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</p:sldMasterIdLst>
  <p:notesMasterIdLst>
    <p:notesMasterId r:id="rId58"/>
  </p:notesMasterIdLst>
  <p:sldIdLst>
    <p:sldId id="304" r:id="rId2"/>
    <p:sldId id="306" r:id="rId3"/>
    <p:sldId id="258" r:id="rId4"/>
    <p:sldId id="307" r:id="rId5"/>
    <p:sldId id="259" r:id="rId6"/>
    <p:sldId id="261" r:id="rId7"/>
    <p:sldId id="262" r:id="rId8"/>
    <p:sldId id="263" r:id="rId9"/>
    <p:sldId id="264" r:id="rId10"/>
    <p:sldId id="265" r:id="rId11"/>
    <p:sldId id="268" r:id="rId12"/>
    <p:sldId id="270" r:id="rId13"/>
    <p:sldId id="271" r:id="rId14"/>
    <p:sldId id="267" r:id="rId15"/>
    <p:sldId id="309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86" r:id="rId24"/>
    <p:sldId id="279" r:id="rId25"/>
    <p:sldId id="280" r:id="rId26"/>
    <p:sldId id="281" r:id="rId27"/>
    <p:sldId id="283" r:id="rId28"/>
    <p:sldId id="282" r:id="rId29"/>
    <p:sldId id="284" r:id="rId30"/>
    <p:sldId id="285" r:id="rId31"/>
    <p:sldId id="288" r:id="rId32"/>
    <p:sldId id="266" r:id="rId33"/>
    <p:sldId id="305" r:id="rId34"/>
    <p:sldId id="269" r:id="rId35"/>
    <p:sldId id="256" r:id="rId36"/>
    <p:sldId id="308" r:id="rId37"/>
    <p:sldId id="310" r:id="rId38"/>
    <p:sldId id="311" r:id="rId39"/>
    <p:sldId id="312" r:id="rId40"/>
    <p:sldId id="313" r:id="rId41"/>
    <p:sldId id="314" r:id="rId42"/>
    <p:sldId id="315" r:id="rId43"/>
    <p:sldId id="316" r:id="rId44"/>
    <p:sldId id="317" r:id="rId45"/>
    <p:sldId id="318" r:id="rId46"/>
    <p:sldId id="260" r:id="rId47"/>
    <p:sldId id="289" r:id="rId48"/>
    <p:sldId id="290" r:id="rId49"/>
    <p:sldId id="319" r:id="rId50"/>
    <p:sldId id="322" r:id="rId51"/>
    <p:sldId id="320" r:id="rId52"/>
    <p:sldId id="323" r:id="rId53"/>
    <p:sldId id="321" r:id="rId54"/>
    <p:sldId id="324" r:id="rId55"/>
    <p:sldId id="302" r:id="rId56"/>
    <p:sldId id="303" r:id="rId57"/>
  </p:sldIdLst>
  <p:sldSz cx="9144000" cy="5143500" type="screen16x9"/>
  <p:notesSz cx="6858000" cy="9144000"/>
  <p:embeddedFontLst>
    <p:embeddedFont>
      <p:font typeface="Arvo" panose="020B0604020202020204" charset="0"/>
      <p:regular r:id="rId59"/>
      <p:bold r:id="rId60"/>
      <p:italic r:id="rId61"/>
      <p:boldItalic r:id="rId62"/>
    </p:embeddedFont>
    <p:embeddedFont>
      <p:font typeface="Impact" panose="020B0806030902050204" pitchFamily="34" charset="0"/>
      <p:regular r:id="rId63"/>
    </p:embeddedFont>
    <p:embeddedFont>
      <p:font typeface="Roboto Medium" panose="020B0604020202020204" charset="0"/>
      <p:regular r:id="rId64"/>
      <p:bold r:id="rId65"/>
      <p:italic r:id="rId66"/>
      <p:boldItalic r:id="rId67"/>
    </p:embeddedFont>
    <p:embeddedFont>
      <p:font typeface="Arial Black" panose="020B0A04020102020204" pitchFamily="34" charset="0"/>
      <p:bold r:id="rId68"/>
    </p:embeddedFont>
    <p:embeddedFont>
      <p:font typeface="宋体" panose="02010600030101010101" pitchFamily="2" charset="-122"/>
      <p:regular r:id="rId69"/>
    </p:embeddedFont>
    <p:embeddedFont>
      <p:font typeface="Slackey" panose="020B0604020202020204" charset="0"/>
      <p:regular r:id="rId70"/>
    </p:embeddedFont>
    <p:embeddedFont>
      <p:font typeface="Arial Unicode MS" panose="020B0604020202020204" pitchFamily="34" charset="-128"/>
      <p:regular r:id="rId71"/>
    </p:embeddedFont>
    <p:embeddedFont>
      <p:font typeface="微软雅黑" panose="020B0503020204020204" pitchFamily="34" charset="-122"/>
      <p:regular r:id="rId72"/>
      <p:bold r:id="rId73"/>
    </p:embeddedFont>
    <p:embeddedFont>
      <p:font typeface="Marvel" pitchFamily="2" charset="0"/>
      <p:regular r:id="rId74"/>
    </p:embeddedFont>
    <p:embeddedFont>
      <p:font typeface="맑은 고딕" panose="020B0503020000020004" pitchFamily="34" charset="-127"/>
      <p:regular r:id="rId75"/>
      <p:bold r:id="rId76"/>
    </p:embeddedFont>
    <p:embeddedFont>
      <p:font typeface="Bangers" panose="020B0604020202020204" charset="0"/>
      <p:regular r:id="rId77"/>
    </p:embeddedFont>
    <p:embeddedFont>
      <p:font typeface="Architects Daughter" panose="020B0604020202020204" charset="0"/>
      <p:regular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52328"/>
    <a:srgbClr val="930504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7B757D5-E155-4E7A-8FC6-0B5377A8EE05}">
  <a:tblStyle styleId="{B7B757D5-E155-4E7A-8FC6-0B5377A8EE0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1" autoAdjust="0"/>
    <p:restoredTop sz="94630" autoAdjust="0"/>
  </p:normalViewPr>
  <p:slideViewPr>
    <p:cSldViewPr snapToGrid="0">
      <p:cViewPr>
        <p:scale>
          <a:sx n="62" d="100"/>
          <a:sy n="62" d="100"/>
        </p:scale>
        <p:origin x="1782" y="942"/>
      </p:cViewPr>
      <p:guideLst/>
    </p:cSldViewPr>
  </p:slideViewPr>
  <p:outlineViewPr>
    <p:cViewPr>
      <p:scale>
        <a:sx n="33" d="100"/>
        <a:sy n="33" d="100"/>
      </p:scale>
      <p:origin x="0" y="-2184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39" d="100"/>
        <a:sy n="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font" Target="fonts/font5.fntdata"/><Relationship Id="rId68" Type="http://schemas.openxmlformats.org/officeDocument/2006/relationships/font" Target="fonts/font10.fntdata"/><Relationship Id="rId76" Type="http://schemas.openxmlformats.org/officeDocument/2006/relationships/font" Target="fonts/font18.fntdata"/><Relationship Id="rId7" Type="http://schemas.openxmlformats.org/officeDocument/2006/relationships/slide" Target="slides/slide6.xml"/><Relationship Id="rId71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notesMaster" Target="notesMasters/notesMaster1.xml"/><Relationship Id="rId66" Type="http://schemas.openxmlformats.org/officeDocument/2006/relationships/font" Target="fonts/font8.fntdata"/><Relationship Id="rId74" Type="http://schemas.openxmlformats.org/officeDocument/2006/relationships/font" Target="fonts/font16.fntdata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3.fntdata"/><Relationship Id="rId82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2.fntdata"/><Relationship Id="rId65" Type="http://schemas.openxmlformats.org/officeDocument/2006/relationships/font" Target="fonts/font7.fntdata"/><Relationship Id="rId73" Type="http://schemas.openxmlformats.org/officeDocument/2006/relationships/font" Target="fonts/font15.fntdata"/><Relationship Id="rId78" Type="http://schemas.openxmlformats.org/officeDocument/2006/relationships/font" Target="fonts/font20.fntdata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font" Target="fonts/font6.fntdata"/><Relationship Id="rId69" Type="http://schemas.openxmlformats.org/officeDocument/2006/relationships/font" Target="fonts/font11.fntdata"/><Relationship Id="rId77" Type="http://schemas.openxmlformats.org/officeDocument/2006/relationships/font" Target="fonts/font19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4.fntdata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.fntdata"/><Relationship Id="rId67" Type="http://schemas.openxmlformats.org/officeDocument/2006/relationships/font" Target="fonts/font9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font" Target="fonts/font4.fntdata"/><Relationship Id="rId70" Type="http://schemas.openxmlformats.org/officeDocument/2006/relationships/font" Target="fonts/font12.fntdata"/><Relationship Id="rId75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7559453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7" name="Google Shape;10207;g889056291b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08" name="Google Shape;10208;g889056291b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19362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g820329d9ab_0_3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9" name="Google Shape;10579;g820329d9ab_0_3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91014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6" name="Google Shape;10596;g820329d9ab_1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7" name="Google Shape;10597;g820329d9ab_1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27000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" name="Google Shape;10489;g89545e95f4_0_4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0" name="Google Shape;10490;g89545e95f4_0_4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866294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/>
          <a:lstStyle/>
          <a:p>
            <a:fld id="{A11FC198-2D83-4DFC-8CDD-7D23AF44D411}" type="slidenum">
              <a:rPr lang="zh-CN" altLang="en-US" smtClean="0"/>
              <a:pPr/>
              <a:t>15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6493733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2" name="Google Shape;10602;g89545e95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03" name="Google Shape;10603;g89545e95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01222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9" name="Google Shape;10609;g820329d9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0" name="Google Shape;10610;g820329d9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00447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g8a31450583_0_66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0" name="Google Shape;10640;g8a31450583_0_66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98839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7" name="Google Shape;10647;g8a2b6bb541_0_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48" name="Google Shape;10648;g8a2b6bb541_0_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291406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g8a31450583_0_6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1" name="Google Shape;10751;g8a31450583_0_6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8227998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8" name="Google Shape;10758;g8ab2e9a2a8_0_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59" name="Google Shape;10759;g8ab2e9a2a8_0_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97357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4" name="Google Shape;10214;g889056291b_0_5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15" name="Google Shape;10215;g889056291b_0_5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636333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8a2b6bb541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5" name="Google Shape;10765;g8a2b6bb541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130797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7" name="Google Shape;10927;g8a31450583_0_59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8" name="Google Shape;10928;g8a31450583_0_59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808115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4" name="Google Shape;10784;g8a2b6bb541_0_19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85" name="Google Shape;10785;g8a2b6bb541_0_19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81548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28422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0" name="Google Shape;10840;g8ab2e9a2a8_0_10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1" name="Google Shape;10841;g8ab2e9a2a8_0_10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995086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6" name="Google Shape;10876;g8ab2e9a2a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77" name="Google Shape;10877;g8ab2e9a2a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45732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8dd937bbb5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8dd937bbb5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791036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8" name="Google Shape;10888;g820329d9ab_0_34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89" name="Google Shape;10889;g820329d9ab_0_34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7714184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7" name="Google Shape;10907;g8251a122c8_0_1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08" name="Google Shape;10908;g8251a122c8_0_1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38696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5286409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394451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0" name="Google Shape;10460;g820329d9ab_0_3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61" name="Google Shape;10461;g820329d9ab_0_3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10976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g8a07fa6d80_0_2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27" name="Google Shape;10527;g8a07fa6d80_0_2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088562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98" name="Google Shape;10198;g88740b9026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9" name="Google Shape;10199;g88740b9026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835444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" name="Google Shape;673;g478c782f63_0_1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4" name="Google Shape;674;g478c782f63_0_1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5406467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g478c782f63_0_6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0" name="Google Shape;810;g478c782f63_0_6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4824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9" name="Google Shape;5289;g6327213437_0_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90" name="Google Shape;5290;g6327213437_0_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72428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" name="Google Shape;1009;g478c782f63_0_15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0" name="Google Shape;1010;g478c782f63_0_15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002439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2" name="Google Shape;5362;g6327213437_0_2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3" name="Google Shape;5363;g6327213437_0_2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214150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8" name="Google Shape;10288;g88740b9026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89" name="Google Shape;10289;g88740b9026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036277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3" name="Google Shape;10983;g8a31450583_0_10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84" name="Google Shape;10984;g8a31450583_0_10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434941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5" name="Google Shape;10295;g889056291b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6" name="Google Shape;10296;g889056291b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927931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3187193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75250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6299240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927247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241145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462215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5" name="Google Shape;11015;g8a2b6bb541_0_2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6" name="Google Shape;11016;g8a2b6bb541_0_2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422596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0" name="Google Shape;16620;g8ad180eff6_3_54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21" name="Google Shape;16621;g8ad180eff6_3_54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3659938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4" name="Google Shape;18054;g8ad180eff6_3_68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55" name="Google Shape;18055;g8ad180eff6_3_68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25584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8" name="Google Shape;10318;g889056291b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19" name="Google Shape;10319;g889056291b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9644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9" name="Google Shape;10399;g8a2b6bb54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00" name="Google Shape;10400;g8a2b6bb54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2385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0931228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2" name="Google Shape;10452;g820329d9ab_1_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53" name="Google Shape;10453;g820329d9ab_1_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74581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" name="Google Shape;10497;g8a07fa6d80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98" name="Google Shape;10498;g8a07fa6d80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89658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499983" y="-33734"/>
            <a:ext cx="4787994" cy="5210954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43972" y="-33734"/>
            <a:ext cx="5612301" cy="2523668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43978" y="2628900"/>
            <a:ext cx="6868628" cy="2562225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136925" y="1567139"/>
            <a:ext cx="5973900" cy="11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2888100" y="2596933"/>
            <a:ext cx="4471500" cy="37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 userDrawn="1">
  <p:cSld name="1_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5591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3098550" y="1581225"/>
            <a:ext cx="2946900" cy="8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2547900" y="2304400"/>
            <a:ext cx="4048200" cy="89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4939500" y="935175"/>
            <a:ext cx="3286200" cy="348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40505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 userDrawn="1">
  <p:cSld name="1_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82413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3226363" y="2759425"/>
            <a:ext cx="27090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1919400" y="1366875"/>
            <a:ext cx="5305500" cy="1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 userDrawn="1">
  <p:cSld name="1_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9057147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028700" y="1695450"/>
            <a:ext cx="7105500" cy="1374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1885950" y="2905125"/>
            <a:ext cx="5372100" cy="3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49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319397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LANK_1_1_1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319397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2_1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339755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417635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388552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CUSTOM_2_1_1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181065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258945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229862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CUSTOM_2_1_1_1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33355" y="25"/>
            <a:ext cx="9305870" cy="5143513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319397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 preserve="1" userDrawn="1">
  <p:cSld name="1_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26256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CUSTOM_3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5410200" y="2765550"/>
            <a:ext cx="21717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247775" y="4026400"/>
            <a:ext cx="16479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1504950" y="1619400"/>
            <a:ext cx="21717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1503600" y="923925"/>
            <a:ext cx="21744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1779325" y="3320325"/>
            <a:ext cx="21744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5249850" y="2059475"/>
            <a:ext cx="24927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CUSTOM_1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256625" y="1701725"/>
            <a:ext cx="2975400" cy="266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_2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026200" y="540000"/>
            <a:ext cx="50916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CUSTOM_1_2_3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798150" y="2590275"/>
            <a:ext cx="3270900" cy="9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346400" y="1597275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preserve="1" userDrawn="1">
  <p:cSld name="1_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083819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2_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720000" y="1494550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720000" y="1841500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720000" y="2565397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720000" y="2912347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720000" y="3625218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720000" y="3972173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 preserve="1" userDrawn="1">
  <p:cSld name="1_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0729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CUSTOM_1_2_2_1_2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2405275" y="540000"/>
            <a:ext cx="43377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2886150" y="2171775"/>
            <a:ext cx="30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CUSTOM_1_2_2_1_2_1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3377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40505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CUSTOM_1_2_2_1_1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 preserve="1" userDrawn="1">
  <p:cSld name="1_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14558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CUSTOM_1_2_2_1_1_1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_2_1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_2_1_1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_1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5467200" y="691675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5467200" y="1038637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5467200" y="2067325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5467200" y="2414284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5467200" y="3440880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5467200" y="3792006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3377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_HEADER_1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319397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1_1_1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61911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61911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61911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61911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9486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9486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9486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9486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356985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356985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356985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356985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470600" y="540000"/>
            <a:ext cx="62028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1_1_1_1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55349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55349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55349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55349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1593275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1593275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1593275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1593275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470600" y="540000"/>
            <a:ext cx="62028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1661550" y="540000"/>
            <a:ext cx="58209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485900" y="15811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238250" y="20669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946350" y="24138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3933750" y="15811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3686100" y="20669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3427650" y="24138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6381600" y="15811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6133950" y="20669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5875500" y="24138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485900" y="32135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238250" y="36993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946350" y="40462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3933750" y="32135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3686100" y="36993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3427650" y="40462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6381600" y="32135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6133950" y="36993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5875500" y="40462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4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657225" y="374975"/>
            <a:ext cx="7811500" cy="427335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2774088" y="757375"/>
            <a:ext cx="3595800" cy="5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146675" y="3454750"/>
            <a:ext cx="6853500" cy="62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2893350" y="1390725"/>
            <a:ext cx="3355200" cy="103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4_1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2672850" y="2115475"/>
            <a:ext cx="3798300" cy="9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body" idx="1"/>
          </p:nvPr>
        </p:nvSpPr>
        <p:spPr>
          <a:xfrm>
            <a:off x="712350" y="4230575"/>
            <a:ext cx="77193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grpSp>
        <p:nvGrpSpPr>
          <p:cNvPr id="7" name="Grupo 6"/>
          <p:cNvGrpSpPr/>
          <p:nvPr userDrawn="1"/>
        </p:nvGrpSpPr>
        <p:grpSpPr>
          <a:xfrm>
            <a:off x="4764" y="4763"/>
            <a:ext cx="9139237" cy="1021604"/>
            <a:chOff x="4764" y="4763"/>
            <a:chExt cx="9139237" cy="1021604"/>
          </a:xfrm>
          <a:solidFill>
            <a:srgbClr val="E52328"/>
          </a:solidFill>
        </p:grpSpPr>
        <p:sp>
          <p:nvSpPr>
            <p:cNvPr id="5" name="Rectangle 5"/>
            <p:cNvSpPr>
              <a:spLocks noChangeArrowheads="1"/>
            </p:cNvSpPr>
            <p:nvPr userDrawn="1"/>
          </p:nvSpPr>
          <p:spPr bwMode="auto">
            <a:xfrm>
              <a:off x="4764" y="4763"/>
              <a:ext cx="946958" cy="1021604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  <p:sp>
          <p:nvSpPr>
            <p:cNvPr id="6" name="Rectangle 6"/>
            <p:cNvSpPr>
              <a:spLocks noChangeArrowheads="1"/>
            </p:cNvSpPr>
            <p:nvPr userDrawn="1"/>
          </p:nvSpPr>
          <p:spPr bwMode="auto">
            <a:xfrm>
              <a:off x="391887" y="4763"/>
              <a:ext cx="8752114" cy="666750"/>
            </a:xfrm>
            <a:prstGeom prst="rect">
              <a:avLst/>
            </a:prstGeom>
            <a:grpFill/>
            <a:ln w="3810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AR"/>
            </a:p>
          </p:txBody>
        </p:sp>
      </p:grpSp>
    </p:spTree>
    <p:extLst>
      <p:ext uri="{BB962C8B-B14F-4D97-AF65-F5344CB8AC3E}">
        <p14:creationId xmlns:p14="http://schemas.microsoft.com/office/powerpoint/2010/main" val="75332822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>
            <a:extLst>
              <a:ext uri="{FF2B5EF4-FFF2-40B4-BE49-F238E27FC236}">
                <a16:creationId xmlns="" xmlns:a16="http://schemas.microsoft.com/office/drawing/2014/main" id="{527C1843-2C6F-4375-AF8F-C9FD3A2A3DDD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2383" y="4739951"/>
            <a:ext cx="5875904" cy="403548"/>
          </a:xfrm>
          <a:prstGeom prst="rect">
            <a:avLst/>
          </a:prstGeom>
          <a:solidFill>
            <a:srgbClr val="6096C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6" name="Freeform 9"/>
          <p:cNvSpPr>
            <a:spLocks/>
          </p:cNvSpPr>
          <p:nvPr userDrawn="1"/>
        </p:nvSpPr>
        <p:spPr bwMode="auto">
          <a:xfrm rot="10800000">
            <a:off x="6046237" y="4325908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243604866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-2916832" y="134940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8" name="Freeform 9"/>
          <p:cNvSpPr>
            <a:spLocks/>
          </p:cNvSpPr>
          <p:nvPr userDrawn="1"/>
        </p:nvSpPr>
        <p:spPr bwMode="auto">
          <a:xfrm rot="10800000">
            <a:off x="6046236" y="436717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9" name="Freeform 9"/>
          <p:cNvSpPr>
            <a:spLocks/>
          </p:cNvSpPr>
          <p:nvPr userDrawn="1"/>
        </p:nvSpPr>
        <p:spPr bwMode="auto">
          <a:xfrm rot="10800000" flipH="1">
            <a:off x="0" y="4266857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341198701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 userDrawn="1">
  <p:cSld name="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/>
          <p:cNvSpPr>
            <a:spLocks/>
          </p:cNvSpPr>
          <p:nvPr userDrawn="1"/>
        </p:nvSpPr>
        <p:spPr bwMode="auto">
          <a:xfrm rot="10800000">
            <a:off x="6046237" y="432097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Freeform 9"/>
          <p:cNvSpPr>
            <a:spLocks/>
          </p:cNvSpPr>
          <p:nvPr userDrawn="1"/>
        </p:nvSpPr>
        <p:spPr bwMode="auto">
          <a:xfrm rot="10800000" flipH="1">
            <a:off x="0" y="4259500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60863633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6">
            <a:extLst>
              <a:ext uri="{FF2B5EF4-FFF2-40B4-BE49-F238E27FC236}">
                <a16:creationId xmlns="" xmlns:a16="http://schemas.microsoft.com/office/drawing/2014/main" id="{B6A36E2D-3F44-4744-B600-1AC5C5AFC37C}"/>
              </a:ext>
            </a:extLst>
          </p:cNvPr>
          <p:cNvSpPr>
            <a:spLocks/>
          </p:cNvSpPr>
          <p:nvPr userDrawn="1"/>
        </p:nvSpPr>
        <p:spPr bwMode="auto">
          <a:xfrm>
            <a:off x="8051007" y="1"/>
            <a:ext cx="1088231" cy="519113"/>
          </a:xfrm>
          <a:custGeom>
            <a:avLst/>
            <a:gdLst>
              <a:gd name="T0" fmla="*/ 259 w 914"/>
              <a:gd name="T1" fmla="*/ 550 h 550"/>
              <a:gd name="T2" fmla="*/ 914 w 914"/>
              <a:gd name="T3" fmla="*/ 550 h 550"/>
              <a:gd name="T4" fmla="*/ 914 w 914"/>
              <a:gd name="T5" fmla="*/ 0 h 550"/>
              <a:gd name="T6" fmla="*/ 259 w 914"/>
              <a:gd name="T7" fmla="*/ 0 h 550"/>
              <a:gd name="T8" fmla="*/ 0 w 914"/>
              <a:gd name="T9" fmla="*/ 275 h 550"/>
              <a:gd name="T10" fmla="*/ 259 w 914"/>
              <a:gd name="T11" fmla="*/ 550 h 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14" h="550">
                <a:moveTo>
                  <a:pt x="259" y="550"/>
                </a:moveTo>
                <a:lnTo>
                  <a:pt x="914" y="550"/>
                </a:lnTo>
                <a:lnTo>
                  <a:pt x="914" y="0"/>
                </a:lnTo>
                <a:lnTo>
                  <a:pt x="259" y="0"/>
                </a:lnTo>
                <a:lnTo>
                  <a:pt x="0" y="275"/>
                </a:lnTo>
                <a:lnTo>
                  <a:pt x="259" y="550"/>
                </a:lnTo>
                <a:close/>
              </a:path>
            </a:pathLst>
          </a:custGeom>
          <a:solidFill>
            <a:srgbClr val="6CBDD6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="" xmlns:a16="http://schemas.microsoft.com/office/drawing/2014/main" id="{445EE61C-45F1-4035-9366-81A59B68F523}"/>
              </a:ext>
            </a:extLst>
          </p:cNvPr>
          <p:cNvSpPr>
            <a:spLocks/>
          </p:cNvSpPr>
          <p:nvPr userDrawn="1"/>
        </p:nvSpPr>
        <p:spPr bwMode="auto">
          <a:xfrm rot="10800000" flipV="1">
            <a:off x="766251" y="4436638"/>
            <a:ext cx="7983302" cy="723957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  <a:gd name="connsiteX0" fmla="*/ 0 w 7179"/>
              <a:gd name="connsiteY0" fmla="*/ 10000 h 10000"/>
              <a:gd name="connsiteX1" fmla="*/ 7179 w 7179"/>
              <a:gd name="connsiteY1" fmla="*/ 10000 h 10000"/>
              <a:gd name="connsiteX2" fmla="*/ 7179 w 7179"/>
              <a:gd name="connsiteY2" fmla="*/ 0 h 10000"/>
              <a:gd name="connsiteX3" fmla="*/ 0 w 7179"/>
              <a:gd name="connsiteY3" fmla="*/ 0 h 10000"/>
              <a:gd name="connsiteX4" fmla="*/ 399 w 7179"/>
              <a:gd name="connsiteY4" fmla="*/ 5203 h 10000"/>
              <a:gd name="connsiteX5" fmla="*/ 0 w 7179"/>
              <a:gd name="connsiteY5" fmla="*/ 10000 h 10000"/>
              <a:gd name="connsiteX0" fmla="*/ 0 w 10000"/>
              <a:gd name="connsiteY0" fmla="*/ 10000 h 10000"/>
              <a:gd name="connsiteX1" fmla="*/ 10000 w 10000"/>
              <a:gd name="connsiteY1" fmla="*/ 10000 h 10000"/>
              <a:gd name="connsiteX2" fmla="*/ 10000 w 10000"/>
              <a:gd name="connsiteY2" fmla="*/ 0 h 10000"/>
              <a:gd name="connsiteX3" fmla="*/ 543 w 10000"/>
              <a:gd name="connsiteY3" fmla="*/ 0 h 10000"/>
              <a:gd name="connsiteX4" fmla="*/ 556 w 10000"/>
              <a:gd name="connsiteY4" fmla="*/ 5203 h 10000"/>
              <a:gd name="connsiteX5" fmla="*/ 0 w 10000"/>
              <a:gd name="connsiteY5" fmla="*/ 10000 h 10000"/>
              <a:gd name="connsiteX0" fmla="*/ 16 w 9503"/>
              <a:gd name="connsiteY0" fmla="*/ 10125 h 10125"/>
              <a:gd name="connsiteX1" fmla="*/ 9503 w 9503"/>
              <a:gd name="connsiteY1" fmla="*/ 10000 h 10125"/>
              <a:gd name="connsiteX2" fmla="*/ 9503 w 9503"/>
              <a:gd name="connsiteY2" fmla="*/ 0 h 10125"/>
              <a:gd name="connsiteX3" fmla="*/ 46 w 9503"/>
              <a:gd name="connsiteY3" fmla="*/ 0 h 10125"/>
              <a:gd name="connsiteX4" fmla="*/ 59 w 9503"/>
              <a:gd name="connsiteY4" fmla="*/ 5203 h 10125"/>
              <a:gd name="connsiteX5" fmla="*/ 16 w 9503"/>
              <a:gd name="connsiteY5" fmla="*/ 10125 h 10125"/>
              <a:gd name="connsiteX0" fmla="*/ 1230 w 11213"/>
              <a:gd name="connsiteY0" fmla="*/ 10000 h 10000"/>
              <a:gd name="connsiteX1" fmla="*/ 11213 w 11213"/>
              <a:gd name="connsiteY1" fmla="*/ 9877 h 10000"/>
              <a:gd name="connsiteX2" fmla="*/ 11213 w 11213"/>
              <a:gd name="connsiteY2" fmla="*/ 0 h 10000"/>
              <a:gd name="connsiteX3" fmla="*/ 1261 w 11213"/>
              <a:gd name="connsiteY3" fmla="*/ 0 h 10000"/>
              <a:gd name="connsiteX4" fmla="*/ 1230 w 11213"/>
              <a:gd name="connsiteY4" fmla="*/ 10000 h 10000"/>
              <a:gd name="connsiteX0" fmla="*/ 645 w 10628"/>
              <a:gd name="connsiteY0" fmla="*/ 10000 h 10000"/>
              <a:gd name="connsiteX1" fmla="*/ 10628 w 10628"/>
              <a:gd name="connsiteY1" fmla="*/ 9877 h 10000"/>
              <a:gd name="connsiteX2" fmla="*/ 10628 w 10628"/>
              <a:gd name="connsiteY2" fmla="*/ 0 h 10000"/>
              <a:gd name="connsiteX3" fmla="*/ 676 w 10628"/>
              <a:gd name="connsiteY3" fmla="*/ 0 h 10000"/>
              <a:gd name="connsiteX4" fmla="*/ 645 w 10628"/>
              <a:gd name="connsiteY4" fmla="*/ 10000 h 10000"/>
              <a:gd name="connsiteX0" fmla="*/ 0 w 9983"/>
              <a:gd name="connsiteY0" fmla="*/ 10000 h 10000"/>
              <a:gd name="connsiteX1" fmla="*/ 9983 w 9983"/>
              <a:gd name="connsiteY1" fmla="*/ 9877 h 10000"/>
              <a:gd name="connsiteX2" fmla="*/ 9983 w 9983"/>
              <a:gd name="connsiteY2" fmla="*/ 0 h 10000"/>
              <a:gd name="connsiteX3" fmla="*/ 31 w 9983"/>
              <a:gd name="connsiteY3" fmla="*/ 0 h 10000"/>
              <a:gd name="connsiteX4" fmla="*/ 0 w 9983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83" h="10000">
                <a:moveTo>
                  <a:pt x="0" y="10000"/>
                </a:moveTo>
                <a:lnTo>
                  <a:pt x="9983" y="9877"/>
                </a:lnTo>
                <a:lnTo>
                  <a:pt x="9983" y="0"/>
                </a:lnTo>
                <a:lnTo>
                  <a:pt x="31" y="0"/>
                </a:lnTo>
                <a:cubicBezTo>
                  <a:pt x="462" y="2781"/>
                  <a:pt x="13" y="8230"/>
                  <a:pt x="0" y="1000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  <p:sp>
        <p:nvSpPr>
          <p:cNvPr id="21" name="Freeform 7">
            <a:extLst>
              <a:ext uri="{FF2B5EF4-FFF2-40B4-BE49-F238E27FC236}">
                <a16:creationId xmlns="" xmlns:a16="http://schemas.microsoft.com/office/drawing/2014/main" id="{445EE61C-45F1-4035-9366-81A59B68F523}"/>
              </a:ext>
            </a:extLst>
          </p:cNvPr>
          <p:cNvSpPr>
            <a:spLocks/>
          </p:cNvSpPr>
          <p:nvPr userDrawn="1"/>
        </p:nvSpPr>
        <p:spPr bwMode="auto">
          <a:xfrm rot="10800000" flipV="1">
            <a:off x="2" y="4436638"/>
            <a:ext cx="1532504" cy="715019"/>
          </a:xfrm>
          <a:custGeom>
            <a:avLst/>
            <a:gdLst>
              <a:gd name="T0" fmla="*/ 384 w 1361"/>
              <a:gd name="T1" fmla="*/ 635 h 635"/>
              <a:gd name="T2" fmla="*/ 1361 w 1361"/>
              <a:gd name="T3" fmla="*/ 635 h 635"/>
              <a:gd name="T4" fmla="*/ 1361 w 1361"/>
              <a:gd name="T5" fmla="*/ 0 h 635"/>
              <a:gd name="T6" fmla="*/ 384 w 1361"/>
              <a:gd name="T7" fmla="*/ 0 h 635"/>
              <a:gd name="T8" fmla="*/ 0 w 1361"/>
              <a:gd name="T9" fmla="*/ 410 h 635"/>
              <a:gd name="T10" fmla="*/ 384 w 1361"/>
              <a:gd name="T11" fmla="*/ 635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61" h="635">
                <a:moveTo>
                  <a:pt x="384" y="635"/>
                </a:moveTo>
                <a:lnTo>
                  <a:pt x="1361" y="635"/>
                </a:lnTo>
                <a:lnTo>
                  <a:pt x="1361" y="0"/>
                </a:lnTo>
                <a:lnTo>
                  <a:pt x="384" y="0"/>
                </a:lnTo>
                <a:lnTo>
                  <a:pt x="0" y="410"/>
                </a:lnTo>
                <a:lnTo>
                  <a:pt x="384" y="635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 w="762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R="0" lvl="0" indent="0" algn="ctr" defTabSz="6858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es-PE" b="0" i="0" u="none" strike="noStrike" kern="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3789385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349100" y="540000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076400" y="962025"/>
            <a:ext cx="6991200" cy="359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200">
                <a:solidFill>
                  <a:srgbClr val="162130"/>
                </a:solidFill>
              </a:defRPr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200">
                <a:solidFill>
                  <a:srgbClr val="162130"/>
                </a:solidFill>
              </a:defRPr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200">
                <a:solidFill>
                  <a:srgbClr val="162130"/>
                </a:solidFill>
              </a:defRPr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200">
                <a:solidFill>
                  <a:srgbClr val="162130"/>
                </a:solidFill>
              </a:defRPr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200">
                <a:solidFill>
                  <a:srgbClr val="162130"/>
                </a:solidFill>
              </a:defRPr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200">
                <a:solidFill>
                  <a:srgbClr val="162130"/>
                </a:solidFill>
              </a:defRPr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200">
                <a:solidFill>
                  <a:srgbClr val="162130"/>
                </a:solidFill>
              </a:defRPr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200">
                <a:solidFill>
                  <a:srgbClr val="162130"/>
                </a:solidFill>
              </a:defRPr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162130"/>
              </a:buClr>
              <a:buSzPts val="1200"/>
              <a:buChar char="■"/>
              <a:defRPr sz="12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1_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6"/>
          <p:cNvSpPr txBox="1">
            <a:spLocks noGrp="1"/>
          </p:cNvSpPr>
          <p:nvPr>
            <p:ph type="title"/>
          </p:nvPr>
        </p:nvSpPr>
        <p:spPr>
          <a:xfrm>
            <a:off x="4572001" y="1148675"/>
            <a:ext cx="29982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6"/>
          <p:cNvSpPr txBox="1">
            <a:spLocks noGrp="1"/>
          </p:cNvSpPr>
          <p:nvPr>
            <p:ph type="subTitle" idx="1"/>
          </p:nvPr>
        </p:nvSpPr>
        <p:spPr>
          <a:xfrm>
            <a:off x="4572001" y="1564050"/>
            <a:ext cx="29982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6"/>
          <p:cNvSpPr txBox="1">
            <a:spLocks noGrp="1"/>
          </p:cNvSpPr>
          <p:nvPr>
            <p:ph type="title" idx="2"/>
          </p:nvPr>
        </p:nvSpPr>
        <p:spPr>
          <a:xfrm>
            <a:off x="5002766" y="2383588"/>
            <a:ext cx="29982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subTitle" idx="3"/>
          </p:nvPr>
        </p:nvSpPr>
        <p:spPr>
          <a:xfrm>
            <a:off x="5002754" y="2798963"/>
            <a:ext cx="29982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6"/>
          <p:cNvSpPr txBox="1">
            <a:spLocks noGrp="1"/>
          </p:cNvSpPr>
          <p:nvPr>
            <p:ph type="title" idx="4"/>
          </p:nvPr>
        </p:nvSpPr>
        <p:spPr>
          <a:xfrm>
            <a:off x="5433538" y="3618500"/>
            <a:ext cx="29982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5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subTitle" idx="5"/>
          </p:nvPr>
        </p:nvSpPr>
        <p:spPr>
          <a:xfrm>
            <a:off x="5433530" y="4033875"/>
            <a:ext cx="29982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title" idx="6"/>
          </p:nvPr>
        </p:nvSpPr>
        <p:spPr>
          <a:xfrm>
            <a:off x="712350" y="535413"/>
            <a:ext cx="7719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500"/>
            </a:lvl9pPr>
          </a:lstStyle>
          <a:p>
            <a:endParaRPr/>
          </a:p>
        </p:txBody>
      </p:sp>
      <p:sp>
        <p:nvSpPr>
          <p:cNvPr id="9" name="Freeform 9"/>
          <p:cNvSpPr>
            <a:spLocks/>
          </p:cNvSpPr>
          <p:nvPr userDrawn="1"/>
        </p:nvSpPr>
        <p:spPr bwMode="auto">
          <a:xfrm rot="10800000">
            <a:off x="6046236" y="436717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Freeform 9"/>
          <p:cNvSpPr>
            <a:spLocks/>
          </p:cNvSpPr>
          <p:nvPr userDrawn="1"/>
        </p:nvSpPr>
        <p:spPr bwMode="auto">
          <a:xfrm rot="10800000" flipH="1">
            <a:off x="0" y="4266857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80020011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1_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9"/>
          <p:cNvSpPr>
            <a:spLocks/>
          </p:cNvSpPr>
          <p:nvPr userDrawn="1"/>
        </p:nvSpPr>
        <p:spPr bwMode="auto">
          <a:xfrm rot="10800000">
            <a:off x="6046237" y="431424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3" name="Freeform 9"/>
          <p:cNvSpPr>
            <a:spLocks/>
          </p:cNvSpPr>
          <p:nvPr userDrawn="1"/>
        </p:nvSpPr>
        <p:spPr bwMode="auto">
          <a:xfrm rot="10800000" flipH="1">
            <a:off x="0" y="4266857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5" name="Freeform 5"/>
          <p:cNvSpPr>
            <a:spLocks/>
          </p:cNvSpPr>
          <p:nvPr userDrawn="1"/>
        </p:nvSpPr>
        <p:spPr bwMode="auto">
          <a:xfrm>
            <a:off x="0" y="5012"/>
            <a:ext cx="9144000" cy="530401"/>
          </a:xfrm>
          <a:custGeom>
            <a:avLst/>
            <a:gdLst>
              <a:gd name="T0" fmla="*/ 2703 w 3564"/>
              <a:gd name="T1" fmla="*/ 0 h 529"/>
              <a:gd name="T2" fmla="*/ 862 w 3564"/>
              <a:gd name="T3" fmla="*/ 0 h 529"/>
              <a:gd name="T4" fmla="*/ 0 w 3564"/>
              <a:gd name="T5" fmla="*/ 0 h 529"/>
              <a:gd name="T6" fmla="*/ 0 w 3564"/>
              <a:gd name="T7" fmla="*/ 277 h 529"/>
              <a:gd name="T8" fmla="*/ 862 w 3564"/>
              <a:gd name="T9" fmla="*/ 529 h 529"/>
              <a:gd name="T10" fmla="*/ 2417 w 3564"/>
              <a:gd name="T11" fmla="*/ 529 h 529"/>
              <a:gd name="T12" fmla="*/ 2703 w 3564"/>
              <a:gd name="T13" fmla="*/ 529 h 529"/>
              <a:gd name="T14" fmla="*/ 3564 w 3564"/>
              <a:gd name="T15" fmla="*/ 277 h 529"/>
              <a:gd name="T16" fmla="*/ 3564 w 3564"/>
              <a:gd name="T17" fmla="*/ 0 h 529"/>
              <a:gd name="T18" fmla="*/ 2703 w 3564"/>
              <a:gd name="T19" fmla="*/ 0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64" h="529">
                <a:moveTo>
                  <a:pt x="2703" y="0"/>
                </a:moveTo>
                <a:lnTo>
                  <a:pt x="862" y="0"/>
                </a:lnTo>
                <a:lnTo>
                  <a:pt x="0" y="0"/>
                </a:lnTo>
                <a:lnTo>
                  <a:pt x="0" y="277"/>
                </a:lnTo>
                <a:lnTo>
                  <a:pt x="862" y="529"/>
                </a:lnTo>
                <a:lnTo>
                  <a:pt x="2417" y="529"/>
                </a:lnTo>
                <a:lnTo>
                  <a:pt x="2703" y="529"/>
                </a:lnTo>
                <a:lnTo>
                  <a:pt x="3564" y="277"/>
                </a:lnTo>
                <a:lnTo>
                  <a:pt x="3564" y="0"/>
                </a:lnTo>
                <a:lnTo>
                  <a:pt x="2703" y="0"/>
                </a:lnTo>
                <a:close/>
              </a:path>
            </a:pathLst>
          </a:custGeom>
          <a:solidFill>
            <a:srgbClr val="6096C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15"/>
          </p:nvPr>
        </p:nvSpPr>
        <p:spPr>
          <a:xfrm>
            <a:off x="712350" y="535413"/>
            <a:ext cx="7719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5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711200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subTitle" idx="1"/>
          </p:nvPr>
        </p:nvSpPr>
        <p:spPr>
          <a:xfrm>
            <a:off x="712350" y="1733125"/>
            <a:ext cx="3859800" cy="12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1700"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700"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700"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700"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700"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700"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700"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700"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700"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2"/>
          </p:nvPr>
        </p:nvSpPr>
        <p:spPr>
          <a:xfrm>
            <a:off x="712350" y="2683475"/>
            <a:ext cx="3859800" cy="72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1"/>
                </a:solidFill>
                <a:latin typeface="Arvo"/>
                <a:ea typeface="Arvo"/>
                <a:cs typeface="Arvo"/>
                <a:sym typeface="Arv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" name="Freeform 9"/>
          <p:cNvSpPr>
            <a:spLocks/>
          </p:cNvSpPr>
          <p:nvPr userDrawn="1"/>
        </p:nvSpPr>
        <p:spPr bwMode="auto">
          <a:xfrm rot="10800000">
            <a:off x="6046236" y="436717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5" name="Freeform 9"/>
          <p:cNvSpPr>
            <a:spLocks/>
          </p:cNvSpPr>
          <p:nvPr userDrawn="1"/>
        </p:nvSpPr>
        <p:spPr bwMode="auto">
          <a:xfrm rot="10800000" flipH="1">
            <a:off x="0" y="4266857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  <p:extLst>
      <p:ext uri="{BB962C8B-B14F-4D97-AF65-F5344CB8AC3E}">
        <p14:creationId xmlns:p14="http://schemas.microsoft.com/office/powerpoint/2010/main" val="12867285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meline">
  <p:cSld name="Timelin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9"/>
          <p:cNvSpPr>
            <a:spLocks/>
          </p:cNvSpPr>
          <p:nvPr userDrawn="1"/>
        </p:nvSpPr>
        <p:spPr bwMode="auto">
          <a:xfrm rot="10800000">
            <a:off x="6046237" y="4314245"/>
            <a:ext cx="3097763" cy="836612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 rot="10800000" flipH="1">
            <a:off x="0" y="4266857"/>
            <a:ext cx="3273229" cy="884000"/>
          </a:xfrm>
          <a:custGeom>
            <a:avLst/>
            <a:gdLst>
              <a:gd name="T0" fmla="*/ 0 w 870"/>
              <a:gd name="T1" fmla="*/ 0 h 527"/>
              <a:gd name="T2" fmla="*/ 0 w 870"/>
              <a:gd name="T3" fmla="*/ 527 h 527"/>
              <a:gd name="T4" fmla="*/ 870 w 870"/>
              <a:gd name="T5" fmla="*/ 276 h 527"/>
              <a:gd name="T6" fmla="*/ 870 w 870"/>
              <a:gd name="T7" fmla="*/ 0 h 527"/>
              <a:gd name="T8" fmla="*/ 0 w 870"/>
              <a:gd name="T9" fmla="*/ 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0" h="527">
                <a:moveTo>
                  <a:pt x="0" y="0"/>
                </a:moveTo>
                <a:lnTo>
                  <a:pt x="0" y="527"/>
                </a:lnTo>
                <a:lnTo>
                  <a:pt x="870" y="276"/>
                </a:lnTo>
                <a:lnTo>
                  <a:pt x="87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20" name="Freeform 5"/>
          <p:cNvSpPr>
            <a:spLocks/>
          </p:cNvSpPr>
          <p:nvPr userDrawn="1"/>
        </p:nvSpPr>
        <p:spPr bwMode="auto">
          <a:xfrm>
            <a:off x="0" y="5012"/>
            <a:ext cx="9144000" cy="530401"/>
          </a:xfrm>
          <a:custGeom>
            <a:avLst/>
            <a:gdLst>
              <a:gd name="T0" fmla="*/ 2703 w 3564"/>
              <a:gd name="T1" fmla="*/ 0 h 529"/>
              <a:gd name="T2" fmla="*/ 862 w 3564"/>
              <a:gd name="T3" fmla="*/ 0 h 529"/>
              <a:gd name="T4" fmla="*/ 0 w 3564"/>
              <a:gd name="T5" fmla="*/ 0 h 529"/>
              <a:gd name="T6" fmla="*/ 0 w 3564"/>
              <a:gd name="T7" fmla="*/ 277 h 529"/>
              <a:gd name="T8" fmla="*/ 862 w 3564"/>
              <a:gd name="T9" fmla="*/ 529 h 529"/>
              <a:gd name="T10" fmla="*/ 2417 w 3564"/>
              <a:gd name="T11" fmla="*/ 529 h 529"/>
              <a:gd name="T12" fmla="*/ 2703 w 3564"/>
              <a:gd name="T13" fmla="*/ 529 h 529"/>
              <a:gd name="T14" fmla="*/ 3564 w 3564"/>
              <a:gd name="T15" fmla="*/ 277 h 529"/>
              <a:gd name="T16" fmla="*/ 3564 w 3564"/>
              <a:gd name="T17" fmla="*/ 0 h 529"/>
              <a:gd name="T18" fmla="*/ 2703 w 3564"/>
              <a:gd name="T19" fmla="*/ 0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64" h="529">
                <a:moveTo>
                  <a:pt x="2703" y="0"/>
                </a:moveTo>
                <a:lnTo>
                  <a:pt x="862" y="0"/>
                </a:lnTo>
                <a:lnTo>
                  <a:pt x="0" y="0"/>
                </a:lnTo>
                <a:lnTo>
                  <a:pt x="0" y="277"/>
                </a:lnTo>
                <a:lnTo>
                  <a:pt x="862" y="529"/>
                </a:lnTo>
                <a:lnTo>
                  <a:pt x="2417" y="529"/>
                </a:lnTo>
                <a:lnTo>
                  <a:pt x="2703" y="529"/>
                </a:lnTo>
                <a:lnTo>
                  <a:pt x="3564" y="277"/>
                </a:lnTo>
                <a:lnTo>
                  <a:pt x="3564" y="0"/>
                </a:lnTo>
                <a:lnTo>
                  <a:pt x="2703" y="0"/>
                </a:lnTo>
                <a:close/>
              </a:path>
            </a:pathLst>
          </a:custGeom>
          <a:solidFill>
            <a:srgbClr val="6096C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26" name="Google Shape;126;p23"/>
          <p:cNvSpPr txBox="1">
            <a:spLocks noGrp="1"/>
          </p:cNvSpPr>
          <p:nvPr>
            <p:ph type="title"/>
          </p:nvPr>
        </p:nvSpPr>
        <p:spPr>
          <a:xfrm>
            <a:off x="712350" y="535413"/>
            <a:ext cx="7719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500"/>
            </a:lvl9pPr>
          </a:lstStyle>
          <a:p>
            <a:endParaRPr/>
          </a:p>
        </p:txBody>
      </p:sp>
      <p:sp>
        <p:nvSpPr>
          <p:cNvPr id="127" name="Google Shape;127;p23"/>
          <p:cNvSpPr txBox="1">
            <a:spLocks noGrp="1"/>
          </p:cNvSpPr>
          <p:nvPr>
            <p:ph type="title" idx="2"/>
          </p:nvPr>
        </p:nvSpPr>
        <p:spPr>
          <a:xfrm>
            <a:off x="766025" y="2955300"/>
            <a:ext cx="1479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500"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subTitle" idx="1"/>
          </p:nvPr>
        </p:nvSpPr>
        <p:spPr>
          <a:xfrm>
            <a:off x="766025" y="3370675"/>
            <a:ext cx="1479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300"/>
            </a:lvl9pPr>
          </a:lstStyle>
          <a:p>
            <a:endParaRPr/>
          </a:p>
        </p:txBody>
      </p:sp>
      <p:sp>
        <p:nvSpPr>
          <p:cNvPr id="129" name="Google Shape;129;p23"/>
          <p:cNvSpPr txBox="1">
            <a:spLocks noGrp="1"/>
          </p:cNvSpPr>
          <p:nvPr>
            <p:ph type="title" idx="3"/>
          </p:nvPr>
        </p:nvSpPr>
        <p:spPr>
          <a:xfrm>
            <a:off x="3832050" y="2955300"/>
            <a:ext cx="1479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500"/>
            </a:lvl9pPr>
          </a:lstStyle>
          <a:p>
            <a:endParaRPr/>
          </a:p>
        </p:txBody>
      </p:sp>
      <p:sp>
        <p:nvSpPr>
          <p:cNvPr id="130" name="Google Shape;130;p23"/>
          <p:cNvSpPr txBox="1">
            <a:spLocks noGrp="1"/>
          </p:cNvSpPr>
          <p:nvPr>
            <p:ph type="subTitle" idx="4"/>
          </p:nvPr>
        </p:nvSpPr>
        <p:spPr>
          <a:xfrm>
            <a:off x="3832050" y="3370675"/>
            <a:ext cx="1479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300"/>
            </a:lvl9pPr>
          </a:lstStyle>
          <a:p>
            <a:endParaRPr/>
          </a:p>
        </p:txBody>
      </p:sp>
      <p:sp>
        <p:nvSpPr>
          <p:cNvPr id="131" name="Google Shape;131;p23"/>
          <p:cNvSpPr txBox="1">
            <a:spLocks noGrp="1"/>
          </p:cNvSpPr>
          <p:nvPr>
            <p:ph type="title" idx="5"/>
          </p:nvPr>
        </p:nvSpPr>
        <p:spPr>
          <a:xfrm>
            <a:off x="6898075" y="2955300"/>
            <a:ext cx="1479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500"/>
            </a:lvl9pPr>
          </a:lstStyle>
          <a:p>
            <a:endParaRPr/>
          </a:p>
        </p:txBody>
      </p:sp>
      <p:sp>
        <p:nvSpPr>
          <p:cNvPr id="132" name="Google Shape;132;p23"/>
          <p:cNvSpPr txBox="1">
            <a:spLocks noGrp="1"/>
          </p:cNvSpPr>
          <p:nvPr>
            <p:ph type="subTitle" idx="6"/>
          </p:nvPr>
        </p:nvSpPr>
        <p:spPr>
          <a:xfrm>
            <a:off x="6898075" y="3370675"/>
            <a:ext cx="1479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300"/>
            </a:lvl9pPr>
          </a:lstStyle>
          <a:p>
            <a:endParaRPr/>
          </a:p>
        </p:txBody>
      </p:sp>
      <p:sp>
        <p:nvSpPr>
          <p:cNvPr id="133" name="Google Shape;133;p23"/>
          <p:cNvSpPr txBox="1">
            <a:spLocks noGrp="1"/>
          </p:cNvSpPr>
          <p:nvPr>
            <p:ph type="title" idx="7"/>
          </p:nvPr>
        </p:nvSpPr>
        <p:spPr>
          <a:xfrm>
            <a:off x="2203050" y="911525"/>
            <a:ext cx="1671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500"/>
            </a:lvl9pPr>
          </a:lstStyle>
          <a:p>
            <a:endParaRPr/>
          </a:p>
        </p:txBody>
      </p:sp>
      <p:sp>
        <p:nvSpPr>
          <p:cNvPr id="134" name="Google Shape;134;p23"/>
          <p:cNvSpPr txBox="1">
            <a:spLocks noGrp="1"/>
          </p:cNvSpPr>
          <p:nvPr>
            <p:ph type="subTitle" idx="8"/>
          </p:nvPr>
        </p:nvSpPr>
        <p:spPr>
          <a:xfrm>
            <a:off x="2203050" y="1326900"/>
            <a:ext cx="1671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300"/>
            </a:lvl9pPr>
          </a:lstStyle>
          <a:p>
            <a:endParaRPr/>
          </a:p>
        </p:txBody>
      </p:sp>
      <p:sp>
        <p:nvSpPr>
          <p:cNvPr id="135" name="Google Shape;135;p23"/>
          <p:cNvSpPr txBox="1">
            <a:spLocks noGrp="1"/>
          </p:cNvSpPr>
          <p:nvPr>
            <p:ph type="title" idx="9"/>
          </p:nvPr>
        </p:nvSpPr>
        <p:spPr>
          <a:xfrm>
            <a:off x="5269064" y="911525"/>
            <a:ext cx="1671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5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5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5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5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5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5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5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5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500"/>
            </a:lvl9pPr>
          </a:lstStyle>
          <a:p>
            <a:endParaRPr/>
          </a:p>
        </p:txBody>
      </p:sp>
      <p:sp>
        <p:nvSpPr>
          <p:cNvPr id="136" name="Google Shape;136;p23"/>
          <p:cNvSpPr txBox="1">
            <a:spLocks noGrp="1"/>
          </p:cNvSpPr>
          <p:nvPr>
            <p:ph type="subTitle" idx="13"/>
          </p:nvPr>
        </p:nvSpPr>
        <p:spPr>
          <a:xfrm>
            <a:off x="5269064" y="1326900"/>
            <a:ext cx="1671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3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3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300"/>
            </a:lvl9pPr>
          </a:lstStyle>
          <a:p>
            <a:endParaRPr/>
          </a:p>
        </p:txBody>
      </p:sp>
      <p:sp>
        <p:nvSpPr>
          <p:cNvPr id="137" name="Google Shape;137;p23"/>
          <p:cNvSpPr txBox="1">
            <a:spLocks noGrp="1"/>
          </p:cNvSpPr>
          <p:nvPr>
            <p:ph type="title" idx="14" hasCustomPrompt="1"/>
          </p:nvPr>
        </p:nvSpPr>
        <p:spPr>
          <a:xfrm>
            <a:off x="1091225" y="2366550"/>
            <a:ext cx="8295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8" name="Google Shape;138;p23"/>
          <p:cNvSpPr txBox="1">
            <a:spLocks noGrp="1"/>
          </p:cNvSpPr>
          <p:nvPr>
            <p:ph type="title" idx="15" hasCustomPrompt="1"/>
          </p:nvPr>
        </p:nvSpPr>
        <p:spPr>
          <a:xfrm>
            <a:off x="2624238" y="2366550"/>
            <a:ext cx="8295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9" name="Google Shape;139;p23"/>
          <p:cNvSpPr txBox="1">
            <a:spLocks noGrp="1"/>
          </p:cNvSpPr>
          <p:nvPr>
            <p:ph type="title" idx="16" hasCustomPrompt="1"/>
          </p:nvPr>
        </p:nvSpPr>
        <p:spPr>
          <a:xfrm>
            <a:off x="4157250" y="2366550"/>
            <a:ext cx="8295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0" name="Google Shape;140;p23"/>
          <p:cNvSpPr txBox="1">
            <a:spLocks noGrp="1"/>
          </p:cNvSpPr>
          <p:nvPr>
            <p:ph type="title" idx="17" hasCustomPrompt="1"/>
          </p:nvPr>
        </p:nvSpPr>
        <p:spPr>
          <a:xfrm>
            <a:off x="5690275" y="2366550"/>
            <a:ext cx="8295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1" name="Google Shape;141;p23"/>
          <p:cNvSpPr txBox="1">
            <a:spLocks noGrp="1"/>
          </p:cNvSpPr>
          <p:nvPr>
            <p:ph type="title" idx="18" hasCustomPrompt="1"/>
          </p:nvPr>
        </p:nvSpPr>
        <p:spPr>
          <a:xfrm>
            <a:off x="7223300" y="2366550"/>
            <a:ext cx="829500" cy="41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000"/>
              <a:buNone/>
              <a:defRPr sz="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4819313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bg>
      <p:bgPr>
        <a:gradFill flip="none" rotWithShape="1">
          <a:gsLst>
            <a:gs pos="26000">
              <a:srgbClr val="EBECF0"/>
            </a:gs>
            <a:gs pos="0">
              <a:srgbClr val="D7D9E1"/>
            </a:gs>
            <a:gs pos="100000">
              <a:schemeClr val="bg1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13">
            <a:extLst>
              <a:ext uri="{FF2B5EF4-FFF2-40B4-BE49-F238E27FC236}">
                <a16:creationId xmlns:a16="http://schemas.microsoft.com/office/drawing/2014/main" xmlns="" id="{F8F03C16-AFD5-40B3-9718-14A4440FF5BB}"/>
              </a:ext>
            </a:extLst>
          </p:cNvPr>
          <p:cNvSpPr/>
          <p:nvPr userDrawn="1"/>
        </p:nvSpPr>
        <p:spPr>
          <a:xfrm>
            <a:off x="-1685" y="4915286"/>
            <a:ext cx="6949949" cy="259455"/>
          </a:xfrm>
          <a:custGeom>
            <a:avLst/>
            <a:gdLst>
              <a:gd name="connsiteX0" fmla="*/ 0 w 9216572"/>
              <a:gd name="connsiteY0" fmla="*/ 0 h 333829"/>
              <a:gd name="connsiteX1" fmla="*/ 9216572 w 9216572"/>
              <a:gd name="connsiteY1" fmla="*/ 29029 h 333829"/>
              <a:gd name="connsiteX2" fmla="*/ 9056914 w 9216572"/>
              <a:gd name="connsiteY2" fmla="*/ 333829 h 333829"/>
              <a:gd name="connsiteX3" fmla="*/ 29029 w 9216572"/>
              <a:gd name="connsiteY3" fmla="*/ 333829 h 333829"/>
              <a:gd name="connsiteX4" fmla="*/ 0 w 9216572"/>
              <a:gd name="connsiteY4" fmla="*/ 0 h 333829"/>
              <a:gd name="connsiteX0" fmla="*/ 0 w 9229272"/>
              <a:gd name="connsiteY0" fmla="*/ 9071 h 342900"/>
              <a:gd name="connsiteX1" fmla="*/ 9229272 w 9229272"/>
              <a:gd name="connsiteY1" fmla="*/ 0 h 342900"/>
              <a:gd name="connsiteX2" fmla="*/ 9056914 w 9229272"/>
              <a:gd name="connsiteY2" fmla="*/ 342900 h 342900"/>
              <a:gd name="connsiteX3" fmla="*/ 29029 w 9229272"/>
              <a:gd name="connsiteY3" fmla="*/ 342900 h 342900"/>
              <a:gd name="connsiteX4" fmla="*/ 0 w 9229272"/>
              <a:gd name="connsiteY4" fmla="*/ 9071 h 342900"/>
              <a:gd name="connsiteX0" fmla="*/ 0 w 9229272"/>
              <a:gd name="connsiteY0" fmla="*/ 9071 h 355600"/>
              <a:gd name="connsiteX1" fmla="*/ 9229272 w 9229272"/>
              <a:gd name="connsiteY1" fmla="*/ 0 h 355600"/>
              <a:gd name="connsiteX2" fmla="*/ 9056914 w 9229272"/>
              <a:gd name="connsiteY2" fmla="*/ 342900 h 355600"/>
              <a:gd name="connsiteX3" fmla="*/ 3629 w 9229272"/>
              <a:gd name="connsiteY3" fmla="*/ 355600 h 355600"/>
              <a:gd name="connsiteX4" fmla="*/ 0 w 9229272"/>
              <a:gd name="connsiteY4" fmla="*/ 9071 h 355600"/>
              <a:gd name="connsiteX0" fmla="*/ 0 w 9229272"/>
              <a:gd name="connsiteY0" fmla="*/ 9071 h 355600"/>
              <a:gd name="connsiteX1" fmla="*/ 9229272 w 9229272"/>
              <a:gd name="connsiteY1" fmla="*/ 0 h 355600"/>
              <a:gd name="connsiteX2" fmla="*/ 9068590 w 9229272"/>
              <a:gd name="connsiteY2" fmla="*/ 339888 h 355600"/>
              <a:gd name="connsiteX3" fmla="*/ 3629 w 9229272"/>
              <a:gd name="connsiteY3" fmla="*/ 355600 h 355600"/>
              <a:gd name="connsiteX4" fmla="*/ 0 w 9229272"/>
              <a:gd name="connsiteY4" fmla="*/ 9071 h 35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29272" h="355600">
                <a:moveTo>
                  <a:pt x="0" y="9071"/>
                </a:moveTo>
                <a:lnTo>
                  <a:pt x="9229272" y="0"/>
                </a:lnTo>
                <a:lnTo>
                  <a:pt x="9068590" y="339888"/>
                </a:lnTo>
                <a:lnTo>
                  <a:pt x="3629" y="355600"/>
                </a:lnTo>
                <a:cubicBezTo>
                  <a:pt x="2419" y="240090"/>
                  <a:pt x="1210" y="124581"/>
                  <a:pt x="0" y="9071"/>
                </a:cubicBezTo>
                <a:close/>
              </a:path>
            </a:pathLst>
          </a:custGeom>
          <a:solidFill>
            <a:srgbClr val="6CBD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任意多边形: 形状 14">
            <a:extLst>
              <a:ext uri="{FF2B5EF4-FFF2-40B4-BE49-F238E27FC236}">
                <a16:creationId xmlns:a16="http://schemas.microsoft.com/office/drawing/2014/main" xmlns="" id="{52836657-E9F3-4A8C-B637-39756C05469A}"/>
              </a:ext>
            </a:extLst>
          </p:cNvPr>
          <p:cNvSpPr/>
          <p:nvPr userDrawn="1"/>
        </p:nvSpPr>
        <p:spPr>
          <a:xfrm>
            <a:off x="6896844" y="4804480"/>
            <a:ext cx="2247482" cy="359358"/>
          </a:xfrm>
          <a:custGeom>
            <a:avLst/>
            <a:gdLst>
              <a:gd name="connsiteX0" fmla="*/ 3009900 w 3009900"/>
              <a:gd name="connsiteY0" fmla="*/ 0 h 769620"/>
              <a:gd name="connsiteX1" fmla="*/ 3009900 w 3009900"/>
              <a:gd name="connsiteY1" fmla="*/ 769620 h 769620"/>
              <a:gd name="connsiteX2" fmla="*/ 0 w 3009900"/>
              <a:gd name="connsiteY2" fmla="*/ 746760 h 769620"/>
              <a:gd name="connsiteX3" fmla="*/ 419100 w 3009900"/>
              <a:gd name="connsiteY3" fmla="*/ 0 h 769620"/>
              <a:gd name="connsiteX4" fmla="*/ 3009900 w 3009900"/>
              <a:gd name="connsiteY4" fmla="*/ 0 h 769620"/>
              <a:gd name="connsiteX0" fmla="*/ 3009900 w 3009900"/>
              <a:gd name="connsiteY0" fmla="*/ 0 h 769620"/>
              <a:gd name="connsiteX1" fmla="*/ 3009900 w 3009900"/>
              <a:gd name="connsiteY1" fmla="*/ 769620 h 769620"/>
              <a:gd name="connsiteX2" fmla="*/ 0 w 3009900"/>
              <a:gd name="connsiteY2" fmla="*/ 746760 h 769620"/>
              <a:gd name="connsiteX3" fmla="*/ 351117 w 3009900"/>
              <a:gd name="connsiteY3" fmla="*/ 101974 h 769620"/>
              <a:gd name="connsiteX4" fmla="*/ 3009900 w 3009900"/>
              <a:gd name="connsiteY4" fmla="*/ 0 h 769620"/>
              <a:gd name="connsiteX0" fmla="*/ 3021231 w 3021231"/>
              <a:gd name="connsiteY0" fmla="*/ 0 h 667646"/>
              <a:gd name="connsiteX1" fmla="*/ 3009900 w 3021231"/>
              <a:gd name="connsiteY1" fmla="*/ 667646 h 667646"/>
              <a:gd name="connsiteX2" fmla="*/ 0 w 3021231"/>
              <a:gd name="connsiteY2" fmla="*/ 644786 h 667646"/>
              <a:gd name="connsiteX3" fmla="*/ 351117 w 3021231"/>
              <a:gd name="connsiteY3" fmla="*/ 0 h 667646"/>
              <a:gd name="connsiteX4" fmla="*/ 3021231 w 3021231"/>
              <a:gd name="connsiteY4" fmla="*/ 0 h 667646"/>
              <a:gd name="connsiteX0" fmla="*/ 3021231 w 3021231"/>
              <a:gd name="connsiteY0" fmla="*/ 0 h 667646"/>
              <a:gd name="connsiteX1" fmla="*/ 3009900 w 3021231"/>
              <a:gd name="connsiteY1" fmla="*/ 667646 h 667646"/>
              <a:gd name="connsiteX2" fmla="*/ 0 w 3021231"/>
              <a:gd name="connsiteY2" fmla="*/ 644786 h 667646"/>
              <a:gd name="connsiteX3" fmla="*/ 237812 w 3021231"/>
              <a:gd name="connsiteY3" fmla="*/ 192619 h 667646"/>
              <a:gd name="connsiteX4" fmla="*/ 3021231 w 3021231"/>
              <a:gd name="connsiteY4" fmla="*/ 0 h 667646"/>
              <a:gd name="connsiteX0" fmla="*/ 3009900 w 3009900"/>
              <a:gd name="connsiteY0" fmla="*/ 0 h 486358"/>
              <a:gd name="connsiteX1" fmla="*/ 3009900 w 3009900"/>
              <a:gd name="connsiteY1" fmla="*/ 486358 h 486358"/>
              <a:gd name="connsiteX2" fmla="*/ 0 w 3009900"/>
              <a:gd name="connsiteY2" fmla="*/ 463498 h 486358"/>
              <a:gd name="connsiteX3" fmla="*/ 237812 w 3009900"/>
              <a:gd name="connsiteY3" fmla="*/ 11331 h 486358"/>
              <a:gd name="connsiteX4" fmla="*/ 3009900 w 3009900"/>
              <a:gd name="connsiteY4" fmla="*/ 0 h 486358"/>
              <a:gd name="connsiteX0" fmla="*/ 3021230 w 3021230"/>
              <a:gd name="connsiteY0" fmla="*/ 0 h 475027"/>
              <a:gd name="connsiteX1" fmla="*/ 3009900 w 3021230"/>
              <a:gd name="connsiteY1" fmla="*/ 475027 h 475027"/>
              <a:gd name="connsiteX2" fmla="*/ 0 w 3021230"/>
              <a:gd name="connsiteY2" fmla="*/ 452167 h 475027"/>
              <a:gd name="connsiteX3" fmla="*/ 237812 w 3021230"/>
              <a:gd name="connsiteY3" fmla="*/ 0 h 475027"/>
              <a:gd name="connsiteX4" fmla="*/ 3021230 w 3021230"/>
              <a:gd name="connsiteY4" fmla="*/ 0 h 475027"/>
              <a:gd name="connsiteX0" fmla="*/ 3007245 w 3007245"/>
              <a:gd name="connsiteY0" fmla="*/ 0 h 480138"/>
              <a:gd name="connsiteX1" fmla="*/ 2995915 w 3007245"/>
              <a:gd name="connsiteY1" fmla="*/ 475027 h 480138"/>
              <a:gd name="connsiteX2" fmla="*/ 0 w 3007245"/>
              <a:gd name="connsiteY2" fmla="*/ 480138 h 480138"/>
              <a:gd name="connsiteX3" fmla="*/ 223827 w 3007245"/>
              <a:gd name="connsiteY3" fmla="*/ 0 h 480138"/>
              <a:gd name="connsiteX4" fmla="*/ 3007245 w 3007245"/>
              <a:gd name="connsiteY4" fmla="*/ 0 h 480138"/>
              <a:gd name="connsiteX0" fmla="*/ 3007245 w 3007681"/>
              <a:gd name="connsiteY0" fmla="*/ 0 h 480910"/>
              <a:gd name="connsiteX1" fmla="*/ 3007681 w 3007681"/>
              <a:gd name="connsiteY1" fmla="*/ 480910 h 480910"/>
              <a:gd name="connsiteX2" fmla="*/ 0 w 3007681"/>
              <a:gd name="connsiteY2" fmla="*/ 480138 h 480910"/>
              <a:gd name="connsiteX3" fmla="*/ 223827 w 3007681"/>
              <a:gd name="connsiteY3" fmla="*/ 0 h 480910"/>
              <a:gd name="connsiteX4" fmla="*/ 3007245 w 3007681"/>
              <a:gd name="connsiteY4" fmla="*/ 0 h 48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7681" h="480910">
                <a:moveTo>
                  <a:pt x="3007245" y="0"/>
                </a:moveTo>
                <a:cubicBezTo>
                  <a:pt x="3007390" y="160303"/>
                  <a:pt x="3007536" y="320607"/>
                  <a:pt x="3007681" y="480910"/>
                </a:cubicBezTo>
                <a:lnTo>
                  <a:pt x="0" y="480138"/>
                </a:lnTo>
                <a:lnTo>
                  <a:pt x="223827" y="0"/>
                </a:lnTo>
                <a:lnTo>
                  <a:pt x="3007245" y="0"/>
                </a:ln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任意多边形: 形状 14">
            <a:extLst>
              <a:ext uri="{FF2B5EF4-FFF2-40B4-BE49-F238E27FC236}">
                <a16:creationId xmlns:a16="http://schemas.microsoft.com/office/drawing/2014/main" xmlns="" id="{0165BEF2-43C6-4380-B813-2B12DA1C55E5}"/>
              </a:ext>
            </a:extLst>
          </p:cNvPr>
          <p:cNvSpPr/>
          <p:nvPr userDrawn="1"/>
        </p:nvSpPr>
        <p:spPr>
          <a:xfrm>
            <a:off x="6896518" y="24399"/>
            <a:ext cx="2247482" cy="359358"/>
          </a:xfrm>
          <a:custGeom>
            <a:avLst/>
            <a:gdLst>
              <a:gd name="connsiteX0" fmla="*/ 3009900 w 3009900"/>
              <a:gd name="connsiteY0" fmla="*/ 0 h 769620"/>
              <a:gd name="connsiteX1" fmla="*/ 3009900 w 3009900"/>
              <a:gd name="connsiteY1" fmla="*/ 769620 h 769620"/>
              <a:gd name="connsiteX2" fmla="*/ 0 w 3009900"/>
              <a:gd name="connsiteY2" fmla="*/ 746760 h 769620"/>
              <a:gd name="connsiteX3" fmla="*/ 419100 w 3009900"/>
              <a:gd name="connsiteY3" fmla="*/ 0 h 769620"/>
              <a:gd name="connsiteX4" fmla="*/ 3009900 w 3009900"/>
              <a:gd name="connsiteY4" fmla="*/ 0 h 769620"/>
              <a:gd name="connsiteX0" fmla="*/ 3009900 w 3009900"/>
              <a:gd name="connsiteY0" fmla="*/ 0 h 769620"/>
              <a:gd name="connsiteX1" fmla="*/ 3009900 w 3009900"/>
              <a:gd name="connsiteY1" fmla="*/ 769620 h 769620"/>
              <a:gd name="connsiteX2" fmla="*/ 0 w 3009900"/>
              <a:gd name="connsiteY2" fmla="*/ 746760 h 769620"/>
              <a:gd name="connsiteX3" fmla="*/ 351117 w 3009900"/>
              <a:gd name="connsiteY3" fmla="*/ 101974 h 769620"/>
              <a:gd name="connsiteX4" fmla="*/ 3009900 w 3009900"/>
              <a:gd name="connsiteY4" fmla="*/ 0 h 769620"/>
              <a:gd name="connsiteX0" fmla="*/ 3021231 w 3021231"/>
              <a:gd name="connsiteY0" fmla="*/ 0 h 667646"/>
              <a:gd name="connsiteX1" fmla="*/ 3009900 w 3021231"/>
              <a:gd name="connsiteY1" fmla="*/ 667646 h 667646"/>
              <a:gd name="connsiteX2" fmla="*/ 0 w 3021231"/>
              <a:gd name="connsiteY2" fmla="*/ 644786 h 667646"/>
              <a:gd name="connsiteX3" fmla="*/ 351117 w 3021231"/>
              <a:gd name="connsiteY3" fmla="*/ 0 h 667646"/>
              <a:gd name="connsiteX4" fmla="*/ 3021231 w 3021231"/>
              <a:gd name="connsiteY4" fmla="*/ 0 h 667646"/>
              <a:gd name="connsiteX0" fmla="*/ 3021231 w 3021231"/>
              <a:gd name="connsiteY0" fmla="*/ 0 h 667646"/>
              <a:gd name="connsiteX1" fmla="*/ 3009900 w 3021231"/>
              <a:gd name="connsiteY1" fmla="*/ 667646 h 667646"/>
              <a:gd name="connsiteX2" fmla="*/ 0 w 3021231"/>
              <a:gd name="connsiteY2" fmla="*/ 644786 h 667646"/>
              <a:gd name="connsiteX3" fmla="*/ 237812 w 3021231"/>
              <a:gd name="connsiteY3" fmla="*/ 192619 h 667646"/>
              <a:gd name="connsiteX4" fmla="*/ 3021231 w 3021231"/>
              <a:gd name="connsiteY4" fmla="*/ 0 h 667646"/>
              <a:gd name="connsiteX0" fmla="*/ 3009900 w 3009900"/>
              <a:gd name="connsiteY0" fmla="*/ 0 h 486358"/>
              <a:gd name="connsiteX1" fmla="*/ 3009900 w 3009900"/>
              <a:gd name="connsiteY1" fmla="*/ 486358 h 486358"/>
              <a:gd name="connsiteX2" fmla="*/ 0 w 3009900"/>
              <a:gd name="connsiteY2" fmla="*/ 463498 h 486358"/>
              <a:gd name="connsiteX3" fmla="*/ 237812 w 3009900"/>
              <a:gd name="connsiteY3" fmla="*/ 11331 h 486358"/>
              <a:gd name="connsiteX4" fmla="*/ 3009900 w 3009900"/>
              <a:gd name="connsiteY4" fmla="*/ 0 h 486358"/>
              <a:gd name="connsiteX0" fmla="*/ 3021230 w 3021230"/>
              <a:gd name="connsiteY0" fmla="*/ 0 h 475027"/>
              <a:gd name="connsiteX1" fmla="*/ 3009900 w 3021230"/>
              <a:gd name="connsiteY1" fmla="*/ 475027 h 475027"/>
              <a:gd name="connsiteX2" fmla="*/ 0 w 3021230"/>
              <a:gd name="connsiteY2" fmla="*/ 452167 h 475027"/>
              <a:gd name="connsiteX3" fmla="*/ 237812 w 3021230"/>
              <a:gd name="connsiteY3" fmla="*/ 0 h 475027"/>
              <a:gd name="connsiteX4" fmla="*/ 3021230 w 3021230"/>
              <a:gd name="connsiteY4" fmla="*/ 0 h 475027"/>
              <a:gd name="connsiteX0" fmla="*/ 3007245 w 3007245"/>
              <a:gd name="connsiteY0" fmla="*/ 0 h 480138"/>
              <a:gd name="connsiteX1" fmla="*/ 2995915 w 3007245"/>
              <a:gd name="connsiteY1" fmla="*/ 475027 h 480138"/>
              <a:gd name="connsiteX2" fmla="*/ 0 w 3007245"/>
              <a:gd name="connsiteY2" fmla="*/ 480138 h 480138"/>
              <a:gd name="connsiteX3" fmla="*/ 223827 w 3007245"/>
              <a:gd name="connsiteY3" fmla="*/ 0 h 480138"/>
              <a:gd name="connsiteX4" fmla="*/ 3007245 w 3007245"/>
              <a:gd name="connsiteY4" fmla="*/ 0 h 480138"/>
              <a:gd name="connsiteX0" fmla="*/ 3007245 w 3007681"/>
              <a:gd name="connsiteY0" fmla="*/ 0 h 480910"/>
              <a:gd name="connsiteX1" fmla="*/ 3007681 w 3007681"/>
              <a:gd name="connsiteY1" fmla="*/ 480910 h 480910"/>
              <a:gd name="connsiteX2" fmla="*/ 0 w 3007681"/>
              <a:gd name="connsiteY2" fmla="*/ 480138 h 480910"/>
              <a:gd name="connsiteX3" fmla="*/ 223827 w 3007681"/>
              <a:gd name="connsiteY3" fmla="*/ 0 h 480910"/>
              <a:gd name="connsiteX4" fmla="*/ 3007245 w 3007681"/>
              <a:gd name="connsiteY4" fmla="*/ 0 h 48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07681" h="480910">
                <a:moveTo>
                  <a:pt x="3007245" y="0"/>
                </a:moveTo>
                <a:cubicBezTo>
                  <a:pt x="3007390" y="160303"/>
                  <a:pt x="3007536" y="320607"/>
                  <a:pt x="3007681" y="480910"/>
                </a:cubicBezTo>
                <a:lnTo>
                  <a:pt x="0" y="480138"/>
                </a:lnTo>
                <a:lnTo>
                  <a:pt x="223827" y="0"/>
                </a:lnTo>
                <a:lnTo>
                  <a:pt x="3007245" y="0"/>
                </a:lnTo>
                <a:close/>
              </a:path>
            </a:pathLst>
          </a:custGeom>
          <a:solidFill>
            <a:srgbClr val="6CBD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ítulo 8">
            <a:extLst>
              <a:ext uri="{FF2B5EF4-FFF2-40B4-BE49-F238E27FC236}">
                <a16:creationId xmlns:a16="http://schemas.microsoft.com/office/drawing/2014/main" xmlns="" id="{3E964902-78B4-4E6D-B2B8-0ACCE5A871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12715" y="0"/>
            <a:ext cx="5455518" cy="712936"/>
          </a:xfrm>
          <a:prstGeom prst="rect">
            <a:avLst/>
          </a:prstGeom>
        </p:spPr>
        <p:txBody>
          <a:bodyPr/>
          <a:lstStyle>
            <a:lvl1pPr>
              <a:defRPr sz="3600">
                <a:solidFill>
                  <a:schemeClr val="bg1"/>
                </a:solidFill>
              </a:defRPr>
            </a:lvl1pPr>
          </a:lstStyle>
          <a:p>
            <a:r>
              <a:rPr lang="es-ES" dirty="0"/>
              <a:t>Haga clic insertar titulo</a:t>
            </a: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8590895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1674450" y="2238375"/>
            <a:ext cx="2247900" cy="3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1674450" y="2647950"/>
            <a:ext cx="2247900" cy="138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5221650" y="2238375"/>
            <a:ext cx="2247900" cy="3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5221650" y="2647950"/>
            <a:ext cx="2247900" cy="138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1805550" y="540000"/>
            <a:ext cx="5532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preserve="1" userDrawn="1">
  <p:cSld name="1_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051955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2269650" y="2075550"/>
            <a:ext cx="4604700" cy="9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4572075" y="540000"/>
            <a:ext cx="3852000" cy="135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5490625" y="2853150"/>
            <a:ext cx="2139000" cy="11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98" r:id="rId3"/>
    <p:sldLayoutId id="2147483650" r:id="rId4"/>
    <p:sldLayoutId id="2147483651" r:id="rId5"/>
    <p:sldLayoutId id="2147483652" r:id="rId6"/>
    <p:sldLayoutId id="2147483699" r:id="rId7"/>
    <p:sldLayoutId id="2147483653" r:id="rId8"/>
    <p:sldLayoutId id="2147483654" r:id="rId9"/>
    <p:sldLayoutId id="2147483700" r:id="rId10"/>
    <p:sldLayoutId id="2147483655" r:id="rId11"/>
    <p:sldLayoutId id="2147483656" r:id="rId12"/>
    <p:sldLayoutId id="2147483701" r:id="rId13"/>
    <p:sldLayoutId id="2147483657" r:id="rId14"/>
    <p:sldLayoutId id="2147483702" r:id="rId15"/>
    <p:sldLayoutId id="2147483658" r:id="rId16"/>
    <p:sldLayoutId id="2147483659" r:id="rId17"/>
    <p:sldLayoutId id="2147483660" r:id="rId18"/>
    <p:sldLayoutId id="2147483661" r:id="rId19"/>
    <p:sldLayoutId id="2147483662" r:id="rId20"/>
    <p:sldLayoutId id="2147483663" r:id="rId21"/>
    <p:sldLayoutId id="2147483664" r:id="rId22"/>
    <p:sldLayoutId id="2147483665" r:id="rId23"/>
    <p:sldLayoutId id="2147483666" r:id="rId24"/>
    <p:sldLayoutId id="2147483703" r:id="rId25"/>
    <p:sldLayoutId id="2147483667" r:id="rId26"/>
    <p:sldLayoutId id="2147483668" r:id="rId27"/>
    <p:sldLayoutId id="2147483669" r:id="rId28"/>
    <p:sldLayoutId id="2147483670" r:id="rId29"/>
    <p:sldLayoutId id="2147483671" r:id="rId30"/>
    <p:sldLayoutId id="2147483704" r:id="rId31"/>
    <p:sldLayoutId id="2147483673" r:id="rId32"/>
    <p:sldLayoutId id="2147483674" r:id="rId33"/>
    <p:sldLayoutId id="2147483675" r:id="rId34"/>
    <p:sldLayoutId id="2147483705" r:id="rId35"/>
    <p:sldLayoutId id="2147483676" r:id="rId36"/>
    <p:sldLayoutId id="2147483677" r:id="rId37"/>
    <p:sldLayoutId id="2147483678" r:id="rId38"/>
    <p:sldLayoutId id="2147483679" r:id="rId39"/>
    <p:sldLayoutId id="2147483680" r:id="rId40"/>
    <p:sldLayoutId id="2147483681" r:id="rId41"/>
    <p:sldLayoutId id="2147483682" r:id="rId42"/>
    <p:sldLayoutId id="2147483683" r:id="rId43"/>
    <p:sldLayoutId id="2147483684" r:id="rId44"/>
    <p:sldLayoutId id="2147483688" r:id="rId45"/>
    <p:sldLayoutId id="2147483689" r:id="rId46"/>
    <p:sldLayoutId id="2147483690" r:id="rId47"/>
    <p:sldLayoutId id="2147483691" r:id="rId48"/>
    <p:sldLayoutId id="2147483692" r:id="rId49"/>
    <p:sldLayoutId id="2147483693" r:id="rId50"/>
    <p:sldLayoutId id="2147483694" r:id="rId51"/>
    <p:sldLayoutId id="2147483695" r:id="rId52"/>
    <p:sldLayoutId id="2147483696" r:id="rId53"/>
    <p:sldLayoutId id="2147483697" r:id="rId5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3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1mF9orM1xtNkI8OfOHiFrsL3x8iOJqhmqRo0H1v1hcU/copy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6.emf"/><Relationship Id="rId5" Type="http://schemas.openxmlformats.org/officeDocument/2006/relationships/image" Target="../media/image25.emf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28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0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7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9.xml"/><Relationship Id="rId4" Type="http://schemas.openxmlformats.org/officeDocument/2006/relationships/image" Target="../media/image35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8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0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Relationship Id="rId5" Type="http://schemas.openxmlformats.org/officeDocument/2006/relationships/image" Target="../media/image42.emf"/><Relationship Id="rId4" Type="http://schemas.openxmlformats.org/officeDocument/2006/relationships/image" Target="../media/image41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43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27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25.emf"/><Relationship Id="rId5" Type="http://schemas.openxmlformats.org/officeDocument/2006/relationships/image" Target="../media/image48.emf"/><Relationship Id="rId4" Type="http://schemas.openxmlformats.org/officeDocument/2006/relationships/image" Target="../media/image47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9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8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2.xml"/><Relationship Id="rId4" Type="http://schemas.openxmlformats.org/officeDocument/2006/relationships/image" Target="../media/image12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4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4.emf"/><Relationship Id="rId4" Type="http://schemas.openxmlformats.org/officeDocument/2006/relationships/image" Target="../media/image57.emf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emf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emf"/><Relationship Id="rId1" Type="http://schemas.openxmlformats.org/officeDocument/2006/relationships/slideLayout" Target="../slideLayouts/slideLayout2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emf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emf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1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mailto:addyouremail@freepik.com" TargetMode="Externa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9.e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emf"/><Relationship Id="rId7" Type="http://schemas.openxmlformats.org/officeDocument/2006/relationships/image" Target="../media/image10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emf"/><Relationship Id="rId5" Type="http://schemas.openxmlformats.org/officeDocument/2006/relationships/image" Target="../media/image15.emf"/><Relationship Id="rId4" Type="http://schemas.openxmlformats.org/officeDocument/2006/relationships/image" Target="../media/image71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emf"/><Relationship Id="rId3" Type="http://schemas.openxmlformats.org/officeDocument/2006/relationships/image" Target="../media/image58.emf"/><Relationship Id="rId7" Type="http://schemas.openxmlformats.org/officeDocument/2006/relationships/image" Target="../media/image23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emf"/><Relationship Id="rId11" Type="http://schemas.openxmlformats.org/officeDocument/2006/relationships/image" Target="../media/image43.emf"/><Relationship Id="rId5" Type="http://schemas.openxmlformats.org/officeDocument/2006/relationships/image" Target="../media/image66.emf"/><Relationship Id="rId10" Type="http://schemas.openxmlformats.org/officeDocument/2006/relationships/image" Target="../media/image18.emf"/><Relationship Id="rId4" Type="http://schemas.openxmlformats.org/officeDocument/2006/relationships/image" Target="../media/image63.emf"/><Relationship Id="rId9" Type="http://schemas.openxmlformats.org/officeDocument/2006/relationships/image" Target="../media/image13.emf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69.emf"/><Relationship Id="rId7" Type="http://schemas.openxmlformats.org/officeDocument/2006/relationships/image" Target="../media/image45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0.emf"/><Relationship Id="rId5" Type="http://schemas.openxmlformats.org/officeDocument/2006/relationships/image" Target="../media/image72.emf"/><Relationship Id="rId4" Type="http://schemas.openxmlformats.org/officeDocument/2006/relationships/image" Target="../media/image41.emf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emf"/><Relationship Id="rId13" Type="http://schemas.openxmlformats.org/officeDocument/2006/relationships/image" Target="../media/image40.emf"/><Relationship Id="rId3" Type="http://schemas.openxmlformats.org/officeDocument/2006/relationships/image" Target="../media/image8.emf"/><Relationship Id="rId7" Type="http://schemas.openxmlformats.org/officeDocument/2006/relationships/image" Target="../media/image37.emf"/><Relationship Id="rId12" Type="http://schemas.openxmlformats.org/officeDocument/2006/relationships/image" Target="../media/image61.e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4.emf"/><Relationship Id="rId11" Type="http://schemas.openxmlformats.org/officeDocument/2006/relationships/image" Target="../media/image67.emf"/><Relationship Id="rId5" Type="http://schemas.openxmlformats.org/officeDocument/2006/relationships/image" Target="../media/image32.emf"/><Relationship Id="rId15" Type="http://schemas.openxmlformats.org/officeDocument/2006/relationships/image" Target="../media/image33.emf"/><Relationship Id="rId10" Type="http://schemas.openxmlformats.org/officeDocument/2006/relationships/image" Target="../media/image74.emf"/><Relationship Id="rId4" Type="http://schemas.openxmlformats.org/officeDocument/2006/relationships/image" Target="../media/image51.emf"/><Relationship Id="rId9" Type="http://schemas.openxmlformats.org/officeDocument/2006/relationships/image" Target="../media/image59.emf"/><Relationship Id="rId14" Type="http://schemas.openxmlformats.org/officeDocument/2006/relationships/image" Target="../media/image36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76.emf"/><Relationship Id="rId5" Type="http://schemas.openxmlformats.org/officeDocument/2006/relationships/image" Target="../media/image75.emf"/><Relationship Id="rId4" Type="http://schemas.openxmlformats.org/officeDocument/2006/relationships/image" Target="../media/image12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56.emf"/><Relationship Id="rId4" Type="http://schemas.openxmlformats.org/officeDocument/2006/relationships/image" Target="../media/image78.emf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19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20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rgbClr val="930504"/>
          </a:solidFill>
          <a:ln w="3810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" name="Rectángulo 9"/>
          <p:cNvSpPr/>
          <p:nvPr/>
        </p:nvSpPr>
        <p:spPr>
          <a:xfrm>
            <a:off x="7195859" y="2884437"/>
            <a:ext cx="45719" cy="1084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9" name="Rectángulo 8"/>
          <p:cNvSpPr/>
          <p:nvPr/>
        </p:nvSpPr>
        <p:spPr>
          <a:xfrm>
            <a:off x="2143824" y="2802176"/>
            <a:ext cx="45719" cy="1084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7" name="Google Shape;10211;p42"/>
          <p:cNvSpPr txBox="1">
            <a:spLocks noGrp="1"/>
          </p:cNvSpPr>
          <p:nvPr>
            <p:ph type="title"/>
          </p:nvPr>
        </p:nvSpPr>
        <p:spPr>
          <a:xfrm>
            <a:off x="1488713" y="293587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99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Marvel" pitchFamily="2" charset="0"/>
              </a:rPr>
              <a:t>MARVEL</a:t>
            </a:r>
            <a:endParaRPr sz="199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Marvel" pitchFamily="2" charset="0"/>
            </a:endParaRPr>
          </a:p>
        </p:txBody>
      </p:sp>
      <p:sp>
        <p:nvSpPr>
          <p:cNvPr id="3" name="Google Shape;10285;p44"/>
          <p:cNvSpPr txBox="1">
            <a:spLocks/>
          </p:cNvSpPr>
          <p:nvPr/>
        </p:nvSpPr>
        <p:spPr>
          <a:xfrm>
            <a:off x="1817385" y="2631973"/>
            <a:ext cx="5788455" cy="14791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" sz="88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STUDIOS</a:t>
            </a:r>
            <a:endParaRPr lang="en" sz="8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" name="Google Shape;10285;p44"/>
          <p:cNvSpPr txBox="1">
            <a:spLocks/>
          </p:cNvSpPr>
          <p:nvPr/>
        </p:nvSpPr>
        <p:spPr>
          <a:xfrm>
            <a:off x="2515982" y="3395761"/>
            <a:ext cx="4526672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4000" b="1" dirty="0" smtClean="0"/>
              <a:t>FREE TEMPLATE</a:t>
            </a:r>
            <a:endParaRPr lang="en" sz="4000" b="1" dirty="0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595" y="1945699"/>
            <a:ext cx="2565400" cy="3197801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47808" y="2273300"/>
            <a:ext cx="3368942" cy="4202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5294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0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Imagen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62499" y="393318"/>
            <a:ext cx="2835948" cy="4503529"/>
          </a:xfrm>
          <a:prstGeom prst="rect">
            <a:avLst/>
          </a:prstGeom>
        </p:spPr>
      </p:pic>
      <p:sp>
        <p:nvSpPr>
          <p:cNvPr id="10455" name="Google Shape;10455;p50"/>
          <p:cNvSpPr/>
          <p:nvPr/>
        </p:nvSpPr>
        <p:spPr>
          <a:xfrm>
            <a:off x="4938975" y="2487400"/>
            <a:ext cx="3242325" cy="1967725"/>
          </a:xfrm>
          <a:custGeom>
            <a:avLst/>
            <a:gdLst/>
            <a:ahLst/>
            <a:cxnLst/>
            <a:rect l="l" t="t" r="r" b="b"/>
            <a:pathLst>
              <a:path w="129693" h="78709" extrusionOk="0">
                <a:moveTo>
                  <a:pt x="0" y="441"/>
                </a:moveTo>
                <a:lnTo>
                  <a:pt x="129693" y="0"/>
                </a:lnTo>
                <a:lnTo>
                  <a:pt x="129025" y="76159"/>
                </a:lnTo>
                <a:lnTo>
                  <a:pt x="9201" y="78709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457" name="Google Shape;10457;p50"/>
          <p:cNvSpPr txBox="1">
            <a:spLocks noGrp="1"/>
          </p:cNvSpPr>
          <p:nvPr>
            <p:ph type="title"/>
          </p:nvPr>
        </p:nvSpPr>
        <p:spPr>
          <a:xfrm>
            <a:off x="4572075" y="540000"/>
            <a:ext cx="3852000" cy="1356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 PICTURE REINFORCES THE CONCEPT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58" name="Google Shape;10458;p50"/>
          <p:cNvSpPr txBox="1">
            <a:spLocks noGrp="1"/>
          </p:cNvSpPr>
          <p:nvPr>
            <p:ph type="subTitle" idx="1"/>
          </p:nvPr>
        </p:nvSpPr>
        <p:spPr>
          <a:xfrm>
            <a:off x="5490625" y="2853150"/>
            <a:ext cx="2139000" cy="11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Images reveal large amounts of data</a:t>
            </a:r>
            <a:r>
              <a:rPr lang="en"/>
              <a:t>, so</a:t>
            </a:r>
            <a:r>
              <a:rPr lang="en">
                <a:solidFill>
                  <a:schemeClr val="dk1"/>
                </a:solidFill>
              </a:rPr>
              <a:t> use an image instead of long texts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45792" y="540000"/>
            <a:ext cx="2651034" cy="4224175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17" name="Google Shape;10517;p53"/>
          <p:cNvSpPr txBox="1">
            <a:spLocks noGrp="1"/>
          </p:cNvSpPr>
          <p:nvPr>
            <p:ph type="title"/>
          </p:nvPr>
        </p:nvSpPr>
        <p:spPr>
          <a:xfrm>
            <a:off x="2026200" y="540000"/>
            <a:ext cx="50916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MODIFY THIS GRAPH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518" name="Google Shape;10518;p53"/>
          <p:cNvSpPr txBox="1"/>
          <p:nvPr/>
        </p:nvSpPr>
        <p:spPr>
          <a:xfrm>
            <a:off x="6187096" y="3226380"/>
            <a:ext cx="2178900" cy="102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To modify this graph, click on it, follow the link, change the data and replace it here</a:t>
            </a:r>
            <a:endParaRPr dirty="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grpSp>
        <p:nvGrpSpPr>
          <p:cNvPr id="10519" name="Google Shape;10519;p53"/>
          <p:cNvGrpSpPr/>
          <p:nvPr/>
        </p:nvGrpSpPr>
        <p:grpSpPr>
          <a:xfrm>
            <a:off x="7423140" y="256867"/>
            <a:ext cx="1612936" cy="1275484"/>
            <a:chOff x="7317151" y="256871"/>
            <a:chExt cx="1719181" cy="1359501"/>
          </a:xfrm>
        </p:grpSpPr>
        <p:sp>
          <p:nvSpPr>
            <p:cNvPr id="10520" name="Google Shape;10520;p53"/>
            <p:cNvSpPr/>
            <p:nvPr/>
          </p:nvSpPr>
          <p:spPr>
            <a:xfrm flipH="1">
              <a:off x="7317151" y="266325"/>
              <a:ext cx="1443569" cy="1309196"/>
            </a:xfrm>
            <a:custGeom>
              <a:avLst/>
              <a:gdLst/>
              <a:ahLst/>
              <a:cxnLst/>
              <a:rect l="l" t="t" r="r" b="b"/>
              <a:pathLst>
                <a:path w="14170" h="12851" extrusionOk="0">
                  <a:moveTo>
                    <a:pt x="6276" y="3386"/>
                  </a:moveTo>
                  <a:lnTo>
                    <a:pt x="6323" y="3625"/>
                  </a:lnTo>
                  <a:cubicBezTo>
                    <a:pt x="6395" y="4041"/>
                    <a:pt x="6597" y="4446"/>
                    <a:pt x="6895" y="4756"/>
                  </a:cubicBezTo>
                  <a:cubicBezTo>
                    <a:pt x="7350" y="5241"/>
                    <a:pt x="7994" y="5520"/>
                    <a:pt x="8674" y="5520"/>
                  </a:cubicBezTo>
                  <a:cubicBezTo>
                    <a:pt x="8795" y="5520"/>
                    <a:pt x="8916" y="5512"/>
                    <a:pt x="9038" y="5494"/>
                  </a:cubicBezTo>
                  <a:lnTo>
                    <a:pt x="9240" y="5470"/>
                  </a:lnTo>
                  <a:lnTo>
                    <a:pt x="9193" y="5660"/>
                  </a:lnTo>
                  <a:cubicBezTo>
                    <a:pt x="9073" y="6125"/>
                    <a:pt x="9121" y="6625"/>
                    <a:pt x="9312" y="7077"/>
                  </a:cubicBezTo>
                  <a:lnTo>
                    <a:pt x="9383" y="7244"/>
                  </a:lnTo>
                  <a:lnTo>
                    <a:pt x="9193" y="7256"/>
                  </a:lnTo>
                  <a:cubicBezTo>
                    <a:pt x="8704" y="7304"/>
                    <a:pt x="8240" y="7494"/>
                    <a:pt x="7871" y="7816"/>
                  </a:cubicBezTo>
                  <a:cubicBezTo>
                    <a:pt x="7561" y="8089"/>
                    <a:pt x="7323" y="8435"/>
                    <a:pt x="7192" y="8816"/>
                  </a:cubicBezTo>
                  <a:lnTo>
                    <a:pt x="7145" y="8923"/>
                  </a:lnTo>
                  <a:lnTo>
                    <a:pt x="7026" y="8911"/>
                  </a:lnTo>
                  <a:cubicBezTo>
                    <a:pt x="6922" y="8898"/>
                    <a:pt x="6819" y="8891"/>
                    <a:pt x="6716" y="8891"/>
                  </a:cubicBezTo>
                  <a:cubicBezTo>
                    <a:pt x="6358" y="8891"/>
                    <a:pt x="6009" y="8973"/>
                    <a:pt x="5704" y="9149"/>
                  </a:cubicBezTo>
                  <a:lnTo>
                    <a:pt x="5549" y="9220"/>
                  </a:lnTo>
                  <a:lnTo>
                    <a:pt x="5490" y="9066"/>
                  </a:lnTo>
                  <a:cubicBezTo>
                    <a:pt x="5406" y="8816"/>
                    <a:pt x="5252" y="8578"/>
                    <a:pt x="5073" y="8387"/>
                  </a:cubicBezTo>
                  <a:cubicBezTo>
                    <a:pt x="4752" y="8030"/>
                    <a:pt x="4335" y="7792"/>
                    <a:pt x="3859" y="7696"/>
                  </a:cubicBezTo>
                  <a:lnTo>
                    <a:pt x="3692" y="7673"/>
                  </a:lnTo>
                  <a:lnTo>
                    <a:pt x="3751" y="7518"/>
                  </a:lnTo>
                  <a:cubicBezTo>
                    <a:pt x="4013" y="6887"/>
                    <a:pt x="3894" y="6184"/>
                    <a:pt x="3418" y="5660"/>
                  </a:cubicBezTo>
                  <a:lnTo>
                    <a:pt x="3406" y="5649"/>
                  </a:lnTo>
                  <a:lnTo>
                    <a:pt x="3394" y="5625"/>
                  </a:lnTo>
                  <a:lnTo>
                    <a:pt x="3251" y="5494"/>
                  </a:lnTo>
                  <a:lnTo>
                    <a:pt x="3418" y="5422"/>
                  </a:lnTo>
                  <a:cubicBezTo>
                    <a:pt x="3549" y="5363"/>
                    <a:pt x="3680" y="5291"/>
                    <a:pt x="3775" y="5196"/>
                  </a:cubicBezTo>
                  <a:cubicBezTo>
                    <a:pt x="4097" y="4934"/>
                    <a:pt x="4287" y="4565"/>
                    <a:pt x="4323" y="4160"/>
                  </a:cubicBezTo>
                  <a:lnTo>
                    <a:pt x="4347" y="4029"/>
                  </a:lnTo>
                  <a:lnTo>
                    <a:pt x="4490" y="4041"/>
                  </a:lnTo>
                  <a:cubicBezTo>
                    <a:pt x="4563" y="4049"/>
                    <a:pt x="4637" y="4053"/>
                    <a:pt x="4711" y="4053"/>
                  </a:cubicBezTo>
                  <a:cubicBezTo>
                    <a:pt x="5218" y="4053"/>
                    <a:pt x="5711" y="3875"/>
                    <a:pt x="6085" y="3553"/>
                  </a:cubicBezTo>
                  <a:lnTo>
                    <a:pt x="6276" y="3386"/>
                  </a:lnTo>
                  <a:close/>
                  <a:moveTo>
                    <a:pt x="4740" y="1"/>
                  </a:moveTo>
                  <a:cubicBezTo>
                    <a:pt x="4247" y="1"/>
                    <a:pt x="3750" y="167"/>
                    <a:pt x="3347" y="505"/>
                  </a:cubicBezTo>
                  <a:cubicBezTo>
                    <a:pt x="2811" y="958"/>
                    <a:pt x="2561" y="1636"/>
                    <a:pt x="2668" y="2315"/>
                  </a:cubicBezTo>
                  <a:lnTo>
                    <a:pt x="2680" y="2446"/>
                  </a:lnTo>
                  <a:lnTo>
                    <a:pt x="2525" y="2458"/>
                  </a:lnTo>
                  <a:cubicBezTo>
                    <a:pt x="2204" y="2505"/>
                    <a:pt x="1906" y="2624"/>
                    <a:pt x="1668" y="2839"/>
                  </a:cubicBezTo>
                  <a:cubicBezTo>
                    <a:pt x="1025" y="3374"/>
                    <a:pt x="942" y="4303"/>
                    <a:pt x="1453" y="4958"/>
                  </a:cubicBezTo>
                  <a:lnTo>
                    <a:pt x="1573" y="5113"/>
                  </a:lnTo>
                  <a:lnTo>
                    <a:pt x="1394" y="5172"/>
                  </a:lnTo>
                  <a:cubicBezTo>
                    <a:pt x="1192" y="5244"/>
                    <a:pt x="1001" y="5363"/>
                    <a:pt x="846" y="5494"/>
                  </a:cubicBezTo>
                  <a:cubicBezTo>
                    <a:pt x="72" y="6149"/>
                    <a:pt x="1" y="7280"/>
                    <a:pt x="680" y="8030"/>
                  </a:cubicBezTo>
                  <a:cubicBezTo>
                    <a:pt x="894" y="8256"/>
                    <a:pt x="1144" y="8435"/>
                    <a:pt x="1442" y="8518"/>
                  </a:cubicBezTo>
                  <a:lnTo>
                    <a:pt x="1608" y="8578"/>
                  </a:lnTo>
                  <a:lnTo>
                    <a:pt x="1513" y="8720"/>
                  </a:lnTo>
                  <a:cubicBezTo>
                    <a:pt x="1025" y="9530"/>
                    <a:pt x="1120" y="10542"/>
                    <a:pt x="1751" y="11245"/>
                  </a:cubicBezTo>
                  <a:cubicBezTo>
                    <a:pt x="2191" y="11719"/>
                    <a:pt x="2816" y="11971"/>
                    <a:pt x="3443" y="11971"/>
                  </a:cubicBezTo>
                  <a:cubicBezTo>
                    <a:pt x="3870" y="11971"/>
                    <a:pt x="4297" y="11855"/>
                    <a:pt x="4668" y="11614"/>
                  </a:cubicBezTo>
                  <a:lnTo>
                    <a:pt x="4811" y="11530"/>
                  </a:lnTo>
                  <a:lnTo>
                    <a:pt x="4882" y="11673"/>
                  </a:lnTo>
                  <a:cubicBezTo>
                    <a:pt x="4966" y="11852"/>
                    <a:pt x="5073" y="12018"/>
                    <a:pt x="5204" y="12185"/>
                  </a:cubicBezTo>
                  <a:cubicBezTo>
                    <a:pt x="5611" y="12625"/>
                    <a:pt x="6180" y="12850"/>
                    <a:pt x="6750" y="12850"/>
                  </a:cubicBezTo>
                  <a:cubicBezTo>
                    <a:pt x="7230" y="12850"/>
                    <a:pt x="7711" y="12690"/>
                    <a:pt x="8097" y="12364"/>
                  </a:cubicBezTo>
                  <a:cubicBezTo>
                    <a:pt x="8276" y="12209"/>
                    <a:pt x="8442" y="12018"/>
                    <a:pt x="8538" y="11804"/>
                  </a:cubicBezTo>
                  <a:lnTo>
                    <a:pt x="8597" y="11709"/>
                  </a:lnTo>
                  <a:lnTo>
                    <a:pt x="8716" y="11733"/>
                  </a:lnTo>
                  <a:cubicBezTo>
                    <a:pt x="8955" y="11807"/>
                    <a:pt x="9202" y="11844"/>
                    <a:pt x="9448" y="11844"/>
                  </a:cubicBezTo>
                  <a:cubicBezTo>
                    <a:pt x="10024" y="11844"/>
                    <a:pt x="10592" y="11644"/>
                    <a:pt x="11026" y="11268"/>
                  </a:cubicBezTo>
                  <a:cubicBezTo>
                    <a:pt x="11788" y="10602"/>
                    <a:pt x="12038" y="9542"/>
                    <a:pt x="11633" y="8637"/>
                  </a:cubicBezTo>
                  <a:lnTo>
                    <a:pt x="11562" y="8470"/>
                  </a:lnTo>
                  <a:lnTo>
                    <a:pt x="11752" y="8458"/>
                  </a:lnTo>
                  <a:cubicBezTo>
                    <a:pt x="12252" y="8411"/>
                    <a:pt x="12705" y="8220"/>
                    <a:pt x="13074" y="7899"/>
                  </a:cubicBezTo>
                  <a:cubicBezTo>
                    <a:pt x="14062" y="7065"/>
                    <a:pt x="14169" y="5601"/>
                    <a:pt x="13300" y="4660"/>
                  </a:cubicBezTo>
                  <a:cubicBezTo>
                    <a:pt x="12845" y="4175"/>
                    <a:pt x="12201" y="3896"/>
                    <a:pt x="11521" y="3896"/>
                  </a:cubicBezTo>
                  <a:cubicBezTo>
                    <a:pt x="11400" y="3896"/>
                    <a:pt x="11279" y="3904"/>
                    <a:pt x="11157" y="3922"/>
                  </a:cubicBezTo>
                  <a:lnTo>
                    <a:pt x="10955" y="3946"/>
                  </a:lnTo>
                  <a:lnTo>
                    <a:pt x="11002" y="3755"/>
                  </a:lnTo>
                  <a:cubicBezTo>
                    <a:pt x="11181" y="3041"/>
                    <a:pt x="10967" y="2279"/>
                    <a:pt x="10467" y="1731"/>
                  </a:cubicBezTo>
                  <a:cubicBezTo>
                    <a:pt x="9994" y="1214"/>
                    <a:pt x="9336" y="950"/>
                    <a:pt x="8675" y="950"/>
                  </a:cubicBezTo>
                  <a:cubicBezTo>
                    <a:pt x="8118" y="950"/>
                    <a:pt x="7560" y="1136"/>
                    <a:pt x="7109" y="1517"/>
                  </a:cubicBezTo>
                  <a:cubicBezTo>
                    <a:pt x="7073" y="1553"/>
                    <a:pt x="7038" y="1577"/>
                    <a:pt x="7014" y="1624"/>
                  </a:cubicBezTo>
                  <a:lnTo>
                    <a:pt x="6835" y="1803"/>
                  </a:lnTo>
                  <a:lnTo>
                    <a:pt x="6776" y="1565"/>
                  </a:lnTo>
                  <a:cubicBezTo>
                    <a:pt x="6692" y="1243"/>
                    <a:pt x="6537" y="946"/>
                    <a:pt x="6311" y="684"/>
                  </a:cubicBezTo>
                  <a:cubicBezTo>
                    <a:pt x="5899" y="232"/>
                    <a:pt x="5322" y="1"/>
                    <a:pt x="4740" y="1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53"/>
            <p:cNvSpPr/>
            <p:nvPr/>
          </p:nvSpPr>
          <p:spPr>
            <a:xfrm rot="5400000">
              <a:off x="7744614" y="1238388"/>
              <a:ext cx="185449" cy="108982"/>
            </a:xfrm>
            <a:custGeom>
              <a:avLst/>
              <a:gdLst/>
              <a:ahLst/>
              <a:cxnLst/>
              <a:rect l="l" t="t" r="r" b="b"/>
              <a:pathLst>
                <a:path w="2680" h="1575" extrusionOk="0">
                  <a:moveTo>
                    <a:pt x="2679" y="0"/>
                  </a:moveTo>
                  <a:lnTo>
                    <a:pt x="2679" y="0"/>
                  </a:lnTo>
                  <a:cubicBezTo>
                    <a:pt x="2667" y="0"/>
                    <a:pt x="2667" y="24"/>
                    <a:pt x="2644" y="36"/>
                  </a:cubicBezTo>
                  <a:cubicBezTo>
                    <a:pt x="2632" y="48"/>
                    <a:pt x="2608" y="84"/>
                    <a:pt x="2608" y="108"/>
                  </a:cubicBezTo>
                  <a:cubicBezTo>
                    <a:pt x="2572" y="143"/>
                    <a:pt x="2548" y="179"/>
                    <a:pt x="2501" y="227"/>
                  </a:cubicBezTo>
                  <a:cubicBezTo>
                    <a:pt x="2453" y="274"/>
                    <a:pt x="2417" y="334"/>
                    <a:pt x="2346" y="381"/>
                  </a:cubicBezTo>
                  <a:cubicBezTo>
                    <a:pt x="2298" y="441"/>
                    <a:pt x="2239" y="477"/>
                    <a:pt x="2179" y="536"/>
                  </a:cubicBezTo>
                  <a:cubicBezTo>
                    <a:pt x="2096" y="596"/>
                    <a:pt x="2036" y="643"/>
                    <a:pt x="1965" y="703"/>
                  </a:cubicBezTo>
                  <a:cubicBezTo>
                    <a:pt x="1893" y="751"/>
                    <a:pt x="1822" y="810"/>
                    <a:pt x="1739" y="858"/>
                  </a:cubicBezTo>
                  <a:cubicBezTo>
                    <a:pt x="1691" y="882"/>
                    <a:pt x="1667" y="893"/>
                    <a:pt x="1620" y="929"/>
                  </a:cubicBezTo>
                  <a:lnTo>
                    <a:pt x="1501" y="989"/>
                  </a:lnTo>
                  <a:cubicBezTo>
                    <a:pt x="1429" y="1036"/>
                    <a:pt x="1334" y="1060"/>
                    <a:pt x="1251" y="1108"/>
                  </a:cubicBezTo>
                  <a:cubicBezTo>
                    <a:pt x="1155" y="1132"/>
                    <a:pt x="1084" y="1167"/>
                    <a:pt x="1000" y="1191"/>
                  </a:cubicBezTo>
                  <a:cubicBezTo>
                    <a:pt x="905" y="1227"/>
                    <a:pt x="822" y="1239"/>
                    <a:pt x="750" y="1274"/>
                  </a:cubicBezTo>
                  <a:cubicBezTo>
                    <a:pt x="727" y="1274"/>
                    <a:pt x="703" y="1286"/>
                    <a:pt x="691" y="1286"/>
                  </a:cubicBezTo>
                  <a:cubicBezTo>
                    <a:pt x="667" y="1298"/>
                    <a:pt x="643" y="1298"/>
                    <a:pt x="631" y="1298"/>
                  </a:cubicBezTo>
                  <a:cubicBezTo>
                    <a:pt x="584" y="1310"/>
                    <a:pt x="536" y="1334"/>
                    <a:pt x="500" y="1334"/>
                  </a:cubicBezTo>
                  <a:cubicBezTo>
                    <a:pt x="441" y="1346"/>
                    <a:pt x="369" y="1370"/>
                    <a:pt x="310" y="1370"/>
                  </a:cubicBezTo>
                  <a:cubicBezTo>
                    <a:pt x="250" y="1394"/>
                    <a:pt x="191" y="1405"/>
                    <a:pt x="143" y="1405"/>
                  </a:cubicBezTo>
                  <a:cubicBezTo>
                    <a:pt x="60" y="1417"/>
                    <a:pt x="0" y="1429"/>
                    <a:pt x="0" y="1429"/>
                  </a:cubicBezTo>
                  <a:lnTo>
                    <a:pt x="131" y="1477"/>
                  </a:lnTo>
                  <a:cubicBezTo>
                    <a:pt x="179" y="1489"/>
                    <a:pt x="238" y="1513"/>
                    <a:pt x="298" y="1524"/>
                  </a:cubicBezTo>
                  <a:cubicBezTo>
                    <a:pt x="358" y="1536"/>
                    <a:pt x="429" y="1536"/>
                    <a:pt x="500" y="1548"/>
                  </a:cubicBezTo>
                  <a:cubicBezTo>
                    <a:pt x="572" y="1548"/>
                    <a:pt x="643" y="1575"/>
                    <a:pt x="722" y="1575"/>
                  </a:cubicBezTo>
                  <a:cubicBezTo>
                    <a:pt x="735" y="1575"/>
                    <a:pt x="749" y="1574"/>
                    <a:pt x="762" y="1572"/>
                  </a:cubicBezTo>
                  <a:cubicBezTo>
                    <a:pt x="858" y="1548"/>
                    <a:pt x="953" y="1548"/>
                    <a:pt x="1060" y="1536"/>
                  </a:cubicBezTo>
                  <a:cubicBezTo>
                    <a:pt x="1096" y="1536"/>
                    <a:pt x="1143" y="1524"/>
                    <a:pt x="1203" y="1513"/>
                  </a:cubicBezTo>
                  <a:cubicBezTo>
                    <a:pt x="1251" y="1489"/>
                    <a:pt x="1310" y="1477"/>
                    <a:pt x="1358" y="1465"/>
                  </a:cubicBezTo>
                  <a:cubicBezTo>
                    <a:pt x="1441" y="1417"/>
                    <a:pt x="1560" y="1394"/>
                    <a:pt x="1655" y="1322"/>
                  </a:cubicBezTo>
                  <a:lnTo>
                    <a:pt x="1798" y="1251"/>
                  </a:lnTo>
                  <a:lnTo>
                    <a:pt x="1929" y="1167"/>
                  </a:lnTo>
                  <a:cubicBezTo>
                    <a:pt x="2024" y="1108"/>
                    <a:pt x="2096" y="1024"/>
                    <a:pt x="2167" y="953"/>
                  </a:cubicBezTo>
                  <a:cubicBezTo>
                    <a:pt x="2251" y="882"/>
                    <a:pt x="2310" y="810"/>
                    <a:pt x="2370" y="727"/>
                  </a:cubicBezTo>
                  <a:lnTo>
                    <a:pt x="2501" y="512"/>
                  </a:lnTo>
                  <a:cubicBezTo>
                    <a:pt x="2548" y="453"/>
                    <a:pt x="2560" y="381"/>
                    <a:pt x="2584" y="322"/>
                  </a:cubicBezTo>
                  <a:cubicBezTo>
                    <a:pt x="2620" y="262"/>
                    <a:pt x="2632" y="203"/>
                    <a:pt x="2644" y="155"/>
                  </a:cubicBezTo>
                  <a:cubicBezTo>
                    <a:pt x="2679" y="60"/>
                    <a:pt x="2679" y="24"/>
                    <a:pt x="2679" y="0"/>
                  </a:cubicBezTo>
                  <a:close/>
                </a:path>
              </a:pathLst>
            </a:custGeom>
            <a:solidFill>
              <a:schemeClr val="dk1"/>
            </a:solidFill>
            <a:ln w="3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53"/>
            <p:cNvSpPr/>
            <p:nvPr/>
          </p:nvSpPr>
          <p:spPr>
            <a:xfrm rot="-5400000" flipH="1">
              <a:off x="8806393" y="1386432"/>
              <a:ext cx="230774" cy="229105"/>
            </a:xfrm>
            <a:custGeom>
              <a:avLst/>
              <a:gdLst/>
              <a:ahLst/>
              <a:cxnLst/>
              <a:rect l="l" t="t" r="r" b="b"/>
              <a:pathLst>
                <a:path w="3335" h="3311" extrusionOk="0">
                  <a:moveTo>
                    <a:pt x="1525" y="1"/>
                  </a:moveTo>
                  <a:lnTo>
                    <a:pt x="1132" y="1108"/>
                  </a:lnTo>
                  <a:lnTo>
                    <a:pt x="1" y="1429"/>
                  </a:lnTo>
                  <a:lnTo>
                    <a:pt x="941" y="2144"/>
                  </a:lnTo>
                  <a:lnTo>
                    <a:pt x="882" y="3310"/>
                  </a:lnTo>
                  <a:lnTo>
                    <a:pt x="882" y="3310"/>
                  </a:lnTo>
                  <a:lnTo>
                    <a:pt x="1846" y="2632"/>
                  </a:lnTo>
                  <a:lnTo>
                    <a:pt x="2953" y="3049"/>
                  </a:lnTo>
                  <a:lnTo>
                    <a:pt x="2953" y="3049"/>
                  </a:lnTo>
                  <a:lnTo>
                    <a:pt x="2608" y="1917"/>
                  </a:lnTo>
                  <a:lnTo>
                    <a:pt x="3334" y="989"/>
                  </a:lnTo>
                  <a:lnTo>
                    <a:pt x="2156" y="977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53"/>
            <p:cNvSpPr/>
            <p:nvPr/>
          </p:nvSpPr>
          <p:spPr>
            <a:xfrm rot="-5400000" flipH="1">
              <a:off x="8757780" y="259814"/>
              <a:ext cx="131129" cy="125243"/>
            </a:xfrm>
            <a:custGeom>
              <a:avLst/>
              <a:gdLst/>
              <a:ahLst/>
              <a:cxnLst/>
              <a:rect l="l" t="t" r="r" b="b"/>
              <a:pathLst>
                <a:path w="1895" h="1810" extrusionOk="0">
                  <a:moveTo>
                    <a:pt x="930" y="0"/>
                  </a:moveTo>
                  <a:lnTo>
                    <a:pt x="656" y="595"/>
                  </a:lnTo>
                  <a:lnTo>
                    <a:pt x="1" y="715"/>
                  </a:lnTo>
                  <a:lnTo>
                    <a:pt x="489" y="1155"/>
                  </a:lnTo>
                  <a:lnTo>
                    <a:pt x="418" y="1810"/>
                  </a:lnTo>
                  <a:lnTo>
                    <a:pt x="989" y="1488"/>
                  </a:lnTo>
                  <a:lnTo>
                    <a:pt x="1585" y="1762"/>
                  </a:lnTo>
                  <a:lnTo>
                    <a:pt x="1430" y="1131"/>
                  </a:lnTo>
                  <a:lnTo>
                    <a:pt x="1894" y="655"/>
                  </a:lnTo>
                  <a:lnTo>
                    <a:pt x="1239" y="572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524" name="Google Shape;10524;p53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3232" y="1417320"/>
            <a:ext cx="4837177" cy="2990088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12525" y="236791"/>
            <a:ext cx="866250" cy="810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17132" y="1917648"/>
            <a:ext cx="1918828" cy="1262387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82" name="Google Shape;10582;p55"/>
          <p:cNvSpPr txBox="1">
            <a:spLocks noGrp="1"/>
          </p:cNvSpPr>
          <p:nvPr>
            <p:ph type="subTitle" idx="1"/>
          </p:nvPr>
        </p:nvSpPr>
        <p:spPr>
          <a:xfrm>
            <a:off x="61911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SATURN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583" name="Google Shape;10583;p55"/>
          <p:cNvSpPr txBox="1">
            <a:spLocks noGrp="1"/>
          </p:cNvSpPr>
          <p:nvPr>
            <p:ph type="subTitle" idx="2"/>
          </p:nvPr>
        </p:nvSpPr>
        <p:spPr>
          <a:xfrm>
            <a:off x="61911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Saturn is the ringed one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584" name="Google Shape;10584;p55"/>
          <p:cNvSpPr txBox="1">
            <a:spLocks noGrp="1"/>
          </p:cNvSpPr>
          <p:nvPr>
            <p:ph type="subTitle" idx="3"/>
          </p:nvPr>
        </p:nvSpPr>
        <p:spPr>
          <a:xfrm>
            <a:off x="61911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NEPTUNE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585" name="Google Shape;10585;p55"/>
          <p:cNvSpPr txBox="1">
            <a:spLocks noGrp="1"/>
          </p:cNvSpPr>
          <p:nvPr>
            <p:ph type="subTitle" idx="4"/>
          </p:nvPr>
        </p:nvSpPr>
        <p:spPr>
          <a:xfrm>
            <a:off x="61911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Neptune is far away from Earth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586" name="Google Shape;10586;p55"/>
          <p:cNvSpPr txBox="1">
            <a:spLocks noGrp="1"/>
          </p:cNvSpPr>
          <p:nvPr>
            <p:ph type="subTitle" idx="5"/>
          </p:nvPr>
        </p:nvSpPr>
        <p:spPr>
          <a:xfrm>
            <a:off x="9486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VENUS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587" name="Google Shape;10587;p55"/>
          <p:cNvSpPr txBox="1">
            <a:spLocks noGrp="1"/>
          </p:cNvSpPr>
          <p:nvPr>
            <p:ph type="subTitle" idx="6"/>
          </p:nvPr>
        </p:nvSpPr>
        <p:spPr>
          <a:xfrm>
            <a:off x="9486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Venus has a beautiful name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588" name="Google Shape;10588;p55"/>
          <p:cNvSpPr txBox="1">
            <a:spLocks noGrp="1"/>
          </p:cNvSpPr>
          <p:nvPr>
            <p:ph type="subTitle" idx="7"/>
          </p:nvPr>
        </p:nvSpPr>
        <p:spPr>
          <a:xfrm>
            <a:off x="9486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MARS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589" name="Google Shape;10589;p55"/>
          <p:cNvSpPr txBox="1">
            <a:spLocks noGrp="1"/>
          </p:cNvSpPr>
          <p:nvPr>
            <p:ph type="subTitle" idx="8"/>
          </p:nvPr>
        </p:nvSpPr>
        <p:spPr>
          <a:xfrm>
            <a:off x="9486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Mars is actually a cold place</a:t>
            </a:r>
            <a:endParaRPr>
              <a:solidFill>
                <a:schemeClr val="dk1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sp>
        <p:nvSpPr>
          <p:cNvPr id="10590" name="Google Shape;10590;p55"/>
          <p:cNvSpPr txBox="1">
            <a:spLocks noGrp="1"/>
          </p:cNvSpPr>
          <p:nvPr>
            <p:ph type="title"/>
          </p:nvPr>
        </p:nvSpPr>
        <p:spPr>
          <a:xfrm>
            <a:off x="1470600" y="540000"/>
            <a:ext cx="62028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HERE YOU HAVE SIX COLUMNS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08658">
            <a:off x="8485410" y="171429"/>
            <a:ext cx="573750" cy="8100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57752" y="1647100"/>
            <a:ext cx="2453435" cy="3040650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0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600" name="Google Shape;10600;p56"/>
          <p:cNvSpPr txBox="1">
            <a:spLocks noGrp="1"/>
          </p:cNvSpPr>
          <p:nvPr>
            <p:ph type="title"/>
          </p:nvPr>
        </p:nvSpPr>
        <p:spPr>
          <a:xfrm>
            <a:off x="2377370" y="3547691"/>
            <a:ext cx="4604700" cy="9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</a:rPr>
              <a:t>A PICTURE IS WORTH A THOUSAND WORDS</a:t>
            </a:r>
            <a:endParaRPr sz="2400" dirty="0"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7684" y="223650"/>
            <a:ext cx="585000" cy="810000"/>
          </a:xfrm>
          <a:prstGeom prst="rect">
            <a:avLst/>
          </a:prstGeom>
        </p:spPr>
      </p:pic>
      <p:sp>
        <p:nvSpPr>
          <p:cNvPr id="7" name="Freeform 5"/>
          <p:cNvSpPr>
            <a:spLocks/>
          </p:cNvSpPr>
          <p:nvPr/>
        </p:nvSpPr>
        <p:spPr bwMode="auto">
          <a:xfrm>
            <a:off x="5235575" y="1311275"/>
            <a:ext cx="1484313" cy="1660525"/>
          </a:xfrm>
          <a:custGeom>
            <a:avLst/>
            <a:gdLst>
              <a:gd name="T0" fmla="*/ 803 w 981"/>
              <a:gd name="T1" fmla="*/ 691 h 1097"/>
              <a:gd name="T2" fmla="*/ 862 w 981"/>
              <a:gd name="T3" fmla="*/ 580 h 1097"/>
              <a:gd name="T4" fmla="*/ 797 w 981"/>
              <a:gd name="T5" fmla="*/ 288 h 1097"/>
              <a:gd name="T6" fmla="*/ 635 w 981"/>
              <a:gd name="T7" fmla="*/ 161 h 1097"/>
              <a:gd name="T8" fmla="*/ 567 w 981"/>
              <a:gd name="T9" fmla="*/ 151 h 1097"/>
              <a:gd name="T10" fmla="*/ 634 w 981"/>
              <a:gd name="T11" fmla="*/ 318 h 1097"/>
              <a:gd name="T12" fmla="*/ 604 w 981"/>
              <a:gd name="T13" fmla="*/ 311 h 1097"/>
              <a:gd name="T14" fmla="*/ 335 w 981"/>
              <a:gd name="T15" fmla="*/ 168 h 1097"/>
              <a:gd name="T16" fmla="*/ 326 w 981"/>
              <a:gd name="T17" fmla="*/ 167 h 1097"/>
              <a:gd name="T18" fmla="*/ 256 w 981"/>
              <a:gd name="T19" fmla="*/ 122 h 1097"/>
              <a:gd name="T20" fmla="*/ 62 w 981"/>
              <a:gd name="T21" fmla="*/ 167 h 1097"/>
              <a:gd name="T22" fmla="*/ 0 w 981"/>
              <a:gd name="T23" fmla="*/ 211 h 1097"/>
              <a:gd name="T24" fmla="*/ 101 w 981"/>
              <a:gd name="T25" fmla="*/ 93 h 1097"/>
              <a:gd name="T26" fmla="*/ 522 w 981"/>
              <a:gd name="T27" fmla="*/ 110 h 1097"/>
              <a:gd name="T28" fmla="*/ 548 w 981"/>
              <a:gd name="T29" fmla="*/ 115 h 1097"/>
              <a:gd name="T30" fmla="*/ 751 w 981"/>
              <a:gd name="T31" fmla="*/ 111 h 1097"/>
              <a:gd name="T32" fmla="*/ 957 w 981"/>
              <a:gd name="T33" fmla="*/ 378 h 1097"/>
              <a:gd name="T34" fmla="*/ 947 w 981"/>
              <a:gd name="T35" fmla="*/ 614 h 1097"/>
              <a:gd name="T36" fmla="*/ 817 w 981"/>
              <a:gd name="T37" fmla="*/ 730 h 1097"/>
              <a:gd name="T38" fmla="*/ 804 w 981"/>
              <a:gd name="T39" fmla="*/ 751 h 1097"/>
              <a:gd name="T40" fmla="*/ 707 w 981"/>
              <a:gd name="T41" fmla="*/ 979 h 1097"/>
              <a:gd name="T42" fmla="*/ 392 w 981"/>
              <a:gd name="T43" fmla="*/ 1071 h 1097"/>
              <a:gd name="T44" fmla="*/ 375 w 981"/>
              <a:gd name="T45" fmla="*/ 1062 h 1097"/>
              <a:gd name="T46" fmla="*/ 148 w 981"/>
              <a:gd name="T47" fmla="*/ 824 h 1097"/>
              <a:gd name="T48" fmla="*/ 127 w 981"/>
              <a:gd name="T49" fmla="*/ 759 h 1097"/>
              <a:gd name="T50" fmla="*/ 128 w 981"/>
              <a:gd name="T51" fmla="*/ 731 h 1097"/>
              <a:gd name="T52" fmla="*/ 341 w 981"/>
              <a:gd name="T53" fmla="*/ 930 h 1097"/>
              <a:gd name="T54" fmla="*/ 562 w 981"/>
              <a:gd name="T55" fmla="*/ 905 h 1097"/>
              <a:gd name="T56" fmla="*/ 687 w 981"/>
              <a:gd name="T57" fmla="*/ 489 h 1097"/>
              <a:gd name="T58" fmla="*/ 803 w 981"/>
              <a:gd name="T59" fmla="*/ 691 h 1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981" h="1097">
                <a:moveTo>
                  <a:pt x="803" y="691"/>
                </a:moveTo>
                <a:cubicBezTo>
                  <a:pt x="835" y="659"/>
                  <a:pt x="853" y="622"/>
                  <a:pt x="862" y="580"/>
                </a:cubicBezTo>
                <a:cubicBezTo>
                  <a:pt x="883" y="473"/>
                  <a:pt x="856" y="376"/>
                  <a:pt x="797" y="288"/>
                </a:cubicBezTo>
                <a:cubicBezTo>
                  <a:pt x="757" y="228"/>
                  <a:pt x="705" y="182"/>
                  <a:pt x="635" y="161"/>
                </a:cubicBezTo>
                <a:cubicBezTo>
                  <a:pt x="614" y="155"/>
                  <a:pt x="591" y="153"/>
                  <a:pt x="567" y="151"/>
                </a:cubicBezTo>
                <a:cubicBezTo>
                  <a:pt x="602" y="203"/>
                  <a:pt x="628" y="256"/>
                  <a:pt x="634" y="318"/>
                </a:cubicBezTo>
                <a:cubicBezTo>
                  <a:pt x="622" y="322"/>
                  <a:pt x="613" y="323"/>
                  <a:pt x="604" y="311"/>
                </a:cubicBezTo>
                <a:cubicBezTo>
                  <a:pt x="541" y="214"/>
                  <a:pt x="450" y="168"/>
                  <a:pt x="335" y="168"/>
                </a:cubicBezTo>
                <a:cubicBezTo>
                  <a:pt x="332" y="168"/>
                  <a:pt x="329" y="167"/>
                  <a:pt x="326" y="167"/>
                </a:cubicBezTo>
                <a:cubicBezTo>
                  <a:pt x="315" y="133"/>
                  <a:pt x="290" y="122"/>
                  <a:pt x="256" y="122"/>
                </a:cubicBezTo>
                <a:cubicBezTo>
                  <a:pt x="187" y="122"/>
                  <a:pt x="122" y="133"/>
                  <a:pt x="62" y="167"/>
                </a:cubicBezTo>
                <a:cubicBezTo>
                  <a:pt x="41" y="179"/>
                  <a:pt x="22" y="195"/>
                  <a:pt x="0" y="211"/>
                </a:cubicBezTo>
                <a:cubicBezTo>
                  <a:pt x="26" y="162"/>
                  <a:pt x="58" y="123"/>
                  <a:pt x="101" y="93"/>
                </a:cubicBezTo>
                <a:cubicBezTo>
                  <a:pt x="231" y="0"/>
                  <a:pt x="399" y="6"/>
                  <a:pt x="522" y="110"/>
                </a:cubicBezTo>
                <a:cubicBezTo>
                  <a:pt x="531" y="117"/>
                  <a:pt x="536" y="122"/>
                  <a:pt x="548" y="115"/>
                </a:cubicBezTo>
                <a:cubicBezTo>
                  <a:pt x="615" y="72"/>
                  <a:pt x="684" y="77"/>
                  <a:pt x="751" y="111"/>
                </a:cubicBezTo>
                <a:cubicBezTo>
                  <a:pt x="862" y="167"/>
                  <a:pt x="924" y="262"/>
                  <a:pt x="957" y="378"/>
                </a:cubicBezTo>
                <a:cubicBezTo>
                  <a:pt x="980" y="457"/>
                  <a:pt x="981" y="537"/>
                  <a:pt x="947" y="614"/>
                </a:cubicBezTo>
                <a:cubicBezTo>
                  <a:pt x="922" y="673"/>
                  <a:pt x="880" y="715"/>
                  <a:pt x="817" y="730"/>
                </a:cubicBezTo>
                <a:cubicBezTo>
                  <a:pt x="803" y="734"/>
                  <a:pt x="805" y="742"/>
                  <a:pt x="804" y="751"/>
                </a:cubicBezTo>
                <a:cubicBezTo>
                  <a:pt x="800" y="839"/>
                  <a:pt x="770" y="917"/>
                  <a:pt x="707" y="979"/>
                </a:cubicBezTo>
                <a:cubicBezTo>
                  <a:pt x="619" y="1066"/>
                  <a:pt x="514" y="1097"/>
                  <a:pt x="392" y="1071"/>
                </a:cubicBezTo>
                <a:cubicBezTo>
                  <a:pt x="386" y="1070"/>
                  <a:pt x="380" y="1067"/>
                  <a:pt x="375" y="1062"/>
                </a:cubicBezTo>
                <a:cubicBezTo>
                  <a:pt x="300" y="983"/>
                  <a:pt x="225" y="902"/>
                  <a:pt x="148" y="824"/>
                </a:cubicBezTo>
                <a:cubicBezTo>
                  <a:pt x="129" y="804"/>
                  <a:pt x="130" y="782"/>
                  <a:pt x="127" y="759"/>
                </a:cubicBezTo>
                <a:cubicBezTo>
                  <a:pt x="125" y="751"/>
                  <a:pt x="126" y="741"/>
                  <a:pt x="128" y="731"/>
                </a:cubicBezTo>
                <a:cubicBezTo>
                  <a:pt x="166" y="833"/>
                  <a:pt x="236" y="901"/>
                  <a:pt x="341" y="930"/>
                </a:cubicBezTo>
                <a:cubicBezTo>
                  <a:pt x="417" y="951"/>
                  <a:pt x="491" y="941"/>
                  <a:pt x="562" y="905"/>
                </a:cubicBezTo>
                <a:cubicBezTo>
                  <a:pt x="678" y="845"/>
                  <a:pt x="780" y="677"/>
                  <a:pt x="687" y="489"/>
                </a:cubicBezTo>
                <a:cubicBezTo>
                  <a:pt x="731" y="516"/>
                  <a:pt x="764" y="574"/>
                  <a:pt x="803" y="69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3259138" y="650875"/>
            <a:ext cx="1403350" cy="1530350"/>
          </a:xfrm>
          <a:custGeom>
            <a:avLst/>
            <a:gdLst>
              <a:gd name="T0" fmla="*/ 219 w 928"/>
              <a:gd name="T1" fmla="*/ 666 h 1011"/>
              <a:gd name="T2" fmla="*/ 330 w 928"/>
              <a:gd name="T3" fmla="*/ 453 h 1011"/>
              <a:gd name="T4" fmla="*/ 297 w 928"/>
              <a:gd name="T5" fmla="*/ 617 h 1011"/>
              <a:gd name="T6" fmla="*/ 356 w 928"/>
              <a:gd name="T7" fmla="*/ 776 h 1011"/>
              <a:gd name="T8" fmla="*/ 224 w 928"/>
              <a:gd name="T9" fmla="*/ 770 h 1011"/>
              <a:gd name="T10" fmla="*/ 215 w 928"/>
              <a:gd name="T11" fmla="*/ 696 h 1011"/>
              <a:gd name="T12" fmla="*/ 132 w 928"/>
              <a:gd name="T13" fmla="*/ 669 h 1011"/>
              <a:gd name="T14" fmla="*/ 25 w 928"/>
              <a:gd name="T15" fmla="*/ 509 h 1011"/>
              <a:gd name="T16" fmla="*/ 165 w 928"/>
              <a:gd name="T17" fmla="*/ 112 h 1011"/>
              <a:gd name="T18" fmla="*/ 341 w 928"/>
              <a:gd name="T19" fmla="*/ 38 h 1011"/>
              <a:gd name="T20" fmla="*/ 467 w 928"/>
              <a:gd name="T21" fmla="*/ 91 h 1011"/>
              <a:gd name="T22" fmla="*/ 472 w 928"/>
              <a:gd name="T23" fmla="*/ 101 h 1011"/>
              <a:gd name="T24" fmla="*/ 478 w 928"/>
              <a:gd name="T25" fmla="*/ 97 h 1011"/>
              <a:gd name="T26" fmla="*/ 448 w 928"/>
              <a:gd name="T27" fmla="*/ 1 h 1011"/>
              <a:gd name="T28" fmla="*/ 451 w 928"/>
              <a:gd name="T29" fmla="*/ 0 h 1011"/>
              <a:gd name="T30" fmla="*/ 928 w 928"/>
              <a:gd name="T31" fmla="*/ 750 h 1011"/>
              <a:gd name="T32" fmla="*/ 867 w 928"/>
              <a:gd name="T33" fmla="*/ 777 h 1011"/>
              <a:gd name="T34" fmla="*/ 833 w 928"/>
              <a:gd name="T35" fmla="*/ 865 h 1011"/>
              <a:gd name="T36" fmla="*/ 897 w 928"/>
              <a:gd name="T37" fmla="*/ 1011 h 1011"/>
              <a:gd name="T38" fmla="*/ 865 w 928"/>
              <a:gd name="T39" fmla="*/ 985 h 1011"/>
              <a:gd name="T40" fmla="*/ 728 w 928"/>
              <a:gd name="T41" fmla="*/ 874 h 1011"/>
              <a:gd name="T42" fmla="*/ 721 w 928"/>
              <a:gd name="T43" fmla="*/ 854 h 1011"/>
              <a:gd name="T44" fmla="*/ 651 w 928"/>
              <a:gd name="T45" fmla="*/ 635 h 1011"/>
              <a:gd name="T46" fmla="*/ 493 w 928"/>
              <a:gd name="T47" fmla="*/ 141 h 1011"/>
              <a:gd name="T48" fmla="*/ 466 w 928"/>
              <a:gd name="T49" fmla="*/ 113 h 1011"/>
              <a:gd name="T50" fmla="*/ 306 w 928"/>
              <a:gd name="T51" fmla="*/ 132 h 1011"/>
              <a:gd name="T52" fmla="*/ 125 w 928"/>
              <a:gd name="T53" fmla="*/ 510 h 1011"/>
              <a:gd name="T54" fmla="*/ 207 w 928"/>
              <a:gd name="T55" fmla="*/ 660 h 1011"/>
              <a:gd name="T56" fmla="*/ 219 w 928"/>
              <a:gd name="T57" fmla="*/ 666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928" h="1011">
                <a:moveTo>
                  <a:pt x="219" y="666"/>
                </a:moveTo>
                <a:cubicBezTo>
                  <a:pt x="231" y="580"/>
                  <a:pt x="266" y="509"/>
                  <a:pt x="330" y="453"/>
                </a:cubicBezTo>
                <a:cubicBezTo>
                  <a:pt x="306" y="505"/>
                  <a:pt x="293" y="559"/>
                  <a:pt x="297" y="617"/>
                </a:cubicBezTo>
                <a:cubicBezTo>
                  <a:pt x="302" y="674"/>
                  <a:pt x="320" y="726"/>
                  <a:pt x="356" y="776"/>
                </a:cubicBezTo>
                <a:cubicBezTo>
                  <a:pt x="310" y="774"/>
                  <a:pt x="269" y="772"/>
                  <a:pt x="224" y="770"/>
                </a:cubicBezTo>
                <a:cubicBezTo>
                  <a:pt x="221" y="744"/>
                  <a:pt x="218" y="719"/>
                  <a:pt x="215" y="696"/>
                </a:cubicBezTo>
                <a:cubicBezTo>
                  <a:pt x="187" y="687"/>
                  <a:pt x="158" y="682"/>
                  <a:pt x="132" y="669"/>
                </a:cubicBezTo>
                <a:cubicBezTo>
                  <a:pt x="69" y="636"/>
                  <a:pt x="36" y="578"/>
                  <a:pt x="25" y="509"/>
                </a:cubicBezTo>
                <a:cubicBezTo>
                  <a:pt x="0" y="352"/>
                  <a:pt x="49" y="219"/>
                  <a:pt x="165" y="112"/>
                </a:cubicBezTo>
                <a:cubicBezTo>
                  <a:pt x="215" y="66"/>
                  <a:pt x="272" y="38"/>
                  <a:pt x="341" y="38"/>
                </a:cubicBezTo>
                <a:cubicBezTo>
                  <a:pt x="390" y="39"/>
                  <a:pt x="432" y="57"/>
                  <a:pt x="467" y="91"/>
                </a:cubicBezTo>
                <a:cubicBezTo>
                  <a:pt x="470" y="93"/>
                  <a:pt x="470" y="98"/>
                  <a:pt x="472" y="101"/>
                </a:cubicBezTo>
                <a:cubicBezTo>
                  <a:pt x="474" y="100"/>
                  <a:pt x="476" y="98"/>
                  <a:pt x="478" y="97"/>
                </a:cubicBezTo>
                <a:cubicBezTo>
                  <a:pt x="468" y="65"/>
                  <a:pt x="458" y="33"/>
                  <a:pt x="448" y="1"/>
                </a:cubicBezTo>
                <a:cubicBezTo>
                  <a:pt x="449" y="1"/>
                  <a:pt x="450" y="0"/>
                  <a:pt x="451" y="0"/>
                </a:cubicBezTo>
                <a:cubicBezTo>
                  <a:pt x="610" y="249"/>
                  <a:pt x="769" y="499"/>
                  <a:pt x="928" y="750"/>
                </a:cubicBezTo>
                <a:cubicBezTo>
                  <a:pt x="907" y="759"/>
                  <a:pt x="887" y="768"/>
                  <a:pt x="867" y="777"/>
                </a:cubicBezTo>
                <a:cubicBezTo>
                  <a:pt x="825" y="795"/>
                  <a:pt x="814" y="823"/>
                  <a:pt x="833" y="865"/>
                </a:cubicBezTo>
                <a:cubicBezTo>
                  <a:pt x="855" y="913"/>
                  <a:pt x="877" y="961"/>
                  <a:pt x="897" y="1011"/>
                </a:cubicBezTo>
                <a:cubicBezTo>
                  <a:pt x="886" y="1002"/>
                  <a:pt x="875" y="993"/>
                  <a:pt x="865" y="985"/>
                </a:cubicBezTo>
                <a:cubicBezTo>
                  <a:pt x="819" y="948"/>
                  <a:pt x="773" y="912"/>
                  <a:pt x="728" y="874"/>
                </a:cubicBezTo>
                <a:cubicBezTo>
                  <a:pt x="723" y="871"/>
                  <a:pt x="723" y="861"/>
                  <a:pt x="721" y="854"/>
                </a:cubicBezTo>
                <a:cubicBezTo>
                  <a:pt x="698" y="781"/>
                  <a:pt x="674" y="708"/>
                  <a:pt x="651" y="635"/>
                </a:cubicBezTo>
                <a:cubicBezTo>
                  <a:pt x="598" y="470"/>
                  <a:pt x="545" y="306"/>
                  <a:pt x="493" y="141"/>
                </a:cubicBezTo>
                <a:cubicBezTo>
                  <a:pt x="488" y="126"/>
                  <a:pt x="480" y="118"/>
                  <a:pt x="466" y="113"/>
                </a:cubicBezTo>
                <a:cubicBezTo>
                  <a:pt x="409" y="93"/>
                  <a:pt x="354" y="102"/>
                  <a:pt x="306" y="132"/>
                </a:cubicBezTo>
                <a:cubicBezTo>
                  <a:pt x="168" y="219"/>
                  <a:pt x="110" y="349"/>
                  <a:pt x="125" y="510"/>
                </a:cubicBezTo>
                <a:cubicBezTo>
                  <a:pt x="130" y="570"/>
                  <a:pt x="156" y="623"/>
                  <a:pt x="207" y="660"/>
                </a:cubicBezTo>
                <a:cubicBezTo>
                  <a:pt x="210" y="662"/>
                  <a:pt x="214" y="664"/>
                  <a:pt x="219" y="66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4492625" y="2251075"/>
            <a:ext cx="1492250" cy="1295400"/>
          </a:xfrm>
          <a:custGeom>
            <a:avLst/>
            <a:gdLst>
              <a:gd name="T0" fmla="*/ 311 w 987"/>
              <a:gd name="T1" fmla="*/ 0 h 856"/>
              <a:gd name="T2" fmla="*/ 429 w 987"/>
              <a:gd name="T3" fmla="*/ 85 h 856"/>
              <a:gd name="T4" fmla="*/ 607 w 987"/>
              <a:gd name="T5" fmla="*/ 274 h 856"/>
              <a:gd name="T6" fmla="*/ 985 w 987"/>
              <a:gd name="T7" fmla="*/ 675 h 856"/>
              <a:gd name="T8" fmla="*/ 986 w 987"/>
              <a:gd name="T9" fmla="*/ 683 h 856"/>
              <a:gd name="T10" fmla="*/ 236 w 987"/>
              <a:gd name="T11" fmla="*/ 221 h 856"/>
              <a:gd name="T12" fmla="*/ 122 w 987"/>
              <a:gd name="T13" fmla="*/ 856 h 856"/>
              <a:gd name="T14" fmla="*/ 119 w 987"/>
              <a:gd name="T15" fmla="*/ 855 h 856"/>
              <a:gd name="T16" fmla="*/ 0 w 987"/>
              <a:gd name="T17" fmla="*/ 195 h 856"/>
              <a:gd name="T18" fmla="*/ 33 w 987"/>
              <a:gd name="T19" fmla="*/ 177 h 856"/>
              <a:gd name="T20" fmla="*/ 50 w 987"/>
              <a:gd name="T21" fmla="*/ 180 h 856"/>
              <a:gd name="T22" fmla="*/ 173 w 987"/>
              <a:gd name="T23" fmla="*/ 193 h 856"/>
              <a:gd name="T24" fmla="*/ 297 w 987"/>
              <a:gd name="T25" fmla="*/ 134 h 856"/>
              <a:gd name="T26" fmla="*/ 330 w 987"/>
              <a:gd name="T27" fmla="*/ 47 h 856"/>
              <a:gd name="T28" fmla="*/ 311 w 987"/>
              <a:gd name="T29" fmla="*/ 0 h 8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87" h="856">
                <a:moveTo>
                  <a:pt x="311" y="0"/>
                </a:moveTo>
                <a:cubicBezTo>
                  <a:pt x="357" y="25"/>
                  <a:pt x="396" y="48"/>
                  <a:pt x="429" y="85"/>
                </a:cubicBezTo>
                <a:cubicBezTo>
                  <a:pt x="486" y="149"/>
                  <a:pt x="547" y="211"/>
                  <a:pt x="607" y="274"/>
                </a:cubicBezTo>
                <a:cubicBezTo>
                  <a:pt x="733" y="408"/>
                  <a:pt x="859" y="541"/>
                  <a:pt x="985" y="675"/>
                </a:cubicBezTo>
                <a:cubicBezTo>
                  <a:pt x="986" y="676"/>
                  <a:pt x="987" y="678"/>
                  <a:pt x="986" y="683"/>
                </a:cubicBezTo>
                <a:cubicBezTo>
                  <a:pt x="737" y="530"/>
                  <a:pt x="488" y="376"/>
                  <a:pt x="236" y="221"/>
                </a:cubicBezTo>
                <a:cubicBezTo>
                  <a:pt x="198" y="434"/>
                  <a:pt x="160" y="645"/>
                  <a:pt x="122" y="856"/>
                </a:cubicBezTo>
                <a:cubicBezTo>
                  <a:pt x="121" y="856"/>
                  <a:pt x="120" y="856"/>
                  <a:pt x="119" y="855"/>
                </a:cubicBezTo>
                <a:cubicBezTo>
                  <a:pt x="79" y="636"/>
                  <a:pt x="40" y="417"/>
                  <a:pt x="0" y="195"/>
                </a:cubicBezTo>
                <a:cubicBezTo>
                  <a:pt x="9" y="190"/>
                  <a:pt x="21" y="182"/>
                  <a:pt x="33" y="177"/>
                </a:cubicBezTo>
                <a:cubicBezTo>
                  <a:pt x="38" y="175"/>
                  <a:pt x="47" y="177"/>
                  <a:pt x="50" y="180"/>
                </a:cubicBezTo>
                <a:cubicBezTo>
                  <a:pt x="87" y="224"/>
                  <a:pt x="127" y="219"/>
                  <a:pt x="173" y="193"/>
                </a:cubicBezTo>
                <a:cubicBezTo>
                  <a:pt x="212" y="170"/>
                  <a:pt x="255" y="153"/>
                  <a:pt x="297" y="134"/>
                </a:cubicBezTo>
                <a:cubicBezTo>
                  <a:pt x="337" y="116"/>
                  <a:pt x="348" y="88"/>
                  <a:pt x="330" y="47"/>
                </a:cubicBezTo>
                <a:cubicBezTo>
                  <a:pt x="324" y="33"/>
                  <a:pt x="319" y="19"/>
                  <a:pt x="311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3019425" y="2098675"/>
            <a:ext cx="1447800" cy="1335088"/>
          </a:xfrm>
          <a:custGeom>
            <a:avLst/>
            <a:gdLst>
              <a:gd name="T0" fmla="*/ 664 w 957"/>
              <a:gd name="T1" fmla="*/ 631 h 882"/>
              <a:gd name="T2" fmla="*/ 568 w 957"/>
              <a:gd name="T3" fmla="*/ 797 h 882"/>
              <a:gd name="T4" fmla="*/ 648 w 957"/>
              <a:gd name="T5" fmla="*/ 800 h 882"/>
              <a:gd name="T6" fmla="*/ 830 w 957"/>
              <a:gd name="T7" fmla="*/ 661 h 882"/>
              <a:gd name="T8" fmla="*/ 874 w 957"/>
              <a:gd name="T9" fmla="*/ 474 h 882"/>
              <a:gd name="T10" fmla="*/ 883 w 957"/>
              <a:gd name="T11" fmla="*/ 456 h 882"/>
              <a:gd name="T12" fmla="*/ 923 w 957"/>
              <a:gd name="T13" fmla="*/ 434 h 882"/>
              <a:gd name="T14" fmla="*/ 946 w 957"/>
              <a:gd name="T15" fmla="*/ 558 h 882"/>
              <a:gd name="T16" fmla="*/ 915 w 957"/>
              <a:gd name="T17" fmla="*/ 691 h 882"/>
              <a:gd name="T18" fmla="*/ 753 w 957"/>
              <a:gd name="T19" fmla="*/ 848 h 882"/>
              <a:gd name="T20" fmla="*/ 538 w 957"/>
              <a:gd name="T21" fmla="*/ 818 h 882"/>
              <a:gd name="T22" fmla="*/ 380 w 957"/>
              <a:gd name="T23" fmla="*/ 859 h 882"/>
              <a:gd name="T24" fmla="*/ 119 w 957"/>
              <a:gd name="T25" fmla="*/ 618 h 882"/>
              <a:gd name="T26" fmla="*/ 122 w 957"/>
              <a:gd name="T27" fmla="*/ 531 h 882"/>
              <a:gd name="T28" fmla="*/ 114 w 957"/>
              <a:gd name="T29" fmla="*/ 508 h 882"/>
              <a:gd name="T30" fmla="*/ 5 w 957"/>
              <a:gd name="T31" fmla="*/ 344 h 882"/>
              <a:gd name="T32" fmla="*/ 263 w 957"/>
              <a:gd name="T33" fmla="*/ 14 h 882"/>
              <a:gd name="T34" fmla="*/ 434 w 957"/>
              <a:gd name="T35" fmla="*/ 77 h 882"/>
              <a:gd name="T36" fmla="*/ 437 w 957"/>
              <a:gd name="T37" fmla="*/ 78 h 882"/>
              <a:gd name="T38" fmla="*/ 496 w 957"/>
              <a:gd name="T39" fmla="*/ 74 h 882"/>
              <a:gd name="T40" fmla="*/ 545 w 957"/>
              <a:gd name="T41" fmla="*/ 97 h 882"/>
              <a:gd name="T42" fmla="*/ 427 w 957"/>
              <a:gd name="T43" fmla="*/ 162 h 882"/>
              <a:gd name="T44" fmla="*/ 317 w 957"/>
              <a:gd name="T45" fmla="*/ 263 h 882"/>
              <a:gd name="T46" fmla="*/ 417 w 957"/>
              <a:gd name="T47" fmla="*/ 91 h 882"/>
              <a:gd name="T48" fmla="*/ 320 w 957"/>
              <a:gd name="T49" fmla="*/ 78 h 882"/>
              <a:gd name="T50" fmla="*/ 102 w 957"/>
              <a:gd name="T51" fmla="*/ 273 h 882"/>
              <a:gd name="T52" fmla="*/ 92 w 957"/>
              <a:gd name="T53" fmla="*/ 428 h 882"/>
              <a:gd name="T54" fmla="*/ 127 w 957"/>
              <a:gd name="T55" fmla="*/ 492 h 882"/>
              <a:gd name="T56" fmla="*/ 259 w 957"/>
              <a:gd name="T57" fmla="*/ 340 h 882"/>
              <a:gd name="T58" fmla="*/ 302 w 957"/>
              <a:gd name="T59" fmla="*/ 708 h 882"/>
              <a:gd name="T60" fmla="*/ 664 w 957"/>
              <a:gd name="T61" fmla="*/ 631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57" h="882">
                <a:moveTo>
                  <a:pt x="664" y="631"/>
                </a:moveTo>
                <a:cubicBezTo>
                  <a:pt x="652" y="700"/>
                  <a:pt x="619" y="752"/>
                  <a:pt x="568" y="797"/>
                </a:cubicBezTo>
                <a:cubicBezTo>
                  <a:pt x="596" y="807"/>
                  <a:pt x="622" y="806"/>
                  <a:pt x="648" y="800"/>
                </a:cubicBezTo>
                <a:cubicBezTo>
                  <a:pt x="729" y="781"/>
                  <a:pt x="787" y="730"/>
                  <a:pt x="830" y="661"/>
                </a:cubicBezTo>
                <a:cubicBezTo>
                  <a:pt x="866" y="604"/>
                  <a:pt x="883" y="542"/>
                  <a:pt x="874" y="474"/>
                </a:cubicBezTo>
                <a:cubicBezTo>
                  <a:pt x="874" y="469"/>
                  <a:pt x="878" y="460"/>
                  <a:pt x="883" y="456"/>
                </a:cubicBezTo>
                <a:cubicBezTo>
                  <a:pt x="895" y="448"/>
                  <a:pt x="908" y="442"/>
                  <a:pt x="923" y="434"/>
                </a:cubicBezTo>
                <a:cubicBezTo>
                  <a:pt x="931" y="476"/>
                  <a:pt x="938" y="518"/>
                  <a:pt x="946" y="558"/>
                </a:cubicBezTo>
                <a:cubicBezTo>
                  <a:pt x="957" y="608"/>
                  <a:pt x="937" y="650"/>
                  <a:pt x="915" y="691"/>
                </a:cubicBezTo>
                <a:cubicBezTo>
                  <a:pt x="878" y="761"/>
                  <a:pt x="826" y="815"/>
                  <a:pt x="753" y="848"/>
                </a:cubicBezTo>
                <a:cubicBezTo>
                  <a:pt x="676" y="882"/>
                  <a:pt x="603" y="881"/>
                  <a:pt x="538" y="818"/>
                </a:cubicBezTo>
                <a:cubicBezTo>
                  <a:pt x="489" y="847"/>
                  <a:pt x="437" y="860"/>
                  <a:pt x="380" y="859"/>
                </a:cubicBezTo>
                <a:cubicBezTo>
                  <a:pt x="250" y="856"/>
                  <a:pt x="131" y="748"/>
                  <a:pt x="119" y="618"/>
                </a:cubicBezTo>
                <a:cubicBezTo>
                  <a:pt x="116" y="589"/>
                  <a:pt x="121" y="560"/>
                  <a:pt x="122" y="531"/>
                </a:cubicBezTo>
                <a:cubicBezTo>
                  <a:pt x="123" y="522"/>
                  <a:pt x="128" y="513"/>
                  <a:pt x="114" y="508"/>
                </a:cubicBezTo>
                <a:cubicBezTo>
                  <a:pt x="37" y="481"/>
                  <a:pt x="7" y="420"/>
                  <a:pt x="5" y="344"/>
                </a:cubicBezTo>
                <a:cubicBezTo>
                  <a:pt x="0" y="196"/>
                  <a:pt x="119" y="44"/>
                  <a:pt x="263" y="14"/>
                </a:cubicBezTo>
                <a:cubicBezTo>
                  <a:pt x="325" y="0"/>
                  <a:pt x="385" y="12"/>
                  <a:pt x="434" y="77"/>
                </a:cubicBezTo>
                <a:cubicBezTo>
                  <a:pt x="435" y="77"/>
                  <a:pt x="437" y="78"/>
                  <a:pt x="437" y="78"/>
                </a:cubicBezTo>
                <a:cubicBezTo>
                  <a:pt x="456" y="62"/>
                  <a:pt x="475" y="63"/>
                  <a:pt x="496" y="74"/>
                </a:cubicBezTo>
                <a:cubicBezTo>
                  <a:pt x="511" y="83"/>
                  <a:pt x="528" y="89"/>
                  <a:pt x="545" y="97"/>
                </a:cubicBezTo>
                <a:cubicBezTo>
                  <a:pt x="505" y="119"/>
                  <a:pt x="467" y="142"/>
                  <a:pt x="427" y="162"/>
                </a:cubicBezTo>
                <a:cubicBezTo>
                  <a:pt x="381" y="185"/>
                  <a:pt x="345" y="217"/>
                  <a:pt x="317" y="263"/>
                </a:cubicBezTo>
                <a:cubicBezTo>
                  <a:pt x="319" y="211"/>
                  <a:pt x="351" y="156"/>
                  <a:pt x="417" y="91"/>
                </a:cubicBezTo>
                <a:cubicBezTo>
                  <a:pt x="386" y="74"/>
                  <a:pt x="353" y="71"/>
                  <a:pt x="320" y="78"/>
                </a:cubicBezTo>
                <a:cubicBezTo>
                  <a:pt x="211" y="102"/>
                  <a:pt x="144" y="174"/>
                  <a:pt x="102" y="273"/>
                </a:cubicBezTo>
                <a:cubicBezTo>
                  <a:pt x="82" y="323"/>
                  <a:pt x="74" y="375"/>
                  <a:pt x="92" y="428"/>
                </a:cubicBezTo>
                <a:cubicBezTo>
                  <a:pt x="100" y="450"/>
                  <a:pt x="113" y="471"/>
                  <a:pt x="127" y="492"/>
                </a:cubicBezTo>
                <a:cubicBezTo>
                  <a:pt x="155" y="427"/>
                  <a:pt x="195" y="377"/>
                  <a:pt x="259" y="340"/>
                </a:cubicBezTo>
                <a:cubicBezTo>
                  <a:pt x="148" y="486"/>
                  <a:pt x="207" y="640"/>
                  <a:pt x="302" y="708"/>
                </a:cubicBezTo>
                <a:cubicBezTo>
                  <a:pt x="403" y="779"/>
                  <a:pt x="567" y="777"/>
                  <a:pt x="664" y="63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>
            <a:off x="4098925" y="565150"/>
            <a:ext cx="815975" cy="950913"/>
          </a:xfrm>
          <a:custGeom>
            <a:avLst/>
            <a:gdLst>
              <a:gd name="T0" fmla="*/ 0 w 539"/>
              <a:gd name="T1" fmla="*/ 83 h 628"/>
              <a:gd name="T2" fmla="*/ 438 w 539"/>
              <a:gd name="T3" fmla="*/ 191 h 628"/>
              <a:gd name="T4" fmla="*/ 389 w 539"/>
              <a:gd name="T5" fmla="*/ 628 h 628"/>
              <a:gd name="T6" fmla="*/ 416 w 539"/>
              <a:gd name="T7" fmla="*/ 510 h 628"/>
              <a:gd name="T8" fmla="*/ 160 w 539"/>
              <a:gd name="T9" fmla="*/ 188 h 628"/>
              <a:gd name="T10" fmla="*/ 77 w 539"/>
              <a:gd name="T11" fmla="*/ 186 h 628"/>
              <a:gd name="T12" fmla="*/ 62 w 539"/>
              <a:gd name="T13" fmla="*/ 180 h 628"/>
              <a:gd name="T14" fmla="*/ 0 w 539"/>
              <a:gd name="T15" fmla="*/ 83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9" h="628">
                <a:moveTo>
                  <a:pt x="0" y="83"/>
                </a:moveTo>
                <a:cubicBezTo>
                  <a:pt x="147" y="0"/>
                  <a:pt x="342" y="49"/>
                  <a:pt x="438" y="191"/>
                </a:cubicBezTo>
                <a:cubicBezTo>
                  <a:pt x="539" y="339"/>
                  <a:pt x="503" y="533"/>
                  <a:pt x="389" y="628"/>
                </a:cubicBezTo>
                <a:cubicBezTo>
                  <a:pt x="398" y="592"/>
                  <a:pt x="413" y="552"/>
                  <a:pt x="416" y="510"/>
                </a:cubicBezTo>
                <a:cubicBezTo>
                  <a:pt x="431" y="354"/>
                  <a:pt x="315" y="209"/>
                  <a:pt x="160" y="188"/>
                </a:cubicBezTo>
                <a:cubicBezTo>
                  <a:pt x="133" y="184"/>
                  <a:pt x="104" y="187"/>
                  <a:pt x="77" y="186"/>
                </a:cubicBezTo>
                <a:cubicBezTo>
                  <a:pt x="72" y="186"/>
                  <a:pt x="65" y="184"/>
                  <a:pt x="62" y="180"/>
                </a:cubicBezTo>
                <a:cubicBezTo>
                  <a:pt x="41" y="148"/>
                  <a:pt x="21" y="115"/>
                  <a:pt x="0" y="8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2" name="Freeform 10"/>
          <p:cNvSpPr>
            <a:spLocks noEditPoints="1"/>
          </p:cNvSpPr>
          <p:nvPr/>
        </p:nvSpPr>
        <p:spPr bwMode="auto">
          <a:xfrm>
            <a:off x="3600450" y="2301875"/>
            <a:ext cx="638175" cy="650875"/>
          </a:xfrm>
          <a:custGeom>
            <a:avLst/>
            <a:gdLst>
              <a:gd name="T0" fmla="*/ 0 w 422"/>
              <a:gd name="T1" fmla="*/ 148 h 431"/>
              <a:gd name="T2" fmla="*/ 176 w 422"/>
              <a:gd name="T3" fmla="*/ 19 h 431"/>
              <a:gd name="T4" fmla="*/ 267 w 422"/>
              <a:gd name="T5" fmla="*/ 16 h 431"/>
              <a:gd name="T6" fmla="*/ 295 w 422"/>
              <a:gd name="T7" fmla="*/ 129 h 431"/>
              <a:gd name="T8" fmla="*/ 276 w 422"/>
              <a:gd name="T9" fmla="*/ 154 h 431"/>
              <a:gd name="T10" fmla="*/ 296 w 422"/>
              <a:gd name="T11" fmla="*/ 147 h 431"/>
              <a:gd name="T12" fmla="*/ 382 w 422"/>
              <a:gd name="T13" fmla="*/ 161 h 431"/>
              <a:gd name="T14" fmla="*/ 411 w 422"/>
              <a:gd name="T15" fmla="*/ 251 h 431"/>
              <a:gd name="T16" fmla="*/ 381 w 422"/>
              <a:gd name="T17" fmla="*/ 311 h 431"/>
              <a:gd name="T18" fmla="*/ 224 w 422"/>
              <a:gd name="T19" fmla="*/ 431 h 431"/>
              <a:gd name="T20" fmla="*/ 0 w 422"/>
              <a:gd name="T21" fmla="*/ 148 h 431"/>
              <a:gd name="T22" fmla="*/ 252 w 422"/>
              <a:gd name="T23" fmla="*/ 342 h 431"/>
              <a:gd name="T24" fmla="*/ 326 w 422"/>
              <a:gd name="T25" fmla="*/ 274 h 431"/>
              <a:gd name="T26" fmla="*/ 325 w 422"/>
              <a:gd name="T27" fmla="*/ 224 h 431"/>
              <a:gd name="T28" fmla="*/ 277 w 422"/>
              <a:gd name="T29" fmla="*/ 209 h 431"/>
              <a:gd name="T30" fmla="*/ 192 w 422"/>
              <a:gd name="T31" fmla="*/ 263 h 431"/>
              <a:gd name="T32" fmla="*/ 252 w 422"/>
              <a:gd name="T33" fmla="*/ 342 h 431"/>
              <a:gd name="T34" fmla="*/ 100 w 422"/>
              <a:gd name="T35" fmla="*/ 140 h 431"/>
              <a:gd name="T36" fmla="*/ 158 w 422"/>
              <a:gd name="T37" fmla="*/ 216 h 431"/>
              <a:gd name="T38" fmla="*/ 228 w 422"/>
              <a:gd name="T39" fmla="*/ 150 h 431"/>
              <a:gd name="T40" fmla="*/ 225 w 422"/>
              <a:gd name="T41" fmla="*/ 96 h 431"/>
              <a:gd name="T42" fmla="*/ 172 w 422"/>
              <a:gd name="T43" fmla="*/ 92 h 431"/>
              <a:gd name="T44" fmla="*/ 100 w 422"/>
              <a:gd name="T45" fmla="*/ 14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22" h="431">
                <a:moveTo>
                  <a:pt x="0" y="148"/>
                </a:moveTo>
                <a:cubicBezTo>
                  <a:pt x="54" y="97"/>
                  <a:pt x="108" y="49"/>
                  <a:pt x="176" y="19"/>
                </a:cubicBezTo>
                <a:cubicBezTo>
                  <a:pt x="205" y="6"/>
                  <a:pt x="237" y="0"/>
                  <a:pt x="267" y="16"/>
                </a:cubicBezTo>
                <a:cubicBezTo>
                  <a:pt x="305" y="36"/>
                  <a:pt x="319" y="91"/>
                  <a:pt x="295" y="129"/>
                </a:cubicBezTo>
                <a:cubicBezTo>
                  <a:pt x="290" y="136"/>
                  <a:pt x="284" y="144"/>
                  <a:pt x="276" y="154"/>
                </a:cubicBezTo>
                <a:cubicBezTo>
                  <a:pt x="285" y="151"/>
                  <a:pt x="290" y="149"/>
                  <a:pt x="296" y="147"/>
                </a:cubicBezTo>
                <a:cubicBezTo>
                  <a:pt x="328" y="136"/>
                  <a:pt x="357" y="138"/>
                  <a:pt x="382" y="161"/>
                </a:cubicBezTo>
                <a:cubicBezTo>
                  <a:pt x="408" y="185"/>
                  <a:pt x="422" y="216"/>
                  <a:pt x="411" y="251"/>
                </a:cubicBezTo>
                <a:cubicBezTo>
                  <a:pt x="405" y="272"/>
                  <a:pt x="395" y="294"/>
                  <a:pt x="381" y="311"/>
                </a:cubicBezTo>
                <a:cubicBezTo>
                  <a:pt x="338" y="363"/>
                  <a:pt x="280" y="395"/>
                  <a:pt x="224" y="431"/>
                </a:cubicBezTo>
                <a:cubicBezTo>
                  <a:pt x="149" y="336"/>
                  <a:pt x="76" y="243"/>
                  <a:pt x="0" y="148"/>
                </a:cubicBezTo>
                <a:close/>
                <a:moveTo>
                  <a:pt x="252" y="342"/>
                </a:moveTo>
                <a:cubicBezTo>
                  <a:pt x="278" y="318"/>
                  <a:pt x="304" y="298"/>
                  <a:pt x="326" y="274"/>
                </a:cubicBezTo>
                <a:cubicBezTo>
                  <a:pt x="339" y="259"/>
                  <a:pt x="338" y="240"/>
                  <a:pt x="325" y="224"/>
                </a:cubicBezTo>
                <a:cubicBezTo>
                  <a:pt x="313" y="208"/>
                  <a:pt x="297" y="202"/>
                  <a:pt x="277" y="209"/>
                </a:cubicBezTo>
                <a:cubicBezTo>
                  <a:pt x="244" y="219"/>
                  <a:pt x="220" y="242"/>
                  <a:pt x="192" y="263"/>
                </a:cubicBezTo>
                <a:cubicBezTo>
                  <a:pt x="212" y="289"/>
                  <a:pt x="229" y="312"/>
                  <a:pt x="252" y="342"/>
                </a:cubicBezTo>
                <a:close/>
                <a:moveTo>
                  <a:pt x="100" y="140"/>
                </a:moveTo>
                <a:cubicBezTo>
                  <a:pt x="121" y="167"/>
                  <a:pt x="139" y="191"/>
                  <a:pt x="158" y="216"/>
                </a:cubicBezTo>
                <a:cubicBezTo>
                  <a:pt x="184" y="195"/>
                  <a:pt x="213" y="180"/>
                  <a:pt x="228" y="150"/>
                </a:cubicBezTo>
                <a:cubicBezTo>
                  <a:pt x="239" y="127"/>
                  <a:pt x="238" y="111"/>
                  <a:pt x="225" y="96"/>
                </a:cubicBezTo>
                <a:cubicBezTo>
                  <a:pt x="212" y="82"/>
                  <a:pt x="195" y="79"/>
                  <a:pt x="172" y="92"/>
                </a:cubicBezTo>
                <a:cubicBezTo>
                  <a:pt x="148" y="106"/>
                  <a:pt x="126" y="123"/>
                  <a:pt x="100" y="14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4587875" y="1722438"/>
            <a:ext cx="663575" cy="693738"/>
          </a:xfrm>
          <a:custGeom>
            <a:avLst/>
            <a:gdLst>
              <a:gd name="T0" fmla="*/ 243 w 439"/>
              <a:gd name="T1" fmla="*/ 27 h 458"/>
              <a:gd name="T2" fmla="*/ 322 w 439"/>
              <a:gd name="T3" fmla="*/ 0 h 458"/>
              <a:gd name="T4" fmla="*/ 439 w 439"/>
              <a:gd name="T5" fmla="*/ 346 h 458"/>
              <a:gd name="T6" fmla="*/ 356 w 439"/>
              <a:gd name="T7" fmla="*/ 349 h 458"/>
              <a:gd name="T8" fmla="*/ 180 w 439"/>
              <a:gd name="T9" fmla="*/ 247 h 458"/>
              <a:gd name="T10" fmla="*/ 125 w 439"/>
              <a:gd name="T11" fmla="*/ 211 h 458"/>
              <a:gd name="T12" fmla="*/ 222 w 439"/>
              <a:gd name="T13" fmla="*/ 427 h 458"/>
              <a:gd name="T14" fmla="*/ 153 w 439"/>
              <a:gd name="T15" fmla="*/ 458 h 458"/>
              <a:gd name="T16" fmla="*/ 0 w 439"/>
              <a:gd name="T17" fmla="*/ 125 h 458"/>
              <a:gd name="T18" fmla="*/ 52 w 439"/>
              <a:gd name="T19" fmla="*/ 101 h 458"/>
              <a:gd name="T20" fmla="*/ 65 w 439"/>
              <a:gd name="T21" fmla="*/ 102 h 458"/>
              <a:gd name="T22" fmla="*/ 303 w 439"/>
              <a:gd name="T23" fmla="*/ 231 h 458"/>
              <a:gd name="T24" fmla="*/ 329 w 439"/>
              <a:gd name="T25" fmla="*/ 251 h 458"/>
              <a:gd name="T26" fmla="*/ 243 w 439"/>
              <a:gd name="T27" fmla="*/ 27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39" h="458">
                <a:moveTo>
                  <a:pt x="243" y="27"/>
                </a:moveTo>
                <a:cubicBezTo>
                  <a:pt x="271" y="18"/>
                  <a:pt x="296" y="9"/>
                  <a:pt x="322" y="0"/>
                </a:cubicBezTo>
                <a:cubicBezTo>
                  <a:pt x="361" y="116"/>
                  <a:pt x="400" y="230"/>
                  <a:pt x="439" y="346"/>
                </a:cubicBezTo>
                <a:cubicBezTo>
                  <a:pt x="411" y="357"/>
                  <a:pt x="388" y="371"/>
                  <a:pt x="356" y="349"/>
                </a:cubicBezTo>
                <a:cubicBezTo>
                  <a:pt x="300" y="312"/>
                  <a:pt x="239" y="281"/>
                  <a:pt x="180" y="247"/>
                </a:cubicBezTo>
                <a:cubicBezTo>
                  <a:pt x="161" y="236"/>
                  <a:pt x="143" y="223"/>
                  <a:pt x="125" y="211"/>
                </a:cubicBezTo>
                <a:cubicBezTo>
                  <a:pt x="157" y="282"/>
                  <a:pt x="189" y="353"/>
                  <a:pt x="222" y="427"/>
                </a:cubicBezTo>
                <a:cubicBezTo>
                  <a:pt x="199" y="437"/>
                  <a:pt x="177" y="447"/>
                  <a:pt x="153" y="458"/>
                </a:cubicBezTo>
                <a:cubicBezTo>
                  <a:pt x="102" y="347"/>
                  <a:pt x="52" y="237"/>
                  <a:pt x="0" y="125"/>
                </a:cubicBezTo>
                <a:cubicBezTo>
                  <a:pt x="18" y="116"/>
                  <a:pt x="35" y="109"/>
                  <a:pt x="52" y="101"/>
                </a:cubicBezTo>
                <a:cubicBezTo>
                  <a:pt x="56" y="100"/>
                  <a:pt x="62" y="100"/>
                  <a:pt x="65" y="102"/>
                </a:cubicBezTo>
                <a:cubicBezTo>
                  <a:pt x="145" y="145"/>
                  <a:pt x="224" y="188"/>
                  <a:pt x="303" y="231"/>
                </a:cubicBezTo>
                <a:cubicBezTo>
                  <a:pt x="314" y="237"/>
                  <a:pt x="322" y="246"/>
                  <a:pt x="329" y="251"/>
                </a:cubicBezTo>
                <a:cubicBezTo>
                  <a:pt x="301" y="179"/>
                  <a:pt x="272" y="104"/>
                  <a:pt x="243" y="27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5186363" y="1579563"/>
            <a:ext cx="577850" cy="608013"/>
          </a:xfrm>
          <a:custGeom>
            <a:avLst/>
            <a:gdLst>
              <a:gd name="T0" fmla="*/ 298 w 382"/>
              <a:gd name="T1" fmla="*/ 64 h 402"/>
              <a:gd name="T2" fmla="*/ 221 w 382"/>
              <a:gd name="T3" fmla="*/ 74 h 402"/>
              <a:gd name="T4" fmla="*/ 131 w 382"/>
              <a:gd name="T5" fmla="*/ 245 h 402"/>
              <a:gd name="T6" fmla="*/ 296 w 382"/>
              <a:gd name="T7" fmla="*/ 301 h 402"/>
              <a:gd name="T8" fmla="*/ 308 w 382"/>
              <a:gd name="T9" fmla="*/ 274 h 402"/>
              <a:gd name="T10" fmla="*/ 251 w 382"/>
              <a:gd name="T11" fmla="*/ 234 h 402"/>
              <a:gd name="T12" fmla="*/ 206 w 382"/>
              <a:gd name="T13" fmla="*/ 241 h 402"/>
              <a:gd name="T14" fmla="*/ 194 w 382"/>
              <a:gd name="T15" fmla="*/ 195 h 402"/>
              <a:gd name="T16" fmla="*/ 351 w 382"/>
              <a:gd name="T17" fmla="*/ 159 h 402"/>
              <a:gd name="T18" fmla="*/ 381 w 382"/>
              <a:gd name="T19" fmla="*/ 311 h 402"/>
              <a:gd name="T20" fmla="*/ 374 w 382"/>
              <a:gd name="T21" fmla="*/ 329 h 402"/>
              <a:gd name="T22" fmla="*/ 164 w 382"/>
              <a:gd name="T23" fmla="*/ 382 h 402"/>
              <a:gd name="T24" fmla="*/ 45 w 382"/>
              <a:gd name="T25" fmla="*/ 263 h 402"/>
              <a:gd name="T26" fmla="*/ 193 w 382"/>
              <a:gd name="T27" fmla="*/ 10 h 402"/>
              <a:gd name="T28" fmla="*/ 254 w 382"/>
              <a:gd name="T29" fmla="*/ 2 h 402"/>
              <a:gd name="T30" fmla="*/ 302 w 382"/>
              <a:gd name="T31" fmla="*/ 2 h 402"/>
              <a:gd name="T32" fmla="*/ 298 w 382"/>
              <a:gd name="T33" fmla="*/ 64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2" h="402">
                <a:moveTo>
                  <a:pt x="298" y="64"/>
                </a:moveTo>
                <a:cubicBezTo>
                  <a:pt x="270" y="67"/>
                  <a:pt x="245" y="69"/>
                  <a:pt x="221" y="74"/>
                </a:cubicBezTo>
                <a:cubicBezTo>
                  <a:pt x="130" y="91"/>
                  <a:pt x="94" y="158"/>
                  <a:pt x="131" y="245"/>
                </a:cubicBezTo>
                <a:cubicBezTo>
                  <a:pt x="162" y="316"/>
                  <a:pt x="228" y="338"/>
                  <a:pt x="296" y="301"/>
                </a:cubicBezTo>
                <a:cubicBezTo>
                  <a:pt x="307" y="294"/>
                  <a:pt x="311" y="287"/>
                  <a:pt x="308" y="274"/>
                </a:cubicBezTo>
                <a:cubicBezTo>
                  <a:pt x="297" y="228"/>
                  <a:pt x="297" y="228"/>
                  <a:pt x="251" y="234"/>
                </a:cubicBezTo>
                <a:cubicBezTo>
                  <a:pt x="237" y="236"/>
                  <a:pt x="222" y="238"/>
                  <a:pt x="206" y="241"/>
                </a:cubicBezTo>
                <a:cubicBezTo>
                  <a:pt x="202" y="226"/>
                  <a:pt x="199" y="212"/>
                  <a:pt x="194" y="195"/>
                </a:cubicBezTo>
                <a:cubicBezTo>
                  <a:pt x="247" y="183"/>
                  <a:pt x="299" y="171"/>
                  <a:pt x="351" y="159"/>
                </a:cubicBezTo>
                <a:cubicBezTo>
                  <a:pt x="362" y="212"/>
                  <a:pt x="372" y="261"/>
                  <a:pt x="381" y="311"/>
                </a:cubicBezTo>
                <a:cubicBezTo>
                  <a:pt x="382" y="316"/>
                  <a:pt x="379" y="326"/>
                  <a:pt x="374" y="329"/>
                </a:cubicBezTo>
                <a:cubicBezTo>
                  <a:pt x="312" y="379"/>
                  <a:pt x="242" y="402"/>
                  <a:pt x="164" y="382"/>
                </a:cubicBezTo>
                <a:cubicBezTo>
                  <a:pt x="102" y="367"/>
                  <a:pt x="66" y="321"/>
                  <a:pt x="45" y="263"/>
                </a:cubicBezTo>
                <a:cubicBezTo>
                  <a:pt x="0" y="143"/>
                  <a:pt x="61" y="38"/>
                  <a:pt x="193" y="10"/>
                </a:cubicBezTo>
                <a:cubicBezTo>
                  <a:pt x="213" y="6"/>
                  <a:pt x="234" y="4"/>
                  <a:pt x="254" y="2"/>
                </a:cubicBezTo>
                <a:cubicBezTo>
                  <a:pt x="269" y="0"/>
                  <a:pt x="284" y="2"/>
                  <a:pt x="302" y="2"/>
                </a:cubicBezTo>
                <a:cubicBezTo>
                  <a:pt x="301" y="24"/>
                  <a:pt x="299" y="44"/>
                  <a:pt x="298" y="64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5" name="Freeform 13"/>
          <p:cNvSpPr>
            <a:spLocks noEditPoints="1"/>
          </p:cNvSpPr>
          <p:nvPr/>
        </p:nvSpPr>
        <p:spPr bwMode="auto">
          <a:xfrm>
            <a:off x="4229100" y="2046288"/>
            <a:ext cx="542925" cy="642938"/>
          </a:xfrm>
          <a:custGeom>
            <a:avLst/>
            <a:gdLst>
              <a:gd name="T0" fmla="*/ 56 w 359"/>
              <a:gd name="T1" fmla="*/ 424 h 424"/>
              <a:gd name="T2" fmla="*/ 28 w 359"/>
              <a:gd name="T3" fmla="*/ 255 h 424"/>
              <a:gd name="T4" fmla="*/ 2 w 359"/>
              <a:gd name="T5" fmla="*/ 53 h 424"/>
              <a:gd name="T6" fmla="*/ 19 w 359"/>
              <a:gd name="T7" fmla="*/ 20 h 424"/>
              <a:gd name="T8" fmla="*/ 91 w 359"/>
              <a:gd name="T9" fmla="*/ 25 h 424"/>
              <a:gd name="T10" fmla="*/ 350 w 359"/>
              <a:gd name="T11" fmla="*/ 248 h 424"/>
              <a:gd name="T12" fmla="*/ 359 w 359"/>
              <a:gd name="T13" fmla="*/ 258 h 424"/>
              <a:gd name="T14" fmla="*/ 292 w 359"/>
              <a:gd name="T15" fmla="*/ 291 h 424"/>
              <a:gd name="T16" fmla="*/ 277 w 359"/>
              <a:gd name="T17" fmla="*/ 287 h 424"/>
              <a:gd name="T18" fmla="*/ 231 w 359"/>
              <a:gd name="T19" fmla="*/ 249 h 424"/>
              <a:gd name="T20" fmla="*/ 210 w 359"/>
              <a:gd name="T21" fmla="*/ 247 h 424"/>
              <a:gd name="T22" fmla="*/ 123 w 359"/>
              <a:gd name="T23" fmla="*/ 294 h 424"/>
              <a:gd name="T24" fmla="*/ 112 w 359"/>
              <a:gd name="T25" fmla="*/ 316 h 424"/>
              <a:gd name="T26" fmla="*/ 121 w 359"/>
              <a:gd name="T27" fmla="*/ 371 h 424"/>
              <a:gd name="T28" fmla="*/ 118 w 359"/>
              <a:gd name="T29" fmla="*/ 387 h 424"/>
              <a:gd name="T30" fmla="*/ 56 w 359"/>
              <a:gd name="T31" fmla="*/ 424 h 424"/>
              <a:gd name="T32" fmla="*/ 173 w 359"/>
              <a:gd name="T33" fmla="*/ 195 h 424"/>
              <a:gd name="T34" fmla="*/ 76 w 359"/>
              <a:gd name="T35" fmla="*/ 104 h 424"/>
              <a:gd name="T36" fmla="*/ 101 w 359"/>
              <a:gd name="T37" fmla="*/ 236 h 424"/>
              <a:gd name="T38" fmla="*/ 160 w 359"/>
              <a:gd name="T39" fmla="*/ 204 h 424"/>
              <a:gd name="T40" fmla="*/ 173 w 359"/>
              <a:gd name="T41" fmla="*/ 195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59" h="424">
                <a:moveTo>
                  <a:pt x="56" y="424"/>
                </a:moveTo>
                <a:cubicBezTo>
                  <a:pt x="46" y="366"/>
                  <a:pt x="36" y="310"/>
                  <a:pt x="28" y="255"/>
                </a:cubicBezTo>
                <a:cubicBezTo>
                  <a:pt x="18" y="188"/>
                  <a:pt x="11" y="120"/>
                  <a:pt x="2" y="53"/>
                </a:cubicBezTo>
                <a:cubicBezTo>
                  <a:pt x="0" y="37"/>
                  <a:pt x="6" y="30"/>
                  <a:pt x="19" y="20"/>
                </a:cubicBezTo>
                <a:cubicBezTo>
                  <a:pt x="47" y="0"/>
                  <a:pt x="66" y="3"/>
                  <a:pt x="91" y="25"/>
                </a:cubicBezTo>
                <a:cubicBezTo>
                  <a:pt x="176" y="101"/>
                  <a:pt x="263" y="174"/>
                  <a:pt x="350" y="248"/>
                </a:cubicBezTo>
                <a:cubicBezTo>
                  <a:pt x="353" y="251"/>
                  <a:pt x="355" y="254"/>
                  <a:pt x="359" y="258"/>
                </a:cubicBezTo>
                <a:cubicBezTo>
                  <a:pt x="336" y="270"/>
                  <a:pt x="314" y="281"/>
                  <a:pt x="292" y="291"/>
                </a:cubicBezTo>
                <a:cubicBezTo>
                  <a:pt x="288" y="293"/>
                  <a:pt x="281" y="290"/>
                  <a:pt x="277" y="287"/>
                </a:cubicBezTo>
                <a:cubicBezTo>
                  <a:pt x="261" y="274"/>
                  <a:pt x="247" y="260"/>
                  <a:pt x="231" y="249"/>
                </a:cubicBezTo>
                <a:cubicBezTo>
                  <a:pt x="226" y="245"/>
                  <a:pt x="216" y="244"/>
                  <a:pt x="210" y="247"/>
                </a:cubicBezTo>
                <a:cubicBezTo>
                  <a:pt x="181" y="262"/>
                  <a:pt x="152" y="279"/>
                  <a:pt x="123" y="294"/>
                </a:cubicBezTo>
                <a:cubicBezTo>
                  <a:pt x="113" y="299"/>
                  <a:pt x="110" y="305"/>
                  <a:pt x="112" y="316"/>
                </a:cubicBezTo>
                <a:cubicBezTo>
                  <a:pt x="116" y="334"/>
                  <a:pt x="119" y="353"/>
                  <a:pt x="121" y="371"/>
                </a:cubicBezTo>
                <a:cubicBezTo>
                  <a:pt x="122" y="376"/>
                  <a:pt x="121" y="385"/>
                  <a:pt x="118" y="387"/>
                </a:cubicBezTo>
                <a:cubicBezTo>
                  <a:pt x="98" y="400"/>
                  <a:pt x="78" y="411"/>
                  <a:pt x="56" y="424"/>
                </a:cubicBezTo>
                <a:close/>
                <a:moveTo>
                  <a:pt x="173" y="195"/>
                </a:moveTo>
                <a:cubicBezTo>
                  <a:pt x="140" y="164"/>
                  <a:pt x="107" y="134"/>
                  <a:pt x="76" y="104"/>
                </a:cubicBezTo>
                <a:cubicBezTo>
                  <a:pt x="84" y="147"/>
                  <a:pt x="92" y="191"/>
                  <a:pt x="101" y="236"/>
                </a:cubicBezTo>
                <a:cubicBezTo>
                  <a:pt x="121" y="225"/>
                  <a:pt x="140" y="215"/>
                  <a:pt x="160" y="204"/>
                </a:cubicBezTo>
                <a:cubicBezTo>
                  <a:pt x="164" y="202"/>
                  <a:pt x="168" y="199"/>
                  <a:pt x="173" y="19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3381375" y="1919288"/>
            <a:ext cx="906463" cy="338138"/>
          </a:xfrm>
          <a:custGeom>
            <a:avLst/>
            <a:gdLst>
              <a:gd name="T0" fmla="*/ 1 w 599"/>
              <a:gd name="T1" fmla="*/ 0 h 223"/>
              <a:gd name="T2" fmla="*/ 598 w 599"/>
              <a:gd name="T3" fmla="*/ 28 h 223"/>
              <a:gd name="T4" fmla="*/ 599 w 599"/>
              <a:gd name="T5" fmla="*/ 32 h 223"/>
              <a:gd name="T6" fmla="*/ 548 w 599"/>
              <a:gd name="T7" fmla="*/ 59 h 223"/>
              <a:gd name="T8" fmla="*/ 507 w 599"/>
              <a:gd name="T9" fmla="*/ 133 h 223"/>
              <a:gd name="T10" fmla="*/ 517 w 599"/>
              <a:gd name="T11" fmla="*/ 223 h 223"/>
              <a:gd name="T12" fmla="*/ 0 w 599"/>
              <a:gd name="T13" fmla="*/ 4 h 223"/>
              <a:gd name="T14" fmla="*/ 1 w 599"/>
              <a:gd name="T15" fmla="*/ 0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99" h="223">
                <a:moveTo>
                  <a:pt x="1" y="0"/>
                </a:moveTo>
                <a:cubicBezTo>
                  <a:pt x="200" y="9"/>
                  <a:pt x="399" y="19"/>
                  <a:pt x="598" y="28"/>
                </a:cubicBezTo>
                <a:cubicBezTo>
                  <a:pt x="598" y="29"/>
                  <a:pt x="598" y="30"/>
                  <a:pt x="599" y="32"/>
                </a:cubicBezTo>
                <a:cubicBezTo>
                  <a:pt x="582" y="41"/>
                  <a:pt x="565" y="50"/>
                  <a:pt x="548" y="59"/>
                </a:cubicBezTo>
                <a:cubicBezTo>
                  <a:pt x="517" y="74"/>
                  <a:pt x="502" y="98"/>
                  <a:pt x="507" y="133"/>
                </a:cubicBezTo>
                <a:cubicBezTo>
                  <a:pt x="511" y="162"/>
                  <a:pt x="514" y="191"/>
                  <a:pt x="517" y="223"/>
                </a:cubicBezTo>
                <a:cubicBezTo>
                  <a:pt x="342" y="149"/>
                  <a:pt x="171" y="77"/>
                  <a:pt x="0" y="4"/>
                </a:cubicBezTo>
                <a:cubicBezTo>
                  <a:pt x="0" y="3"/>
                  <a:pt x="0" y="1"/>
                  <a:pt x="1" y="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4703763" y="1268413"/>
            <a:ext cx="481013" cy="627063"/>
          </a:xfrm>
          <a:custGeom>
            <a:avLst/>
            <a:gdLst>
              <a:gd name="T0" fmla="*/ 317 w 317"/>
              <a:gd name="T1" fmla="*/ 2 h 414"/>
              <a:gd name="T2" fmla="*/ 253 w 317"/>
              <a:gd name="T3" fmla="*/ 230 h 414"/>
              <a:gd name="T4" fmla="*/ 238 w 317"/>
              <a:gd name="T5" fmla="*/ 245 h 414"/>
              <a:gd name="T6" fmla="*/ 147 w 317"/>
              <a:gd name="T7" fmla="*/ 276 h 414"/>
              <a:gd name="T8" fmla="*/ 116 w 317"/>
              <a:gd name="T9" fmla="*/ 348 h 414"/>
              <a:gd name="T10" fmla="*/ 139 w 317"/>
              <a:gd name="T11" fmla="*/ 414 h 414"/>
              <a:gd name="T12" fmla="*/ 0 w 317"/>
              <a:gd name="T13" fmla="*/ 345 h 414"/>
              <a:gd name="T14" fmla="*/ 312 w 317"/>
              <a:gd name="T15" fmla="*/ 0 h 414"/>
              <a:gd name="T16" fmla="*/ 317 w 317"/>
              <a:gd name="T17" fmla="*/ 2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7" h="414">
                <a:moveTo>
                  <a:pt x="317" y="2"/>
                </a:moveTo>
                <a:cubicBezTo>
                  <a:pt x="296" y="78"/>
                  <a:pt x="275" y="154"/>
                  <a:pt x="253" y="230"/>
                </a:cubicBezTo>
                <a:cubicBezTo>
                  <a:pt x="251" y="236"/>
                  <a:pt x="244" y="242"/>
                  <a:pt x="238" y="245"/>
                </a:cubicBezTo>
                <a:cubicBezTo>
                  <a:pt x="208" y="256"/>
                  <a:pt x="177" y="264"/>
                  <a:pt x="147" y="276"/>
                </a:cubicBezTo>
                <a:cubicBezTo>
                  <a:pt x="118" y="287"/>
                  <a:pt x="105" y="317"/>
                  <a:pt x="116" y="348"/>
                </a:cubicBezTo>
                <a:cubicBezTo>
                  <a:pt x="123" y="368"/>
                  <a:pt x="130" y="389"/>
                  <a:pt x="139" y="414"/>
                </a:cubicBezTo>
                <a:cubicBezTo>
                  <a:pt x="91" y="390"/>
                  <a:pt x="47" y="368"/>
                  <a:pt x="0" y="345"/>
                </a:cubicBezTo>
                <a:cubicBezTo>
                  <a:pt x="105" y="230"/>
                  <a:pt x="209" y="115"/>
                  <a:pt x="312" y="0"/>
                </a:cubicBezTo>
                <a:cubicBezTo>
                  <a:pt x="314" y="1"/>
                  <a:pt x="315" y="2"/>
                  <a:pt x="317" y="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5826125" y="1920875"/>
            <a:ext cx="150813" cy="60325"/>
          </a:xfrm>
          <a:custGeom>
            <a:avLst/>
            <a:gdLst>
              <a:gd name="T0" fmla="*/ 7 w 99"/>
              <a:gd name="T1" fmla="*/ 40 h 40"/>
              <a:gd name="T2" fmla="*/ 0 w 99"/>
              <a:gd name="T3" fmla="*/ 4 h 40"/>
              <a:gd name="T4" fmla="*/ 53 w 99"/>
              <a:gd name="T5" fmla="*/ 1 h 40"/>
              <a:gd name="T6" fmla="*/ 99 w 99"/>
              <a:gd name="T7" fmla="*/ 0 h 40"/>
              <a:gd name="T8" fmla="*/ 7 w 99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9" h="40">
                <a:moveTo>
                  <a:pt x="7" y="40"/>
                </a:moveTo>
                <a:cubicBezTo>
                  <a:pt x="5" y="27"/>
                  <a:pt x="2" y="17"/>
                  <a:pt x="0" y="4"/>
                </a:cubicBezTo>
                <a:cubicBezTo>
                  <a:pt x="18" y="3"/>
                  <a:pt x="36" y="1"/>
                  <a:pt x="53" y="1"/>
                </a:cubicBezTo>
                <a:cubicBezTo>
                  <a:pt x="66" y="0"/>
                  <a:pt x="80" y="0"/>
                  <a:pt x="99" y="0"/>
                </a:cubicBezTo>
                <a:cubicBezTo>
                  <a:pt x="66" y="15"/>
                  <a:pt x="37" y="27"/>
                  <a:pt x="7" y="40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AR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0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" name="Google Shape;10492;p52"/>
          <p:cNvSpPr/>
          <p:nvPr/>
        </p:nvSpPr>
        <p:spPr>
          <a:xfrm>
            <a:off x="-210299" y="-835950"/>
            <a:ext cx="10433799" cy="7084434"/>
          </a:xfrm>
          <a:custGeom>
            <a:avLst/>
            <a:gdLst/>
            <a:ahLst/>
            <a:cxnLst/>
            <a:rect l="l" t="t" r="r" b="b"/>
            <a:pathLst>
              <a:path w="311064" h="211209" extrusionOk="0">
                <a:moveTo>
                  <a:pt x="0" y="38988"/>
                </a:moveTo>
                <a:lnTo>
                  <a:pt x="43476" y="88354"/>
                </a:lnTo>
                <a:lnTo>
                  <a:pt x="5609" y="108550"/>
                </a:lnTo>
                <a:lnTo>
                  <a:pt x="55537" y="118086"/>
                </a:lnTo>
                <a:lnTo>
                  <a:pt x="35061" y="173624"/>
                </a:lnTo>
                <a:lnTo>
                  <a:pt x="88354" y="130428"/>
                </a:lnTo>
                <a:lnTo>
                  <a:pt x="93403" y="156794"/>
                </a:lnTo>
                <a:lnTo>
                  <a:pt x="78817" y="194941"/>
                </a:lnTo>
                <a:lnTo>
                  <a:pt x="97049" y="194941"/>
                </a:lnTo>
                <a:lnTo>
                  <a:pt x="88915" y="211209"/>
                </a:lnTo>
                <a:lnTo>
                  <a:pt x="122294" y="180355"/>
                </a:lnTo>
                <a:lnTo>
                  <a:pt x="102659" y="180075"/>
                </a:lnTo>
                <a:lnTo>
                  <a:pt x="121733" y="157636"/>
                </a:lnTo>
                <a:lnTo>
                  <a:pt x="148379" y="189892"/>
                </a:lnTo>
                <a:lnTo>
                  <a:pt x="161001" y="155953"/>
                </a:lnTo>
                <a:lnTo>
                  <a:pt x="174745" y="171941"/>
                </a:lnTo>
                <a:lnTo>
                  <a:pt x="186806" y="153148"/>
                </a:lnTo>
                <a:lnTo>
                  <a:pt x="219063" y="187648"/>
                </a:lnTo>
                <a:lnTo>
                  <a:pt x="230563" y="148660"/>
                </a:lnTo>
                <a:lnTo>
                  <a:pt x="267027" y="162684"/>
                </a:lnTo>
                <a:lnTo>
                  <a:pt x="253002" y="118086"/>
                </a:lnTo>
                <a:lnTo>
                  <a:pt x="311064" y="102379"/>
                </a:lnTo>
                <a:lnTo>
                  <a:pt x="243466" y="83025"/>
                </a:lnTo>
                <a:lnTo>
                  <a:pt x="259734" y="43195"/>
                </a:lnTo>
                <a:lnTo>
                  <a:pt x="224112" y="61147"/>
                </a:lnTo>
                <a:lnTo>
                  <a:pt x="219624" y="5610"/>
                </a:lnTo>
                <a:lnTo>
                  <a:pt x="181477" y="35622"/>
                </a:lnTo>
                <a:lnTo>
                  <a:pt x="164648" y="12061"/>
                </a:lnTo>
                <a:lnTo>
                  <a:pt x="150062" y="40110"/>
                </a:lnTo>
                <a:lnTo>
                  <a:pt x="123696" y="0"/>
                </a:lnTo>
                <a:lnTo>
                  <a:pt x="106306" y="51891"/>
                </a:lnTo>
                <a:lnTo>
                  <a:pt x="82464" y="33378"/>
                </a:lnTo>
                <a:lnTo>
                  <a:pt x="79098" y="58903"/>
                </a:ln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493" name="Google Shape;10493;p52"/>
          <p:cNvSpPr txBox="1">
            <a:spLocks noGrp="1"/>
          </p:cNvSpPr>
          <p:nvPr>
            <p:ph type="title"/>
          </p:nvPr>
        </p:nvSpPr>
        <p:spPr>
          <a:xfrm>
            <a:off x="4668150" y="25699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SERVICES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94" name="Google Shape;10494;p52"/>
          <p:cNvSpPr txBox="1">
            <a:spLocks noGrp="1"/>
          </p:cNvSpPr>
          <p:nvPr>
            <p:ph type="title" idx="2"/>
          </p:nvPr>
        </p:nvSpPr>
        <p:spPr>
          <a:xfrm>
            <a:off x="5446950" y="17293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02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495" name="Google Shape;10495;p52"/>
          <p:cNvSpPr txBox="1">
            <a:spLocks noGrp="1"/>
          </p:cNvSpPr>
          <p:nvPr>
            <p:ph type="subTitle" idx="1"/>
          </p:nvPr>
        </p:nvSpPr>
        <p:spPr>
          <a:xfrm>
            <a:off x="5156125" y="31720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90449">
            <a:off x="336386" y="1716662"/>
            <a:ext cx="4674512" cy="1979208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01" name="组合 12">
            <a:extLst>
              <a:ext uri="{FF2B5EF4-FFF2-40B4-BE49-F238E27FC236}">
                <a16:creationId xmlns:a16="http://schemas.microsoft.com/office/drawing/2014/main" xmlns="" id="{AE2760F9-5D80-4A5B-80F7-888EC945CE41}"/>
              </a:ext>
            </a:extLst>
          </p:cNvPr>
          <p:cNvGrpSpPr>
            <a:grpSpLocks/>
          </p:cNvGrpSpPr>
          <p:nvPr/>
        </p:nvGrpSpPr>
        <p:grpSpPr bwMode="auto">
          <a:xfrm>
            <a:off x="817952" y="1688273"/>
            <a:ext cx="3017062" cy="438642"/>
            <a:chOff x="0" y="0"/>
            <a:chExt cx="4145815" cy="602814"/>
          </a:xfrm>
        </p:grpSpPr>
        <p:sp>
          <p:nvSpPr>
            <p:cNvPr id="102" name="TextBox 1">
              <a:extLst>
                <a:ext uri="{FF2B5EF4-FFF2-40B4-BE49-F238E27FC236}">
                  <a16:creationId xmlns:a16="http://schemas.microsoft.com/office/drawing/2014/main" xmlns="" id="{31DDDADB-31AA-4B06-B0C2-5710FACF0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38782" cy="50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  <a:latin typeface="微软雅黑" pitchFamily="34" charset="-122"/>
                  <a:ea typeface="微软雅黑" pitchFamily="34" charset="-122"/>
                  <a:sym typeface="Impact" pitchFamily="34" charset="0"/>
                </a:rPr>
                <a:t>1</a:t>
              </a:r>
              <a:endParaRPr lang="zh-CN" altLang="en-US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sym typeface="Impact" pitchFamily="34" charset="0"/>
              </a:endParaRPr>
            </a:p>
          </p:txBody>
        </p:sp>
        <p:sp>
          <p:nvSpPr>
            <p:cNvPr id="103" name="直接连接符 15">
              <a:extLst>
                <a:ext uri="{FF2B5EF4-FFF2-40B4-BE49-F238E27FC236}">
                  <a16:creationId xmlns:a16="http://schemas.microsoft.com/office/drawing/2014/main" xmlns="" id="{BD5224CC-E5E4-4718-A321-C9DAB2280E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0" y="0"/>
              <a:ext cx="590550" cy="590550"/>
            </a:xfrm>
            <a:prstGeom prst="line">
              <a:avLst/>
            </a:prstGeom>
            <a:noFill/>
            <a:ln w="57150" cap="flat" cmpd="sng">
              <a:solidFill>
                <a:srgbClr val="C00000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4" name="矩形 7">
              <a:extLst>
                <a:ext uri="{FF2B5EF4-FFF2-40B4-BE49-F238E27FC236}">
                  <a16:creationId xmlns:a16="http://schemas.microsoft.com/office/drawing/2014/main" xmlns="" id="{9BFC4C1D-C581-4818-AFB5-D5D285168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36" y="95251"/>
              <a:ext cx="3693379" cy="50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b="1" dirty="0">
                  <a:latin typeface="微软雅黑" pitchFamily="34" charset="-122"/>
                  <a:ea typeface="微软雅黑" pitchFamily="34" charset="-122"/>
                </a:rPr>
                <a:t>Experience sharing</a:t>
              </a:r>
              <a:endParaRPr lang="zh-CN" altLang="en-US" b="1" dirty="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05" name="矩形 8">
            <a:extLst>
              <a:ext uri="{FF2B5EF4-FFF2-40B4-BE49-F238E27FC236}">
                <a16:creationId xmlns:a16="http://schemas.microsoft.com/office/drawing/2014/main" xmlns="" id="{D453CA9E-EB5F-4DCB-A42E-BA4751059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171" y="2108749"/>
            <a:ext cx="3161656" cy="6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200" dirty="0">
                <a:solidFill>
                  <a:srgbClr val="595959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Enter the content here, enter the content here, enter the text here.</a:t>
            </a:r>
            <a:endParaRPr lang="zh-CN" altLang="en-US" sz="1200" dirty="0">
              <a:solidFill>
                <a:srgbClr val="595959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grpSp>
        <p:nvGrpSpPr>
          <p:cNvPr id="106" name="组合 18">
            <a:extLst>
              <a:ext uri="{FF2B5EF4-FFF2-40B4-BE49-F238E27FC236}">
                <a16:creationId xmlns:a16="http://schemas.microsoft.com/office/drawing/2014/main" xmlns="" id="{E796900E-8123-429D-9320-F85CD4D997E9}"/>
              </a:ext>
            </a:extLst>
          </p:cNvPr>
          <p:cNvGrpSpPr>
            <a:grpSpLocks/>
          </p:cNvGrpSpPr>
          <p:nvPr/>
        </p:nvGrpSpPr>
        <p:grpSpPr bwMode="auto">
          <a:xfrm>
            <a:off x="821416" y="3189974"/>
            <a:ext cx="2704884" cy="438642"/>
            <a:chOff x="0" y="0"/>
            <a:chExt cx="3717066" cy="602814"/>
          </a:xfrm>
        </p:grpSpPr>
        <p:sp>
          <p:nvSpPr>
            <p:cNvPr id="107" name="TextBox 10">
              <a:extLst>
                <a:ext uri="{FF2B5EF4-FFF2-40B4-BE49-F238E27FC236}">
                  <a16:creationId xmlns:a16="http://schemas.microsoft.com/office/drawing/2014/main" xmlns="" id="{B3CCE2EC-9BE8-44E9-A81F-32B5F97C4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438809" cy="50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  <a:latin typeface="微软雅黑" pitchFamily="34" charset="-122"/>
                  <a:ea typeface="微软雅黑" pitchFamily="34" charset="-122"/>
                  <a:sym typeface="Impact" pitchFamily="34" charset="0"/>
                </a:rPr>
                <a:t>2</a:t>
              </a:r>
              <a:endParaRPr lang="zh-CN" altLang="en-US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  <a:sym typeface="Impact" pitchFamily="34" charset="0"/>
              </a:endParaRPr>
            </a:p>
          </p:txBody>
        </p:sp>
        <p:sp>
          <p:nvSpPr>
            <p:cNvPr id="108" name="直接连接符 20">
              <a:extLst>
                <a:ext uri="{FF2B5EF4-FFF2-40B4-BE49-F238E27FC236}">
                  <a16:creationId xmlns:a16="http://schemas.microsoft.com/office/drawing/2014/main" xmlns="" id="{3E2EEDCB-81AE-4A50-9C48-E08D8A7344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0" y="0"/>
              <a:ext cx="590550" cy="590550"/>
            </a:xfrm>
            <a:prstGeom prst="line">
              <a:avLst/>
            </a:prstGeom>
            <a:noFill/>
            <a:ln w="57150" cap="flat" cmpd="sng">
              <a:solidFill>
                <a:srgbClr val="C00000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9" name="矩形 12">
              <a:extLst>
                <a:ext uri="{FF2B5EF4-FFF2-40B4-BE49-F238E27FC236}">
                  <a16:creationId xmlns:a16="http://schemas.microsoft.com/office/drawing/2014/main" xmlns="" id="{C649024B-9CB6-44DC-8094-9C517F786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76" y="95251"/>
              <a:ext cx="3269390" cy="50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cmpd="sng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b="1" dirty="0">
                  <a:latin typeface="微软雅黑" pitchFamily="34" charset="-122"/>
                  <a:ea typeface="微软雅黑" pitchFamily="34" charset="-122"/>
                </a:rPr>
                <a:t>Experience sharing</a:t>
              </a:r>
              <a:endParaRPr lang="zh-CN" altLang="en-US" b="1" dirty="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110" name="矩形 9">
            <a:extLst>
              <a:ext uri="{FF2B5EF4-FFF2-40B4-BE49-F238E27FC236}">
                <a16:creationId xmlns:a16="http://schemas.microsoft.com/office/drawing/2014/main" xmlns="" id="{C4996E97-0979-49D9-B3EC-D3DF26CDB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7171" y="3571174"/>
            <a:ext cx="3161656" cy="6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mpd="sng">
                <a:solidFill>
                  <a:srgbClr val="000000"/>
                </a:solidFill>
                <a:bevel/>
                <a:headEnd/>
                <a:tailEnd/>
              </a14:hiddenLine>
            </a:ext>
          </a:extLst>
        </p:spPr>
        <p:txBody>
          <a:bodyPr lIns="91428" tIns="45714" rIns="91428" bIns="45714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200" dirty="0">
                <a:solidFill>
                  <a:srgbClr val="595959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Enter the content here, enter the content here, enter the text here.</a:t>
            </a:r>
            <a:endParaRPr lang="zh-CN" altLang="en-US" sz="1200" dirty="0">
              <a:solidFill>
                <a:srgbClr val="595959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xmlns="" id="{C6863939-F645-4960-9EB8-20CF9D93AEC0}"/>
              </a:ext>
            </a:extLst>
          </p:cNvPr>
          <p:cNvSpPr txBox="1">
            <a:spLocks/>
          </p:cNvSpPr>
          <p:nvPr/>
        </p:nvSpPr>
        <p:spPr>
          <a:xfrm>
            <a:off x="817952" y="757602"/>
            <a:ext cx="5941435" cy="463127"/>
          </a:xfrm>
          <a:prstGeom prst="rect">
            <a:avLst/>
          </a:prstGeom>
        </p:spPr>
        <p:txBody>
          <a:bodyPr lIns="0" rIns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3000" b="0" kern="1200">
                <a:solidFill>
                  <a:schemeClr val="accent1"/>
                </a:solidFill>
                <a:latin typeface="U.S. 101" pitchFamily="2" charset="0"/>
                <a:ea typeface="Roboto" pitchFamily="2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altLang="zh-CN" sz="28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to enter the title content</a:t>
            </a:r>
            <a:endParaRPr lang="en-GB" altLang="zh-CN" sz="28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6000" y="1208062"/>
            <a:ext cx="2999679" cy="3436291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65679" y="89097"/>
            <a:ext cx="573750" cy="8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8242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5" name="Google Shape;10605;p57"/>
          <p:cNvSpPr/>
          <p:nvPr/>
        </p:nvSpPr>
        <p:spPr>
          <a:xfrm flipH="1">
            <a:off x="209774" y="127000"/>
            <a:ext cx="8724751" cy="6254786"/>
          </a:xfrm>
          <a:custGeom>
            <a:avLst/>
            <a:gdLst/>
            <a:ahLst/>
            <a:cxnLst/>
            <a:rect l="l" t="t" r="r" b="b"/>
            <a:pathLst>
              <a:path w="251079" h="144780" extrusionOk="0">
                <a:moveTo>
                  <a:pt x="0" y="4191"/>
                </a:moveTo>
                <a:lnTo>
                  <a:pt x="251079" y="0"/>
                </a:lnTo>
                <a:lnTo>
                  <a:pt x="241935" y="113919"/>
                </a:lnTo>
                <a:lnTo>
                  <a:pt x="222504" y="113919"/>
                </a:lnTo>
                <a:lnTo>
                  <a:pt x="212979" y="144780"/>
                </a:lnTo>
                <a:lnTo>
                  <a:pt x="195834" y="115824"/>
                </a:lnTo>
                <a:lnTo>
                  <a:pt x="762" y="106680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606" name="Google Shape;10606;p57"/>
          <p:cNvSpPr txBox="1">
            <a:spLocks noGrp="1"/>
          </p:cNvSpPr>
          <p:nvPr>
            <p:ph type="title"/>
          </p:nvPr>
        </p:nvSpPr>
        <p:spPr>
          <a:xfrm>
            <a:off x="700200" y="1570075"/>
            <a:ext cx="5305500" cy="1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rgbClr val="C00000"/>
                </a:solidFill>
              </a:rPr>
              <a:t>“This is a quote</a:t>
            </a:r>
            <a:r>
              <a:rPr lang="en" dirty="0">
                <a:solidFill>
                  <a:srgbClr val="C00000"/>
                </a:solidFill>
              </a:rPr>
              <a:t>,</a:t>
            </a:r>
            <a:r>
              <a:rPr lang="en" sz="2200" dirty="0">
                <a:solidFill>
                  <a:srgbClr val="C00000"/>
                </a:solidFill>
              </a:rPr>
              <a:t> </a:t>
            </a:r>
            <a:r>
              <a:rPr lang="en" dirty="0">
                <a:solidFill>
                  <a:srgbClr val="C00000"/>
                </a:solidFill>
              </a:rPr>
              <a:t>w</a:t>
            </a:r>
            <a:r>
              <a:rPr lang="en" sz="2200" dirty="0">
                <a:solidFill>
                  <a:srgbClr val="C00000"/>
                </a:solidFill>
              </a:rPr>
              <a:t>ords full of wisdom that someone important said and can make the reader get inspired.”</a:t>
            </a:r>
            <a:endParaRPr sz="2200" dirty="0">
              <a:solidFill>
                <a:srgbClr val="C00000"/>
              </a:solidFill>
            </a:endParaRPr>
          </a:p>
        </p:txBody>
      </p:sp>
      <p:sp>
        <p:nvSpPr>
          <p:cNvPr id="10607" name="Google Shape;10607;p57"/>
          <p:cNvSpPr txBox="1">
            <a:spLocks noGrp="1"/>
          </p:cNvSpPr>
          <p:nvPr>
            <p:ph type="body" idx="1"/>
          </p:nvPr>
        </p:nvSpPr>
        <p:spPr>
          <a:xfrm>
            <a:off x="2007163" y="2962625"/>
            <a:ext cx="27090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</a:rPr>
              <a:t>—SOMEONE FAMOUS</a:t>
            </a:r>
            <a:endParaRPr sz="1800" b="1" dirty="0">
              <a:solidFill>
                <a:schemeClr val="dk1"/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36790" y="1209455"/>
            <a:ext cx="3438910" cy="3506340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613" name="Google Shape;10613;p5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43377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USE THREE COLUMNS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WHY NOT?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614" name="Google Shape;10614;p58"/>
          <p:cNvSpPr txBox="1">
            <a:spLocks noGrp="1"/>
          </p:cNvSpPr>
          <p:nvPr>
            <p:ph type="subTitle" idx="1"/>
          </p:nvPr>
        </p:nvSpPr>
        <p:spPr>
          <a:xfrm>
            <a:off x="5467200" y="691675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MARS</a:t>
            </a:r>
            <a:endParaRPr/>
          </a:p>
        </p:txBody>
      </p:sp>
      <p:sp>
        <p:nvSpPr>
          <p:cNvPr id="10615" name="Google Shape;10615;p58"/>
          <p:cNvSpPr txBox="1">
            <a:spLocks noGrp="1"/>
          </p:cNvSpPr>
          <p:nvPr>
            <p:ph type="subTitle" idx="2"/>
          </p:nvPr>
        </p:nvSpPr>
        <p:spPr>
          <a:xfrm>
            <a:off x="5467200" y="1038637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Despite being red, Mars is actually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616" name="Google Shape;10616;p58"/>
          <p:cNvSpPr txBox="1">
            <a:spLocks noGrp="1"/>
          </p:cNvSpPr>
          <p:nvPr>
            <p:ph type="subTitle" idx="3"/>
          </p:nvPr>
        </p:nvSpPr>
        <p:spPr>
          <a:xfrm>
            <a:off x="5467200" y="2067325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JUPITER</a:t>
            </a:r>
            <a:endParaRPr/>
          </a:p>
        </p:txBody>
      </p:sp>
      <p:sp>
        <p:nvSpPr>
          <p:cNvPr id="10617" name="Google Shape;10617;p58"/>
          <p:cNvSpPr txBox="1">
            <a:spLocks noGrp="1"/>
          </p:cNvSpPr>
          <p:nvPr>
            <p:ph type="subTitle" idx="4"/>
          </p:nvPr>
        </p:nvSpPr>
        <p:spPr>
          <a:xfrm>
            <a:off x="5467200" y="2414284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It’s the biggest planet in the Solar System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618" name="Google Shape;10618;p58"/>
          <p:cNvSpPr txBox="1">
            <a:spLocks noGrp="1"/>
          </p:cNvSpPr>
          <p:nvPr>
            <p:ph type="subTitle" idx="5"/>
          </p:nvPr>
        </p:nvSpPr>
        <p:spPr>
          <a:xfrm>
            <a:off x="5467200" y="3440880"/>
            <a:ext cx="24996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/>
              <a:t>SATURN</a:t>
            </a:r>
            <a:endParaRPr/>
          </a:p>
        </p:txBody>
      </p:sp>
      <p:sp>
        <p:nvSpPr>
          <p:cNvPr id="10619" name="Google Shape;10619;p58"/>
          <p:cNvSpPr txBox="1">
            <a:spLocks noGrp="1"/>
          </p:cNvSpPr>
          <p:nvPr>
            <p:ph type="subTitle" idx="6"/>
          </p:nvPr>
        </p:nvSpPr>
        <p:spPr>
          <a:xfrm>
            <a:off x="5467200" y="3792006"/>
            <a:ext cx="24996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It’s composed of hydrogen and helium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34732" y="2113118"/>
            <a:ext cx="2328259" cy="265552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7684" y="98850"/>
            <a:ext cx="585000" cy="810000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2" name="Google Shape;10642;p59"/>
          <p:cNvSpPr/>
          <p:nvPr/>
        </p:nvSpPr>
        <p:spPr>
          <a:xfrm>
            <a:off x="179317" y="102748"/>
            <a:ext cx="10221983" cy="6298051"/>
          </a:xfrm>
          <a:custGeom>
            <a:avLst/>
            <a:gdLst>
              <a:gd name="connsiteX0" fmla="*/ 0 w 27397"/>
              <a:gd name="connsiteY0" fmla="*/ 0 h 22499"/>
              <a:gd name="connsiteX1" fmla="*/ 0 w 27397"/>
              <a:gd name="connsiteY1" fmla="*/ 0 h 22499"/>
              <a:gd name="connsiteX2" fmla="*/ 36 w 27397"/>
              <a:gd name="connsiteY2" fmla="*/ 202 h 22499"/>
              <a:gd name="connsiteX3" fmla="*/ 6322 w 27397"/>
              <a:gd name="connsiteY3" fmla="*/ 15561 h 22499"/>
              <a:gd name="connsiteX4" fmla="*/ 6416 w 27397"/>
              <a:gd name="connsiteY4" fmla="*/ 15670 h 22499"/>
              <a:gd name="connsiteX5" fmla="*/ 159 w 27397"/>
              <a:gd name="connsiteY5" fmla="*/ 21884 h 22499"/>
              <a:gd name="connsiteX6" fmla="*/ 6641 w 27397"/>
              <a:gd name="connsiteY6" fmla="*/ 15672 h 22499"/>
              <a:gd name="connsiteX7" fmla="*/ 7224 w 27397"/>
              <a:gd name="connsiteY7" fmla="*/ 15665 h 22499"/>
              <a:gd name="connsiteX8" fmla="*/ 7441 w 27397"/>
              <a:gd name="connsiteY8" fmla="*/ 15668 h 22499"/>
              <a:gd name="connsiteX9" fmla="*/ 8752 w 27397"/>
              <a:gd name="connsiteY9" fmla="*/ 15650 h 22499"/>
              <a:gd name="connsiteX10" fmla="*/ 10073 w 27397"/>
              <a:gd name="connsiteY10" fmla="*/ 15632 h 22499"/>
              <a:gd name="connsiteX11" fmla="*/ 17990 w 27397"/>
              <a:gd name="connsiteY11" fmla="*/ 15632 h 22499"/>
              <a:gd name="connsiteX12" fmla="*/ 17323 w 27397"/>
              <a:gd name="connsiteY12" fmla="*/ 16764 h 22499"/>
              <a:gd name="connsiteX13" fmla="*/ 17550 w 27397"/>
              <a:gd name="connsiteY13" fmla="*/ 16856 h 22499"/>
              <a:gd name="connsiteX14" fmla="*/ 17715 w 27397"/>
              <a:gd name="connsiteY14" fmla="*/ 16850 h 22499"/>
              <a:gd name="connsiteX15" fmla="*/ 17812 w 27397"/>
              <a:gd name="connsiteY15" fmla="*/ 16859 h 22499"/>
              <a:gd name="connsiteX16" fmla="*/ 18487 w 27397"/>
              <a:gd name="connsiteY16" fmla="*/ 16890 h 22499"/>
              <a:gd name="connsiteX17" fmla="*/ 19280 w 27397"/>
              <a:gd name="connsiteY17" fmla="*/ 16881 h 22499"/>
              <a:gd name="connsiteX18" fmla="*/ 19479 w 27397"/>
              <a:gd name="connsiteY18" fmla="*/ 16883 h 22499"/>
              <a:gd name="connsiteX19" fmla="*/ 18967 w 27397"/>
              <a:gd name="connsiteY19" fmla="*/ 17918 h 22499"/>
              <a:gd name="connsiteX20" fmla="*/ 18133 w 27397"/>
              <a:gd name="connsiteY20" fmla="*/ 19645 h 22499"/>
              <a:gd name="connsiteX21" fmla="*/ 18216 w 27397"/>
              <a:gd name="connsiteY21" fmla="*/ 19669 h 22499"/>
              <a:gd name="connsiteX22" fmla="*/ 18792 w 27397"/>
              <a:gd name="connsiteY22" fmla="*/ 19651 h 22499"/>
              <a:gd name="connsiteX23" fmla="*/ 19359 w 27397"/>
              <a:gd name="connsiteY23" fmla="*/ 19669 h 22499"/>
              <a:gd name="connsiteX24" fmla="*/ 19747 w 27397"/>
              <a:gd name="connsiteY24" fmla="*/ 19688 h 22499"/>
              <a:gd name="connsiteX25" fmla="*/ 20264 w 27397"/>
              <a:gd name="connsiteY25" fmla="*/ 19681 h 22499"/>
              <a:gd name="connsiteX26" fmla="*/ 20241 w 27397"/>
              <a:gd name="connsiteY26" fmla="*/ 20514 h 22499"/>
              <a:gd name="connsiteX27" fmla="*/ 20062 w 27397"/>
              <a:gd name="connsiteY27" fmla="*/ 22455 h 22499"/>
              <a:gd name="connsiteX28" fmla="*/ 20143 w 27397"/>
              <a:gd name="connsiteY28" fmla="*/ 22499 h 22499"/>
              <a:gd name="connsiteX29" fmla="*/ 20181 w 27397"/>
              <a:gd name="connsiteY29" fmla="*/ 22479 h 22499"/>
              <a:gd name="connsiteX30" fmla="*/ 20907 w 27397"/>
              <a:gd name="connsiteY30" fmla="*/ 21395 h 22499"/>
              <a:gd name="connsiteX31" fmla="*/ 22598 w 27397"/>
              <a:gd name="connsiteY31" fmla="*/ 18966 h 22499"/>
              <a:gd name="connsiteX32" fmla="*/ 22681 w 27397"/>
              <a:gd name="connsiteY32" fmla="*/ 18776 h 22499"/>
              <a:gd name="connsiteX33" fmla="*/ 21979 w 27397"/>
              <a:gd name="connsiteY33" fmla="*/ 18716 h 22499"/>
              <a:gd name="connsiteX34" fmla="*/ 21675 w 27397"/>
              <a:gd name="connsiteY34" fmla="*/ 18696 h 22499"/>
              <a:gd name="connsiteX35" fmla="*/ 21477 w 27397"/>
              <a:gd name="connsiteY35" fmla="*/ 18697 h 22499"/>
              <a:gd name="connsiteX36" fmla="*/ 21145 w 27397"/>
              <a:gd name="connsiteY36" fmla="*/ 18669 h 22499"/>
              <a:gd name="connsiteX37" fmla="*/ 21372 w 27397"/>
              <a:gd name="connsiteY37" fmla="*/ 18430 h 22499"/>
              <a:gd name="connsiteX38" fmla="*/ 22836 w 27397"/>
              <a:gd name="connsiteY38" fmla="*/ 16787 h 22499"/>
              <a:gd name="connsiteX39" fmla="*/ 23586 w 27397"/>
              <a:gd name="connsiteY39" fmla="*/ 16037 h 22499"/>
              <a:gd name="connsiteX40" fmla="*/ 23765 w 27397"/>
              <a:gd name="connsiteY40" fmla="*/ 15787 h 22499"/>
              <a:gd name="connsiteX41" fmla="*/ 22646 w 27397"/>
              <a:gd name="connsiteY41" fmla="*/ 15716 h 22499"/>
              <a:gd name="connsiteX42" fmla="*/ 21705 w 27397"/>
              <a:gd name="connsiteY42" fmla="*/ 15668 h 22499"/>
              <a:gd name="connsiteX43" fmla="*/ 21014 w 27397"/>
              <a:gd name="connsiteY43" fmla="*/ 15621 h 22499"/>
              <a:gd name="connsiteX44" fmla="*/ 20181 w 27397"/>
              <a:gd name="connsiteY44" fmla="*/ 15561 h 22499"/>
              <a:gd name="connsiteX45" fmla="*/ 20562 w 27397"/>
              <a:gd name="connsiteY45" fmla="*/ 14835 h 22499"/>
              <a:gd name="connsiteX46" fmla="*/ 27289 w 27397"/>
              <a:gd name="connsiteY46" fmla="*/ 1952 h 22499"/>
              <a:gd name="connsiteX47" fmla="*/ 27396 w 27397"/>
              <a:gd name="connsiteY47" fmla="*/ 1690 h 22499"/>
              <a:gd name="connsiteX48" fmla="*/ 27201 w 27397"/>
              <a:gd name="connsiteY48" fmla="*/ 1653 h 22499"/>
              <a:gd name="connsiteX49" fmla="*/ 27062 w 27397"/>
              <a:gd name="connsiteY49" fmla="*/ 1655 h 22499"/>
              <a:gd name="connsiteX50" fmla="*/ 26920 w 27397"/>
              <a:gd name="connsiteY50" fmla="*/ 1643 h 22499"/>
              <a:gd name="connsiteX51" fmla="*/ 26158 w 27397"/>
              <a:gd name="connsiteY51" fmla="*/ 1583 h 22499"/>
              <a:gd name="connsiteX52" fmla="*/ 24562 w 27397"/>
              <a:gd name="connsiteY52" fmla="*/ 1500 h 22499"/>
              <a:gd name="connsiteX53" fmla="*/ 23836 w 27397"/>
              <a:gd name="connsiteY53" fmla="*/ 1452 h 22499"/>
              <a:gd name="connsiteX54" fmla="*/ 23181 w 27397"/>
              <a:gd name="connsiteY54" fmla="*/ 1405 h 22499"/>
              <a:gd name="connsiteX55" fmla="*/ 22324 w 27397"/>
              <a:gd name="connsiteY55" fmla="*/ 1357 h 22499"/>
              <a:gd name="connsiteX56" fmla="*/ 21491 w 27397"/>
              <a:gd name="connsiteY56" fmla="*/ 1297 h 22499"/>
              <a:gd name="connsiteX57" fmla="*/ 19907 w 27397"/>
              <a:gd name="connsiteY57" fmla="*/ 1214 h 22499"/>
              <a:gd name="connsiteX58" fmla="*/ 19193 w 27397"/>
              <a:gd name="connsiteY58" fmla="*/ 1166 h 22499"/>
              <a:gd name="connsiteX59" fmla="*/ 17585 w 27397"/>
              <a:gd name="connsiteY59" fmla="*/ 1083 h 22499"/>
              <a:gd name="connsiteX60" fmla="*/ 16859 w 27397"/>
              <a:gd name="connsiteY60" fmla="*/ 1035 h 22499"/>
              <a:gd name="connsiteX61" fmla="*/ 16228 w 27397"/>
              <a:gd name="connsiteY61" fmla="*/ 988 h 22499"/>
              <a:gd name="connsiteX62" fmla="*/ 15609 w 27397"/>
              <a:gd name="connsiteY62" fmla="*/ 952 h 22499"/>
              <a:gd name="connsiteX63" fmla="*/ 14776 w 27397"/>
              <a:gd name="connsiteY63" fmla="*/ 904 h 22499"/>
              <a:gd name="connsiteX64" fmla="*/ 13883 w 27397"/>
              <a:gd name="connsiteY64" fmla="*/ 845 h 22499"/>
              <a:gd name="connsiteX65" fmla="*/ 13073 w 27397"/>
              <a:gd name="connsiteY65" fmla="*/ 797 h 22499"/>
              <a:gd name="connsiteX66" fmla="*/ 12061 w 27397"/>
              <a:gd name="connsiteY66" fmla="*/ 726 h 22499"/>
              <a:gd name="connsiteX67" fmla="*/ 11335 w 27397"/>
              <a:gd name="connsiteY67" fmla="*/ 677 h 22499"/>
              <a:gd name="connsiteX68" fmla="*/ 11263 w 27397"/>
              <a:gd name="connsiteY68" fmla="*/ 678 h 22499"/>
              <a:gd name="connsiteX69" fmla="*/ 10442 w 27397"/>
              <a:gd name="connsiteY69" fmla="*/ 619 h 22499"/>
              <a:gd name="connsiteX70" fmla="*/ 10001 w 27397"/>
              <a:gd name="connsiteY70" fmla="*/ 607 h 22499"/>
              <a:gd name="connsiteX71" fmla="*/ 9299 w 27397"/>
              <a:gd name="connsiteY71" fmla="*/ 559 h 22499"/>
              <a:gd name="connsiteX72" fmla="*/ 7739 w 27397"/>
              <a:gd name="connsiteY72" fmla="*/ 476 h 22499"/>
              <a:gd name="connsiteX73" fmla="*/ 6906 w 27397"/>
              <a:gd name="connsiteY73" fmla="*/ 416 h 22499"/>
              <a:gd name="connsiteX74" fmla="*/ 6072 w 27397"/>
              <a:gd name="connsiteY74" fmla="*/ 369 h 22499"/>
              <a:gd name="connsiteX75" fmla="*/ 5131 w 27397"/>
              <a:gd name="connsiteY75" fmla="*/ 309 h 22499"/>
              <a:gd name="connsiteX76" fmla="*/ 5048 w 27397"/>
              <a:gd name="connsiteY76" fmla="*/ 311 h 22499"/>
              <a:gd name="connsiteX77" fmla="*/ 4369 w 27397"/>
              <a:gd name="connsiteY77" fmla="*/ 273 h 22499"/>
              <a:gd name="connsiteX78" fmla="*/ 3929 w 27397"/>
              <a:gd name="connsiteY78" fmla="*/ 250 h 22499"/>
              <a:gd name="connsiteX79" fmla="*/ 3235 w 27397"/>
              <a:gd name="connsiteY79" fmla="*/ 200 h 22499"/>
              <a:gd name="connsiteX80" fmla="*/ 3167 w 27397"/>
              <a:gd name="connsiteY80" fmla="*/ 202 h 22499"/>
              <a:gd name="connsiteX81" fmla="*/ 2274 w 27397"/>
              <a:gd name="connsiteY81" fmla="*/ 143 h 22499"/>
              <a:gd name="connsiteX82" fmla="*/ 1393 w 27397"/>
              <a:gd name="connsiteY82" fmla="*/ 95 h 22499"/>
              <a:gd name="connsiteX83" fmla="*/ 559 w 27397"/>
              <a:gd name="connsiteY83" fmla="*/ 35 h 22499"/>
              <a:gd name="connsiteX84" fmla="*/ 0 w 27397"/>
              <a:gd name="connsiteY84" fmla="*/ 0 h 22499"/>
              <a:gd name="connsiteX0" fmla="*/ 738 w 28135"/>
              <a:gd name="connsiteY0" fmla="*/ 0 h 22499"/>
              <a:gd name="connsiteX1" fmla="*/ 738 w 28135"/>
              <a:gd name="connsiteY1" fmla="*/ 0 h 22499"/>
              <a:gd name="connsiteX2" fmla="*/ 774 w 28135"/>
              <a:gd name="connsiteY2" fmla="*/ 202 h 22499"/>
              <a:gd name="connsiteX3" fmla="*/ 7060 w 28135"/>
              <a:gd name="connsiteY3" fmla="*/ 15561 h 22499"/>
              <a:gd name="connsiteX4" fmla="*/ 348 w 28135"/>
              <a:gd name="connsiteY4" fmla="*/ 19935 h 22499"/>
              <a:gd name="connsiteX5" fmla="*/ 897 w 28135"/>
              <a:gd name="connsiteY5" fmla="*/ 21884 h 22499"/>
              <a:gd name="connsiteX6" fmla="*/ 7379 w 28135"/>
              <a:gd name="connsiteY6" fmla="*/ 15672 h 22499"/>
              <a:gd name="connsiteX7" fmla="*/ 7962 w 28135"/>
              <a:gd name="connsiteY7" fmla="*/ 15665 h 22499"/>
              <a:gd name="connsiteX8" fmla="*/ 8179 w 28135"/>
              <a:gd name="connsiteY8" fmla="*/ 15668 h 22499"/>
              <a:gd name="connsiteX9" fmla="*/ 9490 w 28135"/>
              <a:gd name="connsiteY9" fmla="*/ 15650 h 22499"/>
              <a:gd name="connsiteX10" fmla="*/ 10811 w 28135"/>
              <a:gd name="connsiteY10" fmla="*/ 15632 h 22499"/>
              <a:gd name="connsiteX11" fmla="*/ 18728 w 28135"/>
              <a:gd name="connsiteY11" fmla="*/ 15632 h 22499"/>
              <a:gd name="connsiteX12" fmla="*/ 18061 w 28135"/>
              <a:gd name="connsiteY12" fmla="*/ 16764 h 22499"/>
              <a:gd name="connsiteX13" fmla="*/ 18288 w 28135"/>
              <a:gd name="connsiteY13" fmla="*/ 16856 h 22499"/>
              <a:gd name="connsiteX14" fmla="*/ 18453 w 28135"/>
              <a:gd name="connsiteY14" fmla="*/ 16850 h 22499"/>
              <a:gd name="connsiteX15" fmla="*/ 18550 w 28135"/>
              <a:gd name="connsiteY15" fmla="*/ 16859 h 22499"/>
              <a:gd name="connsiteX16" fmla="*/ 19225 w 28135"/>
              <a:gd name="connsiteY16" fmla="*/ 16890 h 22499"/>
              <a:gd name="connsiteX17" fmla="*/ 20018 w 28135"/>
              <a:gd name="connsiteY17" fmla="*/ 16881 h 22499"/>
              <a:gd name="connsiteX18" fmla="*/ 20217 w 28135"/>
              <a:gd name="connsiteY18" fmla="*/ 16883 h 22499"/>
              <a:gd name="connsiteX19" fmla="*/ 19705 w 28135"/>
              <a:gd name="connsiteY19" fmla="*/ 17918 h 22499"/>
              <a:gd name="connsiteX20" fmla="*/ 18871 w 28135"/>
              <a:gd name="connsiteY20" fmla="*/ 19645 h 22499"/>
              <a:gd name="connsiteX21" fmla="*/ 18954 w 28135"/>
              <a:gd name="connsiteY21" fmla="*/ 19669 h 22499"/>
              <a:gd name="connsiteX22" fmla="*/ 19530 w 28135"/>
              <a:gd name="connsiteY22" fmla="*/ 19651 h 22499"/>
              <a:gd name="connsiteX23" fmla="*/ 20097 w 28135"/>
              <a:gd name="connsiteY23" fmla="*/ 19669 h 22499"/>
              <a:gd name="connsiteX24" fmla="*/ 20485 w 28135"/>
              <a:gd name="connsiteY24" fmla="*/ 19688 h 22499"/>
              <a:gd name="connsiteX25" fmla="*/ 21002 w 28135"/>
              <a:gd name="connsiteY25" fmla="*/ 19681 h 22499"/>
              <a:gd name="connsiteX26" fmla="*/ 20979 w 28135"/>
              <a:gd name="connsiteY26" fmla="*/ 20514 h 22499"/>
              <a:gd name="connsiteX27" fmla="*/ 20800 w 28135"/>
              <a:gd name="connsiteY27" fmla="*/ 22455 h 22499"/>
              <a:gd name="connsiteX28" fmla="*/ 20881 w 28135"/>
              <a:gd name="connsiteY28" fmla="*/ 22499 h 22499"/>
              <a:gd name="connsiteX29" fmla="*/ 20919 w 28135"/>
              <a:gd name="connsiteY29" fmla="*/ 22479 h 22499"/>
              <a:gd name="connsiteX30" fmla="*/ 21645 w 28135"/>
              <a:gd name="connsiteY30" fmla="*/ 21395 h 22499"/>
              <a:gd name="connsiteX31" fmla="*/ 23336 w 28135"/>
              <a:gd name="connsiteY31" fmla="*/ 18966 h 22499"/>
              <a:gd name="connsiteX32" fmla="*/ 23419 w 28135"/>
              <a:gd name="connsiteY32" fmla="*/ 18776 h 22499"/>
              <a:gd name="connsiteX33" fmla="*/ 22717 w 28135"/>
              <a:gd name="connsiteY33" fmla="*/ 18716 h 22499"/>
              <a:gd name="connsiteX34" fmla="*/ 22413 w 28135"/>
              <a:gd name="connsiteY34" fmla="*/ 18696 h 22499"/>
              <a:gd name="connsiteX35" fmla="*/ 22215 w 28135"/>
              <a:gd name="connsiteY35" fmla="*/ 18697 h 22499"/>
              <a:gd name="connsiteX36" fmla="*/ 21883 w 28135"/>
              <a:gd name="connsiteY36" fmla="*/ 18669 h 22499"/>
              <a:gd name="connsiteX37" fmla="*/ 22110 w 28135"/>
              <a:gd name="connsiteY37" fmla="*/ 18430 h 22499"/>
              <a:gd name="connsiteX38" fmla="*/ 23574 w 28135"/>
              <a:gd name="connsiteY38" fmla="*/ 16787 h 22499"/>
              <a:gd name="connsiteX39" fmla="*/ 24324 w 28135"/>
              <a:gd name="connsiteY39" fmla="*/ 16037 h 22499"/>
              <a:gd name="connsiteX40" fmla="*/ 24503 w 28135"/>
              <a:gd name="connsiteY40" fmla="*/ 15787 h 22499"/>
              <a:gd name="connsiteX41" fmla="*/ 23384 w 28135"/>
              <a:gd name="connsiteY41" fmla="*/ 15716 h 22499"/>
              <a:gd name="connsiteX42" fmla="*/ 22443 w 28135"/>
              <a:gd name="connsiteY42" fmla="*/ 15668 h 22499"/>
              <a:gd name="connsiteX43" fmla="*/ 21752 w 28135"/>
              <a:gd name="connsiteY43" fmla="*/ 15621 h 22499"/>
              <a:gd name="connsiteX44" fmla="*/ 20919 w 28135"/>
              <a:gd name="connsiteY44" fmla="*/ 15561 h 22499"/>
              <a:gd name="connsiteX45" fmla="*/ 21300 w 28135"/>
              <a:gd name="connsiteY45" fmla="*/ 14835 h 22499"/>
              <a:gd name="connsiteX46" fmla="*/ 28027 w 28135"/>
              <a:gd name="connsiteY46" fmla="*/ 1952 h 22499"/>
              <a:gd name="connsiteX47" fmla="*/ 28134 w 28135"/>
              <a:gd name="connsiteY47" fmla="*/ 1690 h 22499"/>
              <a:gd name="connsiteX48" fmla="*/ 27939 w 28135"/>
              <a:gd name="connsiteY48" fmla="*/ 1653 h 22499"/>
              <a:gd name="connsiteX49" fmla="*/ 27800 w 28135"/>
              <a:gd name="connsiteY49" fmla="*/ 1655 h 22499"/>
              <a:gd name="connsiteX50" fmla="*/ 27658 w 28135"/>
              <a:gd name="connsiteY50" fmla="*/ 1643 h 22499"/>
              <a:gd name="connsiteX51" fmla="*/ 26896 w 28135"/>
              <a:gd name="connsiteY51" fmla="*/ 1583 h 22499"/>
              <a:gd name="connsiteX52" fmla="*/ 25300 w 28135"/>
              <a:gd name="connsiteY52" fmla="*/ 1500 h 22499"/>
              <a:gd name="connsiteX53" fmla="*/ 24574 w 28135"/>
              <a:gd name="connsiteY53" fmla="*/ 1452 h 22499"/>
              <a:gd name="connsiteX54" fmla="*/ 23919 w 28135"/>
              <a:gd name="connsiteY54" fmla="*/ 1405 h 22499"/>
              <a:gd name="connsiteX55" fmla="*/ 23062 w 28135"/>
              <a:gd name="connsiteY55" fmla="*/ 1357 h 22499"/>
              <a:gd name="connsiteX56" fmla="*/ 22229 w 28135"/>
              <a:gd name="connsiteY56" fmla="*/ 1297 h 22499"/>
              <a:gd name="connsiteX57" fmla="*/ 20645 w 28135"/>
              <a:gd name="connsiteY57" fmla="*/ 1214 h 22499"/>
              <a:gd name="connsiteX58" fmla="*/ 19931 w 28135"/>
              <a:gd name="connsiteY58" fmla="*/ 1166 h 22499"/>
              <a:gd name="connsiteX59" fmla="*/ 18323 w 28135"/>
              <a:gd name="connsiteY59" fmla="*/ 1083 h 22499"/>
              <a:gd name="connsiteX60" fmla="*/ 17597 w 28135"/>
              <a:gd name="connsiteY60" fmla="*/ 1035 h 22499"/>
              <a:gd name="connsiteX61" fmla="*/ 16966 w 28135"/>
              <a:gd name="connsiteY61" fmla="*/ 988 h 22499"/>
              <a:gd name="connsiteX62" fmla="*/ 16347 w 28135"/>
              <a:gd name="connsiteY62" fmla="*/ 952 h 22499"/>
              <a:gd name="connsiteX63" fmla="*/ 15514 w 28135"/>
              <a:gd name="connsiteY63" fmla="*/ 904 h 22499"/>
              <a:gd name="connsiteX64" fmla="*/ 14621 w 28135"/>
              <a:gd name="connsiteY64" fmla="*/ 845 h 22499"/>
              <a:gd name="connsiteX65" fmla="*/ 13811 w 28135"/>
              <a:gd name="connsiteY65" fmla="*/ 797 h 22499"/>
              <a:gd name="connsiteX66" fmla="*/ 12799 w 28135"/>
              <a:gd name="connsiteY66" fmla="*/ 726 h 22499"/>
              <a:gd name="connsiteX67" fmla="*/ 12073 w 28135"/>
              <a:gd name="connsiteY67" fmla="*/ 677 h 22499"/>
              <a:gd name="connsiteX68" fmla="*/ 12001 w 28135"/>
              <a:gd name="connsiteY68" fmla="*/ 678 h 22499"/>
              <a:gd name="connsiteX69" fmla="*/ 11180 w 28135"/>
              <a:gd name="connsiteY69" fmla="*/ 619 h 22499"/>
              <a:gd name="connsiteX70" fmla="*/ 10739 w 28135"/>
              <a:gd name="connsiteY70" fmla="*/ 607 h 22499"/>
              <a:gd name="connsiteX71" fmla="*/ 10037 w 28135"/>
              <a:gd name="connsiteY71" fmla="*/ 559 h 22499"/>
              <a:gd name="connsiteX72" fmla="*/ 8477 w 28135"/>
              <a:gd name="connsiteY72" fmla="*/ 476 h 22499"/>
              <a:gd name="connsiteX73" fmla="*/ 7644 w 28135"/>
              <a:gd name="connsiteY73" fmla="*/ 416 h 22499"/>
              <a:gd name="connsiteX74" fmla="*/ 6810 w 28135"/>
              <a:gd name="connsiteY74" fmla="*/ 369 h 22499"/>
              <a:gd name="connsiteX75" fmla="*/ 5869 w 28135"/>
              <a:gd name="connsiteY75" fmla="*/ 309 h 22499"/>
              <a:gd name="connsiteX76" fmla="*/ 5786 w 28135"/>
              <a:gd name="connsiteY76" fmla="*/ 311 h 22499"/>
              <a:gd name="connsiteX77" fmla="*/ 5107 w 28135"/>
              <a:gd name="connsiteY77" fmla="*/ 273 h 22499"/>
              <a:gd name="connsiteX78" fmla="*/ 4667 w 28135"/>
              <a:gd name="connsiteY78" fmla="*/ 250 h 22499"/>
              <a:gd name="connsiteX79" fmla="*/ 3973 w 28135"/>
              <a:gd name="connsiteY79" fmla="*/ 200 h 22499"/>
              <a:gd name="connsiteX80" fmla="*/ 3905 w 28135"/>
              <a:gd name="connsiteY80" fmla="*/ 202 h 22499"/>
              <a:gd name="connsiteX81" fmla="*/ 3012 w 28135"/>
              <a:gd name="connsiteY81" fmla="*/ 143 h 22499"/>
              <a:gd name="connsiteX82" fmla="*/ 2131 w 28135"/>
              <a:gd name="connsiteY82" fmla="*/ 95 h 22499"/>
              <a:gd name="connsiteX83" fmla="*/ 1297 w 28135"/>
              <a:gd name="connsiteY83" fmla="*/ 35 h 22499"/>
              <a:gd name="connsiteX84" fmla="*/ 738 w 28135"/>
              <a:gd name="connsiteY84" fmla="*/ 0 h 22499"/>
              <a:gd name="connsiteX0" fmla="*/ 393 w 27790"/>
              <a:gd name="connsiteY0" fmla="*/ 0 h 22499"/>
              <a:gd name="connsiteX1" fmla="*/ 393 w 27790"/>
              <a:gd name="connsiteY1" fmla="*/ 0 h 22499"/>
              <a:gd name="connsiteX2" fmla="*/ 429 w 27790"/>
              <a:gd name="connsiteY2" fmla="*/ 202 h 22499"/>
              <a:gd name="connsiteX3" fmla="*/ 827 w 27790"/>
              <a:gd name="connsiteY3" fmla="*/ 17603 h 22499"/>
              <a:gd name="connsiteX4" fmla="*/ 3 w 27790"/>
              <a:gd name="connsiteY4" fmla="*/ 19935 h 22499"/>
              <a:gd name="connsiteX5" fmla="*/ 552 w 27790"/>
              <a:gd name="connsiteY5" fmla="*/ 21884 h 22499"/>
              <a:gd name="connsiteX6" fmla="*/ 7034 w 27790"/>
              <a:gd name="connsiteY6" fmla="*/ 15672 h 22499"/>
              <a:gd name="connsiteX7" fmla="*/ 7617 w 27790"/>
              <a:gd name="connsiteY7" fmla="*/ 15665 h 22499"/>
              <a:gd name="connsiteX8" fmla="*/ 7834 w 27790"/>
              <a:gd name="connsiteY8" fmla="*/ 15668 h 22499"/>
              <a:gd name="connsiteX9" fmla="*/ 9145 w 27790"/>
              <a:gd name="connsiteY9" fmla="*/ 15650 h 22499"/>
              <a:gd name="connsiteX10" fmla="*/ 10466 w 27790"/>
              <a:gd name="connsiteY10" fmla="*/ 15632 h 22499"/>
              <a:gd name="connsiteX11" fmla="*/ 18383 w 27790"/>
              <a:gd name="connsiteY11" fmla="*/ 15632 h 22499"/>
              <a:gd name="connsiteX12" fmla="*/ 17716 w 27790"/>
              <a:gd name="connsiteY12" fmla="*/ 16764 h 22499"/>
              <a:gd name="connsiteX13" fmla="*/ 17943 w 27790"/>
              <a:gd name="connsiteY13" fmla="*/ 16856 h 22499"/>
              <a:gd name="connsiteX14" fmla="*/ 18108 w 27790"/>
              <a:gd name="connsiteY14" fmla="*/ 16850 h 22499"/>
              <a:gd name="connsiteX15" fmla="*/ 18205 w 27790"/>
              <a:gd name="connsiteY15" fmla="*/ 16859 h 22499"/>
              <a:gd name="connsiteX16" fmla="*/ 18880 w 27790"/>
              <a:gd name="connsiteY16" fmla="*/ 16890 h 22499"/>
              <a:gd name="connsiteX17" fmla="*/ 19673 w 27790"/>
              <a:gd name="connsiteY17" fmla="*/ 16881 h 22499"/>
              <a:gd name="connsiteX18" fmla="*/ 19872 w 27790"/>
              <a:gd name="connsiteY18" fmla="*/ 16883 h 22499"/>
              <a:gd name="connsiteX19" fmla="*/ 19360 w 27790"/>
              <a:gd name="connsiteY19" fmla="*/ 17918 h 22499"/>
              <a:gd name="connsiteX20" fmla="*/ 18526 w 27790"/>
              <a:gd name="connsiteY20" fmla="*/ 19645 h 22499"/>
              <a:gd name="connsiteX21" fmla="*/ 18609 w 27790"/>
              <a:gd name="connsiteY21" fmla="*/ 19669 h 22499"/>
              <a:gd name="connsiteX22" fmla="*/ 19185 w 27790"/>
              <a:gd name="connsiteY22" fmla="*/ 19651 h 22499"/>
              <a:gd name="connsiteX23" fmla="*/ 19752 w 27790"/>
              <a:gd name="connsiteY23" fmla="*/ 19669 h 22499"/>
              <a:gd name="connsiteX24" fmla="*/ 20140 w 27790"/>
              <a:gd name="connsiteY24" fmla="*/ 19688 h 22499"/>
              <a:gd name="connsiteX25" fmla="*/ 20657 w 27790"/>
              <a:gd name="connsiteY25" fmla="*/ 19681 h 22499"/>
              <a:gd name="connsiteX26" fmla="*/ 20634 w 27790"/>
              <a:gd name="connsiteY26" fmla="*/ 20514 h 22499"/>
              <a:gd name="connsiteX27" fmla="*/ 20455 w 27790"/>
              <a:gd name="connsiteY27" fmla="*/ 22455 h 22499"/>
              <a:gd name="connsiteX28" fmla="*/ 20536 w 27790"/>
              <a:gd name="connsiteY28" fmla="*/ 22499 h 22499"/>
              <a:gd name="connsiteX29" fmla="*/ 20574 w 27790"/>
              <a:gd name="connsiteY29" fmla="*/ 22479 h 22499"/>
              <a:gd name="connsiteX30" fmla="*/ 21300 w 27790"/>
              <a:gd name="connsiteY30" fmla="*/ 21395 h 22499"/>
              <a:gd name="connsiteX31" fmla="*/ 22991 w 27790"/>
              <a:gd name="connsiteY31" fmla="*/ 18966 h 22499"/>
              <a:gd name="connsiteX32" fmla="*/ 23074 w 27790"/>
              <a:gd name="connsiteY32" fmla="*/ 18776 h 22499"/>
              <a:gd name="connsiteX33" fmla="*/ 22372 w 27790"/>
              <a:gd name="connsiteY33" fmla="*/ 18716 h 22499"/>
              <a:gd name="connsiteX34" fmla="*/ 22068 w 27790"/>
              <a:gd name="connsiteY34" fmla="*/ 18696 h 22499"/>
              <a:gd name="connsiteX35" fmla="*/ 21870 w 27790"/>
              <a:gd name="connsiteY35" fmla="*/ 18697 h 22499"/>
              <a:gd name="connsiteX36" fmla="*/ 21538 w 27790"/>
              <a:gd name="connsiteY36" fmla="*/ 18669 h 22499"/>
              <a:gd name="connsiteX37" fmla="*/ 21765 w 27790"/>
              <a:gd name="connsiteY37" fmla="*/ 18430 h 22499"/>
              <a:gd name="connsiteX38" fmla="*/ 23229 w 27790"/>
              <a:gd name="connsiteY38" fmla="*/ 16787 h 22499"/>
              <a:gd name="connsiteX39" fmla="*/ 23979 w 27790"/>
              <a:gd name="connsiteY39" fmla="*/ 16037 h 22499"/>
              <a:gd name="connsiteX40" fmla="*/ 24158 w 27790"/>
              <a:gd name="connsiteY40" fmla="*/ 15787 h 22499"/>
              <a:gd name="connsiteX41" fmla="*/ 23039 w 27790"/>
              <a:gd name="connsiteY41" fmla="*/ 15716 h 22499"/>
              <a:gd name="connsiteX42" fmla="*/ 22098 w 27790"/>
              <a:gd name="connsiteY42" fmla="*/ 15668 h 22499"/>
              <a:gd name="connsiteX43" fmla="*/ 21407 w 27790"/>
              <a:gd name="connsiteY43" fmla="*/ 15621 h 22499"/>
              <a:gd name="connsiteX44" fmla="*/ 20574 w 27790"/>
              <a:gd name="connsiteY44" fmla="*/ 15561 h 22499"/>
              <a:gd name="connsiteX45" fmla="*/ 20955 w 27790"/>
              <a:gd name="connsiteY45" fmla="*/ 14835 h 22499"/>
              <a:gd name="connsiteX46" fmla="*/ 27682 w 27790"/>
              <a:gd name="connsiteY46" fmla="*/ 1952 h 22499"/>
              <a:gd name="connsiteX47" fmla="*/ 27789 w 27790"/>
              <a:gd name="connsiteY47" fmla="*/ 1690 h 22499"/>
              <a:gd name="connsiteX48" fmla="*/ 27594 w 27790"/>
              <a:gd name="connsiteY48" fmla="*/ 1653 h 22499"/>
              <a:gd name="connsiteX49" fmla="*/ 27455 w 27790"/>
              <a:gd name="connsiteY49" fmla="*/ 1655 h 22499"/>
              <a:gd name="connsiteX50" fmla="*/ 27313 w 27790"/>
              <a:gd name="connsiteY50" fmla="*/ 1643 h 22499"/>
              <a:gd name="connsiteX51" fmla="*/ 26551 w 27790"/>
              <a:gd name="connsiteY51" fmla="*/ 1583 h 22499"/>
              <a:gd name="connsiteX52" fmla="*/ 24955 w 27790"/>
              <a:gd name="connsiteY52" fmla="*/ 1500 h 22499"/>
              <a:gd name="connsiteX53" fmla="*/ 24229 w 27790"/>
              <a:gd name="connsiteY53" fmla="*/ 1452 h 22499"/>
              <a:gd name="connsiteX54" fmla="*/ 23574 w 27790"/>
              <a:gd name="connsiteY54" fmla="*/ 1405 h 22499"/>
              <a:gd name="connsiteX55" fmla="*/ 22717 w 27790"/>
              <a:gd name="connsiteY55" fmla="*/ 1357 h 22499"/>
              <a:gd name="connsiteX56" fmla="*/ 21884 w 27790"/>
              <a:gd name="connsiteY56" fmla="*/ 1297 h 22499"/>
              <a:gd name="connsiteX57" fmla="*/ 20300 w 27790"/>
              <a:gd name="connsiteY57" fmla="*/ 1214 h 22499"/>
              <a:gd name="connsiteX58" fmla="*/ 19586 w 27790"/>
              <a:gd name="connsiteY58" fmla="*/ 1166 h 22499"/>
              <a:gd name="connsiteX59" fmla="*/ 17978 w 27790"/>
              <a:gd name="connsiteY59" fmla="*/ 1083 h 22499"/>
              <a:gd name="connsiteX60" fmla="*/ 17252 w 27790"/>
              <a:gd name="connsiteY60" fmla="*/ 1035 h 22499"/>
              <a:gd name="connsiteX61" fmla="*/ 16621 w 27790"/>
              <a:gd name="connsiteY61" fmla="*/ 988 h 22499"/>
              <a:gd name="connsiteX62" fmla="*/ 16002 w 27790"/>
              <a:gd name="connsiteY62" fmla="*/ 952 h 22499"/>
              <a:gd name="connsiteX63" fmla="*/ 15169 w 27790"/>
              <a:gd name="connsiteY63" fmla="*/ 904 h 22499"/>
              <a:gd name="connsiteX64" fmla="*/ 14276 w 27790"/>
              <a:gd name="connsiteY64" fmla="*/ 845 h 22499"/>
              <a:gd name="connsiteX65" fmla="*/ 13466 w 27790"/>
              <a:gd name="connsiteY65" fmla="*/ 797 h 22499"/>
              <a:gd name="connsiteX66" fmla="*/ 12454 w 27790"/>
              <a:gd name="connsiteY66" fmla="*/ 726 h 22499"/>
              <a:gd name="connsiteX67" fmla="*/ 11728 w 27790"/>
              <a:gd name="connsiteY67" fmla="*/ 677 h 22499"/>
              <a:gd name="connsiteX68" fmla="*/ 11656 w 27790"/>
              <a:gd name="connsiteY68" fmla="*/ 678 h 22499"/>
              <a:gd name="connsiteX69" fmla="*/ 10835 w 27790"/>
              <a:gd name="connsiteY69" fmla="*/ 619 h 22499"/>
              <a:gd name="connsiteX70" fmla="*/ 10394 w 27790"/>
              <a:gd name="connsiteY70" fmla="*/ 607 h 22499"/>
              <a:gd name="connsiteX71" fmla="*/ 9692 w 27790"/>
              <a:gd name="connsiteY71" fmla="*/ 559 h 22499"/>
              <a:gd name="connsiteX72" fmla="*/ 8132 w 27790"/>
              <a:gd name="connsiteY72" fmla="*/ 476 h 22499"/>
              <a:gd name="connsiteX73" fmla="*/ 7299 w 27790"/>
              <a:gd name="connsiteY73" fmla="*/ 416 h 22499"/>
              <a:gd name="connsiteX74" fmla="*/ 6465 w 27790"/>
              <a:gd name="connsiteY74" fmla="*/ 369 h 22499"/>
              <a:gd name="connsiteX75" fmla="*/ 5524 w 27790"/>
              <a:gd name="connsiteY75" fmla="*/ 309 h 22499"/>
              <a:gd name="connsiteX76" fmla="*/ 5441 w 27790"/>
              <a:gd name="connsiteY76" fmla="*/ 311 h 22499"/>
              <a:gd name="connsiteX77" fmla="*/ 4762 w 27790"/>
              <a:gd name="connsiteY77" fmla="*/ 273 h 22499"/>
              <a:gd name="connsiteX78" fmla="*/ 4322 w 27790"/>
              <a:gd name="connsiteY78" fmla="*/ 250 h 22499"/>
              <a:gd name="connsiteX79" fmla="*/ 3628 w 27790"/>
              <a:gd name="connsiteY79" fmla="*/ 200 h 22499"/>
              <a:gd name="connsiteX80" fmla="*/ 3560 w 27790"/>
              <a:gd name="connsiteY80" fmla="*/ 202 h 22499"/>
              <a:gd name="connsiteX81" fmla="*/ 2667 w 27790"/>
              <a:gd name="connsiteY81" fmla="*/ 143 h 22499"/>
              <a:gd name="connsiteX82" fmla="*/ 1786 w 27790"/>
              <a:gd name="connsiteY82" fmla="*/ 95 h 22499"/>
              <a:gd name="connsiteX83" fmla="*/ 952 w 27790"/>
              <a:gd name="connsiteY83" fmla="*/ 35 h 22499"/>
              <a:gd name="connsiteX84" fmla="*/ 393 w 27790"/>
              <a:gd name="connsiteY84" fmla="*/ 0 h 22499"/>
              <a:gd name="connsiteX0" fmla="*/ 393 w 27790"/>
              <a:gd name="connsiteY0" fmla="*/ 0 h 22499"/>
              <a:gd name="connsiteX1" fmla="*/ 393 w 27790"/>
              <a:gd name="connsiteY1" fmla="*/ 0 h 22499"/>
              <a:gd name="connsiteX2" fmla="*/ 429 w 27790"/>
              <a:gd name="connsiteY2" fmla="*/ 202 h 22499"/>
              <a:gd name="connsiteX3" fmla="*/ 827 w 27790"/>
              <a:gd name="connsiteY3" fmla="*/ 17603 h 22499"/>
              <a:gd name="connsiteX4" fmla="*/ 3 w 27790"/>
              <a:gd name="connsiteY4" fmla="*/ 19935 h 22499"/>
              <a:gd name="connsiteX5" fmla="*/ 552 w 27790"/>
              <a:gd name="connsiteY5" fmla="*/ 21884 h 22499"/>
              <a:gd name="connsiteX6" fmla="*/ 7034 w 27790"/>
              <a:gd name="connsiteY6" fmla="*/ 15672 h 22499"/>
              <a:gd name="connsiteX7" fmla="*/ 7617 w 27790"/>
              <a:gd name="connsiteY7" fmla="*/ 15665 h 22499"/>
              <a:gd name="connsiteX8" fmla="*/ 7834 w 27790"/>
              <a:gd name="connsiteY8" fmla="*/ 15668 h 22499"/>
              <a:gd name="connsiteX9" fmla="*/ 9145 w 27790"/>
              <a:gd name="connsiteY9" fmla="*/ 15650 h 22499"/>
              <a:gd name="connsiteX10" fmla="*/ 10466 w 27790"/>
              <a:gd name="connsiteY10" fmla="*/ 15632 h 22499"/>
              <a:gd name="connsiteX11" fmla="*/ 18383 w 27790"/>
              <a:gd name="connsiteY11" fmla="*/ 15632 h 22499"/>
              <a:gd name="connsiteX12" fmla="*/ 17716 w 27790"/>
              <a:gd name="connsiteY12" fmla="*/ 16764 h 22499"/>
              <a:gd name="connsiteX13" fmla="*/ 17943 w 27790"/>
              <a:gd name="connsiteY13" fmla="*/ 16856 h 22499"/>
              <a:gd name="connsiteX14" fmla="*/ 18108 w 27790"/>
              <a:gd name="connsiteY14" fmla="*/ 16850 h 22499"/>
              <a:gd name="connsiteX15" fmla="*/ 18205 w 27790"/>
              <a:gd name="connsiteY15" fmla="*/ 16859 h 22499"/>
              <a:gd name="connsiteX16" fmla="*/ 18880 w 27790"/>
              <a:gd name="connsiteY16" fmla="*/ 16890 h 22499"/>
              <a:gd name="connsiteX17" fmla="*/ 19673 w 27790"/>
              <a:gd name="connsiteY17" fmla="*/ 16881 h 22499"/>
              <a:gd name="connsiteX18" fmla="*/ 19872 w 27790"/>
              <a:gd name="connsiteY18" fmla="*/ 16883 h 22499"/>
              <a:gd name="connsiteX19" fmla="*/ 19360 w 27790"/>
              <a:gd name="connsiteY19" fmla="*/ 17918 h 22499"/>
              <a:gd name="connsiteX20" fmla="*/ 18526 w 27790"/>
              <a:gd name="connsiteY20" fmla="*/ 19645 h 22499"/>
              <a:gd name="connsiteX21" fmla="*/ 18609 w 27790"/>
              <a:gd name="connsiteY21" fmla="*/ 19669 h 22499"/>
              <a:gd name="connsiteX22" fmla="*/ 19185 w 27790"/>
              <a:gd name="connsiteY22" fmla="*/ 19651 h 22499"/>
              <a:gd name="connsiteX23" fmla="*/ 19752 w 27790"/>
              <a:gd name="connsiteY23" fmla="*/ 19669 h 22499"/>
              <a:gd name="connsiteX24" fmla="*/ 20140 w 27790"/>
              <a:gd name="connsiteY24" fmla="*/ 19688 h 22499"/>
              <a:gd name="connsiteX25" fmla="*/ 20657 w 27790"/>
              <a:gd name="connsiteY25" fmla="*/ 19681 h 22499"/>
              <a:gd name="connsiteX26" fmla="*/ 20634 w 27790"/>
              <a:gd name="connsiteY26" fmla="*/ 20514 h 22499"/>
              <a:gd name="connsiteX27" fmla="*/ 20455 w 27790"/>
              <a:gd name="connsiteY27" fmla="*/ 22455 h 22499"/>
              <a:gd name="connsiteX28" fmla="*/ 20536 w 27790"/>
              <a:gd name="connsiteY28" fmla="*/ 22499 h 22499"/>
              <a:gd name="connsiteX29" fmla="*/ 20574 w 27790"/>
              <a:gd name="connsiteY29" fmla="*/ 22479 h 22499"/>
              <a:gd name="connsiteX30" fmla="*/ 21300 w 27790"/>
              <a:gd name="connsiteY30" fmla="*/ 21395 h 22499"/>
              <a:gd name="connsiteX31" fmla="*/ 22991 w 27790"/>
              <a:gd name="connsiteY31" fmla="*/ 18966 h 22499"/>
              <a:gd name="connsiteX32" fmla="*/ 23074 w 27790"/>
              <a:gd name="connsiteY32" fmla="*/ 18776 h 22499"/>
              <a:gd name="connsiteX33" fmla="*/ 22372 w 27790"/>
              <a:gd name="connsiteY33" fmla="*/ 18716 h 22499"/>
              <a:gd name="connsiteX34" fmla="*/ 22068 w 27790"/>
              <a:gd name="connsiteY34" fmla="*/ 18696 h 22499"/>
              <a:gd name="connsiteX35" fmla="*/ 21870 w 27790"/>
              <a:gd name="connsiteY35" fmla="*/ 18697 h 22499"/>
              <a:gd name="connsiteX36" fmla="*/ 21538 w 27790"/>
              <a:gd name="connsiteY36" fmla="*/ 18669 h 22499"/>
              <a:gd name="connsiteX37" fmla="*/ 21765 w 27790"/>
              <a:gd name="connsiteY37" fmla="*/ 18430 h 22499"/>
              <a:gd name="connsiteX38" fmla="*/ 23229 w 27790"/>
              <a:gd name="connsiteY38" fmla="*/ 16787 h 22499"/>
              <a:gd name="connsiteX39" fmla="*/ 23979 w 27790"/>
              <a:gd name="connsiteY39" fmla="*/ 16037 h 22499"/>
              <a:gd name="connsiteX40" fmla="*/ 24158 w 27790"/>
              <a:gd name="connsiteY40" fmla="*/ 15787 h 22499"/>
              <a:gd name="connsiteX41" fmla="*/ 23039 w 27790"/>
              <a:gd name="connsiteY41" fmla="*/ 15716 h 22499"/>
              <a:gd name="connsiteX42" fmla="*/ 22098 w 27790"/>
              <a:gd name="connsiteY42" fmla="*/ 15668 h 22499"/>
              <a:gd name="connsiteX43" fmla="*/ 21407 w 27790"/>
              <a:gd name="connsiteY43" fmla="*/ 15621 h 22499"/>
              <a:gd name="connsiteX44" fmla="*/ 20574 w 27790"/>
              <a:gd name="connsiteY44" fmla="*/ 15561 h 22499"/>
              <a:gd name="connsiteX45" fmla="*/ 20955 w 27790"/>
              <a:gd name="connsiteY45" fmla="*/ 14835 h 22499"/>
              <a:gd name="connsiteX46" fmla="*/ 27682 w 27790"/>
              <a:gd name="connsiteY46" fmla="*/ 1952 h 22499"/>
              <a:gd name="connsiteX47" fmla="*/ 27789 w 27790"/>
              <a:gd name="connsiteY47" fmla="*/ 1690 h 22499"/>
              <a:gd name="connsiteX48" fmla="*/ 27594 w 27790"/>
              <a:gd name="connsiteY48" fmla="*/ 1653 h 22499"/>
              <a:gd name="connsiteX49" fmla="*/ 27455 w 27790"/>
              <a:gd name="connsiteY49" fmla="*/ 1655 h 22499"/>
              <a:gd name="connsiteX50" fmla="*/ 27313 w 27790"/>
              <a:gd name="connsiteY50" fmla="*/ 1643 h 22499"/>
              <a:gd name="connsiteX51" fmla="*/ 26551 w 27790"/>
              <a:gd name="connsiteY51" fmla="*/ 1583 h 22499"/>
              <a:gd name="connsiteX52" fmla="*/ 24955 w 27790"/>
              <a:gd name="connsiteY52" fmla="*/ 1500 h 22499"/>
              <a:gd name="connsiteX53" fmla="*/ 24229 w 27790"/>
              <a:gd name="connsiteY53" fmla="*/ 1452 h 22499"/>
              <a:gd name="connsiteX54" fmla="*/ 23574 w 27790"/>
              <a:gd name="connsiteY54" fmla="*/ 1405 h 22499"/>
              <a:gd name="connsiteX55" fmla="*/ 22717 w 27790"/>
              <a:gd name="connsiteY55" fmla="*/ 1357 h 22499"/>
              <a:gd name="connsiteX56" fmla="*/ 21884 w 27790"/>
              <a:gd name="connsiteY56" fmla="*/ 1297 h 22499"/>
              <a:gd name="connsiteX57" fmla="*/ 20300 w 27790"/>
              <a:gd name="connsiteY57" fmla="*/ 1214 h 22499"/>
              <a:gd name="connsiteX58" fmla="*/ 19586 w 27790"/>
              <a:gd name="connsiteY58" fmla="*/ 1166 h 22499"/>
              <a:gd name="connsiteX59" fmla="*/ 17978 w 27790"/>
              <a:gd name="connsiteY59" fmla="*/ 1083 h 22499"/>
              <a:gd name="connsiteX60" fmla="*/ 17252 w 27790"/>
              <a:gd name="connsiteY60" fmla="*/ 1035 h 22499"/>
              <a:gd name="connsiteX61" fmla="*/ 16621 w 27790"/>
              <a:gd name="connsiteY61" fmla="*/ 988 h 22499"/>
              <a:gd name="connsiteX62" fmla="*/ 16002 w 27790"/>
              <a:gd name="connsiteY62" fmla="*/ 952 h 22499"/>
              <a:gd name="connsiteX63" fmla="*/ 15169 w 27790"/>
              <a:gd name="connsiteY63" fmla="*/ 904 h 22499"/>
              <a:gd name="connsiteX64" fmla="*/ 14276 w 27790"/>
              <a:gd name="connsiteY64" fmla="*/ 845 h 22499"/>
              <a:gd name="connsiteX65" fmla="*/ 13466 w 27790"/>
              <a:gd name="connsiteY65" fmla="*/ 797 h 22499"/>
              <a:gd name="connsiteX66" fmla="*/ 12454 w 27790"/>
              <a:gd name="connsiteY66" fmla="*/ 726 h 22499"/>
              <a:gd name="connsiteX67" fmla="*/ 11728 w 27790"/>
              <a:gd name="connsiteY67" fmla="*/ 677 h 22499"/>
              <a:gd name="connsiteX68" fmla="*/ 11656 w 27790"/>
              <a:gd name="connsiteY68" fmla="*/ 678 h 22499"/>
              <a:gd name="connsiteX69" fmla="*/ 10835 w 27790"/>
              <a:gd name="connsiteY69" fmla="*/ 619 h 22499"/>
              <a:gd name="connsiteX70" fmla="*/ 10394 w 27790"/>
              <a:gd name="connsiteY70" fmla="*/ 607 h 22499"/>
              <a:gd name="connsiteX71" fmla="*/ 9692 w 27790"/>
              <a:gd name="connsiteY71" fmla="*/ 559 h 22499"/>
              <a:gd name="connsiteX72" fmla="*/ 8132 w 27790"/>
              <a:gd name="connsiteY72" fmla="*/ 476 h 22499"/>
              <a:gd name="connsiteX73" fmla="*/ 7299 w 27790"/>
              <a:gd name="connsiteY73" fmla="*/ 416 h 22499"/>
              <a:gd name="connsiteX74" fmla="*/ 6465 w 27790"/>
              <a:gd name="connsiteY74" fmla="*/ 369 h 22499"/>
              <a:gd name="connsiteX75" fmla="*/ 5524 w 27790"/>
              <a:gd name="connsiteY75" fmla="*/ 309 h 22499"/>
              <a:gd name="connsiteX76" fmla="*/ 5441 w 27790"/>
              <a:gd name="connsiteY76" fmla="*/ 311 h 22499"/>
              <a:gd name="connsiteX77" fmla="*/ 4762 w 27790"/>
              <a:gd name="connsiteY77" fmla="*/ 273 h 22499"/>
              <a:gd name="connsiteX78" fmla="*/ 4322 w 27790"/>
              <a:gd name="connsiteY78" fmla="*/ 250 h 22499"/>
              <a:gd name="connsiteX79" fmla="*/ 3628 w 27790"/>
              <a:gd name="connsiteY79" fmla="*/ 200 h 22499"/>
              <a:gd name="connsiteX80" fmla="*/ 3560 w 27790"/>
              <a:gd name="connsiteY80" fmla="*/ 202 h 22499"/>
              <a:gd name="connsiteX81" fmla="*/ 2667 w 27790"/>
              <a:gd name="connsiteY81" fmla="*/ 143 h 22499"/>
              <a:gd name="connsiteX82" fmla="*/ 1786 w 27790"/>
              <a:gd name="connsiteY82" fmla="*/ 95 h 22499"/>
              <a:gd name="connsiteX83" fmla="*/ 952 w 27790"/>
              <a:gd name="connsiteY83" fmla="*/ 35 h 22499"/>
              <a:gd name="connsiteX84" fmla="*/ 393 w 27790"/>
              <a:gd name="connsiteY84" fmla="*/ 0 h 22499"/>
              <a:gd name="connsiteX0" fmla="*/ 0 w 27397"/>
              <a:gd name="connsiteY0" fmla="*/ 0 h 22499"/>
              <a:gd name="connsiteX1" fmla="*/ 0 w 27397"/>
              <a:gd name="connsiteY1" fmla="*/ 0 h 22499"/>
              <a:gd name="connsiteX2" fmla="*/ 36 w 27397"/>
              <a:gd name="connsiteY2" fmla="*/ 202 h 22499"/>
              <a:gd name="connsiteX3" fmla="*/ 434 w 27397"/>
              <a:gd name="connsiteY3" fmla="*/ 17603 h 22499"/>
              <a:gd name="connsiteX4" fmla="*/ 2975 w 27397"/>
              <a:gd name="connsiteY4" fmla="*/ 17939 h 22499"/>
              <a:gd name="connsiteX5" fmla="*/ 159 w 27397"/>
              <a:gd name="connsiteY5" fmla="*/ 21884 h 22499"/>
              <a:gd name="connsiteX6" fmla="*/ 6641 w 27397"/>
              <a:gd name="connsiteY6" fmla="*/ 15672 h 22499"/>
              <a:gd name="connsiteX7" fmla="*/ 7224 w 27397"/>
              <a:gd name="connsiteY7" fmla="*/ 15665 h 22499"/>
              <a:gd name="connsiteX8" fmla="*/ 7441 w 27397"/>
              <a:gd name="connsiteY8" fmla="*/ 15668 h 22499"/>
              <a:gd name="connsiteX9" fmla="*/ 8752 w 27397"/>
              <a:gd name="connsiteY9" fmla="*/ 15650 h 22499"/>
              <a:gd name="connsiteX10" fmla="*/ 10073 w 27397"/>
              <a:gd name="connsiteY10" fmla="*/ 15632 h 22499"/>
              <a:gd name="connsiteX11" fmla="*/ 17990 w 27397"/>
              <a:gd name="connsiteY11" fmla="*/ 15632 h 22499"/>
              <a:gd name="connsiteX12" fmla="*/ 17323 w 27397"/>
              <a:gd name="connsiteY12" fmla="*/ 16764 h 22499"/>
              <a:gd name="connsiteX13" fmla="*/ 17550 w 27397"/>
              <a:gd name="connsiteY13" fmla="*/ 16856 h 22499"/>
              <a:gd name="connsiteX14" fmla="*/ 17715 w 27397"/>
              <a:gd name="connsiteY14" fmla="*/ 16850 h 22499"/>
              <a:gd name="connsiteX15" fmla="*/ 17812 w 27397"/>
              <a:gd name="connsiteY15" fmla="*/ 16859 h 22499"/>
              <a:gd name="connsiteX16" fmla="*/ 18487 w 27397"/>
              <a:gd name="connsiteY16" fmla="*/ 16890 h 22499"/>
              <a:gd name="connsiteX17" fmla="*/ 19280 w 27397"/>
              <a:gd name="connsiteY17" fmla="*/ 16881 h 22499"/>
              <a:gd name="connsiteX18" fmla="*/ 19479 w 27397"/>
              <a:gd name="connsiteY18" fmla="*/ 16883 h 22499"/>
              <a:gd name="connsiteX19" fmla="*/ 18967 w 27397"/>
              <a:gd name="connsiteY19" fmla="*/ 17918 h 22499"/>
              <a:gd name="connsiteX20" fmla="*/ 18133 w 27397"/>
              <a:gd name="connsiteY20" fmla="*/ 19645 h 22499"/>
              <a:gd name="connsiteX21" fmla="*/ 18216 w 27397"/>
              <a:gd name="connsiteY21" fmla="*/ 19669 h 22499"/>
              <a:gd name="connsiteX22" fmla="*/ 18792 w 27397"/>
              <a:gd name="connsiteY22" fmla="*/ 19651 h 22499"/>
              <a:gd name="connsiteX23" fmla="*/ 19359 w 27397"/>
              <a:gd name="connsiteY23" fmla="*/ 19669 h 22499"/>
              <a:gd name="connsiteX24" fmla="*/ 19747 w 27397"/>
              <a:gd name="connsiteY24" fmla="*/ 19688 h 22499"/>
              <a:gd name="connsiteX25" fmla="*/ 20264 w 27397"/>
              <a:gd name="connsiteY25" fmla="*/ 19681 h 22499"/>
              <a:gd name="connsiteX26" fmla="*/ 20241 w 27397"/>
              <a:gd name="connsiteY26" fmla="*/ 20514 h 22499"/>
              <a:gd name="connsiteX27" fmla="*/ 20062 w 27397"/>
              <a:gd name="connsiteY27" fmla="*/ 22455 h 22499"/>
              <a:gd name="connsiteX28" fmla="*/ 20143 w 27397"/>
              <a:gd name="connsiteY28" fmla="*/ 22499 h 22499"/>
              <a:gd name="connsiteX29" fmla="*/ 20181 w 27397"/>
              <a:gd name="connsiteY29" fmla="*/ 22479 h 22499"/>
              <a:gd name="connsiteX30" fmla="*/ 20907 w 27397"/>
              <a:gd name="connsiteY30" fmla="*/ 21395 h 22499"/>
              <a:gd name="connsiteX31" fmla="*/ 22598 w 27397"/>
              <a:gd name="connsiteY31" fmla="*/ 18966 h 22499"/>
              <a:gd name="connsiteX32" fmla="*/ 22681 w 27397"/>
              <a:gd name="connsiteY32" fmla="*/ 18776 h 22499"/>
              <a:gd name="connsiteX33" fmla="*/ 21979 w 27397"/>
              <a:gd name="connsiteY33" fmla="*/ 18716 h 22499"/>
              <a:gd name="connsiteX34" fmla="*/ 21675 w 27397"/>
              <a:gd name="connsiteY34" fmla="*/ 18696 h 22499"/>
              <a:gd name="connsiteX35" fmla="*/ 21477 w 27397"/>
              <a:gd name="connsiteY35" fmla="*/ 18697 h 22499"/>
              <a:gd name="connsiteX36" fmla="*/ 21145 w 27397"/>
              <a:gd name="connsiteY36" fmla="*/ 18669 h 22499"/>
              <a:gd name="connsiteX37" fmla="*/ 21372 w 27397"/>
              <a:gd name="connsiteY37" fmla="*/ 18430 h 22499"/>
              <a:gd name="connsiteX38" fmla="*/ 22836 w 27397"/>
              <a:gd name="connsiteY38" fmla="*/ 16787 h 22499"/>
              <a:gd name="connsiteX39" fmla="*/ 23586 w 27397"/>
              <a:gd name="connsiteY39" fmla="*/ 16037 h 22499"/>
              <a:gd name="connsiteX40" fmla="*/ 23765 w 27397"/>
              <a:gd name="connsiteY40" fmla="*/ 15787 h 22499"/>
              <a:gd name="connsiteX41" fmla="*/ 22646 w 27397"/>
              <a:gd name="connsiteY41" fmla="*/ 15716 h 22499"/>
              <a:gd name="connsiteX42" fmla="*/ 21705 w 27397"/>
              <a:gd name="connsiteY42" fmla="*/ 15668 h 22499"/>
              <a:gd name="connsiteX43" fmla="*/ 21014 w 27397"/>
              <a:gd name="connsiteY43" fmla="*/ 15621 h 22499"/>
              <a:gd name="connsiteX44" fmla="*/ 20181 w 27397"/>
              <a:gd name="connsiteY44" fmla="*/ 15561 h 22499"/>
              <a:gd name="connsiteX45" fmla="*/ 20562 w 27397"/>
              <a:gd name="connsiteY45" fmla="*/ 14835 h 22499"/>
              <a:gd name="connsiteX46" fmla="*/ 27289 w 27397"/>
              <a:gd name="connsiteY46" fmla="*/ 1952 h 22499"/>
              <a:gd name="connsiteX47" fmla="*/ 27396 w 27397"/>
              <a:gd name="connsiteY47" fmla="*/ 1690 h 22499"/>
              <a:gd name="connsiteX48" fmla="*/ 27201 w 27397"/>
              <a:gd name="connsiteY48" fmla="*/ 1653 h 22499"/>
              <a:gd name="connsiteX49" fmla="*/ 27062 w 27397"/>
              <a:gd name="connsiteY49" fmla="*/ 1655 h 22499"/>
              <a:gd name="connsiteX50" fmla="*/ 26920 w 27397"/>
              <a:gd name="connsiteY50" fmla="*/ 1643 h 22499"/>
              <a:gd name="connsiteX51" fmla="*/ 26158 w 27397"/>
              <a:gd name="connsiteY51" fmla="*/ 1583 h 22499"/>
              <a:gd name="connsiteX52" fmla="*/ 24562 w 27397"/>
              <a:gd name="connsiteY52" fmla="*/ 1500 h 22499"/>
              <a:gd name="connsiteX53" fmla="*/ 23836 w 27397"/>
              <a:gd name="connsiteY53" fmla="*/ 1452 h 22499"/>
              <a:gd name="connsiteX54" fmla="*/ 23181 w 27397"/>
              <a:gd name="connsiteY54" fmla="*/ 1405 h 22499"/>
              <a:gd name="connsiteX55" fmla="*/ 22324 w 27397"/>
              <a:gd name="connsiteY55" fmla="*/ 1357 h 22499"/>
              <a:gd name="connsiteX56" fmla="*/ 21491 w 27397"/>
              <a:gd name="connsiteY56" fmla="*/ 1297 h 22499"/>
              <a:gd name="connsiteX57" fmla="*/ 19907 w 27397"/>
              <a:gd name="connsiteY57" fmla="*/ 1214 h 22499"/>
              <a:gd name="connsiteX58" fmla="*/ 19193 w 27397"/>
              <a:gd name="connsiteY58" fmla="*/ 1166 h 22499"/>
              <a:gd name="connsiteX59" fmla="*/ 17585 w 27397"/>
              <a:gd name="connsiteY59" fmla="*/ 1083 h 22499"/>
              <a:gd name="connsiteX60" fmla="*/ 16859 w 27397"/>
              <a:gd name="connsiteY60" fmla="*/ 1035 h 22499"/>
              <a:gd name="connsiteX61" fmla="*/ 16228 w 27397"/>
              <a:gd name="connsiteY61" fmla="*/ 988 h 22499"/>
              <a:gd name="connsiteX62" fmla="*/ 15609 w 27397"/>
              <a:gd name="connsiteY62" fmla="*/ 952 h 22499"/>
              <a:gd name="connsiteX63" fmla="*/ 14776 w 27397"/>
              <a:gd name="connsiteY63" fmla="*/ 904 h 22499"/>
              <a:gd name="connsiteX64" fmla="*/ 13883 w 27397"/>
              <a:gd name="connsiteY64" fmla="*/ 845 h 22499"/>
              <a:gd name="connsiteX65" fmla="*/ 13073 w 27397"/>
              <a:gd name="connsiteY65" fmla="*/ 797 h 22499"/>
              <a:gd name="connsiteX66" fmla="*/ 12061 w 27397"/>
              <a:gd name="connsiteY66" fmla="*/ 726 h 22499"/>
              <a:gd name="connsiteX67" fmla="*/ 11335 w 27397"/>
              <a:gd name="connsiteY67" fmla="*/ 677 h 22499"/>
              <a:gd name="connsiteX68" fmla="*/ 11263 w 27397"/>
              <a:gd name="connsiteY68" fmla="*/ 678 h 22499"/>
              <a:gd name="connsiteX69" fmla="*/ 10442 w 27397"/>
              <a:gd name="connsiteY69" fmla="*/ 619 h 22499"/>
              <a:gd name="connsiteX70" fmla="*/ 10001 w 27397"/>
              <a:gd name="connsiteY70" fmla="*/ 607 h 22499"/>
              <a:gd name="connsiteX71" fmla="*/ 9299 w 27397"/>
              <a:gd name="connsiteY71" fmla="*/ 559 h 22499"/>
              <a:gd name="connsiteX72" fmla="*/ 7739 w 27397"/>
              <a:gd name="connsiteY72" fmla="*/ 476 h 22499"/>
              <a:gd name="connsiteX73" fmla="*/ 6906 w 27397"/>
              <a:gd name="connsiteY73" fmla="*/ 416 h 22499"/>
              <a:gd name="connsiteX74" fmla="*/ 6072 w 27397"/>
              <a:gd name="connsiteY74" fmla="*/ 369 h 22499"/>
              <a:gd name="connsiteX75" fmla="*/ 5131 w 27397"/>
              <a:gd name="connsiteY75" fmla="*/ 309 h 22499"/>
              <a:gd name="connsiteX76" fmla="*/ 5048 w 27397"/>
              <a:gd name="connsiteY76" fmla="*/ 311 h 22499"/>
              <a:gd name="connsiteX77" fmla="*/ 4369 w 27397"/>
              <a:gd name="connsiteY77" fmla="*/ 273 h 22499"/>
              <a:gd name="connsiteX78" fmla="*/ 3929 w 27397"/>
              <a:gd name="connsiteY78" fmla="*/ 250 h 22499"/>
              <a:gd name="connsiteX79" fmla="*/ 3235 w 27397"/>
              <a:gd name="connsiteY79" fmla="*/ 200 h 22499"/>
              <a:gd name="connsiteX80" fmla="*/ 3167 w 27397"/>
              <a:gd name="connsiteY80" fmla="*/ 202 h 22499"/>
              <a:gd name="connsiteX81" fmla="*/ 2274 w 27397"/>
              <a:gd name="connsiteY81" fmla="*/ 143 h 22499"/>
              <a:gd name="connsiteX82" fmla="*/ 1393 w 27397"/>
              <a:gd name="connsiteY82" fmla="*/ 95 h 22499"/>
              <a:gd name="connsiteX83" fmla="*/ 559 w 27397"/>
              <a:gd name="connsiteY83" fmla="*/ 35 h 22499"/>
              <a:gd name="connsiteX84" fmla="*/ 0 w 27397"/>
              <a:gd name="connsiteY84" fmla="*/ 0 h 22499"/>
              <a:gd name="connsiteX0" fmla="*/ 0 w 27397"/>
              <a:gd name="connsiteY0" fmla="*/ 0 h 22499"/>
              <a:gd name="connsiteX1" fmla="*/ 0 w 27397"/>
              <a:gd name="connsiteY1" fmla="*/ 0 h 22499"/>
              <a:gd name="connsiteX2" fmla="*/ 36 w 27397"/>
              <a:gd name="connsiteY2" fmla="*/ 202 h 22499"/>
              <a:gd name="connsiteX3" fmla="*/ 434 w 27397"/>
              <a:gd name="connsiteY3" fmla="*/ 17603 h 22499"/>
              <a:gd name="connsiteX4" fmla="*/ 2975 w 27397"/>
              <a:gd name="connsiteY4" fmla="*/ 17939 h 22499"/>
              <a:gd name="connsiteX5" fmla="*/ 4556 w 27397"/>
              <a:gd name="connsiteY5" fmla="*/ 17166 h 22499"/>
              <a:gd name="connsiteX6" fmla="*/ 6641 w 27397"/>
              <a:gd name="connsiteY6" fmla="*/ 15672 h 22499"/>
              <a:gd name="connsiteX7" fmla="*/ 7224 w 27397"/>
              <a:gd name="connsiteY7" fmla="*/ 15665 h 22499"/>
              <a:gd name="connsiteX8" fmla="*/ 7441 w 27397"/>
              <a:gd name="connsiteY8" fmla="*/ 15668 h 22499"/>
              <a:gd name="connsiteX9" fmla="*/ 8752 w 27397"/>
              <a:gd name="connsiteY9" fmla="*/ 15650 h 22499"/>
              <a:gd name="connsiteX10" fmla="*/ 10073 w 27397"/>
              <a:gd name="connsiteY10" fmla="*/ 15632 h 22499"/>
              <a:gd name="connsiteX11" fmla="*/ 17990 w 27397"/>
              <a:gd name="connsiteY11" fmla="*/ 15632 h 22499"/>
              <a:gd name="connsiteX12" fmla="*/ 17323 w 27397"/>
              <a:gd name="connsiteY12" fmla="*/ 16764 h 22499"/>
              <a:gd name="connsiteX13" fmla="*/ 17550 w 27397"/>
              <a:gd name="connsiteY13" fmla="*/ 16856 h 22499"/>
              <a:gd name="connsiteX14" fmla="*/ 17715 w 27397"/>
              <a:gd name="connsiteY14" fmla="*/ 16850 h 22499"/>
              <a:gd name="connsiteX15" fmla="*/ 17812 w 27397"/>
              <a:gd name="connsiteY15" fmla="*/ 16859 h 22499"/>
              <a:gd name="connsiteX16" fmla="*/ 18487 w 27397"/>
              <a:gd name="connsiteY16" fmla="*/ 16890 h 22499"/>
              <a:gd name="connsiteX17" fmla="*/ 19280 w 27397"/>
              <a:gd name="connsiteY17" fmla="*/ 16881 h 22499"/>
              <a:gd name="connsiteX18" fmla="*/ 19479 w 27397"/>
              <a:gd name="connsiteY18" fmla="*/ 16883 h 22499"/>
              <a:gd name="connsiteX19" fmla="*/ 18967 w 27397"/>
              <a:gd name="connsiteY19" fmla="*/ 17918 h 22499"/>
              <a:gd name="connsiteX20" fmla="*/ 18133 w 27397"/>
              <a:gd name="connsiteY20" fmla="*/ 19645 h 22499"/>
              <a:gd name="connsiteX21" fmla="*/ 18216 w 27397"/>
              <a:gd name="connsiteY21" fmla="*/ 19669 h 22499"/>
              <a:gd name="connsiteX22" fmla="*/ 18792 w 27397"/>
              <a:gd name="connsiteY22" fmla="*/ 19651 h 22499"/>
              <a:gd name="connsiteX23" fmla="*/ 19359 w 27397"/>
              <a:gd name="connsiteY23" fmla="*/ 19669 h 22499"/>
              <a:gd name="connsiteX24" fmla="*/ 19747 w 27397"/>
              <a:gd name="connsiteY24" fmla="*/ 19688 h 22499"/>
              <a:gd name="connsiteX25" fmla="*/ 20264 w 27397"/>
              <a:gd name="connsiteY25" fmla="*/ 19681 h 22499"/>
              <a:gd name="connsiteX26" fmla="*/ 20241 w 27397"/>
              <a:gd name="connsiteY26" fmla="*/ 20514 h 22499"/>
              <a:gd name="connsiteX27" fmla="*/ 20062 w 27397"/>
              <a:gd name="connsiteY27" fmla="*/ 22455 h 22499"/>
              <a:gd name="connsiteX28" fmla="*/ 20143 w 27397"/>
              <a:gd name="connsiteY28" fmla="*/ 22499 h 22499"/>
              <a:gd name="connsiteX29" fmla="*/ 20181 w 27397"/>
              <a:gd name="connsiteY29" fmla="*/ 22479 h 22499"/>
              <a:gd name="connsiteX30" fmla="*/ 20907 w 27397"/>
              <a:gd name="connsiteY30" fmla="*/ 21395 h 22499"/>
              <a:gd name="connsiteX31" fmla="*/ 22598 w 27397"/>
              <a:gd name="connsiteY31" fmla="*/ 18966 h 22499"/>
              <a:gd name="connsiteX32" fmla="*/ 22681 w 27397"/>
              <a:gd name="connsiteY32" fmla="*/ 18776 h 22499"/>
              <a:gd name="connsiteX33" fmla="*/ 21979 w 27397"/>
              <a:gd name="connsiteY33" fmla="*/ 18716 h 22499"/>
              <a:gd name="connsiteX34" fmla="*/ 21675 w 27397"/>
              <a:gd name="connsiteY34" fmla="*/ 18696 h 22499"/>
              <a:gd name="connsiteX35" fmla="*/ 21477 w 27397"/>
              <a:gd name="connsiteY35" fmla="*/ 18697 h 22499"/>
              <a:gd name="connsiteX36" fmla="*/ 21145 w 27397"/>
              <a:gd name="connsiteY36" fmla="*/ 18669 h 22499"/>
              <a:gd name="connsiteX37" fmla="*/ 21372 w 27397"/>
              <a:gd name="connsiteY37" fmla="*/ 18430 h 22499"/>
              <a:gd name="connsiteX38" fmla="*/ 22836 w 27397"/>
              <a:gd name="connsiteY38" fmla="*/ 16787 h 22499"/>
              <a:gd name="connsiteX39" fmla="*/ 23586 w 27397"/>
              <a:gd name="connsiteY39" fmla="*/ 16037 h 22499"/>
              <a:gd name="connsiteX40" fmla="*/ 23765 w 27397"/>
              <a:gd name="connsiteY40" fmla="*/ 15787 h 22499"/>
              <a:gd name="connsiteX41" fmla="*/ 22646 w 27397"/>
              <a:gd name="connsiteY41" fmla="*/ 15716 h 22499"/>
              <a:gd name="connsiteX42" fmla="*/ 21705 w 27397"/>
              <a:gd name="connsiteY42" fmla="*/ 15668 h 22499"/>
              <a:gd name="connsiteX43" fmla="*/ 21014 w 27397"/>
              <a:gd name="connsiteY43" fmla="*/ 15621 h 22499"/>
              <a:gd name="connsiteX44" fmla="*/ 20181 w 27397"/>
              <a:gd name="connsiteY44" fmla="*/ 15561 h 22499"/>
              <a:gd name="connsiteX45" fmla="*/ 20562 w 27397"/>
              <a:gd name="connsiteY45" fmla="*/ 14835 h 22499"/>
              <a:gd name="connsiteX46" fmla="*/ 27289 w 27397"/>
              <a:gd name="connsiteY46" fmla="*/ 1952 h 22499"/>
              <a:gd name="connsiteX47" fmla="*/ 27396 w 27397"/>
              <a:gd name="connsiteY47" fmla="*/ 1690 h 22499"/>
              <a:gd name="connsiteX48" fmla="*/ 27201 w 27397"/>
              <a:gd name="connsiteY48" fmla="*/ 1653 h 22499"/>
              <a:gd name="connsiteX49" fmla="*/ 27062 w 27397"/>
              <a:gd name="connsiteY49" fmla="*/ 1655 h 22499"/>
              <a:gd name="connsiteX50" fmla="*/ 26920 w 27397"/>
              <a:gd name="connsiteY50" fmla="*/ 1643 h 22499"/>
              <a:gd name="connsiteX51" fmla="*/ 26158 w 27397"/>
              <a:gd name="connsiteY51" fmla="*/ 1583 h 22499"/>
              <a:gd name="connsiteX52" fmla="*/ 24562 w 27397"/>
              <a:gd name="connsiteY52" fmla="*/ 1500 h 22499"/>
              <a:gd name="connsiteX53" fmla="*/ 23836 w 27397"/>
              <a:gd name="connsiteY53" fmla="*/ 1452 h 22499"/>
              <a:gd name="connsiteX54" fmla="*/ 23181 w 27397"/>
              <a:gd name="connsiteY54" fmla="*/ 1405 h 22499"/>
              <a:gd name="connsiteX55" fmla="*/ 22324 w 27397"/>
              <a:gd name="connsiteY55" fmla="*/ 1357 h 22499"/>
              <a:gd name="connsiteX56" fmla="*/ 21491 w 27397"/>
              <a:gd name="connsiteY56" fmla="*/ 1297 h 22499"/>
              <a:gd name="connsiteX57" fmla="*/ 19907 w 27397"/>
              <a:gd name="connsiteY57" fmla="*/ 1214 h 22499"/>
              <a:gd name="connsiteX58" fmla="*/ 19193 w 27397"/>
              <a:gd name="connsiteY58" fmla="*/ 1166 h 22499"/>
              <a:gd name="connsiteX59" fmla="*/ 17585 w 27397"/>
              <a:gd name="connsiteY59" fmla="*/ 1083 h 22499"/>
              <a:gd name="connsiteX60" fmla="*/ 16859 w 27397"/>
              <a:gd name="connsiteY60" fmla="*/ 1035 h 22499"/>
              <a:gd name="connsiteX61" fmla="*/ 16228 w 27397"/>
              <a:gd name="connsiteY61" fmla="*/ 988 h 22499"/>
              <a:gd name="connsiteX62" fmla="*/ 15609 w 27397"/>
              <a:gd name="connsiteY62" fmla="*/ 952 h 22499"/>
              <a:gd name="connsiteX63" fmla="*/ 14776 w 27397"/>
              <a:gd name="connsiteY63" fmla="*/ 904 h 22499"/>
              <a:gd name="connsiteX64" fmla="*/ 13883 w 27397"/>
              <a:gd name="connsiteY64" fmla="*/ 845 h 22499"/>
              <a:gd name="connsiteX65" fmla="*/ 13073 w 27397"/>
              <a:gd name="connsiteY65" fmla="*/ 797 h 22499"/>
              <a:gd name="connsiteX66" fmla="*/ 12061 w 27397"/>
              <a:gd name="connsiteY66" fmla="*/ 726 h 22499"/>
              <a:gd name="connsiteX67" fmla="*/ 11335 w 27397"/>
              <a:gd name="connsiteY67" fmla="*/ 677 h 22499"/>
              <a:gd name="connsiteX68" fmla="*/ 11263 w 27397"/>
              <a:gd name="connsiteY68" fmla="*/ 678 h 22499"/>
              <a:gd name="connsiteX69" fmla="*/ 10442 w 27397"/>
              <a:gd name="connsiteY69" fmla="*/ 619 h 22499"/>
              <a:gd name="connsiteX70" fmla="*/ 10001 w 27397"/>
              <a:gd name="connsiteY70" fmla="*/ 607 h 22499"/>
              <a:gd name="connsiteX71" fmla="*/ 9299 w 27397"/>
              <a:gd name="connsiteY71" fmla="*/ 559 h 22499"/>
              <a:gd name="connsiteX72" fmla="*/ 7739 w 27397"/>
              <a:gd name="connsiteY72" fmla="*/ 476 h 22499"/>
              <a:gd name="connsiteX73" fmla="*/ 6906 w 27397"/>
              <a:gd name="connsiteY73" fmla="*/ 416 h 22499"/>
              <a:gd name="connsiteX74" fmla="*/ 6072 w 27397"/>
              <a:gd name="connsiteY74" fmla="*/ 369 h 22499"/>
              <a:gd name="connsiteX75" fmla="*/ 5131 w 27397"/>
              <a:gd name="connsiteY75" fmla="*/ 309 h 22499"/>
              <a:gd name="connsiteX76" fmla="*/ 5048 w 27397"/>
              <a:gd name="connsiteY76" fmla="*/ 311 h 22499"/>
              <a:gd name="connsiteX77" fmla="*/ 4369 w 27397"/>
              <a:gd name="connsiteY77" fmla="*/ 273 h 22499"/>
              <a:gd name="connsiteX78" fmla="*/ 3929 w 27397"/>
              <a:gd name="connsiteY78" fmla="*/ 250 h 22499"/>
              <a:gd name="connsiteX79" fmla="*/ 3235 w 27397"/>
              <a:gd name="connsiteY79" fmla="*/ 200 h 22499"/>
              <a:gd name="connsiteX80" fmla="*/ 3167 w 27397"/>
              <a:gd name="connsiteY80" fmla="*/ 202 h 22499"/>
              <a:gd name="connsiteX81" fmla="*/ 2274 w 27397"/>
              <a:gd name="connsiteY81" fmla="*/ 143 h 22499"/>
              <a:gd name="connsiteX82" fmla="*/ 1393 w 27397"/>
              <a:gd name="connsiteY82" fmla="*/ 95 h 22499"/>
              <a:gd name="connsiteX83" fmla="*/ 559 w 27397"/>
              <a:gd name="connsiteY83" fmla="*/ 35 h 22499"/>
              <a:gd name="connsiteX84" fmla="*/ 0 w 27397"/>
              <a:gd name="connsiteY84" fmla="*/ 0 h 22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7397" h="22499" extrusionOk="0">
                <a:moveTo>
                  <a:pt x="0" y="0"/>
                </a:moveTo>
                <a:lnTo>
                  <a:pt x="0" y="0"/>
                </a:lnTo>
                <a:cubicBezTo>
                  <a:pt x="12" y="35"/>
                  <a:pt x="12" y="95"/>
                  <a:pt x="36" y="202"/>
                </a:cubicBezTo>
                <a:cubicBezTo>
                  <a:pt x="2143" y="5322"/>
                  <a:pt x="365" y="9489"/>
                  <a:pt x="434" y="17603"/>
                </a:cubicBezTo>
                <a:cubicBezTo>
                  <a:pt x="445" y="17647"/>
                  <a:pt x="2288" y="18012"/>
                  <a:pt x="2975" y="17939"/>
                </a:cubicBezTo>
                <a:cubicBezTo>
                  <a:pt x="3662" y="17866"/>
                  <a:pt x="4552" y="17167"/>
                  <a:pt x="4556" y="17166"/>
                </a:cubicBezTo>
                <a:cubicBezTo>
                  <a:pt x="4627" y="17169"/>
                  <a:pt x="6196" y="15922"/>
                  <a:pt x="6641" y="15672"/>
                </a:cubicBezTo>
                <a:cubicBezTo>
                  <a:pt x="7086" y="15422"/>
                  <a:pt x="7027" y="15665"/>
                  <a:pt x="7224" y="15665"/>
                </a:cubicBezTo>
                <a:cubicBezTo>
                  <a:pt x="7296" y="15665"/>
                  <a:pt x="7368" y="15666"/>
                  <a:pt x="7441" y="15668"/>
                </a:cubicBezTo>
                <a:cubicBezTo>
                  <a:pt x="7876" y="15650"/>
                  <a:pt x="8313" y="15650"/>
                  <a:pt x="8752" y="15650"/>
                </a:cubicBezTo>
                <a:cubicBezTo>
                  <a:pt x="9192" y="15650"/>
                  <a:pt x="9632" y="15650"/>
                  <a:pt x="10073" y="15632"/>
                </a:cubicBezTo>
                <a:lnTo>
                  <a:pt x="17990" y="15632"/>
                </a:lnTo>
                <a:cubicBezTo>
                  <a:pt x="17764" y="16025"/>
                  <a:pt x="17538" y="16394"/>
                  <a:pt x="17323" y="16764"/>
                </a:cubicBezTo>
                <a:cubicBezTo>
                  <a:pt x="17383" y="16841"/>
                  <a:pt x="17463" y="16856"/>
                  <a:pt x="17550" y="16856"/>
                </a:cubicBezTo>
                <a:cubicBezTo>
                  <a:pt x="17604" y="16856"/>
                  <a:pt x="17660" y="16850"/>
                  <a:pt x="17715" y="16850"/>
                </a:cubicBezTo>
                <a:cubicBezTo>
                  <a:pt x="17748" y="16850"/>
                  <a:pt x="17780" y="16852"/>
                  <a:pt x="17812" y="16859"/>
                </a:cubicBezTo>
                <a:cubicBezTo>
                  <a:pt x="18034" y="16883"/>
                  <a:pt x="18260" y="16890"/>
                  <a:pt x="18487" y="16890"/>
                </a:cubicBezTo>
                <a:cubicBezTo>
                  <a:pt x="18752" y="16890"/>
                  <a:pt x="19018" y="16881"/>
                  <a:pt x="19280" y="16881"/>
                </a:cubicBezTo>
                <a:cubicBezTo>
                  <a:pt x="19346" y="16881"/>
                  <a:pt x="19413" y="16881"/>
                  <a:pt x="19479" y="16883"/>
                </a:cubicBezTo>
                <a:cubicBezTo>
                  <a:pt x="19312" y="17228"/>
                  <a:pt x="19133" y="17573"/>
                  <a:pt x="18967" y="17918"/>
                </a:cubicBezTo>
                <a:cubicBezTo>
                  <a:pt x="18693" y="18478"/>
                  <a:pt x="18455" y="19085"/>
                  <a:pt x="18133" y="19645"/>
                </a:cubicBezTo>
                <a:cubicBezTo>
                  <a:pt x="18157" y="19645"/>
                  <a:pt x="18193" y="19657"/>
                  <a:pt x="18216" y="19669"/>
                </a:cubicBezTo>
                <a:cubicBezTo>
                  <a:pt x="18407" y="19657"/>
                  <a:pt x="18600" y="19651"/>
                  <a:pt x="18792" y="19651"/>
                </a:cubicBezTo>
                <a:cubicBezTo>
                  <a:pt x="18984" y="19651"/>
                  <a:pt x="19175" y="19657"/>
                  <a:pt x="19359" y="19669"/>
                </a:cubicBezTo>
                <a:cubicBezTo>
                  <a:pt x="19487" y="19684"/>
                  <a:pt x="19617" y="19688"/>
                  <a:pt x="19747" y="19688"/>
                </a:cubicBezTo>
                <a:cubicBezTo>
                  <a:pt x="19920" y="19688"/>
                  <a:pt x="20094" y="19681"/>
                  <a:pt x="20264" y="19681"/>
                </a:cubicBezTo>
                <a:cubicBezTo>
                  <a:pt x="20252" y="19966"/>
                  <a:pt x="20264" y="20240"/>
                  <a:pt x="20241" y="20514"/>
                </a:cubicBezTo>
                <a:cubicBezTo>
                  <a:pt x="20205" y="21169"/>
                  <a:pt x="20157" y="21812"/>
                  <a:pt x="20062" y="22455"/>
                </a:cubicBezTo>
                <a:cubicBezTo>
                  <a:pt x="20078" y="22471"/>
                  <a:pt x="20112" y="22499"/>
                  <a:pt x="20143" y="22499"/>
                </a:cubicBezTo>
                <a:cubicBezTo>
                  <a:pt x="20157" y="22499"/>
                  <a:pt x="20170" y="22493"/>
                  <a:pt x="20181" y="22479"/>
                </a:cubicBezTo>
                <a:cubicBezTo>
                  <a:pt x="20395" y="22098"/>
                  <a:pt x="20657" y="21752"/>
                  <a:pt x="20907" y="21395"/>
                </a:cubicBezTo>
                <a:cubicBezTo>
                  <a:pt x="21491" y="20597"/>
                  <a:pt x="22026" y="19776"/>
                  <a:pt x="22598" y="18966"/>
                </a:cubicBezTo>
                <a:cubicBezTo>
                  <a:pt x="22646" y="18907"/>
                  <a:pt x="22657" y="18835"/>
                  <a:pt x="22681" y="18776"/>
                </a:cubicBezTo>
                <a:cubicBezTo>
                  <a:pt x="22443" y="18716"/>
                  <a:pt x="22205" y="18752"/>
                  <a:pt x="21979" y="18716"/>
                </a:cubicBezTo>
                <a:cubicBezTo>
                  <a:pt x="21877" y="18699"/>
                  <a:pt x="21775" y="18696"/>
                  <a:pt x="21675" y="18696"/>
                </a:cubicBezTo>
                <a:lnTo>
                  <a:pt x="21477" y="18697"/>
                </a:lnTo>
                <a:cubicBezTo>
                  <a:pt x="21363" y="18697"/>
                  <a:pt x="21252" y="18693"/>
                  <a:pt x="21145" y="18669"/>
                </a:cubicBezTo>
                <a:cubicBezTo>
                  <a:pt x="21205" y="18585"/>
                  <a:pt x="21288" y="18514"/>
                  <a:pt x="21372" y="18430"/>
                </a:cubicBezTo>
                <a:cubicBezTo>
                  <a:pt x="21848" y="17871"/>
                  <a:pt x="22348" y="17323"/>
                  <a:pt x="22836" y="16787"/>
                </a:cubicBezTo>
                <a:cubicBezTo>
                  <a:pt x="23098" y="16549"/>
                  <a:pt x="23312" y="16264"/>
                  <a:pt x="23586" y="16037"/>
                </a:cubicBezTo>
                <a:cubicBezTo>
                  <a:pt x="23658" y="15966"/>
                  <a:pt x="23765" y="15906"/>
                  <a:pt x="23765" y="15787"/>
                </a:cubicBezTo>
                <a:cubicBezTo>
                  <a:pt x="23396" y="15728"/>
                  <a:pt x="23015" y="15752"/>
                  <a:pt x="22646" y="15716"/>
                </a:cubicBezTo>
                <a:cubicBezTo>
                  <a:pt x="22336" y="15716"/>
                  <a:pt x="22026" y="15668"/>
                  <a:pt x="21705" y="15668"/>
                </a:cubicBezTo>
                <a:cubicBezTo>
                  <a:pt x="21467" y="15632"/>
                  <a:pt x="21253" y="15632"/>
                  <a:pt x="21014" y="15621"/>
                </a:cubicBezTo>
                <a:cubicBezTo>
                  <a:pt x="20729" y="15585"/>
                  <a:pt x="20455" y="15609"/>
                  <a:pt x="20181" y="15561"/>
                </a:cubicBezTo>
                <a:cubicBezTo>
                  <a:pt x="20312" y="15323"/>
                  <a:pt x="20431" y="15073"/>
                  <a:pt x="20562" y="14835"/>
                </a:cubicBezTo>
                <a:cubicBezTo>
                  <a:pt x="22812" y="10549"/>
                  <a:pt x="25039" y="6238"/>
                  <a:pt x="27289" y="1952"/>
                </a:cubicBezTo>
                <a:cubicBezTo>
                  <a:pt x="27325" y="1869"/>
                  <a:pt x="27408" y="1797"/>
                  <a:pt x="27396" y="1690"/>
                </a:cubicBezTo>
                <a:cubicBezTo>
                  <a:pt x="27339" y="1659"/>
                  <a:pt x="27272" y="1653"/>
                  <a:pt x="27201" y="1653"/>
                </a:cubicBezTo>
                <a:cubicBezTo>
                  <a:pt x="27156" y="1653"/>
                  <a:pt x="27109" y="1655"/>
                  <a:pt x="27062" y="1655"/>
                </a:cubicBezTo>
                <a:cubicBezTo>
                  <a:pt x="27015" y="1655"/>
                  <a:pt x="26967" y="1653"/>
                  <a:pt x="26920" y="1643"/>
                </a:cubicBezTo>
                <a:cubicBezTo>
                  <a:pt x="26670" y="1595"/>
                  <a:pt x="26408" y="1619"/>
                  <a:pt x="26158" y="1583"/>
                </a:cubicBezTo>
                <a:cubicBezTo>
                  <a:pt x="25634" y="1571"/>
                  <a:pt x="25098" y="1512"/>
                  <a:pt x="24562" y="1500"/>
                </a:cubicBezTo>
                <a:cubicBezTo>
                  <a:pt x="24324" y="1464"/>
                  <a:pt x="24074" y="1500"/>
                  <a:pt x="23836" y="1452"/>
                </a:cubicBezTo>
                <a:cubicBezTo>
                  <a:pt x="23610" y="1440"/>
                  <a:pt x="23408" y="1440"/>
                  <a:pt x="23181" y="1405"/>
                </a:cubicBezTo>
                <a:cubicBezTo>
                  <a:pt x="22896" y="1405"/>
                  <a:pt x="22622" y="1357"/>
                  <a:pt x="22324" y="1357"/>
                </a:cubicBezTo>
                <a:cubicBezTo>
                  <a:pt x="22038" y="1321"/>
                  <a:pt x="21753" y="1345"/>
                  <a:pt x="21491" y="1297"/>
                </a:cubicBezTo>
                <a:cubicBezTo>
                  <a:pt x="20955" y="1285"/>
                  <a:pt x="20431" y="1226"/>
                  <a:pt x="19907" y="1214"/>
                </a:cubicBezTo>
                <a:cubicBezTo>
                  <a:pt x="19669" y="1178"/>
                  <a:pt x="19431" y="1202"/>
                  <a:pt x="19193" y="1166"/>
                </a:cubicBezTo>
                <a:cubicBezTo>
                  <a:pt x="18657" y="1155"/>
                  <a:pt x="18121" y="1095"/>
                  <a:pt x="17585" y="1083"/>
                </a:cubicBezTo>
                <a:cubicBezTo>
                  <a:pt x="17347" y="1047"/>
                  <a:pt x="17097" y="1071"/>
                  <a:pt x="16859" y="1035"/>
                </a:cubicBezTo>
                <a:cubicBezTo>
                  <a:pt x="16645" y="1024"/>
                  <a:pt x="16442" y="1024"/>
                  <a:pt x="16228" y="988"/>
                </a:cubicBezTo>
                <a:cubicBezTo>
                  <a:pt x="16026" y="976"/>
                  <a:pt x="15811" y="976"/>
                  <a:pt x="15609" y="952"/>
                </a:cubicBezTo>
                <a:cubicBezTo>
                  <a:pt x="15323" y="952"/>
                  <a:pt x="15061" y="904"/>
                  <a:pt x="14776" y="904"/>
                </a:cubicBezTo>
                <a:cubicBezTo>
                  <a:pt x="14478" y="869"/>
                  <a:pt x="14180" y="869"/>
                  <a:pt x="13883" y="845"/>
                </a:cubicBezTo>
                <a:cubicBezTo>
                  <a:pt x="13609" y="845"/>
                  <a:pt x="13347" y="797"/>
                  <a:pt x="13073" y="797"/>
                </a:cubicBezTo>
                <a:cubicBezTo>
                  <a:pt x="12740" y="750"/>
                  <a:pt x="12406" y="750"/>
                  <a:pt x="12061" y="726"/>
                </a:cubicBezTo>
                <a:cubicBezTo>
                  <a:pt x="11823" y="726"/>
                  <a:pt x="11575" y="677"/>
                  <a:pt x="11335" y="677"/>
                </a:cubicBezTo>
                <a:cubicBezTo>
                  <a:pt x="11311" y="677"/>
                  <a:pt x="11287" y="677"/>
                  <a:pt x="11263" y="678"/>
                </a:cubicBezTo>
                <a:cubicBezTo>
                  <a:pt x="10989" y="631"/>
                  <a:pt x="10716" y="654"/>
                  <a:pt x="10442" y="619"/>
                </a:cubicBezTo>
                <a:cubicBezTo>
                  <a:pt x="10299" y="619"/>
                  <a:pt x="10144" y="619"/>
                  <a:pt x="10001" y="607"/>
                </a:cubicBezTo>
                <a:cubicBezTo>
                  <a:pt x="9763" y="571"/>
                  <a:pt x="9525" y="595"/>
                  <a:pt x="9299" y="559"/>
                </a:cubicBezTo>
                <a:cubicBezTo>
                  <a:pt x="8775" y="547"/>
                  <a:pt x="8251" y="488"/>
                  <a:pt x="7739" y="476"/>
                </a:cubicBezTo>
                <a:cubicBezTo>
                  <a:pt x="7453" y="428"/>
                  <a:pt x="7179" y="452"/>
                  <a:pt x="6906" y="416"/>
                </a:cubicBezTo>
                <a:cubicBezTo>
                  <a:pt x="6620" y="416"/>
                  <a:pt x="6346" y="369"/>
                  <a:pt x="6072" y="369"/>
                </a:cubicBezTo>
                <a:cubicBezTo>
                  <a:pt x="5751" y="333"/>
                  <a:pt x="5441" y="333"/>
                  <a:pt x="5131" y="309"/>
                </a:cubicBezTo>
                <a:cubicBezTo>
                  <a:pt x="5104" y="311"/>
                  <a:pt x="5076" y="311"/>
                  <a:pt x="5048" y="311"/>
                </a:cubicBezTo>
                <a:cubicBezTo>
                  <a:pt x="4826" y="311"/>
                  <a:pt x="4602" y="273"/>
                  <a:pt x="4369" y="273"/>
                </a:cubicBezTo>
                <a:cubicBezTo>
                  <a:pt x="4227" y="273"/>
                  <a:pt x="4072" y="250"/>
                  <a:pt x="3929" y="250"/>
                </a:cubicBezTo>
                <a:cubicBezTo>
                  <a:pt x="3702" y="250"/>
                  <a:pt x="3465" y="200"/>
                  <a:pt x="3235" y="200"/>
                </a:cubicBezTo>
                <a:cubicBezTo>
                  <a:pt x="3213" y="200"/>
                  <a:pt x="3190" y="201"/>
                  <a:pt x="3167" y="202"/>
                </a:cubicBezTo>
                <a:cubicBezTo>
                  <a:pt x="2869" y="178"/>
                  <a:pt x="2572" y="190"/>
                  <a:pt x="2274" y="143"/>
                </a:cubicBezTo>
                <a:cubicBezTo>
                  <a:pt x="1976" y="143"/>
                  <a:pt x="1691" y="95"/>
                  <a:pt x="1393" y="95"/>
                </a:cubicBezTo>
                <a:cubicBezTo>
                  <a:pt x="1119" y="47"/>
                  <a:pt x="833" y="83"/>
                  <a:pt x="559" y="35"/>
                </a:cubicBezTo>
                <a:cubicBezTo>
                  <a:pt x="369" y="35"/>
                  <a:pt x="190" y="35"/>
                  <a:pt x="0" y="0"/>
                </a:cubicBez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43" name="Google Shape;10643;p59"/>
          <p:cNvSpPr txBox="1">
            <a:spLocks noGrp="1"/>
          </p:cNvSpPr>
          <p:nvPr>
            <p:ph type="title"/>
          </p:nvPr>
        </p:nvSpPr>
        <p:spPr>
          <a:xfrm>
            <a:off x="4032550" y="2430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TEAM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644" name="Google Shape;10644;p59"/>
          <p:cNvSpPr txBox="1">
            <a:spLocks noGrp="1"/>
          </p:cNvSpPr>
          <p:nvPr>
            <p:ph type="title" idx="2"/>
          </p:nvPr>
        </p:nvSpPr>
        <p:spPr>
          <a:xfrm>
            <a:off x="4811350" y="1589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03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645" name="Google Shape;10645;p59"/>
          <p:cNvSpPr txBox="1">
            <a:spLocks noGrp="1"/>
          </p:cNvSpPr>
          <p:nvPr>
            <p:ph type="subTitle" idx="1"/>
          </p:nvPr>
        </p:nvSpPr>
        <p:spPr>
          <a:xfrm>
            <a:off x="4520525" y="3032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576968" y="634837"/>
            <a:ext cx="3976898" cy="4178625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742" name="Google Shape;10742;p6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OUR TEAM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743" name="Google Shape;10743;p60"/>
          <p:cNvSpPr txBox="1">
            <a:spLocks noGrp="1"/>
          </p:cNvSpPr>
          <p:nvPr>
            <p:ph type="subTitle" idx="1"/>
          </p:nvPr>
        </p:nvSpPr>
        <p:spPr>
          <a:xfrm>
            <a:off x="720000" y="1494550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HELENA JAMES</a:t>
            </a:r>
            <a:endParaRPr/>
          </a:p>
        </p:txBody>
      </p:sp>
      <p:sp>
        <p:nvSpPr>
          <p:cNvPr id="10744" name="Google Shape;10744;p60"/>
          <p:cNvSpPr txBox="1">
            <a:spLocks noGrp="1"/>
          </p:cNvSpPr>
          <p:nvPr>
            <p:ph type="subTitle" idx="2"/>
          </p:nvPr>
        </p:nvSpPr>
        <p:spPr>
          <a:xfrm>
            <a:off x="720000" y="1841500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Here you can add the job position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745" name="Google Shape;10745;p60"/>
          <p:cNvSpPr txBox="1">
            <a:spLocks noGrp="1"/>
          </p:cNvSpPr>
          <p:nvPr>
            <p:ph type="subTitle" idx="3"/>
          </p:nvPr>
        </p:nvSpPr>
        <p:spPr>
          <a:xfrm>
            <a:off x="720000" y="2565397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CAROL SMITH</a:t>
            </a:r>
            <a:endParaRPr/>
          </a:p>
        </p:txBody>
      </p:sp>
      <p:sp>
        <p:nvSpPr>
          <p:cNvPr id="10746" name="Google Shape;10746;p60"/>
          <p:cNvSpPr txBox="1">
            <a:spLocks noGrp="1"/>
          </p:cNvSpPr>
          <p:nvPr>
            <p:ph type="subTitle" idx="4"/>
          </p:nvPr>
        </p:nvSpPr>
        <p:spPr>
          <a:xfrm>
            <a:off x="720000" y="2912347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Here you can add the job position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747" name="Google Shape;10747;p60"/>
          <p:cNvSpPr txBox="1">
            <a:spLocks noGrp="1"/>
          </p:cNvSpPr>
          <p:nvPr>
            <p:ph type="subTitle" idx="5"/>
          </p:nvPr>
        </p:nvSpPr>
        <p:spPr>
          <a:xfrm>
            <a:off x="720000" y="3625218"/>
            <a:ext cx="34995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JOHN PATTERSON</a:t>
            </a:r>
            <a:endParaRPr/>
          </a:p>
        </p:txBody>
      </p:sp>
      <p:sp>
        <p:nvSpPr>
          <p:cNvPr id="10748" name="Google Shape;10748;p60"/>
          <p:cNvSpPr txBox="1">
            <a:spLocks noGrp="1"/>
          </p:cNvSpPr>
          <p:nvPr>
            <p:ph type="subTitle" idx="6"/>
          </p:nvPr>
        </p:nvSpPr>
        <p:spPr>
          <a:xfrm>
            <a:off x="720000" y="3972173"/>
            <a:ext cx="38520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Here you can add the job position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25744" y="870910"/>
            <a:ext cx="3390712" cy="388110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05184" y="116377"/>
            <a:ext cx="697500" cy="1147500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6" name="Elipse 35"/>
          <p:cNvSpPr/>
          <p:nvPr/>
        </p:nvSpPr>
        <p:spPr>
          <a:xfrm>
            <a:off x="876300" y="4353446"/>
            <a:ext cx="2694313" cy="450128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2" name="Title 2"/>
          <p:cNvSpPr txBox="1">
            <a:spLocks/>
          </p:cNvSpPr>
          <p:nvPr/>
        </p:nvSpPr>
        <p:spPr>
          <a:xfrm>
            <a:off x="682116" y="376614"/>
            <a:ext cx="5436096" cy="57606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4000" dirty="0">
                <a:solidFill>
                  <a:srgbClr val="FF0000"/>
                </a:solidFill>
                <a:latin typeface="Arial Black" panose="020B0A04020102020204" pitchFamily="34" charset="0"/>
                <a:cs typeface="Arial" pitchFamily="34" charset="0"/>
              </a:rPr>
              <a:t>Agenda Style</a:t>
            </a:r>
          </a:p>
        </p:txBody>
      </p:sp>
      <p:sp>
        <p:nvSpPr>
          <p:cNvPr id="4" name="Rectangle 3"/>
          <p:cNvSpPr/>
          <p:nvPr/>
        </p:nvSpPr>
        <p:spPr>
          <a:xfrm>
            <a:off x="4567816" y="987574"/>
            <a:ext cx="36000" cy="381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" name="Oval 4"/>
          <p:cNvSpPr/>
          <p:nvPr/>
        </p:nvSpPr>
        <p:spPr>
          <a:xfrm>
            <a:off x="4474682" y="123217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6" name="Oval 5"/>
          <p:cNvSpPr/>
          <p:nvPr/>
        </p:nvSpPr>
        <p:spPr>
          <a:xfrm>
            <a:off x="4474682" y="1988263"/>
            <a:ext cx="216000" cy="216000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7" name="Oval 6"/>
          <p:cNvSpPr/>
          <p:nvPr/>
        </p:nvSpPr>
        <p:spPr>
          <a:xfrm>
            <a:off x="4474682" y="274435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8" name="Oval 7"/>
          <p:cNvSpPr/>
          <p:nvPr/>
        </p:nvSpPr>
        <p:spPr>
          <a:xfrm>
            <a:off x="4474682" y="3500443"/>
            <a:ext cx="216000" cy="216000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9" name="Oval 8"/>
          <p:cNvSpPr/>
          <p:nvPr/>
        </p:nvSpPr>
        <p:spPr>
          <a:xfrm>
            <a:off x="4474682" y="4256533"/>
            <a:ext cx="216000" cy="216000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4815241" y="110934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821293" y="186543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827345" y="262152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833397" y="337761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797901" y="4152600"/>
            <a:ext cx="6026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00861" y="1109340"/>
            <a:ext cx="3024336" cy="494026"/>
            <a:chOff x="803640" y="3362835"/>
            <a:chExt cx="2059657" cy="494026"/>
          </a:xfrm>
        </p:grpSpPr>
        <p:sp>
          <p:nvSpPr>
            <p:cNvPr id="16" name="TextBox 15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00861" y="1866110"/>
            <a:ext cx="3024336" cy="494026"/>
            <a:chOff x="803640" y="3362835"/>
            <a:chExt cx="2059657" cy="494026"/>
          </a:xfrm>
        </p:grpSpPr>
        <p:sp>
          <p:nvSpPr>
            <p:cNvPr id="19" name="TextBox 18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500861" y="2622880"/>
            <a:ext cx="3024336" cy="494026"/>
            <a:chOff x="803640" y="3362835"/>
            <a:chExt cx="2059657" cy="494026"/>
          </a:xfrm>
        </p:grpSpPr>
        <p:sp>
          <p:nvSpPr>
            <p:cNvPr id="22" name="TextBox 21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500861" y="3379650"/>
            <a:ext cx="3024336" cy="494026"/>
            <a:chOff x="803640" y="3362835"/>
            <a:chExt cx="2059657" cy="494026"/>
          </a:xfrm>
        </p:grpSpPr>
        <p:sp>
          <p:nvSpPr>
            <p:cNvPr id="25" name="TextBox 24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500861" y="4136419"/>
            <a:ext cx="3024336" cy="494026"/>
            <a:chOff x="803640" y="3362835"/>
            <a:chExt cx="2059657" cy="494026"/>
          </a:xfrm>
        </p:grpSpPr>
        <p:sp>
          <p:nvSpPr>
            <p:cNvPr id="28" name="TextBox 27"/>
            <p:cNvSpPr txBox="1"/>
            <p:nvPr/>
          </p:nvSpPr>
          <p:spPr>
            <a:xfrm>
              <a:off x="803640" y="3579862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027696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027696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027696"/>
                </a:solidFill>
                <a:cs typeface="Arial" pitchFamily="34" charset="0"/>
              </a:endParaRPr>
            </a:p>
          </p:txBody>
        </p:sp>
      </p:grpSp>
      <p:pic>
        <p:nvPicPr>
          <p:cNvPr id="35" name="Imagen 3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0266264">
            <a:off x="8201355" y="15238"/>
            <a:ext cx="709380" cy="996967"/>
          </a:xfrm>
          <a:prstGeom prst="rect">
            <a:avLst/>
          </a:prstGeom>
        </p:spPr>
      </p:pic>
      <p:pic>
        <p:nvPicPr>
          <p:cNvPr id="38" name="Imagen 3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8980" y="927629"/>
            <a:ext cx="2531250" cy="366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41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3" name="Google Shape;10753;p61"/>
          <p:cNvSpPr/>
          <p:nvPr/>
        </p:nvSpPr>
        <p:spPr>
          <a:xfrm>
            <a:off x="152122" y="234275"/>
            <a:ext cx="8801378" cy="6293525"/>
          </a:xfrm>
          <a:custGeom>
            <a:avLst/>
            <a:gdLst/>
            <a:ahLst/>
            <a:cxnLst/>
            <a:rect l="l" t="t" r="r" b="b"/>
            <a:pathLst>
              <a:path w="266584" h="138952" extrusionOk="0">
                <a:moveTo>
                  <a:pt x="0" y="0"/>
                </a:moveTo>
                <a:lnTo>
                  <a:pt x="12735" y="138952"/>
                </a:lnTo>
                <a:lnTo>
                  <a:pt x="22640" y="105841"/>
                </a:lnTo>
                <a:lnTo>
                  <a:pt x="225267" y="106407"/>
                </a:lnTo>
                <a:lnTo>
                  <a:pt x="266584" y="1698"/>
                </a:ln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380" y="523687"/>
            <a:ext cx="3469512" cy="4400925"/>
          </a:xfrm>
          <a:prstGeom prst="rect">
            <a:avLst/>
          </a:prstGeom>
        </p:spPr>
      </p:pic>
      <p:sp>
        <p:nvSpPr>
          <p:cNvPr id="10754" name="Google Shape;10754;p61"/>
          <p:cNvSpPr txBox="1">
            <a:spLocks noGrp="1"/>
          </p:cNvSpPr>
          <p:nvPr>
            <p:ph type="title"/>
          </p:nvPr>
        </p:nvSpPr>
        <p:spPr>
          <a:xfrm>
            <a:off x="4074721" y="24429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ANALYSIS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755" name="Google Shape;10755;p61"/>
          <p:cNvSpPr txBox="1">
            <a:spLocks noGrp="1"/>
          </p:cNvSpPr>
          <p:nvPr>
            <p:ph type="title" idx="2"/>
          </p:nvPr>
        </p:nvSpPr>
        <p:spPr>
          <a:xfrm>
            <a:off x="4853521" y="16023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</a:t>
            </a:r>
            <a:endParaRPr dirty="0"/>
          </a:p>
        </p:txBody>
      </p:sp>
      <p:sp>
        <p:nvSpPr>
          <p:cNvPr id="10756" name="Google Shape;10756;p61"/>
          <p:cNvSpPr txBox="1">
            <a:spLocks noGrp="1"/>
          </p:cNvSpPr>
          <p:nvPr>
            <p:ph type="subTitle" idx="1"/>
          </p:nvPr>
        </p:nvSpPr>
        <p:spPr>
          <a:xfrm>
            <a:off x="4562696" y="30450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761" name="Google Shape;10761;p62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THIS IS A TABLE</a:t>
            </a:r>
            <a:endParaRPr>
              <a:solidFill>
                <a:schemeClr val="dk1"/>
              </a:solidFill>
            </a:endParaRPr>
          </a:p>
        </p:txBody>
      </p:sp>
      <p:graphicFrame>
        <p:nvGraphicFramePr>
          <p:cNvPr id="10762" name="Google Shape;10762;p62"/>
          <p:cNvGraphicFramePr/>
          <p:nvPr/>
        </p:nvGraphicFramePr>
        <p:xfrm>
          <a:off x="1223963" y="2062375"/>
          <a:ext cx="6696075" cy="2385850"/>
        </p:xfrm>
        <a:graphic>
          <a:graphicData uri="http://schemas.openxmlformats.org/drawingml/2006/table">
            <a:tbl>
              <a:tblPr>
                <a:noFill/>
                <a:tableStyleId>{B7B757D5-E155-4E7A-8FC6-0B5377A8EE05}</a:tableStyleId>
              </a:tblPr>
              <a:tblGrid>
                <a:gridCol w="1409700"/>
                <a:gridCol w="1762125"/>
                <a:gridCol w="1762125"/>
                <a:gridCol w="1762125"/>
              </a:tblGrid>
              <a:tr h="6613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rgbClr val="393A3E"/>
                        </a:solidFill>
                        <a:latin typeface="Roboto Medium"/>
                        <a:ea typeface="Roboto Medium"/>
                        <a:cs typeface="Roboto Medium"/>
                        <a:sym typeface="Roboto Medium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F28251">
                          <a:alpha val="0"/>
                        </a:srgbClr>
                      </a:solidFill>
                      <a:prstDash val="dashDot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8251">
                          <a:alpha val="0"/>
                        </a:srgbClr>
                      </a:solidFill>
                      <a:prstDash val="dashDot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MASS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DIAMETER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SURFACE GRAVITY 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</a:tr>
              <a:tr h="431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MERCURY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0.06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0.38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0.38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</a:tr>
              <a:tr h="431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JUPITER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0.11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0.53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0.38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</a:tr>
              <a:tr h="431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NEPTUNE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25.2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8.3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0.94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</a:tr>
              <a:tr h="43112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1"/>
                          </a:solidFill>
                          <a:latin typeface="Slackey"/>
                          <a:ea typeface="Slackey"/>
                          <a:cs typeface="Slackey"/>
                          <a:sym typeface="Slackey"/>
                        </a:rPr>
                        <a:t>SATURN</a:t>
                      </a:r>
                      <a:endParaRPr>
                        <a:solidFill>
                          <a:schemeClr val="lt1"/>
                        </a:solidFill>
                        <a:latin typeface="Slackey"/>
                        <a:ea typeface="Slackey"/>
                        <a:cs typeface="Slackey"/>
                        <a:sym typeface="Slackey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95.2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9.4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dk1"/>
                          </a:solidFill>
                          <a:latin typeface="Architects Daughter"/>
                          <a:ea typeface="Architects Daughter"/>
                          <a:cs typeface="Architects Daughter"/>
                          <a:sym typeface="Architects Daughter"/>
                        </a:rPr>
                        <a:t>1.16</a:t>
                      </a:r>
                      <a:endParaRPr sz="1600">
                        <a:solidFill>
                          <a:schemeClr val="dk1"/>
                        </a:solidFill>
                        <a:latin typeface="Architects Daughter"/>
                        <a:ea typeface="Architects Daughter"/>
                        <a:cs typeface="Architects Daughter"/>
                        <a:sym typeface="Architects Daughter"/>
                      </a:endParaRPr>
                    </a:p>
                  </a:txBody>
                  <a:tcPr marL="91425" marR="91425" marT="91425" marB="91425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</a:tr>
            </a:tbl>
          </a:graphicData>
        </a:graphic>
      </p:graphicFrame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70250" y="135000"/>
            <a:ext cx="573750" cy="810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3750" y="191000"/>
            <a:ext cx="1946686" cy="2199801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7" name="Google Shape;10767;p63"/>
          <p:cNvSpPr/>
          <p:nvPr/>
        </p:nvSpPr>
        <p:spPr>
          <a:xfrm>
            <a:off x="836263" y="1634325"/>
            <a:ext cx="7471472" cy="3155424"/>
          </a:xfrm>
          <a:custGeom>
            <a:avLst/>
            <a:gdLst/>
            <a:ahLst/>
            <a:cxnLst/>
            <a:rect l="l" t="t" r="r" b="b"/>
            <a:pathLst>
              <a:path w="181854" h="144595" extrusionOk="0">
                <a:moveTo>
                  <a:pt x="178988" y="0"/>
                </a:moveTo>
                <a:lnTo>
                  <a:pt x="0" y="1274"/>
                </a:lnTo>
                <a:lnTo>
                  <a:pt x="1440" y="139600"/>
                </a:lnTo>
                <a:lnTo>
                  <a:pt x="181854" y="144595"/>
                </a:lnTo>
                <a:lnTo>
                  <a:pt x="181471" y="133344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768" name="Google Shape;10768;p63"/>
          <p:cNvSpPr txBox="1">
            <a:spLocks noGrp="1"/>
          </p:cNvSpPr>
          <p:nvPr>
            <p:ph type="title"/>
          </p:nvPr>
        </p:nvSpPr>
        <p:spPr>
          <a:xfrm>
            <a:off x="2026200" y="540000"/>
            <a:ext cx="5091600" cy="9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A TIMELINE ALWAYS WORKS WELL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769" name="Google Shape;10769;p63"/>
          <p:cNvGrpSpPr/>
          <p:nvPr/>
        </p:nvGrpSpPr>
        <p:grpSpPr>
          <a:xfrm>
            <a:off x="581725" y="2967392"/>
            <a:ext cx="7980550" cy="532154"/>
            <a:chOff x="566000" y="2305667"/>
            <a:chExt cx="7980550" cy="532154"/>
          </a:xfrm>
        </p:grpSpPr>
        <p:sp>
          <p:nvSpPr>
            <p:cNvPr id="10770" name="Google Shape;10770;p63"/>
            <p:cNvSpPr/>
            <p:nvPr/>
          </p:nvSpPr>
          <p:spPr>
            <a:xfrm>
              <a:off x="566000" y="2495025"/>
              <a:ext cx="7980550" cy="176875"/>
            </a:xfrm>
            <a:custGeom>
              <a:avLst/>
              <a:gdLst/>
              <a:ahLst/>
              <a:cxnLst/>
              <a:rect l="l" t="t" r="r" b="b"/>
              <a:pathLst>
                <a:path w="319222" h="7075" extrusionOk="0">
                  <a:moveTo>
                    <a:pt x="283" y="0"/>
                  </a:moveTo>
                  <a:lnTo>
                    <a:pt x="0" y="7070"/>
                  </a:lnTo>
                  <a:lnTo>
                    <a:pt x="319222" y="7075"/>
                  </a:lnTo>
                  <a:lnTo>
                    <a:pt x="318363" y="570"/>
                  </a:lnTo>
                  <a:close/>
                </a:path>
              </a:pathLst>
            </a:custGeom>
            <a:solidFill>
              <a:schemeClr val="accent3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10771" name="Google Shape;10771;p63"/>
            <p:cNvSpPr/>
            <p:nvPr/>
          </p:nvSpPr>
          <p:spPr>
            <a:xfrm>
              <a:off x="2005753" y="2305667"/>
              <a:ext cx="263897" cy="266079"/>
            </a:xfrm>
            <a:custGeom>
              <a:avLst/>
              <a:gdLst/>
              <a:ahLst/>
              <a:cxnLst/>
              <a:rect l="l" t="t" r="r" b="b"/>
              <a:pathLst>
                <a:path w="5202" h="5245" extrusionOk="0">
                  <a:moveTo>
                    <a:pt x="3091" y="0"/>
                  </a:moveTo>
                  <a:cubicBezTo>
                    <a:pt x="3020" y="0"/>
                    <a:pt x="2944" y="34"/>
                    <a:pt x="2892" y="111"/>
                  </a:cubicBezTo>
                  <a:lnTo>
                    <a:pt x="2047" y="1396"/>
                  </a:lnTo>
                  <a:cubicBezTo>
                    <a:pt x="2010" y="1451"/>
                    <a:pt x="1946" y="1492"/>
                    <a:pt x="1880" y="1492"/>
                  </a:cubicBezTo>
                  <a:cubicBezTo>
                    <a:pt x="1860" y="1492"/>
                    <a:pt x="1840" y="1488"/>
                    <a:pt x="1820" y="1480"/>
                  </a:cubicBezTo>
                  <a:lnTo>
                    <a:pt x="332" y="1063"/>
                  </a:lnTo>
                  <a:cubicBezTo>
                    <a:pt x="311" y="1056"/>
                    <a:pt x="290" y="1053"/>
                    <a:pt x="270" y="1053"/>
                  </a:cubicBezTo>
                  <a:cubicBezTo>
                    <a:pt x="111" y="1053"/>
                    <a:pt x="0" y="1248"/>
                    <a:pt x="106" y="1396"/>
                  </a:cubicBezTo>
                  <a:lnTo>
                    <a:pt x="1058" y="2599"/>
                  </a:lnTo>
                  <a:cubicBezTo>
                    <a:pt x="1118" y="2658"/>
                    <a:pt x="1118" y="2766"/>
                    <a:pt x="1070" y="2837"/>
                  </a:cubicBezTo>
                  <a:lnTo>
                    <a:pt x="225" y="4111"/>
                  </a:lnTo>
                  <a:cubicBezTo>
                    <a:pt x="132" y="4256"/>
                    <a:pt x="246" y="4446"/>
                    <a:pt x="402" y="4446"/>
                  </a:cubicBezTo>
                  <a:cubicBezTo>
                    <a:pt x="426" y="4446"/>
                    <a:pt x="450" y="4442"/>
                    <a:pt x="475" y="4432"/>
                  </a:cubicBezTo>
                  <a:lnTo>
                    <a:pt x="1928" y="3897"/>
                  </a:lnTo>
                  <a:cubicBezTo>
                    <a:pt x="1956" y="3880"/>
                    <a:pt x="1986" y="3872"/>
                    <a:pt x="2016" y="3872"/>
                  </a:cubicBezTo>
                  <a:cubicBezTo>
                    <a:pt x="2072" y="3872"/>
                    <a:pt x="2127" y="3901"/>
                    <a:pt x="2166" y="3956"/>
                  </a:cubicBezTo>
                  <a:lnTo>
                    <a:pt x="3118" y="5159"/>
                  </a:lnTo>
                  <a:cubicBezTo>
                    <a:pt x="3165" y="5218"/>
                    <a:pt x="3226" y="5244"/>
                    <a:pt x="3286" y="5244"/>
                  </a:cubicBezTo>
                  <a:cubicBezTo>
                    <a:pt x="3394" y="5244"/>
                    <a:pt x="3495" y="5158"/>
                    <a:pt x="3487" y="5028"/>
                  </a:cubicBezTo>
                  <a:lnTo>
                    <a:pt x="3428" y="3492"/>
                  </a:lnTo>
                  <a:cubicBezTo>
                    <a:pt x="3428" y="3397"/>
                    <a:pt x="3475" y="3313"/>
                    <a:pt x="3559" y="3278"/>
                  </a:cubicBezTo>
                  <a:lnTo>
                    <a:pt x="4999" y="2742"/>
                  </a:lnTo>
                  <a:cubicBezTo>
                    <a:pt x="5202" y="2670"/>
                    <a:pt x="5178" y="2408"/>
                    <a:pt x="4988" y="2349"/>
                  </a:cubicBezTo>
                  <a:lnTo>
                    <a:pt x="3499" y="1932"/>
                  </a:lnTo>
                  <a:cubicBezTo>
                    <a:pt x="3416" y="1896"/>
                    <a:pt x="3356" y="1825"/>
                    <a:pt x="3356" y="1730"/>
                  </a:cubicBezTo>
                  <a:lnTo>
                    <a:pt x="3297" y="206"/>
                  </a:lnTo>
                  <a:cubicBezTo>
                    <a:pt x="3297" y="77"/>
                    <a:pt x="3198" y="0"/>
                    <a:pt x="3091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63"/>
            <p:cNvSpPr/>
            <p:nvPr/>
          </p:nvSpPr>
          <p:spPr>
            <a:xfrm>
              <a:off x="3634528" y="2571742"/>
              <a:ext cx="263897" cy="266079"/>
            </a:xfrm>
            <a:custGeom>
              <a:avLst/>
              <a:gdLst/>
              <a:ahLst/>
              <a:cxnLst/>
              <a:rect l="l" t="t" r="r" b="b"/>
              <a:pathLst>
                <a:path w="5202" h="5245" extrusionOk="0">
                  <a:moveTo>
                    <a:pt x="3091" y="0"/>
                  </a:moveTo>
                  <a:cubicBezTo>
                    <a:pt x="3020" y="0"/>
                    <a:pt x="2944" y="34"/>
                    <a:pt x="2892" y="111"/>
                  </a:cubicBezTo>
                  <a:lnTo>
                    <a:pt x="2047" y="1396"/>
                  </a:lnTo>
                  <a:cubicBezTo>
                    <a:pt x="2010" y="1451"/>
                    <a:pt x="1946" y="1492"/>
                    <a:pt x="1880" y="1492"/>
                  </a:cubicBezTo>
                  <a:cubicBezTo>
                    <a:pt x="1860" y="1492"/>
                    <a:pt x="1840" y="1488"/>
                    <a:pt x="1820" y="1480"/>
                  </a:cubicBezTo>
                  <a:lnTo>
                    <a:pt x="332" y="1063"/>
                  </a:lnTo>
                  <a:cubicBezTo>
                    <a:pt x="311" y="1056"/>
                    <a:pt x="290" y="1053"/>
                    <a:pt x="270" y="1053"/>
                  </a:cubicBezTo>
                  <a:cubicBezTo>
                    <a:pt x="111" y="1053"/>
                    <a:pt x="0" y="1248"/>
                    <a:pt x="106" y="1396"/>
                  </a:cubicBezTo>
                  <a:lnTo>
                    <a:pt x="1058" y="2599"/>
                  </a:lnTo>
                  <a:cubicBezTo>
                    <a:pt x="1118" y="2658"/>
                    <a:pt x="1118" y="2766"/>
                    <a:pt x="1070" y="2837"/>
                  </a:cubicBezTo>
                  <a:lnTo>
                    <a:pt x="225" y="4111"/>
                  </a:lnTo>
                  <a:cubicBezTo>
                    <a:pt x="132" y="4256"/>
                    <a:pt x="246" y="4446"/>
                    <a:pt x="402" y="4446"/>
                  </a:cubicBezTo>
                  <a:cubicBezTo>
                    <a:pt x="426" y="4446"/>
                    <a:pt x="450" y="4442"/>
                    <a:pt x="475" y="4432"/>
                  </a:cubicBezTo>
                  <a:lnTo>
                    <a:pt x="1928" y="3897"/>
                  </a:lnTo>
                  <a:cubicBezTo>
                    <a:pt x="1956" y="3880"/>
                    <a:pt x="1986" y="3872"/>
                    <a:pt x="2016" y="3872"/>
                  </a:cubicBezTo>
                  <a:cubicBezTo>
                    <a:pt x="2072" y="3872"/>
                    <a:pt x="2127" y="3901"/>
                    <a:pt x="2166" y="3956"/>
                  </a:cubicBezTo>
                  <a:lnTo>
                    <a:pt x="3118" y="5159"/>
                  </a:lnTo>
                  <a:cubicBezTo>
                    <a:pt x="3165" y="5218"/>
                    <a:pt x="3226" y="5244"/>
                    <a:pt x="3286" y="5244"/>
                  </a:cubicBezTo>
                  <a:cubicBezTo>
                    <a:pt x="3394" y="5244"/>
                    <a:pt x="3495" y="5158"/>
                    <a:pt x="3487" y="5028"/>
                  </a:cubicBezTo>
                  <a:lnTo>
                    <a:pt x="3428" y="3492"/>
                  </a:lnTo>
                  <a:cubicBezTo>
                    <a:pt x="3428" y="3397"/>
                    <a:pt x="3475" y="3313"/>
                    <a:pt x="3559" y="3278"/>
                  </a:cubicBezTo>
                  <a:lnTo>
                    <a:pt x="4999" y="2742"/>
                  </a:lnTo>
                  <a:cubicBezTo>
                    <a:pt x="5202" y="2670"/>
                    <a:pt x="5178" y="2408"/>
                    <a:pt x="4988" y="2349"/>
                  </a:cubicBezTo>
                  <a:lnTo>
                    <a:pt x="3499" y="1932"/>
                  </a:lnTo>
                  <a:cubicBezTo>
                    <a:pt x="3416" y="1896"/>
                    <a:pt x="3356" y="1825"/>
                    <a:pt x="3356" y="1730"/>
                  </a:cubicBezTo>
                  <a:lnTo>
                    <a:pt x="3297" y="206"/>
                  </a:lnTo>
                  <a:cubicBezTo>
                    <a:pt x="3297" y="77"/>
                    <a:pt x="3198" y="0"/>
                    <a:pt x="3091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63"/>
            <p:cNvSpPr/>
            <p:nvPr/>
          </p:nvSpPr>
          <p:spPr>
            <a:xfrm>
              <a:off x="5263303" y="2305667"/>
              <a:ext cx="263897" cy="266079"/>
            </a:xfrm>
            <a:custGeom>
              <a:avLst/>
              <a:gdLst/>
              <a:ahLst/>
              <a:cxnLst/>
              <a:rect l="l" t="t" r="r" b="b"/>
              <a:pathLst>
                <a:path w="5202" h="5245" extrusionOk="0">
                  <a:moveTo>
                    <a:pt x="3091" y="0"/>
                  </a:moveTo>
                  <a:cubicBezTo>
                    <a:pt x="3020" y="0"/>
                    <a:pt x="2944" y="34"/>
                    <a:pt x="2892" y="111"/>
                  </a:cubicBezTo>
                  <a:lnTo>
                    <a:pt x="2047" y="1396"/>
                  </a:lnTo>
                  <a:cubicBezTo>
                    <a:pt x="2010" y="1451"/>
                    <a:pt x="1946" y="1492"/>
                    <a:pt x="1880" y="1492"/>
                  </a:cubicBezTo>
                  <a:cubicBezTo>
                    <a:pt x="1860" y="1492"/>
                    <a:pt x="1840" y="1488"/>
                    <a:pt x="1820" y="1480"/>
                  </a:cubicBezTo>
                  <a:lnTo>
                    <a:pt x="332" y="1063"/>
                  </a:lnTo>
                  <a:cubicBezTo>
                    <a:pt x="311" y="1056"/>
                    <a:pt x="290" y="1053"/>
                    <a:pt x="270" y="1053"/>
                  </a:cubicBezTo>
                  <a:cubicBezTo>
                    <a:pt x="111" y="1053"/>
                    <a:pt x="0" y="1248"/>
                    <a:pt x="106" y="1396"/>
                  </a:cubicBezTo>
                  <a:lnTo>
                    <a:pt x="1058" y="2599"/>
                  </a:lnTo>
                  <a:cubicBezTo>
                    <a:pt x="1118" y="2658"/>
                    <a:pt x="1118" y="2766"/>
                    <a:pt x="1070" y="2837"/>
                  </a:cubicBezTo>
                  <a:lnTo>
                    <a:pt x="225" y="4111"/>
                  </a:lnTo>
                  <a:cubicBezTo>
                    <a:pt x="132" y="4256"/>
                    <a:pt x="246" y="4446"/>
                    <a:pt x="402" y="4446"/>
                  </a:cubicBezTo>
                  <a:cubicBezTo>
                    <a:pt x="426" y="4446"/>
                    <a:pt x="450" y="4442"/>
                    <a:pt x="475" y="4432"/>
                  </a:cubicBezTo>
                  <a:lnTo>
                    <a:pt x="1928" y="3897"/>
                  </a:lnTo>
                  <a:cubicBezTo>
                    <a:pt x="1956" y="3880"/>
                    <a:pt x="1986" y="3872"/>
                    <a:pt x="2016" y="3872"/>
                  </a:cubicBezTo>
                  <a:cubicBezTo>
                    <a:pt x="2072" y="3872"/>
                    <a:pt x="2127" y="3901"/>
                    <a:pt x="2166" y="3956"/>
                  </a:cubicBezTo>
                  <a:lnTo>
                    <a:pt x="3118" y="5159"/>
                  </a:lnTo>
                  <a:cubicBezTo>
                    <a:pt x="3165" y="5218"/>
                    <a:pt x="3226" y="5244"/>
                    <a:pt x="3286" y="5244"/>
                  </a:cubicBezTo>
                  <a:cubicBezTo>
                    <a:pt x="3394" y="5244"/>
                    <a:pt x="3495" y="5158"/>
                    <a:pt x="3487" y="5028"/>
                  </a:cubicBezTo>
                  <a:lnTo>
                    <a:pt x="3428" y="3492"/>
                  </a:lnTo>
                  <a:cubicBezTo>
                    <a:pt x="3428" y="3397"/>
                    <a:pt x="3475" y="3313"/>
                    <a:pt x="3559" y="3278"/>
                  </a:cubicBezTo>
                  <a:lnTo>
                    <a:pt x="4999" y="2742"/>
                  </a:lnTo>
                  <a:cubicBezTo>
                    <a:pt x="5202" y="2670"/>
                    <a:pt x="5178" y="2408"/>
                    <a:pt x="4988" y="2349"/>
                  </a:cubicBezTo>
                  <a:lnTo>
                    <a:pt x="3499" y="1932"/>
                  </a:lnTo>
                  <a:cubicBezTo>
                    <a:pt x="3416" y="1896"/>
                    <a:pt x="3356" y="1825"/>
                    <a:pt x="3356" y="1730"/>
                  </a:cubicBezTo>
                  <a:lnTo>
                    <a:pt x="3297" y="206"/>
                  </a:lnTo>
                  <a:cubicBezTo>
                    <a:pt x="3297" y="77"/>
                    <a:pt x="3198" y="0"/>
                    <a:pt x="3091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3"/>
            <p:cNvSpPr/>
            <p:nvPr/>
          </p:nvSpPr>
          <p:spPr>
            <a:xfrm>
              <a:off x="6892078" y="2571742"/>
              <a:ext cx="263897" cy="266079"/>
            </a:xfrm>
            <a:custGeom>
              <a:avLst/>
              <a:gdLst/>
              <a:ahLst/>
              <a:cxnLst/>
              <a:rect l="l" t="t" r="r" b="b"/>
              <a:pathLst>
                <a:path w="5202" h="5245" extrusionOk="0">
                  <a:moveTo>
                    <a:pt x="3091" y="0"/>
                  </a:moveTo>
                  <a:cubicBezTo>
                    <a:pt x="3020" y="0"/>
                    <a:pt x="2944" y="34"/>
                    <a:pt x="2892" y="111"/>
                  </a:cubicBezTo>
                  <a:lnTo>
                    <a:pt x="2047" y="1396"/>
                  </a:lnTo>
                  <a:cubicBezTo>
                    <a:pt x="2010" y="1451"/>
                    <a:pt x="1946" y="1492"/>
                    <a:pt x="1880" y="1492"/>
                  </a:cubicBezTo>
                  <a:cubicBezTo>
                    <a:pt x="1860" y="1492"/>
                    <a:pt x="1840" y="1488"/>
                    <a:pt x="1820" y="1480"/>
                  </a:cubicBezTo>
                  <a:lnTo>
                    <a:pt x="332" y="1063"/>
                  </a:lnTo>
                  <a:cubicBezTo>
                    <a:pt x="311" y="1056"/>
                    <a:pt x="290" y="1053"/>
                    <a:pt x="270" y="1053"/>
                  </a:cubicBezTo>
                  <a:cubicBezTo>
                    <a:pt x="111" y="1053"/>
                    <a:pt x="0" y="1248"/>
                    <a:pt x="106" y="1396"/>
                  </a:cubicBezTo>
                  <a:lnTo>
                    <a:pt x="1058" y="2599"/>
                  </a:lnTo>
                  <a:cubicBezTo>
                    <a:pt x="1118" y="2658"/>
                    <a:pt x="1118" y="2766"/>
                    <a:pt x="1070" y="2837"/>
                  </a:cubicBezTo>
                  <a:lnTo>
                    <a:pt x="225" y="4111"/>
                  </a:lnTo>
                  <a:cubicBezTo>
                    <a:pt x="132" y="4256"/>
                    <a:pt x="246" y="4446"/>
                    <a:pt x="402" y="4446"/>
                  </a:cubicBezTo>
                  <a:cubicBezTo>
                    <a:pt x="426" y="4446"/>
                    <a:pt x="450" y="4442"/>
                    <a:pt x="475" y="4432"/>
                  </a:cubicBezTo>
                  <a:lnTo>
                    <a:pt x="1928" y="3897"/>
                  </a:lnTo>
                  <a:cubicBezTo>
                    <a:pt x="1956" y="3880"/>
                    <a:pt x="1986" y="3872"/>
                    <a:pt x="2016" y="3872"/>
                  </a:cubicBezTo>
                  <a:cubicBezTo>
                    <a:pt x="2072" y="3872"/>
                    <a:pt x="2127" y="3901"/>
                    <a:pt x="2166" y="3956"/>
                  </a:cubicBezTo>
                  <a:lnTo>
                    <a:pt x="3118" y="5159"/>
                  </a:lnTo>
                  <a:cubicBezTo>
                    <a:pt x="3165" y="5218"/>
                    <a:pt x="3226" y="5244"/>
                    <a:pt x="3286" y="5244"/>
                  </a:cubicBezTo>
                  <a:cubicBezTo>
                    <a:pt x="3394" y="5244"/>
                    <a:pt x="3495" y="5158"/>
                    <a:pt x="3487" y="5028"/>
                  </a:cubicBezTo>
                  <a:lnTo>
                    <a:pt x="3428" y="3492"/>
                  </a:lnTo>
                  <a:cubicBezTo>
                    <a:pt x="3428" y="3397"/>
                    <a:pt x="3475" y="3313"/>
                    <a:pt x="3559" y="3278"/>
                  </a:cubicBezTo>
                  <a:lnTo>
                    <a:pt x="4999" y="2742"/>
                  </a:lnTo>
                  <a:cubicBezTo>
                    <a:pt x="5202" y="2670"/>
                    <a:pt x="5178" y="2408"/>
                    <a:pt x="4988" y="2349"/>
                  </a:cubicBezTo>
                  <a:lnTo>
                    <a:pt x="3499" y="1932"/>
                  </a:lnTo>
                  <a:cubicBezTo>
                    <a:pt x="3416" y="1896"/>
                    <a:pt x="3356" y="1825"/>
                    <a:pt x="3356" y="1730"/>
                  </a:cubicBezTo>
                  <a:lnTo>
                    <a:pt x="3297" y="206"/>
                  </a:lnTo>
                  <a:cubicBezTo>
                    <a:pt x="3297" y="77"/>
                    <a:pt x="3198" y="0"/>
                    <a:pt x="3091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75" name="Google Shape;10775;p63"/>
          <p:cNvSpPr txBox="1"/>
          <p:nvPr/>
        </p:nvSpPr>
        <p:spPr>
          <a:xfrm>
            <a:off x="1446538" y="2235775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Mercury is the smallest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776" name="Google Shape;10776;p63"/>
          <p:cNvSpPr txBox="1"/>
          <p:nvPr/>
        </p:nvSpPr>
        <p:spPr>
          <a:xfrm>
            <a:off x="1446550" y="1921525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DAY 1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777" name="Google Shape;10777;p63"/>
          <p:cNvSpPr txBox="1"/>
          <p:nvPr/>
        </p:nvSpPr>
        <p:spPr>
          <a:xfrm>
            <a:off x="4761238" y="2235775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Venus is very hot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778" name="Google Shape;10778;p63"/>
          <p:cNvSpPr txBox="1"/>
          <p:nvPr/>
        </p:nvSpPr>
        <p:spPr>
          <a:xfrm>
            <a:off x="4761250" y="1921525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DAY 3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779" name="Google Shape;10779;p63"/>
          <p:cNvSpPr txBox="1"/>
          <p:nvPr/>
        </p:nvSpPr>
        <p:spPr>
          <a:xfrm>
            <a:off x="3056263" y="3902550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Jupiter is quite big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780" name="Google Shape;10780;p63"/>
          <p:cNvSpPr txBox="1"/>
          <p:nvPr/>
        </p:nvSpPr>
        <p:spPr>
          <a:xfrm>
            <a:off x="3056275" y="3588300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DAY 2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781" name="Google Shape;10781;p63"/>
          <p:cNvSpPr txBox="1"/>
          <p:nvPr/>
        </p:nvSpPr>
        <p:spPr>
          <a:xfrm>
            <a:off x="6370963" y="3902550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Mars is a cold place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782" name="Google Shape;10782;p63"/>
          <p:cNvSpPr txBox="1"/>
          <p:nvPr/>
        </p:nvSpPr>
        <p:spPr>
          <a:xfrm>
            <a:off x="6370975" y="3588300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DAY 4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93631">
            <a:off x="8445100" y="135000"/>
            <a:ext cx="585000" cy="810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8232" y="2151000"/>
            <a:ext cx="1687500" cy="29925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55584" y="2061398"/>
            <a:ext cx="1511952" cy="1883743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0935" name="Google Shape;10935;p71"/>
          <p:cNvGrpSpPr/>
          <p:nvPr/>
        </p:nvGrpSpPr>
        <p:grpSpPr>
          <a:xfrm>
            <a:off x="336253" y="831268"/>
            <a:ext cx="5232347" cy="3522899"/>
            <a:chOff x="646488" y="1277701"/>
            <a:chExt cx="3917107" cy="2637358"/>
          </a:xfrm>
        </p:grpSpPr>
        <p:sp>
          <p:nvSpPr>
            <p:cNvPr id="10936" name="Google Shape;10936;p71"/>
            <p:cNvSpPr/>
            <p:nvPr/>
          </p:nvSpPr>
          <p:spPr>
            <a:xfrm>
              <a:off x="646488" y="1277701"/>
              <a:ext cx="3917107" cy="2637358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2517350" y="3617275"/>
              <a:ext cx="185899" cy="159266"/>
            </a:xfrm>
            <a:custGeom>
              <a:avLst/>
              <a:gdLst/>
              <a:ahLst/>
              <a:cxnLst/>
              <a:rect l="l" t="t" r="r" b="b"/>
              <a:pathLst>
                <a:path w="8340" h="7146" extrusionOk="0">
                  <a:moveTo>
                    <a:pt x="4743" y="0"/>
                  </a:moveTo>
                  <a:cubicBezTo>
                    <a:pt x="3873" y="0"/>
                    <a:pt x="2988" y="322"/>
                    <a:pt x="2268" y="1042"/>
                  </a:cubicBezTo>
                  <a:cubicBezTo>
                    <a:pt x="0" y="3310"/>
                    <a:pt x="1601" y="7146"/>
                    <a:pt x="4770" y="7146"/>
                  </a:cubicBezTo>
                  <a:cubicBezTo>
                    <a:pt x="6738" y="7146"/>
                    <a:pt x="8339" y="5545"/>
                    <a:pt x="8339" y="3577"/>
                  </a:cubicBezTo>
                  <a:cubicBezTo>
                    <a:pt x="8339" y="1428"/>
                    <a:pt x="6576" y="0"/>
                    <a:pt x="474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ángulo redondeado 3"/>
          <p:cNvSpPr/>
          <p:nvPr/>
        </p:nvSpPr>
        <p:spPr>
          <a:xfrm>
            <a:off x="571500" y="996269"/>
            <a:ext cx="4673600" cy="2960128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0931" name="Google Shape;10931;p71"/>
          <p:cNvSpPr txBox="1">
            <a:spLocks noGrp="1"/>
          </p:cNvSpPr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TABLE APP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932" name="Google Shape;10932;p71"/>
          <p:cNvSpPr txBox="1">
            <a:spLocks noGrp="1"/>
          </p:cNvSpPr>
          <p:nvPr>
            <p:ph type="subTitle" idx="1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can replace the image on the screen with your own work. Just delete this one, add yours and center it properly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933" name="Google Shape;10933;p71"/>
          <p:cNvSpPr/>
          <p:nvPr/>
        </p:nvSpPr>
        <p:spPr>
          <a:xfrm>
            <a:off x="4314743" y="3333666"/>
            <a:ext cx="86992" cy="49215"/>
          </a:xfrm>
          <a:custGeom>
            <a:avLst/>
            <a:gdLst/>
            <a:ahLst/>
            <a:cxnLst/>
            <a:rect l="l" t="t" r="r" b="b"/>
            <a:pathLst>
              <a:path w="2761" h="1562" extrusionOk="0">
                <a:moveTo>
                  <a:pt x="328" y="0"/>
                </a:moveTo>
                <a:cubicBezTo>
                  <a:pt x="137" y="0"/>
                  <a:pt x="0" y="308"/>
                  <a:pt x="258" y="394"/>
                </a:cubicBezTo>
                <a:lnTo>
                  <a:pt x="2360" y="1528"/>
                </a:lnTo>
                <a:cubicBezTo>
                  <a:pt x="2393" y="1528"/>
                  <a:pt x="2427" y="1528"/>
                  <a:pt x="2460" y="1562"/>
                </a:cubicBezTo>
                <a:cubicBezTo>
                  <a:pt x="2693" y="1528"/>
                  <a:pt x="2760" y="1261"/>
                  <a:pt x="2560" y="1161"/>
                </a:cubicBezTo>
                <a:lnTo>
                  <a:pt x="425" y="27"/>
                </a:lnTo>
                <a:cubicBezTo>
                  <a:pt x="392" y="8"/>
                  <a:pt x="360" y="0"/>
                  <a:pt x="328" y="0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4" name="Google Shape;10934;p71"/>
          <p:cNvSpPr/>
          <p:nvPr/>
        </p:nvSpPr>
        <p:spPr>
          <a:xfrm>
            <a:off x="4373315" y="3269548"/>
            <a:ext cx="31571" cy="60778"/>
          </a:xfrm>
          <a:custGeom>
            <a:avLst/>
            <a:gdLst/>
            <a:ahLst/>
            <a:cxnLst/>
            <a:rect l="l" t="t" r="r" b="b"/>
            <a:pathLst>
              <a:path w="1002" h="1929" extrusionOk="0">
                <a:moveTo>
                  <a:pt x="746" y="1"/>
                </a:moveTo>
                <a:cubicBezTo>
                  <a:pt x="668" y="1"/>
                  <a:pt x="592" y="55"/>
                  <a:pt x="568" y="127"/>
                </a:cubicBezTo>
                <a:lnTo>
                  <a:pt x="34" y="1662"/>
                </a:lnTo>
                <a:cubicBezTo>
                  <a:pt x="0" y="1762"/>
                  <a:pt x="67" y="1895"/>
                  <a:pt x="167" y="1929"/>
                </a:cubicBezTo>
                <a:lnTo>
                  <a:pt x="234" y="1929"/>
                </a:lnTo>
                <a:cubicBezTo>
                  <a:pt x="301" y="1929"/>
                  <a:pt x="401" y="1895"/>
                  <a:pt x="434" y="1795"/>
                </a:cubicBezTo>
                <a:lnTo>
                  <a:pt x="968" y="294"/>
                </a:lnTo>
                <a:cubicBezTo>
                  <a:pt x="1001" y="161"/>
                  <a:pt x="968" y="61"/>
                  <a:pt x="834" y="27"/>
                </a:cubicBezTo>
                <a:cubicBezTo>
                  <a:pt x="806" y="9"/>
                  <a:pt x="776" y="1"/>
                  <a:pt x="746" y="1"/>
                </a:cubicBezTo>
                <a:close/>
              </a:path>
            </a:pathLst>
          </a:custGeom>
          <a:solidFill>
            <a:srgbClr val="2632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871681">
            <a:off x="8435301" y="135000"/>
            <a:ext cx="573750" cy="8100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01252" y="1041939"/>
            <a:ext cx="2024877" cy="2843055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788" name="Google Shape;10788;p64"/>
          <p:cNvSpPr txBox="1">
            <a:spLocks noGrp="1"/>
          </p:cNvSpPr>
          <p:nvPr>
            <p:ph type="title"/>
          </p:nvPr>
        </p:nvSpPr>
        <p:spPr>
          <a:xfrm>
            <a:off x="798150" y="2590275"/>
            <a:ext cx="3270900" cy="9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Benefits in four years</a:t>
            </a:r>
            <a:endParaRPr/>
          </a:p>
        </p:txBody>
      </p:sp>
      <p:sp>
        <p:nvSpPr>
          <p:cNvPr id="10789" name="Google Shape;10789;p64"/>
          <p:cNvSpPr txBox="1">
            <a:spLocks noGrp="1"/>
          </p:cNvSpPr>
          <p:nvPr>
            <p:ph type="title" idx="2"/>
          </p:nvPr>
        </p:nvSpPr>
        <p:spPr>
          <a:xfrm>
            <a:off x="1346400" y="1597275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75%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48411" y="647779"/>
            <a:ext cx="3374912" cy="3883267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31739" y="116377"/>
            <a:ext cx="573750" cy="810000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5" name="Google Shape;10835;p65"/>
          <p:cNvSpPr/>
          <p:nvPr/>
        </p:nvSpPr>
        <p:spPr>
          <a:xfrm>
            <a:off x="509947" y="-320804"/>
            <a:ext cx="7809299" cy="5857708"/>
          </a:xfrm>
          <a:custGeom>
            <a:avLst/>
            <a:gdLst/>
            <a:ahLst/>
            <a:cxnLst/>
            <a:rect l="l" t="t" r="r" b="b"/>
            <a:pathLst>
              <a:path w="29243" h="21935" extrusionOk="0">
                <a:moveTo>
                  <a:pt x="12109" y="1"/>
                </a:moveTo>
                <a:cubicBezTo>
                  <a:pt x="11823" y="1"/>
                  <a:pt x="11550" y="72"/>
                  <a:pt x="11264" y="72"/>
                </a:cubicBezTo>
                <a:cubicBezTo>
                  <a:pt x="10919" y="96"/>
                  <a:pt x="10573" y="227"/>
                  <a:pt x="10311" y="382"/>
                </a:cubicBezTo>
                <a:cubicBezTo>
                  <a:pt x="9728" y="632"/>
                  <a:pt x="9180" y="989"/>
                  <a:pt x="8728" y="1429"/>
                </a:cubicBezTo>
                <a:cubicBezTo>
                  <a:pt x="8347" y="1810"/>
                  <a:pt x="8013" y="2251"/>
                  <a:pt x="7775" y="2763"/>
                </a:cubicBezTo>
                <a:lnTo>
                  <a:pt x="7763" y="2787"/>
                </a:lnTo>
                <a:cubicBezTo>
                  <a:pt x="7644" y="2799"/>
                  <a:pt x="7525" y="2799"/>
                  <a:pt x="7406" y="2799"/>
                </a:cubicBezTo>
                <a:cubicBezTo>
                  <a:pt x="7263" y="2799"/>
                  <a:pt x="7128" y="2829"/>
                  <a:pt x="6988" y="2829"/>
                </a:cubicBezTo>
                <a:cubicBezTo>
                  <a:pt x="6953" y="2829"/>
                  <a:pt x="6918" y="2827"/>
                  <a:pt x="6882" y="2822"/>
                </a:cubicBezTo>
                <a:cubicBezTo>
                  <a:pt x="6859" y="2799"/>
                  <a:pt x="6823" y="2799"/>
                  <a:pt x="6811" y="2799"/>
                </a:cubicBezTo>
                <a:cubicBezTo>
                  <a:pt x="6823" y="2822"/>
                  <a:pt x="6859" y="2834"/>
                  <a:pt x="6870" y="2846"/>
                </a:cubicBezTo>
                <a:cubicBezTo>
                  <a:pt x="6609" y="2882"/>
                  <a:pt x="6347" y="2977"/>
                  <a:pt x="6085" y="3001"/>
                </a:cubicBezTo>
                <a:cubicBezTo>
                  <a:pt x="5739" y="3072"/>
                  <a:pt x="5418" y="3251"/>
                  <a:pt x="5096" y="3418"/>
                </a:cubicBezTo>
                <a:cubicBezTo>
                  <a:pt x="4501" y="3751"/>
                  <a:pt x="4001" y="4215"/>
                  <a:pt x="3584" y="4751"/>
                </a:cubicBezTo>
                <a:cubicBezTo>
                  <a:pt x="3465" y="4918"/>
                  <a:pt x="3334" y="5085"/>
                  <a:pt x="3251" y="5275"/>
                </a:cubicBezTo>
                <a:cubicBezTo>
                  <a:pt x="3227" y="5418"/>
                  <a:pt x="3156" y="5537"/>
                  <a:pt x="3096" y="5680"/>
                </a:cubicBezTo>
                <a:cubicBezTo>
                  <a:pt x="3001" y="5858"/>
                  <a:pt x="2953" y="6061"/>
                  <a:pt x="2834" y="6239"/>
                </a:cubicBezTo>
                <a:cubicBezTo>
                  <a:pt x="2799" y="6299"/>
                  <a:pt x="2775" y="6370"/>
                  <a:pt x="2775" y="6454"/>
                </a:cubicBezTo>
                <a:cubicBezTo>
                  <a:pt x="2775" y="6668"/>
                  <a:pt x="2703" y="6882"/>
                  <a:pt x="2679" y="7109"/>
                </a:cubicBezTo>
                <a:cubicBezTo>
                  <a:pt x="2620" y="7644"/>
                  <a:pt x="2620" y="8180"/>
                  <a:pt x="2715" y="8692"/>
                </a:cubicBezTo>
                <a:cubicBezTo>
                  <a:pt x="2775" y="9014"/>
                  <a:pt x="2882" y="9311"/>
                  <a:pt x="2977" y="9609"/>
                </a:cubicBezTo>
                <a:cubicBezTo>
                  <a:pt x="2751" y="9704"/>
                  <a:pt x="2525" y="9811"/>
                  <a:pt x="2322" y="9966"/>
                </a:cubicBezTo>
                <a:cubicBezTo>
                  <a:pt x="2227" y="10026"/>
                  <a:pt x="2144" y="10061"/>
                  <a:pt x="2037" y="10109"/>
                </a:cubicBezTo>
                <a:cubicBezTo>
                  <a:pt x="1870" y="10204"/>
                  <a:pt x="1739" y="10335"/>
                  <a:pt x="1584" y="10454"/>
                </a:cubicBezTo>
                <a:cubicBezTo>
                  <a:pt x="1048" y="10978"/>
                  <a:pt x="608" y="11597"/>
                  <a:pt x="334" y="12300"/>
                </a:cubicBezTo>
                <a:cubicBezTo>
                  <a:pt x="239" y="12562"/>
                  <a:pt x="132" y="12847"/>
                  <a:pt x="96" y="13145"/>
                </a:cubicBezTo>
                <a:cubicBezTo>
                  <a:pt x="120" y="13336"/>
                  <a:pt x="72" y="13514"/>
                  <a:pt x="60" y="13717"/>
                </a:cubicBezTo>
                <a:cubicBezTo>
                  <a:pt x="1" y="14490"/>
                  <a:pt x="120" y="15276"/>
                  <a:pt x="417" y="15991"/>
                </a:cubicBezTo>
                <a:cubicBezTo>
                  <a:pt x="501" y="16229"/>
                  <a:pt x="632" y="16419"/>
                  <a:pt x="715" y="16657"/>
                </a:cubicBezTo>
                <a:cubicBezTo>
                  <a:pt x="774" y="16824"/>
                  <a:pt x="894" y="16955"/>
                  <a:pt x="977" y="17086"/>
                </a:cubicBezTo>
                <a:cubicBezTo>
                  <a:pt x="1048" y="17193"/>
                  <a:pt x="1132" y="17324"/>
                  <a:pt x="1251" y="17407"/>
                </a:cubicBezTo>
                <a:cubicBezTo>
                  <a:pt x="1417" y="17527"/>
                  <a:pt x="1584" y="17681"/>
                  <a:pt x="1703" y="17860"/>
                </a:cubicBezTo>
                <a:cubicBezTo>
                  <a:pt x="1798" y="17979"/>
                  <a:pt x="1929" y="18074"/>
                  <a:pt x="2048" y="18158"/>
                </a:cubicBezTo>
                <a:cubicBezTo>
                  <a:pt x="2358" y="18384"/>
                  <a:pt x="2691" y="18562"/>
                  <a:pt x="3025" y="18717"/>
                </a:cubicBezTo>
                <a:cubicBezTo>
                  <a:pt x="3346" y="18860"/>
                  <a:pt x="3680" y="18920"/>
                  <a:pt x="4013" y="19027"/>
                </a:cubicBezTo>
                <a:cubicBezTo>
                  <a:pt x="4561" y="19979"/>
                  <a:pt x="5430" y="20741"/>
                  <a:pt x="6442" y="21158"/>
                </a:cubicBezTo>
                <a:cubicBezTo>
                  <a:pt x="6680" y="21253"/>
                  <a:pt x="6930" y="21360"/>
                  <a:pt x="7192" y="21396"/>
                </a:cubicBezTo>
                <a:cubicBezTo>
                  <a:pt x="7430" y="21396"/>
                  <a:pt x="7656" y="21468"/>
                  <a:pt x="7894" y="21479"/>
                </a:cubicBezTo>
                <a:cubicBezTo>
                  <a:pt x="8000" y="21491"/>
                  <a:pt x="8105" y="21495"/>
                  <a:pt x="8209" y="21495"/>
                </a:cubicBezTo>
                <a:cubicBezTo>
                  <a:pt x="8433" y="21495"/>
                  <a:pt x="8655" y="21476"/>
                  <a:pt x="8883" y="21468"/>
                </a:cubicBezTo>
                <a:cubicBezTo>
                  <a:pt x="9133" y="21456"/>
                  <a:pt x="9371" y="21360"/>
                  <a:pt x="9621" y="21360"/>
                </a:cubicBezTo>
                <a:cubicBezTo>
                  <a:pt x="9776" y="21360"/>
                  <a:pt x="9895" y="21301"/>
                  <a:pt x="10026" y="21253"/>
                </a:cubicBezTo>
                <a:cubicBezTo>
                  <a:pt x="10823" y="20979"/>
                  <a:pt x="11538" y="20467"/>
                  <a:pt x="12109" y="19848"/>
                </a:cubicBezTo>
                <a:cubicBezTo>
                  <a:pt x="12478" y="20348"/>
                  <a:pt x="12931" y="20813"/>
                  <a:pt x="13467" y="21158"/>
                </a:cubicBezTo>
                <a:cubicBezTo>
                  <a:pt x="13657" y="21277"/>
                  <a:pt x="13836" y="21408"/>
                  <a:pt x="14038" y="21468"/>
                </a:cubicBezTo>
                <a:cubicBezTo>
                  <a:pt x="14312" y="21527"/>
                  <a:pt x="14562" y="21682"/>
                  <a:pt x="14836" y="21741"/>
                </a:cubicBezTo>
                <a:cubicBezTo>
                  <a:pt x="15279" y="21868"/>
                  <a:pt x="15743" y="21934"/>
                  <a:pt x="16207" y="21934"/>
                </a:cubicBezTo>
                <a:cubicBezTo>
                  <a:pt x="16615" y="21934"/>
                  <a:pt x="17024" y="21883"/>
                  <a:pt x="17419" y="21777"/>
                </a:cubicBezTo>
                <a:cubicBezTo>
                  <a:pt x="17658" y="21718"/>
                  <a:pt x="17884" y="21598"/>
                  <a:pt x="18134" y="21575"/>
                </a:cubicBezTo>
                <a:cubicBezTo>
                  <a:pt x="18289" y="21527"/>
                  <a:pt x="18431" y="21444"/>
                  <a:pt x="18586" y="21360"/>
                </a:cubicBezTo>
                <a:cubicBezTo>
                  <a:pt x="18908" y="21182"/>
                  <a:pt x="19217" y="20979"/>
                  <a:pt x="19503" y="20717"/>
                </a:cubicBezTo>
                <a:cubicBezTo>
                  <a:pt x="19753" y="20527"/>
                  <a:pt x="19967" y="20265"/>
                  <a:pt x="20170" y="20003"/>
                </a:cubicBezTo>
                <a:cubicBezTo>
                  <a:pt x="20229" y="19908"/>
                  <a:pt x="20336" y="19813"/>
                  <a:pt x="20372" y="19693"/>
                </a:cubicBezTo>
                <a:cubicBezTo>
                  <a:pt x="20384" y="19634"/>
                  <a:pt x="20384" y="19551"/>
                  <a:pt x="20456" y="19527"/>
                </a:cubicBezTo>
                <a:cubicBezTo>
                  <a:pt x="20610" y="19634"/>
                  <a:pt x="20729" y="19765"/>
                  <a:pt x="20813" y="19908"/>
                </a:cubicBezTo>
                <a:cubicBezTo>
                  <a:pt x="20848" y="19955"/>
                  <a:pt x="20872" y="19991"/>
                  <a:pt x="20920" y="20027"/>
                </a:cubicBezTo>
                <a:cubicBezTo>
                  <a:pt x="21396" y="20420"/>
                  <a:pt x="21944" y="20741"/>
                  <a:pt x="22539" y="20932"/>
                </a:cubicBezTo>
                <a:cubicBezTo>
                  <a:pt x="22753" y="20991"/>
                  <a:pt x="22956" y="21063"/>
                  <a:pt x="23182" y="21087"/>
                </a:cubicBezTo>
                <a:cubicBezTo>
                  <a:pt x="23432" y="21087"/>
                  <a:pt x="23682" y="21122"/>
                  <a:pt x="23944" y="21146"/>
                </a:cubicBezTo>
                <a:cubicBezTo>
                  <a:pt x="24023" y="21150"/>
                  <a:pt x="24103" y="21152"/>
                  <a:pt x="24184" y="21152"/>
                </a:cubicBezTo>
                <a:cubicBezTo>
                  <a:pt x="24601" y="21152"/>
                  <a:pt x="25033" y="21099"/>
                  <a:pt x="25432" y="20979"/>
                </a:cubicBezTo>
                <a:cubicBezTo>
                  <a:pt x="25528" y="20944"/>
                  <a:pt x="25647" y="20932"/>
                  <a:pt x="25754" y="20920"/>
                </a:cubicBezTo>
                <a:cubicBezTo>
                  <a:pt x="26171" y="20801"/>
                  <a:pt x="26563" y="20586"/>
                  <a:pt x="26921" y="20348"/>
                </a:cubicBezTo>
                <a:cubicBezTo>
                  <a:pt x="27111" y="20217"/>
                  <a:pt x="27302" y="20098"/>
                  <a:pt x="27456" y="19920"/>
                </a:cubicBezTo>
                <a:cubicBezTo>
                  <a:pt x="27552" y="19765"/>
                  <a:pt x="27695" y="19634"/>
                  <a:pt x="27837" y="19527"/>
                </a:cubicBezTo>
                <a:cubicBezTo>
                  <a:pt x="27945" y="19455"/>
                  <a:pt x="28016" y="19348"/>
                  <a:pt x="28087" y="19253"/>
                </a:cubicBezTo>
                <a:cubicBezTo>
                  <a:pt x="28171" y="19146"/>
                  <a:pt x="28254" y="19039"/>
                  <a:pt x="28302" y="18920"/>
                </a:cubicBezTo>
                <a:cubicBezTo>
                  <a:pt x="28385" y="18705"/>
                  <a:pt x="28504" y="18467"/>
                  <a:pt x="28659" y="18265"/>
                </a:cubicBezTo>
                <a:cubicBezTo>
                  <a:pt x="28683" y="18241"/>
                  <a:pt x="28707" y="18181"/>
                  <a:pt x="28718" y="18134"/>
                </a:cubicBezTo>
                <a:cubicBezTo>
                  <a:pt x="28742" y="17908"/>
                  <a:pt x="28838" y="17705"/>
                  <a:pt x="28897" y="17491"/>
                </a:cubicBezTo>
                <a:cubicBezTo>
                  <a:pt x="29088" y="16788"/>
                  <a:pt x="29099" y="16050"/>
                  <a:pt x="28980" y="15336"/>
                </a:cubicBezTo>
                <a:cubicBezTo>
                  <a:pt x="28945" y="15157"/>
                  <a:pt x="28897" y="14979"/>
                  <a:pt x="28885" y="14800"/>
                </a:cubicBezTo>
                <a:cubicBezTo>
                  <a:pt x="28849" y="14633"/>
                  <a:pt x="28778" y="14502"/>
                  <a:pt x="28730" y="14348"/>
                </a:cubicBezTo>
                <a:cubicBezTo>
                  <a:pt x="28564" y="13955"/>
                  <a:pt x="28349" y="13562"/>
                  <a:pt x="28087" y="13217"/>
                </a:cubicBezTo>
                <a:cubicBezTo>
                  <a:pt x="28052" y="13157"/>
                  <a:pt x="28087" y="13121"/>
                  <a:pt x="28123" y="13074"/>
                </a:cubicBezTo>
                <a:cubicBezTo>
                  <a:pt x="28718" y="12371"/>
                  <a:pt x="29076" y="11490"/>
                  <a:pt x="29207" y="10585"/>
                </a:cubicBezTo>
                <a:cubicBezTo>
                  <a:pt x="29219" y="10514"/>
                  <a:pt x="29242" y="10442"/>
                  <a:pt x="29219" y="10371"/>
                </a:cubicBezTo>
                <a:cubicBezTo>
                  <a:pt x="29195" y="10014"/>
                  <a:pt x="29242" y="9657"/>
                  <a:pt x="29183" y="9299"/>
                </a:cubicBezTo>
                <a:cubicBezTo>
                  <a:pt x="29147" y="8966"/>
                  <a:pt x="29028" y="8656"/>
                  <a:pt x="28980" y="8323"/>
                </a:cubicBezTo>
                <a:cubicBezTo>
                  <a:pt x="28968" y="8204"/>
                  <a:pt x="28921" y="8109"/>
                  <a:pt x="28885" y="8002"/>
                </a:cubicBezTo>
                <a:cubicBezTo>
                  <a:pt x="28492" y="7061"/>
                  <a:pt x="27814" y="6239"/>
                  <a:pt x="26944" y="5692"/>
                </a:cubicBezTo>
                <a:cubicBezTo>
                  <a:pt x="26766" y="5585"/>
                  <a:pt x="26587" y="5454"/>
                  <a:pt x="26385" y="5394"/>
                </a:cubicBezTo>
                <a:cubicBezTo>
                  <a:pt x="26242" y="5358"/>
                  <a:pt x="26111" y="5323"/>
                  <a:pt x="25992" y="5275"/>
                </a:cubicBezTo>
                <a:cubicBezTo>
                  <a:pt x="25790" y="5192"/>
                  <a:pt x="25563" y="5144"/>
                  <a:pt x="25349" y="5037"/>
                </a:cubicBezTo>
                <a:cubicBezTo>
                  <a:pt x="25170" y="4965"/>
                  <a:pt x="24968" y="4954"/>
                  <a:pt x="24754" y="4930"/>
                </a:cubicBezTo>
                <a:cubicBezTo>
                  <a:pt x="24635" y="4156"/>
                  <a:pt x="24373" y="3418"/>
                  <a:pt x="23920" y="2775"/>
                </a:cubicBezTo>
                <a:cubicBezTo>
                  <a:pt x="23253" y="1763"/>
                  <a:pt x="22206" y="1036"/>
                  <a:pt x="21027" y="739"/>
                </a:cubicBezTo>
                <a:cubicBezTo>
                  <a:pt x="20807" y="695"/>
                  <a:pt x="20597" y="630"/>
                  <a:pt x="20378" y="630"/>
                </a:cubicBezTo>
                <a:cubicBezTo>
                  <a:pt x="20360" y="630"/>
                  <a:pt x="20342" y="631"/>
                  <a:pt x="20325" y="632"/>
                </a:cubicBezTo>
                <a:cubicBezTo>
                  <a:pt x="20265" y="644"/>
                  <a:pt x="20204" y="647"/>
                  <a:pt x="20143" y="647"/>
                </a:cubicBezTo>
                <a:cubicBezTo>
                  <a:pt x="20020" y="647"/>
                  <a:pt x="19896" y="632"/>
                  <a:pt x="19777" y="632"/>
                </a:cubicBezTo>
                <a:cubicBezTo>
                  <a:pt x="19610" y="632"/>
                  <a:pt x="19443" y="644"/>
                  <a:pt x="19277" y="667"/>
                </a:cubicBezTo>
                <a:cubicBezTo>
                  <a:pt x="19074" y="679"/>
                  <a:pt x="18860" y="739"/>
                  <a:pt x="18646" y="739"/>
                </a:cubicBezTo>
                <a:cubicBezTo>
                  <a:pt x="18586" y="739"/>
                  <a:pt x="18539" y="751"/>
                  <a:pt x="18479" y="763"/>
                </a:cubicBezTo>
                <a:cubicBezTo>
                  <a:pt x="17860" y="941"/>
                  <a:pt x="17265" y="1227"/>
                  <a:pt x="16741" y="1632"/>
                </a:cubicBezTo>
                <a:cubicBezTo>
                  <a:pt x="16574" y="1751"/>
                  <a:pt x="16407" y="1894"/>
                  <a:pt x="16253" y="2037"/>
                </a:cubicBezTo>
                <a:cubicBezTo>
                  <a:pt x="15776" y="1358"/>
                  <a:pt x="15122" y="822"/>
                  <a:pt x="14383" y="465"/>
                </a:cubicBezTo>
                <a:cubicBezTo>
                  <a:pt x="14193" y="394"/>
                  <a:pt x="14002" y="286"/>
                  <a:pt x="13788" y="251"/>
                </a:cubicBezTo>
                <a:cubicBezTo>
                  <a:pt x="13693" y="227"/>
                  <a:pt x="13574" y="215"/>
                  <a:pt x="13467" y="191"/>
                </a:cubicBezTo>
                <a:cubicBezTo>
                  <a:pt x="13038" y="48"/>
                  <a:pt x="12574" y="1"/>
                  <a:pt x="12109" y="1"/>
                </a:cubicBezTo>
                <a:close/>
              </a:path>
            </a:pathLst>
          </a:custGeom>
          <a:solidFill>
            <a:schemeClr val="lt1"/>
          </a:solidFill>
          <a:ln w="762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6" name="Google Shape;10836;p65"/>
          <p:cNvSpPr txBox="1">
            <a:spLocks noGrp="1"/>
          </p:cNvSpPr>
          <p:nvPr>
            <p:ph type="title"/>
          </p:nvPr>
        </p:nvSpPr>
        <p:spPr>
          <a:xfrm>
            <a:off x="950039" y="2554262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RESULTS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10837" name="Google Shape;10837;p65"/>
          <p:cNvSpPr txBox="1">
            <a:spLocks noGrp="1"/>
          </p:cNvSpPr>
          <p:nvPr>
            <p:ph type="title" idx="2"/>
          </p:nvPr>
        </p:nvSpPr>
        <p:spPr>
          <a:xfrm>
            <a:off x="1728839" y="1713662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0838" name="Google Shape;10838;p65"/>
          <p:cNvSpPr txBox="1">
            <a:spLocks noGrp="1"/>
          </p:cNvSpPr>
          <p:nvPr>
            <p:ph type="subTitle" idx="1"/>
          </p:nvPr>
        </p:nvSpPr>
        <p:spPr>
          <a:xfrm>
            <a:off x="1438014" y="3156387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64992" y="1557662"/>
            <a:ext cx="2092500" cy="2835000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846" name="Google Shape;10846;p66"/>
          <p:cNvSpPr txBox="1">
            <a:spLocks noGrp="1"/>
          </p:cNvSpPr>
          <p:nvPr>
            <p:ph type="subTitle" idx="1"/>
          </p:nvPr>
        </p:nvSpPr>
        <p:spPr>
          <a:xfrm>
            <a:off x="6037729" y="3129830"/>
            <a:ext cx="21717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Saturn has rings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847" name="Google Shape;10847;p66"/>
          <p:cNvSpPr txBox="1">
            <a:spLocks noGrp="1"/>
          </p:cNvSpPr>
          <p:nvPr>
            <p:ph type="subTitle" idx="2"/>
          </p:nvPr>
        </p:nvSpPr>
        <p:spPr>
          <a:xfrm>
            <a:off x="3478454" y="4301948"/>
            <a:ext cx="18309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Mercury is small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848" name="Google Shape;10848;p66"/>
          <p:cNvSpPr txBox="1">
            <a:spLocks noGrp="1"/>
          </p:cNvSpPr>
          <p:nvPr>
            <p:ph type="subTitle" idx="3"/>
          </p:nvPr>
        </p:nvSpPr>
        <p:spPr>
          <a:xfrm>
            <a:off x="922419" y="3004002"/>
            <a:ext cx="2171700" cy="43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Mars is a cold place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849" name="Google Shape;10849;p66"/>
          <p:cNvSpPr txBox="1">
            <a:spLocks noGrp="1"/>
          </p:cNvSpPr>
          <p:nvPr>
            <p:ph type="title"/>
          </p:nvPr>
        </p:nvSpPr>
        <p:spPr>
          <a:xfrm>
            <a:off x="921069" y="2308527"/>
            <a:ext cx="21744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2,420</a:t>
            </a:r>
            <a:endParaRPr dirty="0"/>
          </a:p>
        </p:txBody>
      </p:sp>
      <p:sp>
        <p:nvSpPr>
          <p:cNvPr id="10850" name="Google Shape;10850;p66"/>
          <p:cNvSpPr txBox="1">
            <a:spLocks noGrp="1"/>
          </p:cNvSpPr>
          <p:nvPr>
            <p:ph type="title" idx="4"/>
          </p:nvPr>
        </p:nvSpPr>
        <p:spPr>
          <a:xfrm>
            <a:off x="3306704" y="3592234"/>
            <a:ext cx="21744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601</a:t>
            </a:r>
            <a:endParaRPr dirty="0"/>
          </a:p>
        </p:txBody>
      </p:sp>
      <p:sp>
        <p:nvSpPr>
          <p:cNvPr id="10851" name="Google Shape;10851;p66"/>
          <p:cNvSpPr txBox="1">
            <a:spLocks noGrp="1"/>
          </p:cNvSpPr>
          <p:nvPr>
            <p:ph type="title" idx="5"/>
          </p:nvPr>
        </p:nvSpPr>
        <p:spPr>
          <a:xfrm>
            <a:off x="5877379" y="2423755"/>
            <a:ext cx="2492700" cy="72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23,254</a:t>
            </a:r>
            <a:endParaRPr/>
          </a:p>
        </p:txBody>
      </p:sp>
      <p:sp>
        <p:nvSpPr>
          <p:cNvPr id="12" name="Google Shape;10857;p67"/>
          <p:cNvSpPr txBox="1">
            <a:spLocks/>
          </p:cNvSpPr>
          <p:nvPr/>
        </p:nvSpPr>
        <p:spPr>
          <a:xfrm>
            <a:off x="1275170" y="200575"/>
            <a:ext cx="6618600" cy="9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Font typeface="Slackey"/>
              <a:buNone/>
              <a:defRPr sz="7200" b="0" i="0" u="none" strike="noStrike" cap="none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z="4000" dirty="0" smtClean="0">
                <a:solidFill>
                  <a:srgbClr val="C00000"/>
                </a:solidFill>
              </a:rPr>
              <a:t>PERCENTAGES</a:t>
            </a:r>
            <a:endParaRPr lang="es-PE" sz="4000" dirty="0">
              <a:solidFill>
                <a:srgbClr val="C00000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0281" y="2365795"/>
            <a:ext cx="1109536" cy="1109536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58262" y="1266013"/>
            <a:ext cx="1130634" cy="1130634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16984" y="1312583"/>
            <a:ext cx="782569" cy="106516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77750" y="55066"/>
            <a:ext cx="866250" cy="810000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880" name="Google Shape;10880;p68"/>
          <p:cNvSpPr txBox="1">
            <a:spLocks noGrp="1"/>
          </p:cNvSpPr>
          <p:nvPr>
            <p:ph type="title"/>
          </p:nvPr>
        </p:nvSpPr>
        <p:spPr>
          <a:xfrm>
            <a:off x="839223" y="1569575"/>
            <a:ext cx="7607300" cy="1374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/>
              <a:t>1,214,365,278</a:t>
            </a:r>
            <a:endParaRPr sz="8000" dirty="0"/>
          </a:p>
        </p:txBody>
      </p:sp>
      <p:sp>
        <p:nvSpPr>
          <p:cNvPr id="10881" name="Google Shape;10881;p68"/>
          <p:cNvSpPr txBox="1">
            <a:spLocks noGrp="1"/>
          </p:cNvSpPr>
          <p:nvPr>
            <p:ph type="subTitle" idx="1"/>
          </p:nvPr>
        </p:nvSpPr>
        <p:spPr>
          <a:xfrm>
            <a:off x="1956823" y="3232800"/>
            <a:ext cx="5372100" cy="3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200" dirty="0">
                <a:solidFill>
                  <a:srgbClr val="C00000"/>
                </a:solidFill>
              </a:rPr>
              <a:t>Big numbers catch your audience’s attention</a:t>
            </a:r>
            <a:endParaRPr sz="3200" dirty="0">
              <a:solidFill>
                <a:srgbClr val="C00000"/>
              </a:solidFill>
            </a:endParaRPr>
          </a:p>
        </p:txBody>
      </p:sp>
      <p:sp>
        <p:nvSpPr>
          <p:cNvPr id="11" name="Google Shape;10857;p67"/>
          <p:cNvSpPr txBox="1">
            <a:spLocks/>
          </p:cNvSpPr>
          <p:nvPr/>
        </p:nvSpPr>
        <p:spPr>
          <a:xfrm>
            <a:off x="1262700" y="540000"/>
            <a:ext cx="6618600" cy="9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Font typeface="Slackey"/>
              <a:buNone/>
              <a:defRPr sz="7200" b="0" i="0" u="none" strike="noStrike" cap="none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PE" sz="4000" dirty="0" smtClean="0">
                <a:solidFill>
                  <a:srgbClr val="C00000"/>
                </a:solidFill>
              </a:rPr>
              <a:t>PERCENTAGES</a:t>
            </a:r>
            <a:endParaRPr lang="es-PE" sz="4000" dirty="0">
              <a:solidFill>
                <a:srgbClr val="C00000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73844" y="3232800"/>
            <a:ext cx="1384700" cy="1917277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2203" y="3095625"/>
            <a:ext cx="1409700" cy="2006112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857" name="Google Shape;10857;p67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PERCENTAGES</a:t>
            </a:r>
            <a:endParaRPr dirty="0">
              <a:solidFill>
                <a:schemeClr val="dk1"/>
              </a:solidFill>
            </a:endParaRPr>
          </a:p>
        </p:txBody>
      </p:sp>
      <p:grpSp>
        <p:nvGrpSpPr>
          <p:cNvPr id="10858" name="Google Shape;10858;p67"/>
          <p:cNvGrpSpPr/>
          <p:nvPr/>
        </p:nvGrpSpPr>
        <p:grpSpPr>
          <a:xfrm>
            <a:off x="1245463" y="2651668"/>
            <a:ext cx="1728038" cy="1728038"/>
            <a:chOff x="5681300" y="2527788"/>
            <a:chExt cx="805800" cy="805800"/>
          </a:xfrm>
        </p:grpSpPr>
        <p:sp>
          <p:nvSpPr>
            <p:cNvPr id="10859" name="Google Shape;10859;p6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80383"/>
                <a:gd name="adj2" fmla="val 16200000"/>
              </a:avLst>
            </a:prstGeom>
            <a:solidFill>
              <a:schemeClr val="accent3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67"/>
          <p:cNvGrpSpPr/>
          <p:nvPr/>
        </p:nvGrpSpPr>
        <p:grpSpPr>
          <a:xfrm>
            <a:off x="6004541" y="2673900"/>
            <a:ext cx="1728038" cy="1728038"/>
            <a:chOff x="5681300" y="2527788"/>
            <a:chExt cx="805800" cy="805800"/>
          </a:xfrm>
        </p:grpSpPr>
        <p:sp>
          <p:nvSpPr>
            <p:cNvPr id="10862" name="Google Shape;10862;p67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7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20255337"/>
                <a:gd name="adj2" fmla="val 16200000"/>
              </a:avLst>
            </a:prstGeom>
            <a:solidFill>
              <a:schemeClr val="accen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64" name="Google Shape;10864;p67"/>
          <p:cNvSpPr txBox="1"/>
          <p:nvPr/>
        </p:nvSpPr>
        <p:spPr>
          <a:xfrm>
            <a:off x="917888" y="1956023"/>
            <a:ext cx="23832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Mercury is the closest planet to the Sun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865" name="Google Shape;10865;p67"/>
          <p:cNvSpPr txBox="1"/>
          <p:nvPr/>
        </p:nvSpPr>
        <p:spPr>
          <a:xfrm>
            <a:off x="1428476" y="1575023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70%</a:t>
            </a:r>
            <a:endParaRPr sz="24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866" name="Google Shape;10866;p67"/>
          <p:cNvSpPr txBox="1"/>
          <p:nvPr/>
        </p:nvSpPr>
        <p:spPr>
          <a:xfrm>
            <a:off x="5676963" y="1978255"/>
            <a:ext cx="23832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Venus is the second planet from the Sun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867" name="Google Shape;10867;p67"/>
          <p:cNvSpPr txBox="1"/>
          <p:nvPr/>
        </p:nvSpPr>
        <p:spPr>
          <a:xfrm>
            <a:off x="6187559" y="1597255"/>
            <a:ext cx="1362000" cy="38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85%</a:t>
            </a:r>
            <a:endParaRPr sz="24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grpSp>
        <p:nvGrpSpPr>
          <p:cNvPr id="10868" name="Google Shape;10868;p67"/>
          <p:cNvGrpSpPr/>
          <p:nvPr/>
        </p:nvGrpSpPr>
        <p:grpSpPr>
          <a:xfrm>
            <a:off x="411939" y="384879"/>
            <a:ext cx="959930" cy="672888"/>
            <a:chOff x="236653" y="347946"/>
            <a:chExt cx="1315875" cy="922396"/>
          </a:xfrm>
        </p:grpSpPr>
        <p:grpSp>
          <p:nvGrpSpPr>
            <p:cNvPr id="10869" name="Google Shape;10869;p67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870" name="Google Shape;10870;p67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67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72" name="Google Shape;10872;p67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873" name="Google Shape;10873;p67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67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60163" y="0"/>
            <a:ext cx="1093725" cy="1093725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26491" y="1496686"/>
            <a:ext cx="2887054" cy="3601478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1" name="Google Shape;10891;p69"/>
          <p:cNvSpPr/>
          <p:nvPr/>
        </p:nvSpPr>
        <p:spPr>
          <a:xfrm>
            <a:off x="1792512" y="1502895"/>
            <a:ext cx="5755341" cy="2926944"/>
          </a:xfrm>
          <a:custGeom>
            <a:avLst/>
            <a:gdLst/>
            <a:ahLst/>
            <a:cxnLst/>
            <a:rect l="l" t="t" r="r" b="b"/>
            <a:pathLst>
              <a:path w="200786" h="102112" extrusionOk="0">
                <a:moveTo>
                  <a:pt x="0" y="2191"/>
                </a:moveTo>
                <a:lnTo>
                  <a:pt x="8506" y="102112"/>
                </a:lnTo>
                <a:lnTo>
                  <a:pt x="200786" y="97704"/>
                </a:lnTo>
                <a:lnTo>
                  <a:pt x="195453" y="0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892" name="Google Shape;10892;p69"/>
          <p:cNvSpPr txBox="1">
            <a:spLocks noGrp="1"/>
          </p:cNvSpPr>
          <p:nvPr>
            <p:ph type="title"/>
          </p:nvPr>
        </p:nvSpPr>
        <p:spPr>
          <a:xfrm>
            <a:off x="2405275" y="540000"/>
            <a:ext cx="43377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CONCLUSION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893" name="Google Shape;10893;p69"/>
          <p:cNvSpPr txBox="1">
            <a:spLocks noGrp="1"/>
          </p:cNvSpPr>
          <p:nvPr>
            <p:ph type="subTitle" idx="1"/>
          </p:nvPr>
        </p:nvSpPr>
        <p:spPr>
          <a:xfrm>
            <a:off x="3038275" y="2171775"/>
            <a:ext cx="30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Mercury is the closest planet to the Sun and the smallest one in the Solar System—it’s only a bit larger than the Moon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894" name="Google Shape;10894;p69"/>
          <p:cNvGrpSpPr/>
          <p:nvPr/>
        </p:nvGrpSpPr>
        <p:grpSpPr>
          <a:xfrm>
            <a:off x="7423140" y="256867"/>
            <a:ext cx="1612936" cy="1275484"/>
            <a:chOff x="7317151" y="256871"/>
            <a:chExt cx="1719181" cy="1359501"/>
          </a:xfrm>
        </p:grpSpPr>
        <p:sp>
          <p:nvSpPr>
            <p:cNvPr id="10895" name="Google Shape;10895;p69"/>
            <p:cNvSpPr/>
            <p:nvPr/>
          </p:nvSpPr>
          <p:spPr>
            <a:xfrm flipH="1">
              <a:off x="7317151" y="266325"/>
              <a:ext cx="1443569" cy="1309196"/>
            </a:xfrm>
            <a:custGeom>
              <a:avLst/>
              <a:gdLst/>
              <a:ahLst/>
              <a:cxnLst/>
              <a:rect l="l" t="t" r="r" b="b"/>
              <a:pathLst>
                <a:path w="14170" h="12851" extrusionOk="0">
                  <a:moveTo>
                    <a:pt x="6276" y="3386"/>
                  </a:moveTo>
                  <a:lnTo>
                    <a:pt x="6323" y="3625"/>
                  </a:lnTo>
                  <a:cubicBezTo>
                    <a:pt x="6395" y="4041"/>
                    <a:pt x="6597" y="4446"/>
                    <a:pt x="6895" y="4756"/>
                  </a:cubicBezTo>
                  <a:cubicBezTo>
                    <a:pt x="7350" y="5241"/>
                    <a:pt x="7994" y="5520"/>
                    <a:pt x="8674" y="5520"/>
                  </a:cubicBezTo>
                  <a:cubicBezTo>
                    <a:pt x="8795" y="5520"/>
                    <a:pt x="8916" y="5512"/>
                    <a:pt x="9038" y="5494"/>
                  </a:cubicBezTo>
                  <a:lnTo>
                    <a:pt x="9240" y="5470"/>
                  </a:lnTo>
                  <a:lnTo>
                    <a:pt x="9193" y="5660"/>
                  </a:lnTo>
                  <a:cubicBezTo>
                    <a:pt x="9073" y="6125"/>
                    <a:pt x="9121" y="6625"/>
                    <a:pt x="9312" y="7077"/>
                  </a:cubicBezTo>
                  <a:lnTo>
                    <a:pt x="9383" y="7244"/>
                  </a:lnTo>
                  <a:lnTo>
                    <a:pt x="9193" y="7256"/>
                  </a:lnTo>
                  <a:cubicBezTo>
                    <a:pt x="8704" y="7304"/>
                    <a:pt x="8240" y="7494"/>
                    <a:pt x="7871" y="7816"/>
                  </a:cubicBezTo>
                  <a:cubicBezTo>
                    <a:pt x="7561" y="8089"/>
                    <a:pt x="7323" y="8435"/>
                    <a:pt x="7192" y="8816"/>
                  </a:cubicBezTo>
                  <a:lnTo>
                    <a:pt x="7145" y="8923"/>
                  </a:lnTo>
                  <a:lnTo>
                    <a:pt x="7026" y="8911"/>
                  </a:lnTo>
                  <a:cubicBezTo>
                    <a:pt x="6922" y="8898"/>
                    <a:pt x="6819" y="8891"/>
                    <a:pt x="6716" y="8891"/>
                  </a:cubicBezTo>
                  <a:cubicBezTo>
                    <a:pt x="6358" y="8891"/>
                    <a:pt x="6009" y="8973"/>
                    <a:pt x="5704" y="9149"/>
                  </a:cubicBezTo>
                  <a:lnTo>
                    <a:pt x="5549" y="9220"/>
                  </a:lnTo>
                  <a:lnTo>
                    <a:pt x="5490" y="9066"/>
                  </a:lnTo>
                  <a:cubicBezTo>
                    <a:pt x="5406" y="8816"/>
                    <a:pt x="5252" y="8578"/>
                    <a:pt x="5073" y="8387"/>
                  </a:cubicBezTo>
                  <a:cubicBezTo>
                    <a:pt x="4752" y="8030"/>
                    <a:pt x="4335" y="7792"/>
                    <a:pt x="3859" y="7696"/>
                  </a:cubicBezTo>
                  <a:lnTo>
                    <a:pt x="3692" y="7673"/>
                  </a:lnTo>
                  <a:lnTo>
                    <a:pt x="3751" y="7518"/>
                  </a:lnTo>
                  <a:cubicBezTo>
                    <a:pt x="4013" y="6887"/>
                    <a:pt x="3894" y="6184"/>
                    <a:pt x="3418" y="5660"/>
                  </a:cubicBezTo>
                  <a:lnTo>
                    <a:pt x="3406" y="5649"/>
                  </a:lnTo>
                  <a:lnTo>
                    <a:pt x="3394" y="5625"/>
                  </a:lnTo>
                  <a:lnTo>
                    <a:pt x="3251" y="5494"/>
                  </a:lnTo>
                  <a:lnTo>
                    <a:pt x="3418" y="5422"/>
                  </a:lnTo>
                  <a:cubicBezTo>
                    <a:pt x="3549" y="5363"/>
                    <a:pt x="3680" y="5291"/>
                    <a:pt x="3775" y="5196"/>
                  </a:cubicBezTo>
                  <a:cubicBezTo>
                    <a:pt x="4097" y="4934"/>
                    <a:pt x="4287" y="4565"/>
                    <a:pt x="4323" y="4160"/>
                  </a:cubicBezTo>
                  <a:lnTo>
                    <a:pt x="4347" y="4029"/>
                  </a:lnTo>
                  <a:lnTo>
                    <a:pt x="4490" y="4041"/>
                  </a:lnTo>
                  <a:cubicBezTo>
                    <a:pt x="4563" y="4049"/>
                    <a:pt x="4637" y="4053"/>
                    <a:pt x="4711" y="4053"/>
                  </a:cubicBezTo>
                  <a:cubicBezTo>
                    <a:pt x="5218" y="4053"/>
                    <a:pt x="5711" y="3875"/>
                    <a:pt x="6085" y="3553"/>
                  </a:cubicBezTo>
                  <a:lnTo>
                    <a:pt x="6276" y="3386"/>
                  </a:lnTo>
                  <a:close/>
                  <a:moveTo>
                    <a:pt x="4740" y="1"/>
                  </a:moveTo>
                  <a:cubicBezTo>
                    <a:pt x="4247" y="1"/>
                    <a:pt x="3750" y="167"/>
                    <a:pt x="3347" y="505"/>
                  </a:cubicBezTo>
                  <a:cubicBezTo>
                    <a:pt x="2811" y="958"/>
                    <a:pt x="2561" y="1636"/>
                    <a:pt x="2668" y="2315"/>
                  </a:cubicBezTo>
                  <a:lnTo>
                    <a:pt x="2680" y="2446"/>
                  </a:lnTo>
                  <a:lnTo>
                    <a:pt x="2525" y="2458"/>
                  </a:lnTo>
                  <a:cubicBezTo>
                    <a:pt x="2204" y="2505"/>
                    <a:pt x="1906" y="2624"/>
                    <a:pt x="1668" y="2839"/>
                  </a:cubicBezTo>
                  <a:cubicBezTo>
                    <a:pt x="1025" y="3374"/>
                    <a:pt x="942" y="4303"/>
                    <a:pt x="1453" y="4958"/>
                  </a:cubicBezTo>
                  <a:lnTo>
                    <a:pt x="1573" y="5113"/>
                  </a:lnTo>
                  <a:lnTo>
                    <a:pt x="1394" y="5172"/>
                  </a:lnTo>
                  <a:cubicBezTo>
                    <a:pt x="1192" y="5244"/>
                    <a:pt x="1001" y="5363"/>
                    <a:pt x="846" y="5494"/>
                  </a:cubicBezTo>
                  <a:cubicBezTo>
                    <a:pt x="72" y="6149"/>
                    <a:pt x="1" y="7280"/>
                    <a:pt x="680" y="8030"/>
                  </a:cubicBezTo>
                  <a:cubicBezTo>
                    <a:pt x="894" y="8256"/>
                    <a:pt x="1144" y="8435"/>
                    <a:pt x="1442" y="8518"/>
                  </a:cubicBezTo>
                  <a:lnTo>
                    <a:pt x="1608" y="8578"/>
                  </a:lnTo>
                  <a:lnTo>
                    <a:pt x="1513" y="8720"/>
                  </a:lnTo>
                  <a:cubicBezTo>
                    <a:pt x="1025" y="9530"/>
                    <a:pt x="1120" y="10542"/>
                    <a:pt x="1751" y="11245"/>
                  </a:cubicBezTo>
                  <a:cubicBezTo>
                    <a:pt x="2191" y="11719"/>
                    <a:pt x="2816" y="11971"/>
                    <a:pt x="3443" y="11971"/>
                  </a:cubicBezTo>
                  <a:cubicBezTo>
                    <a:pt x="3870" y="11971"/>
                    <a:pt x="4297" y="11855"/>
                    <a:pt x="4668" y="11614"/>
                  </a:cubicBezTo>
                  <a:lnTo>
                    <a:pt x="4811" y="11530"/>
                  </a:lnTo>
                  <a:lnTo>
                    <a:pt x="4882" y="11673"/>
                  </a:lnTo>
                  <a:cubicBezTo>
                    <a:pt x="4966" y="11852"/>
                    <a:pt x="5073" y="12018"/>
                    <a:pt x="5204" y="12185"/>
                  </a:cubicBezTo>
                  <a:cubicBezTo>
                    <a:pt x="5611" y="12625"/>
                    <a:pt x="6180" y="12850"/>
                    <a:pt x="6750" y="12850"/>
                  </a:cubicBezTo>
                  <a:cubicBezTo>
                    <a:pt x="7230" y="12850"/>
                    <a:pt x="7711" y="12690"/>
                    <a:pt x="8097" y="12364"/>
                  </a:cubicBezTo>
                  <a:cubicBezTo>
                    <a:pt x="8276" y="12209"/>
                    <a:pt x="8442" y="12018"/>
                    <a:pt x="8538" y="11804"/>
                  </a:cubicBezTo>
                  <a:lnTo>
                    <a:pt x="8597" y="11709"/>
                  </a:lnTo>
                  <a:lnTo>
                    <a:pt x="8716" y="11733"/>
                  </a:lnTo>
                  <a:cubicBezTo>
                    <a:pt x="8955" y="11807"/>
                    <a:pt x="9202" y="11844"/>
                    <a:pt x="9448" y="11844"/>
                  </a:cubicBezTo>
                  <a:cubicBezTo>
                    <a:pt x="10024" y="11844"/>
                    <a:pt x="10592" y="11644"/>
                    <a:pt x="11026" y="11268"/>
                  </a:cubicBezTo>
                  <a:cubicBezTo>
                    <a:pt x="11788" y="10602"/>
                    <a:pt x="12038" y="9542"/>
                    <a:pt x="11633" y="8637"/>
                  </a:cubicBezTo>
                  <a:lnTo>
                    <a:pt x="11562" y="8470"/>
                  </a:lnTo>
                  <a:lnTo>
                    <a:pt x="11752" y="8458"/>
                  </a:lnTo>
                  <a:cubicBezTo>
                    <a:pt x="12252" y="8411"/>
                    <a:pt x="12705" y="8220"/>
                    <a:pt x="13074" y="7899"/>
                  </a:cubicBezTo>
                  <a:cubicBezTo>
                    <a:pt x="14062" y="7065"/>
                    <a:pt x="14169" y="5601"/>
                    <a:pt x="13300" y="4660"/>
                  </a:cubicBezTo>
                  <a:cubicBezTo>
                    <a:pt x="12845" y="4175"/>
                    <a:pt x="12201" y="3896"/>
                    <a:pt x="11521" y="3896"/>
                  </a:cubicBezTo>
                  <a:cubicBezTo>
                    <a:pt x="11400" y="3896"/>
                    <a:pt x="11279" y="3904"/>
                    <a:pt x="11157" y="3922"/>
                  </a:cubicBezTo>
                  <a:lnTo>
                    <a:pt x="10955" y="3946"/>
                  </a:lnTo>
                  <a:lnTo>
                    <a:pt x="11002" y="3755"/>
                  </a:lnTo>
                  <a:cubicBezTo>
                    <a:pt x="11181" y="3041"/>
                    <a:pt x="10967" y="2279"/>
                    <a:pt x="10467" y="1731"/>
                  </a:cubicBezTo>
                  <a:cubicBezTo>
                    <a:pt x="9994" y="1214"/>
                    <a:pt x="9336" y="950"/>
                    <a:pt x="8675" y="950"/>
                  </a:cubicBezTo>
                  <a:cubicBezTo>
                    <a:pt x="8118" y="950"/>
                    <a:pt x="7560" y="1136"/>
                    <a:pt x="7109" y="1517"/>
                  </a:cubicBezTo>
                  <a:cubicBezTo>
                    <a:pt x="7073" y="1553"/>
                    <a:pt x="7038" y="1577"/>
                    <a:pt x="7014" y="1624"/>
                  </a:cubicBezTo>
                  <a:lnTo>
                    <a:pt x="6835" y="1803"/>
                  </a:lnTo>
                  <a:lnTo>
                    <a:pt x="6776" y="1565"/>
                  </a:lnTo>
                  <a:cubicBezTo>
                    <a:pt x="6692" y="1243"/>
                    <a:pt x="6537" y="946"/>
                    <a:pt x="6311" y="684"/>
                  </a:cubicBezTo>
                  <a:cubicBezTo>
                    <a:pt x="5899" y="232"/>
                    <a:pt x="5322" y="1"/>
                    <a:pt x="4740" y="1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9"/>
            <p:cNvSpPr/>
            <p:nvPr/>
          </p:nvSpPr>
          <p:spPr>
            <a:xfrm rot="5400000">
              <a:off x="7744614" y="1238388"/>
              <a:ext cx="185449" cy="108982"/>
            </a:xfrm>
            <a:custGeom>
              <a:avLst/>
              <a:gdLst/>
              <a:ahLst/>
              <a:cxnLst/>
              <a:rect l="l" t="t" r="r" b="b"/>
              <a:pathLst>
                <a:path w="2680" h="1575" extrusionOk="0">
                  <a:moveTo>
                    <a:pt x="2679" y="0"/>
                  </a:moveTo>
                  <a:lnTo>
                    <a:pt x="2679" y="0"/>
                  </a:lnTo>
                  <a:cubicBezTo>
                    <a:pt x="2667" y="0"/>
                    <a:pt x="2667" y="24"/>
                    <a:pt x="2644" y="36"/>
                  </a:cubicBezTo>
                  <a:cubicBezTo>
                    <a:pt x="2632" y="48"/>
                    <a:pt x="2608" y="84"/>
                    <a:pt x="2608" y="108"/>
                  </a:cubicBezTo>
                  <a:cubicBezTo>
                    <a:pt x="2572" y="143"/>
                    <a:pt x="2548" y="179"/>
                    <a:pt x="2501" y="227"/>
                  </a:cubicBezTo>
                  <a:cubicBezTo>
                    <a:pt x="2453" y="274"/>
                    <a:pt x="2417" y="334"/>
                    <a:pt x="2346" y="381"/>
                  </a:cubicBezTo>
                  <a:cubicBezTo>
                    <a:pt x="2298" y="441"/>
                    <a:pt x="2239" y="477"/>
                    <a:pt x="2179" y="536"/>
                  </a:cubicBezTo>
                  <a:cubicBezTo>
                    <a:pt x="2096" y="596"/>
                    <a:pt x="2036" y="643"/>
                    <a:pt x="1965" y="703"/>
                  </a:cubicBezTo>
                  <a:cubicBezTo>
                    <a:pt x="1893" y="751"/>
                    <a:pt x="1822" y="810"/>
                    <a:pt x="1739" y="858"/>
                  </a:cubicBezTo>
                  <a:cubicBezTo>
                    <a:pt x="1691" y="882"/>
                    <a:pt x="1667" y="893"/>
                    <a:pt x="1620" y="929"/>
                  </a:cubicBezTo>
                  <a:lnTo>
                    <a:pt x="1501" y="989"/>
                  </a:lnTo>
                  <a:cubicBezTo>
                    <a:pt x="1429" y="1036"/>
                    <a:pt x="1334" y="1060"/>
                    <a:pt x="1251" y="1108"/>
                  </a:cubicBezTo>
                  <a:cubicBezTo>
                    <a:pt x="1155" y="1132"/>
                    <a:pt x="1084" y="1167"/>
                    <a:pt x="1000" y="1191"/>
                  </a:cubicBezTo>
                  <a:cubicBezTo>
                    <a:pt x="905" y="1227"/>
                    <a:pt x="822" y="1239"/>
                    <a:pt x="750" y="1274"/>
                  </a:cubicBezTo>
                  <a:cubicBezTo>
                    <a:pt x="727" y="1274"/>
                    <a:pt x="703" y="1286"/>
                    <a:pt x="691" y="1286"/>
                  </a:cubicBezTo>
                  <a:cubicBezTo>
                    <a:pt x="667" y="1298"/>
                    <a:pt x="643" y="1298"/>
                    <a:pt x="631" y="1298"/>
                  </a:cubicBezTo>
                  <a:cubicBezTo>
                    <a:pt x="584" y="1310"/>
                    <a:pt x="536" y="1334"/>
                    <a:pt x="500" y="1334"/>
                  </a:cubicBezTo>
                  <a:cubicBezTo>
                    <a:pt x="441" y="1346"/>
                    <a:pt x="369" y="1370"/>
                    <a:pt x="310" y="1370"/>
                  </a:cubicBezTo>
                  <a:cubicBezTo>
                    <a:pt x="250" y="1394"/>
                    <a:pt x="191" y="1405"/>
                    <a:pt x="143" y="1405"/>
                  </a:cubicBezTo>
                  <a:cubicBezTo>
                    <a:pt x="60" y="1417"/>
                    <a:pt x="0" y="1429"/>
                    <a:pt x="0" y="1429"/>
                  </a:cubicBezTo>
                  <a:lnTo>
                    <a:pt x="131" y="1477"/>
                  </a:lnTo>
                  <a:cubicBezTo>
                    <a:pt x="179" y="1489"/>
                    <a:pt x="238" y="1513"/>
                    <a:pt x="298" y="1524"/>
                  </a:cubicBezTo>
                  <a:cubicBezTo>
                    <a:pt x="358" y="1536"/>
                    <a:pt x="429" y="1536"/>
                    <a:pt x="500" y="1548"/>
                  </a:cubicBezTo>
                  <a:cubicBezTo>
                    <a:pt x="572" y="1548"/>
                    <a:pt x="643" y="1575"/>
                    <a:pt x="722" y="1575"/>
                  </a:cubicBezTo>
                  <a:cubicBezTo>
                    <a:pt x="735" y="1575"/>
                    <a:pt x="749" y="1574"/>
                    <a:pt x="762" y="1572"/>
                  </a:cubicBezTo>
                  <a:cubicBezTo>
                    <a:pt x="858" y="1548"/>
                    <a:pt x="953" y="1548"/>
                    <a:pt x="1060" y="1536"/>
                  </a:cubicBezTo>
                  <a:cubicBezTo>
                    <a:pt x="1096" y="1536"/>
                    <a:pt x="1143" y="1524"/>
                    <a:pt x="1203" y="1513"/>
                  </a:cubicBezTo>
                  <a:cubicBezTo>
                    <a:pt x="1251" y="1489"/>
                    <a:pt x="1310" y="1477"/>
                    <a:pt x="1358" y="1465"/>
                  </a:cubicBezTo>
                  <a:cubicBezTo>
                    <a:pt x="1441" y="1417"/>
                    <a:pt x="1560" y="1394"/>
                    <a:pt x="1655" y="1322"/>
                  </a:cubicBezTo>
                  <a:lnTo>
                    <a:pt x="1798" y="1251"/>
                  </a:lnTo>
                  <a:lnTo>
                    <a:pt x="1929" y="1167"/>
                  </a:lnTo>
                  <a:cubicBezTo>
                    <a:pt x="2024" y="1108"/>
                    <a:pt x="2096" y="1024"/>
                    <a:pt x="2167" y="953"/>
                  </a:cubicBezTo>
                  <a:cubicBezTo>
                    <a:pt x="2251" y="882"/>
                    <a:pt x="2310" y="810"/>
                    <a:pt x="2370" y="727"/>
                  </a:cubicBezTo>
                  <a:lnTo>
                    <a:pt x="2501" y="512"/>
                  </a:lnTo>
                  <a:cubicBezTo>
                    <a:pt x="2548" y="453"/>
                    <a:pt x="2560" y="381"/>
                    <a:pt x="2584" y="322"/>
                  </a:cubicBezTo>
                  <a:cubicBezTo>
                    <a:pt x="2620" y="262"/>
                    <a:pt x="2632" y="203"/>
                    <a:pt x="2644" y="155"/>
                  </a:cubicBezTo>
                  <a:cubicBezTo>
                    <a:pt x="2679" y="60"/>
                    <a:pt x="2679" y="24"/>
                    <a:pt x="2679" y="0"/>
                  </a:cubicBezTo>
                  <a:close/>
                </a:path>
              </a:pathLst>
            </a:custGeom>
            <a:solidFill>
              <a:schemeClr val="dk1"/>
            </a:solidFill>
            <a:ln w="3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9"/>
            <p:cNvSpPr/>
            <p:nvPr/>
          </p:nvSpPr>
          <p:spPr>
            <a:xfrm rot="-5400000" flipH="1">
              <a:off x="8806393" y="1386432"/>
              <a:ext cx="230774" cy="229105"/>
            </a:xfrm>
            <a:custGeom>
              <a:avLst/>
              <a:gdLst/>
              <a:ahLst/>
              <a:cxnLst/>
              <a:rect l="l" t="t" r="r" b="b"/>
              <a:pathLst>
                <a:path w="3335" h="3311" extrusionOk="0">
                  <a:moveTo>
                    <a:pt x="1525" y="1"/>
                  </a:moveTo>
                  <a:lnTo>
                    <a:pt x="1132" y="1108"/>
                  </a:lnTo>
                  <a:lnTo>
                    <a:pt x="1" y="1429"/>
                  </a:lnTo>
                  <a:lnTo>
                    <a:pt x="941" y="2144"/>
                  </a:lnTo>
                  <a:lnTo>
                    <a:pt x="882" y="3310"/>
                  </a:lnTo>
                  <a:lnTo>
                    <a:pt x="882" y="3310"/>
                  </a:lnTo>
                  <a:lnTo>
                    <a:pt x="1846" y="2632"/>
                  </a:lnTo>
                  <a:lnTo>
                    <a:pt x="2953" y="3049"/>
                  </a:lnTo>
                  <a:lnTo>
                    <a:pt x="2953" y="3049"/>
                  </a:lnTo>
                  <a:lnTo>
                    <a:pt x="2608" y="1917"/>
                  </a:lnTo>
                  <a:lnTo>
                    <a:pt x="3334" y="989"/>
                  </a:lnTo>
                  <a:lnTo>
                    <a:pt x="2156" y="977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9"/>
            <p:cNvSpPr/>
            <p:nvPr/>
          </p:nvSpPr>
          <p:spPr>
            <a:xfrm rot="-5400000" flipH="1">
              <a:off x="8757780" y="259814"/>
              <a:ext cx="131129" cy="125243"/>
            </a:xfrm>
            <a:custGeom>
              <a:avLst/>
              <a:gdLst/>
              <a:ahLst/>
              <a:cxnLst/>
              <a:rect l="l" t="t" r="r" b="b"/>
              <a:pathLst>
                <a:path w="1895" h="1810" extrusionOk="0">
                  <a:moveTo>
                    <a:pt x="930" y="0"/>
                  </a:moveTo>
                  <a:lnTo>
                    <a:pt x="656" y="595"/>
                  </a:lnTo>
                  <a:lnTo>
                    <a:pt x="1" y="715"/>
                  </a:lnTo>
                  <a:lnTo>
                    <a:pt x="489" y="1155"/>
                  </a:lnTo>
                  <a:lnTo>
                    <a:pt x="418" y="1810"/>
                  </a:lnTo>
                  <a:lnTo>
                    <a:pt x="989" y="1488"/>
                  </a:lnTo>
                  <a:lnTo>
                    <a:pt x="1585" y="1762"/>
                  </a:lnTo>
                  <a:lnTo>
                    <a:pt x="1430" y="1131"/>
                  </a:lnTo>
                  <a:lnTo>
                    <a:pt x="1894" y="655"/>
                  </a:lnTo>
                  <a:lnTo>
                    <a:pt x="1239" y="572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9" name="Google Shape;10899;p69"/>
          <p:cNvGrpSpPr/>
          <p:nvPr/>
        </p:nvGrpSpPr>
        <p:grpSpPr>
          <a:xfrm>
            <a:off x="-49222" y="4107683"/>
            <a:ext cx="1315875" cy="922396"/>
            <a:chOff x="236653" y="347946"/>
            <a:chExt cx="1315875" cy="922396"/>
          </a:xfrm>
        </p:grpSpPr>
        <p:grpSp>
          <p:nvGrpSpPr>
            <p:cNvPr id="10900" name="Google Shape;10900;p69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901" name="Google Shape;10901;p69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69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03" name="Google Shape;10903;p69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904" name="Google Shape;10904;p69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69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1622" y="2511638"/>
            <a:ext cx="1899115" cy="2448859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0800000">
            <a:off x="120682" y="338666"/>
            <a:ext cx="1899115" cy="244885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7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218" name="Google Shape;10218;p43"/>
          <p:cNvSpPr txBox="1">
            <a:spLocks noGrp="1"/>
          </p:cNvSpPr>
          <p:nvPr>
            <p:ph type="title"/>
          </p:nvPr>
        </p:nvSpPr>
        <p:spPr>
          <a:xfrm>
            <a:off x="1661550" y="540000"/>
            <a:ext cx="58209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TABLE OF CONTENTS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19" name="Google Shape;10219;p43"/>
          <p:cNvSpPr txBox="1">
            <a:spLocks noGrp="1"/>
          </p:cNvSpPr>
          <p:nvPr>
            <p:ph type="title" idx="2"/>
          </p:nvPr>
        </p:nvSpPr>
        <p:spPr>
          <a:xfrm>
            <a:off x="1485900" y="15811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01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220" name="Google Shape;10220;p43"/>
          <p:cNvSpPr txBox="1">
            <a:spLocks noGrp="1"/>
          </p:cNvSpPr>
          <p:nvPr>
            <p:ph type="subTitle" idx="1"/>
          </p:nvPr>
        </p:nvSpPr>
        <p:spPr>
          <a:xfrm>
            <a:off x="1238250" y="20669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COMPANY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21" name="Google Shape;10221;p43"/>
          <p:cNvSpPr txBox="1">
            <a:spLocks noGrp="1"/>
          </p:cNvSpPr>
          <p:nvPr>
            <p:ph type="subTitle" idx="3"/>
          </p:nvPr>
        </p:nvSpPr>
        <p:spPr>
          <a:xfrm>
            <a:off x="946350" y="24138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Here you could describe the topic of the section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10222" name="Google Shape;10222;p43"/>
          <p:cNvSpPr txBox="1">
            <a:spLocks noGrp="1"/>
          </p:cNvSpPr>
          <p:nvPr>
            <p:ph type="title" idx="4"/>
          </p:nvPr>
        </p:nvSpPr>
        <p:spPr>
          <a:xfrm>
            <a:off x="6783157" y="158115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02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223" name="Google Shape;10223;p43"/>
          <p:cNvSpPr txBox="1">
            <a:spLocks noGrp="1"/>
          </p:cNvSpPr>
          <p:nvPr>
            <p:ph type="subTitle" idx="5"/>
          </p:nvPr>
        </p:nvSpPr>
        <p:spPr>
          <a:xfrm>
            <a:off x="6535507" y="206692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SERVICES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24" name="Google Shape;10224;p43"/>
          <p:cNvSpPr txBox="1">
            <a:spLocks noGrp="1"/>
          </p:cNvSpPr>
          <p:nvPr>
            <p:ph type="subTitle" idx="6"/>
          </p:nvPr>
        </p:nvSpPr>
        <p:spPr>
          <a:xfrm>
            <a:off x="6277057" y="241387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Here you could describe the topic of the section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25" name="Google Shape;10225;p43"/>
          <p:cNvSpPr txBox="1">
            <a:spLocks noGrp="1"/>
          </p:cNvSpPr>
          <p:nvPr>
            <p:ph type="title" idx="7"/>
          </p:nvPr>
        </p:nvSpPr>
        <p:spPr>
          <a:xfrm>
            <a:off x="1298585" y="3321800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03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226" name="Google Shape;10226;p43"/>
          <p:cNvSpPr txBox="1">
            <a:spLocks noGrp="1"/>
          </p:cNvSpPr>
          <p:nvPr>
            <p:ph type="subTitle" idx="8"/>
          </p:nvPr>
        </p:nvSpPr>
        <p:spPr>
          <a:xfrm>
            <a:off x="1050935" y="3807575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TEAM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27" name="Google Shape;10227;p43"/>
          <p:cNvSpPr txBox="1">
            <a:spLocks noGrp="1"/>
          </p:cNvSpPr>
          <p:nvPr>
            <p:ph type="subTitle" idx="9"/>
          </p:nvPr>
        </p:nvSpPr>
        <p:spPr>
          <a:xfrm>
            <a:off x="792485" y="4154525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Here you could describe the topic of the section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28" name="Google Shape;10228;p43"/>
          <p:cNvSpPr txBox="1">
            <a:spLocks noGrp="1"/>
          </p:cNvSpPr>
          <p:nvPr>
            <p:ph type="title" idx="13"/>
          </p:nvPr>
        </p:nvSpPr>
        <p:spPr>
          <a:xfrm>
            <a:off x="6827563" y="3351873"/>
            <a:ext cx="12765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04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229" name="Google Shape;10229;p43"/>
          <p:cNvSpPr txBox="1">
            <a:spLocks noGrp="1"/>
          </p:cNvSpPr>
          <p:nvPr>
            <p:ph type="subTitle" idx="14"/>
          </p:nvPr>
        </p:nvSpPr>
        <p:spPr>
          <a:xfrm>
            <a:off x="6579913" y="3837648"/>
            <a:ext cx="17049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ANALYSIS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30" name="Google Shape;10230;p43"/>
          <p:cNvSpPr txBox="1">
            <a:spLocks noGrp="1"/>
          </p:cNvSpPr>
          <p:nvPr>
            <p:ph type="subTitle" idx="15"/>
          </p:nvPr>
        </p:nvSpPr>
        <p:spPr>
          <a:xfrm>
            <a:off x="6288013" y="4184598"/>
            <a:ext cx="2288700" cy="59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Here you could describe the topic of the section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627068">
            <a:off x="8386498" y="180376"/>
            <a:ext cx="573750" cy="810000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07824" y="1674806"/>
            <a:ext cx="3082259" cy="2730438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10" name="Google Shape;10910;p70"/>
          <p:cNvGrpSpPr/>
          <p:nvPr/>
        </p:nvGrpSpPr>
        <p:grpSpPr>
          <a:xfrm>
            <a:off x="730707" y="-6175"/>
            <a:ext cx="7572617" cy="5228449"/>
            <a:chOff x="1571625" y="598610"/>
            <a:chExt cx="5602773" cy="3868387"/>
          </a:xfrm>
        </p:grpSpPr>
        <p:grpSp>
          <p:nvGrpSpPr>
            <p:cNvPr id="10911" name="Google Shape;10911;p70"/>
            <p:cNvGrpSpPr/>
            <p:nvPr/>
          </p:nvGrpSpPr>
          <p:grpSpPr>
            <a:xfrm>
              <a:off x="2207128" y="598610"/>
              <a:ext cx="805187" cy="864033"/>
              <a:chOff x="211891" y="438585"/>
              <a:chExt cx="805187" cy="864033"/>
            </a:xfrm>
          </p:grpSpPr>
          <p:sp>
            <p:nvSpPr>
              <p:cNvPr id="10912" name="Google Shape;10912;p70"/>
              <p:cNvSpPr/>
              <p:nvPr/>
            </p:nvSpPr>
            <p:spPr>
              <a:xfrm>
                <a:off x="227008" y="458268"/>
                <a:ext cx="772567" cy="824160"/>
              </a:xfrm>
              <a:custGeom>
                <a:avLst/>
                <a:gdLst/>
                <a:ahLst/>
                <a:cxnLst/>
                <a:rect l="l" t="t" r="r" b="b"/>
                <a:pathLst>
                  <a:path w="15229" h="16246" extrusionOk="0">
                    <a:moveTo>
                      <a:pt x="5474" y="1"/>
                    </a:moveTo>
                    <a:cubicBezTo>
                      <a:pt x="4361" y="1"/>
                      <a:pt x="3347" y="665"/>
                      <a:pt x="2905" y="1697"/>
                    </a:cubicBezTo>
                    <a:cubicBezTo>
                      <a:pt x="2715" y="2161"/>
                      <a:pt x="2655" y="2637"/>
                      <a:pt x="2715" y="3090"/>
                    </a:cubicBezTo>
                    <a:cubicBezTo>
                      <a:pt x="1298" y="3530"/>
                      <a:pt x="203" y="4816"/>
                      <a:pt x="107" y="6435"/>
                    </a:cubicBezTo>
                    <a:cubicBezTo>
                      <a:pt x="0" y="8150"/>
                      <a:pt x="1155" y="9733"/>
                      <a:pt x="2798" y="10210"/>
                    </a:cubicBezTo>
                    <a:cubicBezTo>
                      <a:pt x="3137" y="10300"/>
                      <a:pt x="3474" y="10343"/>
                      <a:pt x="3803" y="10343"/>
                    </a:cubicBezTo>
                    <a:cubicBezTo>
                      <a:pt x="5081" y="10343"/>
                      <a:pt x="6238" y="9698"/>
                      <a:pt x="6930" y="8686"/>
                    </a:cubicBezTo>
                    <a:lnTo>
                      <a:pt x="15228" y="16246"/>
                    </a:lnTo>
                    <a:lnTo>
                      <a:pt x="9049" y="7138"/>
                    </a:lnTo>
                    <a:cubicBezTo>
                      <a:pt x="9668" y="6900"/>
                      <a:pt x="10144" y="6364"/>
                      <a:pt x="10263" y="5673"/>
                    </a:cubicBezTo>
                    <a:cubicBezTo>
                      <a:pt x="10335" y="5268"/>
                      <a:pt x="10275" y="4887"/>
                      <a:pt x="10109" y="4542"/>
                    </a:cubicBezTo>
                    <a:cubicBezTo>
                      <a:pt x="10382" y="4233"/>
                      <a:pt x="10537" y="3816"/>
                      <a:pt x="10537" y="3352"/>
                    </a:cubicBezTo>
                    <a:cubicBezTo>
                      <a:pt x="10561" y="2530"/>
                      <a:pt x="10025" y="1780"/>
                      <a:pt x="9227" y="1506"/>
                    </a:cubicBezTo>
                    <a:cubicBezTo>
                      <a:pt x="9029" y="1442"/>
                      <a:pt x="8828" y="1411"/>
                      <a:pt x="8632" y="1411"/>
                    </a:cubicBezTo>
                    <a:cubicBezTo>
                      <a:pt x="8392" y="1411"/>
                      <a:pt x="8158" y="1457"/>
                      <a:pt x="7942" y="1542"/>
                    </a:cubicBezTo>
                    <a:cubicBezTo>
                      <a:pt x="7525" y="685"/>
                      <a:pt x="6668" y="77"/>
                      <a:pt x="5644" y="6"/>
                    </a:cubicBezTo>
                    <a:cubicBezTo>
                      <a:pt x="5587" y="2"/>
                      <a:pt x="5530" y="1"/>
                      <a:pt x="54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70"/>
              <p:cNvSpPr/>
              <p:nvPr/>
            </p:nvSpPr>
            <p:spPr>
              <a:xfrm>
                <a:off x="211891" y="438585"/>
                <a:ext cx="805187" cy="864033"/>
              </a:xfrm>
              <a:custGeom>
                <a:avLst/>
                <a:gdLst/>
                <a:ahLst/>
                <a:cxnLst/>
                <a:rect l="l" t="t" r="r" b="b"/>
                <a:pathLst>
                  <a:path w="15872" h="17032" extrusionOk="0">
                    <a:moveTo>
                      <a:pt x="7251" y="9014"/>
                    </a:moveTo>
                    <a:cubicBezTo>
                      <a:pt x="7216" y="9023"/>
                      <a:pt x="7226" y="9025"/>
                      <a:pt x="7239" y="9030"/>
                    </a:cubicBezTo>
                    <a:lnTo>
                      <a:pt x="7239" y="9030"/>
                    </a:lnTo>
                    <a:cubicBezTo>
                      <a:pt x="7243" y="9025"/>
                      <a:pt x="7247" y="9020"/>
                      <a:pt x="7251" y="9014"/>
                    </a:cubicBezTo>
                    <a:close/>
                    <a:moveTo>
                      <a:pt x="5977" y="739"/>
                    </a:moveTo>
                    <a:lnTo>
                      <a:pt x="6061" y="751"/>
                    </a:lnTo>
                    <a:cubicBezTo>
                      <a:pt x="6096" y="751"/>
                      <a:pt x="6132" y="763"/>
                      <a:pt x="6168" y="763"/>
                    </a:cubicBezTo>
                    <a:cubicBezTo>
                      <a:pt x="6239" y="763"/>
                      <a:pt x="6299" y="787"/>
                      <a:pt x="6370" y="799"/>
                    </a:cubicBezTo>
                    <a:cubicBezTo>
                      <a:pt x="6513" y="811"/>
                      <a:pt x="6644" y="870"/>
                      <a:pt x="6775" y="918"/>
                    </a:cubicBezTo>
                    <a:cubicBezTo>
                      <a:pt x="7025" y="1025"/>
                      <a:pt x="7287" y="1168"/>
                      <a:pt x="7489" y="1358"/>
                    </a:cubicBezTo>
                    <a:cubicBezTo>
                      <a:pt x="7716" y="1561"/>
                      <a:pt x="7882" y="1775"/>
                      <a:pt x="8025" y="2037"/>
                    </a:cubicBezTo>
                    <a:lnTo>
                      <a:pt x="8037" y="2061"/>
                    </a:lnTo>
                    <a:cubicBezTo>
                      <a:pt x="8098" y="2148"/>
                      <a:pt x="8185" y="2203"/>
                      <a:pt x="8278" y="2203"/>
                    </a:cubicBezTo>
                    <a:cubicBezTo>
                      <a:pt x="8312" y="2203"/>
                      <a:pt x="8347" y="2196"/>
                      <a:pt x="8382" y="2180"/>
                    </a:cubicBezTo>
                    <a:cubicBezTo>
                      <a:pt x="8549" y="2108"/>
                      <a:pt x="8728" y="2061"/>
                      <a:pt x="8906" y="2049"/>
                    </a:cubicBezTo>
                    <a:cubicBezTo>
                      <a:pt x="8948" y="2043"/>
                      <a:pt x="8993" y="2040"/>
                      <a:pt x="9037" y="2040"/>
                    </a:cubicBezTo>
                    <a:cubicBezTo>
                      <a:pt x="9082" y="2040"/>
                      <a:pt x="9127" y="2043"/>
                      <a:pt x="9168" y="2049"/>
                    </a:cubicBezTo>
                    <a:lnTo>
                      <a:pt x="9442" y="2096"/>
                    </a:lnTo>
                    <a:cubicBezTo>
                      <a:pt x="9549" y="2120"/>
                      <a:pt x="9621" y="2132"/>
                      <a:pt x="9704" y="2180"/>
                    </a:cubicBezTo>
                    <a:cubicBezTo>
                      <a:pt x="9787" y="2227"/>
                      <a:pt x="9871" y="2275"/>
                      <a:pt x="9942" y="2311"/>
                    </a:cubicBezTo>
                    <a:cubicBezTo>
                      <a:pt x="10097" y="2418"/>
                      <a:pt x="10228" y="2549"/>
                      <a:pt x="10347" y="2704"/>
                    </a:cubicBezTo>
                    <a:cubicBezTo>
                      <a:pt x="10383" y="2751"/>
                      <a:pt x="10407" y="2775"/>
                      <a:pt x="10442" y="2823"/>
                    </a:cubicBezTo>
                    <a:lnTo>
                      <a:pt x="10514" y="2942"/>
                    </a:lnTo>
                    <a:lnTo>
                      <a:pt x="10573" y="3073"/>
                    </a:lnTo>
                    <a:lnTo>
                      <a:pt x="10621" y="3204"/>
                    </a:lnTo>
                    <a:cubicBezTo>
                      <a:pt x="10645" y="3299"/>
                      <a:pt x="10680" y="3382"/>
                      <a:pt x="10692" y="3478"/>
                    </a:cubicBezTo>
                    <a:cubicBezTo>
                      <a:pt x="10692" y="3513"/>
                      <a:pt x="10704" y="3549"/>
                      <a:pt x="10704" y="3609"/>
                    </a:cubicBezTo>
                    <a:lnTo>
                      <a:pt x="10704" y="3680"/>
                    </a:lnTo>
                    <a:lnTo>
                      <a:pt x="10704" y="3728"/>
                    </a:lnTo>
                    <a:lnTo>
                      <a:pt x="10704" y="3751"/>
                    </a:lnTo>
                    <a:cubicBezTo>
                      <a:pt x="10704" y="4144"/>
                      <a:pt x="10561" y="4513"/>
                      <a:pt x="10323" y="4835"/>
                    </a:cubicBezTo>
                    <a:cubicBezTo>
                      <a:pt x="10287" y="4859"/>
                      <a:pt x="10276" y="4918"/>
                      <a:pt x="10299" y="4966"/>
                    </a:cubicBezTo>
                    <a:cubicBezTo>
                      <a:pt x="10418" y="5180"/>
                      <a:pt x="10466" y="5442"/>
                      <a:pt x="10478" y="5680"/>
                    </a:cubicBezTo>
                    <a:lnTo>
                      <a:pt x="10478" y="5859"/>
                    </a:lnTo>
                    <a:cubicBezTo>
                      <a:pt x="10466" y="5883"/>
                      <a:pt x="10466" y="5918"/>
                      <a:pt x="10466" y="5942"/>
                    </a:cubicBezTo>
                    <a:cubicBezTo>
                      <a:pt x="10466" y="5978"/>
                      <a:pt x="10454" y="6002"/>
                      <a:pt x="10454" y="6037"/>
                    </a:cubicBezTo>
                    <a:lnTo>
                      <a:pt x="10407" y="6216"/>
                    </a:lnTo>
                    <a:cubicBezTo>
                      <a:pt x="10395" y="6276"/>
                      <a:pt x="10359" y="6335"/>
                      <a:pt x="10347" y="6395"/>
                    </a:cubicBezTo>
                    <a:cubicBezTo>
                      <a:pt x="10240" y="6621"/>
                      <a:pt x="10109" y="6823"/>
                      <a:pt x="9930" y="6990"/>
                    </a:cubicBezTo>
                    <a:cubicBezTo>
                      <a:pt x="9883" y="7038"/>
                      <a:pt x="9847" y="7061"/>
                      <a:pt x="9799" y="7109"/>
                    </a:cubicBezTo>
                    <a:cubicBezTo>
                      <a:pt x="9752" y="7133"/>
                      <a:pt x="9692" y="7180"/>
                      <a:pt x="9645" y="7216"/>
                    </a:cubicBezTo>
                    <a:cubicBezTo>
                      <a:pt x="9585" y="7240"/>
                      <a:pt x="9549" y="7276"/>
                      <a:pt x="9490" y="7300"/>
                    </a:cubicBezTo>
                    <a:cubicBezTo>
                      <a:pt x="9442" y="7335"/>
                      <a:pt x="9383" y="7359"/>
                      <a:pt x="9323" y="7371"/>
                    </a:cubicBezTo>
                    <a:cubicBezTo>
                      <a:pt x="9311" y="7371"/>
                      <a:pt x="9311" y="7395"/>
                      <a:pt x="9287" y="7395"/>
                    </a:cubicBezTo>
                    <a:cubicBezTo>
                      <a:pt x="9216" y="7430"/>
                      <a:pt x="9204" y="7526"/>
                      <a:pt x="9252" y="7585"/>
                    </a:cubicBezTo>
                    <a:lnTo>
                      <a:pt x="9990" y="8740"/>
                    </a:lnTo>
                    <a:lnTo>
                      <a:pt x="10740" y="9907"/>
                    </a:lnTo>
                    <a:lnTo>
                      <a:pt x="12204" y="12229"/>
                    </a:lnTo>
                    <a:lnTo>
                      <a:pt x="12954" y="13384"/>
                    </a:lnTo>
                    <a:lnTo>
                      <a:pt x="13691" y="14500"/>
                    </a:lnTo>
                    <a:lnTo>
                      <a:pt x="13691" y="14500"/>
                    </a:lnTo>
                    <a:cubicBezTo>
                      <a:pt x="13687" y="14497"/>
                      <a:pt x="13684" y="14494"/>
                      <a:pt x="13681" y="14491"/>
                    </a:cubicBezTo>
                    <a:lnTo>
                      <a:pt x="12621" y="13562"/>
                    </a:lnTo>
                    <a:lnTo>
                      <a:pt x="11573" y="12645"/>
                    </a:lnTo>
                    <a:cubicBezTo>
                      <a:pt x="11216" y="12348"/>
                      <a:pt x="10859" y="12026"/>
                      <a:pt x="10502" y="11729"/>
                    </a:cubicBezTo>
                    <a:lnTo>
                      <a:pt x="9430" y="10824"/>
                    </a:lnTo>
                    <a:cubicBezTo>
                      <a:pt x="8716" y="10228"/>
                      <a:pt x="7978" y="9621"/>
                      <a:pt x="7251" y="9038"/>
                    </a:cubicBezTo>
                    <a:cubicBezTo>
                      <a:pt x="7248" y="9035"/>
                      <a:pt x="7243" y="9032"/>
                      <a:pt x="7239" y="9030"/>
                    </a:cubicBezTo>
                    <a:lnTo>
                      <a:pt x="7239" y="9030"/>
                    </a:lnTo>
                    <a:cubicBezTo>
                      <a:pt x="7063" y="9261"/>
                      <a:pt x="6865" y="9459"/>
                      <a:pt x="6644" y="9633"/>
                    </a:cubicBezTo>
                    <a:cubicBezTo>
                      <a:pt x="6418" y="9812"/>
                      <a:pt x="6168" y="9978"/>
                      <a:pt x="5918" y="10097"/>
                    </a:cubicBezTo>
                    <a:cubicBezTo>
                      <a:pt x="5668" y="10228"/>
                      <a:pt x="5382" y="10324"/>
                      <a:pt x="5108" y="10383"/>
                    </a:cubicBezTo>
                    <a:cubicBezTo>
                      <a:pt x="4834" y="10455"/>
                      <a:pt x="4561" y="10467"/>
                      <a:pt x="4275" y="10467"/>
                    </a:cubicBezTo>
                    <a:cubicBezTo>
                      <a:pt x="4001" y="10467"/>
                      <a:pt x="3727" y="10443"/>
                      <a:pt x="3465" y="10371"/>
                    </a:cubicBezTo>
                    <a:cubicBezTo>
                      <a:pt x="3406" y="10348"/>
                      <a:pt x="3322" y="10324"/>
                      <a:pt x="3251" y="10312"/>
                    </a:cubicBezTo>
                    <a:cubicBezTo>
                      <a:pt x="3191" y="10276"/>
                      <a:pt x="3120" y="10264"/>
                      <a:pt x="3060" y="10228"/>
                    </a:cubicBezTo>
                    <a:cubicBezTo>
                      <a:pt x="2917" y="10193"/>
                      <a:pt x="2810" y="10133"/>
                      <a:pt x="2691" y="10074"/>
                    </a:cubicBezTo>
                    <a:cubicBezTo>
                      <a:pt x="2453" y="9931"/>
                      <a:pt x="2227" y="9788"/>
                      <a:pt x="2013" y="9609"/>
                    </a:cubicBezTo>
                    <a:cubicBezTo>
                      <a:pt x="1822" y="9431"/>
                      <a:pt x="1632" y="9240"/>
                      <a:pt x="1477" y="9014"/>
                    </a:cubicBezTo>
                    <a:cubicBezTo>
                      <a:pt x="1322" y="8788"/>
                      <a:pt x="1203" y="8562"/>
                      <a:pt x="1096" y="8312"/>
                    </a:cubicBezTo>
                    <a:cubicBezTo>
                      <a:pt x="989" y="8062"/>
                      <a:pt x="929" y="7811"/>
                      <a:pt x="882" y="7538"/>
                    </a:cubicBezTo>
                    <a:cubicBezTo>
                      <a:pt x="870" y="7407"/>
                      <a:pt x="858" y="7276"/>
                      <a:pt x="858" y="7133"/>
                    </a:cubicBezTo>
                    <a:lnTo>
                      <a:pt x="858" y="6942"/>
                    </a:lnTo>
                    <a:lnTo>
                      <a:pt x="858" y="6835"/>
                    </a:lnTo>
                    <a:lnTo>
                      <a:pt x="858" y="6811"/>
                    </a:lnTo>
                    <a:lnTo>
                      <a:pt x="858" y="6799"/>
                    </a:lnTo>
                    <a:lnTo>
                      <a:pt x="858" y="6752"/>
                    </a:lnTo>
                    <a:cubicBezTo>
                      <a:pt x="882" y="6478"/>
                      <a:pt x="929" y="6228"/>
                      <a:pt x="1024" y="5978"/>
                    </a:cubicBezTo>
                    <a:cubicBezTo>
                      <a:pt x="1179" y="5466"/>
                      <a:pt x="1477" y="5025"/>
                      <a:pt x="1846" y="4656"/>
                    </a:cubicBezTo>
                    <a:cubicBezTo>
                      <a:pt x="2227" y="4275"/>
                      <a:pt x="2679" y="4013"/>
                      <a:pt x="3191" y="3847"/>
                    </a:cubicBezTo>
                    <a:cubicBezTo>
                      <a:pt x="3370" y="3787"/>
                      <a:pt x="3501" y="3609"/>
                      <a:pt x="3477" y="3406"/>
                    </a:cubicBezTo>
                    <a:cubicBezTo>
                      <a:pt x="3441" y="3120"/>
                      <a:pt x="3453" y="2847"/>
                      <a:pt x="3513" y="2585"/>
                    </a:cubicBezTo>
                    <a:cubicBezTo>
                      <a:pt x="3537" y="2525"/>
                      <a:pt x="3560" y="2454"/>
                      <a:pt x="3584" y="2394"/>
                    </a:cubicBezTo>
                    <a:lnTo>
                      <a:pt x="3608" y="2299"/>
                    </a:lnTo>
                    <a:lnTo>
                      <a:pt x="3620" y="2239"/>
                    </a:lnTo>
                    <a:lnTo>
                      <a:pt x="3620" y="2227"/>
                    </a:lnTo>
                    <a:lnTo>
                      <a:pt x="3632" y="2192"/>
                    </a:lnTo>
                    <a:cubicBezTo>
                      <a:pt x="3691" y="2073"/>
                      <a:pt x="3751" y="1954"/>
                      <a:pt x="3834" y="1835"/>
                    </a:cubicBezTo>
                    <a:cubicBezTo>
                      <a:pt x="3858" y="1775"/>
                      <a:pt x="3906" y="1739"/>
                      <a:pt x="3953" y="1680"/>
                    </a:cubicBezTo>
                    <a:cubicBezTo>
                      <a:pt x="4001" y="1620"/>
                      <a:pt x="4037" y="1561"/>
                      <a:pt x="4084" y="1513"/>
                    </a:cubicBezTo>
                    <a:cubicBezTo>
                      <a:pt x="4191" y="1406"/>
                      <a:pt x="4287" y="1323"/>
                      <a:pt x="4394" y="1227"/>
                    </a:cubicBezTo>
                    <a:cubicBezTo>
                      <a:pt x="4453" y="1180"/>
                      <a:pt x="4513" y="1156"/>
                      <a:pt x="4572" y="1108"/>
                    </a:cubicBezTo>
                    <a:cubicBezTo>
                      <a:pt x="4632" y="1084"/>
                      <a:pt x="4692" y="1037"/>
                      <a:pt x="4751" y="1001"/>
                    </a:cubicBezTo>
                    <a:cubicBezTo>
                      <a:pt x="4870" y="930"/>
                      <a:pt x="5001" y="882"/>
                      <a:pt x="5144" y="846"/>
                    </a:cubicBezTo>
                    <a:cubicBezTo>
                      <a:pt x="5275" y="799"/>
                      <a:pt x="5406" y="763"/>
                      <a:pt x="5537" y="751"/>
                    </a:cubicBezTo>
                    <a:cubicBezTo>
                      <a:pt x="5579" y="745"/>
                      <a:pt x="5614" y="745"/>
                      <a:pt x="5647" y="745"/>
                    </a:cubicBezTo>
                    <a:cubicBezTo>
                      <a:pt x="5680" y="745"/>
                      <a:pt x="5710" y="745"/>
                      <a:pt x="5739" y="739"/>
                    </a:cubicBezTo>
                    <a:close/>
                    <a:moveTo>
                      <a:pt x="5644" y="1"/>
                    </a:moveTo>
                    <a:cubicBezTo>
                      <a:pt x="5561" y="1"/>
                      <a:pt x="5454" y="1"/>
                      <a:pt x="5358" y="25"/>
                    </a:cubicBezTo>
                    <a:cubicBezTo>
                      <a:pt x="5180" y="37"/>
                      <a:pt x="5001" y="61"/>
                      <a:pt x="4822" y="120"/>
                    </a:cubicBezTo>
                    <a:cubicBezTo>
                      <a:pt x="4668" y="168"/>
                      <a:pt x="4489" y="239"/>
                      <a:pt x="4322" y="322"/>
                    </a:cubicBezTo>
                    <a:cubicBezTo>
                      <a:pt x="4251" y="358"/>
                      <a:pt x="4156" y="406"/>
                      <a:pt x="4084" y="453"/>
                    </a:cubicBezTo>
                    <a:cubicBezTo>
                      <a:pt x="4013" y="501"/>
                      <a:pt x="3930" y="561"/>
                      <a:pt x="3858" y="596"/>
                    </a:cubicBezTo>
                    <a:cubicBezTo>
                      <a:pt x="3715" y="703"/>
                      <a:pt x="3572" y="823"/>
                      <a:pt x="3441" y="953"/>
                    </a:cubicBezTo>
                    <a:cubicBezTo>
                      <a:pt x="3382" y="1037"/>
                      <a:pt x="3322" y="1096"/>
                      <a:pt x="3263" y="1168"/>
                    </a:cubicBezTo>
                    <a:cubicBezTo>
                      <a:pt x="3203" y="1239"/>
                      <a:pt x="3144" y="1311"/>
                      <a:pt x="3096" y="1394"/>
                    </a:cubicBezTo>
                    <a:cubicBezTo>
                      <a:pt x="3001" y="1537"/>
                      <a:pt x="2906" y="1704"/>
                      <a:pt x="2834" y="1870"/>
                    </a:cubicBezTo>
                    <a:lnTo>
                      <a:pt x="2822" y="1894"/>
                    </a:lnTo>
                    <a:lnTo>
                      <a:pt x="2798" y="1930"/>
                    </a:lnTo>
                    <a:lnTo>
                      <a:pt x="2775" y="1989"/>
                    </a:lnTo>
                    <a:lnTo>
                      <a:pt x="2727" y="2120"/>
                    </a:lnTo>
                    <a:cubicBezTo>
                      <a:pt x="2703" y="2204"/>
                      <a:pt x="2679" y="2299"/>
                      <a:pt x="2656" y="2382"/>
                    </a:cubicBezTo>
                    <a:cubicBezTo>
                      <a:pt x="2588" y="2642"/>
                      <a:pt x="2557" y="2902"/>
                      <a:pt x="2561" y="3162"/>
                    </a:cubicBezTo>
                    <a:lnTo>
                      <a:pt x="2561" y="3162"/>
                    </a:lnTo>
                    <a:cubicBezTo>
                      <a:pt x="2053" y="3365"/>
                      <a:pt x="1585" y="3675"/>
                      <a:pt x="1191" y="4049"/>
                    </a:cubicBezTo>
                    <a:cubicBezTo>
                      <a:pt x="953" y="4275"/>
                      <a:pt x="751" y="4549"/>
                      <a:pt x="584" y="4835"/>
                    </a:cubicBezTo>
                    <a:cubicBezTo>
                      <a:pt x="417" y="5109"/>
                      <a:pt x="274" y="5406"/>
                      <a:pt x="179" y="5728"/>
                    </a:cubicBezTo>
                    <a:cubicBezTo>
                      <a:pt x="84" y="6037"/>
                      <a:pt x="24" y="6359"/>
                      <a:pt x="0" y="6692"/>
                    </a:cubicBezTo>
                    <a:lnTo>
                      <a:pt x="0" y="6752"/>
                    </a:lnTo>
                    <a:lnTo>
                      <a:pt x="0" y="6788"/>
                    </a:lnTo>
                    <a:lnTo>
                      <a:pt x="0" y="6823"/>
                    </a:lnTo>
                    <a:lnTo>
                      <a:pt x="0" y="6930"/>
                    </a:lnTo>
                    <a:cubicBezTo>
                      <a:pt x="24" y="7002"/>
                      <a:pt x="24" y="7109"/>
                      <a:pt x="24" y="7180"/>
                    </a:cubicBezTo>
                    <a:cubicBezTo>
                      <a:pt x="36" y="7347"/>
                      <a:pt x="48" y="7514"/>
                      <a:pt x="84" y="7669"/>
                    </a:cubicBezTo>
                    <a:cubicBezTo>
                      <a:pt x="143" y="8002"/>
                      <a:pt x="239" y="8312"/>
                      <a:pt x="381" y="8609"/>
                    </a:cubicBezTo>
                    <a:cubicBezTo>
                      <a:pt x="512" y="8907"/>
                      <a:pt x="679" y="9193"/>
                      <a:pt x="882" y="9443"/>
                    </a:cubicBezTo>
                    <a:cubicBezTo>
                      <a:pt x="1286" y="9943"/>
                      <a:pt x="1810" y="10348"/>
                      <a:pt x="2382" y="10621"/>
                    </a:cubicBezTo>
                    <a:cubicBezTo>
                      <a:pt x="2536" y="10681"/>
                      <a:pt x="2679" y="10740"/>
                      <a:pt x="2834" y="10788"/>
                    </a:cubicBezTo>
                    <a:cubicBezTo>
                      <a:pt x="2906" y="10800"/>
                      <a:pt x="2977" y="10824"/>
                      <a:pt x="3072" y="10836"/>
                    </a:cubicBezTo>
                    <a:cubicBezTo>
                      <a:pt x="3144" y="10859"/>
                      <a:pt x="3203" y="10871"/>
                      <a:pt x="3298" y="10883"/>
                    </a:cubicBezTo>
                    <a:cubicBezTo>
                      <a:pt x="3548" y="10929"/>
                      <a:pt x="3790" y="10947"/>
                      <a:pt x="4036" y="10947"/>
                    </a:cubicBezTo>
                    <a:cubicBezTo>
                      <a:pt x="4107" y="10947"/>
                      <a:pt x="4179" y="10945"/>
                      <a:pt x="4251" y="10943"/>
                    </a:cubicBezTo>
                    <a:cubicBezTo>
                      <a:pt x="4561" y="10919"/>
                      <a:pt x="4870" y="10859"/>
                      <a:pt x="5168" y="10764"/>
                    </a:cubicBezTo>
                    <a:cubicBezTo>
                      <a:pt x="5465" y="10681"/>
                      <a:pt x="5739" y="10538"/>
                      <a:pt x="6001" y="10383"/>
                    </a:cubicBezTo>
                    <a:cubicBezTo>
                      <a:pt x="6275" y="10228"/>
                      <a:pt x="6513" y="10038"/>
                      <a:pt x="6716" y="9812"/>
                    </a:cubicBezTo>
                    <a:cubicBezTo>
                      <a:pt x="6930" y="9609"/>
                      <a:pt x="7085" y="9371"/>
                      <a:pt x="7239" y="9133"/>
                    </a:cubicBezTo>
                    <a:cubicBezTo>
                      <a:pt x="7882" y="9788"/>
                      <a:pt x="8537" y="10443"/>
                      <a:pt x="9121" y="11157"/>
                    </a:cubicBezTo>
                    <a:lnTo>
                      <a:pt x="10133" y="12133"/>
                    </a:lnTo>
                    <a:cubicBezTo>
                      <a:pt x="10466" y="12467"/>
                      <a:pt x="10799" y="12776"/>
                      <a:pt x="11145" y="13098"/>
                    </a:cubicBezTo>
                    <a:lnTo>
                      <a:pt x="12145" y="14074"/>
                    </a:lnTo>
                    <a:lnTo>
                      <a:pt x="13181" y="15039"/>
                    </a:lnTo>
                    <a:cubicBezTo>
                      <a:pt x="13847" y="15681"/>
                      <a:pt x="14550" y="16301"/>
                      <a:pt x="15229" y="16944"/>
                    </a:cubicBezTo>
                    <a:cubicBezTo>
                      <a:pt x="15293" y="17002"/>
                      <a:pt x="15376" y="17032"/>
                      <a:pt x="15460" y="17032"/>
                    </a:cubicBezTo>
                    <a:cubicBezTo>
                      <a:pt x="15531" y="17032"/>
                      <a:pt x="15604" y="17011"/>
                      <a:pt x="15669" y="16967"/>
                    </a:cubicBezTo>
                    <a:cubicBezTo>
                      <a:pt x="15824" y="16872"/>
                      <a:pt x="15871" y="16646"/>
                      <a:pt x="15764" y="16479"/>
                    </a:cubicBezTo>
                    <a:cubicBezTo>
                      <a:pt x="15748" y="16454"/>
                      <a:pt x="15731" y="16428"/>
                      <a:pt x="15714" y="16402"/>
                    </a:cubicBezTo>
                    <a:lnTo>
                      <a:pt x="15714" y="16402"/>
                    </a:lnTo>
                    <a:lnTo>
                      <a:pt x="15776" y="16348"/>
                    </a:lnTo>
                    <a:cubicBezTo>
                      <a:pt x="15698" y="16279"/>
                      <a:pt x="15619" y="16210"/>
                      <a:pt x="15540" y="16140"/>
                    </a:cubicBezTo>
                    <a:lnTo>
                      <a:pt x="15540" y="16140"/>
                    </a:lnTo>
                    <a:cubicBezTo>
                      <a:pt x="15360" y="15868"/>
                      <a:pt x="15175" y="15596"/>
                      <a:pt x="14990" y="15336"/>
                    </a:cubicBezTo>
                    <a:cubicBezTo>
                      <a:pt x="14740" y="14967"/>
                      <a:pt x="14490" y="14574"/>
                      <a:pt x="14217" y="14205"/>
                    </a:cubicBezTo>
                    <a:lnTo>
                      <a:pt x="13431" y="13074"/>
                    </a:lnTo>
                    <a:lnTo>
                      <a:pt x="12633" y="11955"/>
                    </a:lnTo>
                    <a:lnTo>
                      <a:pt x="11002" y="9728"/>
                    </a:lnTo>
                    <a:lnTo>
                      <a:pt x="10204" y="8609"/>
                    </a:lnTo>
                    <a:lnTo>
                      <a:pt x="9499" y="7610"/>
                    </a:lnTo>
                    <a:lnTo>
                      <a:pt x="9499" y="7610"/>
                    </a:lnTo>
                    <a:cubicBezTo>
                      <a:pt x="9710" y="7505"/>
                      <a:pt x="9895" y="7382"/>
                      <a:pt x="10049" y="7228"/>
                    </a:cubicBezTo>
                    <a:cubicBezTo>
                      <a:pt x="10264" y="7014"/>
                      <a:pt x="10407" y="6776"/>
                      <a:pt x="10514" y="6526"/>
                    </a:cubicBezTo>
                    <a:cubicBezTo>
                      <a:pt x="10537" y="6466"/>
                      <a:pt x="10573" y="6407"/>
                      <a:pt x="10585" y="6335"/>
                    </a:cubicBezTo>
                    <a:cubicBezTo>
                      <a:pt x="10597" y="6252"/>
                      <a:pt x="10621" y="6192"/>
                      <a:pt x="10633" y="6121"/>
                    </a:cubicBezTo>
                    <a:cubicBezTo>
                      <a:pt x="10633" y="6073"/>
                      <a:pt x="10645" y="6049"/>
                      <a:pt x="10645" y="6014"/>
                    </a:cubicBezTo>
                    <a:cubicBezTo>
                      <a:pt x="10657" y="5990"/>
                      <a:pt x="10657" y="5942"/>
                      <a:pt x="10657" y="5918"/>
                    </a:cubicBezTo>
                    <a:lnTo>
                      <a:pt x="10657" y="5704"/>
                    </a:lnTo>
                    <a:cubicBezTo>
                      <a:pt x="10657" y="5447"/>
                      <a:pt x="10608" y="5199"/>
                      <a:pt x="10512" y="4961"/>
                    </a:cubicBezTo>
                    <a:lnTo>
                      <a:pt x="10512" y="4961"/>
                    </a:lnTo>
                    <a:cubicBezTo>
                      <a:pt x="10625" y="4799"/>
                      <a:pt x="10727" y="4621"/>
                      <a:pt x="10811" y="4442"/>
                    </a:cubicBezTo>
                    <a:cubicBezTo>
                      <a:pt x="10895" y="4228"/>
                      <a:pt x="10942" y="4013"/>
                      <a:pt x="10954" y="3787"/>
                    </a:cubicBezTo>
                    <a:lnTo>
                      <a:pt x="10954" y="3740"/>
                    </a:lnTo>
                    <a:lnTo>
                      <a:pt x="10954" y="3692"/>
                    </a:lnTo>
                    <a:lnTo>
                      <a:pt x="10954" y="3620"/>
                    </a:lnTo>
                    <a:cubicBezTo>
                      <a:pt x="10954" y="3561"/>
                      <a:pt x="10942" y="3501"/>
                      <a:pt x="10942" y="3442"/>
                    </a:cubicBezTo>
                    <a:cubicBezTo>
                      <a:pt x="10930" y="3323"/>
                      <a:pt x="10918" y="3204"/>
                      <a:pt x="10883" y="3097"/>
                    </a:cubicBezTo>
                    <a:cubicBezTo>
                      <a:pt x="10859" y="3037"/>
                      <a:pt x="10835" y="3001"/>
                      <a:pt x="10823" y="2942"/>
                    </a:cubicBezTo>
                    <a:lnTo>
                      <a:pt x="10764" y="2775"/>
                    </a:lnTo>
                    <a:lnTo>
                      <a:pt x="10692" y="2620"/>
                    </a:lnTo>
                    <a:cubicBezTo>
                      <a:pt x="10657" y="2585"/>
                      <a:pt x="10633" y="2525"/>
                      <a:pt x="10597" y="2477"/>
                    </a:cubicBezTo>
                    <a:cubicBezTo>
                      <a:pt x="10466" y="2287"/>
                      <a:pt x="10299" y="2120"/>
                      <a:pt x="10121" y="1966"/>
                    </a:cubicBezTo>
                    <a:cubicBezTo>
                      <a:pt x="10037" y="1894"/>
                      <a:pt x="9930" y="1835"/>
                      <a:pt x="9823" y="1775"/>
                    </a:cubicBezTo>
                    <a:cubicBezTo>
                      <a:pt x="9728" y="1727"/>
                      <a:pt x="9609" y="1668"/>
                      <a:pt x="9502" y="1644"/>
                    </a:cubicBezTo>
                    <a:cubicBezTo>
                      <a:pt x="9394" y="1596"/>
                      <a:pt x="9275" y="1573"/>
                      <a:pt x="9156" y="1549"/>
                    </a:cubicBezTo>
                    <a:cubicBezTo>
                      <a:pt x="9037" y="1537"/>
                      <a:pt x="8918" y="1525"/>
                      <a:pt x="8799" y="1525"/>
                    </a:cubicBezTo>
                    <a:cubicBezTo>
                      <a:pt x="8651" y="1525"/>
                      <a:pt x="8502" y="1544"/>
                      <a:pt x="8357" y="1575"/>
                    </a:cubicBezTo>
                    <a:lnTo>
                      <a:pt x="8357" y="1575"/>
                    </a:lnTo>
                    <a:cubicBezTo>
                      <a:pt x="8308" y="1486"/>
                      <a:pt x="8254" y="1400"/>
                      <a:pt x="8192" y="1311"/>
                    </a:cubicBezTo>
                    <a:cubicBezTo>
                      <a:pt x="8085" y="1168"/>
                      <a:pt x="7978" y="1013"/>
                      <a:pt x="7847" y="894"/>
                    </a:cubicBezTo>
                    <a:cubicBezTo>
                      <a:pt x="7716" y="775"/>
                      <a:pt x="7585" y="656"/>
                      <a:pt x="7430" y="561"/>
                    </a:cubicBezTo>
                    <a:cubicBezTo>
                      <a:pt x="7287" y="453"/>
                      <a:pt x="7120" y="358"/>
                      <a:pt x="6954" y="287"/>
                    </a:cubicBezTo>
                    <a:cubicBezTo>
                      <a:pt x="6787" y="215"/>
                      <a:pt x="6632" y="156"/>
                      <a:pt x="6454" y="108"/>
                    </a:cubicBezTo>
                    <a:cubicBezTo>
                      <a:pt x="6358" y="84"/>
                      <a:pt x="6275" y="61"/>
                      <a:pt x="6180" y="49"/>
                    </a:cubicBezTo>
                    <a:cubicBezTo>
                      <a:pt x="6132" y="49"/>
                      <a:pt x="6096" y="37"/>
                      <a:pt x="6049" y="37"/>
                    </a:cubicBezTo>
                    <a:lnTo>
                      <a:pt x="5977" y="25"/>
                    </a:lnTo>
                    <a:lnTo>
                      <a:pt x="5894" y="25"/>
                    </a:lnTo>
                    <a:cubicBezTo>
                      <a:pt x="5811" y="1"/>
                      <a:pt x="5739" y="1"/>
                      <a:pt x="5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14" name="Google Shape;10914;p70"/>
            <p:cNvGrpSpPr/>
            <p:nvPr/>
          </p:nvGrpSpPr>
          <p:grpSpPr>
            <a:xfrm>
              <a:off x="1571625" y="676502"/>
              <a:ext cx="5602773" cy="3790495"/>
              <a:chOff x="-323850" y="340527"/>
              <a:chExt cx="5602773" cy="3790495"/>
            </a:xfrm>
          </p:grpSpPr>
          <p:sp>
            <p:nvSpPr>
              <p:cNvPr id="10915" name="Google Shape;10915;p70"/>
              <p:cNvSpPr/>
              <p:nvPr/>
            </p:nvSpPr>
            <p:spPr>
              <a:xfrm>
                <a:off x="-323850" y="374312"/>
                <a:ext cx="5602773" cy="3718052"/>
              </a:xfrm>
              <a:custGeom>
                <a:avLst/>
                <a:gdLst/>
                <a:ahLst/>
                <a:cxnLst/>
                <a:rect l="l" t="t" r="r" b="b"/>
                <a:pathLst>
                  <a:path w="110443" h="73291" extrusionOk="0">
                    <a:moveTo>
                      <a:pt x="53446" y="1"/>
                    </a:moveTo>
                    <a:cubicBezTo>
                      <a:pt x="50623" y="1"/>
                      <a:pt x="47751" y="1823"/>
                      <a:pt x="45935" y="4768"/>
                    </a:cubicBezTo>
                    <a:cubicBezTo>
                      <a:pt x="44887" y="3852"/>
                      <a:pt x="43685" y="3102"/>
                      <a:pt x="42327" y="2613"/>
                    </a:cubicBezTo>
                    <a:cubicBezTo>
                      <a:pt x="40999" y="2120"/>
                      <a:pt x="39570" y="1883"/>
                      <a:pt x="38110" y="1883"/>
                    </a:cubicBezTo>
                    <a:cubicBezTo>
                      <a:pt x="31470" y="1883"/>
                      <a:pt x="24175" y="6773"/>
                      <a:pt x="22682" y="14591"/>
                    </a:cubicBezTo>
                    <a:cubicBezTo>
                      <a:pt x="22670" y="14651"/>
                      <a:pt x="22634" y="14710"/>
                      <a:pt x="22622" y="14770"/>
                    </a:cubicBezTo>
                    <a:cubicBezTo>
                      <a:pt x="21477" y="14403"/>
                      <a:pt x="20302" y="14227"/>
                      <a:pt x="19120" y="14227"/>
                    </a:cubicBezTo>
                    <a:cubicBezTo>
                      <a:pt x="12821" y="14227"/>
                      <a:pt x="6357" y="19224"/>
                      <a:pt x="3489" y="26914"/>
                    </a:cubicBezTo>
                    <a:cubicBezTo>
                      <a:pt x="1" y="36272"/>
                      <a:pt x="3144" y="46071"/>
                      <a:pt x="10514" y="48821"/>
                    </a:cubicBezTo>
                    <a:cubicBezTo>
                      <a:pt x="11820" y="49308"/>
                      <a:pt x="13170" y="49539"/>
                      <a:pt x="14527" y="49539"/>
                    </a:cubicBezTo>
                    <a:cubicBezTo>
                      <a:pt x="16323" y="49539"/>
                      <a:pt x="18130" y="49134"/>
                      <a:pt x="19860" y="48381"/>
                    </a:cubicBezTo>
                    <a:cubicBezTo>
                      <a:pt x="20098" y="51631"/>
                      <a:pt x="21765" y="54394"/>
                      <a:pt x="24480" y="55406"/>
                    </a:cubicBezTo>
                    <a:cubicBezTo>
                      <a:pt x="25182" y="55668"/>
                      <a:pt x="25909" y="55787"/>
                      <a:pt x="26659" y="55787"/>
                    </a:cubicBezTo>
                    <a:cubicBezTo>
                      <a:pt x="27242" y="61442"/>
                      <a:pt x="30231" y="66181"/>
                      <a:pt x="34993" y="67955"/>
                    </a:cubicBezTo>
                    <a:cubicBezTo>
                      <a:pt x="36299" y="68439"/>
                      <a:pt x="37649" y="68670"/>
                      <a:pt x="39006" y="68670"/>
                    </a:cubicBezTo>
                    <a:cubicBezTo>
                      <a:pt x="41486" y="68670"/>
                      <a:pt x="43991" y="67899"/>
                      <a:pt x="46292" y="66490"/>
                    </a:cubicBezTo>
                    <a:cubicBezTo>
                      <a:pt x="46495" y="66586"/>
                      <a:pt x="46721" y="66669"/>
                      <a:pt x="46947" y="66764"/>
                    </a:cubicBezTo>
                    <a:cubicBezTo>
                      <a:pt x="48246" y="67250"/>
                      <a:pt x="49591" y="67481"/>
                      <a:pt x="50944" y="67481"/>
                    </a:cubicBezTo>
                    <a:cubicBezTo>
                      <a:pt x="52406" y="67481"/>
                      <a:pt x="53877" y="67212"/>
                      <a:pt x="55305" y="66705"/>
                    </a:cubicBezTo>
                    <a:cubicBezTo>
                      <a:pt x="55758" y="69586"/>
                      <a:pt x="57365" y="71967"/>
                      <a:pt x="59830" y="72896"/>
                    </a:cubicBezTo>
                    <a:cubicBezTo>
                      <a:pt x="60548" y="73163"/>
                      <a:pt x="61291" y="73291"/>
                      <a:pt x="62038" y="73291"/>
                    </a:cubicBezTo>
                    <a:cubicBezTo>
                      <a:pt x="65516" y="73291"/>
                      <a:pt x="69086" y="70531"/>
                      <a:pt x="70664" y="66288"/>
                    </a:cubicBezTo>
                    <a:cubicBezTo>
                      <a:pt x="70771" y="66002"/>
                      <a:pt x="70855" y="65704"/>
                      <a:pt x="70950" y="65419"/>
                    </a:cubicBezTo>
                    <a:cubicBezTo>
                      <a:pt x="71593" y="66681"/>
                      <a:pt x="72581" y="67657"/>
                      <a:pt x="73879" y="68145"/>
                    </a:cubicBezTo>
                    <a:cubicBezTo>
                      <a:pt x="74455" y="68360"/>
                      <a:pt x="75052" y="68462"/>
                      <a:pt x="75653" y="68462"/>
                    </a:cubicBezTo>
                    <a:cubicBezTo>
                      <a:pt x="78412" y="68462"/>
                      <a:pt x="81248" y="66301"/>
                      <a:pt x="82559" y="62966"/>
                    </a:cubicBezTo>
                    <a:cubicBezTo>
                      <a:pt x="83833" y="64454"/>
                      <a:pt x="85440" y="65597"/>
                      <a:pt x="87309" y="66300"/>
                    </a:cubicBezTo>
                    <a:cubicBezTo>
                      <a:pt x="88612" y="66785"/>
                      <a:pt x="89959" y="67016"/>
                      <a:pt x="91314" y="67016"/>
                    </a:cubicBezTo>
                    <a:cubicBezTo>
                      <a:pt x="97613" y="67016"/>
                      <a:pt x="104074" y="62024"/>
                      <a:pt x="106954" y="54322"/>
                    </a:cubicBezTo>
                    <a:cubicBezTo>
                      <a:pt x="110443" y="44988"/>
                      <a:pt x="107288" y="35177"/>
                      <a:pt x="99942" y="32438"/>
                    </a:cubicBezTo>
                    <a:cubicBezTo>
                      <a:pt x="99370" y="32224"/>
                      <a:pt x="98787" y="32069"/>
                      <a:pt x="98215" y="31950"/>
                    </a:cubicBezTo>
                    <a:cubicBezTo>
                      <a:pt x="99954" y="23676"/>
                      <a:pt x="96739" y="15734"/>
                      <a:pt x="90238" y="13317"/>
                    </a:cubicBezTo>
                    <a:cubicBezTo>
                      <a:pt x="88938" y="12829"/>
                      <a:pt x="87588" y="12597"/>
                      <a:pt x="86233" y="12597"/>
                    </a:cubicBezTo>
                    <a:cubicBezTo>
                      <a:pt x="85603" y="12597"/>
                      <a:pt x="84972" y="12647"/>
                      <a:pt x="84344" y="12746"/>
                    </a:cubicBezTo>
                    <a:cubicBezTo>
                      <a:pt x="83702" y="11531"/>
                      <a:pt x="82725" y="10579"/>
                      <a:pt x="81439" y="10102"/>
                    </a:cubicBezTo>
                    <a:cubicBezTo>
                      <a:pt x="80862" y="9885"/>
                      <a:pt x="80264" y="9783"/>
                      <a:pt x="79660" y="9783"/>
                    </a:cubicBezTo>
                    <a:cubicBezTo>
                      <a:pt x="79005" y="9783"/>
                      <a:pt x="78345" y="9903"/>
                      <a:pt x="77701" y="10126"/>
                    </a:cubicBezTo>
                    <a:cubicBezTo>
                      <a:pt x="76391" y="6316"/>
                      <a:pt x="73819" y="3328"/>
                      <a:pt x="70247" y="1994"/>
                    </a:cubicBezTo>
                    <a:cubicBezTo>
                      <a:pt x="68940" y="1507"/>
                      <a:pt x="67588" y="1275"/>
                      <a:pt x="66229" y="1275"/>
                    </a:cubicBezTo>
                    <a:cubicBezTo>
                      <a:pt x="63801" y="1275"/>
                      <a:pt x="61351" y="2017"/>
                      <a:pt x="59091" y="3375"/>
                    </a:cubicBezTo>
                    <a:cubicBezTo>
                      <a:pt x="58282" y="2006"/>
                      <a:pt x="57139" y="947"/>
                      <a:pt x="55662" y="399"/>
                    </a:cubicBezTo>
                    <a:cubicBezTo>
                      <a:pt x="54941" y="129"/>
                      <a:pt x="54195" y="1"/>
                      <a:pt x="534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70"/>
              <p:cNvSpPr/>
              <p:nvPr/>
            </p:nvSpPr>
            <p:spPr>
              <a:xfrm>
                <a:off x="-235684" y="340527"/>
                <a:ext cx="5457229" cy="3790495"/>
              </a:xfrm>
              <a:custGeom>
                <a:avLst/>
                <a:gdLst/>
                <a:ahLst/>
                <a:cxnLst/>
                <a:rect l="l" t="t" r="r" b="b"/>
                <a:pathLst>
                  <a:path w="107574" h="74719" extrusionOk="0">
                    <a:moveTo>
                      <a:pt x="72293" y="68116"/>
                    </a:moveTo>
                    <a:lnTo>
                      <a:pt x="72308" y="68121"/>
                    </a:lnTo>
                    <a:cubicBezTo>
                      <a:pt x="72314" y="68121"/>
                      <a:pt x="72303" y="68117"/>
                      <a:pt x="72293" y="68116"/>
                    </a:cubicBezTo>
                    <a:close/>
                    <a:moveTo>
                      <a:pt x="51484" y="1327"/>
                    </a:moveTo>
                    <a:cubicBezTo>
                      <a:pt x="51781" y="1327"/>
                      <a:pt x="52091" y="1327"/>
                      <a:pt x="52388" y="1374"/>
                    </a:cubicBezTo>
                    <a:cubicBezTo>
                      <a:pt x="52460" y="1374"/>
                      <a:pt x="52543" y="1386"/>
                      <a:pt x="52615" y="1410"/>
                    </a:cubicBezTo>
                    <a:lnTo>
                      <a:pt x="52841" y="1446"/>
                    </a:lnTo>
                    <a:lnTo>
                      <a:pt x="53055" y="1493"/>
                    </a:lnTo>
                    <a:lnTo>
                      <a:pt x="53269" y="1553"/>
                    </a:lnTo>
                    <a:cubicBezTo>
                      <a:pt x="53329" y="1565"/>
                      <a:pt x="53412" y="1601"/>
                      <a:pt x="53496" y="1624"/>
                    </a:cubicBezTo>
                    <a:lnTo>
                      <a:pt x="53615" y="1672"/>
                    </a:lnTo>
                    <a:lnTo>
                      <a:pt x="53639" y="1684"/>
                    </a:lnTo>
                    <a:lnTo>
                      <a:pt x="53698" y="1708"/>
                    </a:lnTo>
                    <a:cubicBezTo>
                      <a:pt x="53853" y="1767"/>
                      <a:pt x="53984" y="1815"/>
                      <a:pt x="54115" y="1886"/>
                    </a:cubicBezTo>
                    <a:cubicBezTo>
                      <a:pt x="54651" y="2148"/>
                      <a:pt x="55163" y="2505"/>
                      <a:pt x="55591" y="2922"/>
                    </a:cubicBezTo>
                    <a:cubicBezTo>
                      <a:pt x="56044" y="3339"/>
                      <a:pt x="56413" y="3827"/>
                      <a:pt x="56722" y="4363"/>
                    </a:cubicBezTo>
                    <a:lnTo>
                      <a:pt x="57068" y="4946"/>
                    </a:lnTo>
                    <a:lnTo>
                      <a:pt x="57651" y="4601"/>
                    </a:lnTo>
                    <a:cubicBezTo>
                      <a:pt x="58449" y="4125"/>
                      <a:pt x="59270" y="3732"/>
                      <a:pt x="60127" y="3398"/>
                    </a:cubicBezTo>
                    <a:cubicBezTo>
                      <a:pt x="60997" y="3089"/>
                      <a:pt x="61878" y="2851"/>
                      <a:pt x="62783" y="2696"/>
                    </a:cubicBezTo>
                    <a:cubicBezTo>
                      <a:pt x="63365" y="2604"/>
                      <a:pt x="63947" y="2556"/>
                      <a:pt x="64533" y="2556"/>
                    </a:cubicBezTo>
                    <a:cubicBezTo>
                      <a:pt x="64857" y="2556"/>
                      <a:pt x="65182" y="2571"/>
                      <a:pt x="65509" y="2601"/>
                    </a:cubicBezTo>
                    <a:cubicBezTo>
                      <a:pt x="65962" y="2625"/>
                      <a:pt x="66414" y="2696"/>
                      <a:pt x="66855" y="2791"/>
                    </a:cubicBezTo>
                    <a:cubicBezTo>
                      <a:pt x="67081" y="2839"/>
                      <a:pt x="67307" y="2898"/>
                      <a:pt x="67521" y="2958"/>
                    </a:cubicBezTo>
                    <a:cubicBezTo>
                      <a:pt x="67747" y="3017"/>
                      <a:pt x="67950" y="3089"/>
                      <a:pt x="68188" y="3160"/>
                    </a:cubicBezTo>
                    <a:cubicBezTo>
                      <a:pt x="68617" y="3315"/>
                      <a:pt x="69045" y="3470"/>
                      <a:pt x="69450" y="3684"/>
                    </a:cubicBezTo>
                    <a:cubicBezTo>
                      <a:pt x="69867" y="3887"/>
                      <a:pt x="70248" y="4113"/>
                      <a:pt x="70641" y="4363"/>
                    </a:cubicBezTo>
                    <a:cubicBezTo>
                      <a:pt x="71391" y="4875"/>
                      <a:pt x="72105" y="5470"/>
                      <a:pt x="72736" y="6149"/>
                    </a:cubicBezTo>
                    <a:cubicBezTo>
                      <a:pt x="73998" y="7506"/>
                      <a:pt x="74951" y="9161"/>
                      <a:pt x="75594" y="10911"/>
                    </a:cubicBezTo>
                    <a:lnTo>
                      <a:pt x="75725" y="11280"/>
                    </a:lnTo>
                    <a:lnTo>
                      <a:pt x="76082" y="11149"/>
                    </a:lnTo>
                    <a:lnTo>
                      <a:pt x="76308" y="11078"/>
                    </a:lnTo>
                    <a:lnTo>
                      <a:pt x="76534" y="11007"/>
                    </a:lnTo>
                    <a:cubicBezTo>
                      <a:pt x="76677" y="10971"/>
                      <a:pt x="76832" y="10935"/>
                      <a:pt x="76975" y="10899"/>
                    </a:cubicBezTo>
                    <a:cubicBezTo>
                      <a:pt x="77130" y="10864"/>
                      <a:pt x="77272" y="10840"/>
                      <a:pt x="77427" y="10828"/>
                    </a:cubicBezTo>
                    <a:cubicBezTo>
                      <a:pt x="77594" y="10804"/>
                      <a:pt x="77737" y="10792"/>
                      <a:pt x="77892" y="10792"/>
                    </a:cubicBezTo>
                    <a:cubicBezTo>
                      <a:pt x="77943" y="10790"/>
                      <a:pt x="77994" y="10789"/>
                      <a:pt x="78046" y="10789"/>
                    </a:cubicBezTo>
                    <a:cubicBezTo>
                      <a:pt x="78295" y="10789"/>
                      <a:pt x="78550" y="10812"/>
                      <a:pt x="78796" y="10852"/>
                    </a:cubicBezTo>
                    <a:cubicBezTo>
                      <a:pt x="78939" y="10864"/>
                      <a:pt x="79106" y="10899"/>
                      <a:pt x="79237" y="10947"/>
                    </a:cubicBezTo>
                    <a:cubicBezTo>
                      <a:pt x="79308" y="10959"/>
                      <a:pt x="79392" y="10971"/>
                      <a:pt x="79463" y="11007"/>
                    </a:cubicBezTo>
                    <a:lnTo>
                      <a:pt x="79582" y="11042"/>
                    </a:lnTo>
                    <a:cubicBezTo>
                      <a:pt x="79606" y="11066"/>
                      <a:pt x="79654" y="11078"/>
                      <a:pt x="79689" y="11090"/>
                    </a:cubicBezTo>
                    <a:cubicBezTo>
                      <a:pt x="79820" y="11138"/>
                      <a:pt x="79963" y="11197"/>
                      <a:pt x="80106" y="11268"/>
                    </a:cubicBezTo>
                    <a:cubicBezTo>
                      <a:pt x="80237" y="11328"/>
                      <a:pt x="80368" y="11423"/>
                      <a:pt x="80499" y="11495"/>
                    </a:cubicBezTo>
                    <a:cubicBezTo>
                      <a:pt x="80761" y="11661"/>
                      <a:pt x="81011" y="11852"/>
                      <a:pt x="81237" y="12054"/>
                    </a:cubicBezTo>
                    <a:cubicBezTo>
                      <a:pt x="81463" y="12269"/>
                      <a:pt x="81666" y="12495"/>
                      <a:pt x="81856" y="12745"/>
                    </a:cubicBezTo>
                    <a:cubicBezTo>
                      <a:pt x="81952" y="12876"/>
                      <a:pt x="82035" y="12995"/>
                      <a:pt x="82130" y="13126"/>
                    </a:cubicBezTo>
                    <a:cubicBezTo>
                      <a:pt x="82214" y="13269"/>
                      <a:pt x="82285" y="13400"/>
                      <a:pt x="82368" y="13531"/>
                    </a:cubicBezTo>
                    <a:lnTo>
                      <a:pt x="82476" y="13709"/>
                    </a:lnTo>
                    <a:lnTo>
                      <a:pt x="82666" y="13685"/>
                    </a:lnTo>
                    <a:cubicBezTo>
                      <a:pt x="83298" y="13584"/>
                      <a:pt x="83949" y="13528"/>
                      <a:pt x="84602" y="13528"/>
                    </a:cubicBezTo>
                    <a:cubicBezTo>
                      <a:pt x="85093" y="13528"/>
                      <a:pt x="85586" y="13559"/>
                      <a:pt x="86071" y="13626"/>
                    </a:cubicBezTo>
                    <a:cubicBezTo>
                      <a:pt x="86643" y="13697"/>
                      <a:pt x="87190" y="13816"/>
                      <a:pt x="87738" y="13983"/>
                    </a:cubicBezTo>
                    <a:cubicBezTo>
                      <a:pt x="88274" y="14138"/>
                      <a:pt x="88822" y="14340"/>
                      <a:pt x="89334" y="14590"/>
                    </a:cubicBezTo>
                    <a:cubicBezTo>
                      <a:pt x="89857" y="14840"/>
                      <a:pt x="90346" y="15126"/>
                      <a:pt x="90822" y="15448"/>
                    </a:cubicBezTo>
                    <a:cubicBezTo>
                      <a:pt x="91298" y="15781"/>
                      <a:pt x="91739" y="16138"/>
                      <a:pt x="92155" y="16519"/>
                    </a:cubicBezTo>
                    <a:cubicBezTo>
                      <a:pt x="92572" y="16924"/>
                      <a:pt x="92965" y="17341"/>
                      <a:pt x="93322" y="17793"/>
                    </a:cubicBezTo>
                    <a:cubicBezTo>
                      <a:pt x="93679" y="18234"/>
                      <a:pt x="94001" y="18710"/>
                      <a:pt x="94298" y="19198"/>
                    </a:cubicBezTo>
                    <a:cubicBezTo>
                      <a:pt x="94596" y="19698"/>
                      <a:pt x="94870" y="20198"/>
                      <a:pt x="95108" y="20722"/>
                    </a:cubicBezTo>
                    <a:cubicBezTo>
                      <a:pt x="95334" y="21246"/>
                      <a:pt x="95537" y="21782"/>
                      <a:pt x="95715" y="22329"/>
                    </a:cubicBezTo>
                    <a:cubicBezTo>
                      <a:pt x="96072" y="23425"/>
                      <a:pt x="96311" y="24544"/>
                      <a:pt x="96430" y="25687"/>
                    </a:cubicBezTo>
                    <a:cubicBezTo>
                      <a:pt x="96489" y="26258"/>
                      <a:pt x="96537" y="26818"/>
                      <a:pt x="96537" y="27401"/>
                    </a:cubicBezTo>
                    <a:cubicBezTo>
                      <a:pt x="96549" y="27973"/>
                      <a:pt x="96537" y="28544"/>
                      <a:pt x="96489" y="29116"/>
                    </a:cubicBezTo>
                    <a:cubicBezTo>
                      <a:pt x="96465" y="29675"/>
                      <a:pt x="96382" y="30247"/>
                      <a:pt x="96299" y="30807"/>
                    </a:cubicBezTo>
                    <a:cubicBezTo>
                      <a:pt x="96203" y="31378"/>
                      <a:pt x="96084" y="31938"/>
                      <a:pt x="95953" y="32497"/>
                    </a:cubicBezTo>
                    <a:lnTo>
                      <a:pt x="95834" y="32985"/>
                    </a:lnTo>
                    <a:lnTo>
                      <a:pt x="96370" y="33128"/>
                    </a:lnTo>
                    <a:cubicBezTo>
                      <a:pt x="96430" y="33176"/>
                      <a:pt x="96501" y="33224"/>
                      <a:pt x="96561" y="33247"/>
                    </a:cubicBezTo>
                    <a:cubicBezTo>
                      <a:pt x="96620" y="33295"/>
                      <a:pt x="96703" y="33331"/>
                      <a:pt x="96763" y="33355"/>
                    </a:cubicBezTo>
                    <a:cubicBezTo>
                      <a:pt x="96894" y="33414"/>
                      <a:pt x="97013" y="33474"/>
                      <a:pt x="97144" y="33533"/>
                    </a:cubicBezTo>
                    <a:cubicBezTo>
                      <a:pt x="97275" y="33593"/>
                      <a:pt x="97394" y="33652"/>
                      <a:pt x="97525" y="33700"/>
                    </a:cubicBezTo>
                    <a:lnTo>
                      <a:pt x="97727" y="33771"/>
                    </a:lnTo>
                    <a:lnTo>
                      <a:pt x="97918" y="33843"/>
                    </a:lnTo>
                    <a:cubicBezTo>
                      <a:pt x="98942" y="34236"/>
                      <a:pt x="99906" y="34783"/>
                      <a:pt x="100680" y="35426"/>
                    </a:cubicBezTo>
                    <a:cubicBezTo>
                      <a:pt x="101561" y="36105"/>
                      <a:pt x="102323" y="36926"/>
                      <a:pt x="102966" y="37831"/>
                    </a:cubicBezTo>
                    <a:cubicBezTo>
                      <a:pt x="103621" y="38748"/>
                      <a:pt x="104133" y="39736"/>
                      <a:pt x="104550" y="40784"/>
                    </a:cubicBezTo>
                    <a:cubicBezTo>
                      <a:pt x="104966" y="41820"/>
                      <a:pt x="105264" y="42915"/>
                      <a:pt x="105466" y="44022"/>
                    </a:cubicBezTo>
                    <a:cubicBezTo>
                      <a:pt x="105847" y="46249"/>
                      <a:pt x="105824" y="48547"/>
                      <a:pt x="105419" y="50797"/>
                    </a:cubicBezTo>
                    <a:cubicBezTo>
                      <a:pt x="105228" y="51916"/>
                      <a:pt x="104943" y="53036"/>
                      <a:pt x="104574" y="54107"/>
                    </a:cubicBezTo>
                    <a:cubicBezTo>
                      <a:pt x="104216" y="55202"/>
                      <a:pt x="103764" y="56250"/>
                      <a:pt x="103228" y="57262"/>
                    </a:cubicBezTo>
                    <a:cubicBezTo>
                      <a:pt x="102168" y="59286"/>
                      <a:pt x="100787" y="61144"/>
                      <a:pt x="99132" y="62691"/>
                    </a:cubicBezTo>
                    <a:cubicBezTo>
                      <a:pt x="98323" y="63465"/>
                      <a:pt x="97406" y="64168"/>
                      <a:pt x="96453" y="64763"/>
                    </a:cubicBezTo>
                    <a:cubicBezTo>
                      <a:pt x="95501" y="65370"/>
                      <a:pt x="94477" y="65847"/>
                      <a:pt x="93417" y="66216"/>
                    </a:cubicBezTo>
                    <a:cubicBezTo>
                      <a:pt x="92370" y="66585"/>
                      <a:pt x="91262" y="66811"/>
                      <a:pt x="90167" y="66882"/>
                    </a:cubicBezTo>
                    <a:cubicBezTo>
                      <a:pt x="89907" y="66902"/>
                      <a:pt x="89645" y="66912"/>
                      <a:pt x="89385" y="66912"/>
                    </a:cubicBezTo>
                    <a:cubicBezTo>
                      <a:pt x="88536" y="66912"/>
                      <a:pt x="87688" y="66809"/>
                      <a:pt x="86869" y="66609"/>
                    </a:cubicBezTo>
                    <a:cubicBezTo>
                      <a:pt x="86738" y="66573"/>
                      <a:pt x="86607" y="66525"/>
                      <a:pt x="86476" y="66501"/>
                    </a:cubicBezTo>
                    <a:cubicBezTo>
                      <a:pt x="86333" y="66454"/>
                      <a:pt x="86214" y="66430"/>
                      <a:pt x="86083" y="66382"/>
                    </a:cubicBezTo>
                    <a:lnTo>
                      <a:pt x="85881" y="66311"/>
                    </a:lnTo>
                    <a:lnTo>
                      <a:pt x="85774" y="66275"/>
                    </a:lnTo>
                    <a:lnTo>
                      <a:pt x="85678" y="66251"/>
                    </a:lnTo>
                    <a:cubicBezTo>
                      <a:pt x="85547" y="66204"/>
                      <a:pt x="85428" y="66156"/>
                      <a:pt x="85297" y="66097"/>
                    </a:cubicBezTo>
                    <a:cubicBezTo>
                      <a:pt x="84785" y="65894"/>
                      <a:pt x="84297" y="65632"/>
                      <a:pt x="83821" y="65335"/>
                    </a:cubicBezTo>
                    <a:cubicBezTo>
                      <a:pt x="82868" y="64763"/>
                      <a:pt x="82023" y="64025"/>
                      <a:pt x="81273" y="63192"/>
                    </a:cubicBezTo>
                    <a:lnTo>
                      <a:pt x="80547" y="62346"/>
                    </a:lnTo>
                    <a:lnTo>
                      <a:pt x="80106" y="63406"/>
                    </a:lnTo>
                    <a:cubicBezTo>
                      <a:pt x="79987" y="63668"/>
                      <a:pt x="79868" y="63942"/>
                      <a:pt x="79725" y="64204"/>
                    </a:cubicBezTo>
                    <a:cubicBezTo>
                      <a:pt x="79594" y="64465"/>
                      <a:pt x="79451" y="64716"/>
                      <a:pt x="79285" y="64966"/>
                    </a:cubicBezTo>
                    <a:cubicBezTo>
                      <a:pt x="79189" y="65097"/>
                      <a:pt x="79106" y="65216"/>
                      <a:pt x="79035" y="65335"/>
                    </a:cubicBezTo>
                    <a:lnTo>
                      <a:pt x="78761" y="65692"/>
                    </a:lnTo>
                    <a:cubicBezTo>
                      <a:pt x="78582" y="65918"/>
                      <a:pt x="78380" y="66144"/>
                      <a:pt x="78177" y="66347"/>
                    </a:cubicBezTo>
                    <a:cubicBezTo>
                      <a:pt x="77368" y="67180"/>
                      <a:pt x="76380" y="67859"/>
                      <a:pt x="75308" y="68180"/>
                    </a:cubicBezTo>
                    <a:cubicBezTo>
                      <a:pt x="75046" y="68252"/>
                      <a:pt x="74760" y="68311"/>
                      <a:pt x="74486" y="68359"/>
                    </a:cubicBezTo>
                    <a:cubicBezTo>
                      <a:pt x="74271" y="68388"/>
                      <a:pt x="74039" y="68410"/>
                      <a:pt x="73818" y="68410"/>
                    </a:cubicBezTo>
                    <a:cubicBezTo>
                      <a:pt x="73770" y="68410"/>
                      <a:pt x="73723" y="68409"/>
                      <a:pt x="73677" y="68406"/>
                    </a:cubicBezTo>
                    <a:cubicBezTo>
                      <a:pt x="73403" y="68395"/>
                      <a:pt x="73141" y="68359"/>
                      <a:pt x="72867" y="68299"/>
                    </a:cubicBezTo>
                    <a:lnTo>
                      <a:pt x="72689" y="68252"/>
                    </a:lnTo>
                    <a:lnTo>
                      <a:pt x="72605" y="68228"/>
                    </a:lnTo>
                    <a:lnTo>
                      <a:pt x="72486" y="68180"/>
                    </a:lnTo>
                    <a:lnTo>
                      <a:pt x="72367" y="68133"/>
                    </a:lnTo>
                    <a:lnTo>
                      <a:pt x="72308" y="68121"/>
                    </a:lnTo>
                    <a:lnTo>
                      <a:pt x="72284" y="68121"/>
                    </a:lnTo>
                    <a:cubicBezTo>
                      <a:pt x="72280" y="68117"/>
                      <a:pt x="72282" y="68115"/>
                      <a:pt x="72287" y="68115"/>
                    </a:cubicBezTo>
                    <a:cubicBezTo>
                      <a:pt x="72289" y="68115"/>
                      <a:pt x="72291" y="68116"/>
                      <a:pt x="72293" y="68116"/>
                    </a:cubicBezTo>
                    <a:lnTo>
                      <a:pt x="72293" y="68116"/>
                    </a:lnTo>
                    <a:lnTo>
                      <a:pt x="72272" y="68109"/>
                    </a:lnTo>
                    <a:cubicBezTo>
                      <a:pt x="72200" y="68073"/>
                      <a:pt x="72141" y="68061"/>
                      <a:pt x="72081" y="68037"/>
                    </a:cubicBezTo>
                    <a:cubicBezTo>
                      <a:pt x="71569" y="67811"/>
                      <a:pt x="71129" y="67502"/>
                      <a:pt x="70736" y="67109"/>
                    </a:cubicBezTo>
                    <a:cubicBezTo>
                      <a:pt x="70355" y="66728"/>
                      <a:pt x="70022" y="66263"/>
                      <a:pt x="69772" y="65751"/>
                    </a:cubicBezTo>
                    <a:lnTo>
                      <a:pt x="68926" y="64108"/>
                    </a:lnTo>
                    <a:lnTo>
                      <a:pt x="68402" y="65894"/>
                    </a:lnTo>
                    <a:cubicBezTo>
                      <a:pt x="68343" y="66109"/>
                      <a:pt x="68271" y="66335"/>
                      <a:pt x="68200" y="66549"/>
                    </a:cubicBezTo>
                    <a:cubicBezTo>
                      <a:pt x="68117" y="66751"/>
                      <a:pt x="68045" y="66966"/>
                      <a:pt x="67962" y="67168"/>
                    </a:cubicBezTo>
                    <a:cubicBezTo>
                      <a:pt x="67783" y="67585"/>
                      <a:pt x="67581" y="68002"/>
                      <a:pt x="67366" y="68395"/>
                    </a:cubicBezTo>
                    <a:cubicBezTo>
                      <a:pt x="67140" y="68776"/>
                      <a:pt x="66902" y="69168"/>
                      <a:pt x="66628" y="69526"/>
                    </a:cubicBezTo>
                    <a:cubicBezTo>
                      <a:pt x="66366" y="69883"/>
                      <a:pt x="66081" y="70216"/>
                      <a:pt x="65771" y="70550"/>
                    </a:cubicBezTo>
                    <a:cubicBezTo>
                      <a:pt x="65461" y="70871"/>
                      <a:pt x="65128" y="71169"/>
                      <a:pt x="64783" y="71454"/>
                    </a:cubicBezTo>
                    <a:cubicBezTo>
                      <a:pt x="64449" y="71740"/>
                      <a:pt x="64092" y="71990"/>
                      <a:pt x="63699" y="72216"/>
                    </a:cubicBezTo>
                    <a:cubicBezTo>
                      <a:pt x="62937" y="72681"/>
                      <a:pt x="62128" y="72990"/>
                      <a:pt x="61270" y="73133"/>
                    </a:cubicBezTo>
                    <a:cubicBezTo>
                      <a:pt x="60910" y="73203"/>
                      <a:pt x="60557" y="73231"/>
                      <a:pt x="60199" y="73231"/>
                    </a:cubicBezTo>
                    <a:cubicBezTo>
                      <a:pt x="60132" y="73231"/>
                      <a:pt x="60064" y="73230"/>
                      <a:pt x="59997" y="73228"/>
                    </a:cubicBezTo>
                    <a:lnTo>
                      <a:pt x="59687" y="73217"/>
                    </a:lnTo>
                    <a:lnTo>
                      <a:pt x="59365" y="73169"/>
                    </a:lnTo>
                    <a:cubicBezTo>
                      <a:pt x="59163" y="73121"/>
                      <a:pt x="58937" y="73097"/>
                      <a:pt x="58758" y="73038"/>
                    </a:cubicBezTo>
                    <a:cubicBezTo>
                      <a:pt x="58330" y="72919"/>
                      <a:pt x="57937" y="72764"/>
                      <a:pt x="57568" y="72562"/>
                    </a:cubicBezTo>
                    <a:cubicBezTo>
                      <a:pt x="57199" y="72347"/>
                      <a:pt x="56841" y="72109"/>
                      <a:pt x="56532" y="71824"/>
                    </a:cubicBezTo>
                    <a:cubicBezTo>
                      <a:pt x="55889" y="71264"/>
                      <a:pt x="55365" y="70561"/>
                      <a:pt x="54984" y="69776"/>
                    </a:cubicBezTo>
                    <a:cubicBezTo>
                      <a:pt x="54591" y="69002"/>
                      <a:pt x="54341" y="68133"/>
                      <a:pt x="54210" y="67263"/>
                    </a:cubicBezTo>
                    <a:lnTo>
                      <a:pt x="54067" y="66394"/>
                    </a:lnTo>
                    <a:lnTo>
                      <a:pt x="53222" y="66680"/>
                    </a:lnTo>
                    <a:lnTo>
                      <a:pt x="52698" y="66859"/>
                    </a:lnTo>
                    <a:cubicBezTo>
                      <a:pt x="52543" y="66906"/>
                      <a:pt x="52365" y="66966"/>
                      <a:pt x="52186" y="67002"/>
                    </a:cubicBezTo>
                    <a:cubicBezTo>
                      <a:pt x="52007" y="67049"/>
                      <a:pt x="51829" y="67109"/>
                      <a:pt x="51650" y="67144"/>
                    </a:cubicBezTo>
                    <a:cubicBezTo>
                      <a:pt x="51472" y="67168"/>
                      <a:pt x="51293" y="67216"/>
                      <a:pt x="51114" y="67240"/>
                    </a:cubicBezTo>
                    <a:cubicBezTo>
                      <a:pt x="50936" y="67263"/>
                      <a:pt x="50757" y="67299"/>
                      <a:pt x="50579" y="67323"/>
                    </a:cubicBezTo>
                    <a:cubicBezTo>
                      <a:pt x="50400" y="67347"/>
                      <a:pt x="50221" y="67359"/>
                      <a:pt x="50043" y="67383"/>
                    </a:cubicBezTo>
                    <a:lnTo>
                      <a:pt x="49769" y="67394"/>
                    </a:lnTo>
                    <a:lnTo>
                      <a:pt x="49507" y="67406"/>
                    </a:lnTo>
                    <a:lnTo>
                      <a:pt x="48971" y="67406"/>
                    </a:lnTo>
                    <a:cubicBezTo>
                      <a:pt x="48919" y="67410"/>
                      <a:pt x="48867" y="67411"/>
                      <a:pt x="48814" y="67411"/>
                    </a:cubicBezTo>
                    <a:cubicBezTo>
                      <a:pt x="48688" y="67411"/>
                      <a:pt x="48562" y="67403"/>
                      <a:pt x="48436" y="67394"/>
                    </a:cubicBezTo>
                    <a:cubicBezTo>
                      <a:pt x="48257" y="67394"/>
                      <a:pt x="48078" y="67359"/>
                      <a:pt x="47900" y="67347"/>
                    </a:cubicBezTo>
                    <a:cubicBezTo>
                      <a:pt x="47721" y="67335"/>
                      <a:pt x="47543" y="67299"/>
                      <a:pt x="47364" y="67275"/>
                    </a:cubicBezTo>
                    <a:cubicBezTo>
                      <a:pt x="47185" y="67240"/>
                      <a:pt x="47007" y="67204"/>
                      <a:pt x="46828" y="67168"/>
                    </a:cubicBezTo>
                    <a:cubicBezTo>
                      <a:pt x="46650" y="67121"/>
                      <a:pt x="46471" y="67085"/>
                      <a:pt x="46304" y="67037"/>
                    </a:cubicBezTo>
                    <a:lnTo>
                      <a:pt x="46054" y="66966"/>
                    </a:lnTo>
                    <a:cubicBezTo>
                      <a:pt x="45983" y="66942"/>
                      <a:pt x="45888" y="66918"/>
                      <a:pt x="45804" y="66882"/>
                    </a:cubicBezTo>
                    <a:lnTo>
                      <a:pt x="45530" y="66799"/>
                    </a:lnTo>
                    <a:lnTo>
                      <a:pt x="45399" y="66751"/>
                    </a:lnTo>
                    <a:lnTo>
                      <a:pt x="45292" y="66704"/>
                    </a:lnTo>
                    <a:cubicBezTo>
                      <a:pt x="45114" y="66644"/>
                      <a:pt x="44947" y="66573"/>
                      <a:pt x="44792" y="66501"/>
                    </a:cubicBezTo>
                    <a:lnTo>
                      <a:pt x="44435" y="66347"/>
                    </a:lnTo>
                    <a:lnTo>
                      <a:pt x="44102" y="66549"/>
                    </a:lnTo>
                    <a:cubicBezTo>
                      <a:pt x="43185" y="67109"/>
                      <a:pt x="42197" y="67585"/>
                      <a:pt x="41173" y="67942"/>
                    </a:cubicBezTo>
                    <a:cubicBezTo>
                      <a:pt x="40137" y="68287"/>
                      <a:pt x="39089" y="68526"/>
                      <a:pt x="38018" y="68597"/>
                    </a:cubicBezTo>
                    <a:cubicBezTo>
                      <a:pt x="37742" y="68616"/>
                      <a:pt x="37464" y="68625"/>
                      <a:pt x="37186" y="68625"/>
                    </a:cubicBezTo>
                    <a:cubicBezTo>
                      <a:pt x="36396" y="68625"/>
                      <a:pt x="35602" y="68547"/>
                      <a:pt x="34827" y="68371"/>
                    </a:cubicBezTo>
                    <a:cubicBezTo>
                      <a:pt x="34303" y="68252"/>
                      <a:pt x="33803" y="68109"/>
                      <a:pt x="33291" y="67918"/>
                    </a:cubicBezTo>
                    <a:cubicBezTo>
                      <a:pt x="32803" y="67716"/>
                      <a:pt x="32314" y="67502"/>
                      <a:pt x="31850" y="67228"/>
                    </a:cubicBezTo>
                    <a:cubicBezTo>
                      <a:pt x="30933" y="66704"/>
                      <a:pt x="30076" y="66025"/>
                      <a:pt x="29338" y="65251"/>
                    </a:cubicBezTo>
                    <a:cubicBezTo>
                      <a:pt x="28588" y="64465"/>
                      <a:pt x="27957" y="63584"/>
                      <a:pt x="27433" y="62632"/>
                    </a:cubicBezTo>
                    <a:cubicBezTo>
                      <a:pt x="26909" y="61691"/>
                      <a:pt x="26480" y="60667"/>
                      <a:pt x="26171" y="59620"/>
                    </a:cubicBezTo>
                    <a:cubicBezTo>
                      <a:pt x="25837" y="58572"/>
                      <a:pt x="25635" y="57500"/>
                      <a:pt x="25516" y="56393"/>
                    </a:cubicBezTo>
                    <a:lnTo>
                      <a:pt x="25456" y="55833"/>
                    </a:lnTo>
                    <a:lnTo>
                      <a:pt x="24885" y="55833"/>
                    </a:lnTo>
                    <a:cubicBezTo>
                      <a:pt x="24456" y="55833"/>
                      <a:pt x="24040" y="55786"/>
                      <a:pt x="23635" y="55691"/>
                    </a:cubicBezTo>
                    <a:cubicBezTo>
                      <a:pt x="23432" y="55655"/>
                      <a:pt x="23218" y="55595"/>
                      <a:pt x="23040" y="55536"/>
                    </a:cubicBezTo>
                    <a:cubicBezTo>
                      <a:pt x="22837" y="55452"/>
                      <a:pt x="22659" y="55381"/>
                      <a:pt x="22456" y="55298"/>
                    </a:cubicBezTo>
                    <a:cubicBezTo>
                      <a:pt x="21706" y="54941"/>
                      <a:pt x="21027" y="54417"/>
                      <a:pt x="20480" y="53762"/>
                    </a:cubicBezTo>
                    <a:cubicBezTo>
                      <a:pt x="20349" y="53595"/>
                      <a:pt x="20218" y="53428"/>
                      <a:pt x="20099" y="53250"/>
                    </a:cubicBezTo>
                    <a:cubicBezTo>
                      <a:pt x="19980" y="53095"/>
                      <a:pt x="19861" y="52916"/>
                      <a:pt x="19753" y="52714"/>
                    </a:cubicBezTo>
                    <a:cubicBezTo>
                      <a:pt x="19646" y="52535"/>
                      <a:pt x="19539" y="52345"/>
                      <a:pt x="19456" y="52154"/>
                    </a:cubicBezTo>
                    <a:cubicBezTo>
                      <a:pt x="19360" y="51964"/>
                      <a:pt x="19277" y="51762"/>
                      <a:pt x="19206" y="51559"/>
                    </a:cubicBezTo>
                    <a:cubicBezTo>
                      <a:pt x="19039" y="51154"/>
                      <a:pt x="18920" y="50738"/>
                      <a:pt x="18825" y="50309"/>
                    </a:cubicBezTo>
                    <a:cubicBezTo>
                      <a:pt x="18789" y="50095"/>
                      <a:pt x="18741" y="49892"/>
                      <a:pt x="18706" y="49666"/>
                    </a:cubicBezTo>
                    <a:cubicBezTo>
                      <a:pt x="18682" y="49440"/>
                      <a:pt x="18646" y="49237"/>
                      <a:pt x="18634" y="49011"/>
                    </a:cubicBezTo>
                    <a:lnTo>
                      <a:pt x="18563" y="48249"/>
                    </a:lnTo>
                    <a:lnTo>
                      <a:pt x="17872" y="48547"/>
                    </a:lnTo>
                    <a:cubicBezTo>
                      <a:pt x="17325" y="48809"/>
                      <a:pt x="16765" y="49011"/>
                      <a:pt x="16182" y="49190"/>
                    </a:cubicBezTo>
                    <a:cubicBezTo>
                      <a:pt x="15598" y="49368"/>
                      <a:pt x="15015" y="49499"/>
                      <a:pt x="14419" y="49595"/>
                    </a:cubicBezTo>
                    <a:cubicBezTo>
                      <a:pt x="13814" y="49685"/>
                      <a:pt x="13203" y="49733"/>
                      <a:pt x="12594" y="49733"/>
                    </a:cubicBezTo>
                    <a:cubicBezTo>
                      <a:pt x="12004" y="49733"/>
                      <a:pt x="11415" y="49688"/>
                      <a:pt x="10836" y="49595"/>
                    </a:cubicBezTo>
                    <a:cubicBezTo>
                      <a:pt x="10538" y="49547"/>
                      <a:pt x="10252" y="49476"/>
                      <a:pt x="9955" y="49416"/>
                    </a:cubicBezTo>
                    <a:lnTo>
                      <a:pt x="9526" y="49297"/>
                    </a:lnTo>
                    <a:cubicBezTo>
                      <a:pt x="9383" y="49261"/>
                      <a:pt x="9228" y="49202"/>
                      <a:pt x="9085" y="49166"/>
                    </a:cubicBezTo>
                    <a:cubicBezTo>
                      <a:pt x="8514" y="48964"/>
                      <a:pt x="7966" y="48725"/>
                      <a:pt x="7430" y="48452"/>
                    </a:cubicBezTo>
                    <a:cubicBezTo>
                      <a:pt x="6371" y="47880"/>
                      <a:pt x="5406" y="47142"/>
                      <a:pt x="4573" y="46261"/>
                    </a:cubicBezTo>
                    <a:cubicBezTo>
                      <a:pt x="3739" y="45380"/>
                      <a:pt x="3025" y="44380"/>
                      <a:pt x="2454" y="43296"/>
                    </a:cubicBezTo>
                    <a:cubicBezTo>
                      <a:pt x="1894" y="42213"/>
                      <a:pt x="1465" y="41070"/>
                      <a:pt x="1144" y="39879"/>
                    </a:cubicBezTo>
                    <a:cubicBezTo>
                      <a:pt x="846" y="38689"/>
                      <a:pt x="668" y="37462"/>
                      <a:pt x="596" y="36224"/>
                    </a:cubicBezTo>
                    <a:cubicBezTo>
                      <a:pt x="537" y="34998"/>
                      <a:pt x="596" y="33759"/>
                      <a:pt x="751" y="32533"/>
                    </a:cubicBezTo>
                    <a:cubicBezTo>
                      <a:pt x="894" y="31319"/>
                      <a:pt x="1168" y="30092"/>
                      <a:pt x="1525" y="28925"/>
                    </a:cubicBezTo>
                    <a:cubicBezTo>
                      <a:pt x="1882" y="27747"/>
                      <a:pt x="2335" y="26580"/>
                      <a:pt x="2894" y="25485"/>
                    </a:cubicBezTo>
                    <a:cubicBezTo>
                      <a:pt x="3442" y="24377"/>
                      <a:pt x="4085" y="23306"/>
                      <a:pt x="4811" y="22317"/>
                    </a:cubicBezTo>
                    <a:cubicBezTo>
                      <a:pt x="5537" y="21317"/>
                      <a:pt x="6347" y="20377"/>
                      <a:pt x="7252" y="19531"/>
                    </a:cubicBezTo>
                    <a:cubicBezTo>
                      <a:pt x="8145" y="18686"/>
                      <a:pt x="9133" y="17924"/>
                      <a:pt x="10181" y="17281"/>
                    </a:cubicBezTo>
                    <a:cubicBezTo>
                      <a:pt x="11240" y="16638"/>
                      <a:pt x="12360" y="16126"/>
                      <a:pt x="13526" y="15745"/>
                    </a:cubicBezTo>
                    <a:cubicBezTo>
                      <a:pt x="14705" y="15376"/>
                      <a:pt x="15931" y="15186"/>
                      <a:pt x="17146" y="15174"/>
                    </a:cubicBezTo>
                    <a:cubicBezTo>
                      <a:pt x="17211" y="15172"/>
                      <a:pt x="17276" y="15172"/>
                      <a:pt x="17341" y="15172"/>
                    </a:cubicBezTo>
                    <a:cubicBezTo>
                      <a:pt x="18501" y="15172"/>
                      <a:pt x="19649" y="15372"/>
                      <a:pt x="20754" y="15721"/>
                    </a:cubicBezTo>
                    <a:lnTo>
                      <a:pt x="21004" y="15805"/>
                    </a:lnTo>
                    <a:lnTo>
                      <a:pt x="21111" y="15543"/>
                    </a:lnTo>
                    <a:lnTo>
                      <a:pt x="21158" y="15424"/>
                    </a:lnTo>
                    <a:cubicBezTo>
                      <a:pt x="21170" y="15412"/>
                      <a:pt x="21182" y="15364"/>
                      <a:pt x="21182" y="15328"/>
                    </a:cubicBezTo>
                    <a:lnTo>
                      <a:pt x="21194" y="15269"/>
                    </a:lnTo>
                    <a:lnTo>
                      <a:pt x="21242" y="15055"/>
                    </a:lnTo>
                    <a:cubicBezTo>
                      <a:pt x="21265" y="14900"/>
                      <a:pt x="21313" y="14757"/>
                      <a:pt x="21349" y="14602"/>
                    </a:cubicBezTo>
                    <a:cubicBezTo>
                      <a:pt x="21420" y="14305"/>
                      <a:pt x="21516" y="14007"/>
                      <a:pt x="21599" y="13709"/>
                    </a:cubicBezTo>
                    <a:cubicBezTo>
                      <a:pt x="21789" y="13114"/>
                      <a:pt x="22016" y="12554"/>
                      <a:pt x="22278" y="11983"/>
                    </a:cubicBezTo>
                    <a:cubicBezTo>
                      <a:pt x="22813" y="10864"/>
                      <a:pt x="23468" y="9816"/>
                      <a:pt x="24266" y="8863"/>
                    </a:cubicBezTo>
                    <a:cubicBezTo>
                      <a:pt x="25826" y="6958"/>
                      <a:pt x="27850" y="5434"/>
                      <a:pt x="30100" y="4434"/>
                    </a:cubicBezTo>
                    <a:cubicBezTo>
                      <a:pt x="31207" y="3934"/>
                      <a:pt x="32386" y="3565"/>
                      <a:pt x="33588" y="3339"/>
                    </a:cubicBezTo>
                    <a:cubicBezTo>
                      <a:pt x="34184" y="3220"/>
                      <a:pt x="34803" y="3148"/>
                      <a:pt x="35410" y="3113"/>
                    </a:cubicBezTo>
                    <a:cubicBezTo>
                      <a:pt x="35653" y="3094"/>
                      <a:pt x="35894" y="3086"/>
                      <a:pt x="36135" y="3086"/>
                    </a:cubicBezTo>
                    <a:cubicBezTo>
                      <a:pt x="36497" y="3086"/>
                      <a:pt x="36860" y="3103"/>
                      <a:pt x="37232" y="3125"/>
                    </a:cubicBezTo>
                    <a:cubicBezTo>
                      <a:pt x="37839" y="3172"/>
                      <a:pt x="38434" y="3279"/>
                      <a:pt x="39018" y="3410"/>
                    </a:cubicBezTo>
                    <a:cubicBezTo>
                      <a:pt x="39315" y="3482"/>
                      <a:pt x="39613" y="3577"/>
                      <a:pt x="39875" y="3660"/>
                    </a:cubicBezTo>
                    <a:cubicBezTo>
                      <a:pt x="40006" y="3696"/>
                      <a:pt x="40161" y="3756"/>
                      <a:pt x="40304" y="3815"/>
                    </a:cubicBezTo>
                    <a:cubicBezTo>
                      <a:pt x="40435" y="3863"/>
                      <a:pt x="40589" y="3922"/>
                      <a:pt x="40720" y="3982"/>
                    </a:cubicBezTo>
                    <a:cubicBezTo>
                      <a:pt x="41828" y="4458"/>
                      <a:pt x="42840" y="5113"/>
                      <a:pt x="43733" y="5911"/>
                    </a:cubicBezTo>
                    <a:lnTo>
                      <a:pt x="44256" y="6375"/>
                    </a:lnTo>
                    <a:lnTo>
                      <a:pt x="44637" y="5780"/>
                    </a:lnTo>
                    <a:cubicBezTo>
                      <a:pt x="44816" y="5506"/>
                      <a:pt x="44995" y="5244"/>
                      <a:pt x="45185" y="4994"/>
                    </a:cubicBezTo>
                    <a:cubicBezTo>
                      <a:pt x="45376" y="4720"/>
                      <a:pt x="45590" y="4482"/>
                      <a:pt x="45792" y="4244"/>
                    </a:cubicBezTo>
                    <a:cubicBezTo>
                      <a:pt x="46007" y="4006"/>
                      <a:pt x="46233" y="3768"/>
                      <a:pt x="46471" y="3565"/>
                    </a:cubicBezTo>
                    <a:cubicBezTo>
                      <a:pt x="46709" y="3339"/>
                      <a:pt x="46947" y="3148"/>
                      <a:pt x="47197" y="2958"/>
                    </a:cubicBezTo>
                    <a:cubicBezTo>
                      <a:pt x="48209" y="2184"/>
                      <a:pt x="49376" y="1648"/>
                      <a:pt x="50579" y="1422"/>
                    </a:cubicBezTo>
                    <a:cubicBezTo>
                      <a:pt x="50876" y="1374"/>
                      <a:pt x="51186" y="1327"/>
                      <a:pt x="51484" y="1327"/>
                    </a:cubicBezTo>
                    <a:close/>
                    <a:moveTo>
                      <a:pt x="51763" y="1"/>
                    </a:moveTo>
                    <a:cubicBezTo>
                      <a:pt x="51675" y="1"/>
                      <a:pt x="51585" y="2"/>
                      <a:pt x="51495" y="5"/>
                    </a:cubicBezTo>
                    <a:cubicBezTo>
                      <a:pt x="51126" y="17"/>
                      <a:pt x="50757" y="65"/>
                      <a:pt x="50400" y="124"/>
                    </a:cubicBezTo>
                    <a:cubicBezTo>
                      <a:pt x="48936" y="386"/>
                      <a:pt x="47614" y="1065"/>
                      <a:pt x="46483" y="1934"/>
                    </a:cubicBezTo>
                    <a:cubicBezTo>
                      <a:pt x="46197" y="2160"/>
                      <a:pt x="45923" y="2386"/>
                      <a:pt x="45661" y="2636"/>
                    </a:cubicBezTo>
                    <a:cubicBezTo>
                      <a:pt x="45399" y="2886"/>
                      <a:pt x="45161" y="3148"/>
                      <a:pt x="44923" y="3410"/>
                    </a:cubicBezTo>
                    <a:cubicBezTo>
                      <a:pt x="44685" y="3684"/>
                      <a:pt x="44459" y="3958"/>
                      <a:pt x="44256" y="4244"/>
                    </a:cubicBezTo>
                    <a:cubicBezTo>
                      <a:pt x="44180" y="4345"/>
                      <a:pt x="44107" y="4449"/>
                      <a:pt x="44036" y="4553"/>
                    </a:cubicBezTo>
                    <a:lnTo>
                      <a:pt x="44036" y="4553"/>
                    </a:lnTo>
                    <a:cubicBezTo>
                      <a:pt x="43168" y="3873"/>
                      <a:pt x="42209" y="3314"/>
                      <a:pt x="41185" y="2910"/>
                    </a:cubicBezTo>
                    <a:cubicBezTo>
                      <a:pt x="41018" y="2851"/>
                      <a:pt x="40875" y="2791"/>
                      <a:pt x="40708" y="2732"/>
                    </a:cubicBezTo>
                    <a:cubicBezTo>
                      <a:pt x="40566" y="2684"/>
                      <a:pt x="40411" y="2625"/>
                      <a:pt x="40244" y="2577"/>
                    </a:cubicBezTo>
                    <a:cubicBezTo>
                      <a:pt x="39923" y="2470"/>
                      <a:pt x="39613" y="2398"/>
                      <a:pt x="39280" y="2327"/>
                    </a:cubicBezTo>
                    <a:cubicBezTo>
                      <a:pt x="38625" y="2196"/>
                      <a:pt x="37970" y="2101"/>
                      <a:pt x="37315" y="2053"/>
                    </a:cubicBezTo>
                    <a:cubicBezTo>
                      <a:pt x="37037" y="2035"/>
                      <a:pt x="36758" y="2027"/>
                      <a:pt x="36480" y="2027"/>
                    </a:cubicBezTo>
                    <a:cubicBezTo>
                      <a:pt x="35450" y="2027"/>
                      <a:pt x="34425" y="2144"/>
                      <a:pt x="33422" y="2351"/>
                    </a:cubicBezTo>
                    <a:cubicBezTo>
                      <a:pt x="32148" y="2625"/>
                      <a:pt x="30921" y="3041"/>
                      <a:pt x="29743" y="3601"/>
                    </a:cubicBezTo>
                    <a:cubicBezTo>
                      <a:pt x="27385" y="4720"/>
                      <a:pt x="25302" y="6375"/>
                      <a:pt x="23718" y="8399"/>
                    </a:cubicBezTo>
                    <a:cubicBezTo>
                      <a:pt x="22920" y="9411"/>
                      <a:pt x="22242" y="10530"/>
                      <a:pt x="21718" y="11697"/>
                    </a:cubicBezTo>
                    <a:cubicBezTo>
                      <a:pt x="21468" y="12292"/>
                      <a:pt x="21230" y="12912"/>
                      <a:pt x="21051" y="13519"/>
                    </a:cubicBezTo>
                    <a:cubicBezTo>
                      <a:pt x="20956" y="13828"/>
                      <a:pt x="20873" y="14138"/>
                      <a:pt x="20801" y="14459"/>
                    </a:cubicBezTo>
                    <a:cubicBezTo>
                      <a:pt x="20754" y="14614"/>
                      <a:pt x="20718" y="14769"/>
                      <a:pt x="20694" y="14936"/>
                    </a:cubicBezTo>
                    <a:lnTo>
                      <a:pt x="20664" y="15087"/>
                    </a:lnTo>
                    <a:lnTo>
                      <a:pt x="20664" y="15087"/>
                    </a:lnTo>
                    <a:cubicBezTo>
                      <a:pt x="19635" y="14785"/>
                      <a:pt x="18560" y="14633"/>
                      <a:pt x="17488" y="14633"/>
                    </a:cubicBezTo>
                    <a:cubicBezTo>
                      <a:pt x="17382" y="14633"/>
                      <a:pt x="17276" y="14635"/>
                      <a:pt x="17170" y="14638"/>
                    </a:cubicBezTo>
                    <a:cubicBezTo>
                      <a:pt x="15884" y="14650"/>
                      <a:pt x="14622" y="14888"/>
                      <a:pt x="13419" y="15269"/>
                    </a:cubicBezTo>
                    <a:cubicBezTo>
                      <a:pt x="12193" y="15662"/>
                      <a:pt x="11050" y="16198"/>
                      <a:pt x="9966" y="16864"/>
                    </a:cubicBezTo>
                    <a:cubicBezTo>
                      <a:pt x="8871" y="17519"/>
                      <a:pt x="7883" y="18305"/>
                      <a:pt x="6954" y="19174"/>
                    </a:cubicBezTo>
                    <a:cubicBezTo>
                      <a:pt x="6049" y="20055"/>
                      <a:pt x="5204" y="21008"/>
                      <a:pt x="4454" y="22020"/>
                    </a:cubicBezTo>
                    <a:cubicBezTo>
                      <a:pt x="3716" y="23032"/>
                      <a:pt x="3061" y="24115"/>
                      <a:pt x="2489" y="25246"/>
                    </a:cubicBezTo>
                    <a:cubicBezTo>
                      <a:pt x="1930" y="26377"/>
                      <a:pt x="1465" y="27556"/>
                      <a:pt x="1072" y="28759"/>
                    </a:cubicBezTo>
                    <a:cubicBezTo>
                      <a:pt x="703" y="29961"/>
                      <a:pt x="418" y="31199"/>
                      <a:pt x="239" y="32450"/>
                    </a:cubicBezTo>
                    <a:cubicBezTo>
                      <a:pt x="60" y="33712"/>
                      <a:pt x="1" y="34974"/>
                      <a:pt x="49" y="36248"/>
                    </a:cubicBezTo>
                    <a:cubicBezTo>
                      <a:pt x="108" y="37510"/>
                      <a:pt x="275" y="38772"/>
                      <a:pt x="572" y="40010"/>
                    </a:cubicBezTo>
                    <a:cubicBezTo>
                      <a:pt x="870" y="41248"/>
                      <a:pt x="1299" y="42451"/>
                      <a:pt x="1882" y="43594"/>
                    </a:cubicBezTo>
                    <a:cubicBezTo>
                      <a:pt x="2466" y="44737"/>
                      <a:pt x="3192" y="45808"/>
                      <a:pt x="4049" y="46761"/>
                    </a:cubicBezTo>
                    <a:cubicBezTo>
                      <a:pt x="4930" y="47713"/>
                      <a:pt x="5942" y="48547"/>
                      <a:pt x="7073" y="49178"/>
                    </a:cubicBezTo>
                    <a:cubicBezTo>
                      <a:pt x="7645" y="49487"/>
                      <a:pt x="8216" y="49761"/>
                      <a:pt x="8847" y="49976"/>
                    </a:cubicBezTo>
                    <a:cubicBezTo>
                      <a:pt x="8990" y="50023"/>
                      <a:pt x="9133" y="50083"/>
                      <a:pt x="9288" y="50130"/>
                    </a:cubicBezTo>
                    <a:lnTo>
                      <a:pt x="9764" y="50261"/>
                    </a:lnTo>
                    <a:cubicBezTo>
                      <a:pt x="10086" y="50333"/>
                      <a:pt x="10395" y="50416"/>
                      <a:pt x="10717" y="50476"/>
                    </a:cubicBezTo>
                    <a:cubicBezTo>
                      <a:pt x="11424" y="50613"/>
                      <a:pt x="12143" y="50675"/>
                      <a:pt x="12861" y="50675"/>
                    </a:cubicBezTo>
                    <a:cubicBezTo>
                      <a:pt x="13447" y="50675"/>
                      <a:pt x="14032" y="50634"/>
                      <a:pt x="14610" y="50559"/>
                    </a:cubicBezTo>
                    <a:cubicBezTo>
                      <a:pt x="15241" y="50476"/>
                      <a:pt x="15884" y="50357"/>
                      <a:pt x="16515" y="50178"/>
                    </a:cubicBezTo>
                    <a:cubicBezTo>
                      <a:pt x="16900" y="50067"/>
                      <a:pt x="17281" y="49942"/>
                      <a:pt x="17657" y="49803"/>
                    </a:cubicBezTo>
                    <a:lnTo>
                      <a:pt x="17657" y="49803"/>
                    </a:lnTo>
                    <a:cubicBezTo>
                      <a:pt x="17751" y="50525"/>
                      <a:pt x="17918" y="51243"/>
                      <a:pt x="18158" y="51928"/>
                    </a:cubicBezTo>
                    <a:cubicBezTo>
                      <a:pt x="18241" y="52166"/>
                      <a:pt x="18325" y="52393"/>
                      <a:pt x="18432" y="52619"/>
                    </a:cubicBezTo>
                    <a:cubicBezTo>
                      <a:pt x="18539" y="52857"/>
                      <a:pt x="18634" y="53059"/>
                      <a:pt x="18753" y="53286"/>
                    </a:cubicBezTo>
                    <a:cubicBezTo>
                      <a:pt x="18872" y="53512"/>
                      <a:pt x="19015" y="53714"/>
                      <a:pt x="19146" y="53928"/>
                    </a:cubicBezTo>
                    <a:cubicBezTo>
                      <a:pt x="19277" y="54131"/>
                      <a:pt x="19432" y="54321"/>
                      <a:pt x="19587" y="54524"/>
                    </a:cubicBezTo>
                    <a:cubicBezTo>
                      <a:pt x="20218" y="55298"/>
                      <a:pt x="21039" y="55953"/>
                      <a:pt x="21944" y="56393"/>
                    </a:cubicBezTo>
                    <a:cubicBezTo>
                      <a:pt x="22170" y="56512"/>
                      <a:pt x="22420" y="56607"/>
                      <a:pt x="22647" y="56691"/>
                    </a:cubicBezTo>
                    <a:cubicBezTo>
                      <a:pt x="22897" y="56786"/>
                      <a:pt x="23135" y="56846"/>
                      <a:pt x="23385" y="56905"/>
                    </a:cubicBezTo>
                    <a:cubicBezTo>
                      <a:pt x="23691" y="56980"/>
                      <a:pt x="24007" y="57031"/>
                      <a:pt x="24324" y="57059"/>
                    </a:cubicBezTo>
                    <a:lnTo>
                      <a:pt x="24324" y="57059"/>
                    </a:lnTo>
                    <a:cubicBezTo>
                      <a:pt x="24443" y="58043"/>
                      <a:pt x="24639" y="59022"/>
                      <a:pt x="24921" y="59977"/>
                    </a:cubicBezTo>
                    <a:cubicBezTo>
                      <a:pt x="25242" y="61108"/>
                      <a:pt x="25695" y="62227"/>
                      <a:pt x="26254" y="63275"/>
                    </a:cubicBezTo>
                    <a:cubicBezTo>
                      <a:pt x="26838" y="64311"/>
                      <a:pt x="27540" y="65299"/>
                      <a:pt x="28362" y="66168"/>
                    </a:cubicBezTo>
                    <a:cubicBezTo>
                      <a:pt x="29171" y="67049"/>
                      <a:pt x="30124" y="67811"/>
                      <a:pt x="31171" y="68418"/>
                    </a:cubicBezTo>
                    <a:cubicBezTo>
                      <a:pt x="31695" y="68728"/>
                      <a:pt x="32243" y="68990"/>
                      <a:pt x="32803" y="69204"/>
                    </a:cubicBezTo>
                    <a:cubicBezTo>
                      <a:pt x="33362" y="69430"/>
                      <a:pt x="33958" y="69609"/>
                      <a:pt x="34529" y="69740"/>
                    </a:cubicBezTo>
                    <a:cubicBezTo>
                      <a:pt x="35418" y="69947"/>
                      <a:pt x="36334" y="70045"/>
                      <a:pt x="37247" y="70045"/>
                    </a:cubicBezTo>
                    <a:cubicBezTo>
                      <a:pt x="37544" y="70045"/>
                      <a:pt x="37841" y="70034"/>
                      <a:pt x="38137" y="70014"/>
                    </a:cubicBezTo>
                    <a:cubicBezTo>
                      <a:pt x="39339" y="69942"/>
                      <a:pt x="40530" y="69680"/>
                      <a:pt x="41661" y="69299"/>
                    </a:cubicBezTo>
                    <a:cubicBezTo>
                      <a:pt x="42669" y="68949"/>
                      <a:pt x="43639" y="68505"/>
                      <a:pt x="44555" y="67974"/>
                    </a:cubicBezTo>
                    <a:lnTo>
                      <a:pt x="44555" y="67974"/>
                    </a:lnTo>
                    <a:cubicBezTo>
                      <a:pt x="44632" y="68004"/>
                      <a:pt x="44711" y="68033"/>
                      <a:pt x="44792" y="68061"/>
                    </a:cubicBezTo>
                    <a:lnTo>
                      <a:pt x="44947" y="68121"/>
                    </a:lnTo>
                    <a:lnTo>
                      <a:pt x="45090" y="68168"/>
                    </a:lnTo>
                    <a:lnTo>
                      <a:pt x="45352" y="68252"/>
                    </a:lnTo>
                    <a:cubicBezTo>
                      <a:pt x="45447" y="68287"/>
                      <a:pt x="45542" y="68311"/>
                      <a:pt x="45649" y="68347"/>
                    </a:cubicBezTo>
                    <a:lnTo>
                      <a:pt x="45947" y="68430"/>
                    </a:lnTo>
                    <a:cubicBezTo>
                      <a:pt x="46138" y="68490"/>
                      <a:pt x="46352" y="68537"/>
                      <a:pt x="46542" y="68585"/>
                    </a:cubicBezTo>
                    <a:cubicBezTo>
                      <a:pt x="46757" y="68633"/>
                      <a:pt x="46947" y="68668"/>
                      <a:pt x="47150" y="68704"/>
                    </a:cubicBezTo>
                    <a:cubicBezTo>
                      <a:pt x="47364" y="68728"/>
                      <a:pt x="47554" y="68776"/>
                      <a:pt x="47769" y="68787"/>
                    </a:cubicBezTo>
                    <a:cubicBezTo>
                      <a:pt x="47971" y="68823"/>
                      <a:pt x="48162" y="68847"/>
                      <a:pt x="48376" y="68847"/>
                    </a:cubicBezTo>
                    <a:cubicBezTo>
                      <a:pt x="48578" y="68871"/>
                      <a:pt x="48769" y="68883"/>
                      <a:pt x="48983" y="68883"/>
                    </a:cubicBezTo>
                    <a:cubicBezTo>
                      <a:pt x="49084" y="68889"/>
                      <a:pt x="49186" y="68892"/>
                      <a:pt x="49287" y="68892"/>
                    </a:cubicBezTo>
                    <a:cubicBezTo>
                      <a:pt x="49388" y="68892"/>
                      <a:pt x="49489" y="68889"/>
                      <a:pt x="49590" y="68883"/>
                    </a:cubicBezTo>
                    <a:lnTo>
                      <a:pt x="49900" y="68871"/>
                    </a:lnTo>
                    <a:lnTo>
                      <a:pt x="50221" y="68835"/>
                    </a:lnTo>
                    <a:cubicBezTo>
                      <a:pt x="50424" y="68823"/>
                      <a:pt x="50614" y="68811"/>
                      <a:pt x="50829" y="68776"/>
                    </a:cubicBezTo>
                    <a:cubicBezTo>
                      <a:pt x="51031" y="68764"/>
                      <a:pt x="51234" y="68716"/>
                      <a:pt x="51436" y="68692"/>
                    </a:cubicBezTo>
                    <a:cubicBezTo>
                      <a:pt x="51626" y="68656"/>
                      <a:pt x="51841" y="68609"/>
                      <a:pt x="52031" y="68573"/>
                    </a:cubicBezTo>
                    <a:cubicBezTo>
                      <a:pt x="52246" y="68526"/>
                      <a:pt x="52436" y="68466"/>
                      <a:pt x="52627" y="68418"/>
                    </a:cubicBezTo>
                    <a:cubicBezTo>
                      <a:pt x="52738" y="68391"/>
                      <a:pt x="52853" y="68359"/>
                      <a:pt x="52967" y="68325"/>
                    </a:cubicBezTo>
                    <a:lnTo>
                      <a:pt x="52967" y="68325"/>
                    </a:lnTo>
                    <a:cubicBezTo>
                      <a:pt x="53020" y="68548"/>
                      <a:pt x="53082" y="68769"/>
                      <a:pt x="53150" y="68990"/>
                    </a:cubicBezTo>
                    <a:cubicBezTo>
                      <a:pt x="53293" y="69478"/>
                      <a:pt x="53496" y="69966"/>
                      <a:pt x="53710" y="70431"/>
                    </a:cubicBezTo>
                    <a:cubicBezTo>
                      <a:pt x="54174" y="71371"/>
                      <a:pt x="54817" y="72240"/>
                      <a:pt x="55615" y="72943"/>
                    </a:cubicBezTo>
                    <a:cubicBezTo>
                      <a:pt x="56020" y="73300"/>
                      <a:pt x="56448" y="73609"/>
                      <a:pt x="56925" y="73871"/>
                    </a:cubicBezTo>
                    <a:cubicBezTo>
                      <a:pt x="57389" y="74133"/>
                      <a:pt x="57913" y="74324"/>
                      <a:pt x="58401" y="74467"/>
                    </a:cubicBezTo>
                    <a:cubicBezTo>
                      <a:pt x="58532" y="74502"/>
                      <a:pt x="58675" y="74538"/>
                      <a:pt x="58806" y="74562"/>
                    </a:cubicBezTo>
                    <a:cubicBezTo>
                      <a:pt x="58937" y="74598"/>
                      <a:pt x="59068" y="74621"/>
                      <a:pt x="59211" y="74645"/>
                    </a:cubicBezTo>
                    <a:lnTo>
                      <a:pt x="59604" y="74681"/>
                    </a:lnTo>
                    <a:cubicBezTo>
                      <a:pt x="59746" y="74705"/>
                      <a:pt x="59877" y="74717"/>
                      <a:pt x="60008" y="74717"/>
                    </a:cubicBezTo>
                    <a:cubicBezTo>
                      <a:pt x="60063" y="74718"/>
                      <a:pt x="60118" y="74719"/>
                      <a:pt x="60172" y="74719"/>
                    </a:cubicBezTo>
                    <a:cubicBezTo>
                      <a:pt x="60653" y="74719"/>
                      <a:pt x="61133" y="74673"/>
                      <a:pt x="61604" y="74598"/>
                    </a:cubicBezTo>
                    <a:cubicBezTo>
                      <a:pt x="62640" y="74407"/>
                      <a:pt x="63640" y="74014"/>
                      <a:pt x="64533" y="73490"/>
                    </a:cubicBezTo>
                    <a:cubicBezTo>
                      <a:pt x="64985" y="73228"/>
                      <a:pt x="65414" y="72943"/>
                      <a:pt x="65819" y="72621"/>
                    </a:cubicBezTo>
                    <a:cubicBezTo>
                      <a:pt x="66212" y="72288"/>
                      <a:pt x="66593" y="71943"/>
                      <a:pt x="66950" y="71574"/>
                    </a:cubicBezTo>
                    <a:cubicBezTo>
                      <a:pt x="67307" y="71204"/>
                      <a:pt x="67628" y="70812"/>
                      <a:pt x="67926" y="70395"/>
                    </a:cubicBezTo>
                    <a:cubicBezTo>
                      <a:pt x="68224" y="70002"/>
                      <a:pt x="68498" y="69561"/>
                      <a:pt x="68748" y="69121"/>
                    </a:cubicBezTo>
                    <a:cubicBezTo>
                      <a:pt x="68998" y="68668"/>
                      <a:pt x="69224" y="68216"/>
                      <a:pt x="69414" y="67752"/>
                    </a:cubicBezTo>
                    <a:cubicBezTo>
                      <a:pt x="69416" y="67749"/>
                      <a:pt x="69417" y="67746"/>
                      <a:pt x="69418" y="67743"/>
                    </a:cubicBezTo>
                    <a:lnTo>
                      <a:pt x="69418" y="67743"/>
                    </a:lnTo>
                    <a:cubicBezTo>
                      <a:pt x="69541" y="67890"/>
                      <a:pt x="69671" y="68032"/>
                      <a:pt x="69807" y="68168"/>
                    </a:cubicBezTo>
                    <a:cubicBezTo>
                      <a:pt x="70307" y="68668"/>
                      <a:pt x="70915" y="69085"/>
                      <a:pt x="71593" y="69383"/>
                    </a:cubicBezTo>
                    <a:cubicBezTo>
                      <a:pt x="71677" y="69430"/>
                      <a:pt x="71760" y="69466"/>
                      <a:pt x="71843" y="69490"/>
                    </a:cubicBezTo>
                    <a:lnTo>
                      <a:pt x="71867" y="69502"/>
                    </a:lnTo>
                    <a:lnTo>
                      <a:pt x="71915" y="69526"/>
                    </a:lnTo>
                    <a:lnTo>
                      <a:pt x="71974" y="69538"/>
                    </a:lnTo>
                    <a:lnTo>
                      <a:pt x="72093" y="69585"/>
                    </a:lnTo>
                    <a:lnTo>
                      <a:pt x="72212" y="69621"/>
                    </a:lnTo>
                    <a:lnTo>
                      <a:pt x="72355" y="69669"/>
                    </a:lnTo>
                    <a:cubicBezTo>
                      <a:pt x="72439" y="69704"/>
                      <a:pt x="72546" y="69728"/>
                      <a:pt x="72629" y="69740"/>
                    </a:cubicBezTo>
                    <a:cubicBezTo>
                      <a:pt x="72986" y="69823"/>
                      <a:pt x="73355" y="69859"/>
                      <a:pt x="73724" y="69883"/>
                    </a:cubicBezTo>
                    <a:cubicBezTo>
                      <a:pt x="73774" y="69884"/>
                      <a:pt x="73823" y="69885"/>
                      <a:pt x="73872" y="69885"/>
                    </a:cubicBezTo>
                    <a:cubicBezTo>
                      <a:pt x="74189" y="69885"/>
                      <a:pt x="74499" y="69854"/>
                      <a:pt x="74808" y="69823"/>
                    </a:cubicBezTo>
                    <a:cubicBezTo>
                      <a:pt x="75165" y="69764"/>
                      <a:pt x="75510" y="69680"/>
                      <a:pt x="75844" y="69585"/>
                    </a:cubicBezTo>
                    <a:cubicBezTo>
                      <a:pt x="76177" y="69478"/>
                      <a:pt x="76522" y="69347"/>
                      <a:pt x="76832" y="69192"/>
                    </a:cubicBezTo>
                    <a:cubicBezTo>
                      <a:pt x="77142" y="69026"/>
                      <a:pt x="77439" y="68871"/>
                      <a:pt x="77737" y="68668"/>
                    </a:cubicBezTo>
                    <a:cubicBezTo>
                      <a:pt x="78320" y="68299"/>
                      <a:pt x="78856" y="67835"/>
                      <a:pt x="79332" y="67347"/>
                    </a:cubicBezTo>
                    <a:cubicBezTo>
                      <a:pt x="79570" y="67097"/>
                      <a:pt x="79785" y="66823"/>
                      <a:pt x="79999" y="66561"/>
                    </a:cubicBezTo>
                    <a:cubicBezTo>
                      <a:pt x="80106" y="66430"/>
                      <a:pt x="80190" y="66275"/>
                      <a:pt x="80297" y="66144"/>
                    </a:cubicBezTo>
                    <a:cubicBezTo>
                      <a:pt x="80404" y="65989"/>
                      <a:pt x="80487" y="65859"/>
                      <a:pt x="80582" y="65716"/>
                    </a:cubicBezTo>
                    <a:cubicBezTo>
                      <a:pt x="80666" y="65561"/>
                      <a:pt x="80761" y="65418"/>
                      <a:pt x="80832" y="65263"/>
                    </a:cubicBezTo>
                    <a:cubicBezTo>
                      <a:pt x="80903" y="65143"/>
                      <a:pt x="80973" y="65015"/>
                      <a:pt x="81036" y="64892"/>
                    </a:cubicBezTo>
                    <a:lnTo>
                      <a:pt x="81036" y="64892"/>
                    </a:lnTo>
                    <a:cubicBezTo>
                      <a:pt x="81664" y="65521"/>
                      <a:pt x="82365" y="66089"/>
                      <a:pt x="83107" y="66561"/>
                    </a:cubicBezTo>
                    <a:cubicBezTo>
                      <a:pt x="83642" y="66882"/>
                      <a:pt x="84190" y="67180"/>
                      <a:pt x="84773" y="67442"/>
                    </a:cubicBezTo>
                    <a:cubicBezTo>
                      <a:pt x="84916" y="67502"/>
                      <a:pt x="85059" y="67561"/>
                      <a:pt x="85214" y="67621"/>
                    </a:cubicBezTo>
                    <a:lnTo>
                      <a:pt x="85333" y="67656"/>
                    </a:lnTo>
                    <a:lnTo>
                      <a:pt x="85428" y="67704"/>
                    </a:lnTo>
                    <a:lnTo>
                      <a:pt x="85643" y="67775"/>
                    </a:lnTo>
                    <a:cubicBezTo>
                      <a:pt x="85785" y="67823"/>
                      <a:pt x="85952" y="67883"/>
                      <a:pt x="86107" y="67930"/>
                    </a:cubicBezTo>
                    <a:cubicBezTo>
                      <a:pt x="86262" y="67978"/>
                      <a:pt x="86416" y="68037"/>
                      <a:pt x="86559" y="68061"/>
                    </a:cubicBezTo>
                    <a:cubicBezTo>
                      <a:pt x="87582" y="68319"/>
                      <a:pt x="88639" y="68445"/>
                      <a:pt x="89687" y="68445"/>
                    </a:cubicBezTo>
                    <a:cubicBezTo>
                      <a:pt x="89895" y="68445"/>
                      <a:pt x="90103" y="68440"/>
                      <a:pt x="90310" y="68430"/>
                    </a:cubicBezTo>
                    <a:cubicBezTo>
                      <a:pt x="91560" y="68359"/>
                      <a:pt x="92798" y="68109"/>
                      <a:pt x="93989" y="67716"/>
                    </a:cubicBezTo>
                    <a:cubicBezTo>
                      <a:pt x="95168" y="67323"/>
                      <a:pt x="96299" y="66787"/>
                      <a:pt x="97358" y="66132"/>
                    </a:cubicBezTo>
                    <a:cubicBezTo>
                      <a:pt x="98406" y="65478"/>
                      <a:pt x="99394" y="64716"/>
                      <a:pt x="100299" y="63882"/>
                    </a:cubicBezTo>
                    <a:cubicBezTo>
                      <a:pt x="102097" y="62215"/>
                      <a:pt x="103585" y="60215"/>
                      <a:pt x="104740" y="58048"/>
                    </a:cubicBezTo>
                    <a:cubicBezTo>
                      <a:pt x="105312" y="56965"/>
                      <a:pt x="105788" y="55833"/>
                      <a:pt x="106193" y="54679"/>
                    </a:cubicBezTo>
                    <a:cubicBezTo>
                      <a:pt x="106598" y="53524"/>
                      <a:pt x="106907" y="52333"/>
                      <a:pt x="107121" y="51131"/>
                    </a:cubicBezTo>
                    <a:cubicBezTo>
                      <a:pt x="107550" y="48702"/>
                      <a:pt x="107574" y="46213"/>
                      <a:pt x="107157" y="43772"/>
                    </a:cubicBezTo>
                    <a:cubicBezTo>
                      <a:pt x="106931" y="42558"/>
                      <a:pt x="106609" y="41367"/>
                      <a:pt x="106145" y="40201"/>
                    </a:cubicBezTo>
                    <a:cubicBezTo>
                      <a:pt x="105693" y="39046"/>
                      <a:pt x="105097" y="37927"/>
                      <a:pt x="104359" y="36914"/>
                    </a:cubicBezTo>
                    <a:cubicBezTo>
                      <a:pt x="103633" y="35902"/>
                      <a:pt x="102764" y="34962"/>
                      <a:pt x="101776" y="34188"/>
                    </a:cubicBezTo>
                    <a:cubicBezTo>
                      <a:pt x="100775" y="33414"/>
                      <a:pt x="99656" y="32795"/>
                      <a:pt x="98466" y="32342"/>
                    </a:cubicBezTo>
                    <a:lnTo>
                      <a:pt x="98311" y="32212"/>
                    </a:lnTo>
                    <a:cubicBezTo>
                      <a:pt x="98216" y="32200"/>
                      <a:pt x="98144" y="32164"/>
                      <a:pt x="98073" y="32152"/>
                    </a:cubicBezTo>
                    <a:cubicBezTo>
                      <a:pt x="97906" y="32104"/>
                      <a:pt x="97751" y="32081"/>
                      <a:pt x="97596" y="32045"/>
                    </a:cubicBezTo>
                    <a:cubicBezTo>
                      <a:pt x="97450" y="32022"/>
                      <a:pt x="97293" y="32000"/>
                      <a:pt x="97146" y="31997"/>
                    </a:cubicBezTo>
                    <a:lnTo>
                      <a:pt x="97146" y="31997"/>
                    </a:lnTo>
                    <a:cubicBezTo>
                      <a:pt x="97197" y="31634"/>
                      <a:pt x="97238" y="31268"/>
                      <a:pt x="97275" y="30902"/>
                    </a:cubicBezTo>
                    <a:cubicBezTo>
                      <a:pt x="97335" y="30307"/>
                      <a:pt x="97370" y="29711"/>
                      <a:pt x="97382" y="29116"/>
                    </a:cubicBezTo>
                    <a:cubicBezTo>
                      <a:pt x="97394" y="27925"/>
                      <a:pt x="97335" y="26735"/>
                      <a:pt x="97156" y="25556"/>
                    </a:cubicBezTo>
                    <a:cubicBezTo>
                      <a:pt x="97073" y="24961"/>
                      <a:pt x="96954" y="24377"/>
                      <a:pt x="96823" y="23806"/>
                    </a:cubicBezTo>
                    <a:cubicBezTo>
                      <a:pt x="96668" y="23222"/>
                      <a:pt x="96501" y="22651"/>
                      <a:pt x="96311" y="22091"/>
                    </a:cubicBezTo>
                    <a:cubicBezTo>
                      <a:pt x="96108" y="21520"/>
                      <a:pt x="95882" y="20972"/>
                      <a:pt x="95632" y="20436"/>
                    </a:cubicBezTo>
                    <a:cubicBezTo>
                      <a:pt x="95370" y="19900"/>
                      <a:pt x="95096" y="19377"/>
                      <a:pt x="94775" y="18877"/>
                    </a:cubicBezTo>
                    <a:cubicBezTo>
                      <a:pt x="94465" y="18388"/>
                      <a:pt x="94120" y="17888"/>
                      <a:pt x="93739" y="17436"/>
                    </a:cubicBezTo>
                    <a:cubicBezTo>
                      <a:pt x="93370" y="16983"/>
                      <a:pt x="92953" y="16543"/>
                      <a:pt x="92512" y="16138"/>
                    </a:cubicBezTo>
                    <a:cubicBezTo>
                      <a:pt x="92072" y="15733"/>
                      <a:pt x="91608" y="15364"/>
                      <a:pt x="91119" y="15019"/>
                    </a:cubicBezTo>
                    <a:cubicBezTo>
                      <a:pt x="90631" y="14674"/>
                      <a:pt x="90107" y="14376"/>
                      <a:pt x="89572" y="14126"/>
                    </a:cubicBezTo>
                    <a:cubicBezTo>
                      <a:pt x="89036" y="13876"/>
                      <a:pt x="88488" y="13650"/>
                      <a:pt x="87905" y="13471"/>
                    </a:cubicBezTo>
                    <a:cubicBezTo>
                      <a:pt x="87333" y="13293"/>
                      <a:pt x="86762" y="13173"/>
                      <a:pt x="86166" y="13090"/>
                    </a:cubicBezTo>
                    <a:cubicBezTo>
                      <a:pt x="85602" y="13005"/>
                      <a:pt x="85032" y="12966"/>
                      <a:pt x="84464" y="12966"/>
                    </a:cubicBezTo>
                    <a:cubicBezTo>
                      <a:pt x="83903" y="12966"/>
                      <a:pt x="83344" y="13005"/>
                      <a:pt x="82795" y="13075"/>
                    </a:cubicBezTo>
                    <a:lnTo>
                      <a:pt x="82795" y="13075"/>
                    </a:lnTo>
                    <a:cubicBezTo>
                      <a:pt x="82743" y="12984"/>
                      <a:pt x="82689" y="12892"/>
                      <a:pt x="82630" y="12804"/>
                    </a:cubicBezTo>
                    <a:cubicBezTo>
                      <a:pt x="82547" y="12650"/>
                      <a:pt x="82452" y="12507"/>
                      <a:pt x="82356" y="12376"/>
                    </a:cubicBezTo>
                    <a:cubicBezTo>
                      <a:pt x="82154" y="12102"/>
                      <a:pt x="81940" y="11840"/>
                      <a:pt x="81678" y="11602"/>
                    </a:cubicBezTo>
                    <a:cubicBezTo>
                      <a:pt x="81440" y="11340"/>
                      <a:pt x="81166" y="11138"/>
                      <a:pt x="80880" y="10947"/>
                    </a:cubicBezTo>
                    <a:cubicBezTo>
                      <a:pt x="80725" y="10840"/>
                      <a:pt x="80582" y="10745"/>
                      <a:pt x="80428" y="10673"/>
                    </a:cubicBezTo>
                    <a:cubicBezTo>
                      <a:pt x="80273" y="10590"/>
                      <a:pt x="80118" y="10506"/>
                      <a:pt x="79951" y="10447"/>
                    </a:cubicBezTo>
                    <a:cubicBezTo>
                      <a:pt x="79916" y="10435"/>
                      <a:pt x="79880" y="10423"/>
                      <a:pt x="79820" y="10411"/>
                    </a:cubicBezTo>
                    <a:lnTo>
                      <a:pt x="79701" y="10364"/>
                    </a:lnTo>
                    <a:cubicBezTo>
                      <a:pt x="79630" y="10352"/>
                      <a:pt x="79535" y="10316"/>
                      <a:pt x="79451" y="10292"/>
                    </a:cubicBezTo>
                    <a:cubicBezTo>
                      <a:pt x="79285" y="10233"/>
                      <a:pt x="79118" y="10185"/>
                      <a:pt x="78939" y="10149"/>
                    </a:cubicBezTo>
                    <a:cubicBezTo>
                      <a:pt x="78606" y="10078"/>
                      <a:pt x="78249" y="10054"/>
                      <a:pt x="77904" y="10054"/>
                    </a:cubicBezTo>
                    <a:cubicBezTo>
                      <a:pt x="77725" y="10054"/>
                      <a:pt x="77558" y="10054"/>
                      <a:pt x="77380" y="10066"/>
                    </a:cubicBezTo>
                    <a:cubicBezTo>
                      <a:pt x="77201" y="10078"/>
                      <a:pt x="77034" y="10090"/>
                      <a:pt x="76856" y="10125"/>
                    </a:cubicBezTo>
                    <a:cubicBezTo>
                      <a:pt x="76701" y="10149"/>
                      <a:pt x="76522" y="10185"/>
                      <a:pt x="76356" y="10233"/>
                    </a:cubicBezTo>
                    <a:lnTo>
                      <a:pt x="76228" y="10269"/>
                    </a:lnTo>
                    <a:lnTo>
                      <a:pt x="76228" y="10269"/>
                    </a:lnTo>
                    <a:cubicBezTo>
                      <a:pt x="75947" y="9466"/>
                      <a:pt x="75594" y="8661"/>
                      <a:pt x="75177" y="7911"/>
                    </a:cubicBezTo>
                    <a:cubicBezTo>
                      <a:pt x="74701" y="7030"/>
                      <a:pt x="74141" y="6208"/>
                      <a:pt x="73486" y="5446"/>
                    </a:cubicBezTo>
                    <a:cubicBezTo>
                      <a:pt x="72831" y="4696"/>
                      <a:pt x="72081" y="4006"/>
                      <a:pt x="71260" y="3422"/>
                    </a:cubicBezTo>
                    <a:cubicBezTo>
                      <a:pt x="70867" y="3148"/>
                      <a:pt x="70426" y="2875"/>
                      <a:pt x="69986" y="2636"/>
                    </a:cubicBezTo>
                    <a:cubicBezTo>
                      <a:pt x="69533" y="2398"/>
                      <a:pt x="69081" y="2196"/>
                      <a:pt x="68605" y="2017"/>
                    </a:cubicBezTo>
                    <a:cubicBezTo>
                      <a:pt x="68379" y="1934"/>
                      <a:pt x="68128" y="1851"/>
                      <a:pt x="67890" y="1779"/>
                    </a:cubicBezTo>
                    <a:cubicBezTo>
                      <a:pt x="67652" y="1696"/>
                      <a:pt x="67414" y="1636"/>
                      <a:pt x="67152" y="1577"/>
                    </a:cubicBezTo>
                    <a:cubicBezTo>
                      <a:pt x="66652" y="1458"/>
                      <a:pt x="66164" y="1374"/>
                      <a:pt x="65652" y="1327"/>
                    </a:cubicBezTo>
                    <a:cubicBezTo>
                      <a:pt x="65250" y="1284"/>
                      <a:pt x="64844" y="1264"/>
                      <a:pt x="64438" y="1264"/>
                    </a:cubicBezTo>
                    <a:cubicBezTo>
                      <a:pt x="63833" y="1264"/>
                      <a:pt x="63226" y="1308"/>
                      <a:pt x="62628" y="1386"/>
                    </a:cubicBezTo>
                    <a:cubicBezTo>
                      <a:pt x="61640" y="1541"/>
                      <a:pt x="60651" y="1791"/>
                      <a:pt x="59711" y="2136"/>
                    </a:cubicBezTo>
                    <a:cubicBezTo>
                      <a:pt x="58964" y="2398"/>
                      <a:pt x="58253" y="2733"/>
                      <a:pt x="57568" y="3106"/>
                    </a:cubicBezTo>
                    <a:lnTo>
                      <a:pt x="57568" y="3106"/>
                    </a:lnTo>
                    <a:cubicBezTo>
                      <a:pt x="57279" y="2692"/>
                      <a:pt x="56952" y="2299"/>
                      <a:pt x="56579" y="1934"/>
                    </a:cubicBezTo>
                    <a:cubicBezTo>
                      <a:pt x="56044" y="1434"/>
                      <a:pt x="55413" y="1005"/>
                      <a:pt x="54746" y="672"/>
                    </a:cubicBezTo>
                    <a:cubicBezTo>
                      <a:pt x="54567" y="600"/>
                      <a:pt x="54401" y="505"/>
                      <a:pt x="54222" y="446"/>
                    </a:cubicBezTo>
                    <a:lnTo>
                      <a:pt x="54162" y="422"/>
                    </a:lnTo>
                    <a:lnTo>
                      <a:pt x="54091" y="386"/>
                    </a:lnTo>
                    <a:lnTo>
                      <a:pt x="53972" y="350"/>
                    </a:lnTo>
                    <a:cubicBezTo>
                      <a:pt x="53901" y="327"/>
                      <a:pt x="53817" y="303"/>
                      <a:pt x="53722" y="267"/>
                    </a:cubicBezTo>
                    <a:lnTo>
                      <a:pt x="53436" y="196"/>
                    </a:lnTo>
                    <a:lnTo>
                      <a:pt x="53162" y="136"/>
                    </a:lnTo>
                    <a:lnTo>
                      <a:pt x="52900" y="89"/>
                    </a:lnTo>
                    <a:cubicBezTo>
                      <a:pt x="52793" y="77"/>
                      <a:pt x="52710" y="65"/>
                      <a:pt x="52615" y="53"/>
                    </a:cubicBezTo>
                    <a:cubicBezTo>
                      <a:pt x="52333" y="16"/>
                      <a:pt x="52051" y="1"/>
                      <a:pt x="5176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70"/>
              <p:cNvSpPr/>
              <p:nvPr/>
            </p:nvSpPr>
            <p:spPr>
              <a:xfrm>
                <a:off x="4350960" y="2836414"/>
                <a:ext cx="344355" cy="575075"/>
              </a:xfrm>
              <a:custGeom>
                <a:avLst/>
                <a:gdLst/>
                <a:ahLst/>
                <a:cxnLst/>
                <a:rect l="l" t="t" r="r" b="b"/>
                <a:pathLst>
                  <a:path w="6788" h="11336" extrusionOk="0">
                    <a:moveTo>
                      <a:pt x="5716" y="1"/>
                    </a:moveTo>
                    <a:lnTo>
                      <a:pt x="5716" y="1"/>
                    </a:lnTo>
                    <a:cubicBezTo>
                      <a:pt x="5716" y="1"/>
                      <a:pt x="5728" y="60"/>
                      <a:pt x="5764" y="167"/>
                    </a:cubicBezTo>
                    <a:cubicBezTo>
                      <a:pt x="5787" y="275"/>
                      <a:pt x="5823" y="417"/>
                      <a:pt x="5859" y="620"/>
                    </a:cubicBezTo>
                    <a:cubicBezTo>
                      <a:pt x="5906" y="810"/>
                      <a:pt x="5954" y="1048"/>
                      <a:pt x="6002" y="1310"/>
                    </a:cubicBezTo>
                    <a:cubicBezTo>
                      <a:pt x="6026" y="1584"/>
                      <a:pt x="6073" y="1894"/>
                      <a:pt x="6097" y="2227"/>
                    </a:cubicBezTo>
                    <a:cubicBezTo>
                      <a:pt x="6145" y="2561"/>
                      <a:pt x="6145" y="2918"/>
                      <a:pt x="6145" y="3299"/>
                    </a:cubicBezTo>
                    <a:cubicBezTo>
                      <a:pt x="6145" y="3668"/>
                      <a:pt x="6097" y="4073"/>
                      <a:pt x="6061" y="4466"/>
                    </a:cubicBezTo>
                    <a:cubicBezTo>
                      <a:pt x="6002" y="4870"/>
                      <a:pt x="5906" y="5287"/>
                      <a:pt x="5787" y="5692"/>
                    </a:cubicBezTo>
                    <a:cubicBezTo>
                      <a:pt x="5656" y="6097"/>
                      <a:pt x="5502" y="6490"/>
                      <a:pt x="5299" y="6871"/>
                    </a:cubicBezTo>
                    <a:cubicBezTo>
                      <a:pt x="5109" y="7252"/>
                      <a:pt x="4871" y="7597"/>
                      <a:pt x="4609" y="7942"/>
                    </a:cubicBezTo>
                    <a:cubicBezTo>
                      <a:pt x="4478" y="8085"/>
                      <a:pt x="4347" y="8252"/>
                      <a:pt x="4216" y="8418"/>
                    </a:cubicBezTo>
                    <a:cubicBezTo>
                      <a:pt x="4061" y="8561"/>
                      <a:pt x="3930" y="8716"/>
                      <a:pt x="3775" y="8859"/>
                    </a:cubicBezTo>
                    <a:lnTo>
                      <a:pt x="3335" y="9264"/>
                    </a:lnTo>
                    <a:cubicBezTo>
                      <a:pt x="3168" y="9383"/>
                      <a:pt x="3025" y="9502"/>
                      <a:pt x="2870" y="9621"/>
                    </a:cubicBezTo>
                    <a:cubicBezTo>
                      <a:pt x="2728" y="9740"/>
                      <a:pt x="2573" y="9847"/>
                      <a:pt x="2430" y="9954"/>
                    </a:cubicBezTo>
                    <a:cubicBezTo>
                      <a:pt x="2347" y="9990"/>
                      <a:pt x="2275" y="10050"/>
                      <a:pt x="2204" y="10097"/>
                    </a:cubicBezTo>
                    <a:lnTo>
                      <a:pt x="1977" y="10228"/>
                    </a:lnTo>
                    <a:cubicBezTo>
                      <a:pt x="1846" y="10323"/>
                      <a:pt x="1715" y="10407"/>
                      <a:pt x="1573" y="10490"/>
                    </a:cubicBezTo>
                    <a:cubicBezTo>
                      <a:pt x="1442" y="10562"/>
                      <a:pt x="1311" y="10621"/>
                      <a:pt x="1192" y="10692"/>
                    </a:cubicBezTo>
                    <a:cubicBezTo>
                      <a:pt x="1073" y="10764"/>
                      <a:pt x="953" y="10823"/>
                      <a:pt x="846" y="10883"/>
                    </a:cubicBezTo>
                    <a:cubicBezTo>
                      <a:pt x="739" y="10943"/>
                      <a:pt x="644" y="10990"/>
                      <a:pt x="549" y="11038"/>
                    </a:cubicBezTo>
                    <a:cubicBezTo>
                      <a:pt x="203" y="11216"/>
                      <a:pt x="1" y="11335"/>
                      <a:pt x="1" y="11335"/>
                    </a:cubicBezTo>
                    <a:cubicBezTo>
                      <a:pt x="1" y="11335"/>
                      <a:pt x="227" y="11288"/>
                      <a:pt x="608" y="11181"/>
                    </a:cubicBezTo>
                    <a:cubicBezTo>
                      <a:pt x="715" y="11157"/>
                      <a:pt x="823" y="11121"/>
                      <a:pt x="942" y="11097"/>
                    </a:cubicBezTo>
                    <a:cubicBezTo>
                      <a:pt x="1061" y="11062"/>
                      <a:pt x="1180" y="11014"/>
                      <a:pt x="1311" y="10978"/>
                    </a:cubicBezTo>
                    <a:cubicBezTo>
                      <a:pt x="1430" y="10931"/>
                      <a:pt x="1573" y="10883"/>
                      <a:pt x="1727" y="10823"/>
                    </a:cubicBezTo>
                    <a:cubicBezTo>
                      <a:pt x="1870" y="10764"/>
                      <a:pt x="2025" y="10704"/>
                      <a:pt x="2192" y="10633"/>
                    </a:cubicBezTo>
                    <a:cubicBezTo>
                      <a:pt x="2263" y="10597"/>
                      <a:pt x="2335" y="10562"/>
                      <a:pt x="2430" y="10526"/>
                    </a:cubicBezTo>
                    <a:cubicBezTo>
                      <a:pt x="2513" y="10502"/>
                      <a:pt x="2585" y="10454"/>
                      <a:pt x="2680" y="10407"/>
                    </a:cubicBezTo>
                    <a:cubicBezTo>
                      <a:pt x="2847" y="10323"/>
                      <a:pt x="3001" y="10228"/>
                      <a:pt x="3180" y="10133"/>
                    </a:cubicBezTo>
                    <a:cubicBezTo>
                      <a:pt x="3347" y="10014"/>
                      <a:pt x="3525" y="9907"/>
                      <a:pt x="3704" y="9788"/>
                    </a:cubicBezTo>
                    <a:cubicBezTo>
                      <a:pt x="3882" y="9657"/>
                      <a:pt x="4049" y="9514"/>
                      <a:pt x="4228" y="9383"/>
                    </a:cubicBezTo>
                    <a:cubicBezTo>
                      <a:pt x="4406" y="9240"/>
                      <a:pt x="4573" y="9073"/>
                      <a:pt x="4728" y="8918"/>
                    </a:cubicBezTo>
                    <a:cubicBezTo>
                      <a:pt x="4894" y="8764"/>
                      <a:pt x="5061" y="8585"/>
                      <a:pt x="5204" y="8406"/>
                    </a:cubicBezTo>
                    <a:cubicBezTo>
                      <a:pt x="5502" y="8025"/>
                      <a:pt x="5776" y="7645"/>
                      <a:pt x="6002" y="7216"/>
                    </a:cubicBezTo>
                    <a:cubicBezTo>
                      <a:pt x="6216" y="6799"/>
                      <a:pt x="6383" y="6335"/>
                      <a:pt x="6514" y="5882"/>
                    </a:cubicBezTo>
                    <a:cubicBezTo>
                      <a:pt x="6585" y="5668"/>
                      <a:pt x="6633" y="5430"/>
                      <a:pt x="6668" y="5204"/>
                    </a:cubicBezTo>
                    <a:cubicBezTo>
                      <a:pt x="6716" y="4978"/>
                      <a:pt x="6740" y="4751"/>
                      <a:pt x="6752" y="4537"/>
                    </a:cubicBezTo>
                    <a:cubicBezTo>
                      <a:pt x="6788" y="4085"/>
                      <a:pt x="6788" y="3656"/>
                      <a:pt x="6740" y="3251"/>
                    </a:cubicBezTo>
                    <a:cubicBezTo>
                      <a:pt x="6728" y="3061"/>
                      <a:pt x="6692" y="2858"/>
                      <a:pt x="6668" y="2668"/>
                    </a:cubicBezTo>
                    <a:cubicBezTo>
                      <a:pt x="6633" y="2477"/>
                      <a:pt x="6609" y="2299"/>
                      <a:pt x="6561" y="2132"/>
                    </a:cubicBezTo>
                    <a:cubicBezTo>
                      <a:pt x="6490" y="1787"/>
                      <a:pt x="6383" y="1489"/>
                      <a:pt x="6299" y="1227"/>
                    </a:cubicBezTo>
                    <a:cubicBezTo>
                      <a:pt x="6192" y="965"/>
                      <a:pt x="6097" y="739"/>
                      <a:pt x="6014" y="560"/>
                    </a:cubicBezTo>
                    <a:cubicBezTo>
                      <a:pt x="5847" y="203"/>
                      <a:pt x="5716" y="1"/>
                      <a:pt x="57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70"/>
              <p:cNvSpPr/>
              <p:nvPr/>
            </p:nvSpPr>
            <p:spPr>
              <a:xfrm>
                <a:off x="4655380" y="2545284"/>
                <a:ext cx="192115" cy="547275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10788" extrusionOk="0">
                    <a:moveTo>
                      <a:pt x="1703" y="1"/>
                    </a:moveTo>
                    <a:lnTo>
                      <a:pt x="1703" y="1"/>
                    </a:lnTo>
                    <a:cubicBezTo>
                      <a:pt x="1704" y="1"/>
                      <a:pt x="1846" y="144"/>
                      <a:pt x="2037" y="430"/>
                    </a:cubicBezTo>
                    <a:cubicBezTo>
                      <a:pt x="2227" y="703"/>
                      <a:pt x="2477" y="1108"/>
                      <a:pt x="2739" y="1608"/>
                    </a:cubicBezTo>
                    <a:cubicBezTo>
                      <a:pt x="2858" y="1858"/>
                      <a:pt x="2977" y="2144"/>
                      <a:pt x="3073" y="2442"/>
                    </a:cubicBezTo>
                    <a:cubicBezTo>
                      <a:pt x="3192" y="2739"/>
                      <a:pt x="3275" y="3073"/>
                      <a:pt x="3346" y="3406"/>
                    </a:cubicBezTo>
                    <a:cubicBezTo>
                      <a:pt x="3406" y="3751"/>
                      <a:pt x="3454" y="4109"/>
                      <a:pt x="3454" y="4466"/>
                    </a:cubicBezTo>
                    <a:cubicBezTo>
                      <a:pt x="3454" y="4823"/>
                      <a:pt x="3418" y="5192"/>
                      <a:pt x="3346" y="5549"/>
                    </a:cubicBezTo>
                    <a:cubicBezTo>
                      <a:pt x="3287" y="5906"/>
                      <a:pt x="3168" y="6264"/>
                      <a:pt x="3049" y="6597"/>
                    </a:cubicBezTo>
                    <a:cubicBezTo>
                      <a:pt x="2977" y="6764"/>
                      <a:pt x="2894" y="6907"/>
                      <a:pt x="2823" y="7073"/>
                    </a:cubicBezTo>
                    <a:cubicBezTo>
                      <a:pt x="2739" y="7216"/>
                      <a:pt x="2656" y="7371"/>
                      <a:pt x="2572" y="7514"/>
                    </a:cubicBezTo>
                    <a:cubicBezTo>
                      <a:pt x="2465" y="7657"/>
                      <a:pt x="2382" y="7799"/>
                      <a:pt x="2287" y="7930"/>
                    </a:cubicBezTo>
                    <a:cubicBezTo>
                      <a:pt x="2180" y="8073"/>
                      <a:pt x="2084" y="8204"/>
                      <a:pt x="1989" y="8323"/>
                    </a:cubicBezTo>
                    <a:cubicBezTo>
                      <a:pt x="1906" y="8442"/>
                      <a:pt x="1787" y="8561"/>
                      <a:pt x="1691" y="8669"/>
                    </a:cubicBezTo>
                    <a:cubicBezTo>
                      <a:pt x="1632" y="8728"/>
                      <a:pt x="1584" y="8788"/>
                      <a:pt x="1549" y="8823"/>
                    </a:cubicBezTo>
                    <a:cubicBezTo>
                      <a:pt x="1501" y="8883"/>
                      <a:pt x="1441" y="8931"/>
                      <a:pt x="1394" y="8978"/>
                    </a:cubicBezTo>
                    <a:cubicBezTo>
                      <a:pt x="1287" y="9062"/>
                      <a:pt x="1203" y="9157"/>
                      <a:pt x="1108" y="9240"/>
                    </a:cubicBezTo>
                    <a:cubicBezTo>
                      <a:pt x="1025" y="9335"/>
                      <a:pt x="929" y="9407"/>
                      <a:pt x="846" y="9478"/>
                    </a:cubicBezTo>
                    <a:cubicBezTo>
                      <a:pt x="751" y="9562"/>
                      <a:pt x="679" y="9633"/>
                      <a:pt x="608" y="9693"/>
                    </a:cubicBezTo>
                    <a:cubicBezTo>
                      <a:pt x="537" y="9752"/>
                      <a:pt x="453" y="9812"/>
                      <a:pt x="394" y="9859"/>
                    </a:cubicBezTo>
                    <a:cubicBezTo>
                      <a:pt x="144" y="10050"/>
                      <a:pt x="1" y="10157"/>
                      <a:pt x="1" y="10157"/>
                    </a:cubicBezTo>
                    <a:lnTo>
                      <a:pt x="489" y="10788"/>
                    </a:lnTo>
                    <a:cubicBezTo>
                      <a:pt x="489" y="10788"/>
                      <a:pt x="632" y="10657"/>
                      <a:pt x="894" y="10431"/>
                    </a:cubicBezTo>
                    <a:cubicBezTo>
                      <a:pt x="953" y="10371"/>
                      <a:pt x="1025" y="10312"/>
                      <a:pt x="1096" y="10240"/>
                    </a:cubicBezTo>
                    <a:lnTo>
                      <a:pt x="1334" y="10002"/>
                    </a:lnTo>
                    <a:lnTo>
                      <a:pt x="1608" y="9740"/>
                    </a:lnTo>
                    <a:cubicBezTo>
                      <a:pt x="1691" y="9633"/>
                      <a:pt x="1787" y="9526"/>
                      <a:pt x="1882" y="9419"/>
                    </a:cubicBezTo>
                    <a:cubicBezTo>
                      <a:pt x="1930" y="9383"/>
                      <a:pt x="1989" y="9323"/>
                      <a:pt x="2037" y="9264"/>
                    </a:cubicBezTo>
                    <a:cubicBezTo>
                      <a:pt x="2096" y="9193"/>
                      <a:pt x="2144" y="9145"/>
                      <a:pt x="2180" y="9085"/>
                    </a:cubicBezTo>
                    <a:cubicBezTo>
                      <a:pt x="2275" y="8954"/>
                      <a:pt x="2394" y="8823"/>
                      <a:pt x="2477" y="8692"/>
                    </a:cubicBezTo>
                    <a:cubicBezTo>
                      <a:pt x="2572" y="8550"/>
                      <a:pt x="2656" y="8407"/>
                      <a:pt x="2763" y="8264"/>
                    </a:cubicBezTo>
                    <a:cubicBezTo>
                      <a:pt x="2858" y="8097"/>
                      <a:pt x="2942" y="7954"/>
                      <a:pt x="3037" y="7788"/>
                    </a:cubicBezTo>
                    <a:cubicBezTo>
                      <a:pt x="3108" y="7621"/>
                      <a:pt x="3180" y="7442"/>
                      <a:pt x="3275" y="7276"/>
                    </a:cubicBezTo>
                    <a:cubicBezTo>
                      <a:pt x="3346" y="7097"/>
                      <a:pt x="3418" y="6918"/>
                      <a:pt x="3477" y="6740"/>
                    </a:cubicBezTo>
                    <a:cubicBezTo>
                      <a:pt x="3596" y="6371"/>
                      <a:pt x="3692" y="5978"/>
                      <a:pt x="3727" y="5597"/>
                    </a:cubicBezTo>
                    <a:cubicBezTo>
                      <a:pt x="3787" y="5216"/>
                      <a:pt x="3787" y="4823"/>
                      <a:pt x="3763" y="4430"/>
                    </a:cubicBezTo>
                    <a:cubicBezTo>
                      <a:pt x="3727" y="4049"/>
                      <a:pt x="3668" y="3692"/>
                      <a:pt x="3585" y="3335"/>
                    </a:cubicBezTo>
                    <a:cubicBezTo>
                      <a:pt x="3477" y="2989"/>
                      <a:pt x="3370" y="2644"/>
                      <a:pt x="3239" y="2346"/>
                    </a:cubicBezTo>
                    <a:cubicBezTo>
                      <a:pt x="3108" y="2037"/>
                      <a:pt x="2977" y="1775"/>
                      <a:pt x="2823" y="1513"/>
                    </a:cubicBezTo>
                    <a:cubicBezTo>
                      <a:pt x="2537" y="1025"/>
                      <a:pt x="2263" y="644"/>
                      <a:pt x="2049" y="382"/>
                    </a:cubicBezTo>
                    <a:cubicBezTo>
                      <a:pt x="1846" y="132"/>
                      <a:pt x="1704" y="1"/>
                      <a:pt x="1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70"/>
              <p:cNvSpPr/>
              <p:nvPr/>
            </p:nvSpPr>
            <p:spPr>
              <a:xfrm>
                <a:off x="259017" y="1714810"/>
                <a:ext cx="313511" cy="854750"/>
              </a:xfrm>
              <a:custGeom>
                <a:avLst/>
                <a:gdLst/>
                <a:ahLst/>
                <a:cxnLst/>
                <a:rect l="l" t="t" r="r" b="b"/>
                <a:pathLst>
                  <a:path w="6180" h="16849" extrusionOk="0">
                    <a:moveTo>
                      <a:pt x="3596" y="1"/>
                    </a:moveTo>
                    <a:cubicBezTo>
                      <a:pt x="3596" y="1"/>
                      <a:pt x="3536" y="48"/>
                      <a:pt x="3393" y="96"/>
                    </a:cubicBezTo>
                    <a:cubicBezTo>
                      <a:pt x="3286" y="179"/>
                      <a:pt x="3120" y="334"/>
                      <a:pt x="2929" y="525"/>
                    </a:cubicBezTo>
                    <a:cubicBezTo>
                      <a:pt x="2739" y="715"/>
                      <a:pt x="2512" y="953"/>
                      <a:pt x="2274" y="1251"/>
                    </a:cubicBezTo>
                    <a:cubicBezTo>
                      <a:pt x="2036" y="1549"/>
                      <a:pt x="1786" y="1894"/>
                      <a:pt x="1536" y="2299"/>
                    </a:cubicBezTo>
                    <a:cubicBezTo>
                      <a:pt x="1453" y="2394"/>
                      <a:pt x="1393" y="2501"/>
                      <a:pt x="1334" y="2608"/>
                    </a:cubicBezTo>
                    <a:cubicBezTo>
                      <a:pt x="1274" y="2715"/>
                      <a:pt x="1215" y="2811"/>
                      <a:pt x="1155" y="2930"/>
                    </a:cubicBezTo>
                    <a:cubicBezTo>
                      <a:pt x="1036" y="3156"/>
                      <a:pt x="917" y="3394"/>
                      <a:pt x="822" y="3644"/>
                    </a:cubicBezTo>
                    <a:cubicBezTo>
                      <a:pt x="595" y="4156"/>
                      <a:pt x="417" y="4704"/>
                      <a:pt x="262" y="5287"/>
                    </a:cubicBezTo>
                    <a:cubicBezTo>
                      <a:pt x="238" y="5430"/>
                      <a:pt x="191" y="5585"/>
                      <a:pt x="167" y="5728"/>
                    </a:cubicBezTo>
                    <a:cubicBezTo>
                      <a:pt x="131" y="5883"/>
                      <a:pt x="119" y="6049"/>
                      <a:pt x="83" y="6192"/>
                    </a:cubicBezTo>
                    <a:cubicBezTo>
                      <a:pt x="83" y="6287"/>
                      <a:pt x="72" y="6359"/>
                      <a:pt x="60" y="6430"/>
                    </a:cubicBezTo>
                    <a:lnTo>
                      <a:pt x="48" y="6668"/>
                    </a:lnTo>
                    <a:cubicBezTo>
                      <a:pt x="24" y="6835"/>
                      <a:pt x="12" y="6978"/>
                      <a:pt x="12" y="7145"/>
                    </a:cubicBezTo>
                    <a:cubicBezTo>
                      <a:pt x="24" y="7478"/>
                      <a:pt x="0" y="7788"/>
                      <a:pt x="48" y="8109"/>
                    </a:cubicBezTo>
                    <a:lnTo>
                      <a:pt x="83" y="8609"/>
                    </a:lnTo>
                    <a:lnTo>
                      <a:pt x="167" y="9085"/>
                    </a:lnTo>
                    <a:lnTo>
                      <a:pt x="203" y="9323"/>
                    </a:lnTo>
                    <a:lnTo>
                      <a:pt x="262" y="9562"/>
                    </a:lnTo>
                    <a:cubicBezTo>
                      <a:pt x="310" y="9716"/>
                      <a:pt x="345" y="9871"/>
                      <a:pt x="381" y="10038"/>
                    </a:cubicBezTo>
                    <a:cubicBezTo>
                      <a:pt x="429" y="10193"/>
                      <a:pt x="476" y="10347"/>
                      <a:pt x="536" y="10490"/>
                    </a:cubicBezTo>
                    <a:cubicBezTo>
                      <a:pt x="595" y="10645"/>
                      <a:pt x="643" y="10788"/>
                      <a:pt x="703" y="10943"/>
                    </a:cubicBezTo>
                    <a:cubicBezTo>
                      <a:pt x="953" y="11526"/>
                      <a:pt x="1238" y="12074"/>
                      <a:pt x="1560" y="12574"/>
                    </a:cubicBezTo>
                    <a:cubicBezTo>
                      <a:pt x="1655" y="12717"/>
                      <a:pt x="1727" y="12836"/>
                      <a:pt x="1810" y="12955"/>
                    </a:cubicBezTo>
                    <a:cubicBezTo>
                      <a:pt x="1905" y="13074"/>
                      <a:pt x="1977" y="13205"/>
                      <a:pt x="2072" y="13312"/>
                    </a:cubicBezTo>
                    <a:cubicBezTo>
                      <a:pt x="2250" y="13526"/>
                      <a:pt x="2429" y="13753"/>
                      <a:pt x="2584" y="13967"/>
                    </a:cubicBezTo>
                    <a:cubicBezTo>
                      <a:pt x="2965" y="14348"/>
                      <a:pt x="3298" y="14741"/>
                      <a:pt x="3655" y="15038"/>
                    </a:cubicBezTo>
                    <a:cubicBezTo>
                      <a:pt x="3834" y="15193"/>
                      <a:pt x="4001" y="15348"/>
                      <a:pt x="4167" y="15479"/>
                    </a:cubicBezTo>
                    <a:cubicBezTo>
                      <a:pt x="4334" y="15610"/>
                      <a:pt x="4489" y="15729"/>
                      <a:pt x="4644" y="15848"/>
                    </a:cubicBezTo>
                    <a:cubicBezTo>
                      <a:pt x="4810" y="15955"/>
                      <a:pt x="4941" y="16074"/>
                      <a:pt x="5072" y="16169"/>
                    </a:cubicBezTo>
                    <a:cubicBezTo>
                      <a:pt x="5215" y="16253"/>
                      <a:pt x="5334" y="16324"/>
                      <a:pt x="5453" y="16408"/>
                    </a:cubicBezTo>
                    <a:cubicBezTo>
                      <a:pt x="5668" y="16550"/>
                      <a:pt x="5858" y="16658"/>
                      <a:pt x="5977" y="16729"/>
                    </a:cubicBezTo>
                    <a:cubicBezTo>
                      <a:pt x="6120" y="16801"/>
                      <a:pt x="6179" y="16848"/>
                      <a:pt x="6179" y="16848"/>
                    </a:cubicBezTo>
                    <a:cubicBezTo>
                      <a:pt x="6179" y="16848"/>
                      <a:pt x="6120" y="16789"/>
                      <a:pt x="6025" y="16681"/>
                    </a:cubicBezTo>
                    <a:cubicBezTo>
                      <a:pt x="5941" y="16586"/>
                      <a:pt x="5787" y="16420"/>
                      <a:pt x="5608" y="16229"/>
                    </a:cubicBezTo>
                    <a:cubicBezTo>
                      <a:pt x="5525" y="16122"/>
                      <a:pt x="5417" y="16015"/>
                      <a:pt x="5310" y="15896"/>
                    </a:cubicBezTo>
                    <a:cubicBezTo>
                      <a:pt x="5203" y="15777"/>
                      <a:pt x="5084" y="15646"/>
                      <a:pt x="4965" y="15515"/>
                    </a:cubicBezTo>
                    <a:cubicBezTo>
                      <a:pt x="4858" y="15360"/>
                      <a:pt x="4715" y="15217"/>
                      <a:pt x="4584" y="15062"/>
                    </a:cubicBezTo>
                    <a:cubicBezTo>
                      <a:pt x="4465" y="14896"/>
                      <a:pt x="4322" y="14741"/>
                      <a:pt x="4179" y="14562"/>
                    </a:cubicBezTo>
                    <a:cubicBezTo>
                      <a:pt x="4036" y="14384"/>
                      <a:pt x="3882" y="14217"/>
                      <a:pt x="3751" y="14003"/>
                    </a:cubicBezTo>
                    <a:cubicBezTo>
                      <a:pt x="3620" y="13812"/>
                      <a:pt x="3465" y="13622"/>
                      <a:pt x="3322" y="13407"/>
                    </a:cubicBezTo>
                    <a:cubicBezTo>
                      <a:pt x="3179" y="13205"/>
                      <a:pt x="3048" y="12979"/>
                      <a:pt x="2905" y="12752"/>
                    </a:cubicBezTo>
                    <a:cubicBezTo>
                      <a:pt x="2762" y="12538"/>
                      <a:pt x="2631" y="12300"/>
                      <a:pt x="2500" y="12062"/>
                    </a:cubicBezTo>
                    <a:cubicBezTo>
                      <a:pt x="2453" y="12002"/>
                      <a:pt x="2429" y="11943"/>
                      <a:pt x="2393" y="11883"/>
                    </a:cubicBezTo>
                    <a:lnTo>
                      <a:pt x="2310" y="11681"/>
                    </a:lnTo>
                    <a:cubicBezTo>
                      <a:pt x="2250" y="11562"/>
                      <a:pt x="2191" y="11431"/>
                      <a:pt x="2131" y="11312"/>
                    </a:cubicBezTo>
                    <a:cubicBezTo>
                      <a:pt x="2072" y="11193"/>
                      <a:pt x="2012" y="11062"/>
                      <a:pt x="1965" y="10931"/>
                    </a:cubicBezTo>
                    <a:cubicBezTo>
                      <a:pt x="1905" y="10812"/>
                      <a:pt x="1858" y="10669"/>
                      <a:pt x="1798" y="10538"/>
                    </a:cubicBezTo>
                    <a:cubicBezTo>
                      <a:pt x="1738" y="10407"/>
                      <a:pt x="1715" y="10276"/>
                      <a:pt x="1667" y="10133"/>
                    </a:cubicBezTo>
                    <a:lnTo>
                      <a:pt x="1536" y="9740"/>
                    </a:lnTo>
                    <a:lnTo>
                      <a:pt x="1429" y="9323"/>
                    </a:lnTo>
                    <a:lnTo>
                      <a:pt x="1381" y="9109"/>
                    </a:lnTo>
                    <a:lnTo>
                      <a:pt x="1357" y="8907"/>
                    </a:lnTo>
                    <a:lnTo>
                      <a:pt x="1274" y="8490"/>
                    </a:lnTo>
                    <a:cubicBezTo>
                      <a:pt x="1262" y="8335"/>
                      <a:pt x="1250" y="8204"/>
                      <a:pt x="1238" y="8049"/>
                    </a:cubicBezTo>
                    <a:cubicBezTo>
                      <a:pt x="1203" y="7776"/>
                      <a:pt x="1203" y="7490"/>
                      <a:pt x="1191" y="7204"/>
                    </a:cubicBezTo>
                    <a:cubicBezTo>
                      <a:pt x="1203" y="6645"/>
                      <a:pt x="1238" y="6085"/>
                      <a:pt x="1322" y="5549"/>
                    </a:cubicBezTo>
                    <a:cubicBezTo>
                      <a:pt x="1334" y="5418"/>
                      <a:pt x="1369" y="5287"/>
                      <a:pt x="1393" y="5156"/>
                    </a:cubicBezTo>
                    <a:cubicBezTo>
                      <a:pt x="1417" y="5013"/>
                      <a:pt x="1441" y="4894"/>
                      <a:pt x="1477" y="4763"/>
                    </a:cubicBezTo>
                    <a:cubicBezTo>
                      <a:pt x="1548" y="4513"/>
                      <a:pt x="1607" y="4263"/>
                      <a:pt x="1679" y="4025"/>
                    </a:cubicBezTo>
                    <a:cubicBezTo>
                      <a:pt x="1834" y="3525"/>
                      <a:pt x="1988" y="3085"/>
                      <a:pt x="2179" y="2668"/>
                    </a:cubicBezTo>
                    <a:cubicBezTo>
                      <a:pt x="2358" y="2251"/>
                      <a:pt x="2536" y="1882"/>
                      <a:pt x="2691" y="1549"/>
                    </a:cubicBezTo>
                    <a:cubicBezTo>
                      <a:pt x="2870" y="1239"/>
                      <a:pt x="3024" y="941"/>
                      <a:pt x="3155" y="715"/>
                    </a:cubicBezTo>
                    <a:cubicBezTo>
                      <a:pt x="3286" y="477"/>
                      <a:pt x="3405" y="299"/>
                      <a:pt x="3477" y="179"/>
                    </a:cubicBezTo>
                    <a:cubicBezTo>
                      <a:pt x="3560" y="60"/>
                      <a:pt x="3596" y="1"/>
                      <a:pt x="35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70"/>
              <p:cNvSpPr/>
              <p:nvPr/>
            </p:nvSpPr>
            <p:spPr>
              <a:xfrm>
                <a:off x="301274" y="1377212"/>
                <a:ext cx="314120" cy="321983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6347" extrusionOk="0">
                    <a:moveTo>
                      <a:pt x="5775" y="0"/>
                    </a:moveTo>
                    <a:cubicBezTo>
                      <a:pt x="5710" y="6"/>
                      <a:pt x="5635" y="6"/>
                      <a:pt x="5553" y="6"/>
                    </a:cubicBezTo>
                    <a:cubicBezTo>
                      <a:pt x="5472" y="6"/>
                      <a:pt x="5382" y="6"/>
                      <a:pt x="5287" y="12"/>
                    </a:cubicBezTo>
                    <a:cubicBezTo>
                      <a:pt x="5085" y="36"/>
                      <a:pt x="4882" y="60"/>
                      <a:pt x="4644" y="96"/>
                    </a:cubicBezTo>
                    <a:cubicBezTo>
                      <a:pt x="4406" y="131"/>
                      <a:pt x="4168" y="215"/>
                      <a:pt x="3894" y="274"/>
                    </a:cubicBezTo>
                    <a:cubicBezTo>
                      <a:pt x="3775" y="310"/>
                      <a:pt x="3644" y="369"/>
                      <a:pt x="3513" y="417"/>
                    </a:cubicBezTo>
                    <a:cubicBezTo>
                      <a:pt x="3382" y="477"/>
                      <a:pt x="3239" y="524"/>
                      <a:pt x="3108" y="596"/>
                    </a:cubicBezTo>
                    <a:cubicBezTo>
                      <a:pt x="2977" y="655"/>
                      <a:pt x="2846" y="727"/>
                      <a:pt x="2703" y="810"/>
                    </a:cubicBezTo>
                    <a:cubicBezTo>
                      <a:pt x="2572" y="869"/>
                      <a:pt x="2453" y="965"/>
                      <a:pt x="2322" y="1060"/>
                    </a:cubicBezTo>
                    <a:lnTo>
                      <a:pt x="2132" y="1191"/>
                    </a:lnTo>
                    <a:cubicBezTo>
                      <a:pt x="2072" y="1250"/>
                      <a:pt x="2013" y="1298"/>
                      <a:pt x="1953" y="1358"/>
                    </a:cubicBezTo>
                    <a:cubicBezTo>
                      <a:pt x="1834" y="1465"/>
                      <a:pt x="1691" y="1560"/>
                      <a:pt x="1596" y="1679"/>
                    </a:cubicBezTo>
                    <a:cubicBezTo>
                      <a:pt x="1477" y="1798"/>
                      <a:pt x="1370" y="1917"/>
                      <a:pt x="1263" y="2036"/>
                    </a:cubicBezTo>
                    <a:cubicBezTo>
                      <a:pt x="1155" y="2155"/>
                      <a:pt x="1072" y="2298"/>
                      <a:pt x="977" y="2429"/>
                    </a:cubicBezTo>
                    <a:cubicBezTo>
                      <a:pt x="894" y="2548"/>
                      <a:pt x="822" y="2703"/>
                      <a:pt x="739" y="2834"/>
                    </a:cubicBezTo>
                    <a:cubicBezTo>
                      <a:pt x="715" y="2905"/>
                      <a:pt x="667" y="2977"/>
                      <a:pt x="644" y="3036"/>
                    </a:cubicBezTo>
                    <a:cubicBezTo>
                      <a:pt x="608" y="3108"/>
                      <a:pt x="584" y="3167"/>
                      <a:pt x="548" y="3251"/>
                    </a:cubicBezTo>
                    <a:cubicBezTo>
                      <a:pt x="489" y="3382"/>
                      <a:pt x="429" y="3513"/>
                      <a:pt x="382" y="3644"/>
                    </a:cubicBezTo>
                    <a:lnTo>
                      <a:pt x="251" y="4048"/>
                    </a:lnTo>
                    <a:cubicBezTo>
                      <a:pt x="203" y="4191"/>
                      <a:pt x="191" y="4322"/>
                      <a:pt x="167" y="4441"/>
                    </a:cubicBezTo>
                    <a:cubicBezTo>
                      <a:pt x="132" y="4560"/>
                      <a:pt x="108" y="4679"/>
                      <a:pt x="84" y="4798"/>
                    </a:cubicBezTo>
                    <a:cubicBezTo>
                      <a:pt x="60" y="5037"/>
                      <a:pt x="24" y="5239"/>
                      <a:pt x="24" y="5430"/>
                    </a:cubicBezTo>
                    <a:cubicBezTo>
                      <a:pt x="12" y="5632"/>
                      <a:pt x="1" y="5787"/>
                      <a:pt x="12" y="5930"/>
                    </a:cubicBezTo>
                    <a:cubicBezTo>
                      <a:pt x="24" y="6192"/>
                      <a:pt x="48" y="6346"/>
                      <a:pt x="48" y="6346"/>
                    </a:cubicBezTo>
                    <a:cubicBezTo>
                      <a:pt x="48" y="6346"/>
                      <a:pt x="108" y="6192"/>
                      <a:pt x="191" y="5906"/>
                    </a:cubicBezTo>
                    <a:cubicBezTo>
                      <a:pt x="227" y="5787"/>
                      <a:pt x="286" y="5644"/>
                      <a:pt x="346" y="5465"/>
                    </a:cubicBezTo>
                    <a:cubicBezTo>
                      <a:pt x="382" y="5299"/>
                      <a:pt x="477" y="5108"/>
                      <a:pt x="548" y="4894"/>
                    </a:cubicBezTo>
                    <a:cubicBezTo>
                      <a:pt x="584" y="4798"/>
                      <a:pt x="644" y="4691"/>
                      <a:pt x="679" y="4584"/>
                    </a:cubicBezTo>
                    <a:cubicBezTo>
                      <a:pt x="727" y="4477"/>
                      <a:pt x="774" y="4358"/>
                      <a:pt x="834" y="4263"/>
                    </a:cubicBezTo>
                    <a:cubicBezTo>
                      <a:pt x="894" y="4156"/>
                      <a:pt x="941" y="4036"/>
                      <a:pt x="1001" y="3917"/>
                    </a:cubicBezTo>
                    <a:cubicBezTo>
                      <a:pt x="1060" y="3810"/>
                      <a:pt x="1132" y="3691"/>
                      <a:pt x="1191" y="3572"/>
                    </a:cubicBezTo>
                    <a:cubicBezTo>
                      <a:pt x="1251" y="3453"/>
                      <a:pt x="1322" y="3346"/>
                      <a:pt x="1394" y="3227"/>
                    </a:cubicBezTo>
                    <a:cubicBezTo>
                      <a:pt x="1477" y="3108"/>
                      <a:pt x="1548" y="2989"/>
                      <a:pt x="1632" y="2893"/>
                    </a:cubicBezTo>
                    <a:cubicBezTo>
                      <a:pt x="1715" y="2786"/>
                      <a:pt x="1798" y="2667"/>
                      <a:pt x="1894" y="2560"/>
                    </a:cubicBezTo>
                    <a:cubicBezTo>
                      <a:pt x="1977" y="2453"/>
                      <a:pt x="2084" y="2358"/>
                      <a:pt x="2168" y="2251"/>
                    </a:cubicBezTo>
                    <a:cubicBezTo>
                      <a:pt x="2263" y="2131"/>
                      <a:pt x="2370" y="2060"/>
                      <a:pt x="2465" y="1953"/>
                    </a:cubicBezTo>
                    <a:lnTo>
                      <a:pt x="2620" y="1798"/>
                    </a:lnTo>
                    <a:lnTo>
                      <a:pt x="2787" y="1667"/>
                    </a:lnTo>
                    <a:cubicBezTo>
                      <a:pt x="2846" y="1620"/>
                      <a:pt x="2882" y="1584"/>
                      <a:pt x="2941" y="1536"/>
                    </a:cubicBezTo>
                    <a:cubicBezTo>
                      <a:pt x="3001" y="1489"/>
                      <a:pt x="3049" y="1441"/>
                      <a:pt x="3108" y="1417"/>
                    </a:cubicBezTo>
                    <a:cubicBezTo>
                      <a:pt x="3227" y="1346"/>
                      <a:pt x="3346" y="1262"/>
                      <a:pt x="3453" y="1191"/>
                    </a:cubicBezTo>
                    <a:cubicBezTo>
                      <a:pt x="3561" y="1119"/>
                      <a:pt x="3680" y="1060"/>
                      <a:pt x="3799" y="1000"/>
                    </a:cubicBezTo>
                    <a:cubicBezTo>
                      <a:pt x="3918" y="941"/>
                      <a:pt x="4037" y="881"/>
                      <a:pt x="4132" y="822"/>
                    </a:cubicBezTo>
                    <a:cubicBezTo>
                      <a:pt x="4358" y="727"/>
                      <a:pt x="4573" y="631"/>
                      <a:pt x="4775" y="536"/>
                    </a:cubicBezTo>
                    <a:cubicBezTo>
                      <a:pt x="4989" y="465"/>
                      <a:pt x="5180" y="393"/>
                      <a:pt x="5346" y="310"/>
                    </a:cubicBezTo>
                    <a:cubicBezTo>
                      <a:pt x="5501" y="250"/>
                      <a:pt x="5668" y="215"/>
                      <a:pt x="5787" y="167"/>
                    </a:cubicBezTo>
                    <a:cubicBezTo>
                      <a:pt x="6037" y="72"/>
                      <a:pt x="6192" y="12"/>
                      <a:pt x="6192" y="12"/>
                    </a:cubicBezTo>
                    <a:cubicBezTo>
                      <a:pt x="6192" y="12"/>
                      <a:pt x="6037" y="0"/>
                      <a:pt x="57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70"/>
              <p:cNvSpPr/>
              <p:nvPr/>
            </p:nvSpPr>
            <p:spPr>
              <a:xfrm>
                <a:off x="105006" y="1415005"/>
                <a:ext cx="362415" cy="411623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8114" extrusionOk="0">
                    <a:moveTo>
                      <a:pt x="6732" y="0"/>
                    </a:moveTo>
                    <a:cubicBezTo>
                      <a:pt x="6711" y="0"/>
                      <a:pt x="6689" y="2"/>
                      <a:pt x="6668" y="5"/>
                    </a:cubicBezTo>
                    <a:lnTo>
                      <a:pt x="6644" y="5"/>
                    </a:lnTo>
                    <a:cubicBezTo>
                      <a:pt x="6608" y="5"/>
                      <a:pt x="6584" y="17"/>
                      <a:pt x="6537" y="17"/>
                    </a:cubicBezTo>
                    <a:cubicBezTo>
                      <a:pt x="6441" y="29"/>
                      <a:pt x="6322" y="65"/>
                      <a:pt x="6167" y="89"/>
                    </a:cubicBezTo>
                    <a:cubicBezTo>
                      <a:pt x="5846" y="160"/>
                      <a:pt x="5405" y="279"/>
                      <a:pt x="4894" y="482"/>
                    </a:cubicBezTo>
                    <a:cubicBezTo>
                      <a:pt x="4643" y="577"/>
                      <a:pt x="4382" y="696"/>
                      <a:pt x="4096" y="839"/>
                    </a:cubicBezTo>
                    <a:cubicBezTo>
                      <a:pt x="3810" y="970"/>
                      <a:pt x="3512" y="1148"/>
                      <a:pt x="3227" y="1327"/>
                    </a:cubicBezTo>
                    <a:cubicBezTo>
                      <a:pt x="2953" y="1517"/>
                      <a:pt x="2667" y="1732"/>
                      <a:pt x="2393" y="1970"/>
                    </a:cubicBezTo>
                    <a:cubicBezTo>
                      <a:pt x="2131" y="2208"/>
                      <a:pt x="1881" y="2458"/>
                      <a:pt x="1643" y="2744"/>
                    </a:cubicBezTo>
                    <a:cubicBezTo>
                      <a:pt x="1536" y="2887"/>
                      <a:pt x="1417" y="3018"/>
                      <a:pt x="1310" y="3172"/>
                    </a:cubicBezTo>
                    <a:lnTo>
                      <a:pt x="1167" y="3399"/>
                    </a:lnTo>
                    <a:lnTo>
                      <a:pt x="1024" y="3613"/>
                    </a:lnTo>
                    <a:cubicBezTo>
                      <a:pt x="929" y="3768"/>
                      <a:pt x="845" y="3934"/>
                      <a:pt x="774" y="4077"/>
                    </a:cubicBezTo>
                    <a:cubicBezTo>
                      <a:pt x="691" y="4244"/>
                      <a:pt x="631" y="4411"/>
                      <a:pt x="572" y="4554"/>
                    </a:cubicBezTo>
                    <a:cubicBezTo>
                      <a:pt x="512" y="4708"/>
                      <a:pt x="464" y="4863"/>
                      <a:pt x="405" y="5018"/>
                    </a:cubicBezTo>
                    <a:cubicBezTo>
                      <a:pt x="345" y="5185"/>
                      <a:pt x="310" y="5327"/>
                      <a:pt x="274" y="5482"/>
                    </a:cubicBezTo>
                    <a:cubicBezTo>
                      <a:pt x="250" y="5554"/>
                      <a:pt x="226" y="5625"/>
                      <a:pt x="214" y="5697"/>
                    </a:cubicBezTo>
                    <a:lnTo>
                      <a:pt x="167" y="5923"/>
                    </a:lnTo>
                    <a:cubicBezTo>
                      <a:pt x="131" y="6078"/>
                      <a:pt x="107" y="6209"/>
                      <a:pt x="95" y="6339"/>
                    </a:cubicBezTo>
                    <a:cubicBezTo>
                      <a:pt x="60" y="6613"/>
                      <a:pt x="12" y="6851"/>
                      <a:pt x="12" y="7066"/>
                    </a:cubicBezTo>
                    <a:cubicBezTo>
                      <a:pt x="12" y="7280"/>
                      <a:pt x="0" y="7471"/>
                      <a:pt x="0" y="7625"/>
                    </a:cubicBezTo>
                    <a:lnTo>
                      <a:pt x="0" y="8113"/>
                    </a:lnTo>
                    <a:cubicBezTo>
                      <a:pt x="0" y="8113"/>
                      <a:pt x="12" y="7935"/>
                      <a:pt x="36" y="7625"/>
                    </a:cubicBezTo>
                    <a:cubicBezTo>
                      <a:pt x="36" y="7471"/>
                      <a:pt x="60" y="7280"/>
                      <a:pt x="95" y="7066"/>
                    </a:cubicBezTo>
                    <a:cubicBezTo>
                      <a:pt x="107" y="6851"/>
                      <a:pt x="167" y="6613"/>
                      <a:pt x="214" y="6351"/>
                    </a:cubicBezTo>
                    <a:cubicBezTo>
                      <a:pt x="238" y="6220"/>
                      <a:pt x="286" y="6089"/>
                      <a:pt x="310" y="5958"/>
                    </a:cubicBezTo>
                    <a:cubicBezTo>
                      <a:pt x="345" y="5875"/>
                      <a:pt x="357" y="5816"/>
                      <a:pt x="369" y="5744"/>
                    </a:cubicBezTo>
                    <a:cubicBezTo>
                      <a:pt x="405" y="5673"/>
                      <a:pt x="417" y="5613"/>
                      <a:pt x="452" y="5542"/>
                    </a:cubicBezTo>
                    <a:cubicBezTo>
                      <a:pt x="512" y="5399"/>
                      <a:pt x="548" y="5256"/>
                      <a:pt x="607" y="5101"/>
                    </a:cubicBezTo>
                    <a:cubicBezTo>
                      <a:pt x="667" y="4970"/>
                      <a:pt x="726" y="4827"/>
                      <a:pt x="810" y="4673"/>
                    </a:cubicBezTo>
                    <a:cubicBezTo>
                      <a:pt x="881" y="4542"/>
                      <a:pt x="953" y="4375"/>
                      <a:pt x="1048" y="4244"/>
                    </a:cubicBezTo>
                    <a:cubicBezTo>
                      <a:pt x="1131" y="4089"/>
                      <a:pt x="1203" y="3946"/>
                      <a:pt x="1310" y="3815"/>
                    </a:cubicBezTo>
                    <a:cubicBezTo>
                      <a:pt x="1357" y="3732"/>
                      <a:pt x="1417" y="3672"/>
                      <a:pt x="1465" y="3601"/>
                    </a:cubicBezTo>
                    <a:lnTo>
                      <a:pt x="1619" y="3411"/>
                    </a:lnTo>
                    <a:cubicBezTo>
                      <a:pt x="1726" y="3280"/>
                      <a:pt x="1846" y="3161"/>
                      <a:pt x="1965" y="3018"/>
                    </a:cubicBezTo>
                    <a:cubicBezTo>
                      <a:pt x="2203" y="2780"/>
                      <a:pt x="2453" y="2541"/>
                      <a:pt x="2727" y="2351"/>
                    </a:cubicBezTo>
                    <a:cubicBezTo>
                      <a:pt x="2989" y="2148"/>
                      <a:pt x="3262" y="1982"/>
                      <a:pt x="3536" y="1815"/>
                    </a:cubicBezTo>
                    <a:cubicBezTo>
                      <a:pt x="3822" y="1672"/>
                      <a:pt x="4108" y="1517"/>
                      <a:pt x="4370" y="1410"/>
                    </a:cubicBezTo>
                    <a:cubicBezTo>
                      <a:pt x="4643" y="1291"/>
                      <a:pt x="4917" y="1208"/>
                      <a:pt x="5144" y="1136"/>
                    </a:cubicBezTo>
                    <a:cubicBezTo>
                      <a:pt x="5644" y="982"/>
                      <a:pt x="6060" y="910"/>
                      <a:pt x="6334" y="863"/>
                    </a:cubicBezTo>
                    <a:cubicBezTo>
                      <a:pt x="6477" y="839"/>
                      <a:pt x="6596" y="815"/>
                      <a:pt x="6668" y="815"/>
                    </a:cubicBezTo>
                    <a:cubicBezTo>
                      <a:pt x="6739" y="803"/>
                      <a:pt x="6787" y="803"/>
                      <a:pt x="6787" y="803"/>
                    </a:cubicBezTo>
                    <a:cubicBezTo>
                      <a:pt x="6799" y="803"/>
                      <a:pt x="6810" y="791"/>
                      <a:pt x="6775" y="791"/>
                    </a:cubicBezTo>
                    <a:cubicBezTo>
                      <a:pt x="7001" y="755"/>
                      <a:pt x="7144" y="565"/>
                      <a:pt x="7120" y="339"/>
                    </a:cubicBezTo>
                    <a:cubicBezTo>
                      <a:pt x="7088" y="145"/>
                      <a:pt x="6929" y="0"/>
                      <a:pt x="67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70"/>
              <p:cNvSpPr/>
              <p:nvPr/>
            </p:nvSpPr>
            <p:spPr>
              <a:xfrm>
                <a:off x="1639688" y="573573"/>
                <a:ext cx="670498" cy="193636"/>
              </a:xfrm>
              <a:custGeom>
                <a:avLst/>
                <a:gdLst/>
                <a:ahLst/>
                <a:cxnLst/>
                <a:rect l="l" t="t" r="r" b="b"/>
                <a:pathLst>
                  <a:path w="13217" h="3817" extrusionOk="0">
                    <a:moveTo>
                      <a:pt x="7223" y="1"/>
                    </a:moveTo>
                    <a:cubicBezTo>
                      <a:pt x="6898" y="1"/>
                      <a:pt x="6569" y="13"/>
                      <a:pt x="6240" y="55"/>
                    </a:cubicBezTo>
                    <a:lnTo>
                      <a:pt x="5883" y="102"/>
                    </a:lnTo>
                    <a:lnTo>
                      <a:pt x="5525" y="162"/>
                    </a:lnTo>
                    <a:cubicBezTo>
                      <a:pt x="5299" y="197"/>
                      <a:pt x="5061" y="257"/>
                      <a:pt x="4835" y="317"/>
                    </a:cubicBezTo>
                    <a:cubicBezTo>
                      <a:pt x="4382" y="436"/>
                      <a:pt x="3942" y="590"/>
                      <a:pt x="3549" y="781"/>
                    </a:cubicBezTo>
                    <a:cubicBezTo>
                      <a:pt x="3144" y="959"/>
                      <a:pt x="2775" y="1186"/>
                      <a:pt x="2430" y="1388"/>
                    </a:cubicBezTo>
                    <a:cubicBezTo>
                      <a:pt x="2084" y="1602"/>
                      <a:pt x="1787" y="1841"/>
                      <a:pt x="1525" y="2067"/>
                    </a:cubicBezTo>
                    <a:cubicBezTo>
                      <a:pt x="1263" y="2281"/>
                      <a:pt x="1025" y="2507"/>
                      <a:pt x="834" y="2722"/>
                    </a:cubicBezTo>
                    <a:cubicBezTo>
                      <a:pt x="644" y="2924"/>
                      <a:pt x="477" y="3115"/>
                      <a:pt x="358" y="3281"/>
                    </a:cubicBezTo>
                    <a:cubicBezTo>
                      <a:pt x="239" y="3448"/>
                      <a:pt x="156" y="3579"/>
                      <a:pt x="96" y="3674"/>
                    </a:cubicBezTo>
                    <a:cubicBezTo>
                      <a:pt x="37" y="3769"/>
                      <a:pt x="1" y="3817"/>
                      <a:pt x="1" y="3817"/>
                    </a:cubicBezTo>
                    <a:cubicBezTo>
                      <a:pt x="1" y="3817"/>
                      <a:pt x="48" y="3793"/>
                      <a:pt x="132" y="3722"/>
                    </a:cubicBezTo>
                    <a:cubicBezTo>
                      <a:pt x="215" y="3662"/>
                      <a:pt x="346" y="3567"/>
                      <a:pt x="513" y="3460"/>
                    </a:cubicBezTo>
                    <a:cubicBezTo>
                      <a:pt x="668" y="3365"/>
                      <a:pt x="870" y="3222"/>
                      <a:pt x="1108" y="3091"/>
                    </a:cubicBezTo>
                    <a:cubicBezTo>
                      <a:pt x="1346" y="2948"/>
                      <a:pt x="1608" y="2793"/>
                      <a:pt x="1894" y="2650"/>
                    </a:cubicBezTo>
                    <a:cubicBezTo>
                      <a:pt x="2192" y="2495"/>
                      <a:pt x="2501" y="2353"/>
                      <a:pt x="2846" y="2198"/>
                    </a:cubicBezTo>
                    <a:cubicBezTo>
                      <a:pt x="3192" y="2055"/>
                      <a:pt x="3549" y="1900"/>
                      <a:pt x="3930" y="1781"/>
                    </a:cubicBezTo>
                    <a:lnTo>
                      <a:pt x="4513" y="1602"/>
                    </a:lnTo>
                    <a:cubicBezTo>
                      <a:pt x="4597" y="1579"/>
                      <a:pt x="4704" y="1555"/>
                      <a:pt x="4811" y="1531"/>
                    </a:cubicBezTo>
                    <a:cubicBezTo>
                      <a:pt x="4894" y="1495"/>
                      <a:pt x="5001" y="1471"/>
                      <a:pt x="5109" y="1460"/>
                    </a:cubicBezTo>
                    <a:cubicBezTo>
                      <a:pt x="5299" y="1412"/>
                      <a:pt x="5513" y="1364"/>
                      <a:pt x="5716" y="1340"/>
                    </a:cubicBezTo>
                    <a:lnTo>
                      <a:pt x="6025" y="1293"/>
                    </a:lnTo>
                    <a:lnTo>
                      <a:pt x="6347" y="1257"/>
                    </a:lnTo>
                    <a:cubicBezTo>
                      <a:pt x="6775" y="1198"/>
                      <a:pt x="7192" y="1198"/>
                      <a:pt x="7609" y="1186"/>
                    </a:cubicBezTo>
                    <a:cubicBezTo>
                      <a:pt x="7811" y="1186"/>
                      <a:pt x="8026" y="1198"/>
                      <a:pt x="8228" y="1198"/>
                    </a:cubicBezTo>
                    <a:cubicBezTo>
                      <a:pt x="8442" y="1221"/>
                      <a:pt x="8645" y="1233"/>
                      <a:pt x="8847" y="1245"/>
                    </a:cubicBezTo>
                    <a:cubicBezTo>
                      <a:pt x="9050" y="1257"/>
                      <a:pt x="9240" y="1293"/>
                      <a:pt x="9442" y="1305"/>
                    </a:cubicBezTo>
                    <a:cubicBezTo>
                      <a:pt x="9633" y="1340"/>
                      <a:pt x="9823" y="1364"/>
                      <a:pt x="10002" y="1400"/>
                    </a:cubicBezTo>
                    <a:cubicBezTo>
                      <a:pt x="10181" y="1424"/>
                      <a:pt x="10359" y="1471"/>
                      <a:pt x="10538" y="1495"/>
                    </a:cubicBezTo>
                    <a:cubicBezTo>
                      <a:pt x="10716" y="1531"/>
                      <a:pt x="10883" y="1555"/>
                      <a:pt x="11050" y="1602"/>
                    </a:cubicBezTo>
                    <a:cubicBezTo>
                      <a:pt x="11359" y="1698"/>
                      <a:pt x="11669" y="1757"/>
                      <a:pt x="11919" y="1829"/>
                    </a:cubicBezTo>
                    <a:cubicBezTo>
                      <a:pt x="12193" y="1888"/>
                      <a:pt x="12419" y="1948"/>
                      <a:pt x="12610" y="2007"/>
                    </a:cubicBezTo>
                    <a:cubicBezTo>
                      <a:pt x="12800" y="2067"/>
                      <a:pt x="12955" y="2091"/>
                      <a:pt x="13050" y="2126"/>
                    </a:cubicBezTo>
                    <a:cubicBezTo>
                      <a:pt x="13157" y="2150"/>
                      <a:pt x="13217" y="2174"/>
                      <a:pt x="13217" y="2174"/>
                    </a:cubicBezTo>
                    <a:cubicBezTo>
                      <a:pt x="13217" y="2174"/>
                      <a:pt x="13169" y="2126"/>
                      <a:pt x="13086" y="2067"/>
                    </a:cubicBezTo>
                    <a:cubicBezTo>
                      <a:pt x="12991" y="1995"/>
                      <a:pt x="12871" y="1900"/>
                      <a:pt x="12717" y="1781"/>
                    </a:cubicBezTo>
                    <a:cubicBezTo>
                      <a:pt x="12550" y="1650"/>
                      <a:pt x="12336" y="1531"/>
                      <a:pt x="12098" y="1376"/>
                    </a:cubicBezTo>
                    <a:cubicBezTo>
                      <a:pt x="11979" y="1305"/>
                      <a:pt x="11848" y="1233"/>
                      <a:pt x="11717" y="1162"/>
                    </a:cubicBezTo>
                    <a:lnTo>
                      <a:pt x="11264" y="936"/>
                    </a:lnTo>
                    <a:cubicBezTo>
                      <a:pt x="11121" y="840"/>
                      <a:pt x="10955" y="781"/>
                      <a:pt x="10776" y="709"/>
                    </a:cubicBezTo>
                    <a:cubicBezTo>
                      <a:pt x="10597" y="638"/>
                      <a:pt x="10419" y="567"/>
                      <a:pt x="10228" y="507"/>
                    </a:cubicBezTo>
                    <a:cubicBezTo>
                      <a:pt x="10038" y="448"/>
                      <a:pt x="9835" y="388"/>
                      <a:pt x="9633" y="328"/>
                    </a:cubicBezTo>
                    <a:cubicBezTo>
                      <a:pt x="9442" y="269"/>
                      <a:pt x="9216" y="221"/>
                      <a:pt x="9002" y="174"/>
                    </a:cubicBezTo>
                    <a:cubicBezTo>
                      <a:pt x="8788" y="150"/>
                      <a:pt x="8561" y="102"/>
                      <a:pt x="8335" y="67"/>
                    </a:cubicBezTo>
                    <a:cubicBezTo>
                      <a:pt x="8109" y="43"/>
                      <a:pt x="7895" y="19"/>
                      <a:pt x="7657" y="7"/>
                    </a:cubicBezTo>
                    <a:cubicBezTo>
                      <a:pt x="7513" y="3"/>
                      <a:pt x="7368" y="1"/>
                      <a:pt x="72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4131" y="362291"/>
            <a:ext cx="9202922" cy="4807733"/>
          </a:xfrm>
          <a:prstGeom prst="rect">
            <a:avLst/>
          </a:prstGeom>
        </p:spPr>
      </p:pic>
      <p:sp>
        <p:nvSpPr>
          <p:cNvPr id="10923" name="Google Shape;10923;p70"/>
          <p:cNvSpPr txBox="1">
            <a:spLocks noGrp="1"/>
          </p:cNvSpPr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CLIENTS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924" name="Google Shape;10924;p70"/>
          <p:cNvSpPr txBox="1">
            <a:spLocks noGrp="1"/>
          </p:cNvSpPr>
          <p:nvPr>
            <p:ph type="title" idx="2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1"/>
                </a:solidFill>
              </a:rPr>
              <a:t>06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925" name="Google Shape;10925;p70"/>
          <p:cNvSpPr txBox="1">
            <a:spLocks noGrp="1"/>
          </p:cNvSpPr>
          <p:nvPr>
            <p:ph type="subTitle" idx="1"/>
          </p:nvPr>
        </p:nvSpPr>
        <p:spPr>
          <a:xfrm>
            <a:off x="3193975" y="290537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963" name="Google Shape;10963;p73"/>
          <p:cNvSpPr txBox="1">
            <a:spLocks noGrp="1"/>
          </p:cNvSpPr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DESKTOP SOFTWARE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964" name="Google Shape;10964;p73"/>
          <p:cNvSpPr txBox="1">
            <a:spLocks noGrp="1"/>
          </p:cNvSpPr>
          <p:nvPr>
            <p:ph type="subTitle" idx="1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can replace the image on the screen with your own work. Just delete this one, add yours and center it properly</a:t>
            </a:r>
            <a:endParaRPr/>
          </a:p>
        </p:txBody>
      </p:sp>
      <p:grpSp>
        <p:nvGrpSpPr>
          <p:cNvPr id="10965" name="Google Shape;10965;p73"/>
          <p:cNvGrpSpPr/>
          <p:nvPr/>
        </p:nvGrpSpPr>
        <p:grpSpPr>
          <a:xfrm>
            <a:off x="640172" y="990910"/>
            <a:ext cx="3931821" cy="3590248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981" name="Google Shape;10981;p73"/>
          <p:cNvPicPr preferRelativeResize="0"/>
          <p:nvPr/>
        </p:nvPicPr>
        <p:blipFill rotWithShape="1">
          <a:blip r:embed="rId3">
            <a:alphaModFix/>
          </a:blip>
          <a:srcRect t="5822" b="5822"/>
          <a:stretch/>
        </p:blipFill>
        <p:spPr>
          <a:xfrm>
            <a:off x="844050" y="1181150"/>
            <a:ext cx="3524049" cy="2075750"/>
          </a:xfrm>
          <a:prstGeom prst="rect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3" name="Google Shape;10463;p51"/>
          <p:cNvSpPr txBox="1">
            <a:spLocks noGrp="1"/>
          </p:cNvSpPr>
          <p:nvPr>
            <p:ph type="title"/>
          </p:nvPr>
        </p:nvSpPr>
        <p:spPr>
          <a:xfrm>
            <a:off x="1470600" y="540000"/>
            <a:ext cx="62028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SOMETIMES, REVIEWING CONCEPTS IS A GOOD IDEA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64" name="Google Shape;10464;p51"/>
          <p:cNvSpPr/>
          <p:nvPr/>
        </p:nvSpPr>
        <p:spPr>
          <a:xfrm>
            <a:off x="4862534" y="1906150"/>
            <a:ext cx="3346683" cy="2878150"/>
          </a:xfrm>
          <a:custGeom>
            <a:avLst/>
            <a:gdLst/>
            <a:ahLst/>
            <a:cxnLst/>
            <a:rect l="l" t="t" r="r" b="b"/>
            <a:pathLst>
              <a:path w="152834" h="115126" extrusionOk="0">
                <a:moveTo>
                  <a:pt x="148670" y="2312"/>
                </a:moveTo>
                <a:lnTo>
                  <a:pt x="0" y="0"/>
                </a:lnTo>
                <a:lnTo>
                  <a:pt x="1275" y="107331"/>
                </a:lnTo>
                <a:lnTo>
                  <a:pt x="152834" y="115126"/>
                </a:lnTo>
                <a:lnTo>
                  <a:pt x="152511" y="10617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465" name="Google Shape;10465;p51"/>
          <p:cNvSpPr/>
          <p:nvPr/>
        </p:nvSpPr>
        <p:spPr>
          <a:xfrm>
            <a:off x="934775" y="1873850"/>
            <a:ext cx="3405650" cy="2852650"/>
          </a:xfrm>
          <a:custGeom>
            <a:avLst/>
            <a:gdLst/>
            <a:ahLst/>
            <a:cxnLst/>
            <a:rect l="l" t="t" r="r" b="b"/>
            <a:pathLst>
              <a:path w="136226" h="114106" extrusionOk="0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466" name="Google Shape;10466;p51"/>
          <p:cNvSpPr txBox="1">
            <a:spLocks noGrp="1"/>
          </p:cNvSpPr>
          <p:nvPr>
            <p:ph type="subTitle" idx="1"/>
          </p:nvPr>
        </p:nvSpPr>
        <p:spPr>
          <a:xfrm>
            <a:off x="5534900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SATURN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467" name="Google Shape;10467;p51"/>
          <p:cNvSpPr txBox="1">
            <a:spLocks noGrp="1"/>
          </p:cNvSpPr>
          <p:nvPr>
            <p:ph type="subTitle" idx="2"/>
          </p:nvPr>
        </p:nvSpPr>
        <p:spPr>
          <a:xfrm>
            <a:off x="5534900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Saturn is the ringed one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68" name="Google Shape;10468;p51"/>
          <p:cNvSpPr txBox="1">
            <a:spLocks noGrp="1"/>
          </p:cNvSpPr>
          <p:nvPr>
            <p:ph type="subTitle" idx="3"/>
          </p:nvPr>
        </p:nvSpPr>
        <p:spPr>
          <a:xfrm>
            <a:off x="5534900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NEPTUNE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469" name="Google Shape;10469;p51"/>
          <p:cNvSpPr txBox="1">
            <a:spLocks noGrp="1"/>
          </p:cNvSpPr>
          <p:nvPr>
            <p:ph type="subTitle" idx="4"/>
          </p:nvPr>
        </p:nvSpPr>
        <p:spPr>
          <a:xfrm>
            <a:off x="5534900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Neptune is far away from Earth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70" name="Google Shape;10470;p51"/>
          <p:cNvSpPr txBox="1">
            <a:spLocks noGrp="1"/>
          </p:cNvSpPr>
          <p:nvPr>
            <p:ph type="subTitle" idx="5"/>
          </p:nvPr>
        </p:nvSpPr>
        <p:spPr>
          <a:xfrm>
            <a:off x="1593275" y="2095900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VENUS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471" name="Google Shape;10471;p51"/>
          <p:cNvSpPr txBox="1">
            <a:spLocks noGrp="1"/>
          </p:cNvSpPr>
          <p:nvPr>
            <p:ph type="subTitle" idx="6"/>
          </p:nvPr>
        </p:nvSpPr>
        <p:spPr>
          <a:xfrm>
            <a:off x="1593275" y="2442858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Venus has a beautiful name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472" name="Google Shape;10472;p51"/>
          <p:cNvSpPr txBox="1">
            <a:spLocks noGrp="1"/>
          </p:cNvSpPr>
          <p:nvPr>
            <p:ph type="subTitle" idx="7"/>
          </p:nvPr>
        </p:nvSpPr>
        <p:spPr>
          <a:xfrm>
            <a:off x="1593275" y="3308119"/>
            <a:ext cx="2004300" cy="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MARS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473" name="Google Shape;10473;p51"/>
          <p:cNvSpPr txBox="1">
            <a:spLocks noGrp="1"/>
          </p:cNvSpPr>
          <p:nvPr>
            <p:ph type="subTitle" idx="8"/>
          </p:nvPr>
        </p:nvSpPr>
        <p:spPr>
          <a:xfrm>
            <a:off x="1593275" y="3655076"/>
            <a:ext cx="2004300" cy="67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Mars is actually a cold place</a:t>
            </a:r>
            <a:endParaRPr>
              <a:solidFill>
                <a:schemeClr val="dk1"/>
              </a:solidFill>
            </a:endParaRPr>
          </a:p>
          <a:p>
            <a:pPr marL="0" lvl="0" indent="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</a:pPr>
            <a:endParaRPr>
              <a:solidFill>
                <a:schemeClr val="dk1"/>
              </a:solidFill>
            </a:endParaRPr>
          </a:p>
        </p:txBody>
      </p:sp>
      <p:grpSp>
        <p:nvGrpSpPr>
          <p:cNvPr id="10474" name="Google Shape;10474;p51"/>
          <p:cNvGrpSpPr/>
          <p:nvPr/>
        </p:nvGrpSpPr>
        <p:grpSpPr>
          <a:xfrm>
            <a:off x="167714" y="932554"/>
            <a:ext cx="959930" cy="672888"/>
            <a:chOff x="236653" y="347946"/>
            <a:chExt cx="1315875" cy="922396"/>
          </a:xfrm>
        </p:grpSpPr>
        <p:grpSp>
          <p:nvGrpSpPr>
            <p:cNvPr id="10475" name="Google Shape;10475;p51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476" name="Google Shape;10476;p51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7" name="Google Shape;10477;p51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78" name="Google Shape;10478;p51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479" name="Google Shape;10479;p51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51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81" name="Google Shape;10481;p51"/>
          <p:cNvGrpSpPr/>
          <p:nvPr/>
        </p:nvGrpSpPr>
        <p:grpSpPr>
          <a:xfrm rot="10800000">
            <a:off x="7787714" y="208654"/>
            <a:ext cx="959930" cy="672888"/>
            <a:chOff x="236653" y="347946"/>
            <a:chExt cx="1315875" cy="922396"/>
          </a:xfrm>
        </p:grpSpPr>
        <p:grpSp>
          <p:nvGrpSpPr>
            <p:cNvPr id="10482" name="Google Shape;10482;p51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483" name="Google Shape;10483;p51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51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85" name="Google Shape;10485;p51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486" name="Google Shape;10486;p51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51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2226" y="1730727"/>
            <a:ext cx="2258508" cy="2245300"/>
          </a:xfrm>
          <a:prstGeom prst="rect">
            <a:avLst/>
          </a:prstGeom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" name="文本框 8">
            <a:extLst>
              <a:ext uri="{FF2B5EF4-FFF2-40B4-BE49-F238E27FC236}">
                <a16:creationId xmlns:a16="http://schemas.microsoft.com/office/drawing/2014/main" xmlns="" id="{8FBC27B4-C266-4FAE-9EF1-6661B525AD0C}"/>
              </a:ext>
            </a:extLst>
          </p:cNvPr>
          <p:cNvSpPr txBox="1"/>
          <p:nvPr/>
        </p:nvSpPr>
        <p:spPr>
          <a:xfrm>
            <a:off x="3439675" y="1749594"/>
            <a:ext cx="580348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3600" dirty="0">
                <a:solidFill>
                  <a:srgbClr val="E52328"/>
                </a:solidFill>
                <a:latin typeface="Arial Black" panose="020B0A04020102020204" pitchFamily="34" charset="0"/>
                <a:ea typeface="微软雅黑" panose="020B0503020204020204" pitchFamily="34" charset="-122"/>
                <a:cs typeface="Yuanti SC" charset="-122"/>
              </a:rPr>
              <a:t>Company enterprise development history </a:t>
            </a:r>
            <a:r>
              <a:rPr kumimoji="1" lang="en-US" altLang="zh-CN" sz="3600" dirty="0" smtClean="0">
                <a:solidFill>
                  <a:srgbClr val="E52328"/>
                </a:solidFill>
                <a:latin typeface="Arial Black" panose="020B0A04020102020204" pitchFamily="34" charset="0"/>
                <a:ea typeface="微软雅黑" panose="020B0503020204020204" pitchFamily="34" charset="-122"/>
                <a:cs typeface="Yuanti SC" charset="-122"/>
              </a:rPr>
              <a:t>timeline </a:t>
            </a:r>
            <a:r>
              <a:rPr kumimoji="1" lang="en-US" altLang="zh-CN" sz="3600" dirty="0">
                <a:solidFill>
                  <a:srgbClr val="E52328"/>
                </a:solidFill>
                <a:latin typeface="Arial Black" panose="020B0A04020102020204" pitchFamily="34" charset="0"/>
                <a:ea typeface="微软雅黑" panose="020B0503020204020204" pitchFamily="34" charset="-122"/>
                <a:cs typeface="Yuanti SC" charset="-122"/>
              </a:rPr>
              <a:t>template</a:t>
            </a:r>
            <a:endParaRPr kumimoji="1" lang="zh-CN" altLang="en-US" sz="3600" dirty="0">
              <a:solidFill>
                <a:srgbClr val="E52328"/>
              </a:solidFill>
              <a:latin typeface="Arial Black" panose="020B0A04020102020204" pitchFamily="34" charset="0"/>
              <a:ea typeface="微软雅黑" panose="020B0503020204020204" pitchFamily="34" charset="-122"/>
              <a:cs typeface="Yuanti SC" charset="-122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9FAFAADD-5486-45E2-B9DA-7142D80A0E71}"/>
              </a:ext>
            </a:extLst>
          </p:cNvPr>
          <p:cNvSpPr txBox="1"/>
          <p:nvPr/>
        </p:nvSpPr>
        <p:spPr>
          <a:xfrm>
            <a:off x="3439675" y="3536382"/>
            <a:ext cx="42783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12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Yuanti SC" charset="-122"/>
              </a:rPr>
              <a:t>Please click here to modify the text for example </a:t>
            </a:r>
          </a:p>
          <a:p>
            <a:r>
              <a:rPr kumimoji="1" lang="en-US" altLang="zh-CN" sz="1200" dirty="0">
                <a:solidFill>
                  <a:schemeClr val="bg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Yuanti SC" charset="-122"/>
              </a:rPr>
              <a:t>The text here you may post texts</a:t>
            </a:r>
            <a:endParaRPr kumimoji="1" lang="zh-CN" altLang="en-US" sz="1200" dirty="0">
              <a:solidFill>
                <a:schemeClr val="bg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Yuanti SC" charset="-122"/>
            </a:endParaRPr>
          </a:p>
        </p:txBody>
      </p:sp>
      <p:sp>
        <p:nvSpPr>
          <p:cNvPr id="20" name="直角三角形 19">
            <a:extLst>
              <a:ext uri="{FF2B5EF4-FFF2-40B4-BE49-F238E27FC236}">
                <a16:creationId xmlns:a16="http://schemas.microsoft.com/office/drawing/2014/main" xmlns="" id="{E6CBA1DA-04A2-4A09-BCF2-FE5DC410114E}"/>
              </a:ext>
            </a:extLst>
          </p:cNvPr>
          <p:cNvSpPr/>
          <p:nvPr/>
        </p:nvSpPr>
        <p:spPr>
          <a:xfrm flipH="1" flipV="1">
            <a:off x="7850876" y="7218"/>
            <a:ext cx="1293125" cy="1293125"/>
          </a:xfrm>
          <a:prstGeom prst="rtTriangle">
            <a:avLst/>
          </a:prstGeom>
          <a:solidFill>
            <a:srgbClr val="E523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FF9933"/>
              </a:solidFill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 idx="4294967295"/>
          </p:nvPr>
        </p:nvSpPr>
        <p:spPr>
          <a:xfrm>
            <a:off x="712350" y="403219"/>
            <a:ext cx="5454650" cy="712788"/>
          </a:xfrm>
        </p:spPr>
        <p:txBody>
          <a:bodyPr/>
          <a:lstStyle/>
          <a:p>
            <a:r>
              <a:rPr lang="es-AR" dirty="0" smtClean="0"/>
              <a:t>Free Template</a:t>
            </a:r>
            <a:endParaRPr lang="es-AR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3122" y="1854714"/>
            <a:ext cx="1923750" cy="191250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699844">
            <a:off x="8000343" y="283028"/>
            <a:ext cx="865121" cy="11740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65774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9" name="Google Shape;10529;p54"/>
          <p:cNvSpPr/>
          <p:nvPr/>
        </p:nvSpPr>
        <p:spPr>
          <a:xfrm>
            <a:off x="573375" y="3220437"/>
            <a:ext cx="2790930" cy="1084863"/>
          </a:xfrm>
          <a:custGeom>
            <a:avLst/>
            <a:gdLst/>
            <a:ahLst/>
            <a:cxnLst/>
            <a:rect l="l" t="t" r="r" b="b"/>
            <a:pathLst>
              <a:path w="136226" h="114106" extrusionOk="0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30" name="Google Shape;10530;p54"/>
          <p:cNvSpPr/>
          <p:nvPr/>
        </p:nvSpPr>
        <p:spPr>
          <a:xfrm>
            <a:off x="828675" y="1799400"/>
            <a:ext cx="2790930" cy="1084863"/>
          </a:xfrm>
          <a:custGeom>
            <a:avLst/>
            <a:gdLst/>
            <a:ahLst/>
            <a:cxnLst/>
            <a:rect l="l" t="t" r="r" b="b"/>
            <a:pathLst>
              <a:path w="136226" h="114106" extrusionOk="0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31" name="Google Shape;10531;p54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INFOGRAPHICS MAKE YOUR IDEA UNDERSTANDABLE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532" name="Google Shape;10532;p54"/>
          <p:cNvGrpSpPr/>
          <p:nvPr/>
        </p:nvGrpSpPr>
        <p:grpSpPr>
          <a:xfrm>
            <a:off x="3541583" y="1641413"/>
            <a:ext cx="2166571" cy="5143704"/>
            <a:chOff x="3620523" y="1336538"/>
            <a:chExt cx="1870636" cy="4440735"/>
          </a:xfrm>
        </p:grpSpPr>
        <p:sp>
          <p:nvSpPr>
            <p:cNvPr id="10533" name="Google Shape;10533;p54"/>
            <p:cNvSpPr/>
            <p:nvPr/>
          </p:nvSpPr>
          <p:spPr>
            <a:xfrm>
              <a:off x="4117321" y="4121567"/>
              <a:ext cx="943115" cy="862678"/>
            </a:xfrm>
            <a:custGeom>
              <a:avLst/>
              <a:gdLst/>
              <a:ahLst/>
              <a:cxnLst/>
              <a:rect l="l" t="t" r="r" b="b"/>
              <a:pathLst>
                <a:path w="15301" h="13996" extrusionOk="0">
                  <a:moveTo>
                    <a:pt x="6406" y="4954"/>
                  </a:moveTo>
                  <a:cubicBezTo>
                    <a:pt x="6525" y="5240"/>
                    <a:pt x="6704" y="5501"/>
                    <a:pt x="6906" y="5740"/>
                  </a:cubicBezTo>
                  <a:cubicBezTo>
                    <a:pt x="7299" y="6156"/>
                    <a:pt x="7787" y="6454"/>
                    <a:pt x="8335" y="6609"/>
                  </a:cubicBezTo>
                  <a:cubicBezTo>
                    <a:pt x="8549" y="6668"/>
                    <a:pt x="8764" y="6692"/>
                    <a:pt x="8990" y="6716"/>
                  </a:cubicBezTo>
                  <a:cubicBezTo>
                    <a:pt x="8978" y="6930"/>
                    <a:pt x="9002" y="7156"/>
                    <a:pt x="9049" y="7383"/>
                  </a:cubicBezTo>
                  <a:cubicBezTo>
                    <a:pt x="8633" y="7502"/>
                    <a:pt x="8264" y="7692"/>
                    <a:pt x="7930" y="7978"/>
                  </a:cubicBezTo>
                  <a:cubicBezTo>
                    <a:pt x="7632" y="8228"/>
                    <a:pt x="7394" y="8538"/>
                    <a:pt x="7216" y="8883"/>
                  </a:cubicBezTo>
                  <a:cubicBezTo>
                    <a:pt x="6918" y="8883"/>
                    <a:pt x="6620" y="8930"/>
                    <a:pt x="6347" y="9014"/>
                  </a:cubicBezTo>
                  <a:cubicBezTo>
                    <a:pt x="6251" y="8871"/>
                    <a:pt x="6132" y="8716"/>
                    <a:pt x="6013" y="8585"/>
                  </a:cubicBezTo>
                  <a:cubicBezTo>
                    <a:pt x="5716" y="8264"/>
                    <a:pt x="5358" y="8026"/>
                    <a:pt x="4942" y="7859"/>
                  </a:cubicBezTo>
                  <a:cubicBezTo>
                    <a:pt x="5049" y="7311"/>
                    <a:pt x="4942" y="6728"/>
                    <a:pt x="4680" y="6252"/>
                  </a:cubicBezTo>
                  <a:lnTo>
                    <a:pt x="4692" y="6228"/>
                  </a:lnTo>
                  <a:cubicBezTo>
                    <a:pt x="5013" y="5954"/>
                    <a:pt x="5239" y="5609"/>
                    <a:pt x="5358" y="5216"/>
                  </a:cubicBezTo>
                  <a:cubicBezTo>
                    <a:pt x="5716" y="5204"/>
                    <a:pt x="6073" y="5120"/>
                    <a:pt x="6406" y="4954"/>
                  </a:cubicBezTo>
                  <a:close/>
                  <a:moveTo>
                    <a:pt x="6785" y="3428"/>
                  </a:moveTo>
                  <a:cubicBezTo>
                    <a:pt x="6633" y="3428"/>
                    <a:pt x="6477" y="3479"/>
                    <a:pt x="6359" y="3573"/>
                  </a:cubicBezTo>
                  <a:lnTo>
                    <a:pt x="6168" y="3739"/>
                  </a:lnTo>
                  <a:cubicBezTo>
                    <a:pt x="5890" y="3955"/>
                    <a:pt x="5560" y="4082"/>
                    <a:pt x="5206" y="4082"/>
                  </a:cubicBezTo>
                  <a:cubicBezTo>
                    <a:pt x="5150" y="4082"/>
                    <a:pt x="5094" y="4079"/>
                    <a:pt x="5037" y="4073"/>
                  </a:cubicBezTo>
                  <a:lnTo>
                    <a:pt x="4882" y="4061"/>
                  </a:lnTo>
                  <a:cubicBezTo>
                    <a:pt x="4865" y="4060"/>
                    <a:pt x="4849" y="4059"/>
                    <a:pt x="4832" y="4059"/>
                  </a:cubicBezTo>
                  <a:cubicBezTo>
                    <a:pt x="4687" y="4059"/>
                    <a:pt x="4559" y="4106"/>
                    <a:pt x="4442" y="4192"/>
                  </a:cubicBezTo>
                  <a:cubicBezTo>
                    <a:pt x="4299" y="4299"/>
                    <a:pt x="4227" y="4430"/>
                    <a:pt x="4215" y="4597"/>
                  </a:cubicBezTo>
                  <a:lnTo>
                    <a:pt x="4203" y="4728"/>
                  </a:lnTo>
                  <a:cubicBezTo>
                    <a:pt x="4168" y="4966"/>
                    <a:pt x="4049" y="5204"/>
                    <a:pt x="3858" y="5371"/>
                  </a:cubicBezTo>
                  <a:cubicBezTo>
                    <a:pt x="3799" y="5418"/>
                    <a:pt x="3727" y="5466"/>
                    <a:pt x="3632" y="5501"/>
                  </a:cubicBezTo>
                  <a:lnTo>
                    <a:pt x="3465" y="5585"/>
                  </a:lnTo>
                  <a:cubicBezTo>
                    <a:pt x="3311" y="5656"/>
                    <a:pt x="3168" y="5823"/>
                    <a:pt x="3144" y="6002"/>
                  </a:cubicBezTo>
                  <a:cubicBezTo>
                    <a:pt x="3096" y="6180"/>
                    <a:pt x="3156" y="6371"/>
                    <a:pt x="3287" y="6502"/>
                  </a:cubicBezTo>
                  <a:lnTo>
                    <a:pt x="3430" y="6633"/>
                  </a:lnTo>
                  <a:lnTo>
                    <a:pt x="3453" y="6668"/>
                  </a:lnTo>
                  <a:cubicBezTo>
                    <a:pt x="3763" y="7014"/>
                    <a:pt x="3846" y="7490"/>
                    <a:pt x="3668" y="7907"/>
                  </a:cubicBezTo>
                  <a:lnTo>
                    <a:pt x="3608" y="8049"/>
                  </a:lnTo>
                  <a:cubicBezTo>
                    <a:pt x="3549" y="8216"/>
                    <a:pt x="3549" y="8407"/>
                    <a:pt x="3632" y="8561"/>
                  </a:cubicBezTo>
                  <a:cubicBezTo>
                    <a:pt x="3727" y="8704"/>
                    <a:pt x="3870" y="8823"/>
                    <a:pt x="4049" y="8859"/>
                  </a:cubicBezTo>
                  <a:lnTo>
                    <a:pt x="4215" y="8883"/>
                  </a:lnTo>
                  <a:cubicBezTo>
                    <a:pt x="4573" y="8942"/>
                    <a:pt x="4870" y="9121"/>
                    <a:pt x="5108" y="9371"/>
                  </a:cubicBezTo>
                  <a:cubicBezTo>
                    <a:pt x="5227" y="9514"/>
                    <a:pt x="5335" y="9669"/>
                    <a:pt x="5406" y="9871"/>
                  </a:cubicBezTo>
                  <a:lnTo>
                    <a:pt x="5466" y="10014"/>
                  </a:lnTo>
                  <a:cubicBezTo>
                    <a:pt x="5525" y="10181"/>
                    <a:pt x="5656" y="10312"/>
                    <a:pt x="5823" y="10371"/>
                  </a:cubicBezTo>
                  <a:cubicBezTo>
                    <a:pt x="5835" y="10371"/>
                    <a:pt x="5847" y="10383"/>
                    <a:pt x="5870" y="10383"/>
                  </a:cubicBezTo>
                  <a:cubicBezTo>
                    <a:pt x="5932" y="10402"/>
                    <a:pt x="5996" y="10412"/>
                    <a:pt x="6060" y="10412"/>
                  </a:cubicBezTo>
                  <a:cubicBezTo>
                    <a:pt x="6157" y="10412"/>
                    <a:pt x="6254" y="10390"/>
                    <a:pt x="6347" y="10347"/>
                  </a:cubicBezTo>
                  <a:lnTo>
                    <a:pt x="6489" y="10264"/>
                  </a:lnTo>
                  <a:cubicBezTo>
                    <a:pt x="6701" y="10154"/>
                    <a:pt x="6948" y="10093"/>
                    <a:pt x="7197" y="10093"/>
                  </a:cubicBezTo>
                  <a:cubicBezTo>
                    <a:pt x="7271" y="10093"/>
                    <a:pt x="7345" y="10098"/>
                    <a:pt x="7418" y="10109"/>
                  </a:cubicBezTo>
                  <a:lnTo>
                    <a:pt x="7537" y="10121"/>
                  </a:lnTo>
                  <a:cubicBezTo>
                    <a:pt x="7557" y="10123"/>
                    <a:pt x="7577" y="10124"/>
                    <a:pt x="7597" y="10124"/>
                  </a:cubicBezTo>
                  <a:cubicBezTo>
                    <a:pt x="7871" y="10124"/>
                    <a:pt x="8115" y="9972"/>
                    <a:pt x="8204" y="9716"/>
                  </a:cubicBezTo>
                  <a:lnTo>
                    <a:pt x="8252" y="9609"/>
                  </a:lnTo>
                  <a:cubicBezTo>
                    <a:pt x="8347" y="9335"/>
                    <a:pt x="8514" y="9073"/>
                    <a:pt x="8752" y="8883"/>
                  </a:cubicBezTo>
                  <a:cubicBezTo>
                    <a:pt x="9037" y="8645"/>
                    <a:pt x="9359" y="8502"/>
                    <a:pt x="9740" y="8466"/>
                  </a:cubicBezTo>
                  <a:lnTo>
                    <a:pt x="9930" y="8454"/>
                  </a:lnTo>
                  <a:cubicBezTo>
                    <a:pt x="10121" y="8442"/>
                    <a:pt x="10288" y="8335"/>
                    <a:pt x="10395" y="8168"/>
                  </a:cubicBezTo>
                  <a:cubicBezTo>
                    <a:pt x="10490" y="8002"/>
                    <a:pt x="10514" y="7811"/>
                    <a:pt x="10430" y="7633"/>
                  </a:cubicBezTo>
                  <a:lnTo>
                    <a:pt x="10359" y="7466"/>
                  </a:lnTo>
                  <a:cubicBezTo>
                    <a:pt x="10228" y="7145"/>
                    <a:pt x="10180" y="6775"/>
                    <a:pt x="10276" y="6430"/>
                  </a:cubicBezTo>
                  <a:lnTo>
                    <a:pt x="10311" y="6240"/>
                  </a:lnTo>
                  <a:cubicBezTo>
                    <a:pt x="10359" y="6037"/>
                    <a:pt x="10299" y="5847"/>
                    <a:pt x="10169" y="5704"/>
                  </a:cubicBezTo>
                  <a:cubicBezTo>
                    <a:pt x="10060" y="5586"/>
                    <a:pt x="9894" y="5516"/>
                    <a:pt x="9732" y="5516"/>
                  </a:cubicBezTo>
                  <a:cubicBezTo>
                    <a:pt x="9699" y="5516"/>
                    <a:pt x="9665" y="5519"/>
                    <a:pt x="9633" y="5525"/>
                  </a:cubicBezTo>
                  <a:lnTo>
                    <a:pt x="9418" y="5549"/>
                  </a:lnTo>
                  <a:cubicBezTo>
                    <a:pt x="9325" y="5564"/>
                    <a:pt x="9230" y="5571"/>
                    <a:pt x="9137" y="5571"/>
                  </a:cubicBezTo>
                  <a:cubicBezTo>
                    <a:pt x="8637" y="5571"/>
                    <a:pt x="8156" y="5362"/>
                    <a:pt x="7835" y="5001"/>
                  </a:cubicBezTo>
                  <a:cubicBezTo>
                    <a:pt x="7609" y="4763"/>
                    <a:pt x="7478" y="4466"/>
                    <a:pt x="7418" y="4156"/>
                  </a:cubicBezTo>
                  <a:lnTo>
                    <a:pt x="7371" y="3918"/>
                  </a:lnTo>
                  <a:cubicBezTo>
                    <a:pt x="7323" y="3704"/>
                    <a:pt x="7180" y="3525"/>
                    <a:pt x="6966" y="3454"/>
                  </a:cubicBezTo>
                  <a:cubicBezTo>
                    <a:pt x="6908" y="3437"/>
                    <a:pt x="6847" y="3428"/>
                    <a:pt x="6785" y="3428"/>
                  </a:cubicBezTo>
                  <a:close/>
                  <a:moveTo>
                    <a:pt x="5196" y="1175"/>
                  </a:moveTo>
                  <a:cubicBezTo>
                    <a:pt x="5330" y="1175"/>
                    <a:pt x="5464" y="1192"/>
                    <a:pt x="5597" y="1227"/>
                  </a:cubicBezTo>
                  <a:cubicBezTo>
                    <a:pt x="5870" y="1311"/>
                    <a:pt x="6120" y="1453"/>
                    <a:pt x="6311" y="1692"/>
                  </a:cubicBezTo>
                  <a:cubicBezTo>
                    <a:pt x="6478" y="1858"/>
                    <a:pt x="6585" y="2084"/>
                    <a:pt x="6644" y="2299"/>
                  </a:cubicBezTo>
                  <a:lnTo>
                    <a:pt x="6704" y="2537"/>
                  </a:lnTo>
                  <a:cubicBezTo>
                    <a:pt x="6763" y="2751"/>
                    <a:pt x="6918" y="2918"/>
                    <a:pt x="7132" y="2977"/>
                  </a:cubicBezTo>
                  <a:cubicBezTo>
                    <a:pt x="7184" y="2993"/>
                    <a:pt x="7238" y="3000"/>
                    <a:pt x="7292" y="3000"/>
                  </a:cubicBezTo>
                  <a:cubicBezTo>
                    <a:pt x="7447" y="3000"/>
                    <a:pt x="7604" y="2938"/>
                    <a:pt x="7728" y="2823"/>
                  </a:cubicBezTo>
                  <a:lnTo>
                    <a:pt x="7906" y="2644"/>
                  </a:lnTo>
                  <a:cubicBezTo>
                    <a:pt x="7930" y="2620"/>
                    <a:pt x="7966" y="2596"/>
                    <a:pt x="7990" y="2573"/>
                  </a:cubicBezTo>
                  <a:cubicBezTo>
                    <a:pt x="8322" y="2292"/>
                    <a:pt x="8727" y="2145"/>
                    <a:pt x="9144" y="2145"/>
                  </a:cubicBezTo>
                  <a:cubicBezTo>
                    <a:pt x="9310" y="2145"/>
                    <a:pt x="9478" y="2168"/>
                    <a:pt x="9645" y="2215"/>
                  </a:cubicBezTo>
                  <a:cubicBezTo>
                    <a:pt x="9978" y="2299"/>
                    <a:pt x="10276" y="2465"/>
                    <a:pt x="10490" y="2715"/>
                  </a:cubicBezTo>
                  <a:cubicBezTo>
                    <a:pt x="10871" y="3120"/>
                    <a:pt x="11014" y="3692"/>
                    <a:pt x="10883" y="4228"/>
                  </a:cubicBezTo>
                  <a:lnTo>
                    <a:pt x="10835" y="4418"/>
                  </a:lnTo>
                  <a:cubicBezTo>
                    <a:pt x="10788" y="4609"/>
                    <a:pt x="10847" y="4799"/>
                    <a:pt x="10990" y="4954"/>
                  </a:cubicBezTo>
                  <a:cubicBezTo>
                    <a:pt x="11104" y="5068"/>
                    <a:pt x="11273" y="5137"/>
                    <a:pt x="11448" y="5137"/>
                  </a:cubicBezTo>
                  <a:cubicBezTo>
                    <a:pt x="11474" y="5137"/>
                    <a:pt x="11500" y="5135"/>
                    <a:pt x="11526" y="5132"/>
                  </a:cubicBezTo>
                  <a:lnTo>
                    <a:pt x="11728" y="5097"/>
                  </a:lnTo>
                  <a:cubicBezTo>
                    <a:pt x="11816" y="5084"/>
                    <a:pt x="11904" y="5078"/>
                    <a:pt x="11992" y="5078"/>
                  </a:cubicBezTo>
                  <a:cubicBezTo>
                    <a:pt x="12498" y="5078"/>
                    <a:pt x="12989" y="5281"/>
                    <a:pt x="13324" y="5656"/>
                  </a:cubicBezTo>
                  <a:cubicBezTo>
                    <a:pt x="13967" y="6347"/>
                    <a:pt x="13883" y="7418"/>
                    <a:pt x="13157" y="8049"/>
                  </a:cubicBezTo>
                  <a:cubicBezTo>
                    <a:pt x="12871" y="8288"/>
                    <a:pt x="12550" y="8430"/>
                    <a:pt x="12181" y="8466"/>
                  </a:cubicBezTo>
                  <a:lnTo>
                    <a:pt x="11978" y="8478"/>
                  </a:lnTo>
                  <a:cubicBezTo>
                    <a:pt x="11788" y="8490"/>
                    <a:pt x="11621" y="8597"/>
                    <a:pt x="11526" y="8764"/>
                  </a:cubicBezTo>
                  <a:cubicBezTo>
                    <a:pt x="11419" y="8930"/>
                    <a:pt x="11407" y="9121"/>
                    <a:pt x="11478" y="9300"/>
                  </a:cubicBezTo>
                  <a:lnTo>
                    <a:pt x="11550" y="9466"/>
                  </a:lnTo>
                  <a:cubicBezTo>
                    <a:pt x="11847" y="10133"/>
                    <a:pt x="11657" y="10907"/>
                    <a:pt x="11085" y="11395"/>
                  </a:cubicBezTo>
                  <a:cubicBezTo>
                    <a:pt x="10763" y="11665"/>
                    <a:pt x="10333" y="11814"/>
                    <a:pt x="9901" y="11814"/>
                  </a:cubicBezTo>
                  <a:cubicBezTo>
                    <a:pt x="9743" y="11814"/>
                    <a:pt x="9584" y="11794"/>
                    <a:pt x="9430" y="11752"/>
                  </a:cubicBezTo>
                  <a:cubicBezTo>
                    <a:pt x="9418" y="11752"/>
                    <a:pt x="9395" y="11740"/>
                    <a:pt x="9371" y="11740"/>
                  </a:cubicBezTo>
                  <a:lnTo>
                    <a:pt x="9252" y="11705"/>
                  </a:lnTo>
                  <a:cubicBezTo>
                    <a:pt x="9193" y="11687"/>
                    <a:pt x="9132" y="11678"/>
                    <a:pt x="9072" y="11678"/>
                  </a:cubicBezTo>
                  <a:cubicBezTo>
                    <a:pt x="8849" y="11678"/>
                    <a:pt x="8628" y="11794"/>
                    <a:pt x="8525" y="11990"/>
                  </a:cubicBezTo>
                  <a:lnTo>
                    <a:pt x="8466" y="12098"/>
                  </a:lnTo>
                  <a:cubicBezTo>
                    <a:pt x="8394" y="12252"/>
                    <a:pt x="8287" y="12383"/>
                    <a:pt x="8156" y="12490"/>
                  </a:cubicBezTo>
                  <a:cubicBezTo>
                    <a:pt x="7896" y="12716"/>
                    <a:pt x="7553" y="12841"/>
                    <a:pt x="7206" y="12841"/>
                  </a:cubicBezTo>
                  <a:cubicBezTo>
                    <a:pt x="7078" y="12841"/>
                    <a:pt x="6949" y="12824"/>
                    <a:pt x="6823" y="12788"/>
                  </a:cubicBezTo>
                  <a:cubicBezTo>
                    <a:pt x="6549" y="12705"/>
                    <a:pt x="6311" y="12562"/>
                    <a:pt x="6132" y="12371"/>
                  </a:cubicBezTo>
                  <a:cubicBezTo>
                    <a:pt x="6025" y="12240"/>
                    <a:pt x="5954" y="12145"/>
                    <a:pt x="5894" y="12002"/>
                  </a:cubicBezTo>
                  <a:lnTo>
                    <a:pt x="5823" y="11859"/>
                  </a:lnTo>
                  <a:cubicBezTo>
                    <a:pt x="5739" y="11693"/>
                    <a:pt x="5608" y="11574"/>
                    <a:pt x="5430" y="11526"/>
                  </a:cubicBezTo>
                  <a:cubicBezTo>
                    <a:pt x="5378" y="11516"/>
                    <a:pt x="5326" y="11510"/>
                    <a:pt x="5275" y="11510"/>
                  </a:cubicBezTo>
                  <a:cubicBezTo>
                    <a:pt x="5150" y="11510"/>
                    <a:pt x="5031" y="11542"/>
                    <a:pt x="4930" y="11609"/>
                  </a:cubicBezTo>
                  <a:lnTo>
                    <a:pt x="4787" y="11693"/>
                  </a:lnTo>
                  <a:cubicBezTo>
                    <a:pt x="4521" y="11867"/>
                    <a:pt x="4203" y="11961"/>
                    <a:pt x="3877" y="11961"/>
                  </a:cubicBezTo>
                  <a:cubicBezTo>
                    <a:pt x="3736" y="11961"/>
                    <a:pt x="3594" y="11943"/>
                    <a:pt x="3453" y="11907"/>
                  </a:cubicBezTo>
                  <a:cubicBezTo>
                    <a:pt x="3156" y="11812"/>
                    <a:pt x="2882" y="11645"/>
                    <a:pt x="2679" y="11431"/>
                  </a:cubicBezTo>
                  <a:cubicBezTo>
                    <a:pt x="2215" y="10919"/>
                    <a:pt x="2144" y="10181"/>
                    <a:pt x="2501" y="9597"/>
                  </a:cubicBezTo>
                  <a:lnTo>
                    <a:pt x="2596" y="9442"/>
                  </a:lnTo>
                  <a:cubicBezTo>
                    <a:pt x="2679" y="9300"/>
                    <a:pt x="2715" y="9121"/>
                    <a:pt x="2632" y="8954"/>
                  </a:cubicBezTo>
                  <a:cubicBezTo>
                    <a:pt x="2560" y="8788"/>
                    <a:pt x="2429" y="8657"/>
                    <a:pt x="2263" y="8597"/>
                  </a:cubicBezTo>
                  <a:lnTo>
                    <a:pt x="2096" y="8538"/>
                  </a:lnTo>
                  <a:cubicBezTo>
                    <a:pt x="1906" y="8478"/>
                    <a:pt x="1727" y="8359"/>
                    <a:pt x="1596" y="8216"/>
                  </a:cubicBezTo>
                  <a:cubicBezTo>
                    <a:pt x="1370" y="7978"/>
                    <a:pt x="1263" y="7680"/>
                    <a:pt x="1286" y="7347"/>
                  </a:cubicBezTo>
                  <a:cubicBezTo>
                    <a:pt x="1298" y="7037"/>
                    <a:pt x="1441" y="6740"/>
                    <a:pt x="1703" y="6525"/>
                  </a:cubicBezTo>
                  <a:cubicBezTo>
                    <a:pt x="1798" y="6430"/>
                    <a:pt x="1941" y="6347"/>
                    <a:pt x="2072" y="6311"/>
                  </a:cubicBezTo>
                  <a:lnTo>
                    <a:pt x="2251" y="6252"/>
                  </a:lnTo>
                  <a:cubicBezTo>
                    <a:pt x="2429" y="6192"/>
                    <a:pt x="2560" y="6037"/>
                    <a:pt x="2620" y="5859"/>
                  </a:cubicBezTo>
                  <a:cubicBezTo>
                    <a:pt x="2668" y="5680"/>
                    <a:pt x="2632" y="5490"/>
                    <a:pt x="2513" y="5335"/>
                  </a:cubicBezTo>
                  <a:lnTo>
                    <a:pt x="2394" y="5192"/>
                  </a:lnTo>
                  <a:cubicBezTo>
                    <a:pt x="2072" y="4787"/>
                    <a:pt x="2132" y="4216"/>
                    <a:pt x="2525" y="3870"/>
                  </a:cubicBezTo>
                  <a:cubicBezTo>
                    <a:pt x="2679" y="3727"/>
                    <a:pt x="2870" y="3656"/>
                    <a:pt x="3072" y="3632"/>
                  </a:cubicBezTo>
                  <a:lnTo>
                    <a:pt x="3215" y="3620"/>
                  </a:lnTo>
                  <a:cubicBezTo>
                    <a:pt x="3370" y="3596"/>
                    <a:pt x="3513" y="3513"/>
                    <a:pt x="3620" y="3394"/>
                  </a:cubicBezTo>
                  <a:cubicBezTo>
                    <a:pt x="3715" y="3263"/>
                    <a:pt x="3763" y="3096"/>
                    <a:pt x="3739" y="2942"/>
                  </a:cubicBezTo>
                  <a:lnTo>
                    <a:pt x="3715" y="2811"/>
                  </a:lnTo>
                  <a:cubicBezTo>
                    <a:pt x="3644" y="2334"/>
                    <a:pt x="3846" y="1846"/>
                    <a:pt x="4215" y="1525"/>
                  </a:cubicBezTo>
                  <a:cubicBezTo>
                    <a:pt x="4485" y="1299"/>
                    <a:pt x="4836" y="1175"/>
                    <a:pt x="5196" y="1175"/>
                  </a:cubicBezTo>
                  <a:close/>
                  <a:moveTo>
                    <a:pt x="5192" y="0"/>
                  </a:moveTo>
                  <a:cubicBezTo>
                    <a:pt x="4540" y="0"/>
                    <a:pt x="3907" y="230"/>
                    <a:pt x="3394" y="656"/>
                  </a:cubicBezTo>
                  <a:cubicBezTo>
                    <a:pt x="2810" y="1144"/>
                    <a:pt x="2489" y="1846"/>
                    <a:pt x="2465" y="2573"/>
                  </a:cubicBezTo>
                  <a:cubicBezTo>
                    <a:pt x="2191" y="2656"/>
                    <a:pt x="1929" y="2799"/>
                    <a:pt x="1715" y="2989"/>
                  </a:cubicBezTo>
                  <a:cubicBezTo>
                    <a:pt x="965" y="3608"/>
                    <a:pt x="763" y="4620"/>
                    <a:pt x="1132" y="5454"/>
                  </a:cubicBezTo>
                  <a:cubicBezTo>
                    <a:pt x="1036" y="5513"/>
                    <a:pt x="953" y="5573"/>
                    <a:pt x="882" y="5656"/>
                  </a:cubicBezTo>
                  <a:cubicBezTo>
                    <a:pt x="382" y="6073"/>
                    <a:pt x="84" y="6644"/>
                    <a:pt x="48" y="7287"/>
                  </a:cubicBezTo>
                  <a:cubicBezTo>
                    <a:pt x="1" y="7930"/>
                    <a:pt x="227" y="8538"/>
                    <a:pt x="655" y="9014"/>
                  </a:cubicBezTo>
                  <a:cubicBezTo>
                    <a:pt x="798" y="9192"/>
                    <a:pt x="989" y="9347"/>
                    <a:pt x="1191" y="9466"/>
                  </a:cubicBezTo>
                  <a:cubicBezTo>
                    <a:pt x="834" y="10407"/>
                    <a:pt x="1025" y="11455"/>
                    <a:pt x="1727" y="12229"/>
                  </a:cubicBezTo>
                  <a:cubicBezTo>
                    <a:pt x="2096" y="12621"/>
                    <a:pt x="2560" y="12895"/>
                    <a:pt x="3096" y="13050"/>
                  </a:cubicBezTo>
                  <a:cubicBezTo>
                    <a:pt x="3347" y="13120"/>
                    <a:pt x="3602" y="13155"/>
                    <a:pt x="3855" y="13155"/>
                  </a:cubicBezTo>
                  <a:cubicBezTo>
                    <a:pt x="4249" y="13155"/>
                    <a:pt x="4638" y="13069"/>
                    <a:pt x="5001" y="12895"/>
                  </a:cubicBezTo>
                  <a:cubicBezTo>
                    <a:pt x="5049" y="12979"/>
                    <a:pt x="5120" y="13050"/>
                    <a:pt x="5180" y="13121"/>
                  </a:cubicBezTo>
                  <a:cubicBezTo>
                    <a:pt x="5525" y="13491"/>
                    <a:pt x="5966" y="13764"/>
                    <a:pt x="6454" y="13895"/>
                  </a:cubicBezTo>
                  <a:cubicBezTo>
                    <a:pt x="6701" y="13962"/>
                    <a:pt x="6953" y="13995"/>
                    <a:pt x="7201" y="13995"/>
                  </a:cubicBezTo>
                  <a:cubicBezTo>
                    <a:pt x="7837" y="13995"/>
                    <a:pt x="8454" y="13779"/>
                    <a:pt x="8942" y="13360"/>
                  </a:cubicBezTo>
                  <a:cubicBezTo>
                    <a:pt x="9097" y="13229"/>
                    <a:pt x="9216" y="13098"/>
                    <a:pt x="9335" y="12943"/>
                  </a:cubicBezTo>
                  <a:cubicBezTo>
                    <a:pt x="9520" y="12977"/>
                    <a:pt x="9707" y="12994"/>
                    <a:pt x="9893" y="12994"/>
                  </a:cubicBezTo>
                  <a:cubicBezTo>
                    <a:pt x="10617" y="12994"/>
                    <a:pt x="11331" y="12740"/>
                    <a:pt x="11871" y="12276"/>
                  </a:cubicBezTo>
                  <a:cubicBezTo>
                    <a:pt x="12705" y="11574"/>
                    <a:pt x="13050" y="10514"/>
                    <a:pt x="12824" y="9502"/>
                  </a:cubicBezTo>
                  <a:cubicBezTo>
                    <a:pt x="13240" y="9383"/>
                    <a:pt x="13621" y="9192"/>
                    <a:pt x="13943" y="8907"/>
                  </a:cubicBezTo>
                  <a:cubicBezTo>
                    <a:pt x="15181" y="7871"/>
                    <a:pt x="15300" y="6037"/>
                    <a:pt x="14217" y="4847"/>
                  </a:cubicBezTo>
                  <a:cubicBezTo>
                    <a:pt x="13824" y="4430"/>
                    <a:pt x="13336" y="4132"/>
                    <a:pt x="12788" y="3989"/>
                  </a:cubicBezTo>
                  <a:cubicBezTo>
                    <a:pt x="12574" y="3930"/>
                    <a:pt x="12347" y="3894"/>
                    <a:pt x="12133" y="3882"/>
                  </a:cubicBezTo>
                  <a:cubicBezTo>
                    <a:pt x="12145" y="3168"/>
                    <a:pt x="11895" y="2465"/>
                    <a:pt x="11383" y="1918"/>
                  </a:cubicBezTo>
                  <a:cubicBezTo>
                    <a:pt x="11002" y="1501"/>
                    <a:pt x="10502" y="1203"/>
                    <a:pt x="9954" y="1049"/>
                  </a:cubicBezTo>
                  <a:cubicBezTo>
                    <a:pt x="9692" y="984"/>
                    <a:pt x="9427" y="952"/>
                    <a:pt x="9164" y="952"/>
                  </a:cubicBezTo>
                  <a:cubicBezTo>
                    <a:pt x="8602" y="952"/>
                    <a:pt x="8052" y="1098"/>
                    <a:pt x="7573" y="1382"/>
                  </a:cubicBezTo>
                  <a:cubicBezTo>
                    <a:pt x="7466" y="1203"/>
                    <a:pt x="7347" y="1037"/>
                    <a:pt x="7216" y="894"/>
                  </a:cubicBezTo>
                  <a:cubicBezTo>
                    <a:pt x="6870" y="501"/>
                    <a:pt x="6430" y="239"/>
                    <a:pt x="5918" y="96"/>
                  </a:cubicBezTo>
                  <a:cubicBezTo>
                    <a:pt x="5677" y="32"/>
                    <a:pt x="5433" y="0"/>
                    <a:pt x="5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54"/>
            <p:cNvSpPr/>
            <p:nvPr/>
          </p:nvSpPr>
          <p:spPr>
            <a:xfrm>
              <a:off x="3885441" y="2512027"/>
              <a:ext cx="1468513" cy="1328411"/>
            </a:xfrm>
            <a:custGeom>
              <a:avLst/>
              <a:gdLst/>
              <a:ahLst/>
              <a:cxnLst/>
              <a:rect l="l" t="t" r="r" b="b"/>
              <a:pathLst>
                <a:path w="23825" h="21552" extrusionOk="0">
                  <a:moveTo>
                    <a:pt x="10251" y="7135"/>
                  </a:moveTo>
                  <a:cubicBezTo>
                    <a:pt x="10430" y="7671"/>
                    <a:pt x="10728" y="8159"/>
                    <a:pt x="11121" y="8576"/>
                  </a:cubicBezTo>
                  <a:cubicBezTo>
                    <a:pt x="11680" y="9207"/>
                    <a:pt x="12430" y="9648"/>
                    <a:pt x="13240" y="9874"/>
                  </a:cubicBezTo>
                  <a:cubicBezTo>
                    <a:pt x="13645" y="9993"/>
                    <a:pt x="14061" y="10040"/>
                    <a:pt x="14478" y="10040"/>
                  </a:cubicBezTo>
                  <a:cubicBezTo>
                    <a:pt x="14431" y="10540"/>
                    <a:pt x="14478" y="11052"/>
                    <a:pt x="14609" y="11541"/>
                  </a:cubicBezTo>
                  <a:cubicBezTo>
                    <a:pt x="13919" y="11707"/>
                    <a:pt x="13276" y="12029"/>
                    <a:pt x="12728" y="12493"/>
                  </a:cubicBezTo>
                  <a:cubicBezTo>
                    <a:pt x="12228" y="12910"/>
                    <a:pt x="11835" y="13410"/>
                    <a:pt x="11573" y="13993"/>
                  </a:cubicBezTo>
                  <a:cubicBezTo>
                    <a:pt x="11510" y="13991"/>
                    <a:pt x="11448" y="13989"/>
                    <a:pt x="11385" y="13989"/>
                  </a:cubicBezTo>
                  <a:cubicBezTo>
                    <a:pt x="10877" y="13989"/>
                    <a:pt x="10371" y="14076"/>
                    <a:pt x="9894" y="14267"/>
                  </a:cubicBezTo>
                  <a:cubicBezTo>
                    <a:pt x="9751" y="13969"/>
                    <a:pt x="9549" y="13684"/>
                    <a:pt x="9311" y="13434"/>
                  </a:cubicBezTo>
                  <a:cubicBezTo>
                    <a:pt x="8835" y="12898"/>
                    <a:pt x="8216" y="12493"/>
                    <a:pt x="7513" y="12267"/>
                  </a:cubicBezTo>
                  <a:cubicBezTo>
                    <a:pt x="7763" y="11314"/>
                    <a:pt x="7584" y="10302"/>
                    <a:pt x="7037" y="9469"/>
                  </a:cubicBezTo>
                  <a:cubicBezTo>
                    <a:pt x="7108" y="9421"/>
                    <a:pt x="7168" y="9362"/>
                    <a:pt x="7251" y="9302"/>
                  </a:cubicBezTo>
                  <a:cubicBezTo>
                    <a:pt x="7751" y="8874"/>
                    <a:pt x="8108" y="8314"/>
                    <a:pt x="8263" y="7671"/>
                  </a:cubicBezTo>
                  <a:cubicBezTo>
                    <a:pt x="8954" y="7671"/>
                    <a:pt x="9644" y="7481"/>
                    <a:pt x="10251" y="7135"/>
                  </a:cubicBezTo>
                  <a:close/>
                  <a:moveTo>
                    <a:pt x="10666" y="5562"/>
                  </a:moveTo>
                  <a:cubicBezTo>
                    <a:pt x="10514" y="5562"/>
                    <a:pt x="10358" y="5613"/>
                    <a:pt x="10240" y="5707"/>
                  </a:cubicBezTo>
                  <a:lnTo>
                    <a:pt x="10049" y="5873"/>
                  </a:lnTo>
                  <a:cubicBezTo>
                    <a:pt x="9535" y="6295"/>
                    <a:pt x="8905" y="6521"/>
                    <a:pt x="8244" y="6521"/>
                  </a:cubicBezTo>
                  <a:cubicBezTo>
                    <a:pt x="8140" y="6521"/>
                    <a:pt x="8035" y="6516"/>
                    <a:pt x="7930" y="6504"/>
                  </a:cubicBezTo>
                  <a:lnTo>
                    <a:pt x="7787" y="6492"/>
                  </a:lnTo>
                  <a:cubicBezTo>
                    <a:pt x="7770" y="6491"/>
                    <a:pt x="7753" y="6491"/>
                    <a:pt x="7736" y="6491"/>
                  </a:cubicBezTo>
                  <a:cubicBezTo>
                    <a:pt x="7587" y="6491"/>
                    <a:pt x="7441" y="6538"/>
                    <a:pt x="7334" y="6623"/>
                  </a:cubicBezTo>
                  <a:cubicBezTo>
                    <a:pt x="7203" y="6730"/>
                    <a:pt x="7132" y="6861"/>
                    <a:pt x="7108" y="7028"/>
                  </a:cubicBezTo>
                  <a:lnTo>
                    <a:pt x="7096" y="7159"/>
                  </a:lnTo>
                  <a:cubicBezTo>
                    <a:pt x="7037" y="7671"/>
                    <a:pt x="6799" y="8135"/>
                    <a:pt x="6418" y="8457"/>
                  </a:cubicBezTo>
                  <a:cubicBezTo>
                    <a:pt x="6299" y="8564"/>
                    <a:pt x="6144" y="8671"/>
                    <a:pt x="5977" y="8743"/>
                  </a:cubicBezTo>
                  <a:lnTo>
                    <a:pt x="5822" y="8814"/>
                  </a:lnTo>
                  <a:cubicBezTo>
                    <a:pt x="5656" y="8886"/>
                    <a:pt x="5525" y="9052"/>
                    <a:pt x="5489" y="9231"/>
                  </a:cubicBezTo>
                  <a:cubicBezTo>
                    <a:pt x="5441" y="9409"/>
                    <a:pt x="5501" y="9600"/>
                    <a:pt x="5644" y="9743"/>
                  </a:cubicBezTo>
                  <a:lnTo>
                    <a:pt x="5775" y="9874"/>
                  </a:lnTo>
                  <a:lnTo>
                    <a:pt x="5822" y="9921"/>
                  </a:lnTo>
                  <a:cubicBezTo>
                    <a:pt x="6418" y="10576"/>
                    <a:pt x="6561" y="11481"/>
                    <a:pt x="6215" y="12303"/>
                  </a:cubicBezTo>
                  <a:lnTo>
                    <a:pt x="6156" y="12445"/>
                  </a:lnTo>
                  <a:cubicBezTo>
                    <a:pt x="6096" y="12612"/>
                    <a:pt x="6096" y="12803"/>
                    <a:pt x="6191" y="12957"/>
                  </a:cubicBezTo>
                  <a:cubicBezTo>
                    <a:pt x="6275" y="13100"/>
                    <a:pt x="6430" y="13219"/>
                    <a:pt x="6608" y="13255"/>
                  </a:cubicBezTo>
                  <a:lnTo>
                    <a:pt x="6775" y="13279"/>
                  </a:lnTo>
                  <a:cubicBezTo>
                    <a:pt x="7406" y="13398"/>
                    <a:pt x="7977" y="13731"/>
                    <a:pt x="8406" y="14184"/>
                  </a:cubicBezTo>
                  <a:cubicBezTo>
                    <a:pt x="8656" y="14458"/>
                    <a:pt x="8835" y="14767"/>
                    <a:pt x="8978" y="15112"/>
                  </a:cubicBezTo>
                  <a:lnTo>
                    <a:pt x="9037" y="15255"/>
                  </a:lnTo>
                  <a:cubicBezTo>
                    <a:pt x="9097" y="15422"/>
                    <a:pt x="9228" y="15553"/>
                    <a:pt x="9394" y="15624"/>
                  </a:cubicBezTo>
                  <a:cubicBezTo>
                    <a:pt x="9406" y="15624"/>
                    <a:pt x="9418" y="15636"/>
                    <a:pt x="9430" y="15636"/>
                  </a:cubicBezTo>
                  <a:cubicBezTo>
                    <a:pt x="9485" y="15649"/>
                    <a:pt x="9543" y="15656"/>
                    <a:pt x="9600" y="15656"/>
                  </a:cubicBezTo>
                  <a:cubicBezTo>
                    <a:pt x="9703" y="15656"/>
                    <a:pt x="9807" y="15635"/>
                    <a:pt x="9906" y="15589"/>
                  </a:cubicBezTo>
                  <a:lnTo>
                    <a:pt x="10061" y="15517"/>
                  </a:lnTo>
                  <a:cubicBezTo>
                    <a:pt x="10475" y="15291"/>
                    <a:pt x="10948" y="15170"/>
                    <a:pt x="11423" y="15170"/>
                  </a:cubicBezTo>
                  <a:cubicBezTo>
                    <a:pt x="11548" y="15170"/>
                    <a:pt x="11674" y="15178"/>
                    <a:pt x="11799" y="15196"/>
                  </a:cubicBezTo>
                  <a:lnTo>
                    <a:pt x="11918" y="15220"/>
                  </a:lnTo>
                  <a:cubicBezTo>
                    <a:pt x="11937" y="15221"/>
                    <a:pt x="11956" y="15222"/>
                    <a:pt x="11975" y="15222"/>
                  </a:cubicBezTo>
                  <a:cubicBezTo>
                    <a:pt x="12251" y="15222"/>
                    <a:pt x="12507" y="15060"/>
                    <a:pt x="12585" y="14815"/>
                  </a:cubicBezTo>
                  <a:lnTo>
                    <a:pt x="12633" y="14708"/>
                  </a:lnTo>
                  <a:cubicBezTo>
                    <a:pt x="12811" y="14184"/>
                    <a:pt x="13121" y="13731"/>
                    <a:pt x="13561" y="13374"/>
                  </a:cubicBezTo>
                  <a:cubicBezTo>
                    <a:pt x="14061" y="12934"/>
                    <a:pt x="14669" y="12672"/>
                    <a:pt x="15347" y="12612"/>
                  </a:cubicBezTo>
                  <a:lnTo>
                    <a:pt x="15538" y="12600"/>
                  </a:lnTo>
                  <a:cubicBezTo>
                    <a:pt x="15728" y="12576"/>
                    <a:pt x="15895" y="12481"/>
                    <a:pt x="16002" y="12315"/>
                  </a:cubicBezTo>
                  <a:cubicBezTo>
                    <a:pt x="16086" y="12148"/>
                    <a:pt x="16097" y="11957"/>
                    <a:pt x="16026" y="11779"/>
                  </a:cubicBezTo>
                  <a:lnTo>
                    <a:pt x="15955" y="11612"/>
                  </a:lnTo>
                  <a:cubicBezTo>
                    <a:pt x="15705" y="11017"/>
                    <a:pt x="15645" y="10350"/>
                    <a:pt x="15788" y="9707"/>
                  </a:cubicBezTo>
                  <a:lnTo>
                    <a:pt x="15836" y="9517"/>
                  </a:lnTo>
                  <a:cubicBezTo>
                    <a:pt x="15883" y="9326"/>
                    <a:pt x="15824" y="9124"/>
                    <a:pt x="15681" y="8981"/>
                  </a:cubicBezTo>
                  <a:cubicBezTo>
                    <a:pt x="15570" y="8870"/>
                    <a:pt x="15409" y="8794"/>
                    <a:pt x="15240" y="8794"/>
                  </a:cubicBezTo>
                  <a:cubicBezTo>
                    <a:pt x="15209" y="8794"/>
                    <a:pt x="15177" y="8797"/>
                    <a:pt x="15145" y="8802"/>
                  </a:cubicBezTo>
                  <a:lnTo>
                    <a:pt x="14943" y="8826"/>
                  </a:lnTo>
                  <a:cubicBezTo>
                    <a:pt x="14770" y="8857"/>
                    <a:pt x="14602" y="8871"/>
                    <a:pt x="14434" y="8871"/>
                  </a:cubicBezTo>
                  <a:cubicBezTo>
                    <a:pt x="14150" y="8871"/>
                    <a:pt x="13870" y="8829"/>
                    <a:pt x="13585" y="8755"/>
                  </a:cubicBezTo>
                  <a:cubicBezTo>
                    <a:pt x="12990" y="8588"/>
                    <a:pt x="12466" y="8266"/>
                    <a:pt x="12049" y="7814"/>
                  </a:cubicBezTo>
                  <a:cubicBezTo>
                    <a:pt x="11656" y="7385"/>
                    <a:pt x="11394" y="6850"/>
                    <a:pt x="11299" y="6290"/>
                  </a:cubicBezTo>
                  <a:lnTo>
                    <a:pt x="11252" y="6052"/>
                  </a:lnTo>
                  <a:cubicBezTo>
                    <a:pt x="11204" y="5838"/>
                    <a:pt x="11061" y="5659"/>
                    <a:pt x="10847" y="5587"/>
                  </a:cubicBezTo>
                  <a:cubicBezTo>
                    <a:pt x="10789" y="5570"/>
                    <a:pt x="10728" y="5562"/>
                    <a:pt x="10666" y="5562"/>
                  </a:cubicBezTo>
                  <a:close/>
                  <a:moveTo>
                    <a:pt x="8224" y="1165"/>
                  </a:moveTo>
                  <a:cubicBezTo>
                    <a:pt x="8471" y="1165"/>
                    <a:pt x="8721" y="1198"/>
                    <a:pt x="8966" y="1266"/>
                  </a:cubicBezTo>
                  <a:cubicBezTo>
                    <a:pt x="9478" y="1408"/>
                    <a:pt x="9942" y="1682"/>
                    <a:pt x="10311" y="2075"/>
                  </a:cubicBezTo>
                  <a:cubicBezTo>
                    <a:pt x="10609" y="2397"/>
                    <a:pt x="10811" y="2790"/>
                    <a:pt x="10918" y="3218"/>
                  </a:cubicBezTo>
                  <a:lnTo>
                    <a:pt x="10978" y="3456"/>
                  </a:lnTo>
                  <a:cubicBezTo>
                    <a:pt x="11037" y="3671"/>
                    <a:pt x="11204" y="3825"/>
                    <a:pt x="11406" y="3885"/>
                  </a:cubicBezTo>
                  <a:cubicBezTo>
                    <a:pt x="11462" y="3900"/>
                    <a:pt x="11519" y="3908"/>
                    <a:pt x="11575" y="3908"/>
                  </a:cubicBezTo>
                  <a:cubicBezTo>
                    <a:pt x="11734" y="3908"/>
                    <a:pt x="11887" y="3848"/>
                    <a:pt x="12002" y="3742"/>
                  </a:cubicBezTo>
                  <a:lnTo>
                    <a:pt x="12180" y="3563"/>
                  </a:lnTo>
                  <a:cubicBezTo>
                    <a:pt x="12240" y="3516"/>
                    <a:pt x="12287" y="3480"/>
                    <a:pt x="12335" y="3432"/>
                  </a:cubicBezTo>
                  <a:cubicBezTo>
                    <a:pt x="12929" y="2925"/>
                    <a:pt x="13672" y="2659"/>
                    <a:pt x="14439" y="2659"/>
                  </a:cubicBezTo>
                  <a:cubicBezTo>
                    <a:pt x="14733" y="2659"/>
                    <a:pt x="15030" y="2698"/>
                    <a:pt x="15324" y="2778"/>
                  </a:cubicBezTo>
                  <a:cubicBezTo>
                    <a:pt x="15919" y="2932"/>
                    <a:pt x="16455" y="3266"/>
                    <a:pt x="16859" y="3706"/>
                  </a:cubicBezTo>
                  <a:cubicBezTo>
                    <a:pt x="17538" y="4456"/>
                    <a:pt x="17812" y="5480"/>
                    <a:pt x="17574" y="6457"/>
                  </a:cubicBezTo>
                  <a:lnTo>
                    <a:pt x="17526" y="6647"/>
                  </a:lnTo>
                  <a:cubicBezTo>
                    <a:pt x="17479" y="6838"/>
                    <a:pt x="17538" y="7028"/>
                    <a:pt x="17681" y="7183"/>
                  </a:cubicBezTo>
                  <a:cubicBezTo>
                    <a:pt x="17795" y="7297"/>
                    <a:pt x="17964" y="7366"/>
                    <a:pt x="18139" y="7366"/>
                  </a:cubicBezTo>
                  <a:cubicBezTo>
                    <a:pt x="18165" y="7366"/>
                    <a:pt x="18191" y="7365"/>
                    <a:pt x="18217" y="7362"/>
                  </a:cubicBezTo>
                  <a:lnTo>
                    <a:pt x="18419" y="7326"/>
                  </a:lnTo>
                  <a:cubicBezTo>
                    <a:pt x="18589" y="7300"/>
                    <a:pt x="18756" y="7286"/>
                    <a:pt x="18922" y="7286"/>
                  </a:cubicBezTo>
                  <a:cubicBezTo>
                    <a:pt x="19208" y="7286"/>
                    <a:pt x="19490" y="7326"/>
                    <a:pt x="19776" y="7409"/>
                  </a:cubicBezTo>
                  <a:cubicBezTo>
                    <a:pt x="20372" y="7564"/>
                    <a:pt x="20896" y="7897"/>
                    <a:pt x="21312" y="8338"/>
                  </a:cubicBezTo>
                  <a:cubicBezTo>
                    <a:pt x="22467" y="9636"/>
                    <a:pt x="22336" y="11588"/>
                    <a:pt x="21015" y="12719"/>
                  </a:cubicBezTo>
                  <a:cubicBezTo>
                    <a:pt x="20503" y="13148"/>
                    <a:pt x="19896" y="13410"/>
                    <a:pt x="19229" y="13481"/>
                  </a:cubicBezTo>
                  <a:lnTo>
                    <a:pt x="19026" y="13493"/>
                  </a:lnTo>
                  <a:cubicBezTo>
                    <a:pt x="18836" y="13505"/>
                    <a:pt x="18657" y="13612"/>
                    <a:pt x="18574" y="13779"/>
                  </a:cubicBezTo>
                  <a:cubicBezTo>
                    <a:pt x="18479" y="13934"/>
                    <a:pt x="18467" y="14124"/>
                    <a:pt x="18538" y="14303"/>
                  </a:cubicBezTo>
                  <a:lnTo>
                    <a:pt x="18610" y="14470"/>
                  </a:lnTo>
                  <a:cubicBezTo>
                    <a:pt x="19169" y="15696"/>
                    <a:pt x="18824" y="17125"/>
                    <a:pt x="17776" y="18006"/>
                  </a:cubicBezTo>
                  <a:cubicBezTo>
                    <a:pt x="17184" y="18506"/>
                    <a:pt x="16417" y="18778"/>
                    <a:pt x="15643" y="18778"/>
                  </a:cubicBezTo>
                  <a:cubicBezTo>
                    <a:pt x="15311" y="18778"/>
                    <a:pt x="14978" y="18728"/>
                    <a:pt x="14657" y="18625"/>
                  </a:cubicBezTo>
                  <a:lnTo>
                    <a:pt x="14538" y="18601"/>
                  </a:lnTo>
                  <a:cubicBezTo>
                    <a:pt x="14471" y="18579"/>
                    <a:pt x="14403" y="18568"/>
                    <a:pt x="14337" y="18568"/>
                  </a:cubicBezTo>
                  <a:cubicBezTo>
                    <a:pt x="14118" y="18568"/>
                    <a:pt x="13912" y="18683"/>
                    <a:pt x="13811" y="18875"/>
                  </a:cubicBezTo>
                  <a:lnTo>
                    <a:pt x="13752" y="18982"/>
                  </a:lnTo>
                  <a:cubicBezTo>
                    <a:pt x="13597" y="19268"/>
                    <a:pt x="13395" y="19506"/>
                    <a:pt x="13157" y="19708"/>
                  </a:cubicBezTo>
                  <a:cubicBezTo>
                    <a:pt x="12652" y="20134"/>
                    <a:pt x="12015" y="20363"/>
                    <a:pt x="11360" y="20363"/>
                  </a:cubicBezTo>
                  <a:cubicBezTo>
                    <a:pt x="11118" y="20363"/>
                    <a:pt x="10873" y="20332"/>
                    <a:pt x="10632" y="20268"/>
                  </a:cubicBezTo>
                  <a:cubicBezTo>
                    <a:pt x="10132" y="20113"/>
                    <a:pt x="9692" y="19851"/>
                    <a:pt x="9347" y="19470"/>
                  </a:cubicBezTo>
                  <a:cubicBezTo>
                    <a:pt x="9168" y="19280"/>
                    <a:pt x="9013" y="19053"/>
                    <a:pt x="8918" y="18815"/>
                  </a:cubicBezTo>
                  <a:lnTo>
                    <a:pt x="8835" y="18672"/>
                  </a:lnTo>
                  <a:cubicBezTo>
                    <a:pt x="8763" y="18506"/>
                    <a:pt x="8632" y="18387"/>
                    <a:pt x="8454" y="18339"/>
                  </a:cubicBezTo>
                  <a:cubicBezTo>
                    <a:pt x="8402" y="18329"/>
                    <a:pt x="8350" y="18323"/>
                    <a:pt x="8298" y="18323"/>
                  </a:cubicBezTo>
                  <a:cubicBezTo>
                    <a:pt x="8173" y="18323"/>
                    <a:pt x="8051" y="18355"/>
                    <a:pt x="7942" y="18422"/>
                  </a:cubicBezTo>
                  <a:lnTo>
                    <a:pt x="7811" y="18506"/>
                  </a:lnTo>
                  <a:cubicBezTo>
                    <a:pt x="7325" y="18821"/>
                    <a:pt x="6751" y="18983"/>
                    <a:pt x="6168" y="18983"/>
                  </a:cubicBezTo>
                  <a:cubicBezTo>
                    <a:pt x="5893" y="18983"/>
                    <a:pt x="5617" y="18947"/>
                    <a:pt x="5346" y="18875"/>
                  </a:cubicBezTo>
                  <a:cubicBezTo>
                    <a:pt x="4787" y="18732"/>
                    <a:pt x="4286" y="18434"/>
                    <a:pt x="3905" y="18018"/>
                  </a:cubicBezTo>
                  <a:cubicBezTo>
                    <a:pt x="3048" y="17077"/>
                    <a:pt x="2929" y="15708"/>
                    <a:pt x="3584" y="14636"/>
                  </a:cubicBezTo>
                  <a:lnTo>
                    <a:pt x="3679" y="14493"/>
                  </a:lnTo>
                  <a:cubicBezTo>
                    <a:pt x="3763" y="14339"/>
                    <a:pt x="3774" y="14160"/>
                    <a:pt x="3715" y="13993"/>
                  </a:cubicBezTo>
                  <a:cubicBezTo>
                    <a:pt x="3644" y="13827"/>
                    <a:pt x="3513" y="13696"/>
                    <a:pt x="3346" y="13636"/>
                  </a:cubicBezTo>
                  <a:lnTo>
                    <a:pt x="3179" y="13577"/>
                  </a:lnTo>
                  <a:cubicBezTo>
                    <a:pt x="2810" y="13446"/>
                    <a:pt x="2489" y="13219"/>
                    <a:pt x="2215" y="12934"/>
                  </a:cubicBezTo>
                  <a:cubicBezTo>
                    <a:pt x="1358" y="11993"/>
                    <a:pt x="1441" y="10529"/>
                    <a:pt x="2441" y="9695"/>
                  </a:cubicBezTo>
                  <a:cubicBezTo>
                    <a:pt x="2643" y="9517"/>
                    <a:pt x="2882" y="9386"/>
                    <a:pt x="3155" y="9278"/>
                  </a:cubicBezTo>
                  <a:lnTo>
                    <a:pt x="3334" y="9219"/>
                  </a:lnTo>
                  <a:cubicBezTo>
                    <a:pt x="3513" y="9159"/>
                    <a:pt x="3644" y="9016"/>
                    <a:pt x="3703" y="8838"/>
                  </a:cubicBezTo>
                  <a:cubicBezTo>
                    <a:pt x="3751" y="8647"/>
                    <a:pt x="3715" y="8457"/>
                    <a:pt x="3596" y="8314"/>
                  </a:cubicBezTo>
                  <a:lnTo>
                    <a:pt x="3477" y="8159"/>
                  </a:lnTo>
                  <a:cubicBezTo>
                    <a:pt x="2822" y="7362"/>
                    <a:pt x="2941" y="6183"/>
                    <a:pt x="3751" y="5516"/>
                  </a:cubicBezTo>
                  <a:cubicBezTo>
                    <a:pt x="4048" y="5242"/>
                    <a:pt x="4417" y="5087"/>
                    <a:pt x="4822" y="5040"/>
                  </a:cubicBezTo>
                  <a:lnTo>
                    <a:pt x="4965" y="5028"/>
                  </a:lnTo>
                  <a:cubicBezTo>
                    <a:pt x="5120" y="5004"/>
                    <a:pt x="5263" y="4921"/>
                    <a:pt x="5370" y="4802"/>
                  </a:cubicBezTo>
                  <a:cubicBezTo>
                    <a:pt x="5477" y="4671"/>
                    <a:pt x="5525" y="4504"/>
                    <a:pt x="5489" y="4349"/>
                  </a:cubicBezTo>
                  <a:lnTo>
                    <a:pt x="5477" y="4218"/>
                  </a:lnTo>
                  <a:cubicBezTo>
                    <a:pt x="5346" y="3325"/>
                    <a:pt x="5679" y="2432"/>
                    <a:pt x="6382" y="1837"/>
                  </a:cubicBezTo>
                  <a:cubicBezTo>
                    <a:pt x="6903" y="1403"/>
                    <a:pt x="7557" y="1165"/>
                    <a:pt x="8224" y="1165"/>
                  </a:cubicBezTo>
                  <a:close/>
                  <a:moveTo>
                    <a:pt x="8225" y="0"/>
                  </a:moveTo>
                  <a:cubicBezTo>
                    <a:pt x="7270" y="0"/>
                    <a:pt x="6339" y="334"/>
                    <a:pt x="5596" y="956"/>
                  </a:cubicBezTo>
                  <a:cubicBezTo>
                    <a:pt x="4679" y="1718"/>
                    <a:pt x="4203" y="2825"/>
                    <a:pt x="4239" y="3968"/>
                  </a:cubicBezTo>
                  <a:cubicBezTo>
                    <a:pt x="3763" y="4099"/>
                    <a:pt x="3334" y="4325"/>
                    <a:pt x="2953" y="4635"/>
                  </a:cubicBezTo>
                  <a:cubicBezTo>
                    <a:pt x="1810" y="5599"/>
                    <a:pt x="1548" y="7183"/>
                    <a:pt x="2215" y="8433"/>
                  </a:cubicBezTo>
                  <a:cubicBezTo>
                    <a:pt x="2000" y="8552"/>
                    <a:pt x="1810" y="8683"/>
                    <a:pt x="1631" y="8838"/>
                  </a:cubicBezTo>
                  <a:cubicBezTo>
                    <a:pt x="143" y="10100"/>
                    <a:pt x="0" y="12303"/>
                    <a:pt x="1310" y="13743"/>
                  </a:cubicBezTo>
                  <a:cubicBezTo>
                    <a:pt x="1596" y="14053"/>
                    <a:pt x="1917" y="14303"/>
                    <a:pt x="2286" y="14505"/>
                  </a:cubicBezTo>
                  <a:cubicBezTo>
                    <a:pt x="1655" y="15934"/>
                    <a:pt x="1905" y="17613"/>
                    <a:pt x="2989" y="18803"/>
                  </a:cubicBezTo>
                  <a:cubicBezTo>
                    <a:pt x="3524" y="19387"/>
                    <a:pt x="4203" y="19815"/>
                    <a:pt x="5001" y="20018"/>
                  </a:cubicBezTo>
                  <a:cubicBezTo>
                    <a:pt x="5383" y="20121"/>
                    <a:pt x="5776" y="20172"/>
                    <a:pt x="6167" y="20172"/>
                  </a:cubicBezTo>
                  <a:cubicBezTo>
                    <a:pt x="6811" y="20172"/>
                    <a:pt x="7452" y="20034"/>
                    <a:pt x="8037" y="19768"/>
                  </a:cubicBezTo>
                  <a:cubicBezTo>
                    <a:pt x="8132" y="19946"/>
                    <a:pt x="8275" y="20113"/>
                    <a:pt x="8418" y="20280"/>
                  </a:cubicBezTo>
                  <a:cubicBezTo>
                    <a:pt x="8930" y="20816"/>
                    <a:pt x="9561" y="21220"/>
                    <a:pt x="10299" y="21411"/>
                  </a:cubicBezTo>
                  <a:cubicBezTo>
                    <a:pt x="10654" y="21505"/>
                    <a:pt x="11014" y="21552"/>
                    <a:pt x="11370" y="21552"/>
                  </a:cubicBezTo>
                  <a:cubicBezTo>
                    <a:pt x="12317" y="21552"/>
                    <a:pt x="13236" y="21224"/>
                    <a:pt x="13954" y="20601"/>
                  </a:cubicBezTo>
                  <a:cubicBezTo>
                    <a:pt x="14204" y="20387"/>
                    <a:pt x="14431" y="20149"/>
                    <a:pt x="14621" y="19863"/>
                  </a:cubicBezTo>
                  <a:cubicBezTo>
                    <a:pt x="14951" y="19936"/>
                    <a:pt x="15287" y="19972"/>
                    <a:pt x="15621" y="19972"/>
                  </a:cubicBezTo>
                  <a:cubicBezTo>
                    <a:pt x="16697" y="19972"/>
                    <a:pt x="17757" y="19601"/>
                    <a:pt x="18574" y="18911"/>
                  </a:cubicBezTo>
                  <a:cubicBezTo>
                    <a:pt x="19872" y="17803"/>
                    <a:pt x="20372" y="16124"/>
                    <a:pt x="19931" y="14565"/>
                  </a:cubicBezTo>
                  <a:cubicBezTo>
                    <a:pt x="20622" y="14398"/>
                    <a:pt x="21265" y="14065"/>
                    <a:pt x="21812" y="13612"/>
                  </a:cubicBezTo>
                  <a:cubicBezTo>
                    <a:pt x="23646" y="12064"/>
                    <a:pt x="23825" y="9350"/>
                    <a:pt x="22217" y="7576"/>
                  </a:cubicBezTo>
                  <a:cubicBezTo>
                    <a:pt x="21646" y="6957"/>
                    <a:pt x="20908" y="6516"/>
                    <a:pt x="20086" y="6290"/>
                  </a:cubicBezTo>
                  <a:cubicBezTo>
                    <a:pt x="19681" y="6171"/>
                    <a:pt x="19265" y="6123"/>
                    <a:pt x="18848" y="6123"/>
                  </a:cubicBezTo>
                  <a:cubicBezTo>
                    <a:pt x="18955" y="4980"/>
                    <a:pt x="18574" y="3813"/>
                    <a:pt x="17764" y="2932"/>
                  </a:cubicBezTo>
                  <a:cubicBezTo>
                    <a:pt x="17217" y="2325"/>
                    <a:pt x="16467" y="1885"/>
                    <a:pt x="15657" y="1658"/>
                  </a:cubicBezTo>
                  <a:cubicBezTo>
                    <a:pt x="15257" y="1549"/>
                    <a:pt x="14850" y="1496"/>
                    <a:pt x="14446" y="1496"/>
                  </a:cubicBezTo>
                  <a:cubicBezTo>
                    <a:pt x="13530" y="1496"/>
                    <a:pt x="12631" y="1772"/>
                    <a:pt x="11871" y="2301"/>
                  </a:cubicBezTo>
                  <a:cubicBezTo>
                    <a:pt x="11716" y="1932"/>
                    <a:pt x="11490" y="1599"/>
                    <a:pt x="11216" y="1301"/>
                  </a:cubicBezTo>
                  <a:cubicBezTo>
                    <a:pt x="10716" y="742"/>
                    <a:pt x="10061" y="337"/>
                    <a:pt x="9311" y="146"/>
                  </a:cubicBezTo>
                  <a:cubicBezTo>
                    <a:pt x="8951" y="48"/>
                    <a:pt x="8586" y="0"/>
                    <a:pt x="82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54"/>
            <p:cNvSpPr/>
            <p:nvPr/>
          </p:nvSpPr>
          <p:spPr>
            <a:xfrm>
              <a:off x="4145921" y="4158734"/>
              <a:ext cx="873403" cy="792104"/>
            </a:xfrm>
            <a:custGeom>
              <a:avLst/>
              <a:gdLst/>
              <a:ahLst/>
              <a:cxnLst/>
              <a:rect l="l" t="t" r="r" b="b"/>
              <a:pathLst>
                <a:path w="14170" h="12851" extrusionOk="0">
                  <a:moveTo>
                    <a:pt x="6276" y="3386"/>
                  </a:moveTo>
                  <a:lnTo>
                    <a:pt x="6323" y="3625"/>
                  </a:lnTo>
                  <a:cubicBezTo>
                    <a:pt x="6395" y="4041"/>
                    <a:pt x="6597" y="4446"/>
                    <a:pt x="6895" y="4756"/>
                  </a:cubicBezTo>
                  <a:cubicBezTo>
                    <a:pt x="7350" y="5241"/>
                    <a:pt x="7994" y="5520"/>
                    <a:pt x="8674" y="5520"/>
                  </a:cubicBezTo>
                  <a:cubicBezTo>
                    <a:pt x="8795" y="5520"/>
                    <a:pt x="8916" y="5512"/>
                    <a:pt x="9038" y="5494"/>
                  </a:cubicBezTo>
                  <a:lnTo>
                    <a:pt x="9240" y="5470"/>
                  </a:lnTo>
                  <a:lnTo>
                    <a:pt x="9193" y="5660"/>
                  </a:lnTo>
                  <a:cubicBezTo>
                    <a:pt x="9073" y="6125"/>
                    <a:pt x="9121" y="6625"/>
                    <a:pt x="9312" y="7077"/>
                  </a:cubicBezTo>
                  <a:lnTo>
                    <a:pt x="9383" y="7244"/>
                  </a:lnTo>
                  <a:lnTo>
                    <a:pt x="9193" y="7256"/>
                  </a:lnTo>
                  <a:cubicBezTo>
                    <a:pt x="8704" y="7304"/>
                    <a:pt x="8240" y="7494"/>
                    <a:pt x="7871" y="7816"/>
                  </a:cubicBezTo>
                  <a:cubicBezTo>
                    <a:pt x="7561" y="8089"/>
                    <a:pt x="7323" y="8435"/>
                    <a:pt x="7192" y="8816"/>
                  </a:cubicBezTo>
                  <a:lnTo>
                    <a:pt x="7145" y="8923"/>
                  </a:lnTo>
                  <a:lnTo>
                    <a:pt x="7026" y="8911"/>
                  </a:lnTo>
                  <a:cubicBezTo>
                    <a:pt x="6922" y="8898"/>
                    <a:pt x="6819" y="8891"/>
                    <a:pt x="6716" y="8891"/>
                  </a:cubicBezTo>
                  <a:cubicBezTo>
                    <a:pt x="6358" y="8891"/>
                    <a:pt x="6009" y="8973"/>
                    <a:pt x="5704" y="9149"/>
                  </a:cubicBezTo>
                  <a:lnTo>
                    <a:pt x="5549" y="9220"/>
                  </a:lnTo>
                  <a:lnTo>
                    <a:pt x="5490" y="9066"/>
                  </a:lnTo>
                  <a:cubicBezTo>
                    <a:pt x="5406" y="8816"/>
                    <a:pt x="5252" y="8578"/>
                    <a:pt x="5073" y="8387"/>
                  </a:cubicBezTo>
                  <a:cubicBezTo>
                    <a:pt x="4752" y="8030"/>
                    <a:pt x="4335" y="7792"/>
                    <a:pt x="3859" y="7696"/>
                  </a:cubicBezTo>
                  <a:lnTo>
                    <a:pt x="3692" y="7673"/>
                  </a:lnTo>
                  <a:lnTo>
                    <a:pt x="3751" y="7518"/>
                  </a:lnTo>
                  <a:cubicBezTo>
                    <a:pt x="4013" y="6887"/>
                    <a:pt x="3894" y="6184"/>
                    <a:pt x="3418" y="5660"/>
                  </a:cubicBezTo>
                  <a:lnTo>
                    <a:pt x="3406" y="5649"/>
                  </a:lnTo>
                  <a:lnTo>
                    <a:pt x="3394" y="5625"/>
                  </a:lnTo>
                  <a:lnTo>
                    <a:pt x="3251" y="5494"/>
                  </a:lnTo>
                  <a:lnTo>
                    <a:pt x="3418" y="5422"/>
                  </a:lnTo>
                  <a:cubicBezTo>
                    <a:pt x="3549" y="5363"/>
                    <a:pt x="3680" y="5291"/>
                    <a:pt x="3775" y="5196"/>
                  </a:cubicBezTo>
                  <a:cubicBezTo>
                    <a:pt x="4097" y="4934"/>
                    <a:pt x="4287" y="4565"/>
                    <a:pt x="4323" y="4160"/>
                  </a:cubicBezTo>
                  <a:lnTo>
                    <a:pt x="4347" y="4029"/>
                  </a:lnTo>
                  <a:lnTo>
                    <a:pt x="4490" y="4041"/>
                  </a:lnTo>
                  <a:cubicBezTo>
                    <a:pt x="4563" y="4049"/>
                    <a:pt x="4637" y="4053"/>
                    <a:pt x="4711" y="4053"/>
                  </a:cubicBezTo>
                  <a:cubicBezTo>
                    <a:pt x="5218" y="4053"/>
                    <a:pt x="5711" y="3875"/>
                    <a:pt x="6085" y="3553"/>
                  </a:cubicBezTo>
                  <a:lnTo>
                    <a:pt x="6276" y="3386"/>
                  </a:lnTo>
                  <a:close/>
                  <a:moveTo>
                    <a:pt x="4740" y="1"/>
                  </a:moveTo>
                  <a:cubicBezTo>
                    <a:pt x="4247" y="1"/>
                    <a:pt x="3750" y="167"/>
                    <a:pt x="3347" y="505"/>
                  </a:cubicBezTo>
                  <a:cubicBezTo>
                    <a:pt x="2811" y="958"/>
                    <a:pt x="2561" y="1636"/>
                    <a:pt x="2668" y="2315"/>
                  </a:cubicBezTo>
                  <a:lnTo>
                    <a:pt x="2680" y="2446"/>
                  </a:lnTo>
                  <a:lnTo>
                    <a:pt x="2525" y="2458"/>
                  </a:lnTo>
                  <a:cubicBezTo>
                    <a:pt x="2204" y="2505"/>
                    <a:pt x="1906" y="2624"/>
                    <a:pt x="1668" y="2839"/>
                  </a:cubicBezTo>
                  <a:cubicBezTo>
                    <a:pt x="1025" y="3374"/>
                    <a:pt x="942" y="4303"/>
                    <a:pt x="1453" y="4958"/>
                  </a:cubicBezTo>
                  <a:lnTo>
                    <a:pt x="1573" y="5113"/>
                  </a:lnTo>
                  <a:lnTo>
                    <a:pt x="1394" y="5172"/>
                  </a:lnTo>
                  <a:cubicBezTo>
                    <a:pt x="1192" y="5244"/>
                    <a:pt x="1001" y="5363"/>
                    <a:pt x="846" y="5494"/>
                  </a:cubicBezTo>
                  <a:cubicBezTo>
                    <a:pt x="72" y="6149"/>
                    <a:pt x="1" y="7280"/>
                    <a:pt x="680" y="8030"/>
                  </a:cubicBezTo>
                  <a:cubicBezTo>
                    <a:pt x="894" y="8256"/>
                    <a:pt x="1144" y="8435"/>
                    <a:pt x="1442" y="8518"/>
                  </a:cubicBezTo>
                  <a:lnTo>
                    <a:pt x="1608" y="8578"/>
                  </a:lnTo>
                  <a:lnTo>
                    <a:pt x="1513" y="8720"/>
                  </a:lnTo>
                  <a:cubicBezTo>
                    <a:pt x="1025" y="9530"/>
                    <a:pt x="1120" y="10542"/>
                    <a:pt x="1751" y="11245"/>
                  </a:cubicBezTo>
                  <a:cubicBezTo>
                    <a:pt x="2191" y="11719"/>
                    <a:pt x="2816" y="11971"/>
                    <a:pt x="3443" y="11971"/>
                  </a:cubicBezTo>
                  <a:cubicBezTo>
                    <a:pt x="3870" y="11971"/>
                    <a:pt x="4297" y="11855"/>
                    <a:pt x="4668" y="11614"/>
                  </a:cubicBezTo>
                  <a:lnTo>
                    <a:pt x="4811" y="11530"/>
                  </a:lnTo>
                  <a:lnTo>
                    <a:pt x="4882" y="11673"/>
                  </a:lnTo>
                  <a:cubicBezTo>
                    <a:pt x="4966" y="11852"/>
                    <a:pt x="5073" y="12018"/>
                    <a:pt x="5204" y="12185"/>
                  </a:cubicBezTo>
                  <a:cubicBezTo>
                    <a:pt x="5611" y="12625"/>
                    <a:pt x="6180" y="12850"/>
                    <a:pt x="6750" y="12850"/>
                  </a:cubicBezTo>
                  <a:cubicBezTo>
                    <a:pt x="7230" y="12850"/>
                    <a:pt x="7711" y="12690"/>
                    <a:pt x="8097" y="12364"/>
                  </a:cubicBezTo>
                  <a:cubicBezTo>
                    <a:pt x="8276" y="12209"/>
                    <a:pt x="8442" y="12018"/>
                    <a:pt x="8538" y="11804"/>
                  </a:cubicBezTo>
                  <a:lnTo>
                    <a:pt x="8597" y="11709"/>
                  </a:lnTo>
                  <a:lnTo>
                    <a:pt x="8716" y="11733"/>
                  </a:lnTo>
                  <a:cubicBezTo>
                    <a:pt x="8955" y="11807"/>
                    <a:pt x="9202" y="11844"/>
                    <a:pt x="9448" y="11844"/>
                  </a:cubicBezTo>
                  <a:cubicBezTo>
                    <a:pt x="10024" y="11844"/>
                    <a:pt x="10592" y="11644"/>
                    <a:pt x="11026" y="11268"/>
                  </a:cubicBezTo>
                  <a:cubicBezTo>
                    <a:pt x="11788" y="10602"/>
                    <a:pt x="12038" y="9542"/>
                    <a:pt x="11633" y="8637"/>
                  </a:cubicBezTo>
                  <a:lnTo>
                    <a:pt x="11562" y="8470"/>
                  </a:lnTo>
                  <a:lnTo>
                    <a:pt x="11752" y="8458"/>
                  </a:lnTo>
                  <a:cubicBezTo>
                    <a:pt x="12252" y="8411"/>
                    <a:pt x="12705" y="8220"/>
                    <a:pt x="13074" y="7899"/>
                  </a:cubicBezTo>
                  <a:cubicBezTo>
                    <a:pt x="14062" y="7065"/>
                    <a:pt x="14169" y="5601"/>
                    <a:pt x="13300" y="4660"/>
                  </a:cubicBezTo>
                  <a:cubicBezTo>
                    <a:pt x="12845" y="4175"/>
                    <a:pt x="12201" y="3896"/>
                    <a:pt x="11521" y="3896"/>
                  </a:cubicBezTo>
                  <a:cubicBezTo>
                    <a:pt x="11400" y="3896"/>
                    <a:pt x="11279" y="3904"/>
                    <a:pt x="11157" y="3922"/>
                  </a:cubicBezTo>
                  <a:lnTo>
                    <a:pt x="10955" y="3946"/>
                  </a:lnTo>
                  <a:lnTo>
                    <a:pt x="11002" y="3755"/>
                  </a:lnTo>
                  <a:cubicBezTo>
                    <a:pt x="11181" y="3041"/>
                    <a:pt x="10967" y="2279"/>
                    <a:pt x="10467" y="1731"/>
                  </a:cubicBezTo>
                  <a:cubicBezTo>
                    <a:pt x="9994" y="1214"/>
                    <a:pt x="9336" y="950"/>
                    <a:pt x="8675" y="950"/>
                  </a:cubicBezTo>
                  <a:cubicBezTo>
                    <a:pt x="8118" y="950"/>
                    <a:pt x="7560" y="1136"/>
                    <a:pt x="7109" y="1517"/>
                  </a:cubicBezTo>
                  <a:cubicBezTo>
                    <a:pt x="7073" y="1553"/>
                    <a:pt x="7038" y="1577"/>
                    <a:pt x="7014" y="1624"/>
                  </a:cubicBezTo>
                  <a:lnTo>
                    <a:pt x="6835" y="1803"/>
                  </a:lnTo>
                  <a:lnTo>
                    <a:pt x="6776" y="1565"/>
                  </a:lnTo>
                  <a:cubicBezTo>
                    <a:pt x="6692" y="1243"/>
                    <a:pt x="6537" y="946"/>
                    <a:pt x="6311" y="684"/>
                  </a:cubicBezTo>
                  <a:cubicBezTo>
                    <a:pt x="5899" y="232"/>
                    <a:pt x="5322" y="1"/>
                    <a:pt x="47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54"/>
            <p:cNvSpPr/>
            <p:nvPr/>
          </p:nvSpPr>
          <p:spPr>
            <a:xfrm>
              <a:off x="4433644" y="3588033"/>
              <a:ext cx="40373" cy="1047344"/>
            </a:xfrm>
            <a:custGeom>
              <a:avLst/>
              <a:gdLst/>
              <a:ahLst/>
              <a:cxnLst/>
              <a:rect l="l" t="t" r="r" b="b"/>
              <a:pathLst>
                <a:path w="655" h="16992" extrusionOk="0">
                  <a:moveTo>
                    <a:pt x="655" y="1"/>
                  </a:moveTo>
                  <a:lnTo>
                    <a:pt x="0" y="25"/>
                  </a:lnTo>
                  <a:lnTo>
                    <a:pt x="393" y="16991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54"/>
            <p:cNvSpPr/>
            <p:nvPr/>
          </p:nvSpPr>
          <p:spPr>
            <a:xfrm>
              <a:off x="4528320" y="3553577"/>
              <a:ext cx="28661" cy="719248"/>
            </a:xfrm>
            <a:custGeom>
              <a:avLst/>
              <a:gdLst/>
              <a:ahLst/>
              <a:cxnLst/>
              <a:rect l="l" t="t" r="r" b="b"/>
              <a:pathLst>
                <a:path w="465" h="11669" extrusionOk="0">
                  <a:moveTo>
                    <a:pt x="0" y="0"/>
                  </a:moveTo>
                  <a:lnTo>
                    <a:pt x="274" y="11668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54"/>
            <p:cNvSpPr/>
            <p:nvPr/>
          </p:nvSpPr>
          <p:spPr>
            <a:xfrm>
              <a:off x="4625892" y="3640918"/>
              <a:ext cx="35318" cy="896086"/>
            </a:xfrm>
            <a:custGeom>
              <a:avLst/>
              <a:gdLst/>
              <a:ahLst/>
              <a:cxnLst/>
              <a:rect l="l" t="t" r="r" b="b"/>
              <a:pathLst>
                <a:path w="573" h="14538" extrusionOk="0">
                  <a:moveTo>
                    <a:pt x="1" y="0"/>
                  </a:moveTo>
                  <a:lnTo>
                    <a:pt x="334" y="1453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54"/>
            <p:cNvSpPr/>
            <p:nvPr/>
          </p:nvSpPr>
          <p:spPr>
            <a:xfrm>
              <a:off x="3925073" y="2550427"/>
              <a:ext cx="1387768" cy="1255124"/>
            </a:xfrm>
            <a:custGeom>
              <a:avLst/>
              <a:gdLst/>
              <a:ahLst/>
              <a:cxnLst/>
              <a:rect l="l" t="t" r="r" b="b"/>
              <a:pathLst>
                <a:path w="22515" h="20363" extrusionOk="0">
                  <a:moveTo>
                    <a:pt x="9954" y="5500"/>
                  </a:moveTo>
                  <a:lnTo>
                    <a:pt x="10001" y="5738"/>
                  </a:lnTo>
                  <a:cubicBezTo>
                    <a:pt x="10120" y="6417"/>
                    <a:pt x="10430" y="7048"/>
                    <a:pt x="10894" y="7572"/>
                  </a:cubicBezTo>
                  <a:cubicBezTo>
                    <a:pt x="11624" y="8363"/>
                    <a:pt x="12665" y="8817"/>
                    <a:pt x="13751" y="8817"/>
                  </a:cubicBezTo>
                  <a:cubicBezTo>
                    <a:pt x="13941" y="8817"/>
                    <a:pt x="14132" y="8803"/>
                    <a:pt x="14323" y="8774"/>
                  </a:cubicBezTo>
                  <a:lnTo>
                    <a:pt x="14538" y="8739"/>
                  </a:lnTo>
                  <a:lnTo>
                    <a:pt x="14490" y="8941"/>
                  </a:lnTo>
                  <a:cubicBezTo>
                    <a:pt x="14311" y="9691"/>
                    <a:pt x="14383" y="10501"/>
                    <a:pt x="14704" y="11203"/>
                  </a:cubicBezTo>
                  <a:lnTo>
                    <a:pt x="14776" y="11358"/>
                  </a:lnTo>
                  <a:lnTo>
                    <a:pt x="14609" y="11406"/>
                  </a:lnTo>
                  <a:cubicBezTo>
                    <a:pt x="13823" y="11477"/>
                    <a:pt x="13073" y="11799"/>
                    <a:pt x="12478" y="12299"/>
                  </a:cubicBezTo>
                  <a:cubicBezTo>
                    <a:pt x="11978" y="12727"/>
                    <a:pt x="11609" y="13287"/>
                    <a:pt x="11383" y="13894"/>
                  </a:cubicBezTo>
                  <a:lnTo>
                    <a:pt x="11335" y="14001"/>
                  </a:lnTo>
                  <a:lnTo>
                    <a:pt x="11216" y="13977"/>
                  </a:lnTo>
                  <a:cubicBezTo>
                    <a:pt x="11062" y="13957"/>
                    <a:pt x="10907" y="13947"/>
                    <a:pt x="10751" y="13947"/>
                  </a:cubicBezTo>
                  <a:cubicBezTo>
                    <a:pt x="10172" y="13947"/>
                    <a:pt x="9591" y="14086"/>
                    <a:pt x="9085" y="14358"/>
                  </a:cubicBezTo>
                  <a:lnTo>
                    <a:pt x="8942" y="14430"/>
                  </a:lnTo>
                  <a:lnTo>
                    <a:pt x="8882" y="14275"/>
                  </a:lnTo>
                  <a:cubicBezTo>
                    <a:pt x="8727" y="13870"/>
                    <a:pt x="8489" y="13501"/>
                    <a:pt x="8215" y="13180"/>
                  </a:cubicBezTo>
                  <a:cubicBezTo>
                    <a:pt x="7692" y="12608"/>
                    <a:pt x="7001" y="12227"/>
                    <a:pt x="6227" y="12073"/>
                  </a:cubicBezTo>
                  <a:lnTo>
                    <a:pt x="6072" y="12049"/>
                  </a:lnTo>
                  <a:lnTo>
                    <a:pt x="6120" y="11894"/>
                  </a:lnTo>
                  <a:cubicBezTo>
                    <a:pt x="6560" y="10870"/>
                    <a:pt x="6370" y="9727"/>
                    <a:pt x="5608" y="8894"/>
                  </a:cubicBezTo>
                  <a:lnTo>
                    <a:pt x="5572" y="8858"/>
                  </a:lnTo>
                  <a:lnTo>
                    <a:pt x="5548" y="8834"/>
                  </a:lnTo>
                  <a:lnTo>
                    <a:pt x="5417" y="8703"/>
                  </a:lnTo>
                  <a:lnTo>
                    <a:pt x="5572" y="8620"/>
                  </a:lnTo>
                  <a:cubicBezTo>
                    <a:pt x="5787" y="8524"/>
                    <a:pt x="5977" y="8405"/>
                    <a:pt x="6144" y="8251"/>
                  </a:cubicBezTo>
                  <a:cubicBezTo>
                    <a:pt x="6644" y="7822"/>
                    <a:pt x="6965" y="7227"/>
                    <a:pt x="7025" y="6572"/>
                  </a:cubicBezTo>
                  <a:lnTo>
                    <a:pt x="7037" y="6441"/>
                  </a:lnTo>
                  <a:lnTo>
                    <a:pt x="7180" y="6453"/>
                  </a:lnTo>
                  <a:cubicBezTo>
                    <a:pt x="7291" y="6463"/>
                    <a:pt x="7403" y="6467"/>
                    <a:pt x="7513" y="6467"/>
                  </a:cubicBezTo>
                  <a:cubicBezTo>
                    <a:pt x="8344" y="6467"/>
                    <a:pt x="9133" y="6192"/>
                    <a:pt x="9763" y="5667"/>
                  </a:cubicBezTo>
                  <a:lnTo>
                    <a:pt x="9954" y="5500"/>
                  </a:lnTo>
                  <a:close/>
                  <a:moveTo>
                    <a:pt x="7576" y="1"/>
                  </a:moveTo>
                  <a:cubicBezTo>
                    <a:pt x="6779" y="1"/>
                    <a:pt x="5979" y="268"/>
                    <a:pt x="5334" y="809"/>
                  </a:cubicBezTo>
                  <a:cubicBezTo>
                    <a:pt x="4477" y="1535"/>
                    <a:pt x="4060" y="2631"/>
                    <a:pt x="4227" y="3726"/>
                  </a:cubicBezTo>
                  <a:lnTo>
                    <a:pt x="4239" y="3857"/>
                  </a:lnTo>
                  <a:lnTo>
                    <a:pt x="4084" y="3881"/>
                  </a:lnTo>
                  <a:cubicBezTo>
                    <a:pt x="3572" y="3941"/>
                    <a:pt x="3096" y="4155"/>
                    <a:pt x="2691" y="4488"/>
                  </a:cubicBezTo>
                  <a:cubicBezTo>
                    <a:pt x="1643" y="5369"/>
                    <a:pt x="1500" y="6881"/>
                    <a:pt x="2334" y="7941"/>
                  </a:cubicBezTo>
                  <a:lnTo>
                    <a:pt x="2453" y="8084"/>
                  </a:lnTo>
                  <a:lnTo>
                    <a:pt x="2274" y="8143"/>
                  </a:lnTo>
                  <a:cubicBezTo>
                    <a:pt x="1929" y="8263"/>
                    <a:pt x="1631" y="8441"/>
                    <a:pt x="1369" y="8667"/>
                  </a:cubicBezTo>
                  <a:cubicBezTo>
                    <a:pt x="119" y="9727"/>
                    <a:pt x="0" y="11561"/>
                    <a:pt x="1084" y="12751"/>
                  </a:cubicBezTo>
                  <a:cubicBezTo>
                    <a:pt x="1405" y="13108"/>
                    <a:pt x="1822" y="13382"/>
                    <a:pt x="2298" y="13549"/>
                  </a:cubicBezTo>
                  <a:lnTo>
                    <a:pt x="2465" y="13608"/>
                  </a:lnTo>
                  <a:lnTo>
                    <a:pt x="2381" y="13763"/>
                  </a:lnTo>
                  <a:cubicBezTo>
                    <a:pt x="1584" y="15049"/>
                    <a:pt x="1738" y="16692"/>
                    <a:pt x="2762" y="17823"/>
                  </a:cubicBezTo>
                  <a:cubicBezTo>
                    <a:pt x="3469" y="18593"/>
                    <a:pt x="4464" y="18994"/>
                    <a:pt x="5471" y="18994"/>
                  </a:cubicBezTo>
                  <a:cubicBezTo>
                    <a:pt x="6160" y="18994"/>
                    <a:pt x="6855" y="18806"/>
                    <a:pt x="7465" y="18419"/>
                  </a:cubicBezTo>
                  <a:lnTo>
                    <a:pt x="7596" y="18323"/>
                  </a:lnTo>
                  <a:lnTo>
                    <a:pt x="7680" y="18478"/>
                  </a:lnTo>
                  <a:cubicBezTo>
                    <a:pt x="7811" y="18776"/>
                    <a:pt x="7989" y="19038"/>
                    <a:pt x="8215" y="19276"/>
                  </a:cubicBezTo>
                  <a:cubicBezTo>
                    <a:pt x="8865" y="19996"/>
                    <a:pt x="9776" y="20362"/>
                    <a:pt x="10692" y="20362"/>
                  </a:cubicBezTo>
                  <a:cubicBezTo>
                    <a:pt x="11471" y="20362"/>
                    <a:pt x="12253" y="20098"/>
                    <a:pt x="12883" y="19562"/>
                  </a:cubicBezTo>
                  <a:cubicBezTo>
                    <a:pt x="13180" y="19311"/>
                    <a:pt x="13418" y="19014"/>
                    <a:pt x="13609" y="18669"/>
                  </a:cubicBezTo>
                  <a:lnTo>
                    <a:pt x="13669" y="18561"/>
                  </a:lnTo>
                  <a:lnTo>
                    <a:pt x="13788" y="18597"/>
                  </a:lnTo>
                  <a:cubicBezTo>
                    <a:pt x="14161" y="18703"/>
                    <a:pt x="14546" y="18755"/>
                    <a:pt x="14928" y="18755"/>
                  </a:cubicBezTo>
                  <a:cubicBezTo>
                    <a:pt x="15873" y="18755"/>
                    <a:pt x="16805" y="18437"/>
                    <a:pt x="17526" y="17835"/>
                  </a:cubicBezTo>
                  <a:cubicBezTo>
                    <a:pt x="18764" y="16787"/>
                    <a:pt x="19169" y="15097"/>
                    <a:pt x="18526" y="13644"/>
                  </a:cubicBezTo>
                  <a:lnTo>
                    <a:pt x="18443" y="13477"/>
                  </a:lnTo>
                  <a:lnTo>
                    <a:pt x="18645" y="13466"/>
                  </a:lnTo>
                  <a:cubicBezTo>
                    <a:pt x="19431" y="13382"/>
                    <a:pt x="20181" y="13073"/>
                    <a:pt x="20777" y="12573"/>
                  </a:cubicBezTo>
                  <a:cubicBezTo>
                    <a:pt x="22348" y="11227"/>
                    <a:pt x="22515" y="8894"/>
                    <a:pt x="21122" y="7381"/>
                  </a:cubicBezTo>
                  <a:cubicBezTo>
                    <a:pt x="20392" y="6580"/>
                    <a:pt x="19360" y="6125"/>
                    <a:pt x="18268" y="6125"/>
                  </a:cubicBezTo>
                  <a:cubicBezTo>
                    <a:pt x="18078" y="6125"/>
                    <a:pt x="17885" y="6139"/>
                    <a:pt x="17693" y="6167"/>
                  </a:cubicBezTo>
                  <a:lnTo>
                    <a:pt x="17479" y="6203"/>
                  </a:lnTo>
                  <a:lnTo>
                    <a:pt x="17526" y="6000"/>
                  </a:lnTo>
                  <a:cubicBezTo>
                    <a:pt x="17812" y="4845"/>
                    <a:pt x="17479" y="3619"/>
                    <a:pt x="16681" y="2750"/>
                  </a:cubicBezTo>
                  <a:cubicBezTo>
                    <a:pt x="15933" y="1925"/>
                    <a:pt x="14877" y="1504"/>
                    <a:pt x="13814" y="1504"/>
                  </a:cubicBezTo>
                  <a:cubicBezTo>
                    <a:pt x="12913" y="1504"/>
                    <a:pt x="12007" y="1805"/>
                    <a:pt x="11275" y="2417"/>
                  </a:cubicBezTo>
                  <a:cubicBezTo>
                    <a:pt x="11216" y="2464"/>
                    <a:pt x="11168" y="2524"/>
                    <a:pt x="11097" y="2583"/>
                  </a:cubicBezTo>
                  <a:lnTo>
                    <a:pt x="10918" y="2762"/>
                  </a:lnTo>
                  <a:lnTo>
                    <a:pt x="10859" y="2524"/>
                  </a:lnTo>
                  <a:cubicBezTo>
                    <a:pt x="10740" y="2000"/>
                    <a:pt x="10478" y="1512"/>
                    <a:pt x="10120" y="1107"/>
                  </a:cubicBezTo>
                  <a:cubicBezTo>
                    <a:pt x="9450" y="373"/>
                    <a:pt x="8516" y="1"/>
                    <a:pt x="7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54"/>
            <p:cNvSpPr/>
            <p:nvPr/>
          </p:nvSpPr>
          <p:spPr>
            <a:xfrm>
              <a:off x="4669901" y="4695474"/>
              <a:ext cx="41174" cy="1045803"/>
            </a:xfrm>
            <a:custGeom>
              <a:avLst/>
              <a:gdLst/>
              <a:ahLst/>
              <a:cxnLst/>
              <a:rect l="l" t="t" r="r" b="b"/>
              <a:pathLst>
                <a:path w="668" h="16967" extrusionOk="0">
                  <a:moveTo>
                    <a:pt x="299" y="0"/>
                  </a:moveTo>
                  <a:lnTo>
                    <a:pt x="1" y="16967"/>
                  </a:lnTo>
                  <a:lnTo>
                    <a:pt x="668" y="16967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54"/>
            <p:cNvSpPr/>
            <p:nvPr/>
          </p:nvSpPr>
          <p:spPr>
            <a:xfrm>
              <a:off x="4587738" y="5058025"/>
              <a:ext cx="28661" cy="719248"/>
            </a:xfrm>
            <a:custGeom>
              <a:avLst/>
              <a:gdLst/>
              <a:ahLst/>
              <a:cxnLst/>
              <a:rect l="l" t="t" r="r" b="b"/>
              <a:pathLst>
                <a:path w="465" h="11669" extrusionOk="0">
                  <a:moveTo>
                    <a:pt x="203" y="0"/>
                  </a:moveTo>
                  <a:lnTo>
                    <a:pt x="0" y="11668"/>
                  </a:lnTo>
                  <a:lnTo>
                    <a:pt x="465" y="1166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54"/>
            <p:cNvSpPr/>
            <p:nvPr/>
          </p:nvSpPr>
          <p:spPr>
            <a:xfrm>
              <a:off x="4483509" y="4793107"/>
              <a:ext cx="34579" cy="896826"/>
            </a:xfrm>
            <a:custGeom>
              <a:avLst/>
              <a:gdLst/>
              <a:ahLst/>
              <a:cxnLst/>
              <a:rect l="l" t="t" r="r" b="b"/>
              <a:pathLst>
                <a:path w="561" h="14550" extrusionOk="0">
                  <a:moveTo>
                    <a:pt x="251" y="0"/>
                  </a:moveTo>
                  <a:lnTo>
                    <a:pt x="1" y="14549"/>
                  </a:lnTo>
                  <a:lnTo>
                    <a:pt x="560" y="1453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54"/>
            <p:cNvSpPr/>
            <p:nvPr/>
          </p:nvSpPr>
          <p:spPr>
            <a:xfrm>
              <a:off x="4800573" y="3806784"/>
              <a:ext cx="286245" cy="288464"/>
            </a:xfrm>
            <a:custGeom>
              <a:avLst/>
              <a:gdLst/>
              <a:ahLst/>
              <a:cxnLst/>
              <a:rect l="l" t="t" r="r" b="b"/>
              <a:pathLst>
                <a:path w="4644" h="4680" extrusionOk="0">
                  <a:moveTo>
                    <a:pt x="1893" y="500"/>
                  </a:moveTo>
                  <a:lnTo>
                    <a:pt x="2846" y="1393"/>
                  </a:lnTo>
                  <a:lnTo>
                    <a:pt x="4144" y="1143"/>
                  </a:lnTo>
                  <a:lnTo>
                    <a:pt x="4144" y="1155"/>
                  </a:lnTo>
                  <a:lnTo>
                    <a:pt x="4156" y="1155"/>
                  </a:lnTo>
                  <a:lnTo>
                    <a:pt x="3560" y="2310"/>
                  </a:lnTo>
                  <a:lnTo>
                    <a:pt x="4203" y="3405"/>
                  </a:lnTo>
                  <a:lnTo>
                    <a:pt x="4191" y="3405"/>
                  </a:lnTo>
                  <a:lnTo>
                    <a:pt x="4203" y="3441"/>
                  </a:lnTo>
                  <a:lnTo>
                    <a:pt x="2882" y="3239"/>
                  </a:lnTo>
                  <a:lnTo>
                    <a:pt x="1965" y="4191"/>
                  </a:lnTo>
                  <a:lnTo>
                    <a:pt x="1751" y="2929"/>
                  </a:lnTo>
                  <a:lnTo>
                    <a:pt x="524" y="2393"/>
                  </a:lnTo>
                  <a:lnTo>
                    <a:pt x="572" y="2381"/>
                  </a:lnTo>
                  <a:lnTo>
                    <a:pt x="560" y="2381"/>
                  </a:lnTo>
                  <a:lnTo>
                    <a:pt x="1715" y="1798"/>
                  </a:lnTo>
                  <a:lnTo>
                    <a:pt x="1893" y="500"/>
                  </a:lnTo>
                  <a:close/>
                  <a:moveTo>
                    <a:pt x="1703" y="0"/>
                  </a:moveTo>
                  <a:lnTo>
                    <a:pt x="1489" y="1619"/>
                  </a:lnTo>
                  <a:lnTo>
                    <a:pt x="0" y="2381"/>
                  </a:lnTo>
                  <a:lnTo>
                    <a:pt x="1536" y="3072"/>
                  </a:lnTo>
                  <a:lnTo>
                    <a:pt x="1822" y="4679"/>
                  </a:lnTo>
                  <a:lnTo>
                    <a:pt x="2965" y="3489"/>
                  </a:lnTo>
                  <a:lnTo>
                    <a:pt x="4644" y="3727"/>
                  </a:lnTo>
                  <a:lnTo>
                    <a:pt x="3822" y="2298"/>
                  </a:lnTo>
                  <a:lnTo>
                    <a:pt x="4572" y="833"/>
                  </a:lnTo>
                  <a:lnTo>
                    <a:pt x="2905" y="1143"/>
                  </a:lnTo>
                  <a:lnTo>
                    <a:pt x="17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54"/>
            <p:cNvSpPr/>
            <p:nvPr/>
          </p:nvSpPr>
          <p:spPr>
            <a:xfrm>
              <a:off x="4832871" y="3837603"/>
              <a:ext cx="226826" cy="227566"/>
            </a:xfrm>
            <a:custGeom>
              <a:avLst/>
              <a:gdLst/>
              <a:ahLst/>
              <a:cxnLst/>
              <a:rect l="l" t="t" r="r" b="b"/>
              <a:pathLst>
                <a:path w="3680" h="3692" extrusionOk="0">
                  <a:moveTo>
                    <a:pt x="1357" y="0"/>
                  </a:moveTo>
                  <a:lnTo>
                    <a:pt x="1191" y="1286"/>
                  </a:lnTo>
                  <a:lnTo>
                    <a:pt x="0" y="1881"/>
                  </a:lnTo>
                  <a:lnTo>
                    <a:pt x="1227" y="2429"/>
                  </a:lnTo>
                  <a:lnTo>
                    <a:pt x="1441" y="3691"/>
                  </a:lnTo>
                  <a:lnTo>
                    <a:pt x="2358" y="2762"/>
                  </a:lnTo>
                  <a:lnTo>
                    <a:pt x="3679" y="2941"/>
                  </a:lnTo>
                  <a:lnTo>
                    <a:pt x="3036" y="1822"/>
                  </a:lnTo>
                  <a:lnTo>
                    <a:pt x="3632" y="655"/>
                  </a:lnTo>
                  <a:lnTo>
                    <a:pt x="2310" y="917"/>
                  </a:lnTo>
                  <a:lnTo>
                    <a:pt x="1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54"/>
            <p:cNvSpPr/>
            <p:nvPr/>
          </p:nvSpPr>
          <p:spPr>
            <a:xfrm>
              <a:off x="5149133" y="3377417"/>
              <a:ext cx="189412" cy="188672"/>
            </a:xfrm>
            <a:custGeom>
              <a:avLst/>
              <a:gdLst/>
              <a:ahLst/>
              <a:cxnLst/>
              <a:rect l="l" t="t" r="r" b="b"/>
              <a:pathLst>
                <a:path w="3073" h="3061" extrusionOk="0">
                  <a:moveTo>
                    <a:pt x="1239" y="322"/>
                  </a:moveTo>
                  <a:lnTo>
                    <a:pt x="1858" y="906"/>
                  </a:lnTo>
                  <a:lnTo>
                    <a:pt x="2715" y="751"/>
                  </a:lnTo>
                  <a:lnTo>
                    <a:pt x="2715" y="763"/>
                  </a:lnTo>
                  <a:lnTo>
                    <a:pt x="2727" y="763"/>
                  </a:lnTo>
                  <a:lnTo>
                    <a:pt x="2334" y="1513"/>
                  </a:lnTo>
                  <a:lnTo>
                    <a:pt x="2751" y="2227"/>
                  </a:lnTo>
                  <a:lnTo>
                    <a:pt x="2775" y="2263"/>
                  </a:lnTo>
                  <a:lnTo>
                    <a:pt x="1906" y="2144"/>
                  </a:lnTo>
                  <a:lnTo>
                    <a:pt x="1310" y="2775"/>
                  </a:lnTo>
                  <a:lnTo>
                    <a:pt x="1168" y="1942"/>
                  </a:lnTo>
                  <a:lnTo>
                    <a:pt x="370" y="1584"/>
                  </a:lnTo>
                  <a:lnTo>
                    <a:pt x="406" y="1561"/>
                  </a:lnTo>
                  <a:lnTo>
                    <a:pt x="1168" y="1180"/>
                  </a:lnTo>
                  <a:lnTo>
                    <a:pt x="1239" y="322"/>
                  </a:lnTo>
                  <a:close/>
                  <a:moveTo>
                    <a:pt x="1144" y="1"/>
                  </a:moveTo>
                  <a:lnTo>
                    <a:pt x="1013" y="1061"/>
                  </a:lnTo>
                  <a:lnTo>
                    <a:pt x="1" y="1561"/>
                  </a:lnTo>
                  <a:lnTo>
                    <a:pt x="1013" y="2013"/>
                  </a:lnTo>
                  <a:lnTo>
                    <a:pt x="1215" y="3061"/>
                  </a:lnTo>
                  <a:lnTo>
                    <a:pt x="1965" y="2275"/>
                  </a:lnTo>
                  <a:lnTo>
                    <a:pt x="3073" y="2430"/>
                  </a:lnTo>
                  <a:lnTo>
                    <a:pt x="2537" y="1489"/>
                  </a:lnTo>
                  <a:lnTo>
                    <a:pt x="3025" y="537"/>
                  </a:lnTo>
                  <a:lnTo>
                    <a:pt x="1941" y="739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54"/>
            <p:cNvSpPr/>
            <p:nvPr/>
          </p:nvSpPr>
          <p:spPr>
            <a:xfrm>
              <a:off x="5171137" y="3397265"/>
              <a:ext cx="147622" cy="149779"/>
            </a:xfrm>
            <a:custGeom>
              <a:avLst/>
              <a:gdLst/>
              <a:ahLst/>
              <a:cxnLst/>
              <a:rect l="l" t="t" r="r" b="b"/>
              <a:pathLst>
                <a:path w="2395" h="2430" extrusionOk="0">
                  <a:moveTo>
                    <a:pt x="882" y="0"/>
                  </a:moveTo>
                  <a:lnTo>
                    <a:pt x="775" y="858"/>
                  </a:lnTo>
                  <a:lnTo>
                    <a:pt x="1" y="1239"/>
                  </a:lnTo>
                  <a:lnTo>
                    <a:pt x="799" y="1596"/>
                  </a:lnTo>
                  <a:lnTo>
                    <a:pt x="942" y="2429"/>
                  </a:lnTo>
                  <a:lnTo>
                    <a:pt x="1537" y="1810"/>
                  </a:lnTo>
                  <a:lnTo>
                    <a:pt x="2394" y="1941"/>
                  </a:lnTo>
                  <a:lnTo>
                    <a:pt x="1989" y="1191"/>
                  </a:lnTo>
                  <a:lnTo>
                    <a:pt x="2370" y="441"/>
                  </a:lnTo>
                  <a:lnTo>
                    <a:pt x="1501" y="596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54"/>
            <p:cNvSpPr/>
            <p:nvPr/>
          </p:nvSpPr>
          <p:spPr>
            <a:xfrm>
              <a:off x="3783430" y="1336538"/>
              <a:ext cx="1555854" cy="1802465"/>
            </a:xfrm>
            <a:custGeom>
              <a:avLst/>
              <a:gdLst/>
              <a:ahLst/>
              <a:cxnLst/>
              <a:rect l="l" t="t" r="r" b="b"/>
              <a:pathLst>
                <a:path w="25242" h="29243" extrusionOk="0">
                  <a:moveTo>
                    <a:pt x="12192" y="596"/>
                  </a:moveTo>
                  <a:cubicBezTo>
                    <a:pt x="12847" y="596"/>
                    <a:pt x="13383" y="1096"/>
                    <a:pt x="13383" y="1739"/>
                  </a:cubicBezTo>
                  <a:cubicBezTo>
                    <a:pt x="13383" y="2096"/>
                    <a:pt x="13216" y="2430"/>
                    <a:pt x="12954" y="2632"/>
                  </a:cubicBezTo>
                  <a:cubicBezTo>
                    <a:pt x="13990" y="4085"/>
                    <a:pt x="15764" y="6966"/>
                    <a:pt x="16312" y="8478"/>
                  </a:cubicBezTo>
                  <a:lnTo>
                    <a:pt x="16312" y="8502"/>
                  </a:lnTo>
                  <a:cubicBezTo>
                    <a:pt x="17336" y="10669"/>
                    <a:pt x="18014" y="13633"/>
                    <a:pt x="18026" y="16908"/>
                  </a:cubicBezTo>
                  <a:cubicBezTo>
                    <a:pt x="18038" y="18086"/>
                    <a:pt x="17931" y="19277"/>
                    <a:pt x="17752" y="20444"/>
                  </a:cubicBezTo>
                  <a:cubicBezTo>
                    <a:pt x="18312" y="20598"/>
                    <a:pt x="18872" y="20860"/>
                    <a:pt x="19443" y="21194"/>
                  </a:cubicBezTo>
                  <a:cubicBezTo>
                    <a:pt x="21967" y="22611"/>
                    <a:pt x="25241" y="26373"/>
                    <a:pt x="23622" y="27111"/>
                  </a:cubicBezTo>
                  <a:cubicBezTo>
                    <a:pt x="22146" y="27802"/>
                    <a:pt x="19681" y="27802"/>
                    <a:pt x="16717" y="27802"/>
                  </a:cubicBezTo>
                  <a:lnTo>
                    <a:pt x="16371" y="27802"/>
                  </a:lnTo>
                  <a:cubicBezTo>
                    <a:pt x="16062" y="27802"/>
                    <a:pt x="15776" y="27790"/>
                    <a:pt x="15490" y="27754"/>
                  </a:cubicBezTo>
                  <a:cubicBezTo>
                    <a:pt x="15395" y="27968"/>
                    <a:pt x="15288" y="28159"/>
                    <a:pt x="15181" y="28349"/>
                  </a:cubicBezTo>
                  <a:cubicBezTo>
                    <a:pt x="15181" y="28349"/>
                    <a:pt x="14026" y="28623"/>
                    <a:pt x="12454" y="28635"/>
                  </a:cubicBezTo>
                  <a:lnTo>
                    <a:pt x="12383" y="28635"/>
                  </a:lnTo>
                  <a:cubicBezTo>
                    <a:pt x="11025" y="28635"/>
                    <a:pt x="9978" y="28385"/>
                    <a:pt x="9978" y="28385"/>
                  </a:cubicBezTo>
                  <a:cubicBezTo>
                    <a:pt x="9859" y="28183"/>
                    <a:pt x="9751" y="27980"/>
                    <a:pt x="9632" y="27754"/>
                  </a:cubicBezTo>
                  <a:cubicBezTo>
                    <a:pt x="9394" y="27790"/>
                    <a:pt x="9144" y="27790"/>
                    <a:pt x="8870" y="27790"/>
                  </a:cubicBezTo>
                  <a:lnTo>
                    <a:pt x="8525" y="27790"/>
                  </a:lnTo>
                  <a:cubicBezTo>
                    <a:pt x="5572" y="27790"/>
                    <a:pt x="3096" y="27766"/>
                    <a:pt x="1619" y="27099"/>
                  </a:cubicBezTo>
                  <a:cubicBezTo>
                    <a:pt x="0" y="26361"/>
                    <a:pt x="3274" y="22587"/>
                    <a:pt x="5810" y="21182"/>
                  </a:cubicBezTo>
                  <a:cubicBezTo>
                    <a:pt x="6251" y="20920"/>
                    <a:pt x="6680" y="20718"/>
                    <a:pt x="7096" y="20551"/>
                  </a:cubicBezTo>
                  <a:cubicBezTo>
                    <a:pt x="6882" y="19360"/>
                    <a:pt x="6727" y="18158"/>
                    <a:pt x="6727" y="16967"/>
                  </a:cubicBezTo>
                  <a:cubicBezTo>
                    <a:pt x="6703" y="13645"/>
                    <a:pt x="7358" y="10645"/>
                    <a:pt x="8370" y="8454"/>
                  </a:cubicBezTo>
                  <a:cubicBezTo>
                    <a:pt x="8906" y="7109"/>
                    <a:pt x="10525" y="4168"/>
                    <a:pt x="11478" y="2668"/>
                  </a:cubicBezTo>
                  <a:cubicBezTo>
                    <a:pt x="11180" y="2453"/>
                    <a:pt x="10990" y="2132"/>
                    <a:pt x="10990" y="1739"/>
                  </a:cubicBezTo>
                  <a:cubicBezTo>
                    <a:pt x="11002" y="1108"/>
                    <a:pt x="11514" y="608"/>
                    <a:pt x="12192" y="596"/>
                  </a:cubicBezTo>
                  <a:close/>
                  <a:moveTo>
                    <a:pt x="12192" y="1"/>
                  </a:moveTo>
                  <a:cubicBezTo>
                    <a:pt x="11692" y="1"/>
                    <a:pt x="11252" y="191"/>
                    <a:pt x="10906" y="513"/>
                  </a:cubicBezTo>
                  <a:cubicBezTo>
                    <a:pt x="10561" y="858"/>
                    <a:pt x="10371" y="1287"/>
                    <a:pt x="10382" y="1763"/>
                  </a:cubicBezTo>
                  <a:cubicBezTo>
                    <a:pt x="10382" y="2120"/>
                    <a:pt x="10502" y="2477"/>
                    <a:pt x="10716" y="2763"/>
                  </a:cubicBezTo>
                  <a:cubicBezTo>
                    <a:pt x="9716" y="4382"/>
                    <a:pt x="8287" y="7002"/>
                    <a:pt x="7799" y="8240"/>
                  </a:cubicBezTo>
                  <a:cubicBezTo>
                    <a:pt x="6692" y="10657"/>
                    <a:pt x="6084" y="13752"/>
                    <a:pt x="6120" y="16991"/>
                  </a:cubicBezTo>
                  <a:cubicBezTo>
                    <a:pt x="6120" y="18003"/>
                    <a:pt x="6215" y="19086"/>
                    <a:pt x="6418" y="20206"/>
                  </a:cubicBezTo>
                  <a:cubicBezTo>
                    <a:pt x="6132" y="20325"/>
                    <a:pt x="5834" y="20491"/>
                    <a:pt x="5501" y="20670"/>
                  </a:cubicBezTo>
                  <a:cubicBezTo>
                    <a:pt x="3477" y="21801"/>
                    <a:pt x="524" y="24742"/>
                    <a:pt x="584" y="26492"/>
                  </a:cubicBezTo>
                  <a:cubicBezTo>
                    <a:pt x="596" y="27028"/>
                    <a:pt x="881" y="27445"/>
                    <a:pt x="1369" y="27659"/>
                  </a:cubicBezTo>
                  <a:cubicBezTo>
                    <a:pt x="2989" y="28409"/>
                    <a:pt x="5549" y="28409"/>
                    <a:pt x="8525" y="28409"/>
                  </a:cubicBezTo>
                  <a:lnTo>
                    <a:pt x="8870" y="28409"/>
                  </a:lnTo>
                  <a:cubicBezTo>
                    <a:pt x="9001" y="28409"/>
                    <a:pt x="9156" y="28409"/>
                    <a:pt x="9287" y="28397"/>
                  </a:cubicBezTo>
                  <a:cubicBezTo>
                    <a:pt x="9347" y="28492"/>
                    <a:pt x="9394" y="28588"/>
                    <a:pt x="9454" y="28695"/>
                  </a:cubicBezTo>
                  <a:lnTo>
                    <a:pt x="9585" y="28909"/>
                  </a:lnTo>
                  <a:lnTo>
                    <a:pt x="9835" y="28969"/>
                  </a:lnTo>
                  <a:cubicBezTo>
                    <a:pt x="9882" y="28992"/>
                    <a:pt x="10978" y="29242"/>
                    <a:pt x="12395" y="29242"/>
                  </a:cubicBezTo>
                  <a:lnTo>
                    <a:pt x="12466" y="29242"/>
                  </a:lnTo>
                  <a:cubicBezTo>
                    <a:pt x="14097" y="29230"/>
                    <a:pt x="15288" y="28957"/>
                    <a:pt x="15324" y="28945"/>
                  </a:cubicBezTo>
                  <a:lnTo>
                    <a:pt x="15597" y="28885"/>
                  </a:lnTo>
                  <a:lnTo>
                    <a:pt x="15728" y="28647"/>
                  </a:lnTo>
                  <a:cubicBezTo>
                    <a:pt x="15776" y="28576"/>
                    <a:pt x="15824" y="28480"/>
                    <a:pt x="15859" y="28397"/>
                  </a:cubicBezTo>
                  <a:cubicBezTo>
                    <a:pt x="16038" y="28409"/>
                    <a:pt x="16205" y="28409"/>
                    <a:pt x="16383" y="28409"/>
                  </a:cubicBezTo>
                  <a:lnTo>
                    <a:pt x="16729" y="28409"/>
                  </a:lnTo>
                  <a:cubicBezTo>
                    <a:pt x="19705" y="28409"/>
                    <a:pt x="22265" y="28409"/>
                    <a:pt x="23884" y="27659"/>
                  </a:cubicBezTo>
                  <a:cubicBezTo>
                    <a:pt x="24372" y="27445"/>
                    <a:pt x="24646" y="27028"/>
                    <a:pt x="24670" y="26492"/>
                  </a:cubicBezTo>
                  <a:cubicBezTo>
                    <a:pt x="24753" y="24730"/>
                    <a:pt x="21789" y="21801"/>
                    <a:pt x="19753" y="20670"/>
                  </a:cubicBezTo>
                  <a:cubicBezTo>
                    <a:pt x="19253" y="20384"/>
                    <a:pt x="18824" y="20194"/>
                    <a:pt x="18443" y="20039"/>
                  </a:cubicBezTo>
                  <a:cubicBezTo>
                    <a:pt x="18586" y="18967"/>
                    <a:pt x="18645" y="17920"/>
                    <a:pt x="18645" y="16919"/>
                  </a:cubicBezTo>
                  <a:cubicBezTo>
                    <a:pt x="18634" y="13717"/>
                    <a:pt x="18002" y="10657"/>
                    <a:pt x="16895" y="8287"/>
                  </a:cubicBezTo>
                  <a:cubicBezTo>
                    <a:pt x="16359" y="6847"/>
                    <a:pt x="14812" y="4263"/>
                    <a:pt x="13740" y="2692"/>
                  </a:cubicBezTo>
                  <a:cubicBezTo>
                    <a:pt x="13919" y="2406"/>
                    <a:pt x="14014" y="2084"/>
                    <a:pt x="14002" y="1751"/>
                  </a:cubicBezTo>
                  <a:cubicBezTo>
                    <a:pt x="13990" y="775"/>
                    <a:pt x="13192" y="1"/>
                    <a:pt x="12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54"/>
            <p:cNvSpPr/>
            <p:nvPr/>
          </p:nvSpPr>
          <p:spPr>
            <a:xfrm>
              <a:off x="3783430" y="2587471"/>
              <a:ext cx="819039" cy="462713"/>
            </a:xfrm>
            <a:custGeom>
              <a:avLst/>
              <a:gdLst/>
              <a:ahLst/>
              <a:cxnLst/>
              <a:rect l="l" t="t" r="r" b="b"/>
              <a:pathLst>
                <a:path w="13288" h="7507" extrusionOk="0">
                  <a:moveTo>
                    <a:pt x="8409" y="0"/>
                  </a:moveTo>
                  <a:cubicBezTo>
                    <a:pt x="7573" y="0"/>
                    <a:pt x="6712" y="374"/>
                    <a:pt x="5810" y="875"/>
                  </a:cubicBezTo>
                  <a:cubicBezTo>
                    <a:pt x="3274" y="2304"/>
                    <a:pt x="0" y="6078"/>
                    <a:pt x="1643" y="6816"/>
                  </a:cubicBezTo>
                  <a:cubicBezTo>
                    <a:pt x="3117" y="7496"/>
                    <a:pt x="5605" y="7507"/>
                    <a:pt x="8578" y="7507"/>
                  </a:cubicBezTo>
                  <a:cubicBezTo>
                    <a:pt x="8679" y="7507"/>
                    <a:pt x="8780" y="7507"/>
                    <a:pt x="8882" y="7507"/>
                  </a:cubicBezTo>
                  <a:cubicBezTo>
                    <a:pt x="11621" y="7507"/>
                    <a:pt x="13288" y="6257"/>
                    <a:pt x="12383" y="4113"/>
                  </a:cubicBezTo>
                  <a:cubicBezTo>
                    <a:pt x="11081" y="1007"/>
                    <a:pt x="9779" y="0"/>
                    <a:pt x="84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54"/>
            <p:cNvSpPr/>
            <p:nvPr/>
          </p:nvSpPr>
          <p:spPr>
            <a:xfrm>
              <a:off x="4521663" y="2587471"/>
              <a:ext cx="818361" cy="462713"/>
            </a:xfrm>
            <a:custGeom>
              <a:avLst/>
              <a:gdLst/>
              <a:ahLst/>
              <a:cxnLst/>
              <a:rect l="l" t="t" r="r" b="b"/>
              <a:pathLst>
                <a:path w="13277" h="7507" extrusionOk="0">
                  <a:moveTo>
                    <a:pt x="4892" y="0"/>
                  </a:moveTo>
                  <a:cubicBezTo>
                    <a:pt x="3521" y="0"/>
                    <a:pt x="2220" y="1007"/>
                    <a:pt x="918" y="4113"/>
                  </a:cubicBezTo>
                  <a:cubicBezTo>
                    <a:pt x="1" y="6257"/>
                    <a:pt x="1668" y="7507"/>
                    <a:pt x="4406" y="7507"/>
                  </a:cubicBezTo>
                  <a:cubicBezTo>
                    <a:pt x="4508" y="7507"/>
                    <a:pt x="4610" y="7507"/>
                    <a:pt x="4711" y="7507"/>
                  </a:cubicBezTo>
                  <a:cubicBezTo>
                    <a:pt x="7695" y="7507"/>
                    <a:pt x="10172" y="7496"/>
                    <a:pt x="11657" y="6816"/>
                  </a:cubicBezTo>
                  <a:cubicBezTo>
                    <a:pt x="13276" y="6078"/>
                    <a:pt x="10002" y="2304"/>
                    <a:pt x="7490" y="875"/>
                  </a:cubicBezTo>
                  <a:cubicBezTo>
                    <a:pt x="6588" y="374"/>
                    <a:pt x="5727" y="0"/>
                    <a:pt x="48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54"/>
            <p:cNvSpPr/>
            <p:nvPr/>
          </p:nvSpPr>
          <p:spPr>
            <a:xfrm>
              <a:off x="4288303" y="1445143"/>
              <a:ext cx="510728" cy="452604"/>
            </a:xfrm>
            <a:custGeom>
              <a:avLst/>
              <a:gdLst/>
              <a:ahLst/>
              <a:cxnLst/>
              <a:rect l="l" t="t" r="r" b="b"/>
              <a:pathLst>
                <a:path w="8286" h="7343" extrusionOk="0">
                  <a:moveTo>
                    <a:pt x="4002" y="1"/>
                  </a:moveTo>
                  <a:cubicBezTo>
                    <a:pt x="4002" y="1"/>
                    <a:pt x="4002" y="1"/>
                    <a:pt x="4001" y="1"/>
                  </a:cubicBezTo>
                  <a:cubicBezTo>
                    <a:pt x="3704" y="1"/>
                    <a:pt x="906" y="4870"/>
                    <a:pt x="179" y="6716"/>
                  </a:cubicBezTo>
                  <a:cubicBezTo>
                    <a:pt x="0" y="7163"/>
                    <a:pt x="198" y="7325"/>
                    <a:pt x="582" y="7325"/>
                  </a:cubicBezTo>
                  <a:cubicBezTo>
                    <a:pt x="1579" y="7325"/>
                    <a:pt x="3834" y="6240"/>
                    <a:pt x="4049" y="6240"/>
                  </a:cubicBezTo>
                  <a:cubicBezTo>
                    <a:pt x="4050" y="6240"/>
                    <a:pt x="4051" y="6240"/>
                    <a:pt x="4051" y="6240"/>
                  </a:cubicBezTo>
                  <a:cubicBezTo>
                    <a:pt x="4282" y="6240"/>
                    <a:pt x="6612" y="7343"/>
                    <a:pt x="7665" y="7343"/>
                  </a:cubicBezTo>
                  <a:cubicBezTo>
                    <a:pt x="8070" y="7343"/>
                    <a:pt x="8286" y="7180"/>
                    <a:pt x="8121" y="6728"/>
                  </a:cubicBezTo>
                  <a:cubicBezTo>
                    <a:pt x="7360" y="4647"/>
                    <a:pt x="4319" y="1"/>
                    <a:pt x="40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54"/>
            <p:cNvSpPr/>
            <p:nvPr/>
          </p:nvSpPr>
          <p:spPr>
            <a:xfrm>
              <a:off x="4461505" y="1373274"/>
              <a:ext cx="147560" cy="141643"/>
            </a:xfrm>
            <a:custGeom>
              <a:avLst/>
              <a:gdLst/>
              <a:ahLst/>
              <a:cxnLst/>
              <a:rect l="l" t="t" r="r" b="b"/>
              <a:pathLst>
                <a:path w="2394" h="2298" extrusionOk="0">
                  <a:moveTo>
                    <a:pt x="1191" y="0"/>
                  </a:moveTo>
                  <a:cubicBezTo>
                    <a:pt x="513" y="0"/>
                    <a:pt x="1" y="512"/>
                    <a:pt x="1" y="1155"/>
                  </a:cubicBezTo>
                  <a:cubicBezTo>
                    <a:pt x="1" y="1798"/>
                    <a:pt x="548" y="2298"/>
                    <a:pt x="1203" y="2298"/>
                  </a:cubicBezTo>
                  <a:cubicBezTo>
                    <a:pt x="1870" y="2298"/>
                    <a:pt x="2394" y="1786"/>
                    <a:pt x="2394" y="1143"/>
                  </a:cubicBezTo>
                  <a:cubicBezTo>
                    <a:pt x="2382" y="500"/>
                    <a:pt x="1846" y="0"/>
                    <a:pt x="1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54"/>
            <p:cNvSpPr/>
            <p:nvPr/>
          </p:nvSpPr>
          <p:spPr>
            <a:xfrm>
              <a:off x="4196587" y="1635233"/>
              <a:ext cx="700880" cy="1467774"/>
            </a:xfrm>
            <a:custGeom>
              <a:avLst/>
              <a:gdLst/>
              <a:ahLst/>
              <a:cxnLst/>
              <a:rect l="l" t="t" r="r" b="b"/>
              <a:pathLst>
                <a:path w="11371" h="23813" extrusionOk="0">
                  <a:moveTo>
                    <a:pt x="5618" y="1"/>
                  </a:moveTo>
                  <a:cubicBezTo>
                    <a:pt x="5615" y="1"/>
                    <a:pt x="5612" y="1"/>
                    <a:pt x="5608" y="1"/>
                  </a:cubicBezTo>
                  <a:cubicBezTo>
                    <a:pt x="2656" y="12"/>
                    <a:pt x="0" y="5465"/>
                    <a:pt x="36" y="12145"/>
                  </a:cubicBezTo>
                  <a:cubicBezTo>
                    <a:pt x="72" y="16312"/>
                    <a:pt x="1691" y="20789"/>
                    <a:pt x="3287" y="23563"/>
                  </a:cubicBezTo>
                  <a:cubicBezTo>
                    <a:pt x="3287" y="23563"/>
                    <a:pt x="4370" y="23813"/>
                    <a:pt x="5775" y="23813"/>
                  </a:cubicBezTo>
                  <a:cubicBezTo>
                    <a:pt x="7335" y="23789"/>
                    <a:pt x="8490" y="23515"/>
                    <a:pt x="8490" y="23515"/>
                  </a:cubicBezTo>
                  <a:cubicBezTo>
                    <a:pt x="10026" y="20741"/>
                    <a:pt x="11371" y="16241"/>
                    <a:pt x="11335" y="12073"/>
                  </a:cubicBezTo>
                  <a:cubicBezTo>
                    <a:pt x="11288" y="5401"/>
                    <a:pt x="8555" y="1"/>
                    <a:pt x="56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54"/>
            <p:cNvSpPr/>
            <p:nvPr/>
          </p:nvSpPr>
          <p:spPr>
            <a:xfrm>
              <a:off x="4497501" y="2562816"/>
              <a:ext cx="106448" cy="522624"/>
            </a:xfrm>
            <a:custGeom>
              <a:avLst/>
              <a:gdLst/>
              <a:ahLst/>
              <a:cxnLst/>
              <a:rect l="l" t="t" r="r" b="b"/>
              <a:pathLst>
                <a:path w="1727" h="8479" extrusionOk="0">
                  <a:moveTo>
                    <a:pt x="833" y="1"/>
                  </a:moveTo>
                  <a:cubicBezTo>
                    <a:pt x="369" y="1"/>
                    <a:pt x="0" y="1906"/>
                    <a:pt x="12" y="4240"/>
                  </a:cubicBezTo>
                  <a:cubicBezTo>
                    <a:pt x="24" y="6597"/>
                    <a:pt x="417" y="8478"/>
                    <a:pt x="893" y="8478"/>
                  </a:cubicBezTo>
                  <a:cubicBezTo>
                    <a:pt x="1345" y="8478"/>
                    <a:pt x="1726" y="6573"/>
                    <a:pt x="1703" y="4240"/>
                  </a:cubicBezTo>
                  <a:cubicBezTo>
                    <a:pt x="1691" y="1894"/>
                    <a:pt x="1286" y="1"/>
                    <a:pt x="8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54"/>
            <p:cNvSpPr/>
            <p:nvPr/>
          </p:nvSpPr>
          <p:spPr>
            <a:xfrm>
              <a:off x="4334531" y="2082906"/>
              <a:ext cx="424991" cy="408102"/>
            </a:xfrm>
            <a:custGeom>
              <a:avLst/>
              <a:gdLst/>
              <a:ahLst/>
              <a:cxnLst/>
              <a:rect l="l" t="t" r="r" b="b"/>
              <a:pathLst>
                <a:path w="6895" h="6621" extrusionOk="0">
                  <a:moveTo>
                    <a:pt x="3453" y="0"/>
                  </a:moveTo>
                  <a:cubicBezTo>
                    <a:pt x="3445" y="0"/>
                    <a:pt x="3437" y="0"/>
                    <a:pt x="3430" y="0"/>
                  </a:cubicBezTo>
                  <a:cubicBezTo>
                    <a:pt x="1537" y="12"/>
                    <a:pt x="1" y="1501"/>
                    <a:pt x="25" y="3334"/>
                  </a:cubicBezTo>
                  <a:cubicBezTo>
                    <a:pt x="25" y="5153"/>
                    <a:pt x="1548" y="6620"/>
                    <a:pt x="3432" y="6620"/>
                  </a:cubicBezTo>
                  <a:cubicBezTo>
                    <a:pt x="3447" y="6620"/>
                    <a:pt x="3462" y="6620"/>
                    <a:pt x="3477" y="6620"/>
                  </a:cubicBezTo>
                  <a:cubicBezTo>
                    <a:pt x="5359" y="6608"/>
                    <a:pt x="6895" y="5120"/>
                    <a:pt x="6883" y="3286"/>
                  </a:cubicBezTo>
                  <a:cubicBezTo>
                    <a:pt x="6871" y="1472"/>
                    <a:pt x="5335" y="0"/>
                    <a:pt x="3453" y="0"/>
                  </a:cubicBezTo>
                  <a:close/>
                </a:path>
              </a:pathLst>
            </a:custGeom>
            <a:solidFill>
              <a:schemeClr val="accent3"/>
            </a:solidFill>
            <a:ln w="34825" cap="flat" cmpd="sng">
              <a:solidFill>
                <a:schemeClr val="lt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54"/>
            <p:cNvSpPr/>
            <p:nvPr/>
          </p:nvSpPr>
          <p:spPr>
            <a:xfrm>
              <a:off x="4534175" y="2182698"/>
              <a:ext cx="119638" cy="116002"/>
            </a:xfrm>
            <a:custGeom>
              <a:avLst/>
              <a:gdLst/>
              <a:ahLst/>
              <a:cxnLst/>
              <a:rect l="l" t="t" r="r" b="b"/>
              <a:pathLst>
                <a:path w="1941" h="1882" extrusionOk="0">
                  <a:moveTo>
                    <a:pt x="965" y="1"/>
                  </a:moveTo>
                  <a:cubicBezTo>
                    <a:pt x="429" y="12"/>
                    <a:pt x="0" y="429"/>
                    <a:pt x="12" y="953"/>
                  </a:cubicBezTo>
                  <a:cubicBezTo>
                    <a:pt x="12" y="1465"/>
                    <a:pt x="441" y="1882"/>
                    <a:pt x="977" y="1882"/>
                  </a:cubicBezTo>
                  <a:cubicBezTo>
                    <a:pt x="1512" y="1882"/>
                    <a:pt x="1941" y="1453"/>
                    <a:pt x="1941" y="941"/>
                  </a:cubicBezTo>
                  <a:cubicBezTo>
                    <a:pt x="1941" y="417"/>
                    <a:pt x="150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54"/>
            <p:cNvSpPr/>
            <p:nvPr/>
          </p:nvSpPr>
          <p:spPr>
            <a:xfrm>
              <a:off x="4491584" y="2298638"/>
              <a:ext cx="71993" cy="69774"/>
            </a:xfrm>
            <a:custGeom>
              <a:avLst/>
              <a:gdLst/>
              <a:ahLst/>
              <a:cxnLst/>
              <a:rect l="l" t="t" r="r" b="b"/>
              <a:pathLst>
                <a:path w="1168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84" y="1132"/>
                  </a:cubicBezTo>
                  <a:cubicBezTo>
                    <a:pt x="906" y="1132"/>
                    <a:pt x="1168" y="870"/>
                    <a:pt x="1156" y="560"/>
                  </a:cubicBezTo>
                  <a:cubicBezTo>
                    <a:pt x="1156" y="251"/>
                    <a:pt x="894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54"/>
            <p:cNvSpPr/>
            <p:nvPr/>
          </p:nvSpPr>
          <p:spPr>
            <a:xfrm>
              <a:off x="5009709" y="3321697"/>
              <a:ext cx="481451" cy="819779"/>
            </a:xfrm>
            <a:custGeom>
              <a:avLst/>
              <a:gdLst/>
              <a:ahLst/>
              <a:cxnLst/>
              <a:rect l="l" t="t" r="r" b="b"/>
              <a:pathLst>
                <a:path w="7811" h="13300" extrusionOk="0">
                  <a:moveTo>
                    <a:pt x="7359" y="0"/>
                  </a:moveTo>
                  <a:cubicBezTo>
                    <a:pt x="7561" y="1429"/>
                    <a:pt x="7144" y="2917"/>
                    <a:pt x="6120" y="4072"/>
                  </a:cubicBezTo>
                  <a:cubicBezTo>
                    <a:pt x="5394" y="4905"/>
                    <a:pt x="4442" y="5441"/>
                    <a:pt x="3430" y="5679"/>
                  </a:cubicBezTo>
                  <a:cubicBezTo>
                    <a:pt x="4513" y="7537"/>
                    <a:pt x="4334" y="9966"/>
                    <a:pt x="2834" y="11680"/>
                  </a:cubicBezTo>
                  <a:cubicBezTo>
                    <a:pt x="2060" y="12537"/>
                    <a:pt x="1060" y="13097"/>
                    <a:pt x="1" y="13299"/>
                  </a:cubicBezTo>
                  <a:cubicBezTo>
                    <a:pt x="1227" y="13216"/>
                    <a:pt x="2406" y="12680"/>
                    <a:pt x="3263" y="11692"/>
                  </a:cubicBezTo>
                  <a:cubicBezTo>
                    <a:pt x="4680" y="10097"/>
                    <a:pt x="4846" y="7822"/>
                    <a:pt x="3822" y="6084"/>
                  </a:cubicBezTo>
                  <a:cubicBezTo>
                    <a:pt x="4763" y="5858"/>
                    <a:pt x="5656" y="5370"/>
                    <a:pt x="6347" y="4584"/>
                  </a:cubicBezTo>
                  <a:cubicBezTo>
                    <a:pt x="7490" y="3286"/>
                    <a:pt x="7811" y="1548"/>
                    <a:pt x="7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54"/>
            <p:cNvSpPr/>
            <p:nvPr/>
          </p:nvSpPr>
          <p:spPr>
            <a:xfrm>
              <a:off x="3620523" y="3424385"/>
              <a:ext cx="481451" cy="819840"/>
            </a:xfrm>
            <a:custGeom>
              <a:avLst/>
              <a:gdLst/>
              <a:ahLst/>
              <a:cxnLst/>
              <a:rect l="l" t="t" r="r" b="b"/>
              <a:pathLst>
                <a:path w="7811" h="13301" extrusionOk="0">
                  <a:moveTo>
                    <a:pt x="452" y="1"/>
                  </a:moveTo>
                  <a:lnTo>
                    <a:pt x="452" y="1"/>
                  </a:lnTo>
                  <a:cubicBezTo>
                    <a:pt x="0" y="1549"/>
                    <a:pt x="322" y="3287"/>
                    <a:pt x="1465" y="4585"/>
                  </a:cubicBezTo>
                  <a:cubicBezTo>
                    <a:pt x="2155" y="5371"/>
                    <a:pt x="3048" y="5859"/>
                    <a:pt x="3989" y="6085"/>
                  </a:cubicBezTo>
                  <a:cubicBezTo>
                    <a:pt x="2977" y="7823"/>
                    <a:pt x="3131" y="10097"/>
                    <a:pt x="4548" y="11693"/>
                  </a:cubicBezTo>
                  <a:cubicBezTo>
                    <a:pt x="5417" y="12681"/>
                    <a:pt x="6584" y="13217"/>
                    <a:pt x="7811" y="13300"/>
                  </a:cubicBezTo>
                  <a:cubicBezTo>
                    <a:pt x="6751" y="13098"/>
                    <a:pt x="5751" y="12538"/>
                    <a:pt x="4977" y="11681"/>
                  </a:cubicBezTo>
                  <a:cubicBezTo>
                    <a:pt x="3477" y="9966"/>
                    <a:pt x="3298" y="7538"/>
                    <a:pt x="4382" y="5680"/>
                  </a:cubicBezTo>
                  <a:cubicBezTo>
                    <a:pt x="3370" y="5442"/>
                    <a:pt x="2417" y="4906"/>
                    <a:pt x="1691" y="4073"/>
                  </a:cubicBezTo>
                  <a:cubicBezTo>
                    <a:pt x="667" y="2918"/>
                    <a:pt x="262" y="1418"/>
                    <a:pt x="4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54"/>
            <p:cNvSpPr/>
            <p:nvPr/>
          </p:nvSpPr>
          <p:spPr>
            <a:xfrm>
              <a:off x="3764323" y="3707671"/>
              <a:ext cx="493223" cy="515968"/>
            </a:xfrm>
            <a:custGeom>
              <a:avLst/>
              <a:gdLst/>
              <a:ahLst/>
              <a:cxnLst/>
              <a:rect l="l" t="t" r="r" b="b"/>
              <a:pathLst>
                <a:path w="8002" h="8371" extrusionOk="0">
                  <a:moveTo>
                    <a:pt x="3263" y="906"/>
                  </a:moveTo>
                  <a:lnTo>
                    <a:pt x="4894" y="2501"/>
                  </a:lnTo>
                  <a:lnTo>
                    <a:pt x="7133" y="2049"/>
                  </a:lnTo>
                  <a:lnTo>
                    <a:pt x="7109" y="2084"/>
                  </a:lnTo>
                  <a:lnTo>
                    <a:pt x="7144" y="2084"/>
                  </a:lnTo>
                  <a:lnTo>
                    <a:pt x="6132" y="4132"/>
                  </a:lnTo>
                  <a:lnTo>
                    <a:pt x="7228" y="6097"/>
                  </a:lnTo>
                  <a:lnTo>
                    <a:pt x="7216" y="6097"/>
                  </a:lnTo>
                  <a:lnTo>
                    <a:pt x="7240" y="6156"/>
                  </a:lnTo>
                  <a:lnTo>
                    <a:pt x="4966" y="5835"/>
                  </a:lnTo>
                  <a:lnTo>
                    <a:pt x="3406" y="7525"/>
                  </a:lnTo>
                  <a:lnTo>
                    <a:pt x="3013" y="5251"/>
                  </a:lnTo>
                  <a:lnTo>
                    <a:pt x="917" y="4287"/>
                  </a:lnTo>
                  <a:lnTo>
                    <a:pt x="977" y="4251"/>
                  </a:lnTo>
                  <a:lnTo>
                    <a:pt x="965" y="4251"/>
                  </a:lnTo>
                  <a:lnTo>
                    <a:pt x="2953" y="3215"/>
                  </a:lnTo>
                  <a:lnTo>
                    <a:pt x="3227" y="941"/>
                  </a:lnTo>
                  <a:lnTo>
                    <a:pt x="3239" y="953"/>
                  </a:lnTo>
                  <a:lnTo>
                    <a:pt x="3263" y="906"/>
                  </a:lnTo>
                  <a:close/>
                  <a:moveTo>
                    <a:pt x="2918" y="1"/>
                  </a:moveTo>
                  <a:lnTo>
                    <a:pt x="2572" y="2906"/>
                  </a:lnTo>
                  <a:lnTo>
                    <a:pt x="1" y="4251"/>
                  </a:lnTo>
                  <a:lnTo>
                    <a:pt x="2644" y="5478"/>
                  </a:lnTo>
                  <a:lnTo>
                    <a:pt x="3144" y="8371"/>
                  </a:lnTo>
                  <a:lnTo>
                    <a:pt x="5120" y="6216"/>
                  </a:lnTo>
                  <a:lnTo>
                    <a:pt x="8002" y="6632"/>
                  </a:lnTo>
                  <a:lnTo>
                    <a:pt x="6573" y="4096"/>
                  </a:lnTo>
                  <a:lnTo>
                    <a:pt x="7871" y="1477"/>
                  </a:lnTo>
                  <a:lnTo>
                    <a:pt x="5001" y="2037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54"/>
            <p:cNvSpPr/>
            <p:nvPr/>
          </p:nvSpPr>
          <p:spPr>
            <a:xfrm>
              <a:off x="3820844" y="3763453"/>
              <a:ext cx="390474" cy="407362"/>
            </a:xfrm>
            <a:custGeom>
              <a:avLst/>
              <a:gdLst/>
              <a:ahLst/>
              <a:cxnLst/>
              <a:rect l="l" t="t" r="r" b="b"/>
              <a:pathLst>
                <a:path w="6335" h="6609" extrusionOk="0">
                  <a:moveTo>
                    <a:pt x="2310" y="1"/>
                  </a:moveTo>
                  <a:lnTo>
                    <a:pt x="2048" y="2298"/>
                  </a:lnTo>
                  <a:lnTo>
                    <a:pt x="0" y="3370"/>
                  </a:lnTo>
                  <a:lnTo>
                    <a:pt x="2084" y="4334"/>
                  </a:lnTo>
                  <a:lnTo>
                    <a:pt x="2477" y="6609"/>
                  </a:lnTo>
                  <a:lnTo>
                    <a:pt x="4049" y="4930"/>
                  </a:lnTo>
                  <a:lnTo>
                    <a:pt x="6335" y="5251"/>
                  </a:lnTo>
                  <a:lnTo>
                    <a:pt x="5215" y="3251"/>
                  </a:lnTo>
                  <a:lnTo>
                    <a:pt x="6227" y="1179"/>
                  </a:lnTo>
                  <a:lnTo>
                    <a:pt x="3965" y="1620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54"/>
            <p:cNvSpPr/>
            <p:nvPr/>
          </p:nvSpPr>
          <p:spPr>
            <a:xfrm>
              <a:off x="4892289" y="1588266"/>
              <a:ext cx="489525" cy="1090614"/>
            </a:xfrm>
            <a:custGeom>
              <a:avLst/>
              <a:gdLst/>
              <a:ahLst/>
              <a:cxnLst/>
              <a:rect l="l" t="t" r="r" b="b"/>
              <a:pathLst>
                <a:path w="7942" h="17694" extrusionOk="0">
                  <a:moveTo>
                    <a:pt x="1" y="1"/>
                  </a:moveTo>
                  <a:lnTo>
                    <a:pt x="1" y="1"/>
                  </a:lnTo>
                  <a:cubicBezTo>
                    <a:pt x="1025" y="1989"/>
                    <a:pt x="3096" y="8871"/>
                    <a:pt x="3001" y="12490"/>
                  </a:cubicBezTo>
                  <a:cubicBezTo>
                    <a:pt x="4263" y="13431"/>
                    <a:pt x="6966" y="15324"/>
                    <a:pt x="7942" y="17693"/>
                  </a:cubicBezTo>
                  <a:cubicBezTo>
                    <a:pt x="7263" y="15110"/>
                    <a:pt x="4811" y="13002"/>
                    <a:pt x="3799" y="12264"/>
                  </a:cubicBezTo>
                  <a:cubicBezTo>
                    <a:pt x="3775" y="10049"/>
                    <a:pt x="2727" y="4275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54"/>
            <p:cNvSpPr/>
            <p:nvPr/>
          </p:nvSpPr>
          <p:spPr>
            <a:xfrm>
              <a:off x="3695350" y="1612489"/>
              <a:ext cx="488785" cy="1089874"/>
            </a:xfrm>
            <a:custGeom>
              <a:avLst/>
              <a:gdLst/>
              <a:ahLst/>
              <a:cxnLst/>
              <a:rect l="l" t="t" r="r" b="b"/>
              <a:pathLst>
                <a:path w="7930" h="17682" extrusionOk="0">
                  <a:moveTo>
                    <a:pt x="7930" y="0"/>
                  </a:moveTo>
                  <a:cubicBezTo>
                    <a:pt x="5203" y="4275"/>
                    <a:pt x="4168" y="10025"/>
                    <a:pt x="4144" y="12264"/>
                  </a:cubicBezTo>
                  <a:cubicBezTo>
                    <a:pt x="3120" y="12990"/>
                    <a:pt x="667" y="15109"/>
                    <a:pt x="0" y="17681"/>
                  </a:cubicBezTo>
                  <a:cubicBezTo>
                    <a:pt x="965" y="15312"/>
                    <a:pt x="3680" y="13419"/>
                    <a:pt x="4942" y="12490"/>
                  </a:cubicBezTo>
                  <a:cubicBezTo>
                    <a:pt x="4834" y="8871"/>
                    <a:pt x="6906" y="1977"/>
                    <a:pt x="79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3" name="Google Shape;10563;p54"/>
          <p:cNvSpPr txBox="1"/>
          <p:nvPr/>
        </p:nvSpPr>
        <p:spPr>
          <a:xfrm>
            <a:off x="1177325" y="2041813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Mercury is the smallest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564" name="Google Shape;10564;p54"/>
          <p:cNvSpPr txBox="1"/>
          <p:nvPr/>
        </p:nvSpPr>
        <p:spPr>
          <a:xfrm>
            <a:off x="2539300" y="2041825"/>
            <a:ext cx="7335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01</a:t>
            </a:r>
            <a:endParaRPr sz="3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cxnSp>
        <p:nvCxnSpPr>
          <p:cNvPr id="10565" name="Google Shape;10565;p54"/>
          <p:cNvCxnSpPr/>
          <p:nvPr/>
        </p:nvCxnSpPr>
        <p:spPr>
          <a:xfrm>
            <a:off x="3569250" y="2307025"/>
            <a:ext cx="834600" cy="33660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566" name="Google Shape;10566;p54"/>
          <p:cNvCxnSpPr/>
          <p:nvPr/>
        </p:nvCxnSpPr>
        <p:spPr>
          <a:xfrm>
            <a:off x="3320525" y="3891800"/>
            <a:ext cx="834600" cy="33660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567" name="Google Shape;10567;p54"/>
          <p:cNvCxnSpPr/>
          <p:nvPr/>
        </p:nvCxnSpPr>
        <p:spPr>
          <a:xfrm flipH="1">
            <a:off x="4930800" y="2463425"/>
            <a:ext cx="834600" cy="33660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0568" name="Google Shape;10568;p54"/>
          <p:cNvCxnSpPr/>
          <p:nvPr/>
        </p:nvCxnSpPr>
        <p:spPr>
          <a:xfrm flipH="1">
            <a:off x="4827825" y="3695700"/>
            <a:ext cx="1163400" cy="456000"/>
          </a:xfrm>
          <a:prstGeom prst="straightConnector1">
            <a:avLst/>
          </a:prstGeom>
          <a:noFill/>
          <a:ln w="28575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0569" name="Google Shape;10569;p54"/>
          <p:cNvSpPr txBox="1"/>
          <p:nvPr/>
        </p:nvSpPr>
        <p:spPr>
          <a:xfrm>
            <a:off x="922025" y="3462875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Mars is a cold place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570" name="Google Shape;10570;p54"/>
          <p:cNvSpPr txBox="1"/>
          <p:nvPr/>
        </p:nvSpPr>
        <p:spPr>
          <a:xfrm>
            <a:off x="2284025" y="3462875"/>
            <a:ext cx="7335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03</a:t>
            </a:r>
            <a:endParaRPr sz="3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571" name="Google Shape;10571;p54"/>
          <p:cNvSpPr/>
          <p:nvPr/>
        </p:nvSpPr>
        <p:spPr>
          <a:xfrm flipH="1">
            <a:off x="5963450" y="3220437"/>
            <a:ext cx="2790930" cy="1084863"/>
          </a:xfrm>
          <a:custGeom>
            <a:avLst/>
            <a:gdLst/>
            <a:ahLst/>
            <a:cxnLst/>
            <a:rect l="l" t="t" r="r" b="b"/>
            <a:pathLst>
              <a:path w="136226" h="114106" extrusionOk="0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72" name="Google Shape;10572;p54"/>
          <p:cNvSpPr/>
          <p:nvPr/>
        </p:nvSpPr>
        <p:spPr>
          <a:xfrm flipH="1">
            <a:off x="5708150" y="1799400"/>
            <a:ext cx="2790930" cy="1084863"/>
          </a:xfrm>
          <a:custGeom>
            <a:avLst/>
            <a:gdLst/>
            <a:ahLst/>
            <a:cxnLst/>
            <a:rect l="l" t="t" r="r" b="b"/>
            <a:pathLst>
              <a:path w="136226" h="114106" extrusionOk="0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573" name="Google Shape;10573;p54"/>
          <p:cNvSpPr txBox="1"/>
          <p:nvPr/>
        </p:nvSpPr>
        <p:spPr>
          <a:xfrm flipH="1">
            <a:off x="6054955" y="2041825"/>
            <a:ext cx="7335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02</a:t>
            </a:r>
            <a:endParaRPr sz="3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574" name="Google Shape;10574;p54"/>
          <p:cNvSpPr txBox="1"/>
          <p:nvPr/>
        </p:nvSpPr>
        <p:spPr>
          <a:xfrm flipH="1">
            <a:off x="6310230" y="3462875"/>
            <a:ext cx="7335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04</a:t>
            </a:r>
            <a:endParaRPr sz="3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0575" name="Google Shape;10575;p54"/>
          <p:cNvSpPr txBox="1"/>
          <p:nvPr/>
        </p:nvSpPr>
        <p:spPr>
          <a:xfrm>
            <a:off x="6788425" y="2041813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Venus is terribly hot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0576" name="Google Shape;10576;p54"/>
          <p:cNvSpPr txBox="1"/>
          <p:nvPr/>
        </p:nvSpPr>
        <p:spPr>
          <a:xfrm>
            <a:off x="7043725" y="3462875"/>
            <a:ext cx="13620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Jupiter is the biggest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0201" name="Google Shape;10201;p41"/>
          <p:cNvGrpSpPr/>
          <p:nvPr/>
        </p:nvGrpSpPr>
        <p:grpSpPr>
          <a:xfrm rot="218129">
            <a:off x="-759667" y="815663"/>
            <a:ext cx="8786966" cy="2912780"/>
            <a:chOff x="3197875" y="3466725"/>
            <a:chExt cx="4366521" cy="1278779"/>
          </a:xfrm>
        </p:grpSpPr>
        <p:sp>
          <p:nvSpPr>
            <p:cNvPr id="10202" name="Google Shape;10202;p41"/>
            <p:cNvSpPr/>
            <p:nvPr/>
          </p:nvSpPr>
          <p:spPr>
            <a:xfrm>
              <a:off x="3197875" y="3466725"/>
              <a:ext cx="4366521" cy="1278779"/>
            </a:xfrm>
            <a:custGeom>
              <a:avLst/>
              <a:gdLst/>
              <a:ahLst/>
              <a:cxnLst/>
              <a:rect l="l" t="t" r="r" b="b"/>
              <a:pathLst>
                <a:path w="135375" h="39649" extrusionOk="0">
                  <a:moveTo>
                    <a:pt x="135374" y="1"/>
                  </a:moveTo>
                  <a:lnTo>
                    <a:pt x="47256" y="5085"/>
                  </a:lnTo>
                  <a:lnTo>
                    <a:pt x="49447" y="21158"/>
                  </a:lnTo>
                  <a:lnTo>
                    <a:pt x="49447" y="21158"/>
                  </a:lnTo>
                  <a:lnTo>
                    <a:pt x="18217" y="17265"/>
                  </a:lnTo>
                  <a:lnTo>
                    <a:pt x="25051" y="27171"/>
                  </a:lnTo>
                  <a:lnTo>
                    <a:pt x="0" y="28397"/>
                  </a:lnTo>
                  <a:lnTo>
                    <a:pt x="39898" y="37577"/>
                  </a:lnTo>
                  <a:lnTo>
                    <a:pt x="36076" y="26706"/>
                  </a:lnTo>
                  <a:lnTo>
                    <a:pt x="50661" y="28135"/>
                  </a:lnTo>
                  <a:lnTo>
                    <a:pt x="52078" y="39649"/>
                  </a:lnTo>
                  <a:lnTo>
                    <a:pt x="131195" y="34529"/>
                  </a:lnTo>
                  <a:lnTo>
                    <a:pt x="1353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1"/>
            <p:cNvSpPr/>
            <p:nvPr/>
          </p:nvSpPr>
          <p:spPr>
            <a:xfrm>
              <a:off x="3336506" y="3502076"/>
              <a:ext cx="4173732" cy="1194278"/>
            </a:xfrm>
            <a:custGeom>
              <a:avLst/>
              <a:gdLst/>
              <a:ahLst/>
              <a:cxnLst/>
              <a:rect l="l" t="t" r="r" b="b"/>
              <a:pathLst>
                <a:path w="129398" h="37029" extrusionOk="0">
                  <a:moveTo>
                    <a:pt x="129398" y="0"/>
                  </a:moveTo>
                  <a:lnTo>
                    <a:pt x="44173" y="4834"/>
                  </a:lnTo>
                  <a:lnTo>
                    <a:pt x="46637" y="21074"/>
                  </a:lnTo>
                  <a:lnTo>
                    <a:pt x="16217" y="17252"/>
                  </a:lnTo>
                  <a:lnTo>
                    <a:pt x="16217" y="17252"/>
                  </a:lnTo>
                  <a:lnTo>
                    <a:pt x="23015" y="26956"/>
                  </a:lnTo>
                  <a:lnTo>
                    <a:pt x="1" y="27396"/>
                  </a:lnTo>
                  <a:lnTo>
                    <a:pt x="33731" y="34171"/>
                  </a:lnTo>
                  <a:lnTo>
                    <a:pt x="29826" y="24253"/>
                  </a:lnTo>
                  <a:lnTo>
                    <a:pt x="47852" y="26313"/>
                  </a:lnTo>
                  <a:lnTo>
                    <a:pt x="49054" y="37029"/>
                  </a:lnTo>
                  <a:lnTo>
                    <a:pt x="125421" y="31849"/>
                  </a:lnTo>
                  <a:lnTo>
                    <a:pt x="1293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05" name="Google Shape;10205;p41"/>
          <p:cNvSpPr txBox="1">
            <a:spLocks noGrp="1"/>
          </p:cNvSpPr>
          <p:nvPr>
            <p:ph type="subTitle" idx="1"/>
          </p:nvPr>
        </p:nvSpPr>
        <p:spPr>
          <a:xfrm rot="-1384">
            <a:off x="2888100" y="2596933"/>
            <a:ext cx="4471500" cy="37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Here is where your presentation begins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33816" y="1394201"/>
            <a:ext cx="2786936" cy="1117769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02584" y="3202999"/>
            <a:ext cx="2126250" cy="19575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1923750" cy="1912500"/>
          </a:xfrm>
          <a:prstGeom prst="rect">
            <a:avLst/>
          </a:prstGeom>
        </p:spPr>
      </p:pic>
      <p:sp>
        <p:nvSpPr>
          <p:cNvPr id="12" name="TextBox 25">
            <a:extLst>
              <a:ext uri="{FF2B5EF4-FFF2-40B4-BE49-F238E27FC236}">
                <a16:creationId xmlns:a16="http://schemas.microsoft.com/office/drawing/2014/main" xmlns="" id="{69984E7E-A8CC-487C-820D-5377D532E4FA}"/>
              </a:ext>
            </a:extLst>
          </p:cNvPr>
          <p:cNvSpPr txBox="1"/>
          <p:nvPr/>
        </p:nvSpPr>
        <p:spPr>
          <a:xfrm>
            <a:off x="664570" y="3828296"/>
            <a:ext cx="296924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Add title content</a:t>
            </a: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微软雅黑" pitchFamily="34" charset="-122"/>
                <a:ea typeface="微软雅黑" pitchFamily="34" charset="-122"/>
              </a:rPr>
              <a:t>Click here to add text Click here to add text</a:t>
            </a: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微软雅黑" pitchFamily="34" charset="-122"/>
                <a:ea typeface="微软雅黑" pitchFamily="34" charset="-122"/>
              </a:rPr>
              <a:t>Click here to add text</a:t>
            </a:r>
          </a:p>
        </p:txBody>
      </p:sp>
      <p:sp>
        <p:nvSpPr>
          <p:cNvPr id="13" name="TextBox 25">
            <a:extLst>
              <a:ext uri="{FF2B5EF4-FFF2-40B4-BE49-F238E27FC236}">
                <a16:creationId xmlns:a16="http://schemas.microsoft.com/office/drawing/2014/main" xmlns="" id="{69984E7E-A8CC-487C-820D-5377D532E4FA}"/>
              </a:ext>
            </a:extLst>
          </p:cNvPr>
          <p:cNvSpPr txBox="1"/>
          <p:nvPr/>
        </p:nvSpPr>
        <p:spPr>
          <a:xfrm>
            <a:off x="3955236" y="3851207"/>
            <a:ext cx="2969246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200" b="1" dirty="0">
                <a:solidFill>
                  <a:srgbClr val="C00000"/>
                </a:solidFill>
                <a:latin typeface="微软雅黑" pitchFamily="34" charset="-122"/>
                <a:ea typeface="微软雅黑" pitchFamily="34" charset="-122"/>
              </a:rPr>
              <a:t>Add title content</a:t>
            </a: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微软雅黑" pitchFamily="34" charset="-122"/>
                <a:ea typeface="微软雅黑" pitchFamily="34" charset="-122"/>
              </a:rPr>
              <a:t>Click here to add text Click here to add text</a:t>
            </a:r>
          </a:p>
          <a:p>
            <a:pPr>
              <a:lnSpc>
                <a:spcPct val="120000"/>
              </a:lnSpc>
            </a:pPr>
            <a:r>
              <a:rPr lang="en-US" altLang="zh-CN" sz="1200" dirty="0">
                <a:latin typeface="微软雅黑" pitchFamily="34" charset="-122"/>
                <a:ea typeface="微软雅黑" pitchFamily="34" charset="-122"/>
              </a:rPr>
              <a:t>Click here to add text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3" name="Grupo 2">
            <a:extLst>
              <a:ext uri="{FF2B5EF4-FFF2-40B4-BE49-F238E27FC236}">
                <a16:creationId xmlns:a16="http://schemas.microsoft.com/office/drawing/2014/main" xmlns="" id="{184266AF-A98A-4C06-A2CD-B722AAE6CF92}"/>
              </a:ext>
            </a:extLst>
          </p:cNvPr>
          <p:cNvGrpSpPr/>
          <p:nvPr/>
        </p:nvGrpSpPr>
        <p:grpSpPr>
          <a:xfrm>
            <a:off x="5024686" y="1015559"/>
            <a:ext cx="3741062" cy="3114474"/>
            <a:chOff x="6606371" y="1583460"/>
            <a:chExt cx="4669234" cy="3887186"/>
          </a:xfrm>
        </p:grpSpPr>
        <p:sp>
          <p:nvSpPr>
            <p:cNvPr id="5" name="TextBox 23">
              <a:extLst>
                <a:ext uri="{FF2B5EF4-FFF2-40B4-BE49-F238E27FC236}">
                  <a16:creationId xmlns:a16="http://schemas.microsoft.com/office/drawing/2014/main" xmlns="" id="{FF37BE8E-C5BD-4ED3-98EA-268CD1D77F0A}"/>
                </a:ext>
              </a:extLst>
            </p:cNvPr>
            <p:cNvSpPr txBox="1"/>
            <p:nvPr/>
          </p:nvSpPr>
          <p:spPr>
            <a:xfrm>
              <a:off x="7567142" y="1583460"/>
              <a:ext cx="3705927" cy="1198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Add title content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 Click here to add text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</a:t>
              </a:r>
            </a:p>
          </p:txBody>
        </p:sp>
        <p:sp>
          <p:nvSpPr>
            <p:cNvPr id="6" name="TextBox 24">
              <a:extLst>
                <a:ext uri="{FF2B5EF4-FFF2-40B4-BE49-F238E27FC236}">
                  <a16:creationId xmlns:a16="http://schemas.microsoft.com/office/drawing/2014/main" xmlns="" id="{4E65245A-B1ED-4A71-802B-CAF6BB474B39}"/>
                </a:ext>
              </a:extLst>
            </p:cNvPr>
            <p:cNvSpPr txBox="1"/>
            <p:nvPr/>
          </p:nvSpPr>
          <p:spPr>
            <a:xfrm>
              <a:off x="7569678" y="2960665"/>
              <a:ext cx="3705927" cy="1198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Add title content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 Click here to add text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</a:t>
              </a:r>
            </a:p>
          </p:txBody>
        </p:sp>
        <p:sp>
          <p:nvSpPr>
            <p:cNvPr id="7" name="TextBox 25">
              <a:extLst>
                <a:ext uri="{FF2B5EF4-FFF2-40B4-BE49-F238E27FC236}">
                  <a16:creationId xmlns:a16="http://schemas.microsoft.com/office/drawing/2014/main" xmlns="" id="{69984E7E-A8CC-487C-820D-5377D532E4FA}"/>
                </a:ext>
              </a:extLst>
            </p:cNvPr>
            <p:cNvSpPr txBox="1"/>
            <p:nvPr/>
          </p:nvSpPr>
          <p:spPr>
            <a:xfrm>
              <a:off x="7569678" y="4272538"/>
              <a:ext cx="3705927" cy="1198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Add title content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 Click here to add text</a:t>
              </a:r>
            </a:p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微软雅黑" pitchFamily="34" charset="-122"/>
                  <a:ea typeface="微软雅黑" pitchFamily="34" charset="-122"/>
                </a:rPr>
                <a:t>Click here to add text</a:t>
              </a:r>
            </a:p>
          </p:txBody>
        </p:sp>
        <p:cxnSp>
          <p:nvCxnSpPr>
            <p:cNvPr id="8" name="直接连接符 26">
              <a:extLst>
                <a:ext uri="{FF2B5EF4-FFF2-40B4-BE49-F238E27FC236}">
                  <a16:creationId xmlns:a16="http://schemas.microsoft.com/office/drawing/2014/main" xmlns="" id="{93D260C6-AE3E-4CF9-A6B0-423E596B38FD}"/>
                </a:ext>
              </a:extLst>
            </p:cNvPr>
            <p:cNvCxnSpPr/>
            <p:nvPr/>
          </p:nvCxnSpPr>
          <p:spPr>
            <a:xfrm>
              <a:off x="6662114" y="2717512"/>
              <a:ext cx="4424997" cy="0"/>
            </a:xfrm>
            <a:prstGeom prst="line">
              <a:avLst/>
            </a:prstGeom>
            <a:noFill/>
            <a:ln w="952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  <a:effectLst/>
          </p:spPr>
        </p:cxnSp>
        <p:cxnSp>
          <p:nvCxnSpPr>
            <p:cNvPr id="9" name="直接连接符 27">
              <a:extLst>
                <a:ext uri="{FF2B5EF4-FFF2-40B4-BE49-F238E27FC236}">
                  <a16:creationId xmlns:a16="http://schemas.microsoft.com/office/drawing/2014/main" xmlns="" id="{8BCACCD4-180C-45F6-BFD9-0845E25A0231}"/>
                </a:ext>
              </a:extLst>
            </p:cNvPr>
            <p:cNvCxnSpPr/>
            <p:nvPr/>
          </p:nvCxnSpPr>
          <p:spPr>
            <a:xfrm>
              <a:off x="6661299" y="4157484"/>
              <a:ext cx="4425812" cy="0"/>
            </a:xfrm>
            <a:prstGeom prst="line">
              <a:avLst/>
            </a:prstGeom>
            <a:noFill/>
            <a:ln w="9525" cap="flat" cmpd="sng" algn="ctr">
              <a:solidFill>
                <a:schemeClr val="tx1">
                  <a:lumMod val="50000"/>
                  <a:lumOff val="50000"/>
                </a:schemeClr>
              </a:solidFill>
              <a:prstDash val="dash"/>
            </a:ln>
            <a:effectLst/>
          </p:spPr>
        </p:cxnSp>
        <p:sp>
          <p:nvSpPr>
            <p:cNvPr id="17" name="椭圆 32">
              <a:extLst>
                <a:ext uri="{FF2B5EF4-FFF2-40B4-BE49-F238E27FC236}">
                  <a16:creationId xmlns:a16="http://schemas.microsoft.com/office/drawing/2014/main" xmlns="" id="{898FA7D4-2FDD-4207-9503-F054F1064F6A}"/>
                </a:ext>
              </a:extLst>
            </p:cNvPr>
            <p:cNvSpPr/>
            <p:nvPr/>
          </p:nvSpPr>
          <p:spPr>
            <a:xfrm>
              <a:off x="6606371" y="1712115"/>
              <a:ext cx="799160" cy="799159"/>
            </a:xfrm>
            <a:prstGeom prst="ellipse">
              <a:avLst/>
            </a:prstGeom>
            <a:solidFill>
              <a:srgbClr val="E52328"/>
            </a:solidFill>
            <a:ln w="63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6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5" name="椭圆 34">
              <a:extLst>
                <a:ext uri="{FF2B5EF4-FFF2-40B4-BE49-F238E27FC236}">
                  <a16:creationId xmlns:a16="http://schemas.microsoft.com/office/drawing/2014/main" xmlns="" id="{F842251B-3015-4E4A-A639-AE8DB3B5DFD8}"/>
                </a:ext>
              </a:extLst>
            </p:cNvPr>
            <p:cNvSpPr/>
            <p:nvPr/>
          </p:nvSpPr>
          <p:spPr>
            <a:xfrm>
              <a:off x="6626942" y="3038736"/>
              <a:ext cx="799160" cy="799159"/>
            </a:xfrm>
            <a:prstGeom prst="ellipse">
              <a:avLst/>
            </a:prstGeom>
            <a:solidFill>
              <a:srgbClr val="FFC000"/>
            </a:solidFill>
            <a:ln w="63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6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3" name="椭圆 36">
              <a:extLst>
                <a:ext uri="{FF2B5EF4-FFF2-40B4-BE49-F238E27FC236}">
                  <a16:creationId xmlns:a16="http://schemas.microsoft.com/office/drawing/2014/main" xmlns="" id="{8D21CD27-12C3-49D2-A139-F0B102CB5E37}"/>
                </a:ext>
              </a:extLst>
            </p:cNvPr>
            <p:cNvSpPr/>
            <p:nvPr/>
          </p:nvSpPr>
          <p:spPr>
            <a:xfrm>
              <a:off x="6650613" y="4322688"/>
              <a:ext cx="799160" cy="799159"/>
            </a:xfrm>
            <a:prstGeom prst="ellipse">
              <a:avLst/>
            </a:prstGeom>
            <a:solidFill>
              <a:srgbClr val="C00000"/>
            </a:solidFill>
            <a:ln w="63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866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" name="Título 3"/>
          <p:cNvSpPr txBox="1">
            <a:spLocks/>
          </p:cNvSpPr>
          <p:nvPr/>
        </p:nvSpPr>
        <p:spPr>
          <a:xfrm>
            <a:off x="274210" y="460669"/>
            <a:ext cx="5455518" cy="712936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s-AR" sz="3600" b="1" dirty="0" smtClean="0">
                <a:solidFill>
                  <a:srgbClr val="C00000"/>
                </a:solidFill>
              </a:rPr>
              <a:t>Free Template</a:t>
            </a:r>
            <a:endParaRPr lang="es-AR" sz="3600" b="1" dirty="0">
              <a:solidFill>
                <a:srgbClr val="C00000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91076" y="1537867"/>
            <a:ext cx="1938593" cy="30359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47287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676" name="Google Shape;676;p38"/>
          <p:cNvSpPr txBox="1">
            <a:spLocks noGrp="1"/>
          </p:cNvSpPr>
          <p:nvPr>
            <p:ph type="title" idx="4294967295"/>
          </p:nvPr>
        </p:nvSpPr>
        <p:spPr>
          <a:xfrm>
            <a:off x="-32491" y="457132"/>
            <a:ext cx="7718425" cy="48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00000"/>
                </a:solidFill>
              </a:rPr>
              <a:t>Features of the Topic</a:t>
            </a:r>
            <a:endParaRPr dirty="0">
              <a:solidFill>
                <a:srgbClr val="C00000"/>
              </a:solidFill>
            </a:endParaRPr>
          </a:p>
        </p:txBody>
      </p:sp>
      <p:sp>
        <p:nvSpPr>
          <p:cNvPr id="677" name="Google Shape;677;p38"/>
          <p:cNvSpPr txBox="1">
            <a:spLocks noGrp="1"/>
          </p:cNvSpPr>
          <p:nvPr>
            <p:ph type="title" idx="4294967295"/>
          </p:nvPr>
        </p:nvSpPr>
        <p:spPr>
          <a:xfrm>
            <a:off x="6145213" y="1300802"/>
            <a:ext cx="2998787" cy="492125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00000"/>
                </a:solidFill>
              </a:rPr>
              <a:t>Saturn</a:t>
            </a:r>
            <a:endParaRPr dirty="0">
              <a:solidFill>
                <a:srgbClr val="C00000"/>
              </a:solidFill>
            </a:endParaRPr>
          </a:p>
        </p:txBody>
      </p:sp>
      <p:sp>
        <p:nvSpPr>
          <p:cNvPr id="678" name="Google Shape;678;p38"/>
          <p:cNvSpPr txBox="1">
            <a:spLocks noGrp="1"/>
          </p:cNvSpPr>
          <p:nvPr>
            <p:ph type="subTitle" idx="4294967295"/>
          </p:nvPr>
        </p:nvSpPr>
        <p:spPr>
          <a:xfrm>
            <a:off x="6145213" y="1563688"/>
            <a:ext cx="2998787" cy="574675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the ringed one. It’s a gas giant, composed mostly of hydrogen and helium</a:t>
            </a:r>
            <a:endParaRPr/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679" name="Google Shape;679;p38"/>
          <p:cNvSpPr txBox="1">
            <a:spLocks noGrp="1"/>
          </p:cNvSpPr>
          <p:nvPr>
            <p:ph type="title" idx="4294967295"/>
          </p:nvPr>
        </p:nvSpPr>
        <p:spPr>
          <a:xfrm>
            <a:off x="6145213" y="2584463"/>
            <a:ext cx="2998787" cy="49371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00000"/>
                </a:solidFill>
              </a:rPr>
              <a:t>Jupiter</a:t>
            </a:r>
            <a:endParaRPr dirty="0">
              <a:solidFill>
                <a:srgbClr val="C00000"/>
              </a:solidFill>
            </a:endParaRPr>
          </a:p>
        </p:txBody>
      </p:sp>
      <p:sp>
        <p:nvSpPr>
          <p:cNvPr id="680" name="Google Shape;680;p38"/>
          <p:cNvSpPr txBox="1">
            <a:spLocks noGrp="1"/>
          </p:cNvSpPr>
          <p:nvPr>
            <p:ph type="subTitle" idx="4294967295"/>
          </p:nvPr>
        </p:nvSpPr>
        <p:spPr>
          <a:xfrm>
            <a:off x="6145213" y="2798763"/>
            <a:ext cx="2998787" cy="574675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a gas giant and also the fourth-brightest object in the sky</a:t>
            </a:r>
            <a:endParaRPr/>
          </a:p>
        </p:txBody>
      </p:sp>
      <p:sp>
        <p:nvSpPr>
          <p:cNvPr id="681" name="Google Shape;681;p38"/>
          <p:cNvSpPr txBox="1">
            <a:spLocks noGrp="1"/>
          </p:cNvSpPr>
          <p:nvPr>
            <p:ph type="title" idx="4294967295"/>
          </p:nvPr>
        </p:nvSpPr>
        <p:spPr>
          <a:xfrm>
            <a:off x="6146800" y="3827463"/>
            <a:ext cx="2997200" cy="49371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00000"/>
                </a:solidFill>
              </a:rPr>
              <a:t>Mars</a:t>
            </a:r>
            <a:endParaRPr dirty="0">
              <a:solidFill>
                <a:srgbClr val="C00000"/>
              </a:solidFill>
            </a:endParaRPr>
          </a:p>
        </p:txBody>
      </p:sp>
      <p:sp>
        <p:nvSpPr>
          <p:cNvPr id="682" name="Google Shape;682;p38"/>
          <p:cNvSpPr txBox="1">
            <a:spLocks noGrp="1"/>
          </p:cNvSpPr>
          <p:nvPr>
            <p:ph type="subTitle" idx="4294967295"/>
          </p:nvPr>
        </p:nvSpPr>
        <p:spPr>
          <a:xfrm>
            <a:off x="6146800" y="4033838"/>
            <a:ext cx="2997200" cy="574675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place. It’s full of iron oxide dust</a:t>
            </a:r>
            <a:endParaRPr/>
          </a:p>
        </p:txBody>
      </p:sp>
      <p:pic>
        <p:nvPicPr>
          <p:cNvPr id="117" name="Imagen 1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94960" y="1323513"/>
            <a:ext cx="2857500" cy="3285000"/>
          </a:xfrm>
          <a:prstGeom prst="rect">
            <a:avLst/>
          </a:prstGeom>
        </p:spPr>
      </p:pic>
      <p:cxnSp>
        <p:nvCxnSpPr>
          <p:cNvPr id="3" name="Conector recto de flecha 2"/>
          <p:cNvCxnSpPr/>
          <p:nvPr/>
        </p:nvCxnSpPr>
        <p:spPr>
          <a:xfrm flipH="1">
            <a:off x="4852460" y="1473200"/>
            <a:ext cx="1091140" cy="31972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Conector recto de flecha 4"/>
          <p:cNvCxnSpPr/>
          <p:nvPr/>
        </p:nvCxnSpPr>
        <p:spPr>
          <a:xfrm flipH="1">
            <a:off x="5016500" y="2798763"/>
            <a:ext cx="1003300" cy="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Conector recto de flecha 6"/>
          <p:cNvCxnSpPr/>
          <p:nvPr/>
        </p:nvCxnSpPr>
        <p:spPr>
          <a:xfrm flipH="1" flipV="1">
            <a:off x="5080000" y="3827463"/>
            <a:ext cx="965200" cy="206375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99241" y="1467678"/>
            <a:ext cx="3667500" cy="3105000"/>
          </a:xfrm>
          <a:prstGeom prst="rect">
            <a:avLst/>
          </a:prstGeom>
        </p:spPr>
      </p:pic>
      <p:sp>
        <p:nvSpPr>
          <p:cNvPr id="6" name="Nube 5"/>
          <p:cNvSpPr/>
          <p:nvPr/>
        </p:nvSpPr>
        <p:spPr>
          <a:xfrm>
            <a:off x="498537" y="1468672"/>
            <a:ext cx="3711390" cy="2919530"/>
          </a:xfrm>
          <a:prstGeom prst="cloud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 sz="1800"/>
          </a:p>
        </p:txBody>
      </p:sp>
      <p:sp>
        <p:nvSpPr>
          <p:cNvPr id="11" name="Título 10"/>
          <p:cNvSpPr>
            <a:spLocks noGrp="1"/>
          </p:cNvSpPr>
          <p:nvPr>
            <p:ph type="title"/>
          </p:nvPr>
        </p:nvSpPr>
        <p:spPr>
          <a:xfrm>
            <a:off x="1375928" y="400080"/>
            <a:ext cx="6445800" cy="477600"/>
          </a:xfrm>
        </p:spPr>
        <p:txBody>
          <a:bodyPr/>
          <a:lstStyle/>
          <a:p>
            <a:r>
              <a:rPr lang="es-ES" sz="4000" dirty="0" smtClean="0">
                <a:solidFill>
                  <a:srgbClr val="00B050"/>
                </a:solidFill>
              </a:rPr>
              <a:t>Free Template</a:t>
            </a:r>
            <a:endParaRPr lang="es-AR" sz="4000" dirty="0">
              <a:solidFill>
                <a:srgbClr val="00B05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=""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1114429" y="1798871"/>
            <a:ext cx="21252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dirty="0">
                <a:solidFill>
                  <a:srgbClr val="6096C8"/>
                </a:solidFill>
                <a:cs typeface="Arial" pitchFamily="34" charset="0"/>
              </a:rPr>
              <a:t>Contents A</a:t>
            </a:r>
            <a:endParaRPr lang="ko-KR" altLang="en-US" sz="2400" b="1" dirty="0">
              <a:solidFill>
                <a:srgbClr val="6096C8"/>
              </a:solidFill>
              <a:cs typeface="Arial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6140355" y="3532411"/>
            <a:ext cx="205061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rgbClr val="6096C8"/>
                </a:solidFill>
                <a:cs typeface="Arial" pitchFamily="34" charset="0"/>
              </a:rPr>
              <a:t>Contents B</a:t>
            </a:r>
            <a:endParaRPr lang="ko-KR" altLang="en-US" sz="2400" b="1" dirty="0">
              <a:solidFill>
                <a:srgbClr val="6096C8"/>
              </a:solidFill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5567904" y="2103751"/>
            <a:ext cx="2642111" cy="686145"/>
            <a:chOff x="60897" y="2082384"/>
            <a:chExt cx="3024336" cy="914860"/>
          </a:xfrm>
        </p:grpSpPr>
        <p:sp>
          <p:nvSpPr>
            <p:cNvPr id="77" name="TextBox 76">
              <a:extLst>
                <a:ext uri="{FF2B5EF4-FFF2-40B4-BE49-F238E27FC236}">
                  <a16:creationId xmlns=""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82384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=""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=""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5567904" y="2841864"/>
            <a:ext cx="2642111" cy="686145"/>
            <a:chOff x="60897" y="3066534"/>
            <a:chExt cx="3024336" cy="914860"/>
          </a:xfrm>
        </p:grpSpPr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66534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=""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1133479" y="2282677"/>
            <a:ext cx="2590757" cy="686145"/>
            <a:chOff x="5940152" y="3708886"/>
            <a:chExt cx="3024336" cy="914860"/>
          </a:xfrm>
        </p:grpSpPr>
        <p:sp>
          <p:nvSpPr>
            <p:cNvPr id="70" name="TextBox 69">
              <a:extLst>
                <a:ext uri="{FF2B5EF4-FFF2-40B4-BE49-F238E27FC236}">
                  <a16:creationId xmlns=""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08886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1133479" y="3020789"/>
            <a:ext cx="2590757" cy="686145"/>
            <a:chOff x="5940152" y="4693036"/>
            <a:chExt cx="3024336" cy="914860"/>
          </a:xfrm>
        </p:grpSpPr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693036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=""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Nube 20"/>
          <p:cNvSpPr/>
          <p:nvPr/>
        </p:nvSpPr>
        <p:spPr>
          <a:xfrm rot="11700000">
            <a:off x="5124872" y="1581118"/>
            <a:ext cx="3528175" cy="2775406"/>
          </a:xfrm>
          <a:prstGeom prst="cloud">
            <a:avLst/>
          </a:prstGeom>
          <a:noFill/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0608249">
            <a:off x="8179092" y="102900"/>
            <a:ext cx="698465" cy="993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940" name="Google Shape;940;p42"/>
          <p:cNvSpPr txBox="1">
            <a:spLocks noGrp="1"/>
          </p:cNvSpPr>
          <p:nvPr>
            <p:ph type="subTitle" idx="4294967295"/>
          </p:nvPr>
        </p:nvSpPr>
        <p:spPr>
          <a:xfrm>
            <a:off x="950259" y="2447350"/>
            <a:ext cx="5307106" cy="123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800" dirty="0"/>
              <a:t>“This is a quote. Words full of wisdom that someone important said and can make the reader get inspired.”</a:t>
            </a:r>
            <a:endParaRPr sz="2800" dirty="0"/>
          </a:p>
        </p:txBody>
      </p:sp>
      <p:sp>
        <p:nvSpPr>
          <p:cNvPr id="941" name="Google Shape;941;p42"/>
          <p:cNvSpPr txBox="1">
            <a:spLocks noGrp="1"/>
          </p:cNvSpPr>
          <p:nvPr>
            <p:ph type="subTitle" idx="4294967295"/>
          </p:nvPr>
        </p:nvSpPr>
        <p:spPr>
          <a:xfrm>
            <a:off x="950259" y="3400052"/>
            <a:ext cx="3859213" cy="7270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 dirty="0">
                <a:solidFill>
                  <a:schemeClr val="bg2"/>
                </a:solidFill>
              </a:rPr>
              <a:t>—Someone Famous</a:t>
            </a:r>
            <a:endParaRPr b="1" dirty="0">
              <a:solidFill>
                <a:schemeClr val="bg2"/>
              </a:solidFill>
            </a:endParaRPr>
          </a:p>
        </p:txBody>
      </p:sp>
      <p:pic>
        <p:nvPicPr>
          <p:cNvPr id="133" name="Imagen 13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62670" y="1817968"/>
            <a:ext cx="2478808" cy="2843679"/>
          </a:xfrm>
          <a:prstGeom prst="rect">
            <a:avLst/>
          </a:prstGeom>
        </p:spPr>
      </p:pic>
      <p:sp>
        <p:nvSpPr>
          <p:cNvPr id="135" name="Google Shape;676;p38"/>
          <p:cNvSpPr txBox="1">
            <a:spLocks/>
          </p:cNvSpPr>
          <p:nvPr/>
        </p:nvSpPr>
        <p:spPr>
          <a:xfrm>
            <a:off x="-515091" y="544324"/>
            <a:ext cx="7718425" cy="48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 b="0" i="0" u="none" strike="noStrike" cap="none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s-PE" b="1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Features of the Topic</a:t>
            </a:r>
            <a:endParaRPr lang="es-PE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5416" y="477944"/>
            <a:ext cx="6991200" cy="3591000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en-US" sz="2800" b="1" dirty="0">
                <a:solidFill>
                  <a:schemeClr val="bg2"/>
                </a:solidFill>
              </a:rPr>
              <a:t>Infographic Style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="" xmlns:a16="http://schemas.microsoft.com/office/drawing/2014/main" id="{FEA7201E-DFAB-4288-B2F5-98AE78CF016F}"/>
              </a:ext>
            </a:extLst>
          </p:cNvPr>
          <p:cNvGrpSpPr/>
          <p:nvPr/>
        </p:nvGrpSpPr>
        <p:grpSpPr>
          <a:xfrm flipH="1">
            <a:off x="5894172" y="3460810"/>
            <a:ext cx="2956959" cy="829780"/>
            <a:chOff x="5022053" y="5270531"/>
            <a:chExt cx="5545081" cy="765146"/>
          </a:xfrm>
        </p:grpSpPr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1D89BCB5-82E4-45BD-B9FB-7BD11483AC53}"/>
                </a:ext>
              </a:extLst>
            </p:cNvPr>
            <p:cNvSpPr txBox="1"/>
            <p:nvPr/>
          </p:nvSpPr>
          <p:spPr>
            <a:xfrm>
              <a:off x="5022053" y="5439691"/>
              <a:ext cx="5545081" cy="5959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="" xmlns:a16="http://schemas.microsoft.com/office/drawing/2014/main" id="{842D339B-AB60-4F47-AD6B-2DA1BCDEFE2B}"/>
                </a:ext>
              </a:extLst>
            </p:cNvPr>
            <p:cNvSpPr txBox="1"/>
            <p:nvPr/>
          </p:nvSpPr>
          <p:spPr>
            <a:xfrm>
              <a:off x="5189584" y="5270531"/>
              <a:ext cx="3856900" cy="2128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Your Text Here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="" xmlns:a16="http://schemas.microsoft.com/office/drawing/2014/main" id="{4E923B08-B761-44A0-A28F-BCC14452D318}"/>
              </a:ext>
            </a:extLst>
          </p:cNvPr>
          <p:cNvGrpSpPr/>
          <p:nvPr/>
        </p:nvGrpSpPr>
        <p:grpSpPr>
          <a:xfrm flipH="1">
            <a:off x="5426833" y="1148654"/>
            <a:ext cx="2144538" cy="1028977"/>
            <a:chOff x="5479252" y="2893359"/>
            <a:chExt cx="5087882" cy="1167435"/>
          </a:xfrm>
        </p:grpSpPr>
        <p:sp>
          <p:nvSpPr>
            <p:cNvPr id="104" name="TextBox 103">
              <a:extLst>
                <a:ext uri="{FF2B5EF4-FFF2-40B4-BE49-F238E27FC236}">
                  <a16:creationId xmlns="" xmlns:a16="http://schemas.microsoft.com/office/drawing/2014/main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2" cy="890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="" xmlns:a16="http://schemas.microsoft.com/office/drawing/2014/main" id="{13CEE617-3CF3-4346-BBC7-A76AB915EC80}"/>
                </a:ext>
              </a:extLst>
            </p:cNvPr>
            <p:cNvSpPr txBox="1"/>
            <p:nvPr/>
          </p:nvSpPr>
          <p:spPr>
            <a:xfrm>
              <a:off x="5479349" y="2893359"/>
              <a:ext cx="5086620" cy="2618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Your Text Here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sp>
        <p:nvSpPr>
          <p:cNvPr id="110" name="Oval 109">
            <a:extLst>
              <a:ext uri="{FF2B5EF4-FFF2-40B4-BE49-F238E27FC236}">
                <a16:creationId xmlns=""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320586" y="1393095"/>
            <a:ext cx="410264" cy="410264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900">
              <a:solidFill>
                <a:srgbClr val="056768"/>
              </a:solidFill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="" xmlns:a16="http://schemas.microsoft.com/office/drawing/2014/main" id="{A33B26CF-CE7B-42B0-8316-E43CED9F4DE8}"/>
              </a:ext>
            </a:extLst>
          </p:cNvPr>
          <p:cNvGrpSpPr/>
          <p:nvPr/>
        </p:nvGrpSpPr>
        <p:grpSpPr>
          <a:xfrm>
            <a:off x="937763" y="1396281"/>
            <a:ext cx="1322485" cy="1546578"/>
            <a:chOff x="1624864" y="1758693"/>
            <a:chExt cx="6605789" cy="2062103"/>
          </a:xfrm>
        </p:grpSpPr>
        <p:sp>
          <p:nvSpPr>
            <p:cNvPr id="111" name="TextBox 110">
              <a:extLst>
                <a:ext uri="{FF2B5EF4-FFF2-40B4-BE49-F238E27FC236}">
                  <a16:creationId xmlns="" xmlns:a16="http://schemas.microsoft.com/office/drawing/2014/main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17851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="" xmlns:a16="http://schemas.microsoft.com/office/drawing/2014/main" id="{A88DC418-1C22-42B6-B80A-0CA6A71B7AD2}"/>
                </a:ext>
              </a:extLst>
            </p:cNvPr>
            <p:cNvSpPr txBox="1"/>
            <p:nvPr/>
          </p:nvSpPr>
          <p:spPr>
            <a:xfrm flipH="1">
              <a:off x="1626033" y="1758693"/>
              <a:ext cx="6604620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Your Text Here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sp>
        <p:nvSpPr>
          <p:cNvPr id="117" name="Oval 116">
            <a:extLst>
              <a:ext uri="{FF2B5EF4-FFF2-40B4-BE49-F238E27FC236}">
                <a16:creationId xmlns=""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320586" y="3095094"/>
            <a:ext cx="410264" cy="410264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900">
              <a:solidFill>
                <a:srgbClr val="056768"/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="" xmlns:a16="http://schemas.microsoft.com/office/drawing/2014/main" id="{8EC69D4E-76F7-452A-8D31-56BFA3A3C0D8}"/>
              </a:ext>
            </a:extLst>
          </p:cNvPr>
          <p:cNvGrpSpPr/>
          <p:nvPr/>
        </p:nvGrpSpPr>
        <p:grpSpPr>
          <a:xfrm>
            <a:off x="956856" y="3098279"/>
            <a:ext cx="1823704" cy="1269578"/>
            <a:chOff x="1624868" y="4028025"/>
            <a:chExt cx="5278779" cy="1692769"/>
          </a:xfrm>
        </p:grpSpPr>
        <p:sp>
          <p:nvSpPr>
            <p:cNvPr id="118" name="TextBox 117">
              <a:extLst>
                <a:ext uri="{FF2B5EF4-FFF2-40B4-BE49-F238E27FC236}">
                  <a16:creationId xmlns="" xmlns:a16="http://schemas.microsoft.com/office/drawing/2014/main" id="{20755BE1-F577-47F1-9F06-0B3DD0688A7C}"/>
                </a:ext>
              </a:extLst>
            </p:cNvPr>
            <p:cNvSpPr txBox="1"/>
            <p:nvPr/>
          </p:nvSpPr>
          <p:spPr>
            <a:xfrm flipH="1">
              <a:off x="1624868" y="4305023"/>
              <a:ext cx="5261970" cy="14157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="" xmlns:a16="http://schemas.microsoft.com/office/drawing/2014/main" id="{506CD6E2-8214-4C97-86C2-7A6049E70878}"/>
                </a:ext>
              </a:extLst>
            </p:cNvPr>
            <p:cNvSpPr txBox="1"/>
            <p:nvPr/>
          </p:nvSpPr>
          <p:spPr>
            <a:xfrm flipH="1">
              <a:off x="1626034" y="4028025"/>
              <a:ext cx="5277613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/>
                  </a:solidFill>
                  <a:cs typeface="Arial" pitchFamily="34" charset="0"/>
                </a:rPr>
                <a:t>Your Text Here</a:t>
              </a:r>
              <a:endParaRPr lang="ko-KR" altLang="en-US" sz="900" dirty="0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sp>
        <p:nvSpPr>
          <p:cNvPr id="30" name="Oval 116">
            <a:extLst>
              <a:ext uri="{FF2B5EF4-FFF2-40B4-BE49-F238E27FC236}">
                <a16:creationId xmlns=""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4921412" y="1159944"/>
            <a:ext cx="410264" cy="410264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900">
              <a:solidFill>
                <a:srgbClr val="056768"/>
              </a:solidFill>
            </a:endParaRPr>
          </a:p>
        </p:txBody>
      </p:sp>
      <p:sp>
        <p:nvSpPr>
          <p:cNvPr id="32" name="Oval 109">
            <a:extLst>
              <a:ext uri="{FF2B5EF4-FFF2-40B4-BE49-F238E27FC236}">
                <a16:creationId xmlns=""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8118596" y="2807048"/>
            <a:ext cx="410264" cy="410264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900">
              <a:solidFill>
                <a:srgbClr val="056768"/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32594" y="1988896"/>
            <a:ext cx="2216599" cy="2587062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9800000">
            <a:off x="8187922" y="72944"/>
            <a:ext cx="573750" cy="8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-166368" y="116377"/>
            <a:ext cx="9144000" cy="574675"/>
          </a:xfrm>
          <a:prstGeom prst="rect">
            <a:avLst/>
          </a:prstGeo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es-ES" altLang="ko-KR" sz="7200" b="1" dirty="0" smtClean="0">
                <a:solidFill>
                  <a:srgbClr val="C00000"/>
                </a:solidFill>
                <a:latin typeface="Marvel" pitchFamily="2" charset="0"/>
              </a:rPr>
              <a:t>MARVEL</a:t>
            </a:r>
            <a:endParaRPr lang="ko-KR" altLang="en-US" sz="7200" b="1" dirty="0">
              <a:solidFill>
                <a:srgbClr val="C00000"/>
              </a:solidFill>
              <a:latin typeface="Marvel" pitchFamily="2" charset="0"/>
            </a:endParaRPr>
          </a:p>
        </p:txBody>
      </p:sp>
      <p:sp>
        <p:nvSpPr>
          <p:cNvPr id="17" name="TextBox 4"/>
          <p:cNvSpPr txBox="1"/>
          <p:nvPr/>
        </p:nvSpPr>
        <p:spPr>
          <a:xfrm>
            <a:off x="1001211" y="1597677"/>
            <a:ext cx="210330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You can simply impress your audience and add a unique zing and appeal to your Presentations.  </a:t>
            </a:r>
          </a:p>
          <a:p>
            <a:endParaRPr lang="en-US" altLang="ko-KR" sz="1200" dirty="0">
              <a:solidFill>
                <a:schemeClr val="tx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You can simply impress your audience and add a unique zing and appeal to your Presentations. Easy to change colors</a:t>
            </a:r>
            <a:r>
              <a:rPr lang="en-US" altLang="ko-KR" sz="1200" dirty="0" smtClean="0">
                <a:solidFill>
                  <a:schemeClr val="tx1"/>
                </a:solidFill>
                <a:cs typeface="Arial" pitchFamily="34" charset="0"/>
              </a:rPr>
              <a:t>,. </a:t>
            </a:r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Easy to change colors, photos and Text. I hope and I believe that this Template will your Time, Money and Reputation. 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05632" y="1597677"/>
            <a:ext cx="2885350" cy="330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45590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398606"/>
            <a:ext cx="2918195" cy="3782846"/>
          </a:xfrm>
          <a:prstGeom prst="rect">
            <a:avLst/>
          </a:prstGeom>
        </p:spPr>
      </p:pic>
      <p:sp>
        <p:nvSpPr>
          <p:cNvPr id="5351" name="Google Shape;5351;p68"/>
          <p:cNvSpPr txBox="1">
            <a:spLocks noGrp="1"/>
          </p:cNvSpPr>
          <p:nvPr>
            <p:ph type="title" idx="4294967295"/>
          </p:nvPr>
        </p:nvSpPr>
        <p:spPr>
          <a:xfrm>
            <a:off x="0" y="978085"/>
            <a:ext cx="7720013" cy="48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>
                <a:solidFill>
                  <a:srgbClr val="252D48"/>
                </a:solidFill>
              </a:rPr>
              <a:t>Problem</a:t>
            </a:r>
            <a:endParaRPr sz="2800" dirty="0">
              <a:solidFill>
                <a:srgbClr val="252D48"/>
              </a:solidFill>
            </a:endParaRPr>
          </a:p>
        </p:txBody>
      </p:sp>
      <p:sp>
        <p:nvSpPr>
          <p:cNvPr id="5350" name="Google Shape;5350;p68"/>
          <p:cNvSpPr txBox="1">
            <a:spLocks noGrp="1"/>
          </p:cNvSpPr>
          <p:nvPr>
            <p:ph type="title" idx="4294967295"/>
          </p:nvPr>
        </p:nvSpPr>
        <p:spPr>
          <a:xfrm>
            <a:off x="792767" y="263722"/>
            <a:ext cx="7718425" cy="48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C00000"/>
                </a:solidFill>
              </a:rPr>
              <a:t>Problem vs. Solution</a:t>
            </a:r>
            <a:endParaRPr dirty="0">
              <a:solidFill>
                <a:srgbClr val="C00000"/>
              </a:solidFill>
            </a:endParaRPr>
          </a:p>
        </p:txBody>
      </p:sp>
      <p:sp>
        <p:nvSpPr>
          <p:cNvPr id="5353" name="Google Shape;5353;p68"/>
          <p:cNvSpPr txBox="1">
            <a:spLocks noGrp="1"/>
          </p:cNvSpPr>
          <p:nvPr>
            <p:ph type="title" idx="4294967295"/>
          </p:nvPr>
        </p:nvSpPr>
        <p:spPr>
          <a:xfrm>
            <a:off x="6029930" y="2420879"/>
            <a:ext cx="2481262" cy="4921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Solution</a:t>
            </a:r>
            <a:endParaRPr dirty="0"/>
          </a:p>
        </p:txBody>
      </p:sp>
      <p:sp>
        <p:nvSpPr>
          <p:cNvPr id="5354" name="Google Shape;5354;p68"/>
          <p:cNvSpPr txBox="1">
            <a:spLocks noGrp="1"/>
          </p:cNvSpPr>
          <p:nvPr>
            <p:ph type="subTitle" idx="4294967295"/>
          </p:nvPr>
        </p:nvSpPr>
        <p:spPr>
          <a:xfrm>
            <a:off x="6353780" y="3032006"/>
            <a:ext cx="2157412" cy="17256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Despite being red, Mars is actually a cold place. It’s full of iron oxide dust, which gives the planet its reddish cast</a:t>
            </a:r>
            <a:endParaRPr dirty="0"/>
          </a:p>
        </p:txBody>
      </p:sp>
      <p:sp>
        <p:nvSpPr>
          <p:cNvPr id="5352" name="Google Shape;5352;p68"/>
          <p:cNvSpPr txBox="1">
            <a:spLocks noGrp="1"/>
          </p:cNvSpPr>
          <p:nvPr>
            <p:ph type="subTitle" idx="4294967295"/>
          </p:nvPr>
        </p:nvSpPr>
        <p:spPr>
          <a:xfrm>
            <a:off x="2800700" y="1606951"/>
            <a:ext cx="2159000" cy="172561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Mercury is the closest planet to the Sun and the smallest one in the Solar System—it’s only a bit larger than our Moon</a:t>
            </a:r>
            <a:endParaRPr dirty="0"/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13" name="Google Shape;1013;p49"/>
          <p:cNvSpPr txBox="1">
            <a:spLocks noGrp="1"/>
          </p:cNvSpPr>
          <p:nvPr>
            <p:ph type="title" idx="4294967295"/>
          </p:nvPr>
        </p:nvSpPr>
        <p:spPr>
          <a:xfrm>
            <a:off x="0" y="857250"/>
            <a:ext cx="7718425" cy="4826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9,200,000 </a:t>
            </a:r>
            <a:r>
              <a:rPr lang="en" sz="6000" dirty="0"/>
              <a:t>km²</a:t>
            </a:r>
            <a:endParaRPr sz="6000" dirty="0"/>
          </a:p>
        </p:txBody>
      </p:sp>
      <p:sp>
        <p:nvSpPr>
          <p:cNvPr id="1012" name="Google Shape;1012;p49"/>
          <p:cNvSpPr txBox="1">
            <a:spLocks noGrp="1"/>
          </p:cNvSpPr>
          <p:nvPr>
            <p:ph type="title" idx="4294967295"/>
          </p:nvPr>
        </p:nvSpPr>
        <p:spPr>
          <a:xfrm>
            <a:off x="79953" y="261741"/>
            <a:ext cx="7718425" cy="48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Big Numbers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14" name="Google Shape;1014;p49"/>
          <p:cNvSpPr txBox="1">
            <a:spLocks noGrp="1"/>
          </p:cNvSpPr>
          <p:nvPr>
            <p:ph type="subTitle" idx="4294967295"/>
          </p:nvPr>
        </p:nvSpPr>
        <p:spPr>
          <a:xfrm>
            <a:off x="641412" y="2205606"/>
            <a:ext cx="3678238" cy="271462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the area covered by the Sahara</a:t>
            </a:r>
            <a:endParaRPr/>
          </a:p>
        </p:txBody>
      </p:sp>
      <p:sp>
        <p:nvSpPr>
          <p:cNvPr id="1015" name="Google Shape;1015;p49"/>
          <p:cNvSpPr txBox="1">
            <a:spLocks noGrp="1"/>
          </p:cNvSpPr>
          <p:nvPr>
            <p:ph type="title" idx="4294967295"/>
          </p:nvPr>
        </p:nvSpPr>
        <p:spPr>
          <a:xfrm>
            <a:off x="641412" y="2827906"/>
            <a:ext cx="3678238" cy="346075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15 mm</a:t>
            </a:r>
            <a:endParaRPr/>
          </a:p>
        </p:txBody>
      </p:sp>
      <p:sp>
        <p:nvSpPr>
          <p:cNvPr id="1016" name="Google Shape;1016;p49"/>
          <p:cNvSpPr txBox="1">
            <a:spLocks noGrp="1"/>
          </p:cNvSpPr>
          <p:nvPr>
            <p:ph type="subTitle" idx="4294967295"/>
          </p:nvPr>
        </p:nvSpPr>
        <p:spPr>
          <a:xfrm>
            <a:off x="641412" y="3218431"/>
            <a:ext cx="3678238" cy="271462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average rainfall per year in the Atacama Desert</a:t>
            </a:r>
            <a:endParaRPr/>
          </a:p>
        </p:txBody>
      </p:sp>
      <p:sp>
        <p:nvSpPr>
          <p:cNvPr id="1017" name="Google Shape;1017;p49"/>
          <p:cNvSpPr txBox="1">
            <a:spLocks noGrp="1"/>
          </p:cNvSpPr>
          <p:nvPr>
            <p:ph type="title" idx="4294967295"/>
          </p:nvPr>
        </p:nvSpPr>
        <p:spPr>
          <a:xfrm>
            <a:off x="641412" y="3842318"/>
            <a:ext cx="3678238" cy="344488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67,700 people</a:t>
            </a:r>
            <a:endParaRPr dirty="0"/>
          </a:p>
        </p:txBody>
      </p:sp>
      <p:sp>
        <p:nvSpPr>
          <p:cNvPr id="1018" name="Google Shape;1018;p49"/>
          <p:cNvSpPr txBox="1">
            <a:spLocks noGrp="1"/>
          </p:cNvSpPr>
          <p:nvPr>
            <p:ph type="subTitle" idx="4294967295"/>
          </p:nvPr>
        </p:nvSpPr>
        <p:spPr>
          <a:xfrm>
            <a:off x="641412" y="4232843"/>
            <a:ext cx="3678238" cy="271463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live in the Kharga Oasis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60542" y="1620931"/>
            <a:ext cx="2801250" cy="3195000"/>
          </a:xfrm>
          <a:prstGeom prst="rect">
            <a:avLst/>
          </a:prstGeom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10217;p43"/>
          <p:cNvSpPr/>
          <p:nvPr/>
        </p:nvSpPr>
        <p:spPr>
          <a:xfrm flipH="1">
            <a:off x="140721" y="89097"/>
            <a:ext cx="8916214" cy="4990732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" name="AutoShape 3">
            <a:extLst>
              <a:ext uri="{FF2B5EF4-FFF2-40B4-BE49-F238E27FC236}">
                <a16:creationId xmlns="" xmlns:a16="http://schemas.microsoft.com/office/drawing/2014/main" id="{FC1BDEB1-6E6D-4C29-ACC4-22CD98724514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0" y="1786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grpSp>
        <p:nvGrpSpPr>
          <p:cNvPr id="5" name="Group 156">
            <a:extLst>
              <a:ext uri="{FF2B5EF4-FFF2-40B4-BE49-F238E27FC236}">
                <a16:creationId xmlns="" xmlns:a16="http://schemas.microsoft.com/office/drawing/2014/main" id="{5202F238-BDD0-44B6-8F11-AD041F8F07A3}"/>
              </a:ext>
            </a:extLst>
          </p:cNvPr>
          <p:cNvGrpSpPr/>
          <p:nvPr/>
        </p:nvGrpSpPr>
        <p:grpSpPr>
          <a:xfrm>
            <a:off x="1107757" y="2404931"/>
            <a:ext cx="1835150" cy="577081"/>
            <a:chOff x="3017859" y="4283314"/>
            <a:chExt cx="2579765" cy="769442"/>
          </a:xfrm>
        </p:grpSpPr>
        <p:sp>
          <p:nvSpPr>
            <p:cNvPr id="6" name="TextBox 57">
              <a:extLst>
                <a:ext uri="{FF2B5EF4-FFF2-40B4-BE49-F238E27FC236}">
                  <a16:creationId xmlns="" xmlns:a16="http://schemas.microsoft.com/office/drawing/2014/main" id="{AB5B3EF1-FC83-43F4-A408-250E9760567A}"/>
                </a:ext>
              </a:extLst>
            </p:cNvPr>
            <p:cNvSpPr txBox="1"/>
            <p:nvPr/>
          </p:nvSpPr>
          <p:spPr>
            <a:xfrm>
              <a:off x="3021856" y="4560313"/>
              <a:ext cx="2575768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58">
              <a:extLst>
                <a:ext uri="{FF2B5EF4-FFF2-40B4-BE49-F238E27FC236}">
                  <a16:creationId xmlns="" xmlns:a16="http://schemas.microsoft.com/office/drawing/2014/main" id="{D5948E89-C128-4F50-96F8-7ABB6CC23ACE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9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209">
            <a:extLst>
              <a:ext uri="{FF2B5EF4-FFF2-40B4-BE49-F238E27FC236}">
                <a16:creationId xmlns="" xmlns:a16="http://schemas.microsoft.com/office/drawing/2014/main" id="{7F22311C-2178-4489-B0CA-9A09D8D3BBC2}"/>
              </a:ext>
            </a:extLst>
          </p:cNvPr>
          <p:cNvGrpSpPr/>
          <p:nvPr/>
        </p:nvGrpSpPr>
        <p:grpSpPr>
          <a:xfrm>
            <a:off x="6099988" y="2376942"/>
            <a:ext cx="1918325" cy="587578"/>
            <a:chOff x="3017859" y="4283314"/>
            <a:chExt cx="2579765" cy="745757"/>
          </a:xfrm>
        </p:grpSpPr>
        <p:sp>
          <p:nvSpPr>
            <p:cNvPr id="9" name="TextBox 60">
              <a:extLst>
                <a:ext uri="{FF2B5EF4-FFF2-40B4-BE49-F238E27FC236}">
                  <a16:creationId xmlns="" xmlns:a16="http://schemas.microsoft.com/office/drawing/2014/main" id="{F34DA4D8-53D9-4ECF-A78A-FF24E6669853}"/>
                </a:ext>
              </a:extLst>
            </p:cNvPr>
            <p:cNvSpPr txBox="1"/>
            <p:nvPr/>
          </p:nvSpPr>
          <p:spPr>
            <a:xfrm>
              <a:off x="3021854" y="4560313"/>
              <a:ext cx="2575770" cy="4687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61">
              <a:extLst>
                <a:ext uri="{FF2B5EF4-FFF2-40B4-BE49-F238E27FC236}">
                  <a16:creationId xmlns="" xmlns:a16="http://schemas.microsoft.com/office/drawing/2014/main" id="{D0B36784-7AFD-4B24-B704-3B3297707208}"/>
                </a:ext>
              </a:extLst>
            </p:cNvPr>
            <p:cNvSpPr txBox="1"/>
            <p:nvPr/>
          </p:nvSpPr>
          <p:spPr>
            <a:xfrm>
              <a:off x="3017859" y="4283314"/>
              <a:ext cx="2553872" cy="2929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9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217">
            <a:extLst>
              <a:ext uri="{FF2B5EF4-FFF2-40B4-BE49-F238E27FC236}">
                <a16:creationId xmlns="" xmlns:a16="http://schemas.microsoft.com/office/drawing/2014/main" id="{FA280A88-58FC-4A70-9196-1FB43B3A0C7F}"/>
              </a:ext>
            </a:extLst>
          </p:cNvPr>
          <p:cNvGrpSpPr/>
          <p:nvPr/>
        </p:nvGrpSpPr>
        <p:grpSpPr>
          <a:xfrm>
            <a:off x="7262003" y="1117582"/>
            <a:ext cx="1328843" cy="809101"/>
            <a:chOff x="803640" y="3362835"/>
            <a:chExt cx="2059657" cy="1078800"/>
          </a:xfrm>
        </p:grpSpPr>
        <p:sp>
          <p:nvSpPr>
            <p:cNvPr id="12" name="TextBox 63">
              <a:extLst>
                <a:ext uri="{FF2B5EF4-FFF2-40B4-BE49-F238E27FC236}">
                  <a16:creationId xmlns="" xmlns:a16="http://schemas.microsoft.com/office/drawing/2014/main" id="{65D6AB19-6CDC-4F42-90B7-994B18A373B8}"/>
                </a:ext>
              </a:extLst>
            </p:cNvPr>
            <p:cNvSpPr txBox="1"/>
            <p:nvPr/>
          </p:nvSpPr>
          <p:spPr>
            <a:xfrm>
              <a:off x="803640" y="3579861"/>
              <a:ext cx="205965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64">
              <a:extLst>
                <a:ext uri="{FF2B5EF4-FFF2-40B4-BE49-F238E27FC236}">
                  <a16:creationId xmlns="" xmlns:a16="http://schemas.microsoft.com/office/drawing/2014/main" id="{EF71A743-D92C-4EF3-AB5E-0B1AD8657DC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217">
            <a:extLst>
              <a:ext uri="{FF2B5EF4-FFF2-40B4-BE49-F238E27FC236}">
                <a16:creationId xmlns="" xmlns:a16="http://schemas.microsoft.com/office/drawing/2014/main" id="{B7A35965-903D-4F4B-A962-72D5020EF6C6}"/>
              </a:ext>
            </a:extLst>
          </p:cNvPr>
          <p:cNvGrpSpPr/>
          <p:nvPr/>
        </p:nvGrpSpPr>
        <p:grpSpPr>
          <a:xfrm>
            <a:off x="598258" y="1117582"/>
            <a:ext cx="1283225" cy="809101"/>
            <a:chOff x="803640" y="3362835"/>
            <a:chExt cx="2059657" cy="1078800"/>
          </a:xfrm>
        </p:grpSpPr>
        <p:sp>
          <p:nvSpPr>
            <p:cNvPr id="15" name="TextBox 66">
              <a:extLst>
                <a:ext uri="{FF2B5EF4-FFF2-40B4-BE49-F238E27FC236}">
                  <a16:creationId xmlns="" xmlns:a16="http://schemas.microsoft.com/office/drawing/2014/main" id="{EBC595D5-E80B-42E9-BBB6-A4627A0F3351}"/>
                </a:ext>
              </a:extLst>
            </p:cNvPr>
            <p:cNvSpPr txBox="1"/>
            <p:nvPr/>
          </p:nvSpPr>
          <p:spPr>
            <a:xfrm>
              <a:off x="803640" y="3579861"/>
              <a:ext cx="205965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67">
              <a:extLst>
                <a:ext uri="{FF2B5EF4-FFF2-40B4-BE49-F238E27FC236}">
                  <a16:creationId xmlns="" xmlns:a16="http://schemas.microsoft.com/office/drawing/2014/main" id="{29F959DF-D3F3-4833-BE59-C46442F07562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217">
            <a:extLst>
              <a:ext uri="{FF2B5EF4-FFF2-40B4-BE49-F238E27FC236}">
                <a16:creationId xmlns="" xmlns:a16="http://schemas.microsoft.com/office/drawing/2014/main" id="{2AF538DD-877B-4776-BAD6-DA30484FA9D0}"/>
              </a:ext>
            </a:extLst>
          </p:cNvPr>
          <p:cNvGrpSpPr/>
          <p:nvPr/>
        </p:nvGrpSpPr>
        <p:grpSpPr>
          <a:xfrm>
            <a:off x="7249545" y="3592487"/>
            <a:ext cx="1328843" cy="809101"/>
            <a:chOff x="803640" y="3362835"/>
            <a:chExt cx="2059657" cy="1078800"/>
          </a:xfrm>
        </p:grpSpPr>
        <p:sp>
          <p:nvSpPr>
            <p:cNvPr id="18" name="TextBox 69">
              <a:extLst>
                <a:ext uri="{FF2B5EF4-FFF2-40B4-BE49-F238E27FC236}">
                  <a16:creationId xmlns="" xmlns:a16="http://schemas.microsoft.com/office/drawing/2014/main" id="{4987E422-C883-4CA1-86AB-41C69F8E846B}"/>
                </a:ext>
              </a:extLst>
            </p:cNvPr>
            <p:cNvSpPr txBox="1"/>
            <p:nvPr/>
          </p:nvSpPr>
          <p:spPr>
            <a:xfrm>
              <a:off x="803640" y="3579861"/>
              <a:ext cx="205965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70">
              <a:extLst>
                <a:ext uri="{FF2B5EF4-FFF2-40B4-BE49-F238E27FC236}">
                  <a16:creationId xmlns="" xmlns:a16="http://schemas.microsoft.com/office/drawing/2014/main" id="{07CFFEC1-E93F-47B2-974A-A7FA08989DE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217">
            <a:extLst>
              <a:ext uri="{FF2B5EF4-FFF2-40B4-BE49-F238E27FC236}">
                <a16:creationId xmlns="" xmlns:a16="http://schemas.microsoft.com/office/drawing/2014/main" id="{903798A8-15A6-401D-88DE-8FC8D33C536F}"/>
              </a:ext>
            </a:extLst>
          </p:cNvPr>
          <p:cNvGrpSpPr/>
          <p:nvPr/>
        </p:nvGrpSpPr>
        <p:grpSpPr>
          <a:xfrm>
            <a:off x="585800" y="3592487"/>
            <a:ext cx="1283225" cy="809101"/>
            <a:chOff x="803640" y="3362835"/>
            <a:chExt cx="2059657" cy="1078800"/>
          </a:xfrm>
        </p:grpSpPr>
        <p:sp>
          <p:nvSpPr>
            <p:cNvPr id="21" name="TextBox 72">
              <a:extLst>
                <a:ext uri="{FF2B5EF4-FFF2-40B4-BE49-F238E27FC236}">
                  <a16:creationId xmlns="" xmlns:a16="http://schemas.microsoft.com/office/drawing/2014/main" id="{1E488304-7D4F-41BF-AA5B-8846764E0529}"/>
                </a:ext>
              </a:extLst>
            </p:cNvPr>
            <p:cNvSpPr txBox="1"/>
            <p:nvPr/>
          </p:nvSpPr>
          <p:spPr>
            <a:xfrm>
              <a:off x="803640" y="3579861"/>
              <a:ext cx="2059657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 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73">
              <a:extLst>
                <a:ext uri="{FF2B5EF4-FFF2-40B4-BE49-F238E27FC236}">
                  <a16:creationId xmlns="" xmlns:a16="http://schemas.microsoft.com/office/drawing/2014/main" id="{85E6E889-9FBB-43E7-B199-BF4558AFE194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9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Freeform 25">
            <a:extLst>
              <a:ext uri="{FF2B5EF4-FFF2-40B4-BE49-F238E27FC236}">
                <a16:creationId xmlns="" xmlns:a16="http://schemas.microsoft.com/office/drawing/2014/main" id="{1090C78F-3FB9-4938-A949-E1FAC29C58FB}"/>
              </a:ext>
            </a:extLst>
          </p:cNvPr>
          <p:cNvSpPr>
            <a:spLocks/>
          </p:cNvSpPr>
          <p:nvPr/>
        </p:nvSpPr>
        <p:spPr bwMode="auto">
          <a:xfrm>
            <a:off x="2243407" y="1816741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25" name="Freeform 25">
            <a:extLst>
              <a:ext uri="{FF2B5EF4-FFF2-40B4-BE49-F238E27FC236}">
                <a16:creationId xmlns="" xmlns:a16="http://schemas.microsoft.com/office/drawing/2014/main" id="{C11A5490-6F07-4179-9633-BE27DA4A04A3}"/>
              </a:ext>
            </a:extLst>
          </p:cNvPr>
          <p:cNvSpPr>
            <a:spLocks/>
          </p:cNvSpPr>
          <p:nvPr/>
        </p:nvSpPr>
        <p:spPr bwMode="auto">
          <a:xfrm>
            <a:off x="1158217" y="3064900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33" name="Freeform 25">
            <a:extLst>
              <a:ext uri="{FF2B5EF4-FFF2-40B4-BE49-F238E27FC236}">
                <a16:creationId xmlns="" xmlns:a16="http://schemas.microsoft.com/office/drawing/2014/main" id="{1090C78F-3FB9-4938-A949-E1FAC29C58FB}"/>
              </a:ext>
            </a:extLst>
          </p:cNvPr>
          <p:cNvSpPr>
            <a:spLocks/>
          </p:cNvSpPr>
          <p:nvPr/>
        </p:nvSpPr>
        <p:spPr bwMode="auto">
          <a:xfrm>
            <a:off x="6393702" y="1761442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35" name="Freeform 25">
            <a:extLst>
              <a:ext uri="{FF2B5EF4-FFF2-40B4-BE49-F238E27FC236}">
                <a16:creationId xmlns="" xmlns:a16="http://schemas.microsoft.com/office/drawing/2014/main" id="{1090C78F-3FB9-4938-A949-E1FAC29C58FB}"/>
              </a:ext>
            </a:extLst>
          </p:cNvPr>
          <p:cNvSpPr>
            <a:spLocks/>
          </p:cNvSpPr>
          <p:nvPr/>
        </p:nvSpPr>
        <p:spPr bwMode="auto">
          <a:xfrm>
            <a:off x="7492682" y="3037763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36" name="Freeform 25">
            <a:extLst>
              <a:ext uri="{FF2B5EF4-FFF2-40B4-BE49-F238E27FC236}">
                <a16:creationId xmlns="" xmlns:a16="http://schemas.microsoft.com/office/drawing/2014/main" id="{1090C78F-3FB9-4938-A949-E1FAC29C58FB}"/>
              </a:ext>
            </a:extLst>
          </p:cNvPr>
          <p:cNvSpPr>
            <a:spLocks/>
          </p:cNvSpPr>
          <p:nvPr/>
        </p:nvSpPr>
        <p:spPr bwMode="auto">
          <a:xfrm>
            <a:off x="7511936" y="545297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37" name="Freeform 25">
            <a:extLst>
              <a:ext uri="{FF2B5EF4-FFF2-40B4-BE49-F238E27FC236}">
                <a16:creationId xmlns="" xmlns:a16="http://schemas.microsoft.com/office/drawing/2014/main" id="{1090C78F-3FB9-4938-A949-E1FAC29C58FB}"/>
              </a:ext>
            </a:extLst>
          </p:cNvPr>
          <p:cNvSpPr>
            <a:spLocks/>
          </p:cNvSpPr>
          <p:nvPr/>
        </p:nvSpPr>
        <p:spPr bwMode="auto">
          <a:xfrm>
            <a:off x="1225543" y="518144"/>
            <a:ext cx="506377" cy="506377"/>
          </a:xfrm>
          <a:custGeom>
            <a:avLst/>
            <a:gdLst>
              <a:gd name="T0" fmla="*/ 471 w 537"/>
              <a:gd name="T1" fmla="*/ 455 h 537"/>
              <a:gd name="T2" fmla="*/ 537 w 537"/>
              <a:gd name="T3" fmla="*/ 201 h 537"/>
              <a:gd name="T4" fmla="*/ 338 w 537"/>
              <a:gd name="T5" fmla="*/ 0 h 537"/>
              <a:gd name="T6" fmla="*/ 81 w 537"/>
              <a:gd name="T7" fmla="*/ 80 h 537"/>
              <a:gd name="T8" fmla="*/ 0 w 537"/>
              <a:gd name="T9" fmla="*/ 336 h 537"/>
              <a:gd name="T10" fmla="*/ 201 w 537"/>
              <a:gd name="T11" fmla="*/ 537 h 537"/>
              <a:gd name="T12" fmla="*/ 471 w 537"/>
              <a:gd name="T13" fmla="*/ 455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7" h="537">
                <a:moveTo>
                  <a:pt x="471" y="455"/>
                </a:moveTo>
                <a:lnTo>
                  <a:pt x="537" y="201"/>
                </a:lnTo>
                <a:lnTo>
                  <a:pt x="338" y="0"/>
                </a:lnTo>
                <a:lnTo>
                  <a:pt x="81" y="80"/>
                </a:lnTo>
                <a:lnTo>
                  <a:pt x="0" y="336"/>
                </a:lnTo>
                <a:lnTo>
                  <a:pt x="201" y="537"/>
                </a:lnTo>
                <a:lnTo>
                  <a:pt x="471" y="455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endParaRPr lang="es-PE" sz="1050"/>
          </a:p>
        </p:txBody>
      </p:sp>
      <p:sp>
        <p:nvSpPr>
          <p:cNvPr id="38" name="Text Placeholder 1"/>
          <p:cNvSpPr txBox="1">
            <a:spLocks/>
          </p:cNvSpPr>
          <p:nvPr/>
        </p:nvSpPr>
        <p:spPr>
          <a:xfrm>
            <a:off x="0" y="333731"/>
            <a:ext cx="9144000" cy="576064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altLang="ko-KR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Columns Layout</a:t>
            </a:r>
            <a:endParaRPr lang="ko-KR" altLang="en-US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27" name="Imagen 2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87259" y="1642178"/>
            <a:ext cx="2531250" cy="2913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476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5365" name="Google Shape;5365;p70"/>
          <p:cNvGrpSpPr/>
          <p:nvPr/>
        </p:nvGrpSpPr>
        <p:grpSpPr>
          <a:xfrm rot="5400000">
            <a:off x="2244725" y="2188350"/>
            <a:ext cx="33650" cy="773300"/>
            <a:chOff x="4783775" y="1199950"/>
            <a:chExt cx="33650" cy="773300"/>
          </a:xfrm>
        </p:grpSpPr>
        <p:sp>
          <p:nvSpPr>
            <p:cNvPr id="5366" name="Google Shape;5366;p70"/>
            <p:cNvSpPr/>
            <p:nvPr/>
          </p:nvSpPr>
          <p:spPr>
            <a:xfrm rot="10800000">
              <a:off x="4783775" y="1199950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0"/>
            <p:cNvSpPr/>
            <p:nvPr/>
          </p:nvSpPr>
          <p:spPr>
            <a:xfrm rot="10800000">
              <a:off x="4783775" y="1347938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0"/>
            <p:cNvSpPr/>
            <p:nvPr/>
          </p:nvSpPr>
          <p:spPr>
            <a:xfrm rot="10800000">
              <a:off x="4783775" y="1495925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0"/>
            <p:cNvSpPr/>
            <p:nvPr/>
          </p:nvSpPr>
          <p:spPr>
            <a:xfrm rot="10800000">
              <a:off x="4783775" y="1643913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0"/>
            <p:cNvSpPr/>
            <p:nvPr/>
          </p:nvSpPr>
          <p:spPr>
            <a:xfrm rot="10800000">
              <a:off x="4783775" y="1791900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0"/>
            <p:cNvSpPr/>
            <p:nvPr/>
          </p:nvSpPr>
          <p:spPr>
            <a:xfrm rot="10800000">
              <a:off x="4783775" y="1939875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6" name="Google Shape;5386;p70"/>
          <p:cNvGrpSpPr/>
          <p:nvPr/>
        </p:nvGrpSpPr>
        <p:grpSpPr>
          <a:xfrm rot="5400000">
            <a:off x="6854725" y="2188350"/>
            <a:ext cx="33650" cy="773300"/>
            <a:chOff x="4783775" y="1199950"/>
            <a:chExt cx="33650" cy="773300"/>
          </a:xfrm>
        </p:grpSpPr>
        <p:sp>
          <p:nvSpPr>
            <p:cNvPr id="5387" name="Google Shape;5387;p70"/>
            <p:cNvSpPr/>
            <p:nvPr/>
          </p:nvSpPr>
          <p:spPr>
            <a:xfrm rot="10800000">
              <a:off x="4783775" y="1199950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0"/>
            <p:cNvSpPr/>
            <p:nvPr/>
          </p:nvSpPr>
          <p:spPr>
            <a:xfrm rot="10800000">
              <a:off x="4783775" y="1347938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0"/>
            <p:cNvSpPr/>
            <p:nvPr/>
          </p:nvSpPr>
          <p:spPr>
            <a:xfrm rot="10800000">
              <a:off x="4783775" y="1495925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0"/>
            <p:cNvSpPr/>
            <p:nvPr/>
          </p:nvSpPr>
          <p:spPr>
            <a:xfrm rot="10800000">
              <a:off x="4783775" y="1643913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0"/>
            <p:cNvSpPr/>
            <p:nvPr/>
          </p:nvSpPr>
          <p:spPr>
            <a:xfrm rot="10800000">
              <a:off x="4783775" y="1791900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0"/>
            <p:cNvSpPr/>
            <p:nvPr/>
          </p:nvSpPr>
          <p:spPr>
            <a:xfrm rot="10800000">
              <a:off x="4783775" y="1939875"/>
              <a:ext cx="33650" cy="33375"/>
            </a:xfrm>
            <a:custGeom>
              <a:avLst/>
              <a:gdLst/>
              <a:ahLst/>
              <a:cxnLst/>
              <a:rect l="l" t="t" r="r" b="b"/>
              <a:pathLst>
                <a:path w="1346" h="1335" extrusionOk="0">
                  <a:moveTo>
                    <a:pt x="667" y="1"/>
                  </a:moveTo>
                  <a:cubicBezTo>
                    <a:pt x="501" y="1"/>
                    <a:pt x="322" y="72"/>
                    <a:pt x="203" y="191"/>
                  </a:cubicBezTo>
                  <a:cubicBezTo>
                    <a:pt x="72" y="322"/>
                    <a:pt x="0" y="489"/>
                    <a:pt x="0" y="668"/>
                  </a:cubicBezTo>
                  <a:cubicBezTo>
                    <a:pt x="0" y="846"/>
                    <a:pt x="72" y="1013"/>
                    <a:pt x="203" y="1144"/>
                  </a:cubicBezTo>
                  <a:cubicBezTo>
                    <a:pt x="322" y="1263"/>
                    <a:pt x="501" y="1334"/>
                    <a:pt x="667" y="1334"/>
                  </a:cubicBezTo>
                  <a:cubicBezTo>
                    <a:pt x="846" y="1334"/>
                    <a:pt x="1024" y="1263"/>
                    <a:pt x="1143" y="1144"/>
                  </a:cubicBezTo>
                  <a:cubicBezTo>
                    <a:pt x="1274" y="1013"/>
                    <a:pt x="1346" y="846"/>
                    <a:pt x="1346" y="668"/>
                  </a:cubicBezTo>
                  <a:cubicBezTo>
                    <a:pt x="1346" y="489"/>
                    <a:pt x="1274" y="322"/>
                    <a:pt x="1143" y="191"/>
                  </a:cubicBezTo>
                  <a:cubicBezTo>
                    <a:pt x="1024" y="72"/>
                    <a:pt x="846" y="1"/>
                    <a:pt x="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98" name="Google Shape;5398;p70"/>
          <p:cNvSpPr txBox="1">
            <a:spLocks noGrp="1"/>
          </p:cNvSpPr>
          <p:nvPr>
            <p:ph type="title"/>
          </p:nvPr>
        </p:nvSpPr>
        <p:spPr>
          <a:xfrm>
            <a:off x="659953" y="337982"/>
            <a:ext cx="7719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rgbClr val="C00000"/>
                </a:solidFill>
              </a:rPr>
              <a:t>Timeline</a:t>
            </a:r>
            <a:endParaRPr sz="4000" dirty="0">
              <a:solidFill>
                <a:srgbClr val="C00000"/>
              </a:solidFill>
            </a:endParaRPr>
          </a:p>
        </p:txBody>
      </p:sp>
      <p:sp>
        <p:nvSpPr>
          <p:cNvPr id="5399" name="Google Shape;5399;p70"/>
          <p:cNvSpPr txBox="1">
            <a:spLocks noGrp="1"/>
          </p:cNvSpPr>
          <p:nvPr>
            <p:ph type="title" idx="2"/>
          </p:nvPr>
        </p:nvSpPr>
        <p:spPr>
          <a:xfrm>
            <a:off x="766025" y="2955300"/>
            <a:ext cx="1479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Mercury</a:t>
            </a:r>
            <a:endParaRPr dirty="0"/>
          </a:p>
        </p:txBody>
      </p:sp>
      <p:sp>
        <p:nvSpPr>
          <p:cNvPr id="5400" name="Google Shape;5400;p70"/>
          <p:cNvSpPr txBox="1">
            <a:spLocks noGrp="1"/>
          </p:cNvSpPr>
          <p:nvPr>
            <p:ph type="subTitle" idx="1"/>
          </p:nvPr>
        </p:nvSpPr>
        <p:spPr>
          <a:xfrm>
            <a:off x="766025" y="3370675"/>
            <a:ext cx="1479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smallest planet in our Solar System</a:t>
            </a:r>
            <a:endParaRPr/>
          </a:p>
        </p:txBody>
      </p:sp>
      <p:sp>
        <p:nvSpPr>
          <p:cNvPr id="5403" name="Google Shape;5403;p70"/>
          <p:cNvSpPr txBox="1">
            <a:spLocks noGrp="1"/>
          </p:cNvSpPr>
          <p:nvPr>
            <p:ph type="title" idx="5"/>
          </p:nvPr>
        </p:nvSpPr>
        <p:spPr>
          <a:xfrm>
            <a:off x="6898075" y="2955300"/>
            <a:ext cx="1479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404" name="Google Shape;5404;p70"/>
          <p:cNvSpPr txBox="1">
            <a:spLocks noGrp="1"/>
          </p:cNvSpPr>
          <p:nvPr>
            <p:ph type="subTitle" idx="6"/>
          </p:nvPr>
        </p:nvSpPr>
        <p:spPr>
          <a:xfrm>
            <a:off x="6898075" y="3370675"/>
            <a:ext cx="1479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5405" name="Google Shape;5405;p70"/>
          <p:cNvSpPr txBox="1">
            <a:spLocks noGrp="1"/>
          </p:cNvSpPr>
          <p:nvPr>
            <p:ph type="title" idx="7"/>
          </p:nvPr>
        </p:nvSpPr>
        <p:spPr>
          <a:xfrm>
            <a:off x="2203050" y="911525"/>
            <a:ext cx="1671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Mars</a:t>
            </a:r>
            <a:endParaRPr dirty="0"/>
          </a:p>
        </p:txBody>
      </p:sp>
      <p:sp>
        <p:nvSpPr>
          <p:cNvPr id="5406" name="Google Shape;5406;p70"/>
          <p:cNvSpPr txBox="1">
            <a:spLocks noGrp="1"/>
          </p:cNvSpPr>
          <p:nvPr>
            <p:ph type="subTitle" idx="8"/>
          </p:nvPr>
        </p:nvSpPr>
        <p:spPr>
          <a:xfrm>
            <a:off x="2203050" y="1326900"/>
            <a:ext cx="1671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Despite being red, Mars is a cold place. It’s full of iron oxide dust</a:t>
            </a:r>
            <a:endParaRPr dirty="0"/>
          </a:p>
        </p:txBody>
      </p:sp>
      <p:sp>
        <p:nvSpPr>
          <p:cNvPr id="5407" name="Google Shape;5407;p70"/>
          <p:cNvSpPr txBox="1">
            <a:spLocks noGrp="1"/>
          </p:cNvSpPr>
          <p:nvPr>
            <p:ph type="title" idx="9"/>
          </p:nvPr>
        </p:nvSpPr>
        <p:spPr>
          <a:xfrm>
            <a:off x="5269064" y="911525"/>
            <a:ext cx="1671900" cy="4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408" name="Google Shape;5408;p70"/>
          <p:cNvSpPr txBox="1">
            <a:spLocks noGrp="1"/>
          </p:cNvSpPr>
          <p:nvPr>
            <p:ph type="subTitle" idx="13"/>
          </p:nvPr>
        </p:nvSpPr>
        <p:spPr>
          <a:xfrm>
            <a:off x="5269064" y="1326900"/>
            <a:ext cx="1671900" cy="7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Venus has a beautiful name and is the second planet from the </a:t>
            </a:r>
            <a:r>
              <a:rPr lang="en" dirty="0" smtClean="0"/>
              <a:t>Sun</a:t>
            </a:r>
            <a:endParaRPr dirty="0"/>
          </a:p>
        </p:txBody>
      </p:sp>
      <p:sp>
        <p:nvSpPr>
          <p:cNvPr id="5409" name="Google Shape;5409;p70"/>
          <p:cNvSpPr txBox="1">
            <a:spLocks noGrp="1"/>
          </p:cNvSpPr>
          <p:nvPr>
            <p:ph type="title" idx="14"/>
          </p:nvPr>
        </p:nvSpPr>
        <p:spPr>
          <a:xfrm>
            <a:off x="1091225" y="2366550"/>
            <a:ext cx="829500" cy="41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5412" name="Google Shape;5412;p70"/>
          <p:cNvSpPr txBox="1">
            <a:spLocks noGrp="1"/>
          </p:cNvSpPr>
          <p:nvPr>
            <p:ph type="title" idx="17"/>
          </p:nvPr>
        </p:nvSpPr>
        <p:spPr>
          <a:xfrm>
            <a:off x="5690275" y="2366550"/>
            <a:ext cx="829500" cy="41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</a:rPr>
              <a:t>04</a:t>
            </a:r>
            <a:endParaRPr dirty="0">
              <a:solidFill>
                <a:srgbClr val="FFFFFF"/>
              </a:solidFill>
            </a:endParaRPr>
          </a:p>
        </p:txBody>
      </p:sp>
      <p:sp>
        <p:nvSpPr>
          <p:cNvPr id="5413" name="Google Shape;5413;p70"/>
          <p:cNvSpPr txBox="1">
            <a:spLocks noGrp="1"/>
          </p:cNvSpPr>
          <p:nvPr>
            <p:ph type="title" idx="18"/>
          </p:nvPr>
        </p:nvSpPr>
        <p:spPr>
          <a:xfrm>
            <a:off x="7223300" y="2366550"/>
            <a:ext cx="829500" cy="41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</a:t>
            </a:r>
            <a:endParaRPr dirty="0"/>
          </a:p>
        </p:txBody>
      </p:sp>
      <p:pic>
        <p:nvPicPr>
          <p:cNvPr id="57" name="Imagen 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10937" y="2466362"/>
            <a:ext cx="2174191" cy="2498294"/>
          </a:xfrm>
          <a:prstGeom prst="rect">
            <a:avLst/>
          </a:prstGeom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684" y="32452"/>
            <a:ext cx="12092268" cy="576262"/>
          </a:xfrm>
          <a:prstGeom prst="rect">
            <a:avLst/>
          </a:prstGeom>
        </p:spPr>
        <p:txBody>
          <a:bodyPr>
            <a:noAutofit/>
          </a:bodyPr>
          <a:lstStyle/>
          <a:p>
            <a:pPr marL="114300" indent="0">
              <a:buNone/>
            </a:pPr>
            <a:r>
              <a:rPr lang="en-US" sz="3600" b="1" dirty="0" smtClean="0">
                <a:solidFill>
                  <a:srgbClr val="C00000"/>
                </a:solidFill>
                <a:latin typeface="Marvel" pitchFamily="2" charset="0"/>
              </a:rPr>
              <a:t>INFOGRAPHIC STYLE FRE TEMPLATE</a:t>
            </a:r>
            <a:endParaRPr lang="en-US" sz="3600" b="1" dirty="0">
              <a:solidFill>
                <a:srgbClr val="C00000"/>
              </a:solidFill>
              <a:latin typeface="Marvel" pitchFamily="2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=""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5853952" y="998209"/>
            <a:ext cx="212528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400" b="1" dirty="0">
                <a:solidFill>
                  <a:srgbClr val="E2898B"/>
                </a:solidFill>
                <a:cs typeface="Arial" pitchFamily="34" charset="0"/>
              </a:rPr>
              <a:t>Contents A</a:t>
            </a:r>
            <a:endParaRPr lang="ko-KR" altLang="en-US" sz="2400" b="1" dirty="0">
              <a:solidFill>
                <a:srgbClr val="E2898B"/>
              </a:solidFill>
              <a:cs typeface="Arial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6394099" y="4334932"/>
            <a:ext cx="205061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rgbClr val="E2898B"/>
                </a:solidFill>
                <a:cs typeface="Arial" pitchFamily="34" charset="0"/>
              </a:rPr>
              <a:t>Contents B</a:t>
            </a:r>
            <a:endParaRPr lang="ko-KR" altLang="en-US" sz="2400" b="1" dirty="0">
              <a:solidFill>
                <a:srgbClr val="E2898B"/>
              </a:solidFill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5821648" y="2906272"/>
            <a:ext cx="2642111" cy="686145"/>
            <a:chOff x="60897" y="2082384"/>
            <a:chExt cx="3024336" cy="914860"/>
          </a:xfrm>
        </p:grpSpPr>
        <p:sp>
          <p:nvSpPr>
            <p:cNvPr id="77" name="TextBox 76">
              <a:extLst>
                <a:ext uri="{FF2B5EF4-FFF2-40B4-BE49-F238E27FC236}">
                  <a16:creationId xmlns=""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82384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=""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=""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5821648" y="3644385"/>
            <a:ext cx="2642111" cy="686145"/>
            <a:chOff x="60897" y="3066534"/>
            <a:chExt cx="3024336" cy="914860"/>
          </a:xfrm>
        </p:grpSpPr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66534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=""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5873002" y="1482015"/>
            <a:ext cx="2590757" cy="686145"/>
            <a:chOff x="5940152" y="3708886"/>
            <a:chExt cx="3024336" cy="914860"/>
          </a:xfrm>
        </p:grpSpPr>
        <p:sp>
          <p:nvSpPr>
            <p:cNvPr id="70" name="TextBox 69">
              <a:extLst>
                <a:ext uri="{FF2B5EF4-FFF2-40B4-BE49-F238E27FC236}">
                  <a16:creationId xmlns=""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08886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5873002" y="2220127"/>
            <a:ext cx="2590757" cy="686145"/>
            <a:chOff x="5940152" y="4693036"/>
            <a:chExt cx="3024336" cy="914860"/>
          </a:xfrm>
        </p:grpSpPr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693036"/>
              <a:ext cx="3024336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05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05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=""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9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9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22122" y="514639"/>
            <a:ext cx="3316112" cy="4547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1" name="Google Shape;10291;p45"/>
          <p:cNvSpPr/>
          <p:nvPr/>
        </p:nvSpPr>
        <p:spPr>
          <a:xfrm>
            <a:off x="-247624" y="-797801"/>
            <a:ext cx="9639270" cy="6739146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92" name="Google Shape;10292;p45"/>
          <p:cNvSpPr txBox="1">
            <a:spLocks noGrp="1"/>
          </p:cNvSpPr>
          <p:nvPr>
            <p:ph type="title"/>
          </p:nvPr>
        </p:nvSpPr>
        <p:spPr>
          <a:xfrm>
            <a:off x="3035050" y="2140025"/>
            <a:ext cx="2946900" cy="8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WHOA!</a:t>
            </a:r>
            <a:endParaRPr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sp>
        <p:nvSpPr>
          <p:cNvPr id="10293" name="Google Shape;10293;p45"/>
          <p:cNvSpPr txBox="1">
            <a:spLocks noGrp="1"/>
          </p:cNvSpPr>
          <p:nvPr>
            <p:ph type="subTitle" idx="1"/>
          </p:nvPr>
        </p:nvSpPr>
        <p:spPr>
          <a:xfrm>
            <a:off x="2484400" y="2863200"/>
            <a:ext cx="4048200" cy="89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This could be the part of the presentation where you can introduce yourself, write your email…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42875" y="225600"/>
            <a:ext cx="2531250" cy="1946250"/>
          </a:xfrm>
          <a:prstGeom prst="rect">
            <a:avLst/>
          </a:prstGeom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986" name="Google Shape;10986;p74"/>
          <p:cNvSpPr txBox="1">
            <a:spLocks noGrp="1"/>
          </p:cNvSpPr>
          <p:nvPr>
            <p:ph type="title"/>
          </p:nvPr>
        </p:nvSpPr>
        <p:spPr>
          <a:xfrm>
            <a:off x="1388239" y="1224309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solidFill>
                  <a:schemeClr val="dk1"/>
                </a:solidFill>
              </a:rPr>
              <a:t>THANKS</a:t>
            </a:r>
            <a:endParaRPr sz="5400" dirty="0">
              <a:solidFill>
                <a:schemeClr val="dk1"/>
              </a:solidFill>
            </a:endParaRPr>
          </a:p>
        </p:txBody>
      </p:sp>
      <p:sp>
        <p:nvSpPr>
          <p:cNvPr id="11013" name="Google Shape;11013;p74"/>
          <p:cNvSpPr txBox="1">
            <a:spLocks noGrp="1"/>
          </p:cNvSpPr>
          <p:nvPr>
            <p:ph type="body" idx="1"/>
          </p:nvPr>
        </p:nvSpPr>
        <p:spPr>
          <a:xfrm>
            <a:off x="1179603" y="2182157"/>
            <a:ext cx="6991200" cy="47919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Do you have any questions? </a:t>
            </a:r>
            <a:r>
              <a:rPr lang="en" dirty="0">
                <a:solidFill>
                  <a:schemeClr val="hlink"/>
                </a:solidFill>
                <a:uFill>
                  <a:noFill/>
                </a:uFill>
                <a:hlinkClick r:id="rId3"/>
              </a:rPr>
              <a:t>addyouremail@freepik.com</a:t>
            </a:r>
            <a:r>
              <a:rPr lang="en" dirty="0">
                <a:solidFill>
                  <a:schemeClr val="dk1"/>
                </a:solidFill>
              </a:rPr>
              <a:t>     +91 620 421 838 yourcompany.com</a:t>
            </a:r>
            <a:endParaRPr dirty="0"/>
          </a:p>
        </p:txBody>
      </p:sp>
      <p:sp>
        <p:nvSpPr>
          <p:cNvPr id="10987" name="Google Shape;10987;p74"/>
          <p:cNvSpPr txBox="1"/>
          <p:nvPr/>
        </p:nvSpPr>
        <p:spPr>
          <a:xfrm>
            <a:off x="2555436" y="4526440"/>
            <a:ext cx="3710400" cy="2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Please keep this slide for attribution</a:t>
            </a:r>
            <a:endParaRPr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9603" y="2824921"/>
            <a:ext cx="6809734" cy="1298354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8" name="Google Shape;11018;p75"/>
          <p:cNvGrpSpPr/>
          <p:nvPr/>
        </p:nvGrpSpPr>
        <p:grpSpPr>
          <a:xfrm>
            <a:off x="7203873" y="1359874"/>
            <a:ext cx="1210610" cy="3272169"/>
            <a:chOff x="7086239" y="1767393"/>
            <a:chExt cx="956248" cy="2584651"/>
          </a:xfrm>
        </p:grpSpPr>
        <p:sp>
          <p:nvSpPr>
            <p:cNvPr id="11019" name="Google Shape;11019;p75"/>
            <p:cNvSpPr/>
            <p:nvPr/>
          </p:nvSpPr>
          <p:spPr>
            <a:xfrm>
              <a:off x="7450168" y="1924148"/>
              <a:ext cx="63907" cy="87571"/>
            </a:xfrm>
            <a:custGeom>
              <a:avLst/>
              <a:gdLst/>
              <a:ahLst/>
              <a:cxnLst/>
              <a:rect l="l" t="t" r="r" b="b"/>
              <a:pathLst>
                <a:path w="2255" h="3090" extrusionOk="0">
                  <a:moveTo>
                    <a:pt x="591" y="1"/>
                  </a:moveTo>
                  <a:cubicBezTo>
                    <a:pt x="504" y="1"/>
                    <a:pt x="422" y="32"/>
                    <a:pt x="353" y="107"/>
                  </a:cubicBezTo>
                  <a:cubicBezTo>
                    <a:pt x="1" y="555"/>
                    <a:pt x="1091" y="3090"/>
                    <a:pt x="1652" y="3090"/>
                  </a:cubicBezTo>
                  <a:cubicBezTo>
                    <a:pt x="1676" y="3090"/>
                    <a:pt x="1699" y="3085"/>
                    <a:pt x="1720" y="3076"/>
                  </a:cubicBezTo>
                  <a:cubicBezTo>
                    <a:pt x="2254" y="2842"/>
                    <a:pt x="1554" y="707"/>
                    <a:pt x="1554" y="707"/>
                  </a:cubicBezTo>
                  <a:cubicBezTo>
                    <a:pt x="1554" y="707"/>
                    <a:pt x="1007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5"/>
            <p:cNvSpPr/>
            <p:nvPr/>
          </p:nvSpPr>
          <p:spPr>
            <a:xfrm>
              <a:off x="7657739" y="1929306"/>
              <a:ext cx="60988" cy="86210"/>
            </a:xfrm>
            <a:custGeom>
              <a:avLst/>
              <a:gdLst/>
              <a:ahLst/>
              <a:cxnLst/>
              <a:rect l="l" t="t" r="r" b="b"/>
              <a:pathLst>
                <a:path w="2152" h="3042" extrusionOk="0">
                  <a:moveTo>
                    <a:pt x="1513" y="1"/>
                  </a:moveTo>
                  <a:cubicBezTo>
                    <a:pt x="1117" y="1"/>
                    <a:pt x="634" y="659"/>
                    <a:pt x="634" y="659"/>
                  </a:cubicBezTo>
                  <a:cubicBezTo>
                    <a:pt x="634" y="659"/>
                    <a:pt x="0" y="2760"/>
                    <a:pt x="568" y="3027"/>
                  </a:cubicBezTo>
                  <a:cubicBezTo>
                    <a:pt x="590" y="3037"/>
                    <a:pt x="613" y="3042"/>
                    <a:pt x="637" y="3042"/>
                  </a:cubicBezTo>
                  <a:cubicBezTo>
                    <a:pt x="1188" y="3042"/>
                    <a:pt x="2152" y="573"/>
                    <a:pt x="1768" y="125"/>
                  </a:cubicBezTo>
                  <a:cubicBezTo>
                    <a:pt x="1693" y="37"/>
                    <a:pt x="1605" y="1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5"/>
            <p:cNvSpPr/>
            <p:nvPr/>
          </p:nvSpPr>
          <p:spPr>
            <a:xfrm>
              <a:off x="7473380" y="2124406"/>
              <a:ext cx="280793" cy="732079"/>
            </a:xfrm>
            <a:custGeom>
              <a:avLst/>
              <a:gdLst/>
              <a:ahLst/>
              <a:cxnLst/>
              <a:rect l="l" t="t" r="r" b="b"/>
              <a:pathLst>
                <a:path w="9908" h="25832" extrusionOk="0">
                  <a:moveTo>
                    <a:pt x="4201" y="0"/>
                  </a:moveTo>
                  <a:cubicBezTo>
                    <a:pt x="3350" y="0"/>
                    <a:pt x="2503" y="104"/>
                    <a:pt x="1669" y="313"/>
                  </a:cubicBezTo>
                  <a:cubicBezTo>
                    <a:pt x="1669" y="313"/>
                    <a:pt x="301" y="913"/>
                    <a:pt x="134" y="1947"/>
                  </a:cubicBezTo>
                  <a:cubicBezTo>
                    <a:pt x="1" y="3015"/>
                    <a:pt x="568" y="25297"/>
                    <a:pt x="568" y="25297"/>
                  </a:cubicBezTo>
                  <a:lnTo>
                    <a:pt x="9908" y="25831"/>
                  </a:lnTo>
                  <a:lnTo>
                    <a:pt x="9508" y="1681"/>
                  </a:lnTo>
                  <a:cubicBezTo>
                    <a:pt x="8373" y="880"/>
                    <a:pt x="7106" y="346"/>
                    <a:pt x="5738" y="113"/>
                  </a:cubicBezTo>
                  <a:cubicBezTo>
                    <a:pt x="5225" y="38"/>
                    <a:pt x="4713" y="0"/>
                    <a:pt x="4201" y="0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5"/>
            <p:cNvSpPr/>
            <p:nvPr/>
          </p:nvSpPr>
          <p:spPr>
            <a:xfrm>
              <a:off x="7086239" y="2816781"/>
              <a:ext cx="956248" cy="1535263"/>
            </a:xfrm>
            <a:custGeom>
              <a:avLst/>
              <a:gdLst/>
              <a:ahLst/>
              <a:cxnLst/>
              <a:rect l="l" t="t" r="r" b="b"/>
              <a:pathLst>
                <a:path w="33742" h="54173" extrusionOk="0">
                  <a:moveTo>
                    <a:pt x="10592" y="0"/>
                  </a:moveTo>
                  <a:lnTo>
                    <a:pt x="9291" y="7739"/>
                  </a:lnTo>
                  <a:cubicBezTo>
                    <a:pt x="9291" y="7739"/>
                    <a:pt x="7290" y="19814"/>
                    <a:pt x="6923" y="20715"/>
                  </a:cubicBezTo>
                  <a:cubicBezTo>
                    <a:pt x="6589" y="21582"/>
                    <a:pt x="4654" y="32357"/>
                    <a:pt x="4688" y="35626"/>
                  </a:cubicBezTo>
                  <a:cubicBezTo>
                    <a:pt x="4688" y="38928"/>
                    <a:pt x="4054" y="49202"/>
                    <a:pt x="4054" y="49202"/>
                  </a:cubicBezTo>
                  <a:cubicBezTo>
                    <a:pt x="3187" y="50069"/>
                    <a:pt x="2319" y="50903"/>
                    <a:pt x="1385" y="51670"/>
                  </a:cubicBezTo>
                  <a:cubicBezTo>
                    <a:pt x="0" y="52726"/>
                    <a:pt x="278" y="54173"/>
                    <a:pt x="962" y="54173"/>
                  </a:cubicBezTo>
                  <a:cubicBezTo>
                    <a:pt x="969" y="54173"/>
                    <a:pt x="977" y="54173"/>
                    <a:pt x="985" y="54172"/>
                  </a:cubicBezTo>
                  <a:cubicBezTo>
                    <a:pt x="1686" y="54139"/>
                    <a:pt x="4321" y="53405"/>
                    <a:pt x="4955" y="52604"/>
                  </a:cubicBezTo>
                  <a:cubicBezTo>
                    <a:pt x="5588" y="51771"/>
                    <a:pt x="6389" y="50870"/>
                    <a:pt x="6356" y="50636"/>
                  </a:cubicBezTo>
                  <a:cubicBezTo>
                    <a:pt x="6356" y="50370"/>
                    <a:pt x="7123" y="49402"/>
                    <a:pt x="7190" y="48969"/>
                  </a:cubicBezTo>
                  <a:cubicBezTo>
                    <a:pt x="7223" y="48535"/>
                    <a:pt x="10325" y="34858"/>
                    <a:pt x="11026" y="32323"/>
                  </a:cubicBezTo>
                  <a:cubicBezTo>
                    <a:pt x="11759" y="29788"/>
                    <a:pt x="17597" y="9574"/>
                    <a:pt x="17597" y="9574"/>
                  </a:cubicBezTo>
                  <a:cubicBezTo>
                    <a:pt x="17597" y="9574"/>
                    <a:pt x="19131" y="15811"/>
                    <a:pt x="19865" y="19381"/>
                  </a:cubicBezTo>
                  <a:cubicBezTo>
                    <a:pt x="20599" y="22950"/>
                    <a:pt x="22601" y="38394"/>
                    <a:pt x="22801" y="40529"/>
                  </a:cubicBezTo>
                  <a:cubicBezTo>
                    <a:pt x="22967" y="42664"/>
                    <a:pt x="23334" y="47734"/>
                    <a:pt x="23568" y="49369"/>
                  </a:cubicBezTo>
                  <a:cubicBezTo>
                    <a:pt x="23801" y="51003"/>
                    <a:pt x="24102" y="51337"/>
                    <a:pt x="24102" y="51337"/>
                  </a:cubicBezTo>
                  <a:lnTo>
                    <a:pt x="25836" y="52037"/>
                  </a:lnTo>
                  <a:lnTo>
                    <a:pt x="25836" y="51337"/>
                  </a:lnTo>
                  <a:lnTo>
                    <a:pt x="26303" y="51570"/>
                  </a:lnTo>
                  <a:cubicBezTo>
                    <a:pt x="26770" y="51804"/>
                    <a:pt x="28538" y="52838"/>
                    <a:pt x="30039" y="53105"/>
                  </a:cubicBezTo>
                  <a:cubicBezTo>
                    <a:pt x="30585" y="53202"/>
                    <a:pt x="31047" y="53250"/>
                    <a:pt x="31446" y="53250"/>
                  </a:cubicBezTo>
                  <a:cubicBezTo>
                    <a:pt x="32145" y="53250"/>
                    <a:pt x="32650" y="53102"/>
                    <a:pt x="33075" y="52805"/>
                  </a:cubicBezTo>
                  <a:cubicBezTo>
                    <a:pt x="33742" y="52338"/>
                    <a:pt x="31740" y="51570"/>
                    <a:pt x="30806" y="50736"/>
                  </a:cubicBezTo>
                  <a:cubicBezTo>
                    <a:pt x="29839" y="49936"/>
                    <a:pt x="28338" y="48868"/>
                    <a:pt x="28338" y="48635"/>
                  </a:cubicBezTo>
                  <a:cubicBezTo>
                    <a:pt x="28305" y="48368"/>
                    <a:pt x="28171" y="41130"/>
                    <a:pt x="28271" y="36293"/>
                  </a:cubicBezTo>
                  <a:cubicBezTo>
                    <a:pt x="28371" y="31456"/>
                    <a:pt x="27437" y="25051"/>
                    <a:pt x="26837" y="18080"/>
                  </a:cubicBezTo>
                  <a:cubicBezTo>
                    <a:pt x="26203" y="11141"/>
                    <a:pt x="24936" y="501"/>
                    <a:pt x="24936" y="501"/>
                  </a:cubicBezTo>
                  <a:lnTo>
                    <a:pt x="10592" y="0"/>
                  </a:lnTo>
                  <a:close/>
                </a:path>
              </a:pathLst>
            </a:custGeom>
            <a:solidFill>
              <a:schemeClr val="dk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5"/>
            <p:cNvSpPr/>
            <p:nvPr/>
          </p:nvSpPr>
          <p:spPr>
            <a:xfrm>
              <a:off x="7289984" y="2142715"/>
              <a:ext cx="280793" cy="932244"/>
            </a:xfrm>
            <a:custGeom>
              <a:avLst/>
              <a:gdLst/>
              <a:ahLst/>
              <a:cxnLst/>
              <a:rect l="l" t="t" r="r" b="b"/>
              <a:pathLst>
                <a:path w="9908" h="32895" extrusionOk="0">
                  <a:moveTo>
                    <a:pt x="8073" y="0"/>
                  </a:moveTo>
                  <a:lnTo>
                    <a:pt x="8073" y="0"/>
                  </a:lnTo>
                  <a:cubicBezTo>
                    <a:pt x="6505" y="201"/>
                    <a:pt x="4904" y="534"/>
                    <a:pt x="3370" y="1001"/>
                  </a:cubicBezTo>
                  <a:cubicBezTo>
                    <a:pt x="2336" y="1268"/>
                    <a:pt x="1335" y="1702"/>
                    <a:pt x="401" y="2235"/>
                  </a:cubicBezTo>
                  <a:lnTo>
                    <a:pt x="3970" y="18680"/>
                  </a:lnTo>
                  <a:lnTo>
                    <a:pt x="1" y="30956"/>
                  </a:lnTo>
                  <a:cubicBezTo>
                    <a:pt x="1" y="30956"/>
                    <a:pt x="1902" y="31723"/>
                    <a:pt x="3970" y="32457"/>
                  </a:cubicBezTo>
                  <a:cubicBezTo>
                    <a:pt x="4784" y="32744"/>
                    <a:pt x="5650" y="32894"/>
                    <a:pt x="6530" y="32894"/>
                  </a:cubicBezTo>
                  <a:cubicBezTo>
                    <a:pt x="6876" y="32894"/>
                    <a:pt x="7224" y="32871"/>
                    <a:pt x="7573" y="32824"/>
                  </a:cubicBezTo>
                  <a:cubicBezTo>
                    <a:pt x="7573" y="32824"/>
                    <a:pt x="9908" y="13443"/>
                    <a:pt x="9741" y="12476"/>
                  </a:cubicBezTo>
                  <a:cubicBezTo>
                    <a:pt x="9574" y="11475"/>
                    <a:pt x="8040" y="2235"/>
                    <a:pt x="8040" y="2235"/>
                  </a:cubicBezTo>
                  <a:lnTo>
                    <a:pt x="8073" y="0"/>
                  </a:lnTo>
                  <a:close/>
                </a:path>
              </a:pathLst>
            </a:custGeom>
            <a:solidFill>
              <a:schemeClr val="accent3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5"/>
            <p:cNvSpPr/>
            <p:nvPr/>
          </p:nvSpPr>
          <p:spPr>
            <a:xfrm>
              <a:off x="7551856" y="2189988"/>
              <a:ext cx="90773" cy="675937"/>
            </a:xfrm>
            <a:custGeom>
              <a:avLst/>
              <a:gdLst/>
              <a:ahLst/>
              <a:cxnLst/>
              <a:rect l="l" t="t" r="r" b="b"/>
              <a:pathLst>
                <a:path w="3203" h="23851" extrusionOk="0">
                  <a:moveTo>
                    <a:pt x="1702" y="0"/>
                  </a:moveTo>
                  <a:lnTo>
                    <a:pt x="334" y="2402"/>
                  </a:lnTo>
                  <a:lnTo>
                    <a:pt x="1335" y="3870"/>
                  </a:lnTo>
                  <a:lnTo>
                    <a:pt x="0" y="21416"/>
                  </a:lnTo>
                  <a:lnTo>
                    <a:pt x="2102" y="23851"/>
                  </a:lnTo>
                  <a:lnTo>
                    <a:pt x="3136" y="21516"/>
                  </a:lnTo>
                  <a:lnTo>
                    <a:pt x="2135" y="4137"/>
                  </a:lnTo>
                  <a:lnTo>
                    <a:pt x="3203" y="223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chemeClr val="dk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5"/>
            <p:cNvSpPr/>
            <p:nvPr/>
          </p:nvSpPr>
          <p:spPr>
            <a:xfrm>
              <a:off x="7637872" y="2135148"/>
              <a:ext cx="307291" cy="943439"/>
            </a:xfrm>
            <a:custGeom>
              <a:avLst/>
              <a:gdLst/>
              <a:ahLst/>
              <a:cxnLst/>
              <a:rect l="l" t="t" r="r" b="b"/>
              <a:pathLst>
                <a:path w="10843" h="33290" extrusionOk="0">
                  <a:moveTo>
                    <a:pt x="1235" y="1"/>
                  </a:moveTo>
                  <a:cubicBezTo>
                    <a:pt x="1235" y="1"/>
                    <a:pt x="201" y="7439"/>
                    <a:pt x="234" y="8040"/>
                  </a:cubicBezTo>
                  <a:cubicBezTo>
                    <a:pt x="268" y="8607"/>
                    <a:pt x="1" y="13510"/>
                    <a:pt x="34" y="13977"/>
                  </a:cubicBezTo>
                  <a:cubicBezTo>
                    <a:pt x="68" y="14444"/>
                    <a:pt x="2102" y="33091"/>
                    <a:pt x="2102" y="33091"/>
                  </a:cubicBezTo>
                  <a:cubicBezTo>
                    <a:pt x="2846" y="33221"/>
                    <a:pt x="3590" y="33289"/>
                    <a:pt x="4328" y="33289"/>
                  </a:cubicBezTo>
                  <a:cubicBezTo>
                    <a:pt x="4914" y="33289"/>
                    <a:pt x="5496" y="33246"/>
                    <a:pt x="6072" y="33158"/>
                  </a:cubicBezTo>
                  <a:cubicBezTo>
                    <a:pt x="8374" y="32824"/>
                    <a:pt x="10842" y="31290"/>
                    <a:pt x="10842" y="31290"/>
                  </a:cubicBezTo>
                  <a:lnTo>
                    <a:pt x="6205" y="19048"/>
                  </a:lnTo>
                  <a:lnTo>
                    <a:pt x="7973" y="1835"/>
                  </a:lnTo>
                  <a:cubicBezTo>
                    <a:pt x="7973" y="1835"/>
                    <a:pt x="2569" y="267"/>
                    <a:pt x="1235" y="1"/>
                  </a:cubicBezTo>
                  <a:close/>
                </a:path>
              </a:pathLst>
            </a:custGeom>
            <a:solidFill>
              <a:schemeClr val="accent3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5"/>
            <p:cNvSpPr/>
            <p:nvPr/>
          </p:nvSpPr>
          <p:spPr>
            <a:xfrm>
              <a:off x="7506482" y="2084049"/>
              <a:ext cx="184352" cy="207109"/>
            </a:xfrm>
            <a:custGeom>
              <a:avLst/>
              <a:gdLst/>
              <a:ahLst/>
              <a:cxnLst/>
              <a:rect l="l" t="t" r="r" b="b"/>
              <a:pathLst>
                <a:path w="6505" h="7308" extrusionOk="0">
                  <a:moveTo>
                    <a:pt x="2272" y="1"/>
                  </a:moveTo>
                  <a:cubicBezTo>
                    <a:pt x="1734" y="1"/>
                    <a:pt x="1273" y="50"/>
                    <a:pt x="1034" y="169"/>
                  </a:cubicBezTo>
                  <a:cubicBezTo>
                    <a:pt x="401" y="569"/>
                    <a:pt x="0" y="1303"/>
                    <a:pt x="67" y="2070"/>
                  </a:cubicBezTo>
                  <a:cubicBezTo>
                    <a:pt x="67" y="2738"/>
                    <a:pt x="1301" y="6974"/>
                    <a:pt x="1301" y="6974"/>
                  </a:cubicBezTo>
                  <a:lnTo>
                    <a:pt x="3236" y="5139"/>
                  </a:lnTo>
                  <a:lnTo>
                    <a:pt x="4971" y="7308"/>
                  </a:lnTo>
                  <a:lnTo>
                    <a:pt x="6505" y="2337"/>
                  </a:lnTo>
                  <a:cubicBezTo>
                    <a:pt x="6505" y="2337"/>
                    <a:pt x="5971" y="770"/>
                    <a:pt x="5304" y="436"/>
                  </a:cubicBezTo>
                  <a:cubicBezTo>
                    <a:pt x="4831" y="211"/>
                    <a:pt x="3387" y="1"/>
                    <a:pt x="2272" y="1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5"/>
            <p:cNvSpPr/>
            <p:nvPr/>
          </p:nvSpPr>
          <p:spPr>
            <a:xfrm>
              <a:off x="7530119" y="2048169"/>
              <a:ext cx="122911" cy="181744"/>
            </a:xfrm>
            <a:custGeom>
              <a:avLst/>
              <a:gdLst/>
              <a:ahLst/>
              <a:cxnLst/>
              <a:rect l="l" t="t" r="r" b="b"/>
              <a:pathLst>
                <a:path w="4337" h="6413" extrusionOk="0">
                  <a:moveTo>
                    <a:pt x="0" y="1"/>
                  </a:moveTo>
                  <a:cubicBezTo>
                    <a:pt x="0" y="1"/>
                    <a:pt x="234" y="2369"/>
                    <a:pt x="801" y="3537"/>
                  </a:cubicBezTo>
                  <a:cubicBezTo>
                    <a:pt x="1380" y="4664"/>
                    <a:pt x="2147" y="6412"/>
                    <a:pt x="2379" y="6412"/>
                  </a:cubicBezTo>
                  <a:cubicBezTo>
                    <a:pt x="2387" y="6412"/>
                    <a:pt x="2395" y="6410"/>
                    <a:pt x="2402" y="6405"/>
                  </a:cubicBezTo>
                  <a:cubicBezTo>
                    <a:pt x="2569" y="6272"/>
                    <a:pt x="4137" y="3803"/>
                    <a:pt x="4170" y="3270"/>
                  </a:cubicBezTo>
                  <a:cubicBezTo>
                    <a:pt x="4203" y="2736"/>
                    <a:pt x="4337" y="668"/>
                    <a:pt x="4337" y="66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5"/>
            <p:cNvSpPr/>
            <p:nvPr/>
          </p:nvSpPr>
          <p:spPr>
            <a:xfrm>
              <a:off x="7486615" y="1818067"/>
              <a:ext cx="215582" cy="306724"/>
            </a:xfrm>
            <a:custGeom>
              <a:avLst/>
              <a:gdLst/>
              <a:ahLst/>
              <a:cxnLst/>
              <a:rect l="l" t="t" r="r" b="b"/>
              <a:pathLst>
                <a:path w="7607" h="10823" extrusionOk="0">
                  <a:moveTo>
                    <a:pt x="2759" y="1"/>
                  </a:moveTo>
                  <a:cubicBezTo>
                    <a:pt x="2298" y="1"/>
                    <a:pt x="1910" y="103"/>
                    <a:pt x="1669" y="314"/>
                  </a:cubicBezTo>
                  <a:cubicBezTo>
                    <a:pt x="1669" y="314"/>
                    <a:pt x="368" y="1081"/>
                    <a:pt x="168" y="1815"/>
                  </a:cubicBezTo>
                  <a:cubicBezTo>
                    <a:pt x="1" y="2549"/>
                    <a:pt x="134" y="6252"/>
                    <a:pt x="901" y="7886"/>
                  </a:cubicBezTo>
                  <a:cubicBezTo>
                    <a:pt x="1669" y="9487"/>
                    <a:pt x="3136" y="10822"/>
                    <a:pt x="3837" y="10822"/>
                  </a:cubicBezTo>
                  <a:cubicBezTo>
                    <a:pt x="3847" y="10822"/>
                    <a:pt x="3858" y="10822"/>
                    <a:pt x="3869" y="10822"/>
                  </a:cubicBezTo>
                  <a:cubicBezTo>
                    <a:pt x="4617" y="10822"/>
                    <a:pt x="6209" y="9697"/>
                    <a:pt x="6439" y="8086"/>
                  </a:cubicBezTo>
                  <a:cubicBezTo>
                    <a:pt x="6672" y="6619"/>
                    <a:pt x="6806" y="5118"/>
                    <a:pt x="6806" y="3617"/>
                  </a:cubicBezTo>
                  <a:cubicBezTo>
                    <a:pt x="6706" y="2516"/>
                    <a:pt x="7606" y="2983"/>
                    <a:pt x="6239" y="1548"/>
                  </a:cubicBezTo>
                  <a:cubicBezTo>
                    <a:pt x="5284" y="547"/>
                    <a:pt x="3825" y="1"/>
                    <a:pt x="2759" y="1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75"/>
            <p:cNvSpPr/>
            <p:nvPr/>
          </p:nvSpPr>
          <p:spPr>
            <a:xfrm>
              <a:off x="7548087" y="1959319"/>
              <a:ext cx="13263" cy="26498"/>
            </a:xfrm>
            <a:custGeom>
              <a:avLst/>
              <a:gdLst/>
              <a:ahLst/>
              <a:cxnLst/>
              <a:rect l="l" t="t" r="r" b="b"/>
              <a:pathLst>
                <a:path w="468" h="935" extrusionOk="0">
                  <a:moveTo>
                    <a:pt x="234" y="0"/>
                  </a:moveTo>
                  <a:cubicBezTo>
                    <a:pt x="100" y="0"/>
                    <a:pt x="0" y="200"/>
                    <a:pt x="0" y="467"/>
                  </a:cubicBezTo>
                  <a:cubicBezTo>
                    <a:pt x="0" y="734"/>
                    <a:pt x="100" y="934"/>
                    <a:pt x="234" y="934"/>
                  </a:cubicBezTo>
                  <a:cubicBezTo>
                    <a:pt x="367" y="934"/>
                    <a:pt x="467" y="734"/>
                    <a:pt x="467" y="467"/>
                  </a:cubicBezTo>
                  <a:cubicBezTo>
                    <a:pt x="467" y="200"/>
                    <a:pt x="367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30" name="Google Shape;11030;p75"/>
            <p:cNvSpPr/>
            <p:nvPr/>
          </p:nvSpPr>
          <p:spPr>
            <a:xfrm>
              <a:off x="7611401" y="1959319"/>
              <a:ext cx="13263" cy="26498"/>
            </a:xfrm>
            <a:custGeom>
              <a:avLst/>
              <a:gdLst/>
              <a:ahLst/>
              <a:cxnLst/>
              <a:rect l="l" t="t" r="r" b="b"/>
              <a:pathLst>
                <a:path w="468" h="935" extrusionOk="0">
                  <a:moveTo>
                    <a:pt x="234" y="0"/>
                  </a:moveTo>
                  <a:cubicBezTo>
                    <a:pt x="101" y="0"/>
                    <a:pt x="1" y="200"/>
                    <a:pt x="1" y="467"/>
                  </a:cubicBezTo>
                  <a:cubicBezTo>
                    <a:pt x="1" y="734"/>
                    <a:pt x="101" y="934"/>
                    <a:pt x="234" y="934"/>
                  </a:cubicBezTo>
                  <a:cubicBezTo>
                    <a:pt x="368" y="934"/>
                    <a:pt x="468" y="734"/>
                    <a:pt x="468" y="467"/>
                  </a:cubicBezTo>
                  <a:cubicBezTo>
                    <a:pt x="468" y="200"/>
                    <a:pt x="368" y="0"/>
                    <a:pt x="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5"/>
            <p:cNvSpPr/>
            <p:nvPr/>
          </p:nvSpPr>
          <p:spPr>
            <a:xfrm>
              <a:off x="7531989" y="1938517"/>
              <a:ext cx="29360" cy="12300"/>
            </a:xfrm>
            <a:custGeom>
              <a:avLst/>
              <a:gdLst/>
              <a:ahLst/>
              <a:cxnLst/>
              <a:rect l="l" t="t" r="r" b="b"/>
              <a:pathLst>
                <a:path w="1036" h="434" fill="none" extrusionOk="0">
                  <a:moveTo>
                    <a:pt x="1" y="434"/>
                  </a:moveTo>
                  <a:cubicBezTo>
                    <a:pt x="234" y="67"/>
                    <a:pt x="701" y="0"/>
                    <a:pt x="1035" y="267"/>
                  </a:cubicBezTo>
                </a:path>
              </a:pathLst>
            </a:custGeom>
            <a:solidFill>
              <a:schemeClr val="dk1"/>
            </a:solidFill>
            <a:ln w="5000" cap="rnd" cmpd="sng">
              <a:solidFill>
                <a:srgbClr val="2632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32" name="Google Shape;11032;p75"/>
            <p:cNvSpPr/>
            <p:nvPr/>
          </p:nvSpPr>
          <p:spPr>
            <a:xfrm>
              <a:off x="7602899" y="1926217"/>
              <a:ext cx="36899" cy="25563"/>
            </a:xfrm>
            <a:custGeom>
              <a:avLst/>
              <a:gdLst/>
              <a:ahLst/>
              <a:cxnLst/>
              <a:rect l="l" t="t" r="r" b="b"/>
              <a:pathLst>
                <a:path w="1302" h="902" fill="none" extrusionOk="0">
                  <a:moveTo>
                    <a:pt x="1" y="768"/>
                  </a:moveTo>
                  <a:cubicBezTo>
                    <a:pt x="1" y="768"/>
                    <a:pt x="468" y="1"/>
                    <a:pt x="1302" y="901"/>
                  </a:cubicBezTo>
                </a:path>
              </a:pathLst>
            </a:custGeom>
            <a:solidFill>
              <a:schemeClr val="dk1"/>
            </a:solidFill>
            <a:ln w="5000" cap="rnd" cmpd="sng">
              <a:solidFill>
                <a:srgbClr val="2632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33" name="Google Shape;11033;p75"/>
            <p:cNvSpPr/>
            <p:nvPr/>
          </p:nvSpPr>
          <p:spPr>
            <a:xfrm>
              <a:off x="7574558" y="1970656"/>
              <a:ext cx="27433" cy="58635"/>
            </a:xfrm>
            <a:custGeom>
              <a:avLst/>
              <a:gdLst/>
              <a:ahLst/>
              <a:cxnLst/>
              <a:rect l="l" t="t" r="r" b="b"/>
              <a:pathLst>
                <a:path w="968" h="2069" fill="none" extrusionOk="0">
                  <a:moveTo>
                    <a:pt x="834" y="0"/>
                  </a:moveTo>
                  <a:lnTo>
                    <a:pt x="967" y="2069"/>
                  </a:lnTo>
                  <a:lnTo>
                    <a:pt x="0" y="1935"/>
                  </a:lnTo>
                </a:path>
              </a:pathLst>
            </a:custGeom>
            <a:solidFill>
              <a:schemeClr val="dk1"/>
            </a:solidFill>
            <a:ln w="5000" cap="rnd" cmpd="sng">
              <a:solidFill>
                <a:srgbClr val="2632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34" name="Google Shape;11034;p75"/>
            <p:cNvSpPr/>
            <p:nvPr/>
          </p:nvSpPr>
          <p:spPr>
            <a:xfrm>
              <a:off x="7566991" y="2045335"/>
              <a:ext cx="58635" cy="8530"/>
            </a:xfrm>
            <a:custGeom>
              <a:avLst/>
              <a:gdLst/>
              <a:ahLst/>
              <a:cxnLst/>
              <a:rect l="l" t="t" r="r" b="b"/>
              <a:pathLst>
                <a:path w="2069" h="301" fill="none" extrusionOk="0">
                  <a:moveTo>
                    <a:pt x="0" y="67"/>
                  </a:moveTo>
                  <a:cubicBezTo>
                    <a:pt x="667" y="301"/>
                    <a:pt x="1401" y="268"/>
                    <a:pt x="2068" y="1"/>
                  </a:cubicBezTo>
                </a:path>
              </a:pathLst>
            </a:custGeom>
            <a:noFill/>
            <a:ln w="500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11035" name="Google Shape;11035;p75"/>
            <p:cNvSpPr/>
            <p:nvPr/>
          </p:nvSpPr>
          <p:spPr>
            <a:xfrm>
              <a:off x="7459209" y="1822743"/>
              <a:ext cx="70935" cy="129032"/>
            </a:xfrm>
            <a:custGeom>
              <a:avLst/>
              <a:gdLst/>
              <a:ahLst/>
              <a:cxnLst/>
              <a:rect l="l" t="t" r="r" b="b"/>
              <a:pathLst>
                <a:path w="2503" h="4553" extrusionOk="0">
                  <a:moveTo>
                    <a:pt x="1206" y="1"/>
                  </a:moveTo>
                  <a:cubicBezTo>
                    <a:pt x="823" y="1"/>
                    <a:pt x="337" y="159"/>
                    <a:pt x="201" y="916"/>
                  </a:cubicBezTo>
                  <a:cubicBezTo>
                    <a:pt x="0" y="2184"/>
                    <a:pt x="1101" y="4552"/>
                    <a:pt x="1101" y="4552"/>
                  </a:cubicBezTo>
                  <a:cubicBezTo>
                    <a:pt x="1101" y="4552"/>
                    <a:pt x="1268" y="3985"/>
                    <a:pt x="1568" y="3251"/>
                  </a:cubicBezTo>
                  <a:cubicBezTo>
                    <a:pt x="1868" y="2551"/>
                    <a:pt x="2502" y="2151"/>
                    <a:pt x="2269" y="1117"/>
                  </a:cubicBezTo>
                  <a:cubicBezTo>
                    <a:pt x="2049" y="112"/>
                    <a:pt x="1741" y="82"/>
                    <a:pt x="1705" y="82"/>
                  </a:cubicBezTo>
                  <a:cubicBezTo>
                    <a:pt x="1703" y="82"/>
                    <a:pt x="1702" y="82"/>
                    <a:pt x="1702" y="82"/>
                  </a:cubicBezTo>
                  <a:cubicBezTo>
                    <a:pt x="1702" y="82"/>
                    <a:pt x="1480" y="1"/>
                    <a:pt x="1206" y="1"/>
                  </a:cubicBezTo>
                  <a:close/>
                </a:path>
              </a:pathLst>
            </a:custGeom>
            <a:solidFill>
              <a:schemeClr val="dk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5"/>
            <p:cNvSpPr/>
            <p:nvPr/>
          </p:nvSpPr>
          <p:spPr>
            <a:xfrm>
              <a:off x="7474343" y="1767393"/>
              <a:ext cx="269428" cy="187016"/>
            </a:xfrm>
            <a:custGeom>
              <a:avLst/>
              <a:gdLst/>
              <a:ahLst/>
              <a:cxnLst/>
              <a:rect l="l" t="t" r="r" b="b"/>
              <a:pathLst>
                <a:path w="9507" h="6599" extrusionOk="0">
                  <a:moveTo>
                    <a:pt x="3703" y="1"/>
                  </a:moveTo>
                  <a:cubicBezTo>
                    <a:pt x="1401" y="1"/>
                    <a:pt x="0" y="1168"/>
                    <a:pt x="1401" y="2803"/>
                  </a:cubicBezTo>
                  <a:cubicBezTo>
                    <a:pt x="1401" y="2803"/>
                    <a:pt x="2035" y="3837"/>
                    <a:pt x="3836" y="4104"/>
                  </a:cubicBezTo>
                  <a:cubicBezTo>
                    <a:pt x="5638" y="4370"/>
                    <a:pt x="6538" y="4104"/>
                    <a:pt x="6738" y="4437"/>
                  </a:cubicBezTo>
                  <a:cubicBezTo>
                    <a:pt x="6972" y="4737"/>
                    <a:pt x="6972" y="6572"/>
                    <a:pt x="6972" y="6572"/>
                  </a:cubicBezTo>
                  <a:cubicBezTo>
                    <a:pt x="6972" y="6572"/>
                    <a:pt x="7051" y="6598"/>
                    <a:pt x="7154" y="6598"/>
                  </a:cubicBezTo>
                  <a:cubicBezTo>
                    <a:pt x="7334" y="6598"/>
                    <a:pt x="7584" y="6517"/>
                    <a:pt x="7606" y="6072"/>
                  </a:cubicBezTo>
                  <a:cubicBezTo>
                    <a:pt x="7672" y="5505"/>
                    <a:pt x="7939" y="4971"/>
                    <a:pt x="8339" y="4571"/>
                  </a:cubicBezTo>
                  <a:cubicBezTo>
                    <a:pt x="8540" y="4370"/>
                    <a:pt x="9507" y="3770"/>
                    <a:pt x="8440" y="2136"/>
                  </a:cubicBezTo>
                  <a:cubicBezTo>
                    <a:pt x="7372" y="501"/>
                    <a:pt x="6038" y="1"/>
                    <a:pt x="3703" y="1"/>
                  </a:cubicBezTo>
                  <a:close/>
                </a:path>
              </a:pathLst>
            </a:custGeom>
            <a:solidFill>
              <a:schemeClr val="dk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5"/>
            <p:cNvSpPr/>
            <p:nvPr/>
          </p:nvSpPr>
          <p:spPr>
            <a:xfrm>
              <a:off x="7825065" y="2187154"/>
              <a:ext cx="144137" cy="404525"/>
            </a:xfrm>
            <a:custGeom>
              <a:avLst/>
              <a:gdLst/>
              <a:ahLst/>
              <a:cxnLst/>
              <a:rect l="l" t="t" r="r" b="b"/>
              <a:pathLst>
                <a:path w="5086" h="14274" extrusionOk="0">
                  <a:moveTo>
                    <a:pt x="1368" y="0"/>
                  </a:moveTo>
                  <a:lnTo>
                    <a:pt x="1" y="6171"/>
                  </a:lnTo>
                  <a:cubicBezTo>
                    <a:pt x="1" y="6171"/>
                    <a:pt x="935" y="13577"/>
                    <a:pt x="2369" y="14110"/>
                  </a:cubicBezTo>
                  <a:cubicBezTo>
                    <a:pt x="2681" y="14222"/>
                    <a:pt x="2992" y="14274"/>
                    <a:pt x="3283" y="14274"/>
                  </a:cubicBezTo>
                  <a:cubicBezTo>
                    <a:pt x="4300" y="14274"/>
                    <a:pt x="5086" y="13643"/>
                    <a:pt x="4904" y="12709"/>
                  </a:cubicBezTo>
                  <a:cubicBezTo>
                    <a:pt x="4704" y="11508"/>
                    <a:pt x="1368" y="0"/>
                    <a:pt x="1368" y="0"/>
                  </a:cubicBezTo>
                  <a:close/>
                </a:path>
              </a:pathLst>
            </a:custGeom>
            <a:solidFill>
              <a:schemeClr val="accent3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5"/>
            <p:cNvSpPr/>
            <p:nvPr/>
          </p:nvSpPr>
          <p:spPr>
            <a:xfrm>
              <a:off x="7496081" y="2450897"/>
              <a:ext cx="472683" cy="158846"/>
            </a:xfrm>
            <a:custGeom>
              <a:avLst/>
              <a:gdLst/>
              <a:ahLst/>
              <a:cxnLst/>
              <a:rect l="l" t="t" r="r" b="b"/>
              <a:pathLst>
                <a:path w="16679" h="5605" extrusionOk="0">
                  <a:moveTo>
                    <a:pt x="8414" y="0"/>
                  </a:moveTo>
                  <a:cubicBezTo>
                    <a:pt x="8388" y="0"/>
                    <a:pt x="8363" y="0"/>
                    <a:pt x="8340" y="1"/>
                  </a:cubicBezTo>
                  <a:cubicBezTo>
                    <a:pt x="6939" y="1"/>
                    <a:pt x="234" y="601"/>
                    <a:pt x="234" y="601"/>
                  </a:cubicBezTo>
                  <a:lnTo>
                    <a:pt x="0" y="2936"/>
                  </a:lnTo>
                  <a:cubicBezTo>
                    <a:pt x="0" y="2936"/>
                    <a:pt x="10241" y="5238"/>
                    <a:pt x="12242" y="5505"/>
                  </a:cubicBezTo>
                  <a:cubicBezTo>
                    <a:pt x="12778" y="5566"/>
                    <a:pt x="13312" y="5605"/>
                    <a:pt x="13811" y="5605"/>
                  </a:cubicBezTo>
                  <a:cubicBezTo>
                    <a:pt x="15206" y="5605"/>
                    <a:pt x="16331" y="5304"/>
                    <a:pt x="16479" y="4371"/>
                  </a:cubicBezTo>
                  <a:cubicBezTo>
                    <a:pt x="16679" y="3070"/>
                    <a:pt x="16212" y="2469"/>
                    <a:pt x="16212" y="2469"/>
                  </a:cubicBezTo>
                  <a:lnTo>
                    <a:pt x="15111" y="935"/>
                  </a:lnTo>
                  <a:cubicBezTo>
                    <a:pt x="15111" y="935"/>
                    <a:pt x="9921" y="0"/>
                    <a:pt x="8414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5"/>
            <p:cNvSpPr/>
            <p:nvPr/>
          </p:nvSpPr>
          <p:spPr>
            <a:xfrm>
              <a:off x="7496081" y="2449961"/>
              <a:ext cx="472683" cy="163578"/>
            </a:xfrm>
            <a:custGeom>
              <a:avLst/>
              <a:gdLst/>
              <a:ahLst/>
              <a:cxnLst/>
              <a:rect l="l" t="t" r="r" b="b"/>
              <a:pathLst>
                <a:path w="16679" h="5772" fill="none" extrusionOk="0">
                  <a:moveTo>
                    <a:pt x="15111" y="968"/>
                  </a:moveTo>
                  <a:cubicBezTo>
                    <a:pt x="15111" y="968"/>
                    <a:pt x="9741" y="1"/>
                    <a:pt x="8340" y="34"/>
                  </a:cubicBezTo>
                  <a:cubicBezTo>
                    <a:pt x="6939" y="34"/>
                    <a:pt x="234" y="634"/>
                    <a:pt x="234" y="634"/>
                  </a:cubicBezTo>
                  <a:lnTo>
                    <a:pt x="0" y="2969"/>
                  </a:lnTo>
                  <a:cubicBezTo>
                    <a:pt x="0" y="2969"/>
                    <a:pt x="10241" y="5271"/>
                    <a:pt x="12242" y="5538"/>
                  </a:cubicBezTo>
                  <a:cubicBezTo>
                    <a:pt x="14277" y="5771"/>
                    <a:pt x="16279" y="5671"/>
                    <a:pt x="16479" y="4404"/>
                  </a:cubicBezTo>
                  <a:cubicBezTo>
                    <a:pt x="16679" y="3103"/>
                    <a:pt x="16212" y="2502"/>
                    <a:pt x="16212" y="2502"/>
                  </a:cubicBezTo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5"/>
            <p:cNvSpPr/>
            <p:nvPr/>
          </p:nvSpPr>
          <p:spPr>
            <a:xfrm>
              <a:off x="7301320" y="2206057"/>
              <a:ext cx="144676" cy="430173"/>
            </a:xfrm>
            <a:custGeom>
              <a:avLst/>
              <a:gdLst/>
              <a:ahLst/>
              <a:cxnLst/>
              <a:rect l="l" t="t" r="r" b="b"/>
              <a:pathLst>
                <a:path w="5105" h="15179" extrusionOk="0">
                  <a:moveTo>
                    <a:pt x="1" y="0"/>
                  </a:moveTo>
                  <a:cubicBezTo>
                    <a:pt x="1" y="1"/>
                    <a:pt x="134" y="6672"/>
                    <a:pt x="268" y="10274"/>
                  </a:cubicBezTo>
                  <a:cubicBezTo>
                    <a:pt x="432" y="13833"/>
                    <a:pt x="1411" y="15179"/>
                    <a:pt x="3203" y="15179"/>
                  </a:cubicBezTo>
                  <a:cubicBezTo>
                    <a:pt x="3225" y="15179"/>
                    <a:pt x="3248" y="15178"/>
                    <a:pt x="3270" y="15178"/>
                  </a:cubicBezTo>
                  <a:cubicBezTo>
                    <a:pt x="5104" y="15178"/>
                    <a:pt x="3603" y="4837"/>
                    <a:pt x="3603" y="4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5"/>
            <p:cNvSpPr/>
            <p:nvPr/>
          </p:nvSpPr>
          <p:spPr>
            <a:xfrm>
              <a:off x="7301320" y="2206057"/>
              <a:ext cx="144676" cy="431108"/>
            </a:xfrm>
            <a:custGeom>
              <a:avLst/>
              <a:gdLst/>
              <a:ahLst/>
              <a:cxnLst/>
              <a:rect l="l" t="t" r="r" b="b"/>
              <a:pathLst>
                <a:path w="5105" h="15212" fill="none" extrusionOk="0">
                  <a:moveTo>
                    <a:pt x="1" y="0"/>
                  </a:moveTo>
                  <a:cubicBezTo>
                    <a:pt x="1" y="0"/>
                    <a:pt x="134" y="6672"/>
                    <a:pt x="268" y="10274"/>
                  </a:cubicBezTo>
                  <a:cubicBezTo>
                    <a:pt x="434" y="13877"/>
                    <a:pt x="1435" y="15211"/>
                    <a:pt x="3270" y="15178"/>
                  </a:cubicBezTo>
                  <a:cubicBezTo>
                    <a:pt x="5104" y="15178"/>
                    <a:pt x="3603" y="4837"/>
                    <a:pt x="3603" y="4837"/>
                  </a:cubicBezTo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5"/>
            <p:cNvSpPr/>
            <p:nvPr/>
          </p:nvSpPr>
          <p:spPr>
            <a:xfrm>
              <a:off x="7355225" y="2449026"/>
              <a:ext cx="152214" cy="61781"/>
            </a:xfrm>
            <a:custGeom>
              <a:avLst/>
              <a:gdLst/>
              <a:ahLst/>
              <a:cxnLst/>
              <a:rect l="l" t="t" r="r" b="b"/>
              <a:pathLst>
                <a:path w="5371" h="2180" extrusionOk="0">
                  <a:moveTo>
                    <a:pt x="3102" y="0"/>
                  </a:moveTo>
                  <a:cubicBezTo>
                    <a:pt x="2302" y="0"/>
                    <a:pt x="0" y="1468"/>
                    <a:pt x="34" y="1701"/>
                  </a:cubicBezTo>
                  <a:cubicBezTo>
                    <a:pt x="34" y="1919"/>
                    <a:pt x="851" y="2180"/>
                    <a:pt x="2000" y="2180"/>
                  </a:cubicBezTo>
                  <a:cubicBezTo>
                    <a:pt x="2263" y="2180"/>
                    <a:pt x="2543" y="2166"/>
                    <a:pt x="2836" y="2135"/>
                  </a:cubicBezTo>
                  <a:cubicBezTo>
                    <a:pt x="3253" y="2085"/>
                    <a:pt x="3678" y="2060"/>
                    <a:pt x="4103" y="2060"/>
                  </a:cubicBezTo>
                  <a:cubicBezTo>
                    <a:pt x="4528" y="2060"/>
                    <a:pt x="4954" y="2085"/>
                    <a:pt x="5371" y="2135"/>
                  </a:cubicBezTo>
                  <a:lnTo>
                    <a:pt x="5204" y="667"/>
                  </a:lnTo>
                  <a:cubicBezTo>
                    <a:pt x="5204" y="667"/>
                    <a:pt x="3870" y="0"/>
                    <a:pt x="3102" y="0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5"/>
            <p:cNvSpPr/>
            <p:nvPr/>
          </p:nvSpPr>
          <p:spPr>
            <a:xfrm>
              <a:off x="7758889" y="2411191"/>
              <a:ext cx="110639" cy="56765"/>
            </a:xfrm>
            <a:custGeom>
              <a:avLst/>
              <a:gdLst/>
              <a:ahLst/>
              <a:cxnLst/>
              <a:rect l="l" t="t" r="r" b="b"/>
              <a:pathLst>
                <a:path w="3904" h="2003" extrusionOk="0">
                  <a:moveTo>
                    <a:pt x="2002" y="1"/>
                  </a:moveTo>
                  <a:cubicBezTo>
                    <a:pt x="1335" y="34"/>
                    <a:pt x="668" y="101"/>
                    <a:pt x="1" y="268"/>
                  </a:cubicBezTo>
                  <a:lnTo>
                    <a:pt x="501" y="2002"/>
                  </a:lnTo>
                  <a:lnTo>
                    <a:pt x="3903" y="1735"/>
                  </a:lnTo>
                  <a:cubicBezTo>
                    <a:pt x="3903" y="1735"/>
                    <a:pt x="2869" y="1"/>
                    <a:pt x="2002" y="1"/>
                  </a:cubicBezTo>
                  <a:close/>
                </a:path>
              </a:pathLst>
            </a:custGeom>
            <a:solidFill>
              <a:schemeClr val="lt1"/>
            </a:solidFill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5"/>
            <p:cNvSpPr/>
            <p:nvPr/>
          </p:nvSpPr>
          <p:spPr>
            <a:xfrm>
              <a:off x="7320224" y="2407648"/>
              <a:ext cx="452873" cy="242052"/>
            </a:xfrm>
            <a:custGeom>
              <a:avLst/>
              <a:gdLst/>
              <a:ahLst/>
              <a:cxnLst/>
              <a:rect l="l" t="t" r="r" b="b"/>
              <a:pathLst>
                <a:path w="15980" h="8541" extrusionOk="0">
                  <a:moveTo>
                    <a:pt x="14915" y="0"/>
                  </a:moveTo>
                  <a:cubicBezTo>
                    <a:pt x="14804" y="0"/>
                    <a:pt x="14745" y="59"/>
                    <a:pt x="14745" y="59"/>
                  </a:cubicBezTo>
                  <a:lnTo>
                    <a:pt x="1535" y="3862"/>
                  </a:lnTo>
                  <a:lnTo>
                    <a:pt x="802" y="5063"/>
                  </a:lnTo>
                  <a:cubicBezTo>
                    <a:pt x="802" y="5063"/>
                    <a:pt x="1" y="6364"/>
                    <a:pt x="1302" y="7898"/>
                  </a:cubicBezTo>
                  <a:cubicBezTo>
                    <a:pt x="1674" y="8359"/>
                    <a:pt x="2007" y="8540"/>
                    <a:pt x="2351" y="8540"/>
                  </a:cubicBezTo>
                  <a:cubicBezTo>
                    <a:pt x="3178" y="8540"/>
                    <a:pt x="4076" y="7494"/>
                    <a:pt x="5772" y="6764"/>
                  </a:cubicBezTo>
                  <a:cubicBezTo>
                    <a:pt x="8173" y="5730"/>
                    <a:pt x="15979" y="2094"/>
                    <a:pt x="15979" y="2094"/>
                  </a:cubicBezTo>
                  <a:cubicBezTo>
                    <a:pt x="15946" y="1494"/>
                    <a:pt x="15779" y="893"/>
                    <a:pt x="15479" y="393"/>
                  </a:cubicBezTo>
                  <a:cubicBezTo>
                    <a:pt x="15231" y="75"/>
                    <a:pt x="15040" y="0"/>
                    <a:pt x="14915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5"/>
            <p:cNvSpPr/>
            <p:nvPr/>
          </p:nvSpPr>
          <p:spPr>
            <a:xfrm>
              <a:off x="7320224" y="2401753"/>
              <a:ext cx="452873" cy="274161"/>
            </a:xfrm>
            <a:custGeom>
              <a:avLst/>
              <a:gdLst/>
              <a:ahLst/>
              <a:cxnLst/>
              <a:rect l="l" t="t" r="r" b="b"/>
              <a:pathLst>
                <a:path w="15980" h="9674" fill="none" extrusionOk="0">
                  <a:moveTo>
                    <a:pt x="1535" y="4070"/>
                  </a:moveTo>
                  <a:lnTo>
                    <a:pt x="14745" y="267"/>
                  </a:lnTo>
                  <a:cubicBezTo>
                    <a:pt x="14745" y="267"/>
                    <a:pt x="15012" y="0"/>
                    <a:pt x="15479" y="601"/>
                  </a:cubicBezTo>
                  <a:cubicBezTo>
                    <a:pt x="15779" y="1101"/>
                    <a:pt x="15946" y="1702"/>
                    <a:pt x="15979" y="2302"/>
                  </a:cubicBezTo>
                  <a:cubicBezTo>
                    <a:pt x="15979" y="2302"/>
                    <a:pt x="8173" y="5938"/>
                    <a:pt x="5772" y="6972"/>
                  </a:cubicBezTo>
                  <a:cubicBezTo>
                    <a:pt x="3370" y="8006"/>
                    <a:pt x="2569" y="9674"/>
                    <a:pt x="1302" y="8106"/>
                  </a:cubicBezTo>
                  <a:cubicBezTo>
                    <a:pt x="1" y="6572"/>
                    <a:pt x="802" y="5271"/>
                    <a:pt x="802" y="5271"/>
                  </a:cubicBezTo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46" name="Google Shape;11046;p75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ALTERNATIVE RESOURCES</a:t>
            </a:r>
            <a:endParaRPr dirty="0">
              <a:solidFill>
                <a:schemeClr val="dk1"/>
              </a:solidFill>
            </a:endParaRPr>
          </a:p>
        </p:txBody>
      </p:sp>
      <p:grpSp>
        <p:nvGrpSpPr>
          <p:cNvPr id="11047" name="Google Shape;11047;p75"/>
          <p:cNvGrpSpPr/>
          <p:nvPr/>
        </p:nvGrpSpPr>
        <p:grpSpPr>
          <a:xfrm>
            <a:off x="3414576" y="3133659"/>
            <a:ext cx="1700297" cy="1082888"/>
            <a:chOff x="2331871" y="1422057"/>
            <a:chExt cx="1067489" cy="679864"/>
          </a:xfrm>
        </p:grpSpPr>
        <p:sp>
          <p:nvSpPr>
            <p:cNvPr id="11048" name="Google Shape;11048;p75"/>
            <p:cNvSpPr/>
            <p:nvPr/>
          </p:nvSpPr>
          <p:spPr>
            <a:xfrm>
              <a:off x="2331871" y="1422057"/>
              <a:ext cx="1067489" cy="679864"/>
            </a:xfrm>
            <a:custGeom>
              <a:avLst/>
              <a:gdLst/>
              <a:ahLst/>
              <a:cxnLst/>
              <a:rect l="l" t="t" r="r" b="b"/>
              <a:pathLst>
                <a:path w="15444" h="9836" extrusionOk="0">
                  <a:moveTo>
                    <a:pt x="5859" y="1"/>
                  </a:moveTo>
                  <a:lnTo>
                    <a:pt x="3334" y="3061"/>
                  </a:lnTo>
                  <a:lnTo>
                    <a:pt x="1584" y="2501"/>
                  </a:lnTo>
                  <a:lnTo>
                    <a:pt x="2215" y="5787"/>
                  </a:lnTo>
                  <a:lnTo>
                    <a:pt x="1" y="6894"/>
                  </a:lnTo>
                  <a:lnTo>
                    <a:pt x="2656" y="7799"/>
                  </a:lnTo>
                  <a:lnTo>
                    <a:pt x="2882" y="8811"/>
                  </a:lnTo>
                  <a:lnTo>
                    <a:pt x="4358" y="8657"/>
                  </a:lnTo>
                  <a:lnTo>
                    <a:pt x="6275" y="9359"/>
                  </a:lnTo>
                  <a:lnTo>
                    <a:pt x="7240" y="8752"/>
                  </a:lnTo>
                  <a:lnTo>
                    <a:pt x="10954" y="9835"/>
                  </a:lnTo>
                  <a:lnTo>
                    <a:pt x="11085" y="7228"/>
                  </a:lnTo>
                  <a:lnTo>
                    <a:pt x="15443" y="6013"/>
                  </a:lnTo>
                  <a:lnTo>
                    <a:pt x="12169" y="4704"/>
                  </a:lnTo>
                  <a:lnTo>
                    <a:pt x="13836" y="2168"/>
                  </a:lnTo>
                  <a:lnTo>
                    <a:pt x="13836" y="2168"/>
                  </a:lnTo>
                  <a:lnTo>
                    <a:pt x="10323" y="2942"/>
                  </a:lnTo>
                  <a:lnTo>
                    <a:pt x="8918" y="882"/>
                  </a:lnTo>
                  <a:lnTo>
                    <a:pt x="6692" y="2644"/>
                  </a:lnTo>
                  <a:lnTo>
                    <a:pt x="585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5"/>
            <p:cNvSpPr/>
            <p:nvPr/>
          </p:nvSpPr>
          <p:spPr>
            <a:xfrm>
              <a:off x="2331871" y="1422057"/>
              <a:ext cx="1067489" cy="679864"/>
            </a:xfrm>
            <a:custGeom>
              <a:avLst/>
              <a:gdLst/>
              <a:ahLst/>
              <a:cxnLst/>
              <a:rect l="l" t="t" r="r" b="b"/>
              <a:pathLst>
                <a:path w="15444" h="9836" extrusionOk="0">
                  <a:moveTo>
                    <a:pt x="5859" y="1"/>
                  </a:moveTo>
                  <a:lnTo>
                    <a:pt x="4561" y="2584"/>
                  </a:lnTo>
                  <a:lnTo>
                    <a:pt x="1584" y="2501"/>
                  </a:lnTo>
                  <a:lnTo>
                    <a:pt x="2834" y="4930"/>
                  </a:lnTo>
                  <a:lnTo>
                    <a:pt x="1" y="6894"/>
                  </a:lnTo>
                  <a:lnTo>
                    <a:pt x="3287" y="6930"/>
                  </a:lnTo>
                  <a:lnTo>
                    <a:pt x="2882" y="8811"/>
                  </a:lnTo>
                  <a:lnTo>
                    <a:pt x="4977" y="7799"/>
                  </a:lnTo>
                  <a:lnTo>
                    <a:pt x="6275" y="9359"/>
                  </a:lnTo>
                  <a:lnTo>
                    <a:pt x="7871" y="7871"/>
                  </a:lnTo>
                  <a:lnTo>
                    <a:pt x="10954" y="9835"/>
                  </a:lnTo>
                  <a:lnTo>
                    <a:pt x="11704" y="6371"/>
                  </a:lnTo>
                  <a:lnTo>
                    <a:pt x="15443" y="6013"/>
                  </a:lnTo>
                  <a:lnTo>
                    <a:pt x="12788" y="3835"/>
                  </a:lnTo>
                  <a:lnTo>
                    <a:pt x="14467" y="1299"/>
                  </a:lnTo>
                  <a:lnTo>
                    <a:pt x="10954" y="2084"/>
                  </a:lnTo>
                  <a:lnTo>
                    <a:pt x="9549" y="13"/>
                  </a:lnTo>
                  <a:lnTo>
                    <a:pt x="7323" y="1787"/>
                  </a:lnTo>
                  <a:lnTo>
                    <a:pt x="58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5"/>
            <p:cNvSpPr/>
            <p:nvPr/>
          </p:nvSpPr>
          <p:spPr>
            <a:xfrm>
              <a:off x="2484141" y="1511774"/>
              <a:ext cx="774490" cy="492204"/>
            </a:xfrm>
            <a:custGeom>
              <a:avLst/>
              <a:gdLst/>
              <a:ahLst/>
              <a:cxnLst/>
              <a:rect l="l" t="t" r="r" b="b"/>
              <a:pathLst>
                <a:path w="11205" h="7121" extrusionOk="0">
                  <a:moveTo>
                    <a:pt x="4251" y="1"/>
                  </a:moveTo>
                  <a:lnTo>
                    <a:pt x="3310" y="1870"/>
                  </a:lnTo>
                  <a:lnTo>
                    <a:pt x="1143" y="1798"/>
                  </a:lnTo>
                  <a:lnTo>
                    <a:pt x="2048" y="3572"/>
                  </a:lnTo>
                  <a:lnTo>
                    <a:pt x="0" y="4977"/>
                  </a:lnTo>
                  <a:lnTo>
                    <a:pt x="2382" y="5025"/>
                  </a:lnTo>
                  <a:lnTo>
                    <a:pt x="2084" y="6382"/>
                  </a:lnTo>
                  <a:lnTo>
                    <a:pt x="2084" y="6382"/>
                  </a:lnTo>
                  <a:lnTo>
                    <a:pt x="3608" y="5656"/>
                  </a:lnTo>
                  <a:lnTo>
                    <a:pt x="4548" y="6787"/>
                  </a:lnTo>
                  <a:lnTo>
                    <a:pt x="5715" y="5716"/>
                  </a:lnTo>
                  <a:lnTo>
                    <a:pt x="7942" y="7120"/>
                  </a:lnTo>
                  <a:lnTo>
                    <a:pt x="8489" y="4608"/>
                  </a:lnTo>
                  <a:lnTo>
                    <a:pt x="11204" y="4358"/>
                  </a:lnTo>
                  <a:lnTo>
                    <a:pt x="9287" y="2775"/>
                  </a:lnTo>
                  <a:lnTo>
                    <a:pt x="10490" y="929"/>
                  </a:lnTo>
                  <a:lnTo>
                    <a:pt x="7942" y="1501"/>
                  </a:lnTo>
                  <a:lnTo>
                    <a:pt x="6918" y="1"/>
                  </a:lnTo>
                  <a:lnTo>
                    <a:pt x="5310" y="1286"/>
                  </a:lnTo>
                  <a:lnTo>
                    <a:pt x="42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1" name="Google Shape;11051;p75"/>
          <p:cNvGrpSpPr/>
          <p:nvPr/>
        </p:nvGrpSpPr>
        <p:grpSpPr>
          <a:xfrm flipH="1">
            <a:off x="6456442" y="1351048"/>
            <a:ext cx="838300" cy="3316259"/>
            <a:chOff x="6153297" y="1351048"/>
            <a:chExt cx="838300" cy="3316259"/>
          </a:xfrm>
        </p:grpSpPr>
        <p:grpSp>
          <p:nvGrpSpPr>
            <p:cNvPr id="11052" name="Google Shape;11052;p75"/>
            <p:cNvGrpSpPr/>
            <p:nvPr/>
          </p:nvGrpSpPr>
          <p:grpSpPr>
            <a:xfrm>
              <a:off x="6153297" y="1351048"/>
              <a:ext cx="838300" cy="3316259"/>
              <a:chOff x="4492597" y="1760421"/>
              <a:chExt cx="662164" cy="2619478"/>
            </a:xfrm>
          </p:grpSpPr>
          <p:sp>
            <p:nvSpPr>
              <p:cNvPr id="11053" name="Google Shape;11053;p75"/>
              <p:cNvSpPr/>
              <p:nvPr/>
            </p:nvSpPr>
            <p:spPr>
              <a:xfrm>
                <a:off x="4492597" y="2198490"/>
                <a:ext cx="242052" cy="413707"/>
              </a:xfrm>
              <a:custGeom>
                <a:avLst/>
                <a:gdLst/>
                <a:ahLst/>
                <a:cxnLst/>
                <a:rect l="l" t="t" r="r" b="b"/>
                <a:pathLst>
                  <a:path w="8541" h="14598" extrusionOk="0">
                    <a:moveTo>
                      <a:pt x="6439" y="1"/>
                    </a:moveTo>
                    <a:cubicBezTo>
                      <a:pt x="5905" y="334"/>
                      <a:pt x="5438" y="801"/>
                      <a:pt x="5104" y="1368"/>
                    </a:cubicBezTo>
                    <a:cubicBezTo>
                      <a:pt x="4637" y="2202"/>
                      <a:pt x="2002" y="9774"/>
                      <a:pt x="1202" y="11509"/>
                    </a:cubicBezTo>
                    <a:cubicBezTo>
                      <a:pt x="368" y="13210"/>
                      <a:pt x="1" y="13810"/>
                      <a:pt x="1035" y="14411"/>
                    </a:cubicBezTo>
                    <a:cubicBezTo>
                      <a:pt x="1260" y="14538"/>
                      <a:pt x="1498" y="14598"/>
                      <a:pt x="1741" y="14598"/>
                    </a:cubicBezTo>
                    <a:cubicBezTo>
                      <a:pt x="2647" y="14598"/>
                      <a:pt x="3627" y="13765"/>
                      <a:pt x="4337" y="12476"/>
                    </a:cubicBezTo>
                    <a:cubicBezTo>
                      <a:pt x="5238" y="10808"/>
                      <a:pt x="6906" y="6238"/>
                      <a:pt x="7206" y="5171"/>
                    </a:cubicBezTo>
                    <a:cubicBezTo>
                      <a:pt x="7506" y="4137"/>
                      <a:pt x="8540" y="167"/>
                      <a:pt x="64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75"/>
              <p:cNvSpPr/>
              <p:nvPr/>
            </p:nvSpPr>
            <p:spPr>
              <a:xfrm>
                <a:off x="5107090" y="4129913"/>
                <a:ext cx="46364" cy="132376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4671" extrusionOk="0">
                    <a:moveTo>
                      <a:pt x="1035" y="0"/>
                    </a:moveTo>
                    <a:lnTo>
                      <a:pt x="1" y="2269"/>
                    </a:lnTo>
                    <a:lnTo>
                      <a:pt x="1235" y="4670"/>
                    </a:lnTo>
                    <a:lnTo>
                      <a:pt x="1635" y="4470"/>
                    </a:lnTo>
                    <a:lnTo>
                      <a:pt x="1035" y="0"/>
                    </a:ln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75"/>
              <p:cNvSpPr/>
              <p:nvPr/>
            </p:nvSpPr>
            <p:spPr>
              <a:xfrm>
                <a:off x="4772438" y="3367932"/>
                <a:ext cx="363971" cy="939669"/>
              </a:xfrm>
              <a:custGeom>
                <a:avLst/>
                <a:gdLst/>
                <a:ahLst/>
                <a:cxnLst/>
                <a:rect l="l" t="t" r="r" b="b"/>
                <a:pathLst>
                  <a:path w="12843" h="33157" extrusionOk="0">
                    <a:moveTo>
                      <a:pt x="0" y="0"/>
                    </a:moveTo>
                    <a:cubicBezTo>
                      <a:pt x="0" y="0"/>
                      <a:pt x="1368" y="6405"/>
                      <a:pt x="2702" y="10541"/>
                    </a:cubicBezTo>
                    <a:cubicBezTo>
                      <a:pt x="4037" y="14678"/>
                      <a:pt x="8373" y="24318"/>
                      <a:pt x="8707" y="25986"/>
                    </a:cubicBezTo>
                    <a:cubicBezTo>
                      <a:pt x="9007" y="27654"/>
                      <a:pt x="8607" y="27654"/>
                      <a:pt x="8607" y="28988"/>
                    </a:cubicBezTo>
                    <a:cubicBezTo>
                      <a:pt x="8607" y="30322"/>
                      <a:pt x="6739" y="31756"/>
                      <a:pt x="6639" y="32490"/>
                    </a:cubicBezTo>
                    <a:cubicBezTo>
                      <a:pt x="6556" y="32945"/>
                      <a:pt x="7087" y="33156"/>
                      <a:pt x="7821" y="33156"/>
                    </a:cubicBezTo>
                    <a:cubicBezTo>
                      <a:pt x="8272" y="33156"/>
                      <a:pt x="8799" y="33076"/>
                      <a:pt x="9307" y="32924"/>
                    </a:cubicBezTo>
                    <a:cubicBezTo>
                      <a:pt x="10675" y="32490"/>
                      <a:pt x="11575" y="31356"/>
                      <a:pt x="11575" y="30422"/>
                    </a:cubicBezTo>
                    <a:cubicBezTo>
                      <a:pt x="11575" y="29455"/>
                      <a:pt x="12843" y="27820"/>
                      <a:pt x="12843" y="26886"/>
                    </a:cubicBezTo>
                    <a:cubicBezTo>
                      <a:pt x="12843" y="25952"/>
                      <a:pt x="11275" y="25852"/>
                      <a:pt x="11175" y="24084"/>
                    </a:cubicBezTo>
                    <a:cubicBezTo>
                      <a:pt x="11042" y="22350"/>
                      <a:pt x="10441" y="16045"/>
                      <a:pt x="9407" y="12309"/>
                    </a:cubicBezTo>
                    <a:cubicBezTo>
                      <a:pt x="8373" y="8573"/>
                      <a:pt x="7339" y="6638"/>
                      <a:pt x="6505" y="5604"/>
                    </a:cubicBezTo>
                    <a:cubicBezTo>
                      <a:pt x="5705" y="4570"/>
                      <a:pt x="4670" y="2169"/>
                      <a:pt x="4837" y="1335"/>
                    </a:cubicBezTo>
                    <a:cubicBezTo>
                      <a:pt x="5037" y="534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75"/>
              <p:cNvSpPr/>
              <p:nvPr/>
            </p:nvSpPr>
            <p:spPr>
              <a:xfrm>
                <a:off x="4958809" y="4104377"/>
                <a:ext cx="177607" cy="202773"/>
              </a:xfrm>
              <a:custGeom>
                <a:avLst/>
                <a:gdLst/>
                <a:ahLst/>
                <a:cxnLst/>
                <a:rect l="l" t="t" r="r" b="b"/>
                <a:pathLst>
                  <a:path w="6267" h="7155" extrusionOk="0">
                    <a:moveTo>
                      <a:pt x="5667" y="1"/>
                    </a:moveTo>
                    <a:cubicBezTo>
                      <a:pt x="5200" y="1202"/>
                      <a:pt x="4266" y="3336"/>
                      <a:pt x="2865" y="4537"/>
                    </a:cubicBezTo>
                    <a:cubicBezTo>
                      <a:pt x="2291" y="5005"/>
                      <a:pt x="1852" y="5161"/>
                      <a:pt x="1515" y="5161"/>
                    </a:cubicBezTo>
                    <a:cubicBezTo>
                      <a:pt x="1323" y="5161"/>
                      <a:pt x="1163" y="5110"/>
                      <a:pt x="1030" y="5038"/>
                    </a:cubicBezTo>
                    <a:cubicBezTo>
                      <a:pt x="563" y="5638"/>
                      <a:pt x="96" y="6138"/>
                      <a:pt x="63" y="6505"/>
                    </a:cubicBezTo>
                    <a:cubicBezTo>
                      <a:pt x="1" y="6938"/>
                      <a:pt x="524" y="7154"/>
                      <a:pt x="1248" y="7154"/>
                    </a:cubicBezTo>
                    <a:cubicBezTo>
                      <a:pt x="1696" y="7154"/>
                      <a:pt x="2221" y="7071"/>
                      <a:pt x="2731" y="6906"/>
                    </a:cubicBezTo>
                    <a:cubicBezTo>
                      <a:pt x="4099" y="6505"/>
                      <a:pt x="4999" y="5371"/>
                      <a:pt x="4999" y="4437"/>
                    </a:cubicBezTo>
                    <a:cubicBezTo>
                      <a:pt x="4999" y="3503"/>
                      <a:pt x="6267" y="1835"/>
                      <a:pt x="6267" y="901"/>
                    </a:cubicBezTo>
                    <a:cubicBezTo>
                      <a:pt x="6267" y="501"/>
                      <a:pt x="6000" y="268"/>
                      <a:pt x="56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75"/>
              <p:cNvSpPr/>
              <p:nvPr/>
            </p:nvSpPr>
            <p:spPr>
              <a:xfrm>
                <a:off x="4675142" y="3409537"/>
                <a:ext cx="317578" cy="970362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34240" extrusionOk="0">
                    <a:moveTo>
                      <a:pt x="5835" y="0"/>
                    </a:moveTo>
                    <a:cubicBezTo>
                      <a:pt x="5835" y="0"/>
                      <a:pt x="5402" y="3403"/>
                      <a:pt x="5402" y="5571"/>
                    </a:cubicBezTo>
                    <a:cubicBezTo>
                      <a:pt x="5402" y="7739"/>
                      <a:pt x="4167" y="22049"/>
                      <a:pt x="3734" y="24818"/>
                    </a:cubicBezTo>
                    <a:cubicBezTo>
                      <a:pt x="3333" y="27453"/>
                      <a:pt x="2600" y="28621"/>
                      <a:pt x="2199" y="30088"/>
                    </a:cubicBezTo>
                    <a:cubicBezTo>
                      <a:pt x="1766" y="31523"/>
                      <a:pt x="1365" y="33090"/>
                      <a:pt x="631" y="33491"/>
                    </a:cubicBezTo>
                    <a:cubicBezTo>
                      <a:pt x="0" y="33851"/>
                      <a:pt x="507" y="34239"/>
                      <a:pt x="1540" y="34239"/>
                    </a:cubicBezTo>
                    <a:cubicBezTo>
                      <a:pt x="1654" y="34239"/>
                      <a:pt x="1774" y="34235"/>
                      <a:pt x="1899" y="34225"/>
                    </a:cubicBezTo>
                    <a:cubicBezTo>
                      <a:pt x="3133" y="34091"/>
                      <a:pt x="4401" y="33491"/>
                      <a:pt x="4468" y="32357"/>
                    </a:cubicBezTo>
                    <a:cubicBezTo>
                      <a:pt x="4568" y="31222"/>
                      <a:pt x="5568" y="30222"/>
                      <a:pt x="6235" y="29755"/>
                    </a:cubicBezTo>
                    <a:cubicBezTo>
                      <a:pt x="7470" y="28921"/>
                      <a:pt x="5935" y="26452"/>
                      <a:pt x="7670" y="21082"/>
                    </a:cubicBezTo>
                    <a:cubicBezTo>
                      <a:pt x="8437" y="18714"/>
                      <a:pt x="10372" y="15611"/>
                      <a:pt x="10772" y="11975"/>
                    </a:cubicBezTo>
                    <a:cubicBezTo>
                      <a:pt x="11206" y="8373"/>
                      <a:pt x="10472" y="5037"/>
                      <a:pt x="10472" y="4236"/>
                    </a:cubicBezTo>
                    <a:cubicBezTo>
                      <a:pt x="10472" y="3403"/>
                      <a:pt x="11206" y="300"/>
                      <a:pt x="11206" y="300"/>
                    </a:cubicBezTo>
                    <a:lnTo>
                      <a:pt x="5835" y="0"/>
                    </a:ln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75"/>
              <p:cNvSpPr/>
              <p:nvPr/>
            </p:nvSpPr>
            <p:spPr>
              <a:xfrm>
                <a:off x="4675794" y="4175287"/>
                <a:ext cx="223348" cy="203963"/>
              </a:xfrm>
              <a:custGeom>
                <a:avLst/>
                <a:gdLst/>
                <a:ahLst/>
                <a:cxnLst/>
                <a:rect l="l" t="t" r="r" b="b"/>
                <a:pathLst>
                  <a:path w="7881" h="7197" extrusionOk="0">
                    <a:moveTo>
                      <a:pt x="6780" y="0"/>
                    </a:moveTo>
                    <a:cubicBezTo>
                      <a:pt x="5712" y="1068"/>
                      <a:pt x="4244" y="3770"/>
                      <a:pt x="3410" y="4604"/>
                    </a:cubicBezTo>
                    <a:cubicBezTo>
                      <a:pt x="3094" y="4920"/>
                      <a:pt x="2656" y="5083"/>
                      <a:pt x="2209" y="5083"/>
                    </a:cubicBezTo>
                    <a:cubicBezTo>
                      <a:pt x="1996" y="5083"/>
                      <a:pt x="1780" y="5046"/>
                      <a:pt x="1576" y="4971"/>
                    </a:cubicBezTo>
                    <a:cubicBezTo>
                      <a:pt x="1309" y="5671"/>
                      <a:pt x="1009" y="6238"/>
                      <a:pt x="642" y="6472"/>
                    </a:cubicBezTo>
                    <a:cubicBezTo>
                      <a:pt x="0" y="6822"/>
                      <a:pt x="480" y="7197"/>
                      <a:pt x="1435" y="7197"/>
                    </a:cubicBezTo>
                    <a:cubicBezTo>
                      <a:pt x="1573" y="7197"/>
                      <a:pt x="1720" y="7189"/>
                      <a:pt x="1876" y="7172"/>
                    </a:cubicBezTo>
                    <a:cubicBezTo>
                      <a:pt x="3144" y="7072"/>
                      <a:pt x="4378" y="6472"/>
                      <a:pt x="4478" y="5304"/>
                    </a:cubicBezTo>
                    <a:cubicBezTo>
                      <a:pt x="4545" y="4170"/>
                      <a:pt x="5779" y="3203"/>
                      <a:pt x="6513" y="2936"/>
                    </a:cubicBezTo>
                    <a:cubicBezTo>
                      <a:pt x="7880" y="2402"/>
                      <a:pt x="6880" y="1268"/>
                      <a:pt x="678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75"/>
              <p:cNvSpPr/>
              <p:nvPr/>
            </p:nvSpPr>
            <p:spPr>
              <a:xfrm>
                <a:off x="4831047" y="4229986"/>
                <a:ext cx="44465" cy="128720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4542" extrusionOk="0">
                    <a:moveTo>
                      <a:pt x="1187" y="0"/>
                    </a:moveTo>
                    <a:cubicBezTo>
                      <a:pt x="689" y="0"/>
                      <a:pt x="1" y="1440"/>
                      <a:pt x="1" y="1440"/>
                    </a:cubicBezTo>
                    <a:lnTo>
                      <a:pt x="734" y="4542"/>
                    </a:lnTo>
                    <a:lnTo>
                      <a:pt x="1568" y="4542"/>
                    </a:lnTo>
                    <a:lnTo>
                      <a:pt x="1235" y="5"/>
                    </a:lnTo>
                    <a:cubicBezTo>
                      <a:pt x="1219" y="2"/>
                      <a:pt x="1203" y="0"/>
                      <a:pt x="11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75"/>
              <p:cNvSpPr/>
              <p:nvPr/>
            </p:nvSpPr>
            <p:spPr>
              <a:xfrm>
                <a:off x="4641020" y="2177263"/>
                <a:ext cx="502015" cy="1274166"/>
              </a:xfrm>
              <a:custGeom>
                <a:avLst/>
                <a:gdLst/>
                <a:ahLst/>
                <a:cxnLst/>
                <a:rect l="l" t="t" r="r" b="b"/>
                <a:pathLst>
                  <a:path w="17714" h="44960" extrusionOk="0">
                    <a:moveTo>
                      <a:pt x="6619" y="1"/>
                    </a:moveTo>
                    <a:cubicBezTo>
                      <a:pt x="6446" y="1"/>
                      <a:pt x="6274" y="6"/>
                      <a:pt x="6105" y="16"/>
                    </a:cubicBezTo>
                    <a:lnTo>
                      <a:pt x="2936" y="1217"/>
                    </a:lnTo>
                    <a:cubicBezTo>
                      <a:pt x="2936" y="1217"/>
                      <a:pt x="1202" y="5319"/>
                      <a:pt x="601" y="8322"/>
                    </a:cubicBezTo>
                    <a:cubicBezTo>
                      <a:pt x="1" y="11324"/>
                      <a:pt x="835" y="14426"/>
                      <a:pt x="1435" y="16294"/>
                    </a:cubicBezTo>
                    <a:cubicBezTo>
                      <a:pt x="2069" y="18162"/>
                      <a:pt x="2803" y="29003"/>
                      <a:pt x="3103" y="33106"/>
                    </a:cubicBezTo>
                    <a:cubicBezTo>
                      <a:pt x="3437" y="37242"/>
                      <a:pt x="4004" y="43213"/>
                      <a:pt x="4004" y="43213"/>
                    </a:cubicBezTo>
                    <a:cubicBezTo>
                      <a:pt x="4004" y="43213"/>
                      <a:pt x="5338" y="44247"/>
                      <a:pt x="8040" y="44781"/>
                    </a:cubicBezTo>
                    <a:cubicBezTo>
                      <a:pt x="8695" y="44910"/>
                      <a:pt x="9417" y="44959"/>
                      <a:pt x="10134" y="44959"/>
                    </a:cubicBezTo>
                    <a:cubicBezTo>
                      <a:pt x="12376" y="44959"/>
                      <a:pt x="14578" y="44481"/>
                      <a:pt x="14578" y="44481"/>
                    </a:cubicBezTo>
                    <a:cubicBezTo>
                      <a:pt x="14578" y="44481"/>
                      <a:pt x="16813" y="37943"/>
                      <a:pt x="17280" y="34107"/>
                    </a:cubicBezTo>
                    <a:cubicBezTo>
                      <a:pt x="17713" y="30271"/>
                      <a:pt x="13977" y="24066"/>
                      <a:pt x="12777" y="21331"/>
                    </a:cubicBezTo>
                    <a:cubicBezTo>
                      <a:pt x="11576" y="18629"/>
                      <a:pt x="11109" y="14293"/>
                      <a:pt x="11342" y="12992"/>
                    </a:cubicBezTo>
                    <a:cubicBezTo>
                      <a:pt x="11576" y="11724"/>
                      <a:pt x="14411" y="2050"/>
                      <a:pt x="13444" y="1583"/>
                    </a:cubicBezTo>
                    <a:cubicBezTo>
                      <a:pt x="12503" y="1176"/>
                      <a:pt x="9349" y="1"/>
                      <a:pt x="66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75"/>
              <p:cNvSpPr/>
              <p:nvPr/>
            </p:nvSpPr>
            <p:spPr>
              <a:xfrm>
                <a:off x="4743133" y="2103009"/>
                <a:ext cx="164514" cy="264582"/>
              </a:xfrm>
              <a:custGeom>
                <a:avLst/>
                <a:gdLst/>
                <a:ahLst/>
                <a:cxnLst/>
                <a:rect l="l" t="t" r="r" b="b"/>
                <a:pathLst>
                  <a:path w="5805" h="9336" extrusionOk="0">
                    <a:moveTo>
                      <a:pt x="2502" y="0"/>
                    </a:moveTo>
                    <a:cubicBezTo>
                      <a:pt x="2502" y="0"/>
                      <a:pt x="2202" y="2069"/>
                      <a:pt x="1968" y="3003"/>
                    </a:cubicBezTo>
                    <a:cubicBezTo>
                      <a:pt x="1735" y="3903"/>
                      <a:pt x="0" y="7039"/>
                      <a:pt x="701" y="8406"/>
                    </a:cubicBezTo>
                    <a:cubicBezTo>
                      <a:pt x="990" y="8999"/>
                      <a:pt x="1574" y="9335"/>
                      <a:pt x="2224" y="9335"/>
                    </a:cubicBezTo>
                    <a:cubicBezTo>
                      <a:pt x="3074" y="9335"/>
                      <a:pt x="4037" y="8762"/>
                      <a:pt x="4604" y="7439"/>
                    </a:cubicBezTo>
                    <a:cubicBezTo>
                      <a:pt x="5204" y="5838"/>
                      <a:pt x="5471" y="4137"/>
                      <a:pt x="5438" y="2402"/>
                    </a:cubicBezTo>
                    <a:lnTo>
                      <a:pt x="5805" y="167"/>
                    </a:lnTo>
                    <a:lnTo>
                      <a:pt x="5805" y="167"/>
                    </a:lnTo>
                    <a:cubicBezTo>
                      <a:pt x="5804" y="167"/>
                      <a:pt x="4871" y="478"/>
                      <a:pt x="3950" y="478"/>
                    </a:cubicBezTo>
                    <a:cubicBezTo>
                      <a:pt x="3393" y="478"/>
                      <a:pt x="2841" y="365"/>
                      <a:pt x="2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75"/>
              <p:cNvSpPr/>
              <p:nvPr/>
            </p:nvSpPr>
            <p:spPr>
              <a:xfrm>
                <a:off x="4747866" y="1760421"/>
                <a:ext cx="359238" cy="412489"/>
              </a:xfrm>
              <a:custGeom>
                <a:avLst/>
                <a:gdLst/>
                <a:ahLst/>
                <a:cxnLst/>
                <a:rect l="l" t="t" r="r" b="b"/>
                <a:pathLst>
                  <a:path w="12676" h="14555" extrusionOk="0">
                    <a:moveTo>
                      <a:pt x="6036" y="0"/>
                    </a:moveTo>
                    <a:cubicBezTo>
                      <a:pt x="5437" y="0"/>
                      <a:pt x="5037" y="80"/>
                      <a:pt x="5037" y="80"/>
                    </a:cubicBezTo>
                    <a:cubicBezTo>
                      <a:pt x="4974" y="77"/>
                      <a:pt x="4911" y="76"/>
                      <a:pt x="4849" y="76"/>
                    </a:cubicBezTo>
                    <a:cubicBezTo>
                      <a:pt x="3420" y="76"/>
                      <a:pt x="2101" y="800"/>
                      <a:pt x="1334" y="2015"/>
                    </a:cubicBezTo>
                    <a:cubicBezTo>
                      <a:pt x="0" y="4183"/>
                      <a:pt x="734" y="7185"/>
                      <a:pt x="1868" y="8019"/>
                    </a:cubicBezTo>
                    <a:cubicBezTo>
                      <a:pt x="2637" y="8589"/>
                      <a:pt x="4641" y="9196"/>
                      <a:pt x="6441" y="9196"/>
                    </a:cubicBezTo>
                    <a:cubicBezTo>
                      <a:pt x="7062" y="9196"/>
                      <a:pt x="7659" y="9124"/>
                      <a:pt x="8173" y="8953"/>
                    </a:cubicBezTo>
                    <a:lnTo>
                      <a:pt x="8173" y="8953"/>
                    </a:lnTo>
                    <a:cubicBezTo>
                      <a:pt x="7005" y="10154"/>
                      <a:pt x="6271" y="11888"/>
                      <a:pt x="7339" y="13389"/>
                    </a:cubicBezTo>
                    <a:cubicBezTo>
                      <a:pt x="7822" y="14159"/>
                      <a:pt x="8622" y="14554"/>
                      <a:pt x="9430" y="14554"/>
                    </a:cubicBezTo>
                    <a:cubicBezTo>
                      <a:pt x="10128" y="14554"/>
                      <a:pt x="10831" y="14259"/>
                      <a:pt x="11342" y="13656"/>
                    </a:cubicBezTo>
                    <a:cubicBezTo>
                      <a:pt x="12676" y="12088"/>
                      <a:pt x="12309" y="10220"/>
                      <a:pt x="11475" y="8786"/>
                    </a:cubicBezTo>
                    <a:cubicBezTo>
                      <a:pt x="11189" y="8291"/>
                      <a:pt x="10679" y="8020"/>
                      <a:pt x="10151" y="8020"/>
                    </a:cubicBezTo>
                    <a:cubicBezTo>
                      <a:pt x="10003" y="8020"/>
                      <a:pt x="9853" y="8042"/>
                      <a:pt x="9707" y="8086"/>
                    </a:cubicBezTo>
                    <a:cubicBezTo>
                      <a:pt x="11041" y="6951"/>
                      <a:pt x="11909" y="5150"/>
                      <a:pt x="10574" y="2548"/>
                    </a:cubicBezTo>
                    <a:cubicBezTo>
                      <a:pt x="9443" y="353"/>
                      <a:pt x="7299" y="0"/>
                      <a:pt x="60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75"/>
              <p:cNvSpPr/>
              <p:nvPr/>
            </p:nvSpPr>
            <p:spPr>
              <a:xfrm>
                <a:off x="4769603" y="1969267"/>
                <a:ext cx="38797" cy="7076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497" extrusionOk="0">
                    <a:moveTo>
                      <a:pt x="516" y="0"/>
                    </a:moveTo>
                    <a:cubicBezTo>
                      <a:pt x="396" y="0"/>
                      <a:pt x="293" y="95"/>
                      <a:pt x="234" y="350"/>
                    </a:cubicBezTo>
                    <a:cubicBezTo>
                      <a:pt x="0" y="1384"/>
                      <a:pt x="434" y="2184"/>
                      <a:pt x="734" y="2351"/>
                    </a:cubicBezTo>
                    <a:cubicBezTo>
                      <a:pt x="862" y="2453"/>
                      <a:pt x="1028" y="2497"/>
                      <a:pt x="1189" y="2497"/>
                    </a:cubicBezTo>
                    <a:cubicBezTo>
                      <a:pt x="1238" y="2497"/>
                      <a:pt x="1287" y="2492"/>
                      <a:pt x="1335" y="2485"/>
                    </a:cubicBezTo>
                    <a:lnTo>
                      <a:pt x="1368" y="817"/>
                    </a:lnTo>
                    <a:cubicBezTo>
                      <a:pt x="1368" y="817"/>
                      <a:pt x="867" y="0"/>
                      <a:pt x="5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75"/>
              <p:cNvSpPr/>
              <p:nvPr/>
            </p:nvSpPr>
            <p:spPr>
              <a:xfrm>
                <a:off x="4769603" y="1950788"/>
                <a:ext cx="38797" cy="8983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3170" fill="none" extrusionOk="0">
                    <a:moveTo>
                      <a:pt x="1368" y="1469"/>
                    </a:moveTo>
                    <a:cubicBezTo>
                      <a:pt x="1368" y="1469"/>
                      <a:pt x="467" y="1"/>
                      <a:pt x="234" y="1002"/>
                    </a:cubicBezTo>
                    <a:cubicBezTo>
                      <a:pt x="0" y="2036"/>
                      <a:pt x="434" y="2836"/>
                      <a:pt x="734" y="3003"/>
                    </a:cubicBezTo>
                    <a:cubicBezTo>
                      <a:pt x="901" y="3137"/>
                      <a:pt x="1135" y="3170"/>
                      <a:pt x="1335" y="3137"/>
                    </a:cubicBezTo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75"/>
              <p:cNvSpPr/>
              <p:nvPr/>
            </p:nvSpPr>
            <p:spPr>
              <a:xfrm>
                <a:off x="4768668" y="1853436"/>
                <a:ext cx="229724" cy="294084"/>
              </a:xfrm>
              <a:custGeom>
                <a:avLst/>
                <a:gdLst/>
                <a:ahLst/>
                <a:cxnLst/>
                <a:rect l="l" t="t" r="r" b="b"/>
                <a:pathLst>
                  <a:path w="8106" h="10377" extrusionOk="0">
                    <a:moveTo>
                      <a:pt x="5404" y="0"/>
                    </a:moveTo>
                    <a:cubicBezTo>
                      <a:pt x="5404" y="0"/>
                      <a:pt x="3638" y="2284"/>
                      <a:pt x="1648" y="2284"/>
                    </a:cubicBezTo>
                    <a:cubicBezTo>
                      <a:pt x="1555" y="2284"/>
                      <a:pt x="1461" y="2279"/>
                      <a:pt x="1368" y="2268"/>
                    </a:cubicBezTo>
                    <a:lnTo>
                      <a:pt x="1368" y="2268"/>
                    </a:lnTo>
                    <a:cubicBezTo>
                      <a:pt x="1368" y="2269"/>
                      <a:pt x="0" y="7806"/>
                      <a:pt x="1868" y="9774"/>
                    </a:cubicBezTo>
                    <a:cubicBezTo>
                      <a:pt x="2282" y="10196"/>
                      <a:pt x="2706" y="10376"/>
                      <a:pt x="3134" y="10376"/>
                    </a:cubicBezTo>
                    <a:cubicBezTo>
                      <a:pt x="4667" y="10376"/>
                      <a:pt x="6242" y="8049"/>
                      <a:pt x="7572" y="6171"/>
                    </a:cubicBezTo>
                    <a:lnTo>
                      <a:pt x="8106" y="4570"/>
                    </a:lnTo>
                    <a:cubicBezTo>
                      <a:pt x="7672" y="3803"/>
                      <a:pt x="7205" y="3036"/>
                      <a:pt x="6671" y="2335"/>
                    </a:cubicBezTo>
                    <a:cubicBezTo>
                      <a:pt x="6138" y="1635"/>
                      <a:pt x="5704" y="834"/>
                      <a:pt x="54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75"/>
              <p:cNvSpPr/>
              <p:nvPr/>
            </p:nvSpPr>
            <p:spPr>
              <a:xfrm>
                <a:off x="4946396" y="2020678"/>
                <a:ext cx="62631" cy="54951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1939" extrusionOk="0">
                    <a:moveTo>
                      <a:pt x="1832" y="0"/>
                    </a:moveTo>
                    <a:cubicBezTo>
                      <a:pt x="1461" y="0"/>
                      <a:pt x="867" y="304"/>
                      <a:pt x="867" y="304"/>
                    </a:cubicBezTo>
                    <a:lnTo>
                      <a:pt x="0" y="1705"/>
                    </a:lnTo>
                    <a:cubicBezTo>
                      <a:pt x="167" y="1838"/>
                      <a:pt x="367" y="1938"/>
                      <a:pt x="567" y="1938"/>
                    </a:cubicBezTo>
                    <a:cubicBezTo>
                      <a:pt x="934" y="1938"/>
                      <a:pt x="1701" y="1504"/>
                      <a:pt x="2068" y="504"/>
                    </a:cubicBezTo>
                    <a:cubicBezTo>
                      <a:pt x="2209" y="119"/>
                      <a:pt x="2064" y="0"/>
                      <a:pt x="18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75"/>
              <p:cNvSpPr/>
              <p:nvPr/>
            </p:nvSpPr>
            <p:spPr>
              <a:xfrm>
                <a:off x="4946396" y="2006592"/>
                <a:ext cx="69036" cy="69036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2436" fill="none" extrusionOk="0">
                    <a:moveTo>
                      <a:pt x="867" y="801"/>
                    </a:moveTo>
                    <a:cubicBezTo>
                      <a:pt x="867" y="801"/>
                      <a:pt x="2435" y="0"/>
                      <a:pt x="2068" y="1001"/>
                    </a:cubicBezTo>
                    <a:cubicBezTo>
                      <a:pt x="1701" y="2001"/>
                      <a:pt x="934" y="2435"/>
                      <a:pt x="567" y="2435"/>
                    </a:cubicBezTo>
                    <a:cubicBezTo>
                      <a:pt x="367" y="2435"/>
                      <a:pt x="167" y="2335"/>
                      <a:pt x="0" y="2202"/>
                    </a:cubicBezTo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75"/>
              <p:cNvSpPr/>
              <p:nvPr/>
            </p:nvSpPr>
            <p:spPr>
              <a:xfrm rot="1138897">
                <a:off x="4896288" y="1960255"/>
                <a:ext cx="58632" cy="14198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501" fill="none" extrusionOk="0">
                    <a:moveTo>
                      <a:pt x="0" y="501"/>
                    </a:moveTo>
                    <a:cubicBezTo>
                      <a:pt x="601" y="34"/>
                      <a:pt x="1435" y="1"/>
                      <a:pt x="2068" y="434"/>
                    </a:cubicBezTo>
                  </a:path>
                </a:pathLst>
              </a:custGeom>
              <a:solidFill>
                <a:schemeClr val="dk1"/>
              </a:solidFill>
              <a:ln w="5000" cap="flat" cmpd="sng">
                <a:solidFill>
                  <a:schemeClr val="dk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75"/>
              <p:cNvSpPr/>
              <p:nvPr/>
            </p:nvSpPr>
            <p:spPr>
              <a:xfrm>
                <a:off x="4819711" y="1929051"/>
                <a:ext cx="46336" cy="23664"/>
              </a:xfrm>
              <a:custGeom>
                <a:avLst/>
                <a:gdLst/>
                <a:ahLst/>
                <a:cxnLst/>
                <a:rect l="l" t="t" r="r" b="b"/>
                <a:pathLst>
                  <a:path w="1635" h="835" fill="none" extrusionOk="0">
                    <a:moveTo>
                      <a:pt x="1635" y="835"/>
                    </a:moveTo>
                    <a:cubicBezTo>
                      <a:pt x="1635" y="835"/>
                      <a:pt x="868" y="1"/>
                      <a:pt x="0" y="334"/>
                    </a:cubicBezTo>
                  </a:path>
                </a:pathLst>
              </a:custGeom>
              <a:solidFill>
                <a:schemeClr val="dk1"/>
              </a:solidFill>
              <a:ln w="5000" cap="flat" cmpd="sng">
                <a:solidFill>
                  <a:schemeClr val="dk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75"/>
              <p:cNvSpPr/>
              <p:nvPr/>
            </p:nvSpPr>
            <p:spPr>
              <a:xfrm>
                <a:off x="4858453" y="2052902"/>
                <a:ext cx="13263" cy="666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235" fill="none" extrusionOk="0">
                    <a:moveTo>
                      <a:pt x="1" y="1"/>
                    </a:moveTo>
                    <a:lnTo>
                      <a:pt x="468" y="234"/>
                    </a:lnTo>
                  </a:path>
                </a:pathLst>
              </a:custGeom>
              <a:solidFill>
                <a:schemeClr val="dk1"/>
              </a:solidFill>
              <a:ln w="5000" cap="flat" cmpd="sng">
                <a:solidFill>
                  <a:schemeClr val="dk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75"/>
              <p:cNvSpPr/>
              <p:nvPr/>
            </p:nvSpPr>
            <p:spPr>
              <a:xfrm>
                <a:off x="4835780" y="2075603"/>
                <a:ext cx="52967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1869" h="434" fill="none" extrusionOk="0">
                    <a:moveTo>
                      <a:pt x="0" y="0"/>
                    </a:moveTo>
                    <a:cubicBezTo>
                      <a:pt x="567" y="334"/>
                      <a:pt x="1235" y="434"/>
                      <a:pt x="1868" y="267"/>
                    </a:cubicBezTo>
                  </a:path>
                </a:pathLst>
              </a:custGeom>
              <a:solidFill>
                <a:schemeClr val="dk1"/>
              </a:solidFill>
              <a:ln w="5000" cap="flat" cmpd="sng">
                <a:solidFill>
                  <a:schemeClr val="dk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75"/>
              <p:cNvSpPr/>
              <p:nvPr/>
            </p:nvSpPr>
            <p:spPr>
              <a:xfrm>
                <a:off x="4608881" y="2188089"/>
                <a:ext cx="190048" cy="893390"/>
              </a:xfrm>
              <a:custGeom>
                <a:avLst/>
                <a:gdLst/>
                <a:ahLst/>
                <a:cxnLst/>
                <a:rect l="l" t="t" r="r" b="b"/>
                <a:pathLst>
                  <a:path w="6706" h="31524" extrusionOk="0">
                    <a:moveTo>
                      <a:pt x="6705" y="1"/>
                    </a:moveTo>
                    <a:cubicBezTo>
                      <a:pt x="6705" y="1"/>
                      <a:pt x="2569" y="101"/>
                      <a:pt x="2336" y="334"/>
                    </a:cubicBezTo>
                    <a:cubicBezTo>
                      <a:pt x="2102" y="568"/>
                      <a:pt x="1435" y="4270"/>
                      <a:pt x="968" y="6572"/>
                    </a:cubicBezTo>
                    <a:cubicBezTo>
                      <a:pt x="534" y="8907"/>
                      <a:pt x="1268" y="11409"/>
                      <a:pt x="1368" y="13110"/>
                    </a:cubicBezTo>
                    <a:cubicBezTo>
                      <a:pt x="1468" y="16079"/>
                      <a:pt x="1268" y="19048"/>
                      <a:pt x="768" y="21983"/>
                    </a:cubicBezTo>
                    <a:cubicBezTo>
                      <a:pt x="167" y="25119"/>
                      <a:pt x="1" y="30022"/>
                      <a:pt x="1" y="30022"/>
                    </a:cubicBezTo>
                    <a:lnTo>
                      <a:pt x="3470" y="31523"/>
                    </a:lnTo>
                    <a:cubicBezTo>
                      <a:pt x="3470" y="31523"/>
                      <a:pt x="3603" y="23784"/>
                      <a:pt x="3470" y="21082"/>
                    </a:cubicBezTo>
                    <a:cubicBezTo>
                      <a:pt x="3303" y="18380"/>
                      <a:pt x="3236" y="11409"/>
                      <a:pt x="4004" y="7639"/>
                    </a:cubicBezTo>
                    <a:cubicBezTo>
                      <a:pt x="4604" y="5004"/>
                      <a:pt x="5505" y="2436"/>
                      <a:pt x="67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75"/>
              <p:cNvSpPr/>
              <p:nvPr/>
            </p:nvSpPr>
            <p:spPr>
              <a:xfrm>
                <a:off x="4835228" y="2192478"/>
                <a:ext cx="319533" cy="892455"/>
              </a:xfrm>
              <a:custGeom>
                <a:avLst/>
                <a:gdLst/>
                <a:ahLst/>
                <a:cxnLst/>
                <a:rect l="l" t="t" r="r" b="b"/>
                <a:pathLst>
                  <a:path w="11275" h="31491" extrusionOk="0">
                    <a:moveTo>
                      <a:pt x="3002" y="1"/>
                    </a:moveTo>
                    <a:cubicBezTo>
                      <a:pt x="3002" y="1"/>
                      <a:pt x="1668" y="5338"/>
                      <a:pt x="834" y="10241"/>
                    </a:cubicBezTo>
                    <a:cubicBezTo>
                      <a:pt x="0" y="15112"/>
                      <a:pt x="2035" y="31490"/>
                      <a:pt x="2035" y="31490"/>
                    </a:cubicBezTo>
                    <a:cubicBezTo>
                      <a:pt x="3503" y="31423"/>
                      <a:pt x="4970" y="31223"/>
                      <a:pt x="6405" y="30956"/>
                    </a:cubicBezTo>
                    <a:cubicBezTo>
                      <a:pt x="9707" y="30456"/>
                      <a:pt x="11275" y="29455"/>
                      <a:pt x="11275" y="29455"/>
                    </a:cubicBezTo>
                    <a:cubicBezTo>
                      <a:pt x="11275" y="29455"/>
                      <a:pt x="9307" y="24518"/>
                      <a:pt x="8039" y="21950"/>
                    </a:cubicBezTo>
                    <a:cubicBezTo>
                      <a:pt x="6772" y="19415"/>
                      <a:pt x="5804" y="17380"/>
                      <a:pt x="5804" y="17380"/>
                    </a:cubicBezTo>
                    <a:cubicBezTo>
                      <a:pt x="5537" y="15412"/>
                      <a:pt x="5671" y="13444"/>
                      <a:pt x="6171" y="11542"/>
                    </a:cubicBezTo>
                    <a:cubicBezTo>
                      <a:pt x="7005" y="8440"/>
                      <a:pt x="9240" y="2136"/>
                      <a:pt x="8339" y="1402"/>
                    </a:cubicBezTo>
                    <a:cubicBezTo>
                      <a:pt x="7439" y="635"/>
                      <a:pt x="3002" y="1"/>
                      <a:pt x="30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75"/>
              <p:cNvSpPr/>
              <p:nvPr/>
            </p:nvSpPr>
            <p:spPr>
              <a:xfrm>
                <a:off x="4640369" y="2220296"/>
                <a:ext cx="430173" cy="508618"/>
              </a:xfrm>
              <a:custGeom>
                <a:avLst/>
                <a:gdLst/>
                <a:ahLst/>
                <a:cxnLst/>
                <a:rect l="l" t="t" r="r" b="b"/>
                <a:pathLst>
                  <a:path w="15179" h="17947" fill="none" extrusionOk="0">
                    <a:moveTo>
                      <a:pt x="11175" y="2636"/>
                    </a:moveTo>
                    <a:cubicBezTo>
                      <a:pt x="11175" y="2636"/>
                      <a:pt x="10341" y="6405"/>
                      <a:pt x="10041" y="8106"/>
                    </a:cubicBezTo>
                    <a:cubicBezTo>
                      <a:pt x="9741" y="9841"/>
                      <a:pt x="9140" y="12410"/>
                      <a:pt x="9140" y="12410"/>
                    </a:cubicBezTo>
                    <a:cubicBezTo>
                      <a:pt x="9140" y="12410"/>
                      <a:pt x="3903" y="12643"/>
                      <a:pt x="2602" y="12543"/>
                    </a:cubicBezTo>
                    <a:cubicBezTo>
                      <a:pt x="1335" y="12476"/>
                      <a:pt x="1" y="12476"/>
                      <a:pt x="1" y="12476"/>
                    </a:cubicBezTo>
                    <a:lnTo>
                      <a:pt x="434" y="14878"/>
                    </a:lnTo>
                    <a:cubicBezTo>
                      <a:pt x="434" y="14878"/>
                      <a:pt x="4637" y="16379"/>
                      <a:pt x="7272" y="16846"/>
                    </a:cubicBezTo>
                    <a:cubicBezTo>
                      <a:pt x="9908" y="17280"/>
                      <a:pt x="11309" y="17947"/>
                      <a:pt x="11776" y="17146"/>
                    </a:cubicBezTo>
                    <a:cubicBezTo>
                      <a:pt x="12209" y="16312"/>
                      <a:pt x="13744" y="7806"/>
                      <a:pt x="14277" y="4604"/>
                    </a:cubicBezTo>
                    <a:cubicBezTo>
                      <a:pt x="14811" y="1368"/>
                      <a:pt x="15178" y="601"/>
                      <a:pt x="12910" y="1"/>
                    </a:cubicBezTo>
                  </a:path>
                </a:pathLst>
              </a:custGeom>
              <a:solidFill>
                <a:schemeClr val="accent3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75"/>
              <p:cNvSpPr/>
              <p:nvPr/>
            </p:nvSpPr>
            <p:spPr>
              <a:xfrm>
                <a:off x="4825379" y="2500947"/>
                <a:ext cx="190048" cy="102903"/>
              </a:xfrm>
              <a:custGeom>
                <a:avLst/>
                <a:gdLst/>
                <a:ahLst/>
                <a:cxnLst/>
                <a:rect l="l" t="t" r="r" b="b"/>
                <a:pathLst>
                  <a:path w="6706" h="3631" extrusionOk="0">
                    <a:moveTo>
                      <a:pt x="3593" y="0"/>
                    </a:moveTo>
                    <a:cubicBezTo>
                      <a:pt x="3583" y="0"/>
                      <a:pt x="3576" y="1"/>
                      <a:pt x="3570" y="3"/>
                    </a:cubicBezTo>
                    <a:cubicBezTo>
                      <a:pt x="3336" y="70"/>
                      <a:pt x="501" y="436"/>
                      <a:pt x="501" y="436"/>
                    </a:cubicBezTo>
                    <a:lnTo>
                      <a:pt x="0" y="1938"/>
                    </a:lnTo>
                    <a:lnTo>
                      <a:pt x="1435" y="2104"/>
                    </a:lnTo>
                    <a:lnTo>
                      <a:pt x="2802" y="2304"/>
                    </a:lnTo>
                    <a:cubicBezTo>
                      <a:pt x="2802" y="2304"/>
                      <a:pt x="3545" y="3511"/>
                      <a:pt x="4017" y="3511"/>
                    </a:cubicBezTo>
                    <a:cubicBezTo>
                      <a:pt x="4035" y="3511"/>
                      <a:pt x="4053" y="3509"/>
                      <a:pt x="4070" y="3505"/>
                    </a:cubicBezTo>
                    <a:cubicBezTo>
                      <a:pt x="4504" y="3439"/>
                      <a:pt x="3603" y="2405"/>
                      <a:pt x="3603" y="2405"/>
                    </a:cubicBezTo>
                    <a:lnTo>
                      <a:pt x="3603" y="2405"/>
                    </a:lnTo>
                    <a:cubicBezTo>
                      <a:pt x="3603" y="2405"/>
                      <a:pt x="4437" y="3205"/>
                      <a:pt x="4804" y="3505"/>
                    </a:cubicBezTo>
                    <a:cubicBezTo>
                      <a:pt x="4937" y="3589"/>
                      <a:pt x="5087" y="3630"/>
                      <a:pt x="5233" y="3630"/>
                    </a:cubicBezTo>
                    <a:cubicBezTo>
                      <a:pt x="5379" y="3630"/>
                      <a:pt x="5521" y="3589"/>
                      <a:pt x="5638" y="3505"/>
                    </a:cubicBezTo>
                    <a:lnTo>
                      <a:pt x="3570" y="1504"/>
                    </a:lnTo>
                    <a:lnTo>
                      <a:pt x="3570" y="1504"/>
                    </a:lnTo>
                    <a:cubicBezTo>
                      <a:pt x="3570" y="1504"/>
                      <a:pt x="5735" y="2917"/>
                      <a:pt x="6211" y="2917"/>
                    </a:cubicBezTo>
                    <a:cubicBezTo>
                      <a:pt x="6236" y="2917"/>
                      <a:pt x="6256" y="2913"/>
                      <a:pt x="6272" y="2905"/>
                    </a:cubicBezTo>
                    <a:cubicBezTo>
                      <a:pt x="6572" y="2771"/>
                      <a:pt x="6272" y="2405"/>
                      <a:pt x="6272" y="2405"/>
                    </a:cubicBezTo>
                    <a:lnTo>
                      <a:pt x="4003" y="903"/>
                    </a:lnTo>
                    <a:lnTo>
                      <a:pt x="4304" y="803"/>
                    </a:lnTo>
                    <a:cubicBezTo>
                      <a:pt x="4304" y="803"/>
                      <a:pt x="5926" y="1645"/>
                      <a:pt x="6291" y="1645"/>
                    </a:cubicBezTo>
                    <a:cubicBezTo>
                      <a:pt x="6311" y="1645"/>
                      <a:pt x="6326" y="1642"/>
                      <a:pt x="6338" y="1637"/>
                    </a:cubicBezTo>
                    <a:cubicBezTo>
                      <a:pt x="6572" y="1571"/>
                      <a:pt x="6705" y="1204"/>
                      <a:pt x="6705" y="1204"/>
                    </a:cubicBezTo>
                    <a:cubicBezTo>
                      <a:pt x="6705" y="1204"/>
                      <a:pt x="3950" y="0"/>
                      <a:pt x="35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75"/>
              <p:cNvSpPr/>
              <p:nvPr/>
            </p:nvSpPr>
            <p:spPr>
              <a:xfrm>
                <a:off x="4543668" y="2414025"/>
                <a:ext cx="172080" cy="141842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5005" extrusionOk="0">
                    <a:moveTo>
                      <a:pt x="901" y="1"/>
                    </a:moveTo>
                    <a:cubicBezTo>
                      <a:pt x="834" y="201"/>
                      <a:pt x="834" y="401"/>
                      <a:pt x="901" y="601"/>
                    </a:cubicBezTo>
                    <a:cubicBezTo>
                      <a:pt x="1034" y="802"/>
                      <a:pt x="3002" y="1335"/>
                      <a:pt x="3002" y="1335"/>
                    </a:cubicBezTo>
                    <a:lnTo>
                      <a:pt x="3169" y="1569"/>
                    </a:lnTo>
                    <a:lnTo>
                      <a:pt x="3169" y="1569"/>
                    </a:lnTo>
                    <a:lnTo>
                      <a:pt x="467" y="1202"/>
                    </a:lnTo>
                    <a:cubicBezTo>
                      <a:pt x="467" y="1202"/>
                      <a:pt x="0" y="1302"/>
                      <a:pt x="133" y="1602"/>
                    </a:cubicBezTo>
                    <a:cubicBezTo>
                      <a:pt x="267" y="1902"/>
                      <a:pt x="3102" y="2336"/>
                      <a:pt x="3102" y="2336"/>
                    </a:cubicBezTo>
                    <a:lnTo>
                      <a:pt x="200" y="2469"/>
                    </a:lnTo>
                    <a:cubicBezTo>
                      <a:pt x="267" y="2736"/>
                      <a:pt x="500" y="2970"/>
                      <a:pt x="801" y="3003"/>
                    </a:cubicBezTo>
                    <a:cubicBezTo>
                      <a:pt x="901" y="3010"/>
                      <a:pt x="1026" y="3012"/>
                      <a:pt x="1163" y="3012"/>
                    </a:cubicBezTo>
                    <a:cubicBezTo>
                      <a:pt x="1709" y="3012"/>
                      <a:pt x="2435" y="2970"/>
                      <a:pt x="2435" y="2970"/>
                    </a:cubicBezTo>
                    <a:lnTo>
                      <a:pt x="2435" y="2970"/>
                    </a:lnTo>
                    <a:cubicBezTo>
                      <a:pt x="2435" y="2970"/>
                      <a:pt x="1067" y="3137"/>
                      <a:pt x="1368" y="3503"/>
                    </a:cubicBezTo>
                    <a:cubicBezTo>
                      <a:pt x="1456" y="3602"/>
                      <a:pt x="1645" y="3636"/>
                      <a:pt x="1868" y="3636"/>
                    </a:cubicBezTo>
                    <a:cubicBezTo>
                      <a:pt x="2404" y="3636"/>
                      <a:pt x="3136" y="3437"/>
                      <a:pt x="3136" y="3437"/>
                    </a:cubicBezTo>
                    <a:lnTo>
                      <a:pt x="4270" y="4171"/>
                    </a:lnTo>
                    <a:lnTo>
                      <a:pt x="5437" y="5005"/>
                    </a:lnTo>
                    <a:lnTo>
                      <a:pt x="6071" y="3570"/>
                    </a:lnTo>
                    <a:cubicBezTo>
                      <a:pt x="6071" y="3570"/>
                      <a:pt x="4170" y="1402"/>
                      <a:pt x="4070" y="1202"/>
                    </a:cubicBezTo>
                    <a:cubicBezTo>
                      <a:pt x="3936" y="1002"/>
                      <a:pt x="901" y="1"/>
                      <a:pt x="9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75"/>
              <p:cNvSpPr/>
              <p:nvPr/>
            </p:nvSpPr>
            <p:spPr>
              <a:xfrm>
                <a:off x="4503905" y="2504802"/>
                <a:ext cx="335659" cy="119510"/>
              </a:xfrm>
              <a:custGeom>
                <a:avLst/>
                <a:gdLst/>
                <a:ahLst/>
                <a:cxnLst/>
                <a:rect l="l" t="t" r="r" b="b"/>
                <a:pathLst>
                  <a:path w="11844" h="4217" extrusionOk="0">
                    <a:moveTo>
                      <a:pt x="2137" y="0"/>
                    </a:moveTo>
                    <a:cubicBezTo>
                      <a:pt x="2137" y="0"/>
                      <a:pt x="269" y="1435"/>
                      <a:pt x="102" y="2936"/>
                    </a:cubicBezTo>
                    <a:cubicBezTo>
                      <a:pt x="0" y="4081"/>
                      <a:pt x="1024" y="4216"/>
                      <a:pt x="3277" y="4216"/>
                    </a:cubicBezTo>
                    <a:cubicBezTo>
                      <a:pt x="3978" y="4216"/>
                      <a:pt x="4798" y="4203"/>
                      <a:pt x="5739" y="4203"/>
                    </a:cubicBezTo>
                    <a:cubicBezTo>
                      <a:pt x="6043" y="4209"/>
                      <a:pt x="6346" y="4211"/>
                      <a:pt x="6649" y="4211"/>
                    </a:cubicBezTo>
                    <a:cubicBezTo>
                      <a:pt x="8213" y="4211"/>
                      <a:pt x="9773" y="4137"/>
                      <a:pt x="11310" y="3970"/>
                    </a:cubicBezTo>
                    <a:lnTo>
                      <a:pt x="11844" y="300"/>
                    </a:lnTo>
                    <a:cubicBezTo>
                      <a:pt x="11377" y="234"/>
                      <a:pt x="10943" y="234"/>
                      <a:pt x="10476" y="234"/>
                    </a:cubicBezTo>
                    <a:cubicBezTo>
                      <a:pt x="9509" y="234"/>
                      <a:pt x="2137" y="0"/>
                      <a:pt x="21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78" name="Google Shape;11078;p75"/>
            <p:cNvGrpSpPr/>
            <p:nvPr/>
          </p:nvGrpSpPr>
          <p:grpSpPr>
            <a:xfrm rot="935313" flipH="1">
              <a:off x="6593463" y="1635906"/>
              <a:ext cx="96944" cy="33545"/>
              <a:chOff x="7548087" y="1959319"/>
              <a:chExt cx="76577" cy="26498"/>
            </a:xfrm>
          </p:grpSpPr>
          <p:sp>
            <p:nvSpPr>
              <p:cNvPr id="11079" name="Google Shape;11079;p75"/>
              <p:cNvSpPr/>
              <p:nvPr/>
            </p:nvSpPr>
            <p:spPr>
              <a:xfrm>
                <a:off x="7548087" y="1959319"/>
                <a:ext cx="13263" cy="2649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234" y="0"/>
                    </a:moveTo>
                    <a:cubicBezTo>
                      <a:pt x="100" y="0"/>
                      <a:pt x="0" y="200"/>
                      <a:pt x="0" y="467"/>
                    </a:cubicBezTo>
                    <a:cubicBezTo>
                      <a:pt x="0" y="734"/>
                      <a:pt x="100" y="934"/>
                      <a:pt x="234" y="934"/>
                    </a:cubicBezTo>
                    <a:cubicBezTo>
                      <a:pt x="367" y="934"/>
                      <a:pt x="467" y="734"/>
                      <a:pt x="467" y="467"/>
                    </a:cubicBezTo>
                    <a:cubicBezTo>
                      <a:pt x="467" y="200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75"/>
              <p:cNvSpPr/>
              <p:nvPr/>
            </p:nvSpPr>
            <p:spPr>
              <a:xfrm>
                <a:off x="7611401" y="1959319"/>
                <a:ext cx="13263" cy="26498"/>
              </a:xfrm>
              <a:custGeom>
                <a:avLst/>
                <a:gdLst/>
                <a:ahLst/>
                <a:cxnLst/>
                <a:rect l="l" t="t" r="r" b="b"/>
                <a:pathLst>
                  <a:path w="468" h="935" extrusionOk="0">
                    <a:moveTo>
                      <a:pt x="234" y="0"/>
                    </a:moveTo>
                    <a:cubicBezTo>
                      <a:pt x="101" y="0"/>
                      <a:pt x="1" y="200"/>
                      <a:pt x="1" y="467"/>
                    </a:cubicBezTo>
                    <a:cubicBezTo>
                      <a:pt x="1" y="734"/>
                      <a:pt x="101" y="934"/>
                      <a:pt x="234" y="934"/>
                    </a:cubicBezTo>
                    <a:cubicBezTo>
                      <a:pt x="368" y="934"/>
                      <a:pt x="468" y="734"/>
                      <a:pt x="468" y="467"/>
                    </a:cubicBezTo>
                    <a:cubicBezTo>
                      <a:pt x="468" y="200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081" name="Google Shape;11081;p75"/>
          <p:cNvSpPr/>
          <p:nvPr/>
        </p:nvSpPr>
        <p:spPr>
          <a:xfrm rot="2700000" flipH="1">
            <a:off x="5281204" y="3337758"/>
            <a:ext cx="573385" cy="674663"/>
          </a:xfrm>
          <a:custGeom>
            <a:avLst/>
            <a:gdLst/>
            <a:ahLst/>
            <a:cxnLst/>
            <a:rect l="l" t="t" r="r" b="b"/>
            <a:pathLst>
              <a:path w="8764" h="10312" extrusionOk="0">
                <a:moveTo>
                  <a:pt x="4216" y="0"/>
                </a:moveTo>
                <a:lnTo>
                  <a:pt x="489" y="5608"/>
                </a:lnTo>
                <a:lnTo>
                  <a:pt x="3013" y="5441"/>
                </a:lnTo>
                <a:lnTo>
                  <a:pt x="3013" y="5441"/>
                </a:lnTo>
                <a:lnTo>
                  <a:pt x="1" y="10311"/>
                </a:lnTo>
                <a:lnTo>
                  <a:pt x="8764" y="4465"/>
                </a:lnTo>
                <a:lnTo>
                  <a:pt x="5954" y="3715"/>
                </a:lnTo>
                <a:lnTo>
                  <a:pt x="8573" y="84"/>
                </a:lnTo>
                <a:lnTo>
                  <a:pt x="4216" y="0"/>
                </a:lnTo>
                <a:close/>
              </a:path>
            </a:pathLst>
          </a:cu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2" name="Google Shape;11082;p75"/>
          <p:cNvGrpSpPr/>
          <p:nvPr/>
        </p:nvGrpSpPr>
        <p:grpSpPr>
          <a:xfrm>
            <a:off x="3380793" y="1591599"/>
            <a:ext cx="2562015" cy="1181800"/>
            <a:chOff x="3335633" y="2175050"/>
            <a:chExt cx="2472749" cy="1140623"/>
          </a:xfrm>
        </p:grpSpPr>
        <p:sp>
          <p:nvSpPr>
            <p:cNvPr id="11083" name="Google Shape;11083;p75"/>
            <p:cNvSpPr/>
            <p:nvPr/>
          </p:nvSpPr>
          <p:spPr>
            <a:xfrm>
              <a:off x="3351889" y="2254343"/>
              <a:ext cx="198002" cy="193122"/>
            </a:xfrm>
            <a:custGeom>
              <a:avLst/>
              <a:gdLst/>
              <a:ahLst/>
              <a:cxnLst/>
              <a:rect l="l" t="t" r="r" b="b"/>
              <a:pathLst>
                <a:path w="4787" h="4669" extrusionOk="0">
                  <a:moveTo>
                    <a:pt x="1108" y="1"/>
                  </a:moveTo>
                  <a:lnTo>
                    <a:pt x="1679" y="1834"/>
                  </a:lnTo>
                  <a:lnTo>
                    <a:pt x="0" y="2763"/>
                  </a:lnTo>
                  <a:lnTo>
                    <a:pt x="1917" y="2787"/>
                  </a:lnTo>
                  <a:lnTo>
                    <a:pt x="2274" y="4668"/>
                  </a:lnTo>
                  <a:lnTo>
                    <a:pt x="2894" y="2858"/>
                  </a:lnTo>
                  <a:lnTo>
                    <a:pt x="4787" y="3084"/>
                  </a:lnTo>
                  <a:lnTo>
                    <a:pt x="3275" y="1941"/>
                  </a:lnTo>
                  <a:lnTo>
                    <a:pt x="4072" y="215"/>
                  </a:lnTo>
                  <a:lnTo>
                    <a:pt x="4072" y="215"/>
                  </a:lnTo>
                  <a:lnTo>
                    <a:pt x="2513" y="1299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5"/>
            <p:cNvSpPr/>
            <p:nvPr/>
          </p:nvSpPr>
          <p:spPr>
            <a:xfrm>
              <a:off x="3393748" y="2290784"/>
              <a:ext cx="116270" cy="113333"/>
            </a:xfrm>
            <a:custGeom>
              <a:avLst/>
              <a:gdLst/>
              <a:ahLst/>
              <a:cxnLst/>
              <a:rect l="l" t="t" r="r" b="b"/>
              <a:pathLst>
                <a:path w="2811" h="2740" extrusionOk="0">
                  <a:moveTo>
                    <a:pt x="655" y="1"/>
                  </a:moveTo>
                  <a:lnTo>
                    <a:pt x="977" y="1072"/>
                  </a:lnTo>
                  <a:lnTo>
                    <a:pt x="0" y="1620"/>
                  </a:lnTo>
                  <a:lnTo>
                    <a:pt x="1120" y="1644"/>
                  </a:lnTo>
                  <a:lnTo>
                    <a:pt x="1334" y="2739"/>
                  </a:lnTo>
                  <a:lnTo>
                    <a:pt x="1703" y="1680"/>
                  </a:lnTo>
                  <a:lnTo>
                    <a:pt x="2810" y="1811"/>
                  </a:lnTo>
                  <a:lnTo>
                    <a:pt x="2810" y="1811"/>
                  </a:lnTo>
                  <a:lnTo>
                    <a:pt x="1917" y="1144"/>
                  </a:lnTo>
                  <a:lnTo>
                    <a:pt x="2393" y="120"/>
                  </a:lnTo>
                  <a:lnTo>
                    <a:pt x="2393" y="120"/>
                  </a:lnTo>
                  <a:lnTo>
                    <a:pt x="1465" y="775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5"/>
            <p:cNvSpPr/>
            <p:nvPr/>
          </p:nvSpPr>
          <p:spPr>
            <a:xfrm>
              <a:off x="5477895" y="2224313"/>
              <a:ext cx="198499" cy="190640"/>
            </a:xfrm>
            <a:custGeom>
              <a:avLst/>
              <a:gdLst/>
              <a:ahLst/>
              <a:cxnLst/>
              <a:rect l="l" t="t" r="r" b="b"/>
              <a:pathLst>
                <a:path w="4799" h="4609" extrusionOk="0">
                  <a:moveTo>
                    <a:pt x="3787" y="1"/>
                  </a:moveTo>
                  <a:lnTo>
                    <a:pt x="2334" y="1263"/>
                  </a:lnTo>
                  <a:lnTo>
                    <a:pt x="822" y="108"/>
                  </a:lnTo>
                  <a:lnTo>
                    <a:pt x="822" y="108"/>
                  </a:lnTo>
                  <a:lnTo>
                    <a:pt x="1560" y="1858"/>
                  </a:lnTo>
                  <a:lnTo>
                    <a:pt x="1" y="2965"/>
                  </a:lnTo>
                  <a:lnTo>
                    <a:pt x="1" y="2965"/>
                  </a:lnTo>
                  <a:lnTo>
                    <a:pt x="1906" y="2798"/>
                  </a:lnTo>
                  <a:lnTo>
                    <a:pt x="2453" y="4608"/>
                  </a:lnTo>
                  <a:lnTo>
                    <a:pt x="2894" y="2775"/>
                  </a:lnTo>
                  <a:lnTo>
                    <a:pt x="4799" y="2798"/>
                  </a:lnTo>
                  <a:lnTo>
                    <a:pt x="3168" y="1822"/>
                  </a:lnTo>
                  <a:lnTo>
                    <a:pt x="37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5"/>
            <p:cNvSpPr/>
            <p:nvPr/>
          </p:nvSpPr>
          <p:spPr>
            <a:xfrm>
              <a:off x="5518761" y="2260258"/>
              <a:ext cx="116270" cy="111844"/>
            </a:xfrm>
            <a:custGeom>
              <a:avLst/>
              <a:gdLst/>
              <a:ahLst/>
              <a:cxnLst/>
              <a:rect l="l" t="t" r="r" b="b"/>
              <a:pathLst>
                <a:path w="2811" h="2704" extrusionOk="0">
                  <a:moveTo>
                    <a:pt x="2215" y="1"/>
                  </a:moveTo>
                  <a:lnTo>
                    <a:pt x="1370" y="739"/>
                  </a:lnTo>
                  <a:lnTo>
                    <a:pt x="477" y="72"/>
                  </a:lnTo>
                  <a:lnTo>
                    <a:pt x="477" y="72"/>
                  </a:lnTo>
                  <a:lnTo>
                    <a:pt x="918" y="1096"/>
                  </a:lnTo>
                  <a:lnTo>
                    <a:pt x="1" y="1739"/>
                  </a:lnTo>
                  <a:lnTo>
                    <a:pt x="1108" y="1644"/>
                  </a:lnTo>
                  <a:lnTo>
                    <a:pt x="1441" y="2703"/>
                  </a:lnTo>
                  <a:lnTo>
                    <a:pt x="1691" y="1620"/>
                  </a:lnTo>
                  <a:lnTo>
                    <a:pt x="2811" y="1632"/>
                  </a:lnTo>
                  <a:lnTo>
                    <a:pt x="1858" y="1060"/>
                  </a:lnTo>
                  <a:lnTo>
                    <a:pt x="22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5"/>
            <p:cNvSpPr/>
            <p:nvPr/>
          </p:nvSpPr>
          <p:spPr>
            <a:xfrm>
              <a:off x="5609883" y="2879296"/>
              <a:ext cx="198499" cy="191136"/>
            </a:xfrm>
            <a:custGeom>
              <a:avLst/>
              <a:gdLst/>
              <a:ahLst/>
              <a:cxnLst/>
              <a:rect l="l" t="t" r="r" b="b"/>
              <a:pathLst>
                <a:path w="4799" h="4621" extrusionOk="0">
                  <a:moveTo>
                    <a:pt x="3775" y="1"/>
                  </a:moveTo>
                  <a:lnTo>
                    <a:pt x="2346" y="1251"/>
                  </a:lnTo>
                  <a:lnTo>
                    <a:pt x="810" y="108"/>
                  </a:lnTo>
                  <a:lnTo>
                    <a:pt x="1560" y="1858"/>
                  </a:lnTo>
                  <a:lnTo>
                    <a:pt x="0" y="2965"/>
                  </a:lnTo>
                  <a:lnTo>
                    <a:pt x="1905" y="2799"/>
                  </a:lnTo>
                  <a:lnTo>
                    <a:pt x="2465" y="4620"/>
                  </a:lnTo>
                  <a:lnTo>
                    <a:pt x="2882" y="2751"/>
                  </a:lnTo>
                  <a:lnTo>
                    <a:pt x="4799" y="2787"/>
                  </a:lnTo>
                  <a:lnTo>
                    <a:pt x="3168" y="1799"/>
                  </a:lnTo>
                  <a:lnTo>
                    <a:pt x="37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5"/>
            <p:cNvSpPr/>
            <p:nvPr/>
          </p:nvSpPr>
          <p:spPr>
            <a:xfrm>
              <a:off x="5650253" y="2915240"/>
              <a:ext cx="116270" cy="111844"/>
            </a:xfrm>
            <a:custGeom>
              <a:avLst/>
              <a:gdLst/>
              <a:ahLst/>
              <a:cxnLst/>
              <a:rect l="l" t="t" r="r" b="b"/>
              <a:pathLst>
                <a:path w="2811" h="2704" extrusionOk="0">
                  <a:moveTo>
                    <a:pt x="2215" y="1"/>
                  </a:moveTo>
                  <a:lnTo>
                    <a:pt x="1370" y="739"/>
                  </a:lnTo>
                  <a:lnTo>
                    <a:pt x="477" y="60"/>
                  </a:lnTo>
                  <a:lnTo>
                    <a:pt x="477" y="60"/>
                  </a:lnTo>
                  <a:lnTo>
                    <a:pt x="929" y="1096"/>
                  </a:lnTo>
                  <a:lnTo>
                    <a:pt x="1" y="1739"/>
                  </a:lnTo>
                  <a:lnTo>
                    <a:pt x="1120" y="1632"/>
                  </a:lnTo>
                  <a:lnTo>
                    <a:pt x="1441" y="2704"/>
                  </a:lnTo>
                  <a:lnTo>
                    <a:pt x="1703" y="1620"/>
                  </a:lnTo>
                  <a:lnTo>
                    <a:pt x="2811" y="1632"/>
                  </a:lnTo>
                  <a:lnTo>
                    <a:pt x="1858" y="1049"/>
                  </a:lnTo>
                  <a:lnTo>
                    <a:pt x="221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5"/>
            <p:cNvSpPr/>
            <p:nvPr/>
          </p:nvSpPr>
          <p:spPr>
            <a:xfrm>
              <a:off x="3886710" y="3147700"/>
              <a:ext cx="164540" cy="167973"/>
            </a:xfrm>
            <a:custGeom>
              <a:avLst/>
              <a:gdLst/>
              <a:ahLst/>
              <a:cxnLst/>
              <a:rect l="l" t="t" r="r" b="b"/>
              <a:pathLst>
                <a:path w="3978" h="4061" extrusionOk="0">
                  <a:moveTo>
                    <a:pt x="2334" y="1"/>
                  </a:moveTo>
                  <a:lnTo>
                    <a:pt x="1560" y="1418"/>
                  </a:lnTo>
                  <a:lnTo>
                    <a:pt x="0" y="953"/>
                  </a:lnTo>
                  <a:lnTo>
                    <a:pt x="1120" y="2132"/>
                  </a:lnTo>
                  <a:lnTo>
                    <a:pt x="179" y="3465"/>
                  </a:lnTo>
                  <a:lnTo>
                    <a:pt x="179" y="3465"/>
                  </a:lnTo>
                  <a:lnTo>
                    <a:pt x="1655" y="2787"/>
                  </a:lnTo>
                  <a:lnTo>
                    <a:pt x="2632" y="4061"/>
                  </a:lnTo>
                  <a:lnTo>
                    <a:pt x="2441" y="2453"/>
                  </a:lnTo>
                  <a:lnTo>
                    <a:pt x="3977" y="1918"/>
                  </a:lnTo>
                  <a:lnTo>
                    <a:pt x="2370" y="1620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5"/>
            <p:cNvSpPr/>
            <p:nvPr/>
          </p:nvSpPr>
          <p:spPr>
            <a:xfrm>
              <a:off x="3918228" y="3183644"/>
              <a:ext cx="96085" cy="98567"/>
            </a:xfrm>
            <a:custGeom>
              <a:avLst/>
              <a:gdLst/>
              <a:ahLst/>
              <a:cxnLst/>
              <a:rect l="l" t="t" r="r" b="b"/>
              <a:pathLst>
                <a:path w="2323" h="2383" extrusionOk="0">
                  <a:moveTo>
                    <a:pt x="1370" y="1"/>
                  </a:moveTo>
                  <a:lnTo>
                    <a:pt x="905" y="834"/>
                  </a:lnTo>
                  <a:lnTo>
                    <a:pt x="0" y="549"/>
                  </a:lnTo>
                  <a:lnTo>
                    <a:pt x="655" y="1251"/>
                  </a:lnTo>
                  <a:lnTo>
                    <a:pt x="96" y="2037"/>
                  </a:lnTo>
                  <a:lnTo>
                    <a:pt x="96" y="2037"/>
                  </a:lnTo>
                  <a:lnTo>
                    <a:pt x="965" y="1620"/>
                  </a:lnTo>
                  <a:lnTo>
                    <a:pt x="1548" y="2382"/>
                  </a:lnTo>
                  <a:lnTo>
                    <a:pt x="1548" y="2382"/>
                  </a:lnTo>
                  <a:lnTo>
                    <a:pt x="1429" y="1441"/>
                  </a:lnTo>
                  <a:lnTo>
                    <a:pt x="2322" y="1132"/>
                  </a:lnTo>
                  <a:lnTo>
                    <a:pt x="1382" y="953"/>
                  </a:lnTo>
                  <a:lnTo>
                    <a:pt x="13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5"/>
            <p:cNvSpPr/>
            <p:nvPr/>
          </p:nvSpPr>
          <p:spPr>
            <a:xfrm>
              <a:off x="4336819" y="2190313"/>
              <a:ext cx="136455" cy="139929"/>
            </a:xfrm>
            <a:custGeom>
              <a:avLst/>
              <a:gdLst/>
              <a:ahLst/>
              <a:cxnLst/>
              <a:rect l="l" t="t" r="r" b="b"/>
              <a:pathLst>
                <a:path w="3299" h="3383" extrusionOk="0">
                  <a:moveTo>
                    <a:pt x="1072" y="1"/>
                  </a:moveTo>
                  <a:lnTo>
                    <a:pt x="1263" y="1334"/>
                  </a:lnTo>
                  <a:lnTo>
                    <a:pt x="1" y="1787"/>
                  </a:lnTo>
                  <a:lnTo>
                    <a:pt x="1322" y="2025"/>
                  </a:lnTo>
                  <a:lnTo>
                    <a:pt x="1382" y="3382"/>
                  </a:lnTo>
                  <a:lnTo>
                    <a:pt x="2001" y="2192"/>
                  </a:lnTo>
                  <a:lnTo>
                    <a:pt x="3299" y="2561"/>
                  </a:lnTo>
                  <a:lnTo>
                    <a:pt x="2358" y="1585"/>
                  </a:lnTo>
                  <a:lnTo>
                    <a:pt x="3120" y="465"/>
                  </a:lnTo>
                  <a:lnTo>
                    <a:pt x="3120" y="465"/>
                  </a:lnTo>
                  <a:lnTo>
                    <a:pt x="1906" y="1061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5"/>
            <p:cNvSpPr/>
            <p:nvPr/>
          </p:nvSpPr>
          <p:spPr>
            <a:xfrm>
              <a:off x="4366890" y="2217902"/>
              <a:ext cx="80781" cy="82311"/>
            </a:xfrm>
            <a:custGeom>
              <a:avLst/>
              <a:gdLst/>
              <a:ahLst/>
              <a:cxnLst/>
              <a:rect l="l" t="t" r="r" b="b"/>
              <a:pathLst>
                <a:path w="1953" h="1990" extrusionOk="0">
                  <a:moveTo>
                    <a:pt x="643" y="1"/>
                  </a:moveTo>
                  <a:lnTo>
                    <a:pt x="738" y="798"/>
                  </a:lnTo>
                  <a:lnTo>
                    <a:pt x="0" y="1060"/>
                  </a:lnTo>
                  <a:lnTo>
                    <a:pt x="786" y="1191"/>
                  </a:lnTo>
                  <a:lnTo>
                    <a:pt x="822" y="1989"/>
                  </a:lnTo>
                  <a:lnTo>
                    <a:pt x="1191" y="1287"/>
                  </a:lnTo>
                  <a:lnTo>
                    <a:pt x="1953" y="1513"/>
                  </a:lnTo>
                  <a:lnTo>
                    <a:pt x="1953" y="1513"/>
                  </a:lnTo>
                  <a:lnTo>
                    <a:pt x="1393" y="941"/>
                  </a:lnTo>
                  <a:lnTo>
                    <a:pt x="1846" y="286"/>
                  </a:lnTo>
                  <a:lnTo>
                    <a:pt x="1131" y="632"/>
                  </a:lnTo>
                  <a:lnTo>
                    <a:pt x="6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5"/>
            <p:cNvSpPr/>
            <p:nvPr/>
          </p:nvSpPr>
          <p:spPr>
            <a:xfrm>
              <a:off x="3433125" y="2878799"/>
              <a:ext cx="86737" cy="88681"/>
            </a:xfrm>
            <a:custGeom>
              <a:avLst/>
              <a:gdLst/>
              <a:ahLst/>
              <a:cxnLst/>
              <a:rect l="l" t="t" r="r" b="b"/>
              <a:pathLst>
                <a:path w="2097" h="2144" extrusionOk="0">
                  <a:moveTo>
                    <a:pt x="632" y="1"/>
                  </a:moveTo>
                  <a:lnTo>
                    <a:pt x="787" y="846"/>
                  </a:lnTo>
                  <a:lnTo>
                    <a:pt x="1" y="1156"/>
                  </a:lnTo>
                  <a:lnTo>
                    <a:pt x="834" y="1275"/>
                  </a:lnTo>
                  <a:lnTo>
                    <a:pt x="894" y="2144"/>
                  </a:lnTo>
                  <a:lnTo>
                    <a:pt x="1275" y="1370"/>
                  </a:lnTo>
                  <a:lnTo>
                    <a:pt x="2096" y="1573"/>
                  </a:lnTo>
                  <a:lnTo>
                    <a:pt x="1489" y="977"/>
                  </a:lnTo>
                  <a:lnTo>
                    <a:pt x="1942" y="263"/>
                  </a:lnTo>
                  <a:lnTo>
                    <a:pt x="1191" y="65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5"/>
            <p:cNvSpPr/>
            <p:nvPr/>
          </p:nvSpPr>
          <p:spPr>
            <a:xfrm>
              <a:off x="3451863" y="2896048"/>
              <a:ext cx="51248" cy="52241"/>
            </a:xfrm>
            <a:custGeom>
              <a:avLst/>
              <a:gdLst/>
              <a:ahLst/>
              <a:cxnLst/>
              <a:rect l="l" t="t" r="r" b="b"/>
              <a:pathLst>
                <a:path w="1239" h="1263" extrusionOk="0">
                  <a:moveTo>
                    <a:pt x="381" y="1"/>
                  </a:moveTo>
                  <a:lnTo>
                    <a:pt x="465" y="501"/>
                  </a:lnTo>
                  <a:lnTo>
                    <a:pt x="0" y="679"/>
                  </a:lnTo>
                  <a:lnTo>
                    <a:pt x="500" y="763"/>
                  </a:lnTo>
                  <a:lnTo>
                    <a:pt x="524" y="1263"/>
                  </a:lnTo>
                  <a:lnTo>
                    <a:pt x="750" y="822"/>
                  </a:lnTo>
                  <a:lnTo>
                    <a:pt x="1239" y="941"/>
                  </a:lnTo>
                  <a:lnTo>
                    <a:pt x="881" y="584"/>
                  </a:lnTo>
                  <a:lnTo>
                    <a:pt x="1155" y="167"/>
                  </a:lnTo>
                  <a:lnTo>
                    <a:pt x="703" y="382"/>
                  </a:lnTo>
                  <a:lnTo>
                    <a:pt x="3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5"/>
            <p:cNvSpPr/>
            <p:nvPr/>
          </p:nvSpPr>
          <p:spPr>
            <a:xfrm>
              <a:off x="3762125" y="3190056"/>
              <a:ext cx="104440" cy="105433"/>
            </a:xfrm>
            <a:custGeom>
              <a:avLst/>
              <a:gdLst/>
              <a:ahLst/>
              <a:cxnLst/>
              <a:rect l="l" t="t" r="r" b="b"/>
              <a:pathLst>
                <a:path w="2525" h="2549" extrusionOk="0">
                  <a:moveTo>
                    <a:pt x="774" y="1"/>
                  </a:moveTo>
                  <a:lnTo>
                    <a:pt x="953" y="1013"/>
                  </a:lnTo>
                  <a:lnTo>
                    <a:pt x="0" y="1394"/>
                  </a:lnTo>
                  <a:lnTo>
                    <a:pt x="1012" y="1537"/>
                  </a:lnTo>
                  <a:lnTo>
                    <a:pt x="1072" y="2549"/>
                  </a:lnTo>
                  <a:lnTo>
                    <a:pt x="1536" y="1644"/>
                  </a:lnTo>
                  <a:lnTo>
                    <a:pt x="2524" y="1894"/>
                  </a:lnTo>
                  <a:lnTo>
                    <a:pt x="1786" y="1179"/>
                  </a:lnTo>
                  <a:lnTo>
                    <a:pt x="2346" y="334"/>
                  </a:lnTo>
                  <a:lnTo>
                    <a:pt x="1429" y="798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5"/>
            <p:cNvSpPr/>
            <p:nvPr/>
          </p:nvSpPr>
          <p:spPr>
            <a:xfrm>
              <a:off x="3784750" y="3211234"/>
              <a:ext cx="61134" cy="62085"/>
            </a:xfrm>
            <a:custGeom>
              <a:avLst/>
              <a:gdLst/>
              <a:ahLst/>
              <a:cxnLst/>
              <a:rect l="l" t="t" r="r" b="b"/>
              <a:pathLst>
                <a:path w="1478" h="1501" extrusionOk="0">
                  <a:moveTo>
                    <a:pt x="465" y="1"/>
                  </a:moveTo>
                  <a:lnTo>
                    <a:pt x="572" y="596"/>
                  </a:lnTo>
                  <a:lnTo>
                    <a:pt x="1" y="822"/>
                  </a:lnTo>
                  <a:lnTo>
                    <a:pt x="608" y="905"/>
                  </a:lnTo>
                  <a:lnTo>
                    <a:pt x="644" y="1501"/>
                  </a:lnTo>
                  <a:lnTo>
                    <a:pt x="906" y="965"/>
                  </a:lnTo>
                  <a:lnTo>
                    <a:pt x="1477" y="1120"/>
                  </a:lnTo>
                  <a:lnTo>
                    <a:pt x="1061" y="703"/>
                  </a:lnTo>
                  <a:lnTo>
                    <a:pt x="1382" y="191"/>
                  </a:lnTo>
                  <a:lnTo>
                    <a:pt x="858" y="46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5"/>
            <p:cNvSpPr/>
            <p:nvPr/>
          </p:nvSpPr>
          <p:spPr>
            <a:xfrm>
              <a:off x="5572946" y="3071882"/>
              <a:ext cx="103944" cy="105433"/>
            </a:xfrm>
            <a:custGeom>
              <a:avLst/>
              <a:gdLst/>
              <a:ahLst/>
              <a:cxnLst/>
              <a:rect l="l" t="t" r="r" b="b"/>
              <a:pathLst>
                <a:path w="2513" h="2549" extrusionOk="0">
                  <a:moveTo>
                    <a:pt x="774" y="0"/>
                  </a:moveTo>
                  <a:lnTo>
                    <a:pt x="953" y="1000"/>
                  </a:lnTo>
                  <a:lnTo>
                    <a:pt x="0" y="1369"/>
                  </a:lnTo>
                  <a:lnTo>
                    <a:pt x="1013" y="1524"/>
                  </a:lnTo>
                  <a:lnTo>
                    <a:pt x="1072" y="2548"/>
                  </a:lnTo>
                  <a:lnTo>
                    <a:pt x="1524" y="1631"/>
                  </a:lnTo>
                  <a:lnTo>
                    <a:pt x="2513" y="1881"/>
                  </a:lnTo>
                  <a:lnTo>
                    <a:pt x="1786" y="1167"/>
                  </a:lnTo>
                  <a:lnTo>
                    <a:pt x="2334" y="322"/>
                  </a:lnTo>
                  <a:lnTo>
                    <a:pt x="1429" y="77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5"/>
            <p:cNvSpPr/>
            <p:nvPr/>
          </p:nvSpPr>
          <p:spPr>
            <a:xfrm>
              <a:off x="5595613" y="3093060"/>
              <a:ext cx="61092" cy="61589"/>
            </a:xfrm>
            <a:custGeom>
              <a:avLst/>
              <a:gdLst/>
              <a:ahLst/>
              <a:cxnLst/>
              <a:rect l="l" t="t" r="r" b="b"/>
              <a:pathLst>
                <a:path w="1477" h="1489" extrusionOk="0">
                  <a:moveTo>
                    <a:pt x="465" y="0"/>
                  </a:moveTo>
                  <a:lnTo>
                    <a:pt x="560" y="583"/>
                  </a:lnTo>
                  <a:lnTo>
                    <a:pt x="0" y="798"/>
                  </a:lnTo>
                  <a:lnTo>
                    <a:pt x="595" y="893"/>
                  </a:lnTo>
                  <a:lnTo>
                    <a:pt x="643" y="1488"/>
                  </a:lnTo>
                  <a:lnTo>
                    <a:pt x="893" y="953"/>
                  </a:lnTo>
                  <a:lnTo>
                    <a:pt x="1477" y="1095"/>
                  </a:lnTo>
                  <a:lnTo>
                    <a:pt x="1060" y="679"/>
                  </a:lnTo>
                  <a:lnTo>
                    <a:pt x="1369" y="179"/>
                  </a:lnTo>
                  <a:lnTo>
                    <a:pt x="1369" y="179"/>
                  </a:lnTo>
                  <a:lnTo>
                    <a:pt x="846" y="464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5"/>
            <p:cNvSpPr/>
            <p:nvPr/>
          </p:nvSpPr>
          <p:spPr>
            <a:xfrm>
              <a:off x="3588773" y="2323295"/>
              <a:ext cx="87192" cy="88185"/>
            </a:xfrm>
            <a:custGeom>
              <a:avLst/>
              <a:gdLst/>
              <a:ahLst/>
              <a:cxnLst/>
              <a:rect l="l" t="t" r="r" b="b"/>
              <a:pathLst>
                <a:path w="2108" h="2132" extrusionOk="0">
                  <a:moveTo>
                    <a:pt x="655" y="1"/>
                  </a:moveTo>
                  <a:lnTo>
                    <a:pt x="786" y="834"/>
                  </a:lnTo>
                  <a:lnTo>
                    <a:pt x="0" y="1167"/>
                  </a:lnTo>
                  <a:lnTo>
                    <a:pt x="846" y="1287"/>
                  </a:lnTo>
                  <a:lnTo>
                    <a:pt x="893" y="2132"/>
                  </a:lnTo>
                  <a:lnTo>
                    <a:pt x="1274" y="1370"/>
                  </a:lnTo>
                  <a:lnTo>
                    <a:pt x="2108" y="1584"/>
                  </a:lnTo>
                  <a:lnTo>
                    <a:pt x="1488" y="989"/>
                  </a:lnTo>
                  <a:lnTo>
                    <a:pt x="1953" y="263"/>
                  </a:lnTo>
                  <a:lnTo>
                    <a:pt x="1191" y="655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75"/>
            <p:cNvSpPr/>
            <p:nvPr/>
          </p:nvSpPr>
          <p:spPr>
            <a:xfrm>
              <a:off x="3607966" y="2340543"/>
              <a:ext cx="50752" cy="52737"/>
            </a:xfrm>
            <a:custGeom>
              <a:avLst/>
              <a:gdLst/>
              <a:ahLst/>
              <a:cxnLst/>
              <a:rect l="l" t="t" r="r" b="b"/>
              <a:pathLst>
                <a:path w="1227" h="1275" extrusionOk="0">
                  <a:moveTo>
                    <a:pt x="382" y="0"/>
                  </a:moveTo>
                  <a:lnTo>
                    <a:pt x="453" y="512"/>
                  </a:lnTo>
                  <a:lnTo>
                    <a:pt x="1" y="691"/>
                  </a:lnTo>
                  <a:lnTo>
                    <a:pt x="489" y="762"/>
                  </a:lnTo>
                  <a:lnTo>
                    <a:pt x="513" y="1274"/>
                  </a:lnTo>
                  <a:lnTo>
                    <a:pt x="739" y="810"/>
                  </a:lnTo>
                  <a:lnTo>
                    <a:pt x="1227" y="941"/>
                  </a:lnTo>
                  <a:lnTo>
                    <a:pt x="870" y="584"/>
                  </a:lnTo>
                  <a:lnTo>
                    <a:pt x="1144" y="167"/>
                  </a:lnTo>
                  <a:lnTo>
                    <a:pt x="691" y="393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75"/>
            <p:cNvSpPr/>
            <p:nvPr/>
          </p:nvSpPr>
          <p:spPr>
            <a:xfrm>
              <a:off x="4696841" y="2246484"/>
              <a:ext cx="84255" cy="88681"/>
            </a:xfrm>
            <a:custGeom>
              <a:avLst/>
              <a:gdLst/>
              <a:ahLst/>
              <a:cxnLst/>
              <a:rect l="l" t="t" r="r" b="b"/>
              <a:pathLst>
                <a:path w="2037" h="2144" extrusionOk="0">
                  <a:moveTo>
                    <a:pt x="1262" y="0"/>
                  </a:moveTo>
                  <a:lnTo>
                    <a:pt x="798" y="715"/>
                  </a:lnTo>
                  <a:lnTo>
                    <a:pt x="0" y="405"/>
                  </a:lnTo>
                  <a:lnTo>
                    <a:pt x="536" y="1072"/>
                  </a:lnTo>
                  <a:lnTo>
                    <a:pt x="0" y="1727"/>
                  </a:lnTo>
                  <a:lnTo>
                    <a:pt x="786" y="1429"/>
                  </a:lnTo>
                  <a:lnTo>
                    <a:pt x="1262" y="2143"/>
                  </a:lnTo>
                  <a:lnTo>
                    <a:pt x="1262" y="2143"/>
                  </a:lnTo>
                  <a:lnTo>
                    <a:pt x="1215" y="1298"/>
                  </a:lnTo>
                  <a:lnTo>
                    <a:pt x="2036" y="1072"/>
                  </a:lnTo>
                  <a:lnTo>
                    <a:pt x="1215" y="846"/>
                  </a:lnTo>
                  <a:lnTo>
                    <a:pt x="126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5"/>
            <p:cNvSpPr/>
            <p:nvPr/>
          </p:nvSpPr>
          <p:spPr>
            <a:xfrm>
              <a:off x="4712104" y="2264187"/>
              <a:ext cx="49759" cy="52241"/>
            </a:xfrm>
            <a:custGeom>
              <a:avLst/>
              <a:gdLst/>
              <a:ahLst/>
              <a:cxnLst/>
              <a:rect l="l" t="t" r="r" b="b"/>
              <a:pathLst>
                <a:path w="1203" h="1263" extrusionOk="0">
                  <a:moveTo>
                    <a:pt x="750" y="1"/>
                  </a:moveTo>
                  <a:lnTo>
                    <a:pt x="477" y="441"/>
                  </a:lnTo>
                  <a:lnTo>
                    <a:pt x="0" y="239"/>
                  </a:lnTo>
                  <a:lnTo>
                    <a:pt x="310" y="644"/>
                  </a:lnTo>
                  <a:lnTo>
                    <a:pt x="0" y="1037"/>
                  </a:lnTo>
                  <a:lnTo>
                    <a:pt x="477" y="858"/>
                  </a:lnTo>
                  <a:lnTo>
                    <a:pt x="750" y="1263"/>
                  </a:lnTo>
                  <a:lnTo>
                    <a:pt x="715" y="775"/>
                  </a:lnTo>
                  <a:lnTo>
                    <a:pt x="1203" y="644"/>
                  </a:lnTo>
                  <a:lnTo>
                    <a:pt x="715" y="51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5"/>
            <p:cNvSpPr/>
            <p:nvPr/>
          </p:nvSpPr>
          <p:spPr>
            <a:xfrm>
              <a:off x="3335633" y="2756200"/>
              <a:ext cx="121192" cy="118710"/>
            </a:xfrm>
            <a:custGeom>
              <a:avLst/>
              <a:gdLst/>
              <a:ahLst/>
              <a:cxnLst/>
              <a:rect l="l" t="t" r="r" b="b"/>
              <a:pathLst>
                <a:path w="2930" h="2870" extrusionOk="0">
                  <a:moveTo>
                    <a:pt x="1560" y="0"/>
                  </a:moveTo>
                  <a:lnTo>
                    <a:pt x="1167" y="1108"/>
                  </a:lnTo>
                  <a:lnTo>
                    <a:pt x="0" y="941"/>
                  </a:lnTo>
                  <a:lnTo>
                    <a:pt x="929" y="1655"/>
                  </a:lnTo>
                  <a:lnTo>
                    <a:pt x="405" y="2715"/>
                  </a:lnTo>
                  <a:lnTo>
                    <a:pt x="405" y="2715"/>
                  </a:lnTo>
                  <a:lnTo>
                    <a:pt x="1370" y="2060"/>
                  </a:lnTo>
                  <a:lnTo>
                    <a:pt x="2203" y="2870"/>
                  </a:lnTo>
                  <a:lnTo>
                    <a:pt x="1893" y="1739"/>
                  </a:lnTo>
                  <a:lnTo>
                    <a:pt x="2929" y="1203"/>
                  </a:lnTo>
                  <a:lnTo>
                    <a:pt x="1763" y="1167"/>
                  </a:lnTo>
                  <a:lnTo>
                    <a:pt x="1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5"/>
            <p:cNvSpPr/>
            <p:nvPr/>
          </p:nvSpPr>
          <p:spPr>
            <a:xfrm>
              <a:off x="3360244" y="2782796"/>
              <a:ext cx="70978" cy="69448"/>
            </a:xfrm>
            <a:custGeom>
              <a:avLst/>
              <a:gdLst/>
              <a:ahLst/>
              <a:cxnLst/>
              <a:rect l="l" t="t" r="r" b="b"/>
              <a:pathLst>
                <a:path w="1716" h="1679" extrusionOk="0">
                  <a:moveTo>
                    <a:pt x="906" y="0"/>
                  </a:moveTo>
                  <a:lnTo>
                    <a:pt x="667" y="643"/>
                  </a:lnTo>
                  <a:lnTo>
                    <a:pt x="1" y="548"/>
                  </a:lnTo>
                  <a:lnTo>
                    <a:pt x="1" y="548"/>
                  </a:lnTo>
                  <a:lnTo>
                    <a:pt x="536" y="965"/>
                  </a:lnTo>
                  <a:lnTo>
                    <a:pt x="227" y="1572"/>
                  </a:lnTo>
                  <a:lnTo>
                    <a:pt x="810" y="1203"/>
                  </a:lnTo>
                  <a:lnTo>
                    <a:pt x="1298" y="1679"/>
                  </a:lnTo>
                  <a:lnTo>
                    <a:pt x="1108" y="1024"/>
                  </a:lnTo>
                  <a:lnTo>
                    <a:pt x="1715" y="703"/>
                  </a:lnTo>
                  <a:lnTo>
                    <a:pt x="1025" y="667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5"/>
            <p:cNvSpPr/>
            <p:nvPr/>
          </p:nvSpPr>
          <p:spPr>
            <a:xfrm>
              <a:off x="3492233" y="2200860"/>
              <a:ext cx="2152629" cy="883627"/>
            </a:xfrm>
            <a:custGeom>
              <a:avLst/>
              <a:gdLst/>
              <a:ahLst/>
              <a:cxnLst/>
              <a:rect l="l" t="t" r="r" b="b"/>
              <a:pathLst>
                <a:path w="52043" h="21363" extrusionOk="0">
                  <a:moveTo>
                    <a:pt x="15310" y="0"/>
                  </a:moveTo>
                  <a:cubicBezTo>
                    <a:pt x="15211" y="0"/>
                    <a:pt x="15113" y="3"/>
                    <a:pt x="15014" y="8"/>
                  </a:cubicBezTo>
                  <a:cubicBezTo>
                    <a:pt x="14919" y="8"/>
                    <a:pt x="14848" y="20"/>
                    <a:pt x="14764" y="20"/>
                  </a:cubicBezTo>
                  <a:cubicBezTo>
                    <a:pt x="11669" y="282"/>
                    <a:pt x="9347" y="3104"/>
                    <a:pt x="8871" y="6104"/>
                  </a:cubicBezTo>
                  <a:cubicBezTo>
                    <a:pt x="8104" y="5807"/>
                    <a:pt x="6910" y="5399"/>
                    <a:pt x="6057" y="5399"/>
                  </a:cubicBezTo>
                  <a:cubicBezTo>
                    <a:pt x="6022" y="5399"/>
                    <a:pt x="5988" y="5400"/>
                    <a:pt x="5954" y="5401"/>
                  </a:cubicBezTo>
                  <a:cubicBezTo>
                    <a:pt x="5870" y="5401"/>
                    <a:pt x="5799" y="5425"/>
                    <a:pt x="5727" y="5425"/>
                  </a:cubicBezTo>
                  <a:cubicBezTo>
                    <a:pt x="2465" y="5699"/>
                    <a:pt x="1" y="8914"/>
                    <a:pt x="274" y="12176"/>
                  </a:cubicBezTo>
                  <a:cubicBezTo>
                    <a:pt x="551" y="15280"/>
                    <a:pt x="3109" y="17601"/>
                    <a:pt x="6171" y="17601"/>
                  </a:cubicBezTo>
                  <a:cubicBezTo>
                    <a:pt x="6268" y="17601"/>
                    <a:pt x="6367" y="17598"/>
                    <a:pt x="6466" y="17593"/>
                  </a:cubicBezTo>
                  <a:cubicBezTo>
                    <a:pt x="6549" y="17593"/>
                    <a:pt x="6620" y="17582"/>
                    <a:pt x="6692" y="17582"/>
                  </a:cubicBezTo>
                  <a:cubicBezTo>
                    <a:pt x="7680" y="17510"/>
                    <a:pt x="8930" y="16974"/>
                    <a:pt x="9740" y="16439"/>
                  </a:cubicBezTo>
                  <a:cubicBezTo>
                    <a:pt x="9798" y="19175"/>
                    <a:pt x="12475" y="21362"/>
                    <a:pt x="15253" y="21362"/>
                  </a:cubicBezTo>
                  <a:cubicBezTo>
                    <a:pt x="15340" y="21362"/>
                    <a:pt x="15427" y="21360"/>
                    <a:pt x="15514" y="21356"/>
                  </a:cubicBezTo>
                  <a:cubicBezTo>
                    <a:pt x="15598" y="21356"/>
                    <a:pt x="15669" y="21356"/>
                    <a:pt x="15753" y="21332"/>
                  </a:cubicBezTo>
                  <a:cubicBezTo>
                    <a:pt x="17288" y="21213"/>
                    <a:pt x="18836" y="20082"/>
                    <a:pt x="19813" y="18939"/>
                  </a:cubicBezTo>
                  <a:cubicBezTo>
                    <a:pt x="20661" y="19890"/>
                    <a:pt x="22182" y="20621"/>
                    <a:pt x="23346" y="20621"/>
                  </a:cubicBezTo>
                  <a:cubicBezTo>
                    <a:pt x="23391" y="20621"/>
                    <a:pt x="23436" y="20620"/>
                    <a:pt x="23480" y="20618"/>
                  </a:cubicBezTo>
                  <a:cubicBezTo>
                    <a:pt x="23539" y="20618"/>
                    <a:pt x="23587" y="20606"/>
                    <a:pt x="23646" y="20606"/>
                  </a:cubicBezTo>
                  <a:cubicBezTo>
                    <a:pt x="24813" y="20499"/>
                    <a:pt x="26706" y="19844"/>
                    <a:pt x="27194" y="17927"/>
                  </a:cubicBezTo>
                  <a:cubicBezTo>
                    <a:pt x="28254" y="19431"/>
                    <a:pt x="30164" y="20433"/>
                    <a:pt x="32080" y="20433"/>
                  </a:cubicBezTo>
                  <a:cubicBezTo>
                    <a:pt x="32166" y="20433"/>
                    <a:pt x="32252" y="20431"/>
                    <a:pt x="32338" y="20427"/>
                  </a:cubicBezTo>
                  <a:cubicBezTo>
                    <a:pt x="32421" y="20427"/>
                    <a:pt x="32493" y="20403"/>
                    <a:pt x="32588" y="20403"/>
                  </a:cubicBezTo>
                  <a:cubicBezTo>
                    <a:pt x="34148" y="20272"/>
                    <a:pt x="35969" y="19320"/>
                    <a:pt x="36791" y="17998"/>
                  </a:cubicBezTo>
                  <a:cubicBezTo>
                    <a:pt x="37446" y="18792"/>
                    <a:pt x="38557" y="19429"/>
                    <a:pt x="39576" y="19429"/>
                  </a:cubicBezTo>
                  <a:cubicBezTo>
                    <a:pt x="39612" y="19429"/>
                    <a:pt x="39648" y="19429"/>
                    <a:pt x="39684" y="19427"/>
                  </a:cubicBezTo>
                  <a:cubicBezTo>
                    <a:pt x="39744" y="19427"/>
                    <a:pt x="39803" y="19415"/>
                    <a:pt x="39863" y="19415"/>
                  </a:cubicBezTo>
                  <a:cubicBezTo>
                    <a:pt x="40863" y="19332"/>
                    <a:pt x="42149" y="18725"/>
                    <a:pt x="42637" y="17784"/>
                  </a:cubicBezTo>
                  <a:cubicBezTo>
                    <a:pt x="43706" y="18682"/>
                    <a:pt x="45143" y="19276"/>
                    <a:pt x="46235" y="19276"/>
                  </a:cubicBezTo>
                  <a:cubicBezTo>
                    <a:pt x="46286" y="19276"/>
                    <a:pt x="46337" y="19275"/>
                    <a:pt x="46387" y="19272"/>
                  </a:cubicBezTo>
                  <a:cubicBezTo>
                    <a:pt x="46447" y="19272"/>
                    <a:pt x="46518" y="19260"/>
                    <a:pt x="46578" y="19260"/>
                  </a:cubicBezTo>
                  <a:cubicBezTo>
                    <a:pt x="49614" y="19010"/>
                    <a:pt x="52043" y="16046"/>
                    <a:pt x="51769" y="13010"/>
                  </a:cubicBezTo>
                  <a:cubicBezTo>
                    <a:pt x="51614" y="10974"/>
                    <a:pt x="50376" y="9842"/>
                    <a:pt x="48483" y="8699"/>
                  </a:cubicBezTo>
                  <a:cubicBezTo>
                    <a:pt x="48483" y="8497"/>
                    <a:pt x="48900" y="7699"/>
                    <a:pt x="48519" y="6616"/>
                  </a:cubicBezTo>
                  <a:cubicBezTo>
                    <a:pt x="47950" y="5024"/>
                    <a:pt x="46382" y="4062"/>
                    <a:pt x="44727" y="4062"/>
                  </a:cubicBezTo>
                  <a:cubicBezTo>
                    <a:pt x="44650" y="4062"/>
                    <a:pt x="44572" y="4064"/>
                    <a:pt x="44494" y="4068"/>
                  </a:cubicBezTo>
                  <a:cubicBezTo>
                    <a:pt x="44447" y="4068"/>
                    <a:pt x="44387" y="4080"/>
                    <a:pt x="44351" y="4080"/>
                  </a:cubicBezTo>
                  <a:cubicBezTo>
                    <a:pt x="43589" y="4139"/>
                    <a:pt x="42827" y="4866"/>
                    <a:pt x="42220" y="5330"/>
                  </a:cubicBezTo>
                  <a:cubicBezTo>
                    <a:pt x="41790" y="4832"/>
                    <a:pt x="41145" y="4614"/>
                    <a:pt x="40551" y="4614"/>
                  </a:cubicBezTo>
                  <a:cubicBezTo>
                    <a:pt x="40520" y="4614"/>
                    <a:pt x="40489" y="4614"/>
                    <a:pt x="40458" y="4616"/>
                  </a:cubicBezTo>
                  <a:lnTo>
                    <a:pt x="40363" y="4616"/>
                  </a:lnTo>
                  <a:cubicBezTo>
                    <a:pt x="39779" y="4663"/>
                    <a:pt x="39255" y="5068"/>
                    <a:pt x="38827" y="5425"/>
                  </a:cubicBezTo>
                  <a:cubicBezTo>
                    <a:pt x="38122" y="3254"/>
                    <a:pt x="36678" y="1766"/>
                    <a:pt x="34571" y="1766"/>
                  </a:cubicBezTo>
                  <a:cubicBezTo>
                    <a:pt x="34506" y="1766"/>
                    <a:pt x="34440" y="1767"/>
                    <a:pt x="34374" y="1770"/>
                  </a:cubicBezTo>
                  <a:cubicBezTo>
                    <a:pt x="34267" y="1794"/>
                    <a:pt x="34148" y="1794"/>
                    <a:pt x="34052" y="1806"/>
                  </a:cubicBezTo>
                  <a:cubicBezTo>
                    <a:pt x="32183" y="1984"/>
                    <a:pt x="31028" y="3234"/>
                    <a:pt x="30278" y="4389"/>
                  </a:cubicBezTo>
                  <a:cubicBezTo>
                    <a:pt x="29689" y="3974"/>
                    <a:pt x="28988" y="3603"/>
                    <a:pt x="28251" y="3603"/>
                  </a:cubicBezTo>
                  <a:cubicBezTo>
                    <a:pt x="28228" y="3603"/>
                    <a:pt x="28205" y="3603"/>
                    <a:pt x="28183" y="3604"/>
                  </a:cubicBezTo>
                  <a:cubicBezTo>
                    <a:pt x="28135" y="3615"/>
                    <a:pt x="28099" y="3615"/>
                    <a:pt x="28052" y="3615"/>
                  </a:cubicBezTo>
                  <a:cubicBezTo>
                    <a:pt x="27171" y="3699"/>
                    <a:pt x="26373" y="4437"/>
                    <a:pt x="25801" y="5080"/>
                  </a:cubicBezTo>
                  <a:cubicBezTo>
                    <a:pt x="25397" y="4354"/>
                    <a:pt x="24551" y="4020"/>
                    <a:pt x="23754" y="3854"/>
                  </a:cubicBezTo>
                  <a:cubicBezTo>
                    <a:pt x="23540" y="3810"/>
                    <a:pt x="23345" y="3789"/>
                    <a:pt x="23160" y="3789"/>
                  </a:cubicBezTo>
                  <a:cubicBezTo>
                    <a:pt x="22594" y="3789"/>
                    <a:pt x="22123" y="3986"/>
                    <a:pt x="21503" y="4318"/>
                  </a:cubicBezTo>
                  <a:cubicBezTo>
                    <a:pt x="20665" y="1860"/>
                    <a:pt x="17998" y="0"/>
                    <a:pt x="15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5"/>
            <p:cNvSpPr/>
            <p:nvPr/>
          </p:nvSpPr>
          <p:spPr>
            <a:xfrm>
              <a:off x="3527184" y="2233785"/>
              <a:ext cx="2086655" cy="813311"/>
            </a:xfrm>
            <a:custGeom>
              <a:avLst/>
              <a:gdLst/>
              <a:ahLst/>
              <a:cxnLst/>
              <a:rect l="l" t="t" r="r" b="b"/>
              <a:pathLst>
                <a:path w="50448" h="19663" extrusionOk="0">
                  <a:moveTo>
                    <a:pt x="14469" y="1"/>
                  </a:moveTo>
                  <a:cubicBezTo>
                    <a:pt x="14311" y="1"/>
                    <a:pt x="14151" y="8"/>
                    <a:pt x="13991" y="22"/>
                  </a:cubicBezTo>
                  <a:cubicBezTo>
                    <a:pt x="10836" y="295"/>
                    <a:pt x="8943" y="2569"/>
                    <a:pt x="8395" y="5939"/>
                  </a:cubicBezTo>
                  <a:cubicBezTo>
                    <a:pt x="7605" y="5492"/>
                    <a:pt x="6615" y="5245"/>
                    <a:pt x="5623" y="5245"/>
                  </a:cubicBezTo>
                  <a:cubicBezTo>
                    <a:pt x="5479" y="5245"/>
                    <a:pt x="5335" y="5250"/>
                    <a:pt x="5192" y="5260"/>
                  </a:cubicBezTo>
                  <a:cubicBezTo>
                    <a:pt x="2215" y="5522"/>
                    <a:pt x="1" y="8153"/>
                    <a:pt x="251" y="11130"/>
                  </a:cubicBezTo>
                  <a:cubicBezTo>
                    <a:pt x="488" y="13953"/>
                    <a:pt x="2878" y="16090"/>
                    <a:pt x="5662" y="16090"/>
                  </a:cubicBezTo>
                  <a:cubicBezTo>
                    <a:pt x="5814" y="16090"/>
                    <a:pt x="5967" y="16084"/>
                    <a:pt x="6121" y="16071"/>
                  </a:cubicBezTo>
                  <a:cubicBezTo>
                    <a:pt x="7335" y="15964"/>
                    <a:pt x="8419" y="15464"/>
                    <a:pt x="9276" y="14702"/>
                  </a:cubicBezTo>
                  <a:cubicBezTo>
                    <a:pt x="9276" y="14750"/>
                    <a:pt x="9276" y="14785"/>
                    <a:pt x="9288" y="14833"/>
                  </a:cubicBezTo>
                  <a:cubicBezTo>
                    <a:pt x="9525" y="17584"/>
                    <a:pt x="11833" y="19663"/>
                    <a:pt x="14545" y="19663"/>
                  </a:cubicBezTo>
                  <a:cubicBezTo>
                    <a:pt x="14696" y="19663"/>
                    <a:pt x="14849" y="19656"/>
                    <a:pt x="15003" y="19643"/>
                  </a:cubicBezTo>
                  <a:cubicBezTo>
                    <a:pt x="16682" y="19488"/>
                    <a:pt x="18110" y="18583"/>
                    <a:pt x="18956" y="17274"/>
                  </a:cubicBezTo>
                  <a:cubicBezTo>
                    <a:pt x="19542" y="18412"/>
                    <a:pt x="21021" y="18986"/>
                    <a:pt x="22316" y="18986"/>
                  </a:cubicBezTo>
                  <a:cubicBezTo>
                    <a:pt x="22415" y="18986"/>
                    <a:pt x="22514" y="18983"/>
                    <a:pt x="22611" y="18976"/>
                  </a:cubicBezTo>
                  <a:cubicBezTo>
                    <a:pt x="24183" y="18833"/>
                    <a:pt x="25528" y="18214"/>
                    <a:pt x="26183" y="16154"/>
                  </a:cubicBezTo>
                  <a:cubicBezTo>
                    <a:pt x="27314" y="17747"/>
                    <a:pt x="29195" y="18772"/>
                    <a:pt x="31265" y="18772"/>
                  </a:cubicBezTo>
                  <a:cubicBezTo>
                    <a:pt x="31439" y="18772"/>
                    <a:pt x="31614" y="18765"/>
                    <a:pt x="31791" y="18750"/>
                  </a:cubicBezTo>
                  <a:cubicBezTo>
                    <a:pt x="33422" y="18619"/>
                    <a:pt x="34851" y="17845"/>
                    <a:pt x="35886" y="16714"/>
                  </a:cubicBezTo>
                  <a:cubicBezTo>
                    <a:pt x="36637" y="17349"/>
                    <a:pt x="37604" y="17720"/>
                    <a:pt x="38654" y="17720"/>
                  </a:cubicBezTo>
                  <a:cubicBezTo>
                    <a:pt x="38786" y="17720"/>
                    <a:pt x="38919" y="17714"/>
                    <a:pt x="39053" y="17702"/>
                  </a:cubicBezTo>
                  <a:cubicBezTo>
                    <a:pt x="40137" y="17619"/>
                    <a:pt x="41089" y="17131"/>
                    <a:pt x="41792" y="16393"/>
                  </a:cubicBezTo>
                  <a:cubicBezTo>
                    <a:pt x="42685" y="17349"/>
                    <a:pt x="44071" y="17755"/>
                    <a:pt x="45239" y="17755"/>
                  </a:cubicBezTo>
                  <a:cubicBezTo>
                    <a:pt x="45379" y="17755"/>
                    <a:pt x="45517" y="17750"/>
                    <a:pt x="45649" y="17738"/>
                  </a:cubicBezTo>
                  <a:cubicBezTo>
                    <a:pt x="48412" y="17512"/>
                    <a:pt x="50448" y="15083"/>
                    <a:pt x="50210" y="12321"/>
                  </a:cubicBezTo>
                  <a:cubicBezTo>
                    <a:pt x="50067" y="10642"/>
                    <a:pt x="49412" y="9225"/>
                    <a:pt x="47233" y="7999"/>
                  </a:cubicBezTo>
                  <a:cubicBezTo>
                    <a:pt x="47269" y="7749"/>
                    <a:pt x="47281" y="7487"/>
                    <a:pt x="47269" y="7213"/>
                  </a:cubicBezTo>
                  <a:cubicBezTo>
                    <a:pt x="47111" y="5392"/>
                    <a:pt x="45574" y="3995"/>
                    <a:pt x="43780" y="3995"/>
                  </a:cubicBezTo>
                  <a:cubicBezTo>
                    <a:pt x="43674" y="3995"/>
                    <a:pt x="43566" y="4000"/>
                    <a:pt x="43459" y="4010"/>
                  </a:cubicBezTo>
                  <a:cubicBezTo>
                    <a:pt x="42625" y="4093"/>
                    <a:pt x="41875" y="4451"/>
                    <a:pt x="41328" y="4986"/>
                  </a:cubicBezTo>
                  <a:cubicBezTo>
                    <a:pt x="40909" y="4589"/>
                    <a:pt x="40354" y="4347"/>
                    <a:pt x="39743" y="4347"/>
                  </a:cubicBezTo>
                  <a:cubicBezTo>
                    <a:pt x="39676" y="4347"/>
                    <a:pt x="39609" y="4350"/>
                    <a:pt x="39542" y="4355"/>
                  </a:cubicBezTo>
                  <a:cubicBezTo>
                    <a:pt x="38744" y="4427"/>
                    <a:pt x="38065" y="4903"/>
                    <a:pt x="37708" y="5558"/>
                  </a:cubicBezTo>
                  <a:cubicBezTo>
                    <a:pt x="37289" y="3275"/>
                    <a:pt x="36011" y="1645"/>
                    <a:pt x="33686" y="1645"/>
                  </a:cubicBezTo>
                  <a:cubicBezTo>
                    <a:pt x="33501" y="1645"/>
                    <a:pt x="33310" y="1655"/>
                    <a:pt x="33112" y="1677"/>
                  </a:cubicBezTo>
                  <a:cubicBezTo>
                    <a:pt x="31195" y="1867"/>
                    <a:pt x="30302" y="3141"/>
                    <a:pt x="29540" y="4403"/>
                  </a:cubicBezTo>
                  <a:cubicBezTo>
                    <a:pt x="29008" y="3838"/>
                    <a:pt x="28267" y="3501"/>
                    <a:pt x="27453" y="3501"/>
                  </a:cubicBezTo>
                  <a:cubicBezTo>
                    <a:pt x="27376" y="3501"/>
                    <a:pt x="27297" y="3504"/>
                    <a:pt x="27219" y="3510"/>
                  </a:cubicBezTo>
                  <a:cubicBezTo>
                    <a:pt x="26266" y="3581"/>
                    <a:pt x="25480" y="4129"/>
                    <a:pt x="25016" y="4879"/>
                  </a:cubicBezTo>
                  <a:cubicBezTo>
                    <a:pt x="24278" y="4142"/>
                    <a:pt x="23272" y="3682"/>
                    <a:pt x="22169" y="3682"/>
                  </a:cubicBezTo>
                  <a:cubicBezTo>
                    <a:pt x="22044" y="3682"/>
                    <a:pt x="21917" y="3688"/>
                    <a:pt x="21789" y="3701"/>
                  </a:cubicBezTo>
                  <a:cubicBezTo>
                    <a:pt x="21277" y="3748"/>
                    <a:pt x="20801" y="3879"/>
                    <a:pt x="20373" y="4093"/>
                  </a:cubicBezTo>
                  <a:cubicBezTo>
                    <a:pt x="19507" y="1936"/>
                    <a:pt x="17135" y="1"/>
                    <a:pt x="14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5"/>
            <p:cNvSpPr/>
            <p:nvPr/>
          </p:nvSpPr>
          <p:spPr>
            <a:xfrm>
              <a:off x="3538021" y="2648325"/>
              <a:ext cx="2075818" cy="398776"/>
            </a:xfrm>
            <a:custGeom>
              <a:avLst/>
              <a:gdLst/>
              <a:ahLst/>
              <a:cxnLst/>
              <a:rect l="l" t="t" r="r" b="b"/>
              <a:pathLst>
                <a:path w="50186" h="9641" extrusionOk="0">
                  <a:moveTo>
                    <a:pt x="48" y="1"/>
                  </a:moveTo>
                  <a:cubicBezTo>
                    <a:pt x="1" y="358"/>
                    <a:pt x="1" y="739"/>
                    <a:pt x="37" y="1108"/>
                  </a:cubicBezTo>
                  <a:cubicBezTo>
                    <a:pt x="274" y="3931"/>
                    <a:pt x="2652" y="6068"/>
                    <a:pt x="5436" y="6068"/>
                  </a:cubicBezTo>
                  <a:cubicBezTo>
                    <a:pt x="5588" y="6068"/>
                    <a:pt x="5741" y="6062"/>
                    <a:pt x="5894" y="6049"/>
                  </a:cubicBezTo>
                  <a:cubicBezTo>
                    <a:pt x="7121" y="5942"/>
                    <a:pt x="8204" y="5442"/>
                    <a:pt x="9050" y="4680"/>
                  </a:cubicBezTo>
                  <a:cubicBezTo>
                    <a:pt x="9050" y="4728"/>
                    <a:pt x="9050" y="4763"/>
                    <a:pt x="9073" y="4811"/>
                  </a:cubicBezTo>
                  <a:cubicBezTo>
                    <a:pt x="9310" y="7562"/>
                    <a:pt x="11619" y="9641"/>
                    <a:pt x="14330" y="9641"/>
                  </a:cubicBezTo>
                  <a:cubicBezTo>
                    <a:pt x="14482" y="9641"/>
                    <a:pt x="14635" y="9634"/>
                    <a:pt x="14788" y="9621"/>
                  </a:cubicBezTo>
                  <a:cubicBezTo>
                    <a:pt x="16467" y="9466"/>
                    <a:pt x="17896" y="8561"/>
                    <a:pt x="18741" y="7252"/>
                  </a:cubicBezTo>
                  <a:cubicBezTo>
                    <a:pt x="19327" y="8390"/>
                    <a:pt x="20806" y="8964"/>
                    <a:pt x="22092" y="8964"/>
                  </a:cubicBezTo>
                  <a:cubicBezTo>
                    <a:pt x="22191" y="8964"/>
                    <a:pt x="22288" y="8961"/>
                    <a:pt x="22385" y="8954"/>
                  </a:cubicBezTo>
                  <a:cubicBezTo>
                    <a:pt x="23968" y="8811"/>
                    <a:pt x="25302" y="8192"/>
                    <a:pt x="25956" y="6132"/>
                  </a:cubicBezTo>
                  <a:cubicBezTo>
                    <a:pt x="27099" y="7725"/>
                    <a:pt x="28970" y="8750"/>
                    <a:pt x="31048" y="8750"/>
                  </a:cubicBezTo>
                  <a:cubicBezTo>
                    <a:pt x="31223" y="8750"/>
                    <a:pt x="31399" y="8743"/>
                    <a:pt x="31576" y="8728"/>
                  </a:cubicBezTo>
                  <a:cubicBezTo>
                    <a:pt x="33207" y="8597"/>
                    <a:pt x="34636" y="7823"/>
                    <a:pt x="35660" y="6692"/>
                  </a:cubicBezTo>
                  <a:cubicBezTo>
                    <a:pt x="36422" y="7327"/>
                    <a:pt x="37380" y="7698"/>
                    <a:pt x="38436" y="7698"/>
                  </a:cubicBezTo>
                  <a:cubicBezTo>
                    <a:pt x="38569" y="7698"/>
                    <a:pt x="38703" y="7692"/>
                    <a:pt x="38839" y="7680"/>
                  </a:cubicBezTo>
                  <a:cubicBezTo>
                    <a:pt x="39923" y="7597"/>
                    <a:pt x="40875" y="7109"/>
                    <a:pt x="41577" y="6371"/>
                  </a:cubicBezTo>
                  <a:cubicBezTo>
                    <a:pt x="42460" y="7327"/>
                    <a:pt x="43854" y="7733"/>
                    <a:pt x="45015" y="7733"/>
                  </a:cubicBezTo>
                  <a:cubicBezTo>
                    <a:pt x="45155" y="7733"/>
                    <a:pt x="45292" y="7728"/>
                    <a:pt x="45423" y="7716"/>
                  </a:cubicBezTo>
                  <a:cubicBezTo>
                    <a:pt x="48150" y="7490"/>
                    <a:pt x="50186" y="5061"/>
                    <a:pt x="49948" y="2299"/>
                  </a:cubicBezTo>
                  <a:cubicBezTo>
                    <a:pt x="49912" y="1751"/>
                    <a:pt x="49805" y="1215"/>
                    <a:pt x="49614" y="715"/>
                  </a:cubicBezTo>
                  <a:cubicBezTo>
                    <a:pt x="49352" y="2465"/>
                    <a:pt x="48376" y="4108"/>
                    <a:pt x="46911" y="5109"/>
                  </a:cubicBezTo>
                  <a:cubicBezTo>
                    <a:pt x="45933" y="5780"/>
                    <a:pt x="44820" y="6101"/>
                    <a:pt x="43691" y="6101"/>
                  </a:cubicBezTo>
                  <a:cubicBezTo>
                    <a:pt x="42719" y="6101"/>
                    <a:pt x="41735" y="5863"/>
                    <a:pt x="40815" y="5406"/>
                  </a:cubicBezTo>
                  <a:cubicBezTo>
                    <a:pt x="40084" y="6046"/>
                    <a:pt x="39103" y="6370"/>
                    <a:pt x="38152" y="6370"/>
                  </a:cubicBezTo>
                  <a:cubicBezTo>
                    <a:pt x="37015" y="6370"/>
                    <a:pt x="35921" y="5906"/>
                    <a:pt x="35351" y="4966"/>
                  </a:cubicBezTo>
                  <a:cubicBezTo>
                    <a:pt x="34660" y="6341"/>
                    <a:pt x="32794" y="7087"/>
                    <a:pt x="30918" y="7087"/>
                  </a:cubicBezTo>
                  <a:cubicBezTo>
                    <a:pt x="29529" y="7087"/>
                    <a:pt x="28134" y="6677"/>
                    <a:pt x="27207" y="5811"/>
                  </a:cubicBezTo>
                  <a:cubicBezTo>
                    <a:pt x="26766" y="5930"/>
                    <a:pt x="25754" y="6073"/>
                    <a:pt x="25349" y="6216"/>
                  </a:cubicBezTo>
                  <a:cubicBezTo>
                    <a:pt x="25065" y="6292"/>
                    <a:pt x="24641" y="7753"/>
                    <a:pt x="22326" y="7753"/>
                  </a:cubicBezTo>
                  <a:cubicBezTo>
                    <a:pt x="22119" y="7753"/>
                    <a:pt x="21897" y="7741"/>
                    <a:pt x="21658" y="7716"/>
                  </a:cubicBezTo>
                  <a:cubicBezTo>
                    <a:pt x="20563" y="7597"/>
                    <a:pt x="19563" y="6894"/>
                    <a:pt x="19146" y="5871"/>
                  </a:cubicBezTo>
                  <a:cubicBezTo>
                    <a:pt x="18132" y="7401"/>
                    <a:pt x="16296" y="8333"/>
                    <a:pt x="14468" y="8333"/>
                  </a:cubicBezTo>
                  <a:cubicBezTo>
                    <a:pt x="14064" y="8333"/>
                    <a:pt x="13659" y="8287"/>
                    <a:pt x="13264" y="8192"/>
                  </a:cubicBezTo>
                  <a:cubicBezTo>
                    <a:pt x="11074" y="7656"/>
                    <a:pt x="9335" y="5656"/>
                    <a:pt x="9109" y="3430"/>
                  </a:cubicBezTo>
                  <a:cubicBezTo>
                    <a:pt x="8160" y="3982"/>
                    <a:pt x="7065" y="4255"/>
                    <a:pt x="5967" y="4255"/>
                  </a:cubicBezTo>
                  <a:cubicBezTo>
                    <a:pt x="4722" y="4255"/>
                    <a:pt x="3473" y="3905"/>
                    <a:pt x="2430" y="3215"/>
                  </a:cubicBezTo>
                  <a:cubicBezTo>
                    <a:pt x="1715" y="2739"/>
                    <a:pt x="1120" y="2120"/>
                    <a:pt x="656" y="1406"/>
                  </a:cubicBezTo>
                  <a:cubicBezTo>
                    <a:pt x="382" y="953"/>
                    <a:pt x="215" y="47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5"/>
            <p:cNvSpPr/>
            <p:nvPr/>
          </p:nvSpPr>
          <p:spPr>
            <a:xfrm>
              <a:off x="3859121" y="2450362"/>
              <a:ext cx="33049" cy="128100"/>
            </a:xfrm>
            <a:custGeom>
              <a:avLst/>
              <a:gdLst/>
              <a:ahLst/>
              <a:cxnLst/>
              <a:rect l="l" t="t" r="r" b="b"/>
              <a:pathLst>
                <a:path w="799" h="3097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286"/>
                    <a:pt x="1" y="560"/>
                    <a:pt x="25" y="834"/>
                  </a:cubicBezTo>
                  <a:cubicBezTo>
                    <a:pt x="36" y="1096"/>
                    <a:pt x="84" y="1370"/>
                    <a:pt x="144" y="1632"/>
                  </a:cubicBezTo>
                  <a:cubicBezTo>
                    <a:pt x="203" y="1905"/>
                    <a:pt x="275" y="2155"/>
                    <a:pt x="382" y="2406"/>
                  </a:cubicBezTo>
                  <a:cubicBezTo>
                    <a:pt x="489" y="2667"/>
                    <a:pt x="608" y="2906"/>
                    <a:pt x="798" y="3096"/>
                  </a:cubicBezTo>
                  <a:cubicBezTo>
                    <a:pt x="656" y="2882"/>
                    <a:pt x="560" y="2632"/>
                    <a:pt x="501" y="2382"/>
                  </a:cubicBezTo>
                  <a:cubicBezTo>
                    <a:pt x="441" y="2132"/>
                    <a:pt x="417" y="1858"/>
                    <a:pt x="394" y="1608"/>
                  </a:cubicBezTo>
                  <a:cubicBezTo>
                    <a:pt x="382" y="1358"/>
                    <a:pt x="382" y="1084"/>
                    <a:pt x="394" y="834"/>
                  </a:cubicBezTo>
                  <a:cubicBezTo>
                    <a:pt x="417" y="584"/>
                    <a:pt x="441" y="322"/>
                    <a:pt x="501" y="84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5"/>
            <p:cNvSpPr/>
            <p:nvPr/>
          </p:nvSpPr>
          <p:spPr>
            <a:xfrm>
              <a:off x="5067162" y="2421284"/>
              <a:ext cx="40453" cy="88226"/>
            </a:xfrm>
            <a:custGeom>
              <a:avLst/>
              <a:gdLst/>
              <a:ahLst/>
              <a:cxnLst/>
              <a:rect l="l" t="t" r="r" b="b"/>
              <a:pathLst>
                <a:path w="978" h="2133" extrusionOk="0">
                  <a:moveTo>
                    <a:pt x="620" y="1"/>
                  </a:moveTo>
                  <a:cubicBezTo>
                    <a:pt x="477" y="168"/>
                    <a:pt x="394" y="346"/>
                    <a:pt x="322" y="525"/>
                  </a:cubicBezTo>
                  <a:cubicBezTo>
                    <a:pt x="263" y="703"/>
                    <a:pt x="203" y="882"/>
                    <a:pt x="156" y="1061"/>
                  </a:cubicBezTo>
                  <a:cubicBezTo>
                    <a:pt x="60" y="1418"/>
                    <a:pt x="25" y="1775"/>
                    <a:pt x="1" y="2132"/>
                  </a:cubicBezTo>
                  <a:cubicBezTo>
                    <a:pt x="96" y="1787"/>
                    <a:pt x="227" y="1465"/>
                    <a:pt x="394" y="1144"/>
                  </a:cubicBezTo>
                  <a:cubicBezTo>
                    <a:pt x="537" y="846"/>
                    <a:pt x="739" y="549"/>
                    <a:pt x="977" y="370"/>
                  </a:cubicBezTo>
                  <a:lnTo>
                    <a:pt x="62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5"/>
            <p:cNvSpPr/>
            <p:nvPr/>
          </p:nvSpPr>
          <p:spPr>
            <a:xfrm>
              <a:off x="5213421" y="2414914"/>
              <a:ext cx="44878" cy="73418"/>
            </a:xfrm>
            <a:custGeom>
              <a:avLst/>
              <a:gdLst/>
              <a:ahLst/>
              <a:cxnLst/>
              <a:rect l="l" t="t" r="r" b="b"/>
              <a:pathLst>
                <a:path w="1085" h="1775" extrusionOk="0">
                  <a:moveTo>
                    <a:pt x="394" y="0"/>
                  </a:moveTo>
                  <a:lnTo>
                    <a:pt x="1" y="179"/>
                  </a:lnTo>
                  <a:cubicBezTo>
                    <a:pt x="334" y="417"/>
                    <a:pt x="596" y="679"/>
                    <a:pt x="751" y="929"/>
                  </a:cubicBezTo>
                  <a:cubicBezTo>
                    <a:pt x="918" y="1179"/>
                    <a:pt x="1025" y="1465"/>
                    <a:pt x="1072" y="1774"/>
                  </a:cubicBezTo>
                  <a:cubicBezTo>
                    <a:pt x="1084" y="1465"/>
                    <a:pt x="1037" y="1155"/>
                    <a:pt x="930" y="846"/>
                  </a:cubicBezTo>
                  <a:cubicBezTo>
                    <a:pt x="834" y="524"/>
                    <a:pt x="632" y="250"/>
                    <a:pt x="3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5"/>
            <p:cNvSpPr/>
            <p:nvPr/>
          </p:nvSpPr>
          <p:spPr>
            <a:xfrm>
              <a:off x="5209491" y="2827096"/>
              <a:ext cx="78341" cy="127603"/>
            </a:xfrm>
            <a:custGeom>
              <a:avLst/>
              <a:gdLst/>
              <a:ahLst/>
              <a:cxnLst/>
              <a:rect l="l" t="t" r="r" b="b"/>
              <a:pathLst>
                <a:path w="1894" h="3085" extrusionOk="0">
                  <a:moveTo>
                    <a:pt x="1" y="1"/>
                  </a:moveTo>
                  <a:cubicBezTo>
                    <a:pt x="1" y="286"/>
                    <a:pt x="60" y="584"/>
                    <a:pt x="155" y="858"/>
                  </a:cubicBezTo>
                  <a:cubicBezTo>
                    <a:pt x="239" y="1144"/>
                    <a:pt x="358" y="1418"/>
                    <a:pt x="489" y="1680"/>
                  </a:cubicBezTo>
                  <a:cubicBezTo>
                    <a:pt x="632" y="1930"/>
                    <a:pt x="775" y="2203"/>
                    <a:pt x="965" y="2442"/>
                  </a:cubicBezTo>
                  <a:cubicBezTo>
                    <a:pt x="1144" y="2680"/>
                    <a:pt x="1370" y="2882"/>
                    <a:pt x="1727" y="3084"/>
                  </a:cubicBezTo>
                  <a:lnTo>
                    <a:pt x="1894" y="2703"/>
                  </a:lnTo>
                  <a:cubicBezTo>
                    <a:pt x="1668" y="2608"/>
                    <a:pt x="1441" y="2394"/>
                    <a:pt x="1251" y="2203"/>
                  </a:cubicBezTo>
                  <a:cubicBezTo>
                    <a:pt x="1037" y="2013"/>
                    <a:pt x="858" y="1799"/>
                    <a:pt x="703" y="1560"/>
                  </a:cubicBezTo>
                  <a:cubicBezTo>
                    <a:pt x="536" y="1322"/>
                    <a:pt x="382" y="1072"/>
                    <a:pt x="263" y="822"/>
                  </a:cubicBezTo>
                  <a:cubicBezTo>
                    <a:pt x="155" y="560"/>
                    <a:pt x="48" y="28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5"/>
            <p:cNvSpPr/>
            <p:nvPr/>
          </p:nvSpPr>
          <p:spPr>
            <a:xfrm>
              <a:off x="4287598" y="2852699"/>
              <a:ext cx="42852" cy="141873"/>
            </a:xfrm>
            <a:custGeom>
              <a:avLst/>
              <a:gdLst/>
              <a:ahLst/>
              <a:cxnLst/>
              <a:rect l="l" t="t" r="r" b="b"/>
              <a:pathLst>
                <a:path w="1036" h="3430" extrusionOk="0">
                  <a:moveTo>
                    <a:pt x="857" y="1"/>
                  </a:moveTo>
                  <a:cubicBezTo>
                    <a:pt x="929" y="287"/>
                    <a:pt x="929" y="572"/>
                    <a:pt x="905" y="846"/>
                  </a:cubicBezTo>
                  <a:cubicBezTo>
                    <a:pt x="869" y="1120"/>
                    <a:pt x="810" y="1406"/>
                    <a:pt x="738" y="1668"/>
                  </a:cubicBezTo>
                  <a:cubicBezTo>
                    <a:pt x="667" y="1942"/>
                    <a:pt x="560" y="2204"/>
                    <a:pt x="441" y="2442"/>
                  </a:cubicBezTo>
                  <a:cubicBezTo>
                    <a:pt x="322" y="2680"/>
                    <a:pt x="179" y="2906"/>
                    <a:pt x="0" y="3073"/>
                  </a:cubicBezTo>
                  <a:lnTo>
                    <a:pt x="357" y="3430"/>
                  </a:lnTo>
                  <a:cubicBezTo>
                    <a:pt x="560" y="3156"/>
                    <a:pt x="679" y="2870"/>
                    <a:pt x="786" y="2596"/>
                  </a:cubicBezTo>
                  <a:cubicBezTo>
                    <a:pt x="869" y="2311"/>
                    <a:pt x="929" y="2025"/>
                    <a:pt x="976" y="1727"/>
                  </a:cubicBezTo>
                  <a:cubicBezTo>
                    <a:pt x="1024" y="1430"/>
                    <a:pt x="1036" y="1144"/>
                    <a:pt x="1024" y="846"/>
                  </a:cubicBezTo>
                  <a:cubicBezTo>
                    <a:pt x="1012" y="549"/>
                    <a:pt x="965" y="275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5"/>
            <p:cNvSpPr/>
            <p:nvPr/>
          </p:nvSpPr>
          <p:spPr>
            <a:xfrm>
              <a:off x="3897547" y="2763066"/>
              <a:ext cx="28581" cy="128596"/>
            </a:xfrm>
            <a:custGeom>
              <a:avLst/>
              <a:gdLst/>
              <a:ahLst/>
              <a:cxnLst/>
              <a:rect l="l" t="t" r="r" b="b"/>
              <a:pathLst>
                <a:path w="691" h="3109" extrusionOk="0">
                  <a:moveTo>
                    <a:pt x="691" y="1"/>
                  </a:moveTo>
                  <a:cubicBezTo>
                    <a:pt x="417" y="465"/>
                    <a:pt x="274" y="977"/>
                    <a:pt x="167" y="1501"/>
                  </a:cubicBezTo>
                  <a:cubicBezTo>
                    <a:pt x="108" y="1751"/>
                    <a:pt x="84" y="2025"/>
                    <a:pt x="48" y="2287"/>
                  </a:cubicBezTo>
                  <a:cubicBezTo>
                    <a:pt x="24" y="2561"/>
                    <a:pt x="0" y="2823"/>
                    <a:pt x="0" y="3108"/>
                  </a:cubicBezTo>
                  <a:lnTo>
                    <a:pt x="524" y="3061"/>
                  </a:lnTo>
                  <a:cubicBezTo>
                    <a:pt x="477" y="2823"/>
                    <a:pt x="453" y="2561"/>
                    <a:pt x="441" y="2311"/>
                  </a:cubicBezTo>
                  <a:cubicBezTo>
                    <a:pt x="417" y="2049"/>
                    <a:pt x="405" y="1787"/>
                    <a:pt x="417" y="1537"/>
                  </a:cubicBezTo>
                  <a:cubicBezTo>
                    <a:pt x="429" y="1013"/>
                    <a:pt x="500" y="489"/>
                    <a:pt x="6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5"/>
            <p:cNvSpPr/>
            <p:nvPr/>
          </p:nvSpPr>
          <p:spPr>
            <a:xfrm>
              <a:off x="4968181" y="2500204"/>
              <a:ext cx="175377" cy="83180"/>
            </a:xfrm>
            <a:custGeom>
              <a:avLst/>
              <a:gdLst/>
              <a:ahLst/>
              <a:cxnLst/>
              <a:rect l="l" t="t" r="r" b="b"/>
              <a:pathLst>
                <a:path w="4240" h="2011" extrusionOk="0">
                  <a:moveTo>
                    <a:pt x="2069" y="1"/>
                  </a:moveTo>
                  <a:cubicBezTo>
                    <a:pt x="1689" y="1"/>
                    <a:pt x="1330" y="109"/>
                    <a:pt x="1013" y="272"/>
                  </a:cubicBezTo>
                  <a:cubicBezTo>
                    <a:pt x="596" y="474"/>
                    <a:pt x="215" y="808"/>
                    <a:pt x="1" y="1201"/>
                  </a:cubicBezTo>
                  <a:cubicBezTo>
                    <a:pt x="370" y="939"/>
                    <a:pt x="763" y="760"/>
                    <a:pt x="1156" y="629"/>
                  </a:cubicBezTo>
                  <a:cubicBezTo>
                    <a:pt x="1442" y="545"/>
                    <a:pt x="1735" y="496"/>
                    <a:pt x="2012" y="496"/>
                  </a:cubicBezTo>
                  <a:cubicBezTo>
                    <a:pt x="2127" y="496"/>
                    <a:pt x="2238" y="504"/>
                    <a:pt x="2346" y="522"/>
                  </a:cubicBezTo>
                  <a:cubicBezTo>
                    <a:pt x="2739" y="581"/>
                    <a:pt x="3096" y="760"/>
                    <a:pt x="3406" y="1022"/>
                  </a:cubicBezTo>
                  <a:cubicBezTo>
                    <a:pt x="3715" y="1296"/>
                    <a:pt x="3989" y="1641"/>
                    <a:pt x="4239" y="2010"/>
                  </a:cubicBezTo>
                  <a:cubicBezTo>
                    <a:pt x="4180" y="1558"/>
                    <a:pt x="3989" y="1117"/>
                    <a:pt x="3680" y="760"/>
                  </a:cubicBezTo>
                  <a:cubicBezTo>
                    <a:pt x="3358" y="391"/>
                    <a:pt x="2918" y="117"/>
                    <a:pt x="2429" y="34"/>
                  </a:cubicBezTo>
                  <a:cubicBezTo>
                    <a:pt x="2308" y="11"/>
                    <a:pt x="2187" y="1"/>
                    <a:pt x="2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5"/>
            <p:cNvSpPr/>
            <p:nvPr/>
          </p:nvSpPr>
          <p:spPr>
            <a:xfrm>
              <a:off x="3844354" y="2541898"/>
              <a:ext cx="148285" cy="130126"/>
            </a:xfrm>
            <a:custGeom>
              <a:avLst/>
              <a:gdLst/>
              <a:ahLst/>
              <a:cxnLst/>
              <a:rect l="l" t="t" r="r" b="b"/>
              <a:pathLst>
                <a:path w="3585" h="3146" extrusionOk="0">
                  <a:moveTo>
                    <a:pt x="2192" y="0"/>
                  </a:moveTo>
                  <a:cubicBezTo>
                    <a:pt x="1727" y="0"/>
                    <a:pt x="1229" y="187"/>
                    <a:pt x="870" y="490"/>
                  </a:cubicBezTo>
                  <a:cubicBezTo>
                    <a:pt x="489" y="824"/>
                    <a:pt x="227" y="1264"/>
                    <a:pt x="120" y="1740"/>
                  </a:cubicBezTo>
                  <a:cubicBezTo>
                    <a:pt x="1" y="2205"/>
                    <a:pt x="12" y="2693"/>
                    <a:pt x="143" y="3145"/>
                  </a:cubicBezTo>
                  <a:cubicBezTo>
                    <a:pt x="239" y="2681"/>
                    <a:pt x="334" y="2252"/>
                    <a:pt x="501" y="1883"/>
                  </a:cubicBezTo>
                  <a:cubicBezTo>
                    <a:pt x="679" y="1490"/>
                    <a:pt x="917" y="1145"/>
                    <a:pt x="1215" y="883"/>
                  </a:cubicBezTo>
                  <a:cubicBezTo>
                    <a:pt x="1513" y="609"/>
                    <a:pt x="1870" y="454"/>
                    <a:pt x="2287" y="407"/>
                  </a:cubicBezTo>
                  <a:cubicBezTo>
                    <a:pt x="2380" y="393"/>
                    <a:pt x="2475" y="387"/>
                    <a:pt x="2572" y="387"/>
                  </a:cubicBezTo>
                  <a:cubicBezTo>
                    <a:pt x="2895" y="387"/>
                    <a:pt x="3236" y="455"/>
                    <a:pt x="3584" y="538"/>
                  </a:cubicBezTo>
                  <a:cubicBezTo>
                    <a:pt x="3227" y="240"/>
                    <a:pt x="2775" y="38"/>
                    <a:pt x="2275" y="2"/>
                  </a:cubicBezTo>
                  <a:cubicBezTo>
                    <a:pt x="2247" y="1"/>
                    <a:pt x="2220" y="0"/>
                    <a:pt x="2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5"/>
            <p:cNvSpPr/>
            <p:nvPr/>
          </p:nvSpPr>
          <p:spPr>
            <a:xfrm>
              <a:off x="4354068" y="2359239"/>
              <a:ext cx="34993" cy="146299"/>
            </a:xfrm>
            <a:custGeom>
              <a:avLst/>
              <a:gdLst/>
              <a:ahLst/>
              <a:cxnLst/>
              <a:rect l="l" t="t" r="r" b="b"/>
              <a:pathLst>
                <a:path w="846" h="3537" extrusionOk="0">
                  <a:moveTo>
                    <a:pt x="441" y="1"/>
                  </a:moveTo>
                  <a:lnTo>
                    <a:pt x="1" y="251"/>
                  </a:lnTo>
                  <a:cubicBezTo>
                    <a:pt x="131" y="441"/>
                    <a:pt x="251" y="715"/>
                    <a:pt x="334" y="977"/>
                  </a:cubicBezTo>
                  <a:cubicBezTo>
                    <a:pt x="429" y="1251"/>
                    <a:pt x="501" y="1537"/>
                    <a:pt x="560" y="1811"/>
                  </a:cubicBezTo>
                  <a:cubicBezTo>
                    <a:pt x="620" y="2096"/>
                    <a:pt x="667" y="2394"/>
                    <a:pt x="679" y="2680"/>
                  </a:cubicBezTo>
                  <a:cubicBezTo>
                    <a:pt x="691" y="2965"/>
                    <a:pt x="691" y="3263"/>
                    <a:pt x="632" y="3537"/>
                  </a:cubicBezTo>
                  <a:cubicBezTo>
                    <a:pt x="739" y="3275"/>
                    <a:pt x="786" y="2977"/>
                    <a:pt x="810" y="2680"/>
                  </a:cubicBezTo>
                  <a:cubicBezTo>
                    <a:pt x="846" y="2382"/>
                    <a:pt x="846" y="2084"/>
                    <a:pt x="834" y="1787"/>
                  </a:cubicBezTo>
                  <a:cubicBezTo>
                    <a:pt x="810" y="1489"/>
                    <a:pt x="786" y="1191"/>
                    <a:pt x="727" y="894"/>
                  </a:cubicBezTo>
                  <a:cubicBezTo>
                    <a:pt x="667" y="596"/>
                    <a:pt x="596" y="298"/>
                    <a:pt x="4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5"/>
            <p:cNvSpPr/>
            <p:nvPr/>
          </p:nvSpPr>
          <p:spPr>
            <a:xfrm>
              <a:off x="4425460" y="2810344"/>
              <a:ext cx="302939" cy="96085"/>
            </a:xfrm>
            <a:custGeom>
              <a:avLst/>
              <a:gdLst/>
              <a:ahLst/>
              <a:cxnLst/>
              <a:rect l="l" t="t" r="r" b="b"/>
              <a:pathLst>
                <a:path w="7324" h="2323" extrusionOk="0">
                  <a:moveTo>
                    <a:pt x="1" y="1"/>
                  </a:moveTo>
                  <a:cubicBezTo>
                    <a:pt x="1" y="1"/>
                    <a:pt x="1335" y="2323"/>
                    <a:pt x="3775" y="2323"/>
                  </a:cubicBezTo>
                  <a:cubicBezTo>
                    <a:pt x="5216" y="2323"/>
                    <a:pt x="6752" y="1561"/>
                    <a:pt x="7323" y="251"/>
                  </a:cubicBezTo>
                  <a:lnTo>
                    <a:pt x="7323" y="251"/>
                  </a:lnTo>
                  <a:cubicBezTo>
                    <a:pt x="6145" y="1061"/>
                    <a:pt x="5299" y="1382"/>
                    <a:pt x="4061" y="1465"/>
                  </a:cubicBezTo>
                  <a:cubicBezTo>
                    <a:pt x="3870" y="1477"/>
                    <a:pt x="3681" y="1484"/>
                    <a:pt x="3493" y="1484"/>
                  </a:cubicBezTo>
                  <a:cubicBezTo>
                    <a:pt x="2336" y="1484"/>
                    <a:pt x="1230" y="121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5"/>
            <p:cNvSpPr/>
            <p:nvPr/>
          </p:nvSpPr>
          <p:spPr>
            <a:xfrm>
              <a:off x="4422027" y="2805422"/>
              <a:ext cx="307820" cy="112423"/>
            </a:xfrm>
            <a:custGeom>
              <a:avLst/>
              <a:gdLst/>
              <a:ahLst/>
              <a:cxnLst/>
              <a:rect l="l" t="t" r="r" b="b"/>
              <a:pathLst>
                <a:path w="7442" h="2718" extrusionOk="0">
                  <a:moveTo>
                    <a:pt x="1" y="1"/>
                  </a:moveTo>
                  <a:cubicBezTo>
                    <a:pt x="227" y="751"/>
                    <a:pt x="715" y="1430"/>
                    <a:pt x="1358" y="1906"/>
                  </a:cubicBezTo>
                  <a:cubicBezTo>
                    <a:pt x="2001" y="2394"/>
                    <a:pt x="2799" y="2680"/>
                    <a:pt x="3620" y="2715"/>
                  </a:cubicBezTo>
                  <a:cubicBezTo>
                    <a:pt x="3663" y="2717"/>
                    <a:pt x="3706" y="2717"/>
                    <a:pt x="3749" y="2717"/>
                  </a:cubicBezTo>
                  <a:cubicBezTo>
                    <a:pt x="4526" y="2717"/>
                    <a:pt x="5288" y="2514"/>
                    <a:pt x="5942" y="2096"/>
                  </a:cubicBezTo>
                  <a:cubicBezTo>
                    <a:pt x="6632" y="1668"/>
                    <a:pt x="7168" y="1049"/>
                    <a:pt x="7442" y="310"/>
                  </a:cubicBezTo>
                  <a:lnTo>
                    <a:pt x="7442" y="310"/>
                  </a:lnTo>
                  <a:cubicBezTo>
                    <a:pt x="6990" y="941"/>
                    <a:pt x="6406" y="1430"/>
                    <a:pt x="5751" y="1763"/>
                  </a:cubicBezTo>
                  <a:cubicBezTo>
                    <a:pt x="5158" y="2054"/>
                    <a:pt x="4497" y="2209"/>
                    <a:pt x="3855" y="2209"/>
                  </a:cubicBezTo>
                  <a:cubicBezTo>
                    <a:pt x="3789" y="2209"/>
                    <a:pt x="3722" y="2207"/>
                    <a:pt x="3656" y="2204"/>
                  </a:cubicBezTo>
                  <a:cubicBezTo>
                    <a:pt x="3275" y="2204"/>
                    <a:pt x="2918" y="2132"/>
                    <a:pt x="2572" y="2025"/>
                  </a:cubicBezTo>
                  <a:cubicBezTo>
                    <a:pt x="2215" y="1918"/>
                    <a:pt x="1894" y="1763"/>
                    <a:pt x="1584" y="1584"/>
                  </a:cubicBezTo>
                  <a:cubicBezTo>
                    <a:pt x="953" y="1191"/>
                    <a:pt x="417" y="656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5"/>
            <p:cNvSpPr/>
            <p:nvPr/>
          </p:nvSpPr>
          <p:spPr>
            <a:xfrm>
              <a:off x="5554705" y="2350388"/>
              <a:ext cx="246314" cy="176825"/>
            </a:xfrm>
            <a:custGeom>
              <a:avLst/>
              <a:gdLst/>
              <a:ahLst/>
              <a:cxnLst/>
              <a:rect l="l" t="t" r="r" b="b"/>
              <a:pathLst>
                <a:path w="5955" h="4275" extrusionOk="0">
                  <a:moveTo>
                    <a:pt x="5287" y="0"/>
                  </a:moveTo>
                  <a:lnTo>
                    <a:pt x="1" y="4275"/>
                  </a:lnTo>
                  <a:lnTo>
                    <a:pt x="5954" y="953"/>
                  </a:lnTo>
                  <a:lnTo>
                    <a:pt x="528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5"/>
            <p:cNvSpPr/>
            <p:nvPr/>
          </p:nvSpPr>
          <p:spPr>
            <a:xfrm>
              <a:off x="5598550" y="2531144"/>
              <a:ext cx="192129" cy="32511"/>
            </a:xfrm>
            <a:custGeom>
              <a:avLst/>
              <a:gdLst/>
              <a:ahLst/>
              <a:cxnLst/>
              <a:rect l="l" t="t" r="r" b="b"/>
              <a:pathLst>
                <a:path w="4645" h="786" extrusionOk="0">
                  <a:moveTo>
                    <a:pt x="4596" y="0"/>
                  </a:moveTo>
                  <a:lnTo>
                    <a:pt x="1" y="631"/>
                  </a:lnTo>
                  <a:lnTo>
                    <a:pt x="4644" y="786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5"/>
            <p:cNvSpPr/>
            <p:nvPr/>
          </p:nvSpPr>
          <p:spPr>
            <a:xfrm>
              <a:off x="3716295" y="2952674"/>
              <a:ext cx="155192" cy="162555"/>
            </a:xfrm>
            <a:custGeom>
              <a:avLst/>
              <a:gdLst/>
              <a:ahLst/>
              <a:cxnLst/>
              <a:rect l="l" t="t" r="r" b="b"/>
              <a:pathLst>
                <a:path w="3752" h="3930" extrusionOk="0">
                  <a:moveTo>
                    <a:pt x="3751" y="1"/>
                  </a:moveTo>
                  <a:lnTo>
                    <a:pt x="1" y="3120"/>
                  </a:lnTo>
                  <a:lnTo>
                    <a:pt x="846" y="3930"/>
                  </a:lnTo>
                  <a:lnTo>
                    <a:pt x="37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5"/>
            <p:cNvSpPr/>
            <p:nvPr/>
          </p:nvSpPr>
          <p:spPr>
            <a:xfrm>
              <a:off x="3643414" y="2944815"/>
              <a:ext cx="182285" cy="91618"/>
            </a:xfrm>
            <a:custGeom>
              <a:avLst/>
              <a:gdLst/>
              <a:ahLst/>
              <a:cxnLst/>
              <a:rect l="l" t="t" r="r" b="b"/>
              <a:pathLst>
                <a:path w="4407" h="2215" extrusionOk="0">
                  <a:moveTo>
                    <a:pt x="4406" y="0"/>
                  </a:moveTo>
                  <a:lnTo>
                    <a:pt x="1" y="1501"/>
                  </a:lnTo>
                  <a:lnTo>
                    <a:pt x="334" y="2215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5"/>
            <p:cNvSpPr/>
            <p:nvPr/>
          </p:nvSpPr>
          <p:spPr>
            <a:xfrm>
              <a:off x="3670010" y="2242058"/>
              <a:ext cx="143859" cy="150229"/>
            </a:xfrm>
            <a:custGeom>
              <a:avLst/>
              <a:gdLst/>
              <a:ahLst/>
              <a:cxnLst/>
              <a:rect l="l" t="t" r="r" b="b"/>
              <a:pathLst>
                <a:path w="3478" h="3632" extrusionOk="0">
                  <a:moveTo>
                    <a:pt x="560" y="0"/>
                  </a:moveTo>
                  <a:lnTo>
                    <a:pt x="1" y="560"/>
                  </a:lnTo>
                  <a:lnTo>
                    <a:pt x="3477" y="3632"/>
                  </a:lnTo>
                  <a:lnTo>
                    <a:pt x="56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5"/>
            <p:cNvSpPr/>
            <p:nvPr/>
          </p:nvSpPr>
          <p:spPr>
            <a:xfrm>
              <a:off x="5119858" y="2195276"/>
              <a:ext cx="115774" cy="170413"/>
            </a:xfrm>
            <a:custGeom>
              <a:avLst/>
              <a:gdLst/>
              <a:ahLst/>
              <a:cxnLst/>
              <a:rect l="l" t="t" r="r" b="b"/>
              <a:pathLst>
                <a:path w="2799" h="4120" extrusionOk="0">
                  <a:moveTo>
                    <a:pt x="2120" y="0"/>
                  </a:moveTo>
                  <a:lnTo>
                    <a:pt x="1" y="4120"/>
                  </a:lnTo>
                  <a:lnTo>
                    <a:pt x="2799" y="417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5"/>
            <p:cNvSpPr/>
            <p:nvPr/>
          </p:nvSpPr>
          <p:spPr>
            <a:xfrm>
              <a:off x="4225057" y="3026548"/>
              <a:ext cx="72922" cy="187207"/>
            </a:xfrm>
            <a:custGeom>
              <a:avLst/>
              <a:gdLst/>
              <a:ahLst/>
              <a:cxnLst/>
              <a:rect l="l" t="t" r="r" b="b"/>
              <a:pathLst>
                <a:path w="1763" h="4526" extrusionOk="0">
                  <a:moveTo>
                    <a:pt x="1762" y="1"/>
                  </a:moveTo>
                  <a:lnTo>
                    <a:pt x="0" y="4311"/>
                  </a:lnTo>
                  <a:lnTo>
                    <a:pt x="774" y="4525"/>
                  </a:lnTo>
                  <a:lnTo>
                    <a:pt x="17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5"/>
            <p:cNvSpPr/>
            <p:nvPr/>
          </p:nvSpPr>
          <p:spPr>
            <a:xfrm>
              <a:off x="4325982" y="3046733"/>
              <a:ext cx="31560" cy="141873"/>
            </a:xfrm>
            <a:custGeom>
              <a:avLst/>
              <a:gdLst/>
              <a:ahLst/>
              <a:cxnLst/>
              <a:rect l="l" t="t" r="r" b="b"/>
              <a:pathLst>
                <a:path w="763" h="3430" extrusionOk="0">
                  <a:moveTo>
                    <a:pt x="1" y="1"/>
                  </a:moveTo>
                  <a:lnTo>
                    <a:pt x="179" y="3430"/>
                  </a:lnTo>
                  <a:lnTo>
                    <a:pt x="763" y="33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5"/>
            <p:cNvSpPr/>
            <p:nvPr/>
          </p:nvSpPr>
          <p:spPr>
            <a:xfrm>
              <a:off x="4531845" y="2217902"/>
              <a:ext cx="24197" cy="141873"/>
            </a:xfrm>
            <a:custGeom>
              <a:avLst/>
              <a:gdLst/>
              <a:ahLst/>
              <a:cxnLst/>
              <a:rect l="l" t="t" r="r" b="b"/>
              <a:pathLst>
                <a:path w="585" h="3430" extrusionOk="0">
                  <a:moveTo>
                    <a:pt x="584" y="1"/>
                  </a:moveTo>
                  <a:lnTo>
                    <a:pt x="1" y="36"/>
                  </a:lnTo>
                  <a:lnTo>
                    <a:pt x="405" y="3430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5"/>
            <p:cNvSpPr/>
            <p:nvPr/>
          </p:nvSpPr>
          <p:spPr>
            <a:xfrm>
              <a:off x="4571760" y="2175050"/>
              <a:ext cx="70937" cy="189647"/>
            </a:xfrm>
            <a:custGeom>
              <a:avLst/>
              <a:gdLst/>
              <a:ahLst/>
              <a:cxnLst/>
              <a:rect l="l" t="t" r="r" b="b"/>
              <a:pathLst>
                <a:path w="1715" h="4585" extrusionOk="0">
                  <a:moveTo>
                    <a:pt x="941" y="1"/>
                  </a:moveTo>
                  <a:lnTo>
                    <a:pt x="0" y="4585"/>
                  </a:lnTo>
                  <a:lnTo>
                    <a:pt x="1715" y="251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5"/>
            <p:cNvSpPr/>
            <p:nvPr/>
          </p:nvSpPr>
          <p:spPr>
            <a:xfrm>
              <a:off x="5009544" y="2978277"/>
              <a:ext cx="41404" cy="166029"/>
            </a:xfrm>
            <a:custGeom>
              <a:avLst/>
              <a:gdLst/>
              <a:ahLst/>
              <a:cxnLst/>
              <a:rect l="l" t="t" r="r" b="b"/>
              <a:pathLst>
                <a:path w="1001" h="4014" extrusionOk="0">
                  <a:moveTo>
                    <a:pt x="1" y="1"/>
                  </a:moveTo>
                  <a:lnTo>
                    <a:pt x="310" y="4013"/>
                  </a:lnTo>
                  <a:lnTo>
                    <a:pt x="1001" y="39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5"/>
            <p:cNvSpPr/>
            <p:nvPr/>
          </p:nvSpPr>
          <p:spPr>
            <a:xfrm>
              <a:off x="5288784" y="2974348"/>
              <a:ext cx="79830" cy="158129"/>
            </a:xfrm>
            <a:custGeom>
              <a:avLst/>
              <a:gdLst/>
              <a:ahLst/>
              <a:cxnLst/>
              <a:rect l="l" t="t" r="r" b="b"/>
              <a:pathLst>
                <a:path w="1930" h="3823" extrusionOk="0">
                  <a:moveTo>
                    <a:pt x="1" y="1"/>
                  </a:moveTo>
                  <a:lnTo>
                    <a:pt x="1275" y="3823"/>
                  </a:lnTo>
                  <a:lnTo>
                    <a:pt x="1929" y="35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5"/>
            <p:cNvSpPr/>
            <p:nvPr/>
          </p:nvSpPr>
          <p:spPr>
            <a:xfrm>
              <a:off x="5263180" y="2993085"/>
              <a:ext cx="19234" cy="141873"/>
            </a:xfrm>
            <a:custGeom>
              <a:avLst/>
              <a:gdLst/>
              <a:ahLst/>
              <a:cxnLst/>
              <a:rect l="l" t="t" r="r" b="b"/>
              <a:pathLst>
                <a:path w="465" h="3430" extrusionOk="0">
                  <a:moveTo>
                    <a:pt x="84" y="0"/>
                  </a:moveTo>
                  <a:lnTo>
                    <a:pt x="0" y="3429"/>
                  </a:lnTo>
                  <a:lnTo>
                    <a:pt x="465" y="3429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5"/>
            <p:cNvSpPr/>
            <p:nvPr/>
          </p:nvSpPr>
          <p:spPr>
            <a:xfrm>
              <a:off x="4574697" y="3063981"/>
              <a:ext cx="135462" cy="140384"/>
            </a:xfrm>
            <a:custGeom>
              <a:avLst/>
              <a:gdLst/>
              <a:ahLst/>
              <a:cxnLst/>
              <a:rect l="l" t="t" r="r" b="b"/>
              <a:pathLst>
                <a:path w="3275" h="3394" extrusionOk="0">
                  <a:moveTo>
                    <a:pt x="1310" y="1"/>
                  </a:moveTo>
                  <a:lnTo>
                    <a:pt x="1310" y="1358"/>
                  </a:lnTo>
                  <a:lnTo>
                    <a:pt x="1" y="1644"/>
                  </a:lnTo>
                  <a:lnTo>
                    <a:pt x="1286" y="2060"/>
                  </a:lnTo>
                  <a:lnTo>
                    <a:pt x="1155" y="3394"/>
                  </a:lnTo>
                  <a:lnTo>
                    <a:pt x="1941" y="2310"/>
                  </a:lnTo>
                  <a:lnTo>
                    <a:pt x="3179" y="2846"/>
                  </a:lnTo>
                  <a:lnTo>
                    <a:pt x="2370" y="1763"/>
                  </a:lnTo>
                  <a:lnTo>
                    <a:pt x="3275" y="751"/>
                  </a:lnTo>
                  <a:lnTo>
                    <a:pt x="1989" y="1179"/>
                  </a:lnTo>
                  <a:lnTo>
                    <a:pt x="13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5"/>
            <p:cNvSpPr/>
            <p:nvPr/>
          </p:nvSpPr>
          <p:spPr>
            <a:xfrm>
              <a:off x="4605222" y="3093515"/>
              <a:ext cx="79333" cy="82808"/>
            </a:xfrm>
            <a:custGeom>
              <a:avLst/>
              <a:gdLst/>
              <a:ahLst/>
              <a:cxnLst/>
              <a:rect l="l" t="t" r="r" b="b"/>
              <a:pathLst>
                <a:path w="1918" h="2002" extrusionOk="0">
                  <a:moveTo>
                    <a:pt x="775" y="1"/>
                  </a:moveTo>
                  <a:lnTo>
                    <a:pt x="775" y="787"/>
                  </a:lnTo>
                  <a:lnTo>
                    <a:pt x="1" y="965"/>
                  </a:lnTo>
                  <a:lnTo>
                    <a:pt x="751" y="1204"/>
                  </a:lnTo>
                  <a:lnTo>
                    <a:pt x="667" y="2001"/>
                  </a:lnTo>
                  <a:lnTo>
                    <a:pt x="667" y="2001"/>
                  </a:lnTo>
                  <a:lnTo>
                    <a:pt x="1132" y="1358"/>
                  </a:lnTo>
                  <a:lnTo>
                    <a:pt x="1858" y="1668"/>
                  </a:lnTo>
                  <a:lnTo>
                    <a:pt x="1858" y="1668"/>
                  </a:lnTo>
                  <a:lnTo>
                    <a:pt x="1394" y="1025"/>
                  </a:lnTo>
                  <a:lnTo>
                    <a:pt x="1918" y="430"/>
                  </a:lnTo>
                  <a:lnTo>
                    <a:pt x="1168" y="69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4" name="Google Shape;11134;p75"/>
          <p:cNvGrpSpPr/>
          <p:nvPr/>
        </p:nvGrpSpPr>
        <p:grpSpPr>
          <a:xfrm>
            <a:off x="720028" y="1403990"/>
            <a:ext cx="2446913" cy="1301374"/>
            <a:chOff x="783852" y="2785077"/>
            <a:chExt cx="3633130" cy="1932255"/>
          </a:xfrm>
        </p:grpSpPr>
        <p:sp>
          <p:nvSpPr>
            <p:cNvPr id="11135" name="Google Shape;11135;p75"/>
            <p:cNvSpPr/>
            <p:nvPr/>
          </p:nvSpPr>
          <p:spPr>
            <a:xfrm>
              <a:off x="785069" y="2814702"/>
              <a:ext cx="3594474" cy="1859762"/>
            </a:xfrm>
            <a:custGeom>
              <a:avLst/>
              <a:gdLst/>
              <a:ahLst/>
              <a:cxnLst/>
              <a:rect l="l" t="t" r="r" b="b"/>
              <a:pathLst>
                <a:path w="70855" h="36660" extrusionOk="0">
                  <a:moveTo>
                    <a:pt x="43411" y="0"/>
                  </a:moveTo>
                  <a:cubicBezTo>
                    <a:pt x="39297" y="5044"/>
                    <a:pt x="35626" y="6614"/>
                    <a:pt x="32651" y="6614"/>
                  </a:cubicBezTo>
                  <a:cubicBezTo>
                    <a:pt x="27738" y="6614"/>
                    <a:pt x="24718" y="2334"/>
                    <a:pt x="24718" y="2334"/>
                  </a:cubicBezTo>
                  <a:cubicBezTo>
                    <a:pt x="22838" y="6050"/>
                    <a:pt x="19740" y="7148"/>
                    <a:pt x="16735" y="7148"/>
                  </a:cubicBezTo>
                  <a:cubicBezTo>
                    <a:pt x="12396" y="7148"/>
                    <a:pt x="8252" y="4858"/>
                    <a:pt x="8252" y="4858"/>
                  </a:cubicBezTo>
                  <a:lnTo>
                    <a:pt x="8252" y="4858"/>
                  </a:lnTo>
                  <a:cubicBezTo>
                    <a:pt x="15864" y="14676"/>
                    <a:pt x="3376" y="15175"/>
                    <a:pt x="549" y="15175"/>
                  </a:cubicBezTo>
                  <a:cubicBezTo>
                    <a:pt x="230" y="15175"/>
                    <a:pt x="33" y="15168"/>
                    <a:pt x="4" y="15168"/>
                  </a:cubicBezTo>
                  <a:cubicBezTo>
                    <a:pt x="2" y="15168"/>
                    <a:pt x="0" y="15169"/>
                    <a:pt x="0" y="15169"/>
                  </a:cubicBezTo>
                  <a:cubicBezTo>
                    <a:pt x="14681" y="16859"/>
                    <a:pt x="5168" y="29147"/>
                    <a:pt x="5168" y="29147"/>
                  </a:cubicBezTo>
                  <a:cubicBezTo>
                    <a:pt x="9467" y="27406"/>
                    <a:pt x="12596" y="26752"/>
                    <a:pt x="14869" y="26752"/>
                  </a:cubicBezTo>
                  <a:cubicBezTo>
                    <a:pt x="21726" y="26752"/>
                    <a:pt x="20813" y="32695"/>
                    <a:pt x="20813" y="32695"/>
                  </a:cubicBezTo>
                  <a:cubicBezTo>
                    <a:pt x="23347" y="30820"/>
                    <a:pt x="25429" y="30114"/>
                    <a:pt x="27128" y="30114"/>
                  </a:cubicBezTo>
                  <a:cubicBezTo>
                    <a:pt x="32302" y="30114"/>
                    <a:pt x="33921" y="36659"/>
                    <a:pt x="33921" y="36659"/>
                  </a:cubicBezTo>
                  <a:cubicBezTo>
                    <a:pt x="36192" y="31477"/>
                    <a:pt x="38760" y="29786"/>
                    <a:pt x="41145" y="29786"/>
                  </a:cubicBezTo>
                  <a:cubicBezTo>
                    <a:pt x="45625" y="29786"/>
                    <a:pt x="49459" y="35754"/>
                    <a:pt x="49459" y="35754"/>
                  </a:cubicBezTo>
                  <a:cubicBezTo>
                    <a:pt x="48115" y="28481"/>
                    <a:pt x="51692" y="27476"/>
                    <a:pt x="53771" y="27476"/>
                  </a:cubicBezTo>
                  <a:cubicBezTo>
                    <a:pt x="54564" y="27476"/>
                    <a:pt x="55138" y="27623"/>
                    <a:pt x="55138" y="27623"/>
                  </a:cubicBezTo>
                  <a:cubicBezTo>
                    <a:pt x="54878" y="23498"/>
                    <a:pt x="57183" y="22396"/>
                    <a:pt x="59721" y="22396"/>
                  </a:cubicBezTo>
                  <a:cubicBezTo>
                    <a:pt x="62634" y="22396"/>
                    <a:pt x="65854" y="23848"/>
                    <a:pt x="65854" y="23848"/>
                  </a:cubicBezTo>
                  <a:cubicBezTo>
                    <a:pt x="53650" y="16145"/>
                    <a:pt x="70854" y="8144"/>
                    <a:pt x="70855" y="8144"/>
                  </a:cubicBezTo>
                  <a:lnTo>
                    <a:pt x="70855" y="8144"/>
                  </a:lnTo>
                  <a:cubicBezTo>
                    <a:pt x="69510" y="8272"/>
                    <a:pt x="68269" y="8331"/>
                    <a:pt x="67124" y="8331"/>
                  </a:cubicBezTo>
                  <a:cubicBezTo>
                    <a:pt x="55638" y="8331"/>
                    <a:pt x="53817" y="2453"/>
                    <a:pt x="53817" y="2453"/>
                  </a:cubicBezTo>
                  <a:cubicBezTo>
                    <a:pt x="51740" y="3945"/>
                    <a:pt x="50041" y="4498"/>
                    <a:pt x="48662" y="4498"/>
                  </a:cubicBezTo>
                  <a:cubicBezTo>
                    <a:pt x="44729" y="4498"/>
                    <a:pt x="43411" y="0"/>
                    <a:pt x="43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5"/>
            <p:cNvSpPr/>
            <p:nvPr/>
          </p:nvSpPr>
          <p:spPr>
            <a:xfrm>
              <a:off x="783852" y="2785077"/>
              <a:ext cx="3633130" cy="1932255"/>
            </a:xfrm>
            <a:custGeom>
              <a:avLst/>
              <a:gdLst/>
              <a:ahLst/>
              <a:cxnLst/>
              <a:rect l="l" t="t" r="r" b="b"/>
              <a:pathLst>
                <a:path w="71617" h="38089" extrusionOk="0">
                  <a:moveTo>
                    <a:pt x="43320" y="1107"/>
                  </a:moveTo>
                  <a:lnTo>
                    <a:pt x="43320" y="1107"/>
                  </a:lnTo>
                  <a:cubicBezTo>
                    <a:pt x="43367" y="1223"/>
                    <a:pt x="43418" y="1337"/>
                    <a:pt x="43470" y="1453"/>
                  </a:cubicBezTo>
                  <a:cubicBezTo>
                    <a:pt x="43578" y="1703"/>
                    <a:pt x="43709" y="1953"/>
                    <a:pt x="43839" y="2191"/>
                  </a:cubicBezTo>
                  <a:cubicBezTo>
                    <a:pt x="44125" y="2680"/>
                    <a:pt x="44435" y="3144"/>
                    <a:pt x="44828" y="3561"/>
                  </a:cubicBezTo>
                  <a:cubicBezTo>
                    <a:pt x="45197" y="3977"/>
                    <a:pt x="45637" y="4346"/>
                    <a:pt x="46137" y="4644"/>
                  </a:cubicBezTo>
                  <a:cubicBezTo>
                    <a:pt x="46626" y="4930"/>
                    <a:pt x="47173" y="5144"/>
                    <a:pt x="47745" y="5239"/>
                  </a:cubicBezTo>
                  <a:cubicBezTo>
                    <a:pt x="48046" y="5298"/>
                    <a:pt x="48359" y="5325"/>
                    <a:pt x="48672" y="5325"/>
                  </a:cubicBezTo>
                  <a:cubicBezTo>
                    <a:pt x="48928" y="5325"/>
                    <a:pt x="49184" y="5307"/>
                    <a:pt x="49435" y="5275"/>
                  </a:cubicBezTo>
                  <a:cubicBezTo>
                    <a:pt x="49721" y="5239"/>
                    <a:pt x="50007" y="5180"/>
                    <a:pt x="50269" y="5108"/>
                  </a:cubicBezTo>
                  <a:cubicBezTo>
                    <a:pt x="50555" y="5025"/>
                    <a:pt x="50817" y="4942"/>
                    <a:pt x="51078" y="4847"/>
                  </a:cubicBezTo>
                  <a:cubicBezTo>
                    <a:pt x="51340" y="4751"/>
                    <a:pt x="51590" y="4632"/>
                    <a:pt x="51852" y="4513"/>
                  </a:cubicBezTo>
                  <a:cubicBezTo>
                    <a:pt x="52091" y="4394"/>
                    <a:pt x="52341" y="4263"/>
                    <a:pt x="52579" y="4132"/>
                  </a:cubicBezTo>
                  <a:cubicBezTo>
                    <a:pt x="52817" y="3989"/>
                    <a:pt x="53043" y="3846"/>
                    <a:pt x="53281" y="3692"/>
                  </a:cubicBezTo>
                  <a:cubicBezTo>
                    <a:pt x="53434" y="3600"/>
                    <a:pt x="53577" y="3503"/>
                    <a:pt x="53719" y="3405"/>
                  </a:cubicBezTo>
                  <a:lnTo>
                    <a:pt x="53719" y="3405"/>
                  </a:lnTo>
                  <a:cubicBezTo>
                    <a:pt x="53767" y="3504"/>
                    <a:pt x="53820" y="3598"/>
                    <a:pt x="53876" y="3692"/>
                  </a:cubicBezTo>
                  <a:cubicBezTo>
                    <a:pt x="53972" y="3894"/>
                    <a:pt x="54079" y="4049"/>
                    <a:pt x="54198" y="4227"/>
                  </a:cubicBezTo>
                  <a:cubicBezTo>
                    <a:pt x="54436" y="4573"/>
                    <a:pt x="54686" y="4882"/>
                    <a:pt x="54972" y="5180"/>
                  </a:cubicBezTo>
                  <a:cubicBezTo>
                    <a:pt x="55246" y="5501"/>
                    <a:pt x="55555" y="5763"/>
                    <a:pt x="55865" y="6013"/>
                  </a:cubicBezTo>
                  <a:cubicBezTo>
                    <a:pt x="56198" y="6275"/>
                    <a:pt x="56520" y="6513"/>
                    <a:pt x="56865" y="6716"/>
                  </a:cubicBezTo>
                  <a:cubicBezTo>
                    <a:pt x="57032" y="6835"/>
                    <a:pt x="57210" y="6942"/>
                    <a:pt x="57389" y="7025"/>
                  </a:cubicBezTo>
                  <a:lnTo>
                    <a:pt x="57651" y="7180"/>
                  </a:lnTo>
                  <a:lnTo>
                    <a:pt x="57925" y="7311"/>
                  </a:lnTo>
                  <a:cubicBezTo>
                    <a:pt x="58103" y="7406"/>
                    <a:pt x="58282" y="7490"/>
                    <a:pt x="58472" y="7561"/>
                  </a:cubicBezTo>
                  <a:cubicBezTo>
                    <a:pt x="58663" y="7656"/>
                    <a:pt x="58841" y="7740"/>
                    <a:pt x="59032" y="7799"/>
                  </a:cubicBezTo>
                  <a:cubicBezTo>
                    <a:pt x="59234" y="7883"/>
                    <a:pt x="59413" y="7954"/>
                    <a:pt x="59603" y="8014"/>
                  </a:cubicBezTo>
                  <a:lnTo>
                    <a:pt x="60187" y="8192"/>
                  </a:lnTo>
                  <a:cubicBezTo>
                    <a:pt x="60377" y="8252"/>
                    <a:pt x="60568" y="8299"/>
                    <a:pt x="60758" y="8359"/>
                  </a:cubicBezTo>
                  <a:lnTo>
                    <a:pt x="61056" y="8430"/>
                  </a:lnTo>
                  <a:cubicBezTo>
                    <a:pt x="61163" y="8442"/>
                    <a:pt x="61258" y="8478"/>
                    <a:pt x="61354" y="8490"/>
                  </a:cubicBezTo>
                  <a:lnTo>
                    <a:pt x="61949" y="8621"/>
                  </a:lnTo>
                  <a:lnTo>
                    <a:pt x="62544" y="8728"/>
                  </a:lnTo>
                  <a:lnTo>
                    <a:pt x="62842" y="8776"/>
                  </a:lnTo>
                  <a:lnTo>
                    <a:pt x="63140" y="8811"/>
                  </a:lnTo>
                  <a:lnTo>
                    <a:pt x="63735" y="8895"/>
                  </a:lnTo>
                  <a:cubicBezTo>
                    <a:pt x="64128" y="8918"/>
                    <a:pt x="64533" y="8966"/>
                    <a:pt x="64925" y="8990"/>
                  </a:cubicBezTo>
                  <a:cubicBezTo>
                    <a:pt x="65330" y="9026"/>
                    <a:pt x="65735" y="9049"/>
                    <a:pt x="66140" y="9049"/>
                  </a:cubicBezTo>
                  <a:lnTo>
                    <a:pt x="66735" y="9073"/>
                  </a:lnTo>
                  <a:lnTo>
                    <a:pt x="67331" y="9073"/>
                  </a:lnTo>
                  <a:cubicBezTo>
                    <a:pt x="67712" y="9049"/>
                    <a:pt x="68116" y="9073"/>
                    <a:pt x="68521" y="9037"/>
                  </a:cubicBezTo>
                  <a:cubicBezTo>
                    <a:pt x="68902" y="9014"/>
                    <a:pt x="69307" y="8990"/>
                    <a:pt x="69712" y="8966"/>
                  </a:cubicBezTo>
                  <a:lnTo>
                    <a:pt x="70267" y="8916"/>
                  </a:lnTo>
                  <a:lnTo>
                    <a:pt x="70267" y="8916"/>
                  </a:lnTo>
                  <a:cubicBezTo>
                    <a:pt x="70049" y="9029"/>
                    <a:pt x="69833" y="9143"/>
                    <a:pt x="69617" y="9264"/>
                  </a:cubicBezTo>
                  <a:cubicBezTo>
                    <a:pt x="69236" y="9490"/>
                    <a:pt x="68831" y="9704"/>
                    <a:pt x="68438" y="9942"/>
                  </a:cubicBezTo>
                  <a:cubicBezTo>
                    <a:pt x="67664" y="10419"/>
                    <a:pt x="66914" y="10931"/>
                    <a:pt x="66176" y="11478"/>
                  </a:cubicBezTo>
                  <a:cubicBezTo>
                    <a:pt x="65449" y="12026"/>
                    <a:pt x="64747" y="12621"/>
                    <a:pt x="64092" y="13264"/>
                  </a:cubicBezTo>
                  <a:cubicBezTo>
                    <a:pt x="63437" y="13919"/>
                    <a:pt x="62842" y="14622"/>
                    <a:pt x="62366" y="15407"/>
                  </a:cubicBezTo>
                  <a:cubicBezTo>
                    <a:pt x="61889" y="16193"/>
                    <a:pt x="61532" y="17074"/>
                    <a:pt x="61449" y="18003"/>
                  </a:cubicBezTo>
                  <a:cubicBezTo>
                    <a:pt x="61401" y="18455"/>
                    <a:pt x="61413" y="18920"/>
                    <a:pt x="61508" y="19384"/>
                  </a:cubicBezTo>
                  <a:cubicBezTo>
                    <a:pt x="61592" y="19848"/>
                    <a:pt x="61746" y="20277"/>
                    <a:pt x="61949" y="20694"/>
                  </a:cubicBezTo>
                  <a:cubicBezTo>
                    <a:pt x="62366" y="21527"/>
                    <a:pt x="62961" y="22242"/>
                    <a:pt x="63640" y="22861"/>
                  </a:cubicBezTo>
                  <a:cubicBezTo>
                    <a:pt x="64067" y="23265"/>
                    <a:pt x="64524" y="23630"/>
                    <a:pt x="65000" y="23969"/>
                  </a:cubicBezTo>
                  <a:lnTo>
                    <a:pt x="65000" y="23969"/>
                  </a:lnTo>
                  <a:cubicBezTo>
                    <a:pt x="64746" y="23875"/>
                    <a:pt x="64491" y="23785"/>
                    <a:pt x="64235" y="23694"/>
                  </a:cubicBezTo>
                  <a:cubicBezTo>
                    <a:pt x="63663" y="23504"/>
                    <a:pt x="63080" y="23337"/>
                    <a:pt x="62485" y="23206"/>
                  </a:cubicBezTo>
                  <a:cubicBezTo>
                    <a:pt x="61913" y="23075"/>
                    <a:pt x="61318" y="22968"/>
                    <a:pt x="60699" y="22908"/>
                  </a:cubicBezTo>
                  <a:cubicBezTo>
                    <a:pt x="60366" y="22882"/>
                    <a:pt x="60033" y="22863"/>
                    <a:pt x="59699" y="22863"/>
                  </a:cubicBezTo>
                  <a:cubicBezTo>
                    <a:pt x="59425" y="22863"/>
                    <a:pt x="59151" y="22876"/>
                    <a:pt x="58877" y="22908"/>
                  </a:cubicBezTo>
                  <a:cubicBezTo>
                    <a:pt x="58258" y="22980"/>
                    <a:pt x="57651" y="23134"/>
                    <a:pt x="57103" y="23420"/>
                  </a:cubicBezTo>
                  <a:cubicBezTo>
                    <a:pt x="56817" y="23551"/>
                    <a:pt x="56567" y="23730"/>
                    <a:pt x="56329" y="23932"/>
                  </a:cubicBezTo>
                  <a:cubicBezTo>
                    <a:pt x="56091" y="24146"/>
                    <a:pt x="55877" y="24385"/>
                    <a:pt x="55722" y="24647"/>
                  </a:cubicBezTo>
                  <a:cubicBezTo>
                    <a:pt x="55555" y="24908"/>
                    <a:pt x="55424" y="25182"/>
                    <a:pt x="55317" y="25480"/>
                  </a:cubicBezTo>
                  <a:cubicBezTo>
                    <a:pt x="55210" y="25766"/>
                    <a:pt x="55150" y="26075"/>
                    <a:pt x="55091" y="26373"/>
                  </a:cubicBezTo>
                  <a:cubicBezTo>
                    <a:pt x="55043" y="26694"/>
                    <a:pt x="55019" y="26992"/>
                    <a:pt x="55008" y="27302"/>
                  </a:cubicBezTo>
                  <a:cubicBezTo>
                    <a:pt x="54989" y="27539"/>
                    <a:pt x="54999" y="27776"/>
                    <a:pt x="55010" y="28007"/>
                  </a:cubicBezTo>
                  <a:lnTo>
                    <a:pt x="55010" y="28007"/>
                  </a:lnTo>
                  <a:cubicBezTo>
                    <a:pt x="54822" y="27966"/>
                    <a:pt x="54635" y="27947"/>
                    <a:pt x="54436" y="27921"/>
                  </a:cubicBezTo>
                  <a:cubicBezTo>
                    <a:pt x="54186" y="27897"/>
                    <a:pt x="53912" y="27897"/>
                    <a:pt x="53650" y="27897"/>
                  </a:cubicBezTo>
                  <a:cubicBezTo>
                    <a:pt x="53114" y="27909"/>
                    <a:pt x="52579" y="27980"/>
                    <a:pt x="52067" y="28147"/>
                  </a:cubicBezTo>
                  <a:cubicBezTo>
                    <a:pt x="51555" y="28314"/>
                    <a:pt x="51078" y="28564"/>
                    <a:pt x="50662" y="28921"/>
                  </a:cubicBezTo>
                  <a:cubicBezTo>
                    <a:pt x="50245" y="29266"/>
                    <a:pt x="49912" y="29707"/>
                    <a:pt x="49662" y="30183"/>
                  </a:cubicBezTo>
                  <a:cubicBezTo>
                    <a:pt x="49412" y="30659"/>
                    <a:pt x="49245" y="31171"/>
                    <a:pt x="49138" y="31695"/>
                  </a:cubicBezTo>
                  <a:cubicBezTo>
                    <a:pt x="49078" y="31957"/>
                    <a:pt x="49054" y="32207"/>
                    <a:pt x="49019" y="32481"/>
                  </a:cubicBezTo>
                  <a:cubicBezTo>
                    <a:pt x="48995" y="32743"/>
                    <a:pt x="48971" y="33005"/>
                    <a:pt x="48971" y="33267"/>
                  </a:cubicBezTo>
                  <a:cubicBezTo>
                    <a:pt x="48971" y="33541"/>
                    <a:pt x="48971" y="33791"/>
                    <a:pt x="48995" y="34052"/>
                  </a:cubicBezTo>
                  <a:cubicBezTo>
                    <a:pt x="49007" y="34326"/>
                    <a:pt x="49019" y="34588"/>
                    <a:pt x="49054" y="34850"/>
                  </a:cubicBezTo>
                  <a:cubicBezTo>
                    <a:pt x="49063" y="35040"/>
                    <a:pt x="49093" y="35237"/>
                    <a:pt x="49117" y="35435"/>
                  </a:cubicBezTo>
                  <a:lnTo>
                    <a:pt x="49117" y="35435"/>
                  </a:lnTo>
                  <a:cubicBezTo>
                    <a:pt x="49046" y="35339"/>
                    <a:pt x="48973" y="35244"/>
                    <a:pt x="48900" y="35148"/>
                  </a:cubicBezTo>
                  <a:cubicBezTo>
                    <a:pt x="48638" y="34803"/>
                    <a:pt x="48352" y="34445"/>
                    <a:pt x="48054" y="34112"/>
                  </a:cubicBezTo>
                  <a:cubicBezTo>
                    <a:pt x="47459" y="33445"/>
                    <a:pt x="46816" y="32802"/>
                    <a:pt x="46137" y="32243"/>
                  </a:cubicBezTo>
                  <a:cubicBezTo>
                    <a:pt x="45447" y="31659"/>
                    <a:pt x="44685" y="31159"/>
                    <a:pt x="43875" y="30766"/>
                  </a:cubicBezTo>
                  <a:cubicBezTo>
                    <a:pt x="43042" y="30385"/>
                    <a:pt x="42149" y="30112"/>
                    <a:pt x="41208" y="30112"/>
                  </a:cubicBezTo>
                  <a:cubicBezTo>
                    <a:pt x="40732" y="30112"/>
                    <a:pt x="40268" y="30171"/>
                    <a:pt x="39827" y="30290"/>
                  </a:cubicBezTo>
                  <a:cubicBezTo>
                    <a:pt x="39375" y="30409"/>
                    <a:pt x="38946" y="30588"/>
                    <a:pt x="38541" y="30814"/>
                  </a:cubicBezTo>
                  <a:cubicBezTo>
                    <a:pt x="38136" y="31040"/>
                    <a:pt x="37755" y="31302"/>
                    <a:pt x="37410" y="31600"/>
                  </a:cubicBezTo>
                  <a:cubicBezTo>
                    <a:pt x="37065" y="31897"/>
                    <a:pt x="36743" y="32207"/>
                    <a:pt x="36446" y="32552"/>
                  </a:cubicBezTo>
                  <a:cubicBezTo>
                    <a:pt x="36148" y="32886"/>
                    <a:pt x="35874" y="33255"/>
                    <a:pt x="35612" y="33612"/>
                  </a:cubicBezTo>
                  <a:cubicBezTo>
                    <a:pt x="35493" y="33802"/>
                    <a:pt x="35362" y="33981"/>
                    <a:pt x="35243" y="34172"/>
                  </a:cubicBezTo>
                  <a:cubicBezTo>
                    <a:pt x="35124" y="34374"/>
                    <a:pt x="34981" y="34564"/>
                    <a:pt x="34886" y="34755"/>
                  </a:cubicBezTo>
                  <a:cubicBezTo>
                    <a:pt x="34660" y="35148"/>
                    <a:pt x="34445" y="35529"/>
                    <a:pt x="34243" y="35934"/>
                  </a:cubicBezTo>
                  <a:cubicBezTo>
                    <a:pt x="34154" y="36092"/>
                    <a:pt x="34065" y="36250"/>
                    <a:pt x="33989" y="36422"/>
                  </a:cubicBezTo>
                  <a:lnTo>
                    <a:pt x="33989" y="36422"/>
                  </a:lnTo>
                  <a:cubicBezTo>
                    <a:pt x="33956" y="36327"/>
                    <a:pt x="33922" y="36231"/>
                    <a:pt x="33886" y="36136"/>
                  </a:cubicBezTo>
                  <a:cubicBezTo>
                    <a:pt x="33755" y="35803"/>
                    <a:pt x="33600" y="35457"/>
                    <a:pt x="33457" y="35124"/>
                  </a:cubicBezTo>
                  <a:cubicBezTo>
                    <a:pt x="33136" y="34457"/>
                    <a:pt x="32767" y="33838"/>
                    <a:pt x="32338" y="33243"/>
                  </a:cubicBezTo>
                  <a:cubicBezTo>
                    <a:pt x="31909" y="32648"/>
                    <a:pt x="31397" y="32112"/>
                    <a:pt x="30802" y="31647"/>
                  </a:cubicBezTo>
                  <a:cubicBezTo>
                    <a:pt x="30207" y="31183"/>
                    <a:pt x="29540" y="30826"/>
                    <a:pt x="28814" y="30623"/>
                  </a:cubicBezTo>
                  <a:cubicBezTo>
                    <a:pt x="28457" y="30516"/>
                    <a:pt x="28076" y="30445"/>
                    <a:pt x="27707" y="30409"/>
                  </a:cubicBezTo>
                  <a:cubicBezTo>
                    <a:pt x="27522" y="30397"/>
                    <a:pt x="27337" y="30391"/>
                    <a:pt x="27151" y="30391"/>
                  </a:cubicBezTo>
                  <a:cubicBezTo>
                    <a:pt x="26965" y="30391"/>
                    <a:pt x="26778" y="30397"/>
                    <a:pt x="26587" y="30409"/>
                  </a:cubicBezTo>
                  <a:cubicBezTo>
                    <a:pt x="26218" y="30445"/>
                    <a:pt x="25849" y="30504"/>
                    <a:pt x="25492" y="30588"/>
                  </a:cubicBezTo>
                  <a:cubicBezTo>
                    <a:pt x="25135" y="30659"/>
                    <a:pt x="24778" y="30766"/>
                    <a:pt x="24432" y="30897"/>
                  </a:cubicBezTo>
                  <a:cubicBezTo>
                    <a:pt x="24087" y="31016"/>
                    <a:pt x="23754" y="31171"/>
                    <a:pt x="23420" y="31314"/>
                  </a:cubicBezTo>
                  <a:cubicBezTo>
                    <a:pt x="23254" y="31397"/>
                    <a:pt x="23099" y="31469"/>
                    <a:pt x="22932" y="31552"/>
                  </a:cubicBezTo>
                  <a:cubicBezTo>
                    <a:pt x="22765" y="31647"/>
                    <a:pt x="22623" y="31731"/>
                    <a:pt x="22456" y="31826"/>
                  </a:cubicBezTo>
                  <a:cubicBezTo>
                    <a:pt x="22146" y="32005"/>
                    <a:pt x="21825" y="32195"/>
                    <a:pt x="21527" y="32386"/>
                  </a:cubicBezTo>
                  <a:lnTo>
                    <a:pt x="21194" y="32629"/>
                  </a:lnTo>
                  <a:lnTo>
                    <a:pt x="21194" y="32629"/>
                  </a:lnTo>
                  <a:cubicBezTo>
                    <a:pt x="21191" y="32418"/>
                    <a:pt x="21169" y="32217"/>
                    <a:pt x="21158" y="32017"/>
                  </a:cubicBezTo>
                  <a:cubicBezTo>
                    <a:pt x="21134" y="31588"/>
                    <a:pt x="21039" y="31159"/>
                    <a:pt x="20920" y="30743"/>
                  </a:cubicBezTo>
                  <a:cubicBezTo>
                    <a:pt x="20789" y="30326"/>
                    <a:pt x="20610" y="29909"/>
                    <a:pt x="20384" y="29528"/>
                  </a:cubicBezTo>
                  <a:cubicBezTo>
                    <a:pt x="20158" y="29147"/>
                    <a:pt x="19884" y="28802"/>
                    <a:pt x="19551" y="28504"/>
                  </a:cubicBezTo>
                  <a:cubicBezTo>
                    <a:pt x="19229" y="28207"/>
                    <a:pt x="18848" y="27968"/>
                    <a:pt x="18467" y="27766"/>
                  </a:cubicBezTo>
                  <a:cubicBezTo>
                    <a:pt x="18074" y="27564"/>
                    <a:pt x="17658" y="27409"/>
                    <a:pt x="17241" y="27302"/>
                  </a:cubicBezTo>
                  <a:cubicBezTo>
                    <a:pt x="16465" y="27091"/>
                    <a:pt x="15679" y="27015"/>
                    <a:pt x="14893" y="27015"/>
                  </a:cubicBezTo>
                  <a:cubicBezTo>
                    <a:pt x="14834" y="27015"/>
                    <a:pt x="14775" y="27015"/>
                    <a:pt x="14717" y="27016"/>
                  </a:cubicBezTo>
                  <a:cubicBezTo>
                    <a:pt x="14288" y="27016"/>
                    <a:pt x="13871" y="27052"/>
                    <a:pt x="13455" y="27087"/>
                  </a:cubicBezTo>
                  <a:cubicBezTo>
                    <a:pt x="13038" y="27135"/>
                    <a:pt x="12621" y="27194"/>
                    <a:pt x="12205" y="27266"/>
                  </a:cubicBezTo>
                  <a:cubicBezTo>
                    <a:pt x="12002" y="27314"/>
                    <a:pt x="11800" y="27349"/>
                    <a:pt x="11585" y="27385"/>
                  </a:cubicBezTo>
                  <a:cubicBezTo>
                    <a:pt x="11383" y="27433"/>
                    <a:pt x="11193" y="27480"/>
                    <a:pt x="10978" y="27528"/>
                  </a:cubicBezTo>
                  <a:cubicBezTo>
                    <a:pt x="10776" y="27564"/>
                    <a:pt x="10585" y="27623"/>
                    <a:pt x="10371" y="27671"/>
                  </a:cubicBezTo>
                  <a:cubicBezTo>
                    <a:pt x="10169" y="27730"/>
                    <a:pt x="9954" y="27778"/>
                    <a:pt x="9764" y="27837"/>
                  </a:cubicBezTo>
                  <a:cubicBezTo>
                    <a:pt x="9573" y="27897"/>
                    <a:pt x="9359" y="27956"/>
                    <a:pt x="9168" y="28016"/>
                  </a:cubicBezTo>
                  <a:cubicBezTo>
                    <a:pt x="8978" y="28076"/>
                    <a:pt x="8764" y="28135"/>
                    <a:pt x="8573" y="28195"/>
                  </a:cubicBezTo>
                  <a:cubicBezTo>
                    <a:pt x="8180" y="28314"/>
                    <a:pt x="7775" y="28445"/>
                    <a:pt x="7394" y="28576"/>
                  </a:cubicBezTo>
                  <a:cubicBezTo>
                    <a:pt x="7013" y="28730"/>
                    <a:pt x="6621" y="28861"/>
                    <a:pt x="6228" y="29016"/>
                  </a:cubicBezTo>
                  <a:cubicBezTo>
                    <a:pt x="6136" y="29050"/>
                    <a:pt x="6044" y="29086"/>
                    <a:pt x="5952" y="29122"/>
                  </a:cubicBezTo>
                  <a:lnTo>
                    <a:pt x="5952" y="29122"/>
                  </a:lnTo>
                  <a:cubicBezTo>
                    <a:pt x="6009" y="29036"/>
                    <a:pt x="6065" y="28949"/>
                    <a:pt x="6120" y="28861"/>
                  </a:cubicBezTo>
                  <a:cubicBezTo>
                    <a:pt x="6335" y="28504"/>
                    <a:pt x="6561" y="28147"/>
                    <a:pt x="6752" y="27778"/>
                  </a:cubicBezTo>
                  <a:cubicBezTo>
                    <a:pt x="7156" y="27028"/>
                    <a:pt x="7514" y="26278"/>
                    <a:pt x="7799" y="25480"/>
                  </a:cubicBezTo>
                  <a:cubicBezTo>
                    <a:pt x="8073" y="24694"/>
                    <a:pt x="8299" y="23885"/>
                    <a:pt x="8406" y="23027"/>
                  </a:cubicBezTo>
                  <a:cubicBezTo>
                    <a:pt x="8514" y="22194"/>
                    <a:pt x="8478" y="21313"/>
                    <a:pt x="8240" y="20479"/>
                  </a:cubicBezTo>
                  <a:cubicBezTo>
                    <a:pt x="8002" y="19646"/>
                    <a:pt x="7561" y="18872"/>
                    <a:pt x="6966" y="18253"/>
                  </a:cubicBezTo>
                  <a:cubicBezTo>
                    <a:pt x="6668" y="17955"/>
                    <a:pt x="6335" y="17670"/>
                    <a:pt x="5978" y="17431"/>
                  </a:cubicBezTo>
                  <a:cubicBezTo>
                    <a:pt x="5632" y="17193"/>
                    <a:pt x="5251" y="16991"/>
                    <a:pt x="4882" y="16812"/>
                  </a:cubicBezTo>
                  <a:cubicBezTo>
                    <a:pt x="4680" y="16717"/>
                    <a:pt x="4489" y="16634"/>
                    <a:pt x="4299" y="16550"/>
                  </a:cubicBezTo>
                  <a:cubicBezTo>
                    <a:pt x="4108" y="16467"/>
                    <a:pt x="3894" y="16407"/>
                    <a:pt x="3704" y="16336"/>
                  </a:cubicBezTo>
                  <a:cubicBezTo>
                    <a:pt x="3513" y="16253"/>
                    <a:pt x="3299" y="16193"/>
                    <a:pt x="3108" y="16134"/>
                  </a:cubicBezTo>
                  <a:cubicBezTo>
                    <a:pt x="2906" y="16074"/>
                    <a:pt x="2703" y="16015"/>
                    <a:pt x="2501" y="15979"/>
                  </a:cubicBezTo>
                  <a:cubicBezTo>
                    <a:pt x="2364" y="15948"/>
                    <a:pt x="2237" y="15918"/>
                    <a:pt x="2111" y="15888"/>
                  </a:cubicBezTo>
                  <a:lnTo>
                    <a:pt x="2111" y="15888"/>
                  </a:lnTo>
                  <a:cubicBezTo>
                    <a:pt x="2200" y="15882"/>
                    <a:pt x="2290" y="15877"/>
                    <a:pt x="2382" y="15872"/>
                  </a:cubicBezTo>
                  <a:cubicBezTo>
                    <a:pt x="3168" y="15812"/>
                    <a:pt x="3954" y="15705"/>
                    <a:pt x="4751" y="15574"/>
                  </a:cubicBezTo>
                  <a:cubicBezTo>
                    <a:pt x="5537" y="15419"/>
                    <a:pt x="6311" y="15241"/>
                    <a:pt x="7073" y="14979"/>
                  </a:cubicBezTo>
                  <a:cubicBezTo>
                    <a:pt x="7811" y="14705"/>
                    <a:pt x="8561" y="14371"/>
                    <a:pt x="9192" y="13871"/>
                  </a:cubicBezTo>
                  <a:cubicBezTo>
                    <a:pt x="9526" y="13633"/>
                    <a:pt x="9823" y="13359"/>
                    <a:pt x="10061" y="13026"/>
                  </a:cubicBezTo>
                  <a:cubicBezTo>
                    <a:pt x="10300" y="12705"/>
                    <a:pt x="10490" y="12324"/>
                    <a:pt x="10609" y="11943"/>
                  </a:cubicBezTo>
                  <a:cubicBezTo>
                    <a:pt x="10740" y="11538"/>
                    <a:pt x="10788" y="11133"/>
                    <a:pt x="10776" y="10740"/>
                  </a:cubicBezTo>
                  <a:cubicBezTo>
                    <a:pt x="10776" y="10335"/>
                    <a:pt x="10692" y="9930"/>
                    <a:pt x="10597" y="9549"/>
                  </a:cubicBezTo>
                  <a:cubicBezTo>
                    <a:pt x="10383" y="8776"/>
                    <a:pt x="10038" y="8061"/>
                    <a:pt x="9645" y="7371"/>
                  </a:cubicBezTo>
                  <a:cubicBezTo>
                    <a:pt x="9252" y="6728"/>
                    <a:pt x="8823" y="6120"/>
                    <a:pt x="8359" y="5525"/>
                  </a:cubicBezTo>
                  <a:lnTo>
                    <a:pt x="8359" y="5525"/>
                  </a:lnTo>
                  <a:cubicBezTo>
                    <a:pt x="9014" y="5870"/>
                    <a:pt x="9680" y="6180"/>
                    <a:pt x="10383" y="6454"/>
                  </a:cubicBezTo>
                  <a:cubicBezTo>
                    <a:pt x="11097" y="6752"/>
                    <a:pt x="11847" y="7002"/>
                    <a:pt x="12597" y="7204"/>
                  </a:cubicBezTo>
                  <a:cubicBezTo>
                    <a:pt x="13359" y="7418"/>
                    <a:pt x="14133" y="7597"/>
                    <a:pt x="14907" y="7704"/>
                  </a:cubicBezTo>
                  <a:cubicBezTo>
                    <a:pt x="15566" y="7785"/>
                    <a:pt x="16233" y="7840"/>
                    <a:pt x="16908" y="7840"/>
                  </a:cubicBezTo>
                  <a:cubicBezTo>
                    <a:pt x="17027" y="7840"/>
                    <a:pt x="17146" y="7839"/>
                    <a:pt x="17265" y="7835"/>
                  </a:cubicBezTo>
                  <a:cubicBezTo>
                    <a:pt x="18051" y="7799"/>
                    <a:pt x="18836" y="7704"/>
                    <a:pt x="19610" y="7490"/>
                  </a:cubicBezTo>
                  <a:cubicBezTo>
                    <a:pt x="20372" y="7287"/>
                    <a:pt x="21110" y="6966"/>
                    <a:pt x="21789" y="6537"/>
                  </a:cubicBezTo>
                  <a:cubicBezTo>
                    <a:pt x="22111" y="6335"/>
                    <a:pt x="22444" y="6097"/>
                    <a:pt x="22742" y="5823"/>
                  </a:cubicBezTo>
                  <a:cubicBezTo>
                    <a:pt x="23039" y="5561"/>
                    <a:pt x="23337" y="5275"/>
                    <a:pt x="23587" y="4977"/>
                  </a:cubicBezTo>
                  <a:cubicBezTo>
                    <a:pt x="23837" y="4680"/>
                    <a:pt x="24075" y="4346"/>
                    <a:pt x="24301" y="4025"/>
                  </a:cubicBezTo>
                  <a:cubicBezTo>
                    <a:pt x="24473" y="3772"/>
                    <a:pt x="24617" y="3519"/>
                    <a:pt x="24760" y="3255"/>
                  </a:cubicBezTo>
                  <a:lnTo>
                    <a:pt x="24760" y="3255"/>
                  </a:lnTo>
                  <a:cubicBezTo>
                    <a:pt x="24996" y="3559"/>
                    <a:pt x="25246" y="3841"/>
                    <a:pt x="25504" y="4108"/>
                  </a:cubicBezTo>
                  <a:cubicBezTo>
                    <a:pt x="25837" y="4454"/>
                    <a:pt x="26171" y="4787"/>
                    <a:pt x="26552" y="5085"/>
                  </a:cubicBezTo>
                  <a:cubicBezTo>
                    <a:pt x="27278" y="5680"/>
                    <a:pt x="28076" y="6192"/>
                    <a:pt x="28945" y="6597"/>
                  </a:cubicBezTo>
                  <a:cubicBezTo>
                    <a:pt x="29802" y="7002"/>
                    <a:pt x="30743" y="7263"/>
                    <a:pt x="31695" y="7371"/>
                  </a:cubicBezTo>
                  <a:cubicBezTo>
                    <a:pt x="32025" y="7408"/>
                    <a:pt x="32356" y="7426"/>
                    <a:pt x="32687" y="7426"/>
                  </a:cubicBezTo>
                  <a:cubicBezTo>
                    <a:pt x="33312" y="7426"/>
                    <a:pt x="33938" y="7360"/>
                    <a:pt x="34553" y="7228"/>
                  </a:cubicBezTo>
                  <a:cubicBezTo>
                    <a:pt x="35493" y="7025"/>
                    <a:pt x="36386" y="6692"/>
                    <a:pt x="37232" y="6251"/>
                  </a:cubicBezTo>
                  <a:cubicBezTo>
                    <a:pt x="37660" y="6037"/>
                    <a:pt x="38065" y="5799"/>
                    <a:pt x="38470" y="5537"/>
                  </a:cubicBezTo>
                  <a:cubicBezTo>
                    <a:pt x="38875" y="5287"/>
                    <a:pt x="39256" y="5001"/>
                    <a:pt x="39625" y="4727"/>
                  </a:cubicBezTo>
                  <a:cubicBezTo>
                    <a:pt x="39803" y="4573"/>
                    <a:pt x="40006" y="4430"/>
                    <a:pt x="40184" y="4275"/>
                  </a:cubicBezTo>
                  <a:cubicBezTo>
                    <a:pt x="40363" y="4132"/>
                    <a:pt x="40541" y="3977"/>
                    <a:pt x="40720" y="3811"/>
                  </a:cubicBezTo>
                  <a:cubicBezTo>
                    <a:pt x="41077" y="3501"/>
                    <a:pt x="41411" y="3180"/>
                    <a:pt x="41744" y="2846"/>
                  </a:cubicBezTo>
                  <a:cubicBezTo>
                    <a:pt x="42065" y="2525"/>
                    <a:pt x="42399" y="2168"/>
                    <a:pt x="42708" y="1822"/>
                  </a:cubicBezTo>
                  <a:cubicBezTo>
                    <a:pt x="42863" y="1644"/>
                    <a:pt x="43018" y="1465"/>
                    <a:pt x="43173" y="1287"/>
                  </a:cubicBezTo>
                  <a:lnTo>
                    <a:pt x="43320" y="1107"/>
                  </a:lnTo>
                  <a:close/>
                  <a:moveTo>
                    <a:pt x="43578" y="1"/>
                  </a:moveTo>
                  <a:lnTo>
                    <a:pt x="43256" y="394"/>
                  </a:lnTo>
                  <a:lnTo>
                    <a:pt x="42816" y="929"/>
                  </a:lnTo>
                  <a:cubicBezTo>
                    <a:pt x="42661" y="1108"/>
                    <a:pt x="42506" y="1275"/>
                    <a:pt x="42351" y="1453"/>
                  </a:cubicBezTo>
                  <a:cubicBezTo>
                    <a:pt x="42054" y="1787"/>
                    <a:pt x="41744" y="2132"/>
                    <a:pt x="41411" y="2465"/>
                  </a:cubicBezTo>
                  <a:cubicBezTo>
                    <a:pt x="41089" y="2787"/>
                    <a:pt x="40756" y="3096"/>
                    <a:pt x="40422" y="3418"/>
                  </a:cubicBezTo>
                  <a:cubicBezTo>
                    <a:pt x="40256" y="3573"/>
                    <a:pt x="40077" y="3727"/>
                    <a:pt x="39899" y="3870"/>
                  </a:cubicBezTo>
                  <a:cubicBezTo>
                    <a:pt x="39720" y="4025"/>
                    <a:pt x="39541" y="4156"/>
                    <a:pt x="39363" y="4311"/>
                  </a:cubicBezTo>
                  <a:cubicBezTo>
                    <a:pt x="39006" y="4585"/>
                    <a:pt x="38636" y="4858"/>
                    <a:pt x="38244" y="5108"/>
                  </a:cubicBezTo>
                  <a:cubicBezTo>
                    <a:pt x="37863" y="5358"/>
                    <a:pt x="37458" y="5597"/>
                    <a:pt x="37053" y="5811"/>
                  </a:cubicBezTo>
                  <a:cubicBezTo>
                    <a:pt x="36231" y="6228"/>
                    <a:pt x="35386" y="6549"/>
                    <a:pt x="34493" y="6752"/>
                  </a:cubicBezTo>
                  <a:cubicBezTo>
                    <a:pt x="33898" y="6879"/>
                    <a:pt x="33297" y="6947"/>
                    <a:pt x="32695" y="6947"/>
                  </a:cubicBezTo>
                  <a:cubicBezTo>
                    <a:pt x="32394" y="6947"/>
                    <a:pt x="32092" y="6930"/>
                    <a:pt x="31790" y="6894"/>
                  </a:cubicBezTo>
                  <a:cubicBezTo>
                    <a:pt x="30874" y="6811"/>
                    <a:pt x="30004" y="6549"/>
                    <a:pt x="29171" y="6180"/>
                  </a:cubicBezTo>
                  <a:cubicBezTo>
                    <a:pt x="28338" y="5811"/>
                    <a:pt x="27540" y="5323"/>
                    <a:pt x="26825" y="4751"/>
                  </a:cubicBezTo>
                  <a:cubicBezTo>
                    <a:pt x="26468" y="4454"/>
                    <a:pt x="26135" y="4156"/>
                    <a:pt x="25802" y="3834"/>
                  </a:cubicBezTo>
                  <a:cubicBezTo>
                    <a:pt x="25480" y="3501"/>
                    <a:pt x="25159" y="3156"/>
                    <a:pt x="24897" y="2799"/>
                  </a:cubicBezTo>
                  <a:lnTo>
                    <a:pt x="24718" y="2561"/>
                  </a:lnTo>
                  <a:lnTo>
                    <a:pt x="24587" y="2834"/>
                  </a:lnTo>
                  <a:cubicBezTo>
                    <a:pt x="24408" y="3180"/>
                    <a:pt x="24230" y="3513"/>
                    <a:pt x="24016" y="3834"/>
                  </a:cubicBezTo>
                  <a:cubicBezTo>
                    <a:pt x="23813" y="4156"/>
                    <a:pt x="23587" y="4454"/>
                    <a:pt x="23337" y="4751"/>
                  </a:cubicBezTo>
                  <a:cubicBezTo>
                    <a:pt x="23075" y="5049"/>
                    <a:pt x="22813" y="5323"/>
                    <a:pt x="22527" y="5573"/>
                  </a:cubicBezTo>
                  <a:cubicBezTo>
                    <a:pt x="22242" y="5835"/>
                    <a:pt x="21944" y="6061"/>
                    <a:pt x="21622" y="6275"/>
                  </a:cubicBezTo>
                  <a:cubicBezTo>
                    <a:pt x="20979" y="6704"/>
                    <a:pt x="20265" y="7002"/>
                    <a:pt x="19539" y="7228"/>
                  </a:cubicBezTo>
                  <a:cubicBezTo>
                    <a:pt x="18789" y="7430"/>
                    <a:pt x="18039" y="7561"/>
                    <a:pt x="17265" y="7597"/>
                  </a:cubicBezTo>
                  <a:cubicBezTo>
                    <a:pt x="17039" y="7611"/>
                    <a:pt x="16813" y="7618"/>
                    <a:pt x="16587" y="7618"/>
                  </a:cubicBezTo>
                  <a:cubicBezTo>
                    <a:pt x="16039" y="7618"/>
                    <a:pt x="15491" y="7577"/>
                    <a:pt x="14943" y="7502"/>
                  </a:cubicBezTo>
                  <a:cubicBezTo>
                    <a:pt x="14169" y="7406"/>
                    <a:pt x="13407" y="7252"/>
                    <a:pt x="12645" y="7061"/>
                  </a:cubicBezTo>
                  <a:cubicBezTo>
                    <a:pt x="11883" y="6847"/>
                    <a:pt x="11145" y="6609"/>
                    <a:pt x="10419" y="6347"/>
                  </a:cubicBezTo>
                  <a:cubicBezTo>
                    <a:pt x="9680" y="6061"/>
                    <a:pt x="8954" y="5763"/>
                    <a:pt x="8276" y="5406"/>
                  </a:cubicBezTo>
                  <a:lnTo>
                    <a:pt x="8204" y="5358"/>
                  </a:lnTo>
                  <a:lnTo>
                    <a:pt x="8204" y="5358"/>
                  </a:lnTo>
                  <a:lnTo>
                    <a:pt x="8276" y="5466"/>
                  </a:lnTo>
                  <a:cubicBezTo>
                    <a:pt x="8752" y="6097"/>
                    <a:pt x="9192" y="6752"/>
                    <a:pt x="9585" y="7430"/>
                  </a:cubicBezTo>
                  <a:cubicBezTo>
                    <a:pt x="9966" y="8121"/>
                    <a:pt x="10300" y="8835"/>
                    <a:pt x="10490" y="9585"/>
                  </a:cubicBezTo>
                  <a:cubicBezTo>
                    <a:pt x="10585" y="9966"/>
                    <a:pt x="10645" y="10347"/>
                    <a:pt x="10645" y="10740"/>
                  </a:cubicBezTo>
                  <a:cubicBezTo>
                    <a:pt x="10657" y="11121"/>
                    <a:pt x="10597" y="11514"/>
                    <a:pt x="10478" y="11871"/>
                  </a:cubicBezTo>
                  <a:cubicBezTo>
                    <a:pt x="10359" y="12240"/>
                    <a:pt x="10181" y="12586"/>
                    <a:pt x="9942" y="12883"/>
                  </a:cubicBezTo>
                  <a:cubicBezTo>
                    <a:pt x="9704" y="13181"/>
                    <a:pt x="9419" y="13443"/>
                    <a:pt x="9109" y="13669"/>
                  </a:cubicBezTo>
                  <a:cubicBezTo>
                    <a:pt x="8502" y="14110"/>
                    <a:pt x="7764" y="14443"/>
                    <a:pt x="7037" y="14693"/>
                  </a:cubicBezTo>
                  <a:cubicBezTo>
                    <a:pt x="6299" y="14955"/>
                    <a:pt x="5537" y="15110"/>
                    <a:pt x="4763" y="15253"/>
                  </a:cubicBezTo>
                  <a:cubicBezTo>
                    <a:pt x="3989" y="15372"/>
                    <a:pt x="3215" y="15455"/>
                    <a:pt x="2430" y="15503"/>
                  </a:cubicBezTo>
                  <a:cubicBezTo>
                    <a:pt x="2037" y="15526"/>
                    <a:pt x="1632" y="15550"/>
                    <a:pt x="1251" y="15550"/>
                  </a:cubicBezTo>
                  <a:cubicBezTo>
                    <a:pt x="846" y="15550"/>
                    <a:pt x="465" y="15550"/>
                    <a:pt x="72" y="15526"/>
                  </a:cubicBezTo>
                  <a:lnTo>
                    <a:pt x="69" y="15567"/>
                  </a:lnTo>
                  <a:lnTo>
                    <a:pt x="69" y="15567"/>
                  </a:lnTo>
                  <a:lnTo>
                    <a:pt x="24" y="15562"/>
                  </a:lnTo>
                  <a:lnTo>
                    <a:pt x="1" y="15931"/>
                  </a:lnTo>
                  <a:cubicBezTo>
                    <a:pt x="109" y="15934"/>
                    <a:pt x="215" y="15937"/>
                    <a:pt x="321" y="15938"/>
                  </a:cubicBezTo>
                  <a:lnTo>
                    <a:pt x="321" y="15938"/>
                  </a:lnTo>
                  <a:lnTo>
                    <a:pt x="656" y="15991"/>
                  </a:lnTo>
                  <a:lnTo>
                    <a:pt x="1263" y="16098"/>
                  </a:lnTo>
                  <a:cubicBezTo>
                    <a:pt x="1453" y="16122"/>
                    <a:pt x="1668" y="16169"/>
                    <a:pt x="1858" y="16217"/>
                  </a:cubicBezTo>
                  <a:cubicBezTo>
                    <a:pt x="2049" y="16253"/>
                    <a:pt x="2263" y="16300"/>
                    <a:pt x="2453" y="16348"/>
                  </a:cubicBezTo>
                  <a:lnTo>
                    <a:pt x="3049" y="16515"/>
                  </a:lnTo>
                  <a:cubicBezTo>
                    <a:pt x="3239" y="16586"/>
                    <a:pt x="3442" y="16634"/>
                    <a:pt x="3632" y="16705"/>
                  </a:cubicBezTo>
                  <a:cubicBezTo>
                    <a:pt x="3823" y="16777"/>
                    <a:pt x="4013" y="16848"/>
                    <a:pt x="4192" y="16931"/>
                  </a:cubicBezTo>
                  <a:cubicBezTo>
                    <a:pt x="4394" y="17003"/>
                    <a:pt x="4573" y="17086"/>
                    <a:pt x="4751" y="17181"/>
                  </a:cubicBezTo>
                  <a:cubicBezTo>
                    <a:pt x="5108" y="17360"/>
                    <a:pt x="5466" y="17550"/>
                    <a:pt x="5787" y="17789"/>
                  </a:cubicBezTo>
                  <a:cubicBezTo>
                    <a:pt x="6120" y="18027"/>
                    <a:pt x="6430" y="18289"/>
                    <a:pt x="6692" y="18562"/>
                  </a:cubicBezTo>
                  <a:cubicBezTo>
                    <a:pt x="7252" y="19146"/>
                    <a:pt x="7633" y="19848"/>
                    <a:pt x="7847" y="20610"/>
                  </a:cubicBezTo>
                  <a:cubicBezTo>
                    <a:pt x="8049" y="21360"/>
                    <a:pt x="8085" y="22182"/>
                    <a:pt x="7978" y="22968"/>
                  </a:cubicBezTo>
                  <a:cubicBezTo>
                    <a:pt x="7883" y="23765"/>
                    <a:pt x="7668" y="24551"/>
                    <a:pt x="7383" y="25313"/>
                  </a:cubicBezTo>
                  <a:cubicBezTo>
                    <a:pt x="7097" y="26063"/>
                    <a:pt x="6752" y="26802"/>
                    <a:pt x="6359" y="27516"/>
                  </a:cubicBezTo>
                  <a:cubicBezTo>
                    <a:pt x="6156" y="27873"/>
                    <a:pt x="5954" y="28207"/>
                    <a:pt x="5728" y="28552"/>
                  </a:cubicBezTo>
                  <a:cubicBezTo>
                    <a:pt x="5548" y="28859"/>
                    <a:pt x="5339" y="29166"/>
                    <a:pt x="5128" y="29448"/>
                  </a:cubicBezTo>
                  <a:lnTo>
                    <a:pt x="5128" y="29448"/>
                  </a:lnTo>
                  <a:cubicBezTo>
                    <a:pt x="5110" y="29455"/>
                    <a:pt x="5091" y="29462"/>
                    <a:pt x="5073" y="29469"/>
                  </a:cubicBezTo>
                  <a:lnTo>
                    <a:pt x="5093" y="29495"/>
                  </a:lnTo>
                  <a:lnTo>
                    <a:pt x="5093" y="29495"/>
                  </a:lnTo>
                  <a:cubicBezTo>
                    <a:pt x="5078" y="29514"/>
                    <a:pt x="5063" y="29533"/>
                    <a:pt x="5049" y="29552"/>
                  </a:cubicBezTo>
                  <a:lnTo>
                    <a:pt x="4430" y="30338"/>
                  </a:lnTo>
                  <a:lnTo>
                    <a:pt x="5358" y="29981"/>
                  </a:lnTo>
                  <a:cubicBezTo>
                    <a:pt x="5739" y="29838"/>
                    <a:pt x="6120" y="29671"/>
                    <a:pt x="6501" y="29540"/>
                  </a:cubicBezTo>
                  <a:cubicBezTo>
                    <a:pt x="6894" y="29385"/>
                    <a:pt x="7275" y="29254"/>
                    <a:pt x="7668" y="29123"/>
                  </a:cubicBezTo>
                  <a:cubicBezTo>
                    <a:pt x="8049" y="29004"/>
                    <a:pt x="8442" y="28861"/>
                    <a:pt x="8823" y="28742"/>
                  </a:cubicBezTo>
                  <a:lnTo>
                    <a:pt x="9407" y="28564"/>
                  </a:lnTo>
                  <a:cubicBezTo>
                    <a:pt x="9609" y="28504"/>
                    <a:pt x="9811" y="28445"/>
                    <a:pt x="10002" y="28409"/>
                  </a:cubicBezTo>
                  <a:cubicBezTo>
                    <a:pt x="10192" y="28361"/>
                    <a:pt x="10407" y="28302"/>
                    <a:pt x="10597" y="28254"/>
                  </a:cubicBezTo>
                  <a:cubicBezTo>
                    <a:pt x="10788" y="28207"/>
                    <a:pt x="11002" y="28171"/>
                    <a:pt x="11193" y="28123"/>
                  </a:cubicBezTo>
                  <a:cubicBezTo>
                    <a:pt x="11383" y="28076"/>
                    <a:pt x="11597" y="28052"/>
                    <a:pt x="11788" y="28004"/>
                  </a:cubicBezTo>
                  <a:cubicBezTo>
                    <a:pt x="11978" y="27968"/>
                    <a:pt x="12193" y="27933"/>
                    <a:pt x="12383" y="27897"/>
                  </a:cubicBezTo>
                  <a:cubicBezTo>
                    <a:pt x="12788" y="27826"/>
                    <a:pt x="13181" y="27778"/>
                    <a:pt x="13586" y="27730"/>
                  </a:cubicBezTo>
                  <a:cubicBezTo>
                    <a:pt x="13991" y="27695"/>
                    <a:pt x="14395" y="27659"/>
                    <a:pt x="14788" y="27659"/>
                  </a:cubicBezTo>
                  <a:cubicBezTo>
                    <a:pt x="14845" y="27658"/>
                    <a:pt x="14901" y="27658"/>
                    <a:pt x="14957" y="27658"/>
                  </a:cubicBezTo>
                  <a:cubicBezTo>
                    <a:pt x="15709" y="27658"/>
                    <a:pt x="16449" y="27733"/>
                    <a:pt x="17158" y="27933"/>
                  </a:cubicBezTo>
                  <a:cubicBezTo>
                    <a:pt x="17908" y="28123"/>
                    <a:pt x="18622" y="28480"/>
                    <a:pt x="19182" y="29004"/>
                  </a:cubicBezTo>
                  <a:cubicBezTo>
                    <a:pt x="19455" y="29266"/>
                    <a:pt x="19706" y="29564"/>
                    <a:pt x="19896" y="29897"/>
                  </a:cubicBezTo>
                  <a:cubicBezTo>
                    <a:pt x="20087" y="30219"/>
                    <a:pt x="20241" y="30576"/>
                    <a:pt x="20360" y="30945"/>
                  </a:cubicBezTo>
                  <a:cubicBezTo>
                    <a:pt x="20468" y="31326"/>
                    <a:pt x="20539" y="31707"/>
                    <a:pt x="20563" y="32100"/>
                  </a:cubicBezTo>
                  <a:cubicBezTo>
                    <a:pt x="20587" y="32290"/>
                    <a:pt x="20587" y="32481"/>
                    <a:pt x="20587" y="32671"/>
                  </a:cubicBezTo>
                  <a:cubicBezTo>
                    <a:pt x="20587" y="32874"/>
                    <a:pt x="20587" y="33064"/>
                    <a:pt x="20551" y="33243"/>
                  </a:cubicBezTo>
                  <a:lnTo>
                    <a:pt x="20444" y="33981"/>
                  </a:lnTo>
                  <a:lnTo>
                    <a:pt x="21051" y="33552"/>
                  </a:lnTo>
                  <a:lnTo>
                    <a:pt x="21491" y="33243"/>
                  </a:lnTo>
                  <a:lnTo>
                    <a:pt x="21920" y="32945"/>
                  </a:lnTo>
                  <a:cubicBezTo>
                    <a:pt x="22218" y="32755"/>
                    <a:pt x="22515" y="32576"/>
                    <a:pt x="22813" y="32398"/>
                  </a:cubicBezTo>
                  <a:cubicBezTo>
                    <a:pt x="22968" y="32302"/>
                    <a:pt x="23123" y="32231"/>
                    <a:pt x="23277" y="32136"/>
                  </a:cubicBezTo>
                  <a:lnTo>
                    <a:pt x="23730" y="31897"/>
                  </a:lnTo>
                  <a:cubicBezTo>
                    <a:pt x="24051" y="31755"/>
                    <a:pt x="24361" y="31612"/>
                    <a:pt x="24682" y="31493"/>
                  </a:cubicBezTo>
                  <a:cubicBezTo>
                    <a:pt x="25016" y="31374"/>
                    <a:pt x="25337" y="31278"/>
                    <a:pt x="25671" y="31195"/>
                  </a:cubicBezTo>
                  <a:cubicBezTo>
                    <a:pt x="26016" y="31112"/>
                    <a:pt x="26337" y="31064"/>
                    <a:pt x="26683" y="31040"/>
                  </a:cubicBezTo>
                  <a:cubicBezTo>
                    <a:pt x="26855" y="31022"/>
                    <a:pt x="27025" y="31013"/>
                    <a:pt x="27193" y="31013"/>
                  </a:cubicBezTo>
                  <a:cubicBezTo>
                    <a:pt x="27361" y="31013"/>
                    <a:pt x="27528" y="31022"/>
                    <a:pt x="27695" y="31040"/>
                  </a:cubicBezTo>
                  <a:cubicBezTo>
                    <a:pt x="28016" y="31064"/>
                    <a:pt x="28349" y="31124"/>
                    <a:pt x="28671" y="31219"/>
                  </a:cubicBezTo>
                  <a:cubicBezTo>
                    <a:pt x="29314" y="31397"/>
                    <a:pt x="29921" y="31707"/>
                    <a:pt x="30457" y="32124"/>
                  </a:cubicBezTo>
                  <a:cubicBezTo>
                    <a:pt x="31016" y="32528"/>
                    <a:pt x="31469" y="33029"/>
                    <a:pt x="31886" y="33576"/>
                  </a:cubicBezTo>
                  <a:cubicBezTo>
                    <a:pt x="32302" y="34136"/>
                    <a:pt x="32660" y="34731"/>
                    <a:pt x="32957" y="35350"/>
                  </a:cubicBezTo>
                  <a:cubicBezTo>
                    <a:pt x="33112" y="35660"/>
                    <a:pt x="33255" y="35981"/>
                    <a:pt x="33374" y="36303"/>
                  </a:cubicBezTo>
                  <a:cubicBezTo>
                    <a:pt x="33494" y="36583"/>
                    <a:pt x="33580" y="36855"/>
                    <a:pt x="33661" y="37132"/>
                  </a:cubicBezTo>
                  <a:lnTo>
                    <a:pt x="33661" y="37132"/>
                  </a:lnTo>
                  <a:lnTo>
                    <a:pt x="33660" y="37136"/>
                  </a:lnTo>
                  <a:lnTo>
                    <a:pt x="33663" y="37136"/>
                  </a:lnTo>
                  <a:lnTo>
                    <a:pt x="33663" y="37136"/>
                  </a:lnTo>
                  <a:cubicBezTo>
                    <a:pt x="33678" y="37188"/>
                    <a:pt x="33692" y="37239"/>
                    <a:pt x="33707" y="37291"/>
                  </a:cubicBezTo>
                  <a:lnTo>
                    <a:pt x="33910" y="38089"/>
                  </a:lnTo>
                  <a:lnTo>
                    <a:pt x="34255" y="37327"/>
                  </a:lnTo>
                  <a:lnTo>
                    <a:pt x="34529" y="36731"/>
                  </a:lnTo>
                  <a:cubicBezTo>
                    <a:pt x="34612" y="36529"/>
                    <a:pt x="34719" y="36338"/>
                    <a:pt x="34803" y="36136"/>
                  </a:cubicBezTo>
                  <a:cubicBezTo>
                    <a:pt x="35005" y="35755"/>
                    <a:pt x="35196" y="35362"/>
                    <a:pt x="35422" y="34993"/>
                  </a:cubicBezTo>
                  <a:cubicBezTo>
                    <a:pt x="35541" y="34814"/>
                    <a:pt x="35660" y="34624"/>
                    <a:pt x="35755" y="34445"/>
                  </a:cubicBezTo>
                  <a:lnTo>
                    <a:pt x="36112" y="33910"/>
                  </a:lnTo>
                  <a:cubicBezTo>
                    <a:pt x="36374" y="33564"/>
                    <a:pt x="36624" y="33219"/>
                    <a:pt x="36910" y="32898"/>
                  </a:cubicBezTo>
                  <a:cubicBezTo>
                    <a:pt x="37184" y="32564"/>
                    <a:pt x="37482" y="32267"/>
                    <a:pt x="37815" y="31993"/>
                  </a:cubicBezTo>
                  <a:cubicBezTo>
                    <a:pt x="38124" y="31707"/>
                    <a:pt x="38470" y="31469"/>
                    <a:pt x="38839" y="31255"/>
                  </a:cubicBezTo>
                  <a:cubicBezTo>
                    <a:pt x="39565" y="30838"/>
                    <a:pt x="40387" y="30623"/>
                    <a:pt x="41220" y="30623"/>
                  </a:cubicBezTo>
                  <a:cubicBezTo>
                    <a:pt x="42054" y="30623"/>
                    <a:pt x="42887" y="30838"/>
                    <a:pt x="43661" y="31195"/>
                  </a:cubicBezTo>
                  <a:cubicBezTo>
                    <a:pt x="44435" y="31552"/>
                    <a:pt x="45161" y="32028"/>
                    <a:pt x="45840" y="32588"/>
                  </a:cubicBezTo>
                  <a:cubicBezTo>
                    <a:pt x="46506" y="33136"/>
                    <a:pt x="47126" y="33731"/>
                    <a:pt x="47709" y="34386"/>
                  </a:cubicBezTo>
                  <a:cubicBezTo>
                    <a:pt x="48007" y="34707"/>
                    <a:pt x="48292" y="35041"/>
                    <a:pt x="48554" y="35386"/>
                  </a:cubicBezTo>
                  <a:cubicBezTo>
                    <a:pt x="48794" y="35667"/>
                    <a:pt x="49024" y="35975"/>
                    <a:pt x="49237" y="36287"/>
                  </a:cubicBezTo>
                  <a:lnTo>
                    <a:pt x="49237" y="36287"/>
                  </a:lnTo>
                  <a:cubicBezTo>
                    <a:pt x="49244" y="36324"/>
                    <a:pt x="49250" y="36361"/>
                    <a:pt x="49257" y="36398"/>
                  </a:cubicBezTo>
                  <a:lnTo>
                    <a:pt x="49301" y="36381"/>
                  </a:lnTo>
                  <a:lnTo>
                    <a:pt x="49301" y="36381"/>
                  </a:lnTo>
                  <a:cubicBezTo>
                    <a:pt x="49310" y="36395"/>
                    <a:pt x="49319" y="36408"/>
                    <a:pt x="49328" y="36422"/>
                  </a:cubicBezTo>
                  <a:lnTo>
                    <a:pt x="49959" y="37362"/>
                  </a:lnTo>
                  <a:lnTo>
                    <a:pt x="49769" y="36255"/>
                  </a:lnTo>
                  <a:cubicBezTo>
                    <a:pt x="49721" y="36005"/>
                    <a:pt x="49662" y="35755"/>
                    <a:pt x="49626" y="35505"/>
                  </a:cubicBezTo>
                  <a:cubicBezTo>
                    <a:pt x="49590" y="35243"/>
                    <a:pt x="49554" y="34993"/>
                    <a:pt x="49531" y="34743"/>
                  </a:cubicBezTo>
                  <a:cubicBezTo>
                    <a:pt x="49495" y="34493"/>
                    <a:pt x="49483" y="34231"/>
                    <a:pt x="49471" y="33981"/>
                  </a:cubicBezTo>
                  <a:cubicBezTo>
                    <a:pt x="49447" y="33731"/>
                    <a:pt x="49447" y="33481"/>
                    <a:pt x="49447" y="33219"/>
                  </a:cubicBezTo>
                  <a:cubicBezTo>
                    <a:pt x="49447" y="32969"/>
                    <a:pt x="49471" y="32719"/>
                    <a:pt x="49483" y="32469"/>
                  </a:cubicBezTo>
                  <a:cubicBezTo>
                    <a:pt x="49507" y="32207"/>
                    <a:pt x="49543" y="31957"/>
                    <a:pt x="49590" y="31719"/>
                  </a:cubicBezTo>
                  <a:cubicBezTo>
                    <a:pt x="49674" y="31231"/>
                    <a:pt x="49828" y="30754"/>
                    <a:pt x="50043" y="30302"/>
                  </a:cubicBezTo>
                  <a:cubicBezTo>
                    <a:pt x="50269" y="29861"/>
                    <a:pt x="50567" y="29457"/>
                    <a:pt x="50936" y="29147"/>
                  </a:cubicBezTo>
                  <a:cubicBezTo>
                    <a:pt x="51317" y="28838"/>
                    <a:pt x="51757" y="28576"/>
                    <a:pt x="52221" y="28433"/>
                  </a:cubicBezTo>
                  <a:cubicBezTo>
                    <a:pt x="52698" y="28266"/>
                    <a:pt x="53186" y="28195"/>
                    <a:pt x="53698" y="28183"/>
                  </a:cubicBezTo>
                  <a:cubicBezTo>
                    <a:pt x="53772" y="28175"/>
                    <a:pt x="53847" y="28173"/>
                    <a:pt x="53922" y="28173"/>
                  </a:cubicBezTo>
                  <a:cubicBezTo>
                    <a:pt x="54091" y="28173"/>
                    <a:pt x="54264" y="28186"/>
                    <a:pt x="54436" y="28195"/>
                  </a:cubicBezTo>
                  <a:cubicBezTo>
                    <a:pt x="54686" y="28207"/>
                    <a:pt x="54948" y="28242"/>
                    <a:pt x="55186" y="28302"/>
                  </a:cubicBezTo>
                  <a:lnTo>
                    <a:pt x="55400" y="28337"/>
                  </a:lnTo>
                  <a:lnTo>
                    <a:pt x="55389" y="28123"/>
                  </a:lnTo>
                  <a:cubicBezTo>
                    <a:pt x="55377" y="27837"/>
                    <a:pt x="55365" y="27540"/>
                    <a:pt x="55377" y="27242"/>
                  </a:cubicBezTo>
                  <a:cubicBezTo>
                    <a:pt x="55377" y="26944"/>
                    <a:pt x="55400" y="26647"/>
                    <a:pt x="55448" y="26361"/>
                  </a:cubicBezTo>
                  <a:cubicBezTo>
                    <a:pt x="55496" y="26075"/>
                    <a:pt x="55567" y="25778"/>
                    <a:pt x="55662" y="25516"/>
                  </a:cubicBezTo>
                  <a:cubicBezTo>
                    <a:pt x="55758" y="25230"/>
                    <a:pt x="55877" y="24968"/>
                    <a:pt x="56031" y="24730"/>
                  </a:cubicBezTo>
                  <a:cubicBezTo>
                    <a:pt x="56329" y="24230"/>
                    <a:pt x="56758" y="23837"/>
                    <a:pt x="57282" y="23563"/>
                  </a:cubicBezTo>
                  <a:cubicBezTo>
                    <a:pt x="57794" y="23301"/>
                    <a:pt x="58365" y="23146"/>
                    <a:pt x="58949" y="23075"/>
                  </a:cubicBezTo>
                  <a:cubicBezTo>
                    <a:pt x="59240" y="23039"/>
                    <a:pt x="59535" y="23024"/>
                    <a:pt x="59831" y="23024"/>
                  </a:cubicBezTo>
                  <a:cubicBezTo>
                    <a:pt x="60127" y="23024"/>
                    <a:pt x="60425" y="23039"/>
                    <a:pt x="60723" y="23063"/>
                  </a:cubicBezTo>
                  <a:cubicBezTo>
                    <a:pt x="61318" y="23123"/>
                    <a:pt x="61913" y="23206"/>
                    <a:pt x="62497" y="23337"/>
                  </a:cubicBezTo>
                  <a:cubicBezTo>
                    <a:pt x="63068" y="23480"/>
                    <a:pt x="63651" y="23635"/>
                    <a:pt x="64223" y="23825"/>
                  </a:cubicBezTo>
                  <a:cubicBezTo>
                    <a:pt x="64606" y="23947"/>
                    <a:pt x="64994" y="24081"/>
                    <a:pt x="65377" y="24229"/>
                  </a:cubicBezTo>
                  <a:lnTo>
                    <a:pt x="65377" y="24229"/>
                  </a:lnTo>
                  <a:cubicBezTo>
                    <a:pt x="65523" y="24326"/>
                    <a:pt x="65670" y="24422"/>
                    <a:pt x="65818" y="24516"/>
                  </a:cubicBezTo>
                  <a:lnTo>
                    <a:pt x="65870" y="24430"/>
                  </a:lnTo>
                  <a:lnTo>
                    <a:pt x="65870" y="24430"/>
                  </a:lnTo>
                  <a:cubicBezTo>
                    <a:pt x="65880" y="24435"/>
                    <a:pt x="65891" y="24439"/>
                    <a:pt x="65902" y="24444"/>
                  </a:cubicBezTo>
                  <a:lnTo>
                    <a:pt x="66009" y="24266"/>
                  </a:lnTo>
                  <a:cubicBezTo>
                    <a:pt x="65247" y="23789"/>
                    <a:pt x="64497" y="23254"/>
                    <a:pt x="63842" y="22646"/>
                  </a:cubicBezTo>
                  <a:cubicBezTo>
                    <a:pt x="63187" y="22039"/>
                    <a:pt x="62592" y="21337"/>
                    <a:pt x="62199" y="20527"/>
                  </a:cubicBezTo>
                  <a:cubicBezTo>
                    <a:pt x="61997" y="20122"/>
                    <a:pt x="61854" y="19694"/>
                    <a:pt x="61758" y="19265"/>
                  </a:cubicBezTo>
                  <a:cubicBezTo>
                    <a:pt x="61675" y="18836"/>
                    <a:pt x="61663" y="18384"/>
                    <a:pt x="61699" y="17943"/>
                  </a:cubicBezTo>
                  <a:cubicBezTo>
                    <a:pt x="61794" y="17062"/>
                    <a:pt x="62151" y="16205"/>
                    <a:pt x="62604" y="15443"/>
                  </a:cubicBezTo>
                  <a:cubicBezTo>
                    <a:pt x="63080" y="14669"/>
                    <a:pt x="63663" y="13979"/>
                    <a:pt x="64306" y="13348"/>
                  </a:cubicBezTo>
                  <a:cubicBezTo>
                    <a:pt x="64949" y="12705"/>
                    <a:pt x="65652" y="12121"/>
                    <a:pt x="66378" y="11585"/>
                  </a:cubicBezTo>
                  <a:cubicBezTo>
                    <a:pt x="67104" y="11050"/>
                    <a:pt x="67866" y="10550"/>
                    <a:pt x="68640" y="10085"/>
                  </a:cubicBezTo>
                  <a:cubicBezTo>
                    <a:pt x="69021" y="9859"/>
                    <a:pt x="69414" y="9633"/>
                    <a:pt x="69819" y="9418"/>
                  </a:cubicBezTo>
                  <a:cubicBezTo>
                    <a:pt x="70171" y="9226"/>
                    <a:pt x="70533" y="9034"/>
                    <a:pt x="70895" y="8860"/>
                  </a:cubicBezTo>
                  <a:lnTo>
                    <a:pt x="70895" y="8860"/>
                  </a:lnTo>
                  <a:lnTo>
                    <a:pt x="70902" y="8859"/>
                  </a:lnTo>
                  <a:lnTo>
                    <a:pt x="70902" y="8856"/>
                  </a:lnTo>
                  <a:lnTo>
                    <a:pt x="70902" y="8856"/>
                  </a:lnTo>
                  <a:cubicBezTo>
                    <a:pt x="70942" y="8837"/>
                    <a:pt x="70982" y="8818"/>
                    <a:pt x="71021" y="8799"/>
                  </a:cubicBezTo>
                  <a:lnTo>
                    <a:pt x="71617" y="8526"/>
                  </a:lnTo>
                  <a:lnTo>
                    <a:pt x="70950" y="8561"/>
                  </a:lnTo>
                  <a:lnTo>
                    <a:pt x="69759" y="8657"/>
                  </a:lnTo>
                  <a:cubicBezTo>
                    <a:pt x="69355" y="8680"/>
                    <a:pt x="68962" y="8692"/>
                    <a:pt x="68569" y="8716"/>
                  </a:cubicBezTo>
                  <a:cubicBezTo>
                    <a:pt x="68164" y="8728"/>
                    <a:pt x="67771" y="8728"/>
                    <a:pt x="67378" y="8728"/>
                  </a:cubicBezTo>
                  <a:cubicBezTo>
                    <a:pt x="67311" y="8732"/>
                    <a:pt x="67243" y="8733"/>
                    <a:pt x="67176" y="8733"/>
                  </a:cubicBezTo>
                  <a:cubicBezTo>
                    <a:pt x="67042" y="8733"/>
                    <a:pt x="66910" y="8728"/>
                    <a:pt x="66783" y="8728"/>
                  </a:cubicBezTo>
                  <a:lnTo>
                    <a:pt x="66188" y="8716"/>
                  </a:lnTo>
                  <a:cubicBezTo>
                    <a:pt x="65783" y="8692"/>
                    <a:pt x="65390" y="8657"/>
                    <a:pt x="64997" y="8633"/>
                  </a:cubicBezTo>
                  <a:cubicBezTo>
                    <a:pt x="64604" y="8609"/>
                    <a:pt x="64199" y="8561"/>
                    <a:pt x="63818" y="8526"/>
                  </a:cubicBezTo>
                  <a:lnTo>
                    <a:pt x="63235" y="8430"/>
                  </a:lnTo>
                  <a:lnTo>
                    <a:pt x="62937" y="8383"/>
                  </a:lnTo>
                  <a:lnTo>
                    <a:pt x="62639" y="8323"/>
                  </a:lnTo>
                  <a:lnTo>
                    <a:pt x="62056" y="8228"/>
                  </a:lnTo>
                  <a:lnTo>
                    <a:pt x="61473" y="8085"/>
                  </a:lnTo>
                  <a:cubicBezTo>
                    <a:pt x="61389" y="8061"/>
                    <a:pt x="61282" y="8049"/>
                    <a:pt x="61199" y="8014"/>
                  </a:cubicBezTo>
                  <a:lnTo>
                    <a:pt x="60913" y="7942"/>
                  </a:lnTo>
                  <a:cubicBezTo>
                    <a:pt x="60723" y="7883"/>
                    <a:pt x="60520" y="7835"/>
                    <a:pt x="60342" y="7775"/>
                  </a:cubicBezTo>
                  <a:lnTo>
                    <a:pt x="59782" y="7597"/>
                  </a:lnTo>
                  <a:lnTo>
                    <a:pt x="59234" y="7394"/>
                  </a:lnTo>
                  <a:cubicBezTo>
                    <a:pt x="59056" y="7311"/>
                    <a:pt x="58877" y="7228"/>
                    <a:pt x="58698" y="7144"/>
                  </a:cubicBezTo>
                  <a:cubicBezTo>
                    <a:pt x="58496" y="7073"/>
                    <a:pt x="58341" y="6990"/>
                    <a:pt x="58163" y="6894"/>
                  </a:cubicBezTo>
                  <a:lnTo>
                    <a:pt x="57889" y="6763"/>
                  </a:lnTo>
                  <a:lnTo>
                    <a:pt x="57639" y="6609"/>
                  </a:lnTo>
                  <a:cubicBezTo>
                    <a:pt x="57460" y="6525"/>
                    <a:pt x="57294" y="6418"/>
                    <a:pt x="57127" y="6311"/>
                  </a:cubicBezTo>
                  <a:cubicBezTo>
                    <a:pt x="56793" y="6109"/>
                    <a:pt x="56472" y="5870"/>
                    <a:pt x="56174" y="5632"/>
                  </a:cubicBezTo>
                  <a:cubicBezTo>
                    <a:pt x="55877" y="5382"/>
                    <a:pt x="55579" y="5108"/>
                    <a:pt x="55329" y="4823"/>
                  </a:cubicBezTo>
                  <a:cubicBezTo>
                    <a:pt x="55079" y="4549"/>
                    <a:pt x="54829" y="4251"/>
                    <a:pt x="54615" y="3918"/>
                  </a:cubicBezTo>
                  <a:cubicBezTo>
                    <a:pt x="54507" y="3763"/>
                    <a:pt x="54412" y="3596"/>
                    <a:pt x="54317" y="3430"/>
                  </a:cubicBezTo>
                  <a:cubicBezTo>
                    <a:pt x="54234" y="3263"/>
                    <a:pt x="54150" y="3072"/>
                    <a:pt x="54091" y="2930"/>
                  </a:cubicBezTo>
                  <a:lnTo>
                    <a:pt x="53996" y="2632"/>
                  </a:lnTo>
                  <a:lnTo>
                    <a:pt x="53734" y="2811"/>
                  </a:lnTo>
                  <a:lnTo>
                    <a:pt x="53067" y="3251"/>
                  </a:lnTo>
                  <a:cubicBezTo>
                    <a:pt x="52841" y="3406"/>
                    <a:pt x="52626" y="3537"/>
                    <a:pt x="52388" y="3668"/>
                  </a:cubicBezTo>
                  <a:cubicBezTo>
                    <a:pt x="52150" y="3799"/>
                    <a:pt x="51912" y="3918"/>
                    <a:pt x="51674" y="4037"/>
                  </a:cubicBezTo>
                  <a:cubicBezTo>
                    <a:pt x="51436" y="4156"/>
                    <a:pt x="51198" y="4263"/>
                    <a:pt x="50936" y="4358"/>
                  </a:cubicBezTo>
                  <a:cubicBezTo>
                    <a:pt x="50697" y="4442"/>
                    <a:pt x="50447" y="4513"/>
                    <a:pt x="50197" y="4596"/>
                  </a:cubicBezTo>
                  <a:cubicBezTo>
                    <a:pt x="49924" y="4656"/>
                    <a:pt x="49674" y="4716"/>
                    <a:pt x="49424" y="4739"/>
                  </a:cubicBezTo>
                  <a:cubicBezTo>
                    <a:pt x="49197" y="4771"/>
                    <a:pt x="48970" y="4786"/>
                    <a:pt x="48744" y="4786"/>
                  </a:cubicBezTo>
                  <a:cubicBezTo>
                    <a:pt x="48458" y="4786"/>
                    <a:pt x="48173" y="4762"/>
                    <a:pt x="47888" y="4716"/>
                  </a:cubicBezTo>
                  <a:cubicBezTo>
                    <a:pt x="47388" y="4620"/>
                    <a:pt x="46911" y="4442"/>
                    <a:pt x="46459" y="4168"/>
                  </a:cubicBezTo>
                  <a:cubicBezTo>
                    <a:pt x="46018" y="3918"/>
                    <a:pt x="45614" y="3573"/>
                    <a:pt x="45268" y="3192"/>
                  </a:cubicBezTo>
                  <a:cubicBezTo>
                    <a:pt x="44923" y="2799"/>
                    <a:pt x="44613" y="2370"/>
                    <a:pt x="44363" y="1906"/>
                  </a:cubicBezTo>
                  <a:cubicBezTo>
                    <a:pt x="44232" y="1691"/>
                    <a:pt x="44113" y="1453"/>
                    <a:pt x="44006" y="1215"/>
                  </a:cubicBezTo>
                  <a:cubicBezTo>
                    <a:pt x="43899" y="977"/>
                    <a:pt x="43792" y="715"/>
                    <a:pt x="43720" y="477"/>
                  </a:cubicBezTo>
                  <a:lnTo>
                    <a:pt x="43578" y="1"/>
                  </a:lnTo>
                  <a:close/>
                </a:path>
              </a:pathLst>
            </a:custGeom>
            <a:solidFill>
              <a:schemeClr val="dk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7" name="Google Shape;11137;p75"/>
          <p:cNvGrpSpPr/>
          <p:nvPr/>
        </p:nvGrpSpPr>
        <p:grpSpPr>
          <a:xfrm>
            <a:off x="842600" y="3084200"/>
            <a:ext cx="2324348" cy="1181804"/>
            <a:chOff x="842600" y="3331825"/>
            <a:chExt cx="2324348" cy="1181804"/>
          </a:xfrm>
        </p:grpSpPr>
        <p:sp>
          <p:nvSpPr>
            <p:cNvPr id="11138" name="Google Shape;11138;p75"/>
            <p:cNvSpPr/>
            <p:nvPr/>
          </p:nvSpPr>
          <p:spPr>
            <a:xfrm>
              <a:off x="1599887" y="3341398"/>
              <a:ext cx="1075952" cy="917639"/>
            </a:xfrm>
            <a:custGeom>
              <a:avLst/>
              <a:gdLst/>
              <a:ahLst/>
              <a:cxnLst/>
              <a:rect l="l" t="t" r="r" b="b"/>
              <a:pathLst>
                <a:path w="34505" h="29428" extrusionOk="0">
                  <a:moveTo>
                    <a:pt x="16597" y="0"/>
                  </a:moveTo>
                  <a:cubicBezTo>
                    <a:pt x="7779" y="0"/>
                    <a:pt x="583" y="4726"/>
                    <a:pt x="298" y="10912"/>
                  </a:cubicBezTo>
                  <a:cubicBezTo>
                    <a:pt x="0" y="17222"/>
                    <a:pt x="6989" y="22723"/>
                    <a:pt x="16014" y="23390"/>
                  </a:cubicBezTo>
                  <a:cubicBezTo>
                    <a:pt x="16312" y="23842"/>
                    <a:pt x="16633" y="24259"/>
                    <a:pt x="16943" y="24652"/>
                  </a:cubicBezTo>
                  <a:cubicBezTo>
                    <a:pt x="18133" y="26116"/>
                    <a:pt x="19669" y="27354"/>
                    <a:pt x="21336" y="28212"/>
                  </a:cubicBezTo>
                  <a:cubicBezTo>
                    <a:pt x="22348" y="28736"/>
                    <a:pt x="23336" y="29021"/>
                    <a:pt x="24456" y="29224"/>
                  </a:cubicBezTo>
                  <a:cubicBezTo>
                    <a:pt x="25037" y="29327"/>
                    <a:pt x="25642" y="29427"/>
                    <a:pt x="26243" y="29427"/>
                  </a:cubicBezTo>
                  <a:cubicBezTo>
                    <a:pt x="26677" y="29427"/>
                    <a:pt x="27108" y="29375"/>
                    <a:pt x="27527" y="29236"/>
                  </a:cubicBezTo>
                  <a:cubicBezTo>
                    <a:pt x="27980" y="29093"/>
                    <a:pt x="25801" y="28224"/>
                    <a:pt x="24146" y="26545"/>
                  </a:cubicBezTo>
                  <a:cubicBezTo>
                    <a:pt x="22944" y="25318"/>
                    <a:pt x="22182" y="23580"/>
                    <a:pt x="22051" y="23271"/>
                  </a:cubicBezTo>
                  <a:cubicBezTo>
                    <a:pt x="28813" y="22020"/>
                    <a:pt x="33933" y="17687"/>
                    <a:pt x="34195" y="12543"/>
                  </a:cubicBezTo>
                  <a:cubicBezTo>
                    <a:pt x="34505" y="6078"/>
                    <a:pt x="27170" y="470"/>
                    <a:pt x="17800" y="30"/>
                  </a:cubicBezTo>
                  <a:cubicBezTo>
                    <a:pt x="17396" y="10"/>
                    <a:pt x="16995" y="0"/>
                    <a:pt x="16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5"/>
            <p:cNvSpPr/>
            <p:nvPr/>
          </p:nvSpPr>
          <p:spPr>
            <a:xfrm>
              <a:off x="1583174" y="3331825"/>
              <a:ext cx="1101210" cy="931983"/>
            </a:xfrm>
            <a:custGeom>
              <a:avLst/>
              <a:gdLst/>
              <a:ahLst/>
              <a:cxnLst/>
              <a:rect l="l" t="t" r="r" b="b"/>
              <a:pathLst>
                <a:path w="35315" h="29888" extrusionOk="0">
                  <a:moveTo>
                    <a:pt x="28040" y="29459"/>
                  </a:moveTo>
                  <a:lnTo>
                    <a:pt x="28040" y="29459"/>
                  </a:lnTo>
                  <a:cubicBezTo>
                    <a:pt x="28040" y="29459"/>
                    <a:pt x="28060" y="29459"/>
                    <a:pt x="28035" y="29468"/>
                  </a:cubicBezTo>
                  <a:lnTo>
                    <a:pt x="28035" y="29468"/>
                  </a:lnTo>
                  <a:cubicBezTo>
                    <a:pt x="28037" y="29466"/>
                    <a:pt x="28038" y="29463"/>
                    <a:pt x="28040" y="29459"/>
                  </a:cubicBezTo>
                  <a:close/>
                  <a:moveTo>
                    <a:pt x="17722" y="595"/>
                  </a:moveTo>
                  <a:cubicBezTo>
                    <a:pt x="18909" y="595"/>
                    <a:pt x="20104" y="690"/>
                    <a:pt x="21277" y="884"/>
                  </a:cubicBezTo>
                  <a:cubicBezTo>
                    <a:pt x="22134" y="1027"/>
                    <a:pt x="22980" y="1218"/>
                    <a:pt x="23837" y="1456"/>
                  </a:cubicBezTo>
                  <a:cubicBezTo>
                    <a:pt x="24670" y="1718"/>
                    <a:pt x="25480" y="2015"/>
                    <a:pt x="26289" y="2373"/>
                  </a:cubicBezTo>
                  <a:cubicBezTo>
                    <a:pt x="27075" y="2730"/>
                    <a:pt x="27849" y="3158"/>
                    <a:pt x="28575" y="3623"/>
                  </a:cubicBezTo>
                  <a:cubicBezTo>
                    <a:pt x="29314" y="4099"/>
                    <a:pt x="29992" y="4635"/>
                    <a:pt x="30635" y="5206"/>
                  </a:cubicBezTo>
                  <a:cubicBezTo>
                    <a:pt x="31885" y="6373"/>
                    <a:pt x="32921" y="7790"/>
                    <a:pt x="33517" y="9350"/>
                  </a:cubicBezTo>
                  <a:cubicBezTo>
                    <a:pt x="33814" y="10135"/>
                    <a:pt x="33993" y="10945"/>
                    <a:pt x="34052" y="11755"/>
                  </a:cubicBezTo>
                  <a:cubicBezTo>
                    <a:pt x="34076" y="11969"/>
                    <a:pt x="34076" y="12171"/>
                    <a:pt x="34076" y="12374"/>
                  </a:cubicBezTo>
                  <a:lnTo>
                    <a:pt x="34076" y="12517"/>
                  </a:lnTo>
                  <a:lnTo>
                    <a:pt x="34076" y="12683"/>
                  </a:lnTo>
                  <a:lnTo>
                    <a:pt x="34076" y="12826"/>
                  </a:lnTo>
                  <a:lnTo>
                    <a:pt x="34052" y="12981"/>
                  </a:lnTo>
                  <a:cubicBezTo>
                    <a:pt x="34040" y="13386"/>
                    <a:pt x="33957" y="13791"/>
                    <a:pt x="33862" y="14184"/>
                  </a:cubicBezTo>
                  <a:cubicBezTo>
                    <a:pt x="33671" y="14981"/>
                    <a:pt x="33362" y="15731"/>
                    <a:pt x="32945" y="16446"/>
                  </a:cubicBezTo>
                  <a:cubicBezTo>
                    <a:pt x="32540" y="17160"/>
                    <a:pt x="32016" y="17827"/>
                    <a:pt x="31457" y="18446"/>
                  </a:cubicBezTo>
                  <a:cubicBezTo>
                    <a:pt x="30885" y="19053"/>
                    <a:pt x="30230" y="19601"/>
                    <a:pt x="29552" y="20089"/>
                  </a:cubicBezTo>
                  <a:cubicBezTo>
                    <a:pt x="28861" y="20601"/>
                    <a:pt x="28123" y="21030"/>
                    <a:pt x="27361" y="21423"/>
                  </a:cubicBezTo>
                  <a:cubicBezTo>
                    <a:pt x="26599" y="21804"/>
                    <a:pt x="25813" y="22149"/>
                    <a:pt x="24992" y="22435"/>
                  </a:cubicBezTo>
                  <a:cubicBezTo>
                    <a:pt x="24170" y="22708"/>
                    <a:pt x="23337" y="22947"/>
                    <a:pt x="22491" y="23125"/>
                  </a:cubicBezTo>
                  <a:lnTo>
                    <a:pt x="21920" y="23244"/>
                  </a:lnTo>
                  <a:lnTo>
                    <a:pt x="22158" y="23756"/>
                  </a:lnTo>
                  <a:cubicBezTo>
                    <a:pt x="22325" y="24101"/>
                    <a:pt x="22491" y="24411"/>
                    <a:pt x="22670" y="24721"/>
                  </a:cubicBezTo>
                  <a:cubicBezTo>
                    <a:pt x="22849" y="25030"/>
                    <a:pt x="23039" y="25328"/>
                    <a:pt x="23253" y="25625"/>
                  </a:cubicBezTo>
                  <a:cubicBezTo>
                    <a:pt x="23349" y="25780"/>
                    <a:pt x="23456" y="25911"/>
                    <a:pt x="23563" y="26066"/>
                  </a:cubicBezTo>
                  <a:cubicBezTo>
                    <a:pt x="23670" y="26197"/>
                    <a:pt x="23789" y="26340"/>
                    <a:pt x="23908" y="26483"/>
                  </a:cubicBezTo>
                  <a:cubicBezTo>
                    <a:pt x="24027" y="26614"/>
                    <a:pt x="24158" y="26757"/>
                    <a:pt x="24277" y="26876"/>
                  </a:cubicBezTo>
                  <a:lnTo>
                    <a:pt x="24468" y="27078"/>
                  </a:lnTo>
                  <a:lnTo>
                    <a:pt x="24670" y="27257"/>
                  </a:lnTo>
                  <a:cubicBezTo>
                    <a:pt x="25206" y="27733"/>
                    <a:pt x="25801" y="28126"/>
                    <a:pt x="26397" y="28507"/>
                  </a:cubicBezTo>
                  <a:cubicBezTo>
                    <a:pt x="26694" y="28685"/>
                    <a:pt x="26992" y="28864"/>
                    <a:pt x="27301" y="29019"/>
                  </a:cubicBezTo>
                  <a:cubicBezTo>
                    <a:pt x="27444" y="29102"/>
                    <a:pt x="27599" y="29185"/>
                    <a:pt x="27742" y="29281"/>
                  </a:cubicBezTo>
                  <a:cubicBezTo>
                    <a:pt x="27825" y="29316"/>
                    <a:pt x="27897" y="29364"/>
                    <a:pt x="27956" y="29412"/>
                  </a:cubicBezTo>
                  <a:cubicBezTo>
                    <a:pt x="27980" y="29435"/>
                    <a:pt x="28028" y="29471"/>
                    <a:pt x="28028" y="29471"/>
                  </a:cubicBezTo>
                  <a:cubicBezTo>
                    <a:pt x="28028" y="29471"/>
                    <a:pt x="28028" y="29471"/>
                    <a:pt x="28028" y="29471"/>
                  </a:cubicBezTo>
                  <a:lnTo>
                    <a:pt x="28028" y="29471"/>
                  </a:lnTo>
                  <a:cubicBezTo>
                    <a:pt x="28027" y="29471"/>
                    <a:pt x="28026" y="29472"/>
                    <a:pt x="28025" y="29472"/>
                  </a:cubicBezTo>
                  <a:lnTo>
                    <a:pt x="28025" y="29472"/>
                  </a:lnTo>
                  <a:cubicBezTo>
                    <a:pt x="27712" y="29555"/>
                    <a:pt x="27391" y="29590"/>
                    <a:pt x="27076" y="29590"/>
                  </a:cubicBezTo>
                  <a:cubicBezTo>
                    <a:pt x="26853" y="29590"/>
                    <a:pt x="26632" y="29572"/>
                    <a:pt x="26420" y="29543"/>
                  </a:cubicBezTo>
                  <a:cubicBezTo>
                    <a:pt x="26135" y="29519"/>
                    <a:pt x="25873" y="29471"/>
                    <a:pt x="25587" y="29412"/>
                  </a:cubicBezTo>
                  <a:cubicBezTo>
                    <a:pt x="25325" y="29364"/>
                    <a:pt x="25039" y="29293"/>
                    <a:pt x="24765" y="29233"/>
                  </a:cubicBezTo>
                  <a:cubicBezTo>
                    <a:pt x="24218" y="29102"/>
                    <a:pt x="23682" y="28935"/>
                    <a:pt x="23182" y="28721"/>
                  </a:cubicBezTo>
                  <a:cubicBezTo>
                    <a:pt x="22920" y="28626"/>
                    <a:pt x="22670" y="28507"/>
                    <a:pt x="22432" y="28388"/>
                  </a:cubicBezTo>
                  <a:lnTo>
                    <a:pt x="22253" y="28292"/>
                  </a:lnTo>
                  <a:lnTo>
                    <a:pt x="22075" y="28185"/>
                  </a:lnTo>
                  <a:cubicBezTo>
                    <a:pt x="21956" y="28114"/>
                    <a:pt x="21837" y="28054"/>
                    <a:pt x="21717" y="27983"/>
                  </a:cubicBezTo>
                  <a:cubicBezTo>
                    <a:pt x="21479" y="27828"/>
                    <a:pt x="21241" y="27685"/>
                    <a:pt x="21015" y="27519"/>
                  </a:cubicBezTo>
                  <a:cubicBezTo>
                    <a:pt x="20777" y="27376"/>
                    <a:pt x="20574" y="27197"/>
                    <a:pt x="20348" y="27030"/>
                  </a:cubicBezTo>
                  <a:cubicBezTo>
                    <a:pt x="20122" y="26864"/>
                    <a:pt x="19920" y="26685"/>
                    <a:pt x="19705" y="26507"/>
                  </a:cubicBezTo>
                  <a:cubicBezTo>
                    <a:pt x="19503" y="26328"/>
                    <a:pt x="19289" y="26137"/>
                    <a:pt x="19098" y="25947"/>
                  </a:cubicBezTo>
                  <a:cubicBezTo>
                    <a:pt x="18908" y="25745"/>
                    <a:pt x="18717" y="25554"/>
                    <a:pt x="18538" y="25352"/>
                  </a:cubicBezTo>
                  <a:lnTo>
                    <a:pt x="18265" y="25030"/>
                  </a:lnTo>
                  <a:lnTo>
                    <a:pt x="18134" y="24887"/>
                  </a:lnTo>
                  <a:lnTo>
                    <a:pt x="18003" y="24721"/>
                  </a:lnTo>
                  <a:cubicBezTo>
                    <a:pt x="17836" y="24518"/>
                    <a:pt x="17669" y="24292"/>
                    <a:pt x="17503" y="24066"/>
                  </a:cubicBezTo>
                  <a:cubicBezTo>
                    <a:pt x="17348" y="23840"/>
                    <a:pt x="17193" y="23625"/>
                    <a:pt x="17050" y="23387"/>
                  </a:cubicBezTo>
                  <a:lnTo>
                    <a:pt x="16895" y="23149"/>
                  </a:lnTo>
                  <a:lnTo>
                    <a:pt x="16598" y="23113"/>
                  </a:lnTo>
                  <a:cubicBezTo>
                    <a:pt x="15741" y="23030"/>
                    <a:pt x="14883" y="22887"/>
                    <a:pt x="14038" y="22708"/>
                  </a:cubicBezTo>
                  <a:cubicBezTo>
                    <a:pt x="13204" y="22554"/>
                    <a:pt x="12371" y="22327"/>
                    <a:pt x="11550" y="22054"/>
                  </a:cubicBezTo>
                  <a:cubicBezTo>
                    <a:pt x="9930" y="21506"/>
                    <a:pt x="8371" y="20792"/>
                    <a:pt x="6954" y="19875"/>
                  </a:cubicBezTo>
                  <a:cubicBezTo>
                    <a:pt x="6239" y="19410"/>
                    <a:pt x="5573" y="18898"/>
                    <a:pt x="4965" y="18339"/>
                  </a:cubicBezTo>
                  <a:cubicBezTo>
                    <a:pt x="4346" y="17779"/>
                    <a:pt x="3787" y="17160"/>
                    <a:pt x="3310" y="16493"/>
                  </a:cubicBezTo>
                  <a:cubicBezTo>
                    <a:pt x="2346" y="15172"/>
                    <a:pt x="1715" y="13624"/>
                    <a:pt x="1608" y="12017"/>
                  </a:cubicBezTo>
                  <a:cubicBezTo>
                    <a:pt x="1572" y="11207"/>
                    <a:pt x="1644" y="10385"/>
                    <a:pt x="1846" y="9612"/>
                  </a:cubicBezTo>
                  <a:cubicBezTo>
                    <a:pt x="2060" y="8838"/>
                    <a:pt x="2382" y="8088"/>
                    <a:pt x="2822" y="7385"/>
                  </a:cubicBezTo>
                  <a:cubicBezTo>
                    <a:pt x="3679" y="5980"/>
                    <a:pt x="4918" y="4790"/>
                    <a:pt x="6335" y="3861"/>
                  </a:cubicBezTo>
                  <a:cubicBezTo>
                    <a:pt x="7025" y="3385"/>
                    <a:pt x="7775" y="2944"/>
                    <a:pt x="8549" y="2587"/>
                  </a:cubicBezTo>
                  <a:cubicBezTo>
                    <a:pt x="9323" y="2218"/>
                    <a:pt x="10121" y="1908"/>
                    <a:pt x="10942" y="1634"/>
                  </a:cubicBezTo>
                  <a:cubicBezTo>
                    <a:pt x="12585" y="1099"/>
                    <a:pt x="14312" y="789"/>
                    <a:pt x="16050" y="658"/>
                  </a:cubicBezTo>
                  <a:cubicBezTo>
                    <a:pt x="16603" y="616"/>
                    <a:pt x="17162" y="595"/>
                    <a:pt x="17722" y="595"/>
                  </a:cubicBezTo>
                  <a:close/>
                  <a:moveTo>
                    <a:pt x="16377" y="1"/>
                  </a:moveTo>
                  <a:cubicBezTo>
                    <a:pt x="16240" y="1"/>
                    <a:pt x="16103" y="1"/>
                    <a:pt x="15967" y="3"/>
                  </a:cubicBezTo>
                  <a:cubicBezTo>
                    <a:pt x="14181" y="39"/>
                    <a:pt x="12383" y="253"/>
                    <a:pt x="10633" y="706"/>
                  </a:cubicBezTo>
                  <a:cubicBezTo>
                    <a:pt x="8871" y="1146"/>
                    <a:pt x="7156" y="1837"/>
                    <a:pt x="5596" y="2801"/>
                  </a:cubicBezTo>
                  <a:cubicBezTo>
                    <a:pt x="4049" y="3766"/>
                    <a:pt x="2620" y="5040"/>
                    <a:pt x="1584" y="6623"/>
                  </a:cubicBezTo>
                  <a:cubicBezTo>
                    <a:pt x="1072" y="7409"/>
                    <a:pt x="655" y="8290"/>
                    <a:pt x="393" y="9219"/>
                  </a:cubicBezTo>
                  <a:cubicBezTo>
                    <a:pt x="120" y="10135"/>
                    <a:pt x="0" y="11100"/>
                    <a:pt x="48" y="12076"/>
                  </a:cubicBezTo>
                  <a:cubicBezTo>
                    <a:pt x="72" y="13041"/>
                    <a:pt x="286" y="13993"/>
                    <a:pt x="608" y="14898"/>
                  </a:cubicBezTo>
                  <a:cubicBezTo>
                    <a:pt x="953" y="15803"/>
                    <a:pt x="1417" y="16636"/>
                    <a:pt x="1965" y="17410"/>
                  </a:cubicBezTo>
                  <a:cubicBezTo>
                    <a:pt x="2536" y="18196"/>
                    <a:pt x="3156" y="18887"/>
                    <a:pt x="3858" y="19518"/>
                  </a:cubicBezTo>
                  <a:cubicBezTo>
                    <a:pt x="4561" y="20137"/>
                    <a:pt x="5299" y="20684"/>
                    <a:pt x="6085" y="21184"/>
                  </a:cubicBezTo>
                  <a:cubicBezTo>
                    <a:pt x="6882" y="21661"/>
                    <a:pt x="7692" y="22089"/>
                    <a:pt x="8525" y="22458"/>
                  </a:cubicBezTo>
                  <a:cubicBezTo>
                    <a:pt x="9359" y="22816"/>
                    <a:pt x="10228" y="23137"/>
                    <a:pt x="11109" y="23387"/>
                  </a:cubicBezTo>
                  <a:cubicBezTo>
                    <a:pt x="11978" y="23637"/>
                    <a:pt x="12871" y="23851"/>
                    <a:pt x="13764" y="23994"/>
                  </a:cubicBezTo>
                  <a:cubicBezTo>
                    <a:pt x="14590" y="24112"/>
                    <a:pt x="15397" y="24211"/>
                    <a:pt x="16211" y="24264"/>
                  </a:cubicBezTo>
                  <a:lnTo>
                    <a:pt x="16211" y="24264"/>
                  </a:lnTo>
                  <a:cubicBezTo>
                    <a:pt x="16322" y="24416"/>
                    <a:pt x="16436" y="24568"/>
                    <a:pt x="16550" y="24721"/>
                  </a:cubicBezTo>
                  <a:cubicBezTo>
                    <a:pt x="16729" y="24959"/>
                    <a:pt x="16919" y="25185"/>
                    <a:pt x="17122" y="25411"/>
                  </a:cubicBezTo>
                  <a:lnTo>
                    <a:pt x="17265" y="25578"/>
                  </a:lnTo>
                  <a:lnTo>
                    <a:pt x="17419" y="25733"/>
                  </a:lnTo>
                  <a:cubicBezTo>
                    <a:pt x="17515" y="25852"/>
                    <a:pt x="17622" y="25959"/>
                    <a:pt x="17729" y="26066"/>
                  </a:cubicBezTo>
                  <a:cubicBezTo>
                    <a:pt x="17931" y="26268"/>
                    <a:pt x="18146" y="26483"/>
                    <a:pt x="18372" y="26673"/>
                  </a:cubicBezTo>
                  <a:cubicBezTo>
                    <a:pt x="18586" y="26864"/>
                    <a:pt x="18812" y="27066"/>
                    <a:pt x="19050" y="27245"/>
                  </a:cubicBezTo>
                  <a:cubicBezTo>
                    <a:pt x="19289" y="27411"/>
                    <a:pt x="19527" y="27602"/>
                    <a:pt x="19765" y="27757"/>
                  </a:cubicBezTo>
                  <a:cubicBezTo>
                    <a:pt x="20003" y="27923"/>
                    <a:pt x="20265" y="28090"/>
                    <a:pt x="20515" y="28233"/>
                  </a:cubicBezTo>
                  <a:cubicBezTo>
                    <a:pt x="20765" y="28400"/>
                    <a:pt x="21027" y="28531"/>
                    <a:pt x="21289" y="28673"/>
                  </a:cubicBezTo>
                  <a:cubicBezTo>
                    <a:pt x="21408" y="28733"/>
                    <a:pt x="21539" y="28804"/>
                    <a:pt x="21670" y="28864"/>
                  </a:cubicBezTo>
                  <a:lnTo>
                    <a:pt x="21860" y="28947"/>
                  </a:lnTo>
                  <a:lnTo>
                    <a:pt x="22075" y="29043"/>
                  </a:lnTo>
                  <a:cubicBezTo>
                    <a:pt x="22337" y="29138"/>
                    <a:pt x="22622" y="29245"/>
                    <a:pt x="22908" y="29340"/>
                  </a:cubicBezTo>
                  <a:cubicBezTo>
                    <a:pt x="23480" y="29519"/>
                    <a:pt x="24051" y="29638"/>
                    <a:pt x="24623" y="29721"/>
                  </a:cubicBezTo>
                  <a:cubicBezTo>
                    <a:pt x="24920" y="29769"/>
                    <a:pt x="25194" y="29793"/>
                    <a:pt x="25480" y="29828"/>
                  </a:cubicBezTo>
                  <a:cubicBezTo>
                    <a:pt x="25766" y="29864"/>
                    <a:pt x="26051" y="29888"/>
                    <a:pt x="26349" y="29888"/>
                  </a:cubicBezTo>
                  <a:cubicBezTo>
                    <a:pt x="26909" y="29888"/>
                    <a:pt x="27480" y="29833"/>
                    <a:pt x="28010" y="29628"/>
                  </a:cubicBezTo>
                  <a:lnTo>
                    <a:pt x="28010" y="29628"/>
                  </a:lnTo>
                  <a:cubicBezTo>
                    <a:pt x="28015" y="29628"/>
                    <a:pt x="28021" y="29628"/>
                    <a:pt x="28028" y="29626"/>
                  </a:cubicBezTo>
                  <a:cubicBezTo>
                    <a:pt x="28040" y="29626"/>
                    <a:pt x="28087" y="29602"/>
                    <a:pt x="28123" y="29566"/>
                  </a:cubicBezTo>
                  <a:cubicBezTo>
                    <a:pt x="28135" y="29543"/>
                    <a:pt x="28135" y="29519"/>
                    <a:pt x="28135" y="29483"/>
                  </a:cubicBezTo>
                  <a:cubicBezTo>
                    <a:pt x="28135" y="29459"/>
                    <a:pt x="28123" y="29447"/>
                    <a:pt x="28123" y="29424"/>
                  </a:cubicBezTo>
                  <a:cubicBezTo>
                    <a:pt x="28087" y="29352"/>
                    <a:pt x="28040" y="29328"/>
                    <a:pt x="28016" y="29293"/>
                  </a:cubicBezTo>
                  <a:cubicBezTo>
                    <a:pt x="27944" y="29221"/>
                    <a:pt x="27885" y="29174"/>
                    <a:pt x="27802" y="29114"/>
                  </a:cubicBezTo>
                  <a:cubicBezTo>
                    <a:pt x="27671" y="29007"/>
                    <a:pt x="27528" y="28912"/>
                    <a:pt x="27385" y="28804"/>
                  </a:cubicBezTo>
                  <a:cubicBezTo>
                    <a:pt x="27111" y="28614"/>
                    <a:pt x="26825" y="28400"/>
                    <a:pt x="26551" y="28197"/>
                  </a:cubicBezTo>
                  <a:cubicBezTo>
                    <a:pt x="26016" y="27780"/>
                    <a:pt x="25480" y="27328"/>
                    <a:pt x="25027" y="26840"/>
                  </a:cubicBezTo>
                  <a:lnTo>
                    <a:pt x="24849" y="26661"/>
                  </a:lnTo>
                  <a:lnTo>
                    <a:pt x="24682" y="26471"/>
                  </a:lnTo>
                  <a:cubicBezTo>
                    <a:pt x="24575" y="26328"/>
                    <a:pt x="24492" y="26209"/>
                    <a:pt x="24384" y="26078"/>
                  </a:cubicBezTo>
                  <a:cubicBezTo>
                    <a:pt x="24289" y="25947"/>
                    <a:pt x="24194" y="25792"/>
                    <a:pt x="24099" y="25661"/>
                  </a:cubicBezTo>
                  <a:cubicBezTo>
                    <a:pt x="24003" y="25518"/>
                    <a:pt x="23920" y="25375"/>
                    <a:pt x="23837" y="25233"/>
                  </a:cubicBezTo>
                  <a:cubicBezTo>
                    <a:pt x="23670" y="24935"/>
                    <a:pt x="23503" y="24637"/>
                    <a:pt x="23361" y="24340"/>
                  </a:cubicBezTo>
                  <a:cubicBezTo>
                    <a:pt x="23290" y="24209"/>
                    <a:pt x="23237" y="24078"/>
                    <a:pt x="23179" y="23947"/>
                  </a:cubicBezTo>
                  <a:lnTo>
                    <a:pt x="23179" y="23947"/>
                  </a:lnTo>
                  <a:cubicBezTo>
                    <a:pt x="23878" y="23818"/>
                    <a:pt x="24572" y="23643"/>
                    <a:pt x="25266" y="23447"/>
                  </a:cubicBezTo>
                  <a:cubicBezTo>
                    <a:pt x="26135" y="23173"/>
                    <a:pt x="26980" y="22863"/>
                    <a:pt x="27813" y="22482"/>
                  </a:cubicBezTo>
                  <a:cubicBezTo>
                    <a:pt x="28647" y="22089"/>
                    <a:pt x="29457" y="21649"/>
                    <a:pt x="30219" y="21125"/>
                  </a:cubicBezTo>
                  <a:cubicBezTo>
                    <a:pt x="30981" y="20589"/>
                    <a:pt x="31683" y="20006"/>
                    <a:pt x="32338" y="19339"/>
                  </a:cubicBezTo>
                  <a:cubicBezTo>
                    <a:pt x="32981" y="18672"/>
                    <a:pt x="33576" y="17934"/>
                    <a:pt x="34052" y="17124"/>
                  </a:cubicBezTo>
                  <a:cubicBezTo>
                    <a:pt x="34290" y="16708"/>
                    <a:pt x="34505" y="16267"/>
                    <a:pt x="34683" y="15839"/>
                  </a:cubicBezTo>
                  <a:cubicBezTo>
                    <a:pt x="34862" y="15398"/>
                    <a:pt x="35005" y="14934"/>
                    <a:pt x="35112" y="14469"/>
                  </a:cubicBezTo>
                  <a:cubicBezTo>
                    <a:pt x="35219" y="14005"/>
                    <a:pt x="35291" y="13529"/>
                    <a:pt x="35302" y="13052"/>
                  </a:cubicBezTo>
                  <a:lnTo>
                    <a:pt x="35314" y="12874"/>
                  </a:lnTo>
                  <a:lnTo>
                    <a:pt x="35314" y="12695"/>
                  </a:lnTo>
                  <a:lnTo>
                    <a:pt x="35314" y="12541"/>
                  </a:lnTo>
                  <a:lnTo>
                    <a:pt x="35314" y="12362"/>
                  </a:lnTo>
                  <a:cubicBezTo>
                    <a:pt x="35314" y="12124"/>
                    <a:pt x="35302" y="11886"/>
                    <a:pt x="35279" y="11648"/>
                  </a:cubicBezTo>
                  <a:cubicBezTo>
                    <a:pt x="35172" y="10695"/>
                    <a:pt x="34898" y="9766"/>
                    <a:pt x="34517" y="8921"/>
                  </a:cubicBezTo>
                  <a:cubicBezTo>
                    <a:pt x="33743" y="7207"/>
                    <a:pt x="32493" y="5790"/>
                    <a:pt x="31088" y="4647"/>
                  </a:cubicBezTo>
                  <a:cubicBezTo>
                    <a:pt x="30397" y="4063"/>
                    <a:pt x="29635" y="3563"/>
                    <a:pt x="28861" y="3111"/>
                  </a:cubicBezTo>
                  <a:cubicBezTo>
                    <a:pt x="28087" y="2670"/>
                    <a:pt x="27266" y="2265"/>
                    <a:pt x="26456" y="1920"/>
                  </a:cubicBezTo>
                  <a:cubicBezTo>
                    <a:pt x="25623" y="1587"/>
                    <a:pt x="24789" y="1289"/>
                    <a:pt x="23920" y="1027"/>
                  </a:cubicBezTo>
                  <a:cubicBezTo>
                    <a:pt x="23075" y="777"/>
                    <a:pt x="22194" y="587"/>
                    <a:pt x="21313" y="420"/>
                  </a:cubicBezTo>
                  <a:cubicBezTo>
                    <a:pt x="19696" y="134"/>
                    <a:pt x="18029" y="1"/>
                    <a:pt x="163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5"/>
            <p:cNvSpPr/>
            <p:nvPr/>
          </p:nvSpPr>
          <p:spPr>
            <a:xfrm>
              <a:off x="1102004" y="3511122"/>
              <a:ext cx="893690" cy="745386"/>
            </a:xfrm>
            <a:custGeom>
              <a:avLst/>
              <a:gdLst/>
              <a:ahLst/>
              <a:cxnLst/>
              <a:rect l="l" t="t" r="r" b="b"/>
              <a:pathLst>
                <a:path w="28660" h="23904" extrusionOk="0">
                  <a:moveTo>
                    <a:pt x="13877" y="1"/>
                  </a:moveTo>
                  <a:cubicBezTo>
                    <a:pt x="6424" y="1"/>
                    <a:pt x="351" y="4034"/>
                    <a:pt x="144" y="9255"/>
                  </a:cubicBezTo>
                  <a:cubicBezTo>
                    <a:pt x="1" y="13553"/>
                    <a:pt x="3966" y="17530"/>
                    <a:pt x="9502" y="19042"/>
                  </a:cubicBezTo>
                  <a:cubicBezTo>
                    <a:pt x="9359" y="19304"/>
                    <a:pt x="8609" y="20685"/>
                    <a:pt x="7514" y="21626"/>
                  </a:cubicBezTo>
                  <a:cubicBezTo>
                    <a:pt x="6014" y="22912"/>
                    <a:pt x="4144" y="23471"/>
                    <a:pt x="4513" y="23626"/>
                  </a:cubicBezTo>
                  <a:cubicBezTo>
                    <a:pt x="4989" y="23839"/>
                    <a:pt x="5507" y="23904"/>
                    <a:pt x="6026" y="23904"/>
                  </a:cubicBezTo>
                  <a:cubicBezTo>
                    <a:pt x="6379" y="23904"/>
                    <a:pt x="6732" y="23874"/>
                    <a:pt x="7073" y="23840"/>
                  </a:cubicBezTo>
                  <a:cubicBezTo>
                    <a:pt x="8002" y="23745"/>
                    <a:pt x="8859" y="23602"/>
                    <a:pt x="9728" y="23233"/>
                  </a:cubicBezTo>
                  <a:cubicBezTo>
                    <a:pt x="11193" y="22638"/>
                    <a:pt x="12562" y="21709"/>
                    <a:pt x="13646" y="20578"/>
                  </a:cubicBezTo>
                  <a:cubicBezTo>
                    <a:pt x="13943" y="20268"/>
                    <a:pt x="14229" y="19923"/>
                    <a:pt x="14515" y="19578"/>
                  </a:cubicBezTo>
                  <a:cubicBezTo>
                    <a:pt x="14601" y="19579"/>
                    <a:pt x="14688" y="19579"/>
                    <a:pt x="14774" y="19579"/>
                  </a:cubicBezTo>
                  <a:cubicBezTo>
                    <a:pt x="22216" y="19579"/>
                    <a:pt x="28280" y="15529"/>
                    <a:pt x="28469" y="10327"/>
                  </a:cubicBezTo>
                  <a:cubicBezTo>
                    <a:pt x="28659" y="4921"/>
                    <a:pt x="22492" y="314"/>
                    <a:pt x="14669" y="16"/>
                  </a:cubicBezTo>
                  <a:cubicBezTo>
                    <a:pt x="14404" y="6"/>
                    <a:pt x="14140" y="1"/>
                    <a:pt x="1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5"/>
            <p:cNvSpPr/>
            <p:nvPr/>
          </p:nvSpPr>
          <p:spPr>
            <a:xfrm>
              <a:off x="1085321" y="3503638"/>
              <a:ext cx="928552" cy="760541"/>
            </a:xfrm>
            <a:custGeom>
              <a:avLst/>
              <a:gdLst/>
              <a:ahLst/>
              <a:cxnLst/>
              <a:rect l="l" t="t" r="r" b="b"/>
              <a:pathLst>
                <a:path w="29778" h="24390" extrusionOk="0">
                  <a:moveTo>
                    <a:pt x="5068" y="23786"/>
                  </a:moveTo>
                  <a:cubicBezTo>
                    <a:pt x="5069" y="23786"/>
                    <a:pt x="5072" y="23789"/>
                    <a:pt x="5072" y="23794"/>
                  </a:cubicBezTo>
                  <a:cubicBezTo>
                    <a:pt x="5066" y="23789"/>
                    <a:pt x="5066" y="23786"/>
                    <a:pt x="5068" y="23786"/>
                  </a:cubicBezTo>
                  <a:close/>
                  <a:moveTo>
                    <a:pt x="14150" y="502"/>
                  </a:moveTo>
                  <a:cubicBezTo>
                    <a:pt x="15150" y="502"/>
                    <a:pt x="16147" y="582"/>
                    <a:pt x="17121" y="744"/>
                  </a:cubicBezTo>
                  <a:cubicBezTo>
                    <a:pt x="18550" y="982"/>
                    <a:pt x="19943" y="1387"/>
                    <a:pt x="21265" y="1947"/>
                  </a:cubicBezTo>
                  <a:cubicBezTo>
                    <a:pt x="21943" y="2232"/>
                    <a:pt x="22574" y="2566"/>
                    <a:pt x="23194" y="2923"/>
                  </a:cubicBezTo>
                  <a:cubicBezTo>
                    <a:pt x="23801" y="3280"/>
                    <a:pt x="24384" y="3673"/>
                    <a:pt x="24932" y="4125"/>
                  </a:cubicBezTo>
                  <a:cubicBezTo>
                    <a:pt x="26015" y="5006"/>
                    <a:pt x="26956" y="6078"/>
                    <a:pt x="27563" y="7281"/>
                  </a:cubicBezTo>
                  <a:cubicBezTo>
                    <a:pt x="27861" y="7876"/>
                    <a:pt x="28087" y="8519"/>
                    <a:pt x="28194" y="9174"/>
                  </a:cubicBezTo>
                  <a:cubicBezTo>
                    <a:pt x="28289" y="9828"/>
                    <a:pt x="28301" y="10483"/>
                    <a:pt x="28206" y="11138"/>
                  </a:cubicBezTo>
                  <a:cubicBezTo>
                    <a:pt x="28004" y="12448"/>
                    <a:pt x="27373" y="13650"/>
                    <a:pt x="26492" y="14674"/>
                  </a:cubicBezTo>
                  <a:cubicBezTo>
                    <a:pt x="26063" y="15186"/>
                    <a:pt x="25551" y="15663"/>
                    <a:pt x="25003" y="16079"/>
                  </a:cubicBezTo>
                  <a:cubicBezTo>
                    <a:pt x="24468" y="16508"/>
                    <a:pt x="23872" y="16877"/>
                    <a:pt x="23265" y="17210"/>
                  </a:cubicBezTo>
                  <a:cubicBezTo>
                    <a:pt x="22039" y="17877"/>
                    <a:pt x="20705" y="18353"/>
                    <a:pt x="19324" y="18699"/>
                  </a:cubicBezTo>
                  <a:cubicBezTo>
                    <a:pt x="18633" y="18853"/>
                    <a:pt x="17931" y="18972"/>
                    <a:pt x="17217" y="19068"/>
                  </a:cubicBezTo>
                  <a:cubicBezTo>
                    <a:pt x="16502" y="19175"/>
                    <a:pt x="15788" y="19211"/>
                    <a:pt x="15073" y="19234"/>
                  </a:cubicBezTo>
                  <a:lnTo>
                    <a:pt x="14764" y="19234"/>
                  </a:lnTo>
                  <a:lnTo>
                    <a:pt x="14597" y="19449"/>
                  </a:lnTo>
                  <a:cubicBezTo>
                    <a:pt x="14466" y="19627"/>
                    <a:pt x="14335" y="19806"/>
                    <a:pt x="14181" y="19984"/>
                  </a:cubicBezTo>
                  <a:cubicBezTo>
                    <a:pt x="14038" y="20151"/>
                    <a:pt x="13883" y="20330"/>
                    <a:pt x="13740" y="20496"/>
                  </a:cubicBezTo>
                  <a:lnTo>
                    <a:pt x="13621" y="20627"/>
                  </a:lnTo>
                  <a:lnTo>
                    <a:pt x="13502" y="20746"/>
                  </a:lnTo>
                  <a:lnTo>
                    <a:pt x="13264" y="20985"/>
                  </a:lnTo>
                  <a:cubicBezTo>
                    <a:pt x="13097" y="21151"/>
                    <a:pt x="12930" y="21294"/>
                    <a:pt x="12752" y="21449"/>
                  </a:cubicBezTo>
                  <a:cubicBezTo>
                    <a:pt x="12573" y="21592"/>
                    <a:pt x="12395" y="21747"/>
                    <a:pt x="12216" y="21878"/>
                  </a:cubicBezTo>
                  <a:cubicBezTo>
                    <a:pt x="12025" y="22032"/>
                    <a:pt x="11847" y="22151"/>
                    <a:pt x="11656" y="22282"/>
                  </a:cubicBezTo>
                  <a:cubicBezTo>
                    <a:pt x="11454" y="22413"/>
                    <a:pt x="11263" y="22532"/>
                    <a:pt x="11073" y="22651"/>
                  </a:cubicBezTo>
                  <a:cubicBezTo>
                    <a:pt x="10859" y="22771"/>
                    <a:pt x="10668" y="22878"/>
                    <a:pt x="10466" y="22985"/>
                  </a:cubicBezTo>
                  <a:cubicBezTo>
                    <a:pt x="10359" y="23021"/>
                    <a:pt x="10251" y="23080"/>
                    <a:pt x="10144" y="23128"/>
                  </a:cubicBezTo>
                  <a:lnTo>
                    <a:pt x="9990" y="23199"/>
                  </a:lnTo>
                  <a:lnTo>
                    <a:pt x="9835" y="23259"/>
                  </a:lnTo>
                  <a:cubicBezTo>
                    <a:pt x="9632" y="23354"/>
                    <a:pt x="9418" y="23425"/>
                    <a:pt x="9192" y="23497"/>
                  </a:cubicBezTo>
                  <a:cubicBezTo>
                    <a:pt x="8751" y="23640"/>
                    <a:pt x="8299" y="23735"/>
                    <a:pt x="7846" y="23818"/>
                  </a:cubicBezTo>
                  <a:cubicBezTo>
                    <a:pt x="7608" y="23854"/>
                    <a:pt x="7382" y="23890"/>
                    <a:pt x="7144" y="23914"/>
                  </a:cubicBezTo>
                  <a:cubicBezTo>
                    <a:pt x="6906" y="23949"/>
                    <a:pt x="6680" y="23961"/>
                    <a:pt x="6441" y="23973"/>
                  </a:cubicBezTo>
                  <a:cubicBezTo>
                    <a:pt x="6336" y="23981"/>
                    <a:pt x="6230" y="23986"/>
                    <a:pt x="6123" y="23986"/>
                  </a:cubicBezTo>
                  <a:cubicBezTo>
                    <a:pt x="5781" y="23986"/>
                    <a:pt x="5433" y="23940"/>
                    <a:pt x="5104" y="23829"/>
                  </a:cubicBezTo>
                  <a:lnTo>
                    <a:pt x="5104" y="23829"/>
                  </a:lnTo>
                  <a:cubicBezTo>
                    <a:pt x="5102" y="23826"/>
                    <a:pt x="5100" y="23822"/>
                    <a:pt x="5098" y="23819"/>
                  </a:cubicBezTo>
                  <a:lnTo>
                    <a:pt x="5098" y="23819"/>
                  </a:lnTo>
                  <a:cubicBezTo>
                    <a:pt x="5104" y="23802"/>
                    <a:pt x="5126" y="23792"/>
                    <a:pt x="5156" y="23783"/>
                  </a:cubicBezTo>
                  <a:cubicBezTo>
                    <a:pt x="5191" y="23759"/>
                    <a:pt x="5275" y="23723"/>
                    <a:pt x="5334" y="23687"/>
                  </a:cubicBezTo>
                  <a:lnTo>
                    <a:pt x="5727" y="23521"/>
                  </a:lnTo>
                  <a:cubicBezTo>
                    <a:pt x="6001" y="23390"/>
                    <a:pt x="6263" y="23283"/>
                    <a:pt x="6537" y="23140"/>
                  </a:cubicBezTo>
                  <a:cubicBezTo>
                    <a:pt x="7061" y="22890"/>
                    <a:pt x="7573" y="22592"/>
                    <a:pt x="8073" y="22235"/>
                  </a:cubicBezTo>
                  <a:lnTo>
                    <a:pt x="8251" y="22104"/>
                  </a:lnTo>
                  <a:lnTo>
                    <a:pt x="8430" y="21949"/>
                  </a:lnTo>
                  <a:cubicBezTo>
                    <a:pt x="8525" y="21854"/>
                    <a:pt x="8668" y="21747"/>
                    <a:pt x="8763" y="21639"/>
                  </a:cubicBezTo>
                  <a:cubicBezTo>
                    <a:pt x="8882" y="21532"/>
                    <a:pt x="8989" y="21413"/>
                    <a:pt x="9097" y="21318"/>
                  </a:cubicBezTo>
                  <a:cubicBezTo>
                    <a:pt x="9204" y="21199"/>
                    <a:pt x="9299" y="21092"/>
                    <a:pt x="9394" y="20973"/>
                  </a:cubicBezTo>
                  <a:cubicBezTo>
                    <a:pt x="9585" y="20746"/>
                    <a:pt x="9763" y="20508"/>
                    <a:pt x="9942" y="20258"/>
                  </a:cubicBezTo>
                  <a:cubicBezTo>
                    <a:pt x="10037" y="20139"/>
                    <a:pt x="10109" y="20020"/>
                    <a:pt x="10192" y="19889"/>
                  </a:cubicBezTo>
                  <a:cubicBezTo>
                    <a:pt x="10275" y="19770"/>
                    <a:pt x="10359" y="19627"/>
                    <a:pt x="10430" y="19496"/>
                  </a:cubicBezTo>
                  <a:lnTo>
                    <a:pt x="10704" y="19020"/>
                  </a:lnTo>
                  <a:lnTo>
                    <a:pt x="10156" y="18841"/>
                  </a:lnTo>
                  <a:cubicBezTo>
                    <a:pt x="9466" y="18639"/>
                    <a:pt x="8799" y="18377"/>
                    <a:pt x="8144" y="18079"/>
                  </a:cubicBezTo>
                  <a:cubicBezTo>
                    <a:pt x="7489" y="17782"/>
                    <a:pt x="6858" y="17448"/>
                    <a:pt x="6251" y="17067"/>
                  </a:cubicBezTo>
                  <a:cubicBezTo>
                    <a:pt x="5656" y="16698"/>
                    <a:pt x="5072" y="16282"/>
                    <a:pt x="4560" y="15817"/>
                  </a:cubicBezTo>
                  <a:cubicBezTo>
                    <a:pt x="4036" y="15365"/>
                    <a:pt x="3548" y="14865"/>
                    <a:pt x="3108" y="14317"/>
                  </a:cubicBezTo>
                  <a:cubicBezTo>
                    <a:pt x="2250" y="13234"/>
                    <a:pt x="1643" y="11983"/>
                    <a:pt x="1429" y="10662"/>
                  </a:cubicBezTo>
                  <a:cubicBezTo>
                    <a:pt x="1203" y="9328"/>
                    <a:pt x="1417" y="7947"/>
                    <a:pt x="2012" y="6709"/>
                  </a:cubicBezTo>
                  <a:cubicBezTo>
                    <a:pt x="2608" y="5471"/>
                    <a:pt x="3560" y="4375"/>
                    <a:pt x="4679" y="3482"/>
                  </a:cubicBezTo>
                  <a:cubicBezTo>
                    <a:pt x="5787" y="2601"/>
                    <a:pt x="7096" y="1899"/>
                    <a:pt x="8466" y="1423"/>
                  </a:cubicBezTo>
                  <a:cubicBezTo>
                    <a:pt x="9168" y="1196"/>
                    <a:pt x="9870" y="994"/>
                    <a:pt x="10585" y="851"/>
                  </a:cubicBezTo>
                  <a:cubicBezTo>
                    <a:pt x="11299" y="696"/>
                    <a:pt x="12025" y="613"/>
                    <a:pt x="12752" y="554"/>
                  </a:cubicBezTo>
                  <a:cubicBezTo>
                    <a:pt x="13217" y="519"/>
                    <a:pt x="13684" y="502"/>
                    <a:pt x="14150" y="502"/>
                  </a:cubicBezTo>
                  <a:close/>
                  <a:moveTo>
                    <a:pt x="14772" y="1"/>
                  </a:moveTo>
                  <a:cubicBezTo>
                    <a:pt x="14070" y="1"/>
                    <a:pt x="13368" y="34"/>
                    <a:pt x="12668" y="101"/>
                  </a:cubicBezTo>
                  <a:cubicBezTo>
                    <a:pt x="11918" y="184"/>
                    <a:pt x="11180" y="280"/>
                    <a:pt x="10442" y="434"/>
                  </a:cubicBezTo>
                  <a:cubicBezTo>
                    <a:pt x="9716" y="577"/>
                    <a:pt x="8989" y="780"/>
                    <a:pt x="8275" y="994"/>
                  </a:cubicBezTo>
                  <a:cubicBezTo>
                    <a:pt x="7561" y="1220"/>
                    <a:pt x="6858" y="1506"/>
                    <a:pt x="6180" y="1816"/>
                  </a:cubicBezTo>
                  <a:cubicBezTo>
                    <a:pt x="5489" y="2137"/>
                    <a:pt x="4822" y="2506"/>
                    <a:pt x="4191" y="2935"/>
                  </a:cubicBezTo>
                  <a:cubicBezTo>
                    <a:pt x="2929" y="3780"/>
                    <a:pt x="1786" y="4864"/>
                    <a:pt x="1000" y="6257"/>
                  </a:cubicBezTo>
                  <a:cubicBezTo>
                    <a:pt x="607" y="6935"/>
                    <a:pt x="310" y="7697"/>
                    <a:pt x="155" y="8483"/>
                  </a:cubicBezTo>
                  <a:cubicBezTo>
                    <a:pt x="119" y="8674"/>
                    <a:pt x="84" y="8876"/>
                    <a:pt x="60" y="9078"/>
                  </a:cubicBezTo>
                  <a:lnTo>
                    <a:pt x="48" y="9245"/>
                  </a:lnTo>
                  <a:lnTo>
                    <a:pt x="36" y="9376"/>
                  </a:lnTo>
                  <a:lnTo>
                    <a:pt x="12" y="9531"/>
                  </a:lnTo>
                  <a:lnTo>
                    <a:pt x="12" y="9674"/>
                  </a:lnTo>
                  <a:cubicBezTo>
                    <a:pt x="0" y="10079"/>
                    <a:pt x="36" y="10483"/>
                    <a:pt x="72" y="10876"/>
                  </a:cubicBezTo>
                  <a:cubicBezTo>
                    <a:pt x="119" y="11281"/>
                    <a:pt x="214" y="11674"/>
                    <a:pt x="334" y="12055"/>
                  </a:cubicBezTo>
                  <a:cubicBezTo>
                    <a:pt x="453" y="12448"/>
                    <a:pt x="584" y="12817"/>
                    <a:pt x="762" y="13174"/>
                  </a:cubicBezTo>
                  <a:cubicBezTo>
                    <a:pt x="1107" y="13900"/>
                    <a:pt x="1548" y="14555"/>
                    <a:pt x="2036" y="15162"/>
                  </a:cubicBezTo>
                  <a:cubicBezTo>
                    <a:pt x="2548" y="15758"/>
                    <a:pt x="3108" y="16317"/>
                    <a:pt x="3703" y="16806"/>
                  </a:cubicBezTo>
                  <a:cubicBezTo>
                    <a:pt x="4322" y="17294"/>
                    <a:pt x="4953" y="17710"/>
                    <a:pt x="5632" y="18103"/>
                  </a:cubicBezTo>
                  <a:cubicBezTo>
                    <a:pt x="6287" y="18484"/>
                    <a:pt x="6977" y="18806"/>
                    <a:pt x="7692" y="19080"/>
                  </a:cubicBezTo>
                  <a:cubicBezTo>
                    <a:pt x="8233" y="19287"/>
                    <a:pt x="8774" y="19460"/>
                    <a:pt x="9331" y="19610"/>
                  </a:cubicBezTo>
                  <a:lnTo>
                    <a:pt x="9331" y="19610"/>
                  </a:lnTo>
                  <a:cubicBezTo>
                    <a:pt x="9289" y="19691"/>
                    <a:pt x="9249" y="19766"/>
                    <a:pt x="9204" y="19842"/>
                  </a:cubicBezTo>
                  <a:cubicBezTo>
                    <a:pt x="9061" y="20080"/>
                    <a:pt x="8918" y="20318"/>
                    <a:pt x="8751" y="20532"/>
                  </a:cubicBezTo>
                  <a:cubicBezTo>
                    <a:pt x="8608" y="20758"/>
                    <a:pt x="8418" y="20985"/>
                    <a:pt x="8251" y="21187"/>
                  </a:cubicBezTo>
                  <a:cubicBezTo>
                    <a:pt x="8144" y="21294"/>
                    <a:pt x="8061" y="21389"/>
                    <a:pt x="7965" y="21485"/>
                  </a:cubicBezTo>
                  <a:lnTo>
                    <a:pt x="7811" y="21639"/>
                  </a:lnTo>
                  <a:lnTo>
                    <a:pt x="7668" y="21782"/>
                  </a:lnTo>
                  <a:cubicBezTo>
                    <a:pt x="7251" y="22163"/>
                    <a:pt x="6787" y="22497"/>
                    <a:pt x="6310" y="22818"/>
                  </a:cubicBezTo>
                  <a:cubicBezTo>
                    <a:pt x="6072" y="22973"/>
                    <a:pt x="5834" y="23128"/>
                    <a:pt x="5584" y="23271"/>
                  </a:cubicBezTo>
                  <a:cubicBezTo>
                    <a:pt x="5465" y="23354"/>
                    <a:pt x="5334" y="23425"/>
                    <a:pt x="5215" y="23509"/>
                  </a:cubicBezTo>
                  <a:cubicBezTo>
                    <a:pt x="5156" y="23556"/>
                    <a:pt x="5096" y="23592"/>
                    <a:pt x="5037" y="23652"/>
                  </a:cubicBezTo>
                  <a:cubicBezTo>
                    <a:pt x="5001" y="23675"/>
                    <a:pt x="4977" y="23687"/>
                    <a:pt x="4941" y="23747"/>
                  </a:cubicBezTo>
                  <a:cubicBezTo>
                    <a:pt x="4941" y="23771"/>
                    <a:pt x="4929" y="23783"/>
                    <a:pt x="4929" y="23806"/>
                  </a:cubicBezTo>
                  <a:cubicBezTo>
                    <a:pt x="4929" y="23830"/>
                    <a:pt x="4929" y="23854"/>
                    <a:pt x="4941" y="23890"/>
                  </a:cubicBezTo>
                  <a:cubicBezTo>
                    <a:pt x="4953" y="23925"/>
                    <a:pt x="5001" y="23949"/>
                    <a:pt x="5013" y="23949"/>
                  </a:cubicBezTo>
                  <a:cubicBezTo>
                    <a:pt x="5465" y="24164"/>
                    <a:pt x="5953" y="24271"/>
                    <a:pt x="6394" y="24378"/>
                  </a:cubicBezTo>
                  <a:cubicBezTo>
                    <a:pt x="6632" y="24390"/>
                    <a:pt x="6894" y="24390"/>
                    <a:pt x="7132" y="24390"/>
                  </a:cubicBezTo>
                  <a:cubicBezTo>
                    <a:pt x="7382" y="24378"/>
                    <a:pt x="7620" y="24378"/>
                    <a:pt x="7858" y="24366"/>
                  </a:cubicBezTo>
                  <a:cubicBezTo>
                    <a:pt x="8346" y="24354"/>
                    <a:pt x="8823" y="24295"/>
                    <a:pt x="9311" y="24187"/>
                  </a:cubicBezTo>
                  <a:cubicBezTo>
                    <a:pt x="9549" y="24128"/>
                    <a:pt x="9787" y="24068"/>
                    <a:pt x="10025" y="23997"/>
                  </a:cubicBezTo>
                  <a:lnTo>
                    <a:pt x="10204" y="23937"/>
                  </a:lnTo>
                  <a:lnTo>
                    <a:pt x="10382" y="23878"/>
                  </a:lnTo>
                  <a:cubicBezTo>
                    <a:pt x="10501" y="23830"/>
                    <a:pt x="10609" y="23783"/>
                    <a:pt x="10728" y="23735"/>
                  </a:cubicBezTo>
                  <a:cubicBezTo>
                    <a:pt x="10954" y="23652"/>
                    <a:pt x="11180" y="23544"/>
                    <a:pt x="11394" y="23437"/>
                  </a:cubicBezTo>
                  <a:cubicBezTo>
                    <a:pt x="11621" y="23342"/>
                    <a:pt x="11835" y="23223"/>
                    <a:pt x="12049" y="23104"/>
                  </a:cubicBezTo>
                  <a:cubicBezTo>
                    <a:pt x="12276" y="22961"/>
                    <a:pt x="12490" y="22842"/>
                    <a:pt x="12692" y="22711"/>
                  </a:cubicBezTo>
                  <a:cubicBezTo>
                    <a:pt x="12907" y="22580"/>
                    <a:pt x="13097" y="22449"/>
                    <a:pt x="13299" y="22294"/>
                  </a:cubicBezTo>
                  <a:cubicBezTo>
                    <a:pt x="13514" y="22151"/>
                    <a:pt x="13704" y="21997"/>
                    <a:pt x="13895" y="21830"/>
                  </a:cubicBezTo>
                  <a:cubicBezTo>
                    <a:pt x="13990" y="21747"/>
                    <a:pt x="14097" y="21675"/>
                    <a:pt x="14181" y="21580"/>
                  </a:cubicBezTo>
                  <a:lnTo>
                    <a:pt x="14335" y="21449"/>
                  </a:lnTo>
                  <a:lnTo>
                    <a:pt x="14466" y="21330"/>
                  </a:lnTo>
                  <a:cubicBezTo>
                    <a:pt x="14645" y="21151"/>
                    <a:pt x="14823" y="20973"/>
                    <a:pt x="14990" y="20794"/>
                  </a:cubicBezTo>
                  <a:cubicBezTo>
                    <a:pt x="15084" y="20679"/>
                    <a:pt x="15182" y="20567"/>
                    <a:pt x="15282" y="20453"/>
                  </a:cubicBezTo>
                  <a:lnTo>
                    <a:pt x="15282" y="20453"/>
                  </a:lnTo>
                  <a:cubicBezTo>
                    <a:pt x="15424" y="20454"/>
                    <a:pt x="15565" y="20455"/>
                    <a:pt x="15706" y="20455"/>
                  </a:cubicBezTo>
                  <a:cubicBezTo>
                    <a:pt x="16229" y="20455"/>
                    <a:pt x="16750" y="20442"/>
                    <a:pt x="17276" y="20401"/>
                  </a:cubicBezTo>
                  <a:cubicBezTo>
                    <a:pt x="18038" y="20342"/>
                    <a:pt x="18800" y="20246"/>
                    <a:pt x="19550" y="20092"/>
                  </a:cubicBezTo>
                  <a:cubicBezTo>
                    <a:pt x="20312" y="19949"/>
                    <a:pt x="21062" y="19770"/>
                    <a:pt x="21789" y="19508"/>
                  </a:cubicBezTo>
                  <a:cubicBezTo>
                    <a:pt x="22515" y="19270"/>
                    <a:pt x="23229" y="18972"/>
                    <a:pt x="23932" y="18615"/>
                  </a:cubicBezTo>
                  <a:cubicBezTo>
                    <a:pt x="24634" y="18282"/>
                    <a:pt x="25301" y="17865"/>
                    <a:pt x="25920" y="17389"/>
                  </a:cubicBezTo>
                  <a:cubicBezTo>
                    <a:pt x="26551" y="16913"/>
                    <a:pt x="27146" y="16377"/>
                    <a:pt x="27670" y="15758"/>
                  </a:cubicBezTo>
                  <a:cubicBezTo>
                    <a:pt x="28182" y="15151"/>
                    <a:pt x="28647" y="14484"/>
                    <a:pt x="28992" y="13734"/>
                  </a:cubicBezTo>
                  <a:cubicBezTo>
                    <a:pt x="29337" y="12996"/>
                    <a:pt x="29575" y="12210"/>
                    <a:pt x="29671" y="11388"/>
                  </a:cubicBezTo>
                  <a:cubicBezTo>
                    <a:pt x="29778" y="10567"/>
                    <a:pt x="29754" y="9745"/>
                    <a:pt x="29587" y="8947"/>
                  </a:cubicBezTo>
                  <a:cubicBezTo>
                    <a:pt x="29421" y="8138"/>
                    <a:pt x="29123" y="7364"/>
                    <a:pt x="28754" y="6673"/>
                  </a:cubicBezTo>
                  <a:cubicBezTo>
                    <a:pt x="27992" y="5256"/>
                    <a:pt x="26873" y="4090"/>
                    <a:pt x="25646" y="3173"/>
                  </a:cubicBezTo>
                  <a:cubicBezTo>
                    <a:pt x="24396" y="2244"/>
                    <a:pt x="23003" y="1566"/>
                    <a:pt x="21562" y="1077"/>
                  </a:cubicBezTo>
                  <a:cubicBezTo>
                    <a:pt x="20122" y="565"/>
                    <a:pt x="18633" y="268"/>
                    <a:pt x="17145" y="125"/>
                  </a:cubicBezTo>
                  <a:cubicBezTo>
                    <a:pt x="16356" y="43"/>
                    <a:pt x="15564" y="1"/>
                    <a:pt x="14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5"/>
            <p:cNvSpPr/>
            <p:nvPr/>
          </p:nvSpPr>
          <p:spPr>
            <a:xfrm>
              <a:off x="2562571" y="3719886"/>
              <a:ext cx="215346" cy="327104"/>
            </a:xfrm>
            <a:custGeom>
              <a:avLst/>
              <a:gdLst/>
              <a:ahLst/>
              <a:cxnLst/>
              <a:rect l="l" t="t" r="r" b="b"/>
              <a:pathLst>
                <a:path w="6906" h="10490" extrusionOk="0">
                  <a:moveTo>
                    <a:pt x="6430" y="0"/>
                  </a:moveTo>
                  <a:cubicBezTo>
                    <a:pt x="6430" y="0"/>
                    <a:pt x="6430" y="48"/>
                    <a:pt x="6418" y="155"/>
                  </a:cubicBezTo>
                  <a:cubicBezTo>
                    <a:pt x="6394" y="250"/>
                    <a:pt x="6382" y="405"/>
                    <a:pt x="6370" y="584"/>
                  </a:cubicBezTo>
                  <a:cubicBezTo>
                    <a:pt x="6358" y="762"/>
                    <a:pt x="6322" y="988"/>
                    <a:pt x="6287" y="1239"/>
                  </a:cubicBezTo>
                  <a:cubicBezTo>
                    <a:pt x="6287" y="1298"/>
                    <a:pt x="6275" y="1369"/>
                    <a:pt x="6275" y="1429"/>
                  </a:cubicBezTo>
                  <a:cubicBezTo>
                    <a:pt x="6275" y="1500"/>
                    <a:pt x="6263" y="1560"/>
                    <a:pt x="6251" y="1643"/>
                  </a:cubicBezTo>
                  <a:cubicBezTo>
                    <a:pt x="6239" y="1774"/>
                    <a:pt x="6215" y="1917"/>
                    <a:pt x="6191" y="2072"/>
                  </a:cubicBezTo>
                  <a:cubicBezTo>
                    <a:pt x="6132" y="2370"/>
                    <a:pt x="6072" y="2691"/>
                    <a:pt x="5977" y="3024"/>
                  </a:cubicBezTo>
                  <a:cubicBezTo>
                    <a:pt x="5965" y="3108"/>
                    <a:pt x="5929" y="3179"/>
                    <a:pt x="5918" y="3274"/>
                  </a:cubicBezTo>
                  <a:cubicBezTo>
                    <a:pt x="5906" y="3358"/>
                    <a:pt x="5870" y="3441"/>
                    <a:pt x="5846" y="3525"/>
                  </a:cubicBezTo>
                  <a:cubicBezTo>
                    <a:pt x="5822" y="3596"/>
                    <a:pt x="5798" y="3691"/>
                    <a:pt x="5775" y="3775"/>
                  </a:cubicBezTo>
                  <a:cubicBezTo>
                    <a:pt x="5739" y="3858"/>
                    <a:pt x="5715" y="3941"/>
                    <a:pt x="5679" y="4036"/>
                  </a:cubicBezTo>
                  <a:lnTo>
                    <a:pt x="5596" y="4298"/>
                  </a:lnTo>
                  <a:cubicBezTo>
                    <a:pt x="5560" y="4370"/>
                    <a:pt x="5525" y="4465"/>
                    <a:pt x="5489" y="4548"/>
                  </a:cubicBezTo>
                  <a:cubicBezTo>
                    <a:pt x="5417" y="4727"/>
                    <a:pt x="5346" y="4894"/>
                    <a:pt x="5251" y="5072"/>
                  </a:cubicBezTo>
                  <a:cubicBezTo>
                    <a:pt x="5072" y="5418"/>
                    <a:pt x="4882" y="5763"/>
                    <a:pt x="4667" y="6084"/>
                  </a:cubicBezTo>
                  <a:cubicBezTo>
                    <a:pt x="4465" y="6394"/>
                    <a:pt x="4239" y="6727"/>
                    <a:pt x="3989" y="7025"/>
                  </a:cubicBezTo>
                  <a:cubicBezTo>
                    <a:pt x="3870" y="7192"/>
                    <a:pt x="3739" y="7323"/>
                    <a:pt x="3620" y="7465"/>
                  </a:cubicBezTo>
                  <a:cubicBezTo>
                    <a:pt x="3477" y="7620"/>
                    <a:pt x="3358" y="7751"/>
                    <a:pt x="3227" y="7882"/>
                  </a:cubicBezTo>
                  <a:cubicBezTo>
                    <a:pt x="2703" y="8418"/>
                    <a:pt x="2167" y="8882"/>
                    <a:pt x="1691" y="9275"/>
                  </a:cubicBezTo>
                  <a:cubicBezTo>
                    <a:pt x="1453" y="9466"/>
                    <a:pt x="1238" y="9632"/>
                    <a:pt x="1024" y="9775"/>
                  </a:cubicBezTo>
                  <a:cubicBezTo>
                    <a:pt x="822" y="9930"/>
                    <a:pt x="643" y="10061"/>
                    <a:pt x="488" y="10168"/>
                  </a:cubicBezTo>
                  <a:cubicBezTo>
                    <a:pt x="345" y="10263"/>
                    <a:pt x="226" y="10347"/>
                    <a:pt x="131" y="10406"/>
                  </a:cubicBezTo>
                  <a:lnTo>
                    <a:pt x="0" y="10490"/>
                  </a:lnTo>
                  <a:cubicBezTo>
                    <a:pt x="0" y="10490"/>
                    <a:pt x="60" y="10490"/>
                    <a:pt x="83" y="10466"/>
                  </a:cubicBezTo>
                  <a:cubicBezTo>
                    <a:pt x="191" y="10454"/>
                    <a:pt x="345" y="10418"/>
                    <a:pt x="524" y="10371"/>
                  </a:cubicBezTo>
                  <a:cubicBezTo>
                    <a:pt x="893" y="10287"/>
                    <a:pt x="1393" y="10132"/>
                    <a:pt x="1988" y="9859"/>
                  </a:cubicBezTo>
                  <a:cubicBezTo>
                    <a:pt x="2286" y="9704"/>
                    <a:pt x="2608" y="9537"/>
                    <a:pt x="2917" y="9347"/>
                  </a:cubicBezTo>
                  <a:cubicBezTo>
                    <a:pt x="3239" y="9156"/>
                    <a:pt x="3572" y="8930"/>
                    <a:pt x="3882" y="8668"/>
                  </a:cubicBezTo>
                  <a:cubicBezTo>
                    <a:pt x="4191" y="8394"/>
                    <a:pt x="4525" y="8108"/>
                    <a:pt x="4810" y="7787"/>
                  </a:cubicBezTo>
                  <a:cubicBezTo>
                    <a:pt x="5120" y="7477"/>
                    <a:pt x="5370" y="7120"/>
                    <a:pt x="5620" y="6739"/>
                  </a:cubicBezTo>
                  <a:cubicBezTo>
                    <a:pt x="5739" y="6549"/>
                    <a:pt x="5858" y="6358"/>
                    <a:pt x="5965" y="6168"/>
                  </a:cubicBezTo>
                  <a:cubicBezTo>
                    <a:pt x="6072" y="5965"/>
                    <a:pt x="6179" y="5775"/>
                    <a:pt x="6251" y="5572"/>
                  </a:cubicBezTo>
                  <a:cubicBezTo>
                    <a:pt x="6299" y="5477"/>
                    <a:pt x="6334" y="5370"/>
                    <a:pt x="6382" y="5275"/>
                  </a:cubicBezTo>
                  <a:cubicBezTo>
                    <a:pt x="6430" y="5168"/>
                    <a:pt x="6453" y="5060"/>
                    <a:pt x="6489" y="4953"/>
                  </a:cubicBezTo>
                  <a:cubicBezTo>
                    <a:pt x="6537" y="4870"/>
                    <a:pt x="6560" y="4763"/>
                    <a:pt x="6596" y="4656"/>
                  </a:cubicBezTo>
                  <a:cubicBezTo>
                    <a:pt x="6620" y="4560"/>
                    <a:pt x="6632" y="4453"/>
                    <a:pt x="6668" y="4346"/>
                  </a:cubicBezTo>
                  <a:cubicBezTo>
                    <a:pt x="6691" y="4239"/>
                    <a:pt x="6715" y="4156"/>
                    <a:pt x="6739" y="4048"/>
                  </a:cubicBezTo>
                  <a:cubicBezTo>
                    <a:pt x="6751" y="3941"/>
                    <a:pt x="6775" y="3858"/>
                    <a:pt x="6787" y="3751"/>
                  </a:cubicBezTo>
                  <a:cubicBezTo>
                    <a:pt x="6799" y="3644"/>
                    <a:pt x="6811" y="3548"/>
                    <a:pt x="6834" y="3453"/>
                  </a:cubicBezTo>
                  <a:cubicBezTo>
                    <a:pt x="6846" y="3370"/>
                    <a:pt x="6858" y="3263"/>
                    <a:pt x="6858" y="3167"/>
                  </a:cubicBezTo>
                  <a:cubicBezTo>
                    <a:pt x="6906" y="2798"/>
                    <a:pt x="6894" y="2441"/>
                    <a:pt x="6870" y="2120"/>
                  </a:cubicBezTo>
                  <a:cubicBezTo>
                    <a:pt x="6858" y="1953"/>
                    <a:pt x="6846" y="1798"/>
                    <a:pt x="6834" y="1655"/>
                  </a:cubicBezTo>
                  <a:cubicBezTo>
                    <a:pt x="6811" y="1584"/>
                    <a:pt x="6811" y="1524"/>
                    <a:pt x="6799" y="1441"/>
                  </a:cubicBezTo>
                  <a:cubicBezTo>
                    <a:pt x="6787" y="1369"/>
                    <a:pt x="6775" y="1298"/>
                    <a:pt x="6751" y="1239"/>
                  </a:cubicBezTo>
                  <a:cubicBezTo>
                    <a:pt x="6715" y="965"/>
                    <a:pt x="6668" y="750"/>
                    <a:pt x="6608" y="572"/>
                  </a:cubicBezTo>
                  <a:cubicBezTo>
                    <a:pt x="6549" y="393"/>
                    <a:pt x="6501" y="238"/>
                    <a:pt x="6477" y="155"/>
                  </a:cubicBezTo>
                  <a:cubicBezTo>
                    <a:pt x="6441" y="48"/>
                    <a:pt x="6430" y="0"/>
                    <a:pt x="6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5"/>
            <p:cNvSpPr/>
            <p:nvPr/>
          </p:nvSpPr>
          <p:spPr>
            <a:xfrm>
              <a:off x="2747824" y="3828649"/>
              <a:ext cx="96541" cy="176025"/>
            </a:xfrm>
            <a:custGeom>
              <a:avLst/>
              <a:gdLst/>
              <a:ahLst/>
              <a:cxnLst/>
              <a:rect l="l" t="t" r="r" b="b"/>
              <a:pathLst>
                <a:path w="3096" h="5645" extrusionOk="0">
                  <a:moveTo>
                    <a:pt x="2655" y="1"/>
                  </a:moveTo>
                  <a:cubicBezTo>
                    <a:pt x="2655" y="1"/>
                    <a:pt x="2620" y="120"/>
                    <a:pt x="2560" y="298"/>
                  </a:cubicBezTo>
                  <a:cubicBezTo>
                    <a:pt x="2524" y="382"/>
                    <a:pt x="2501" y="501"/>
                    <a:pt x="2453" y="620"/>
                  </a:cubicBezTo>
                  <a:cubicBezTo>
                    <a:pt x="2417" y="739"/>
                    <a:pt x="2382" y="870"/>
                    <a:pt x="2334" y="1025"/>
                  </a:cubicBezTo>
                  <a:cubicBezTo>
                    <a:pt x="2322" y="1096"/>
                    <a:pt x="2298" y="1168"/>
                    <a:pt x="2274" y="1251"/>
                  </a:cubicBezTo>
                  <a:cubicBezTo>
                    <a:pt x="2239" y="1322"/>
                    <a:pt x="2227" y="1394"/>
                    <a:pt x="2203" y="1489"/>
                  </a:cubicBezTo>
                  <a:cubicBezTo>
                    <a:pt x="2167" y="1644"/>
                    <a:pt x="2096" y="1811"/>
                    <a:pt x="2048" y="1989"/>
                  </a:cubicBezTo>
                  <a:cubicBezTo>
                    <a:pt x="1989" y="2168"/>
                    <a:pt x="1941" y="2346"/>
                    <a:pt x="1870" y="2513"/>
                  </a:cubicBezTo>
                  <a:cubicBezTo>
                    <a:pt x="1822" y="2692"/>
                    <a:pt x="1739" y="2858"/>
                    <a:pt x="1679" y="3037"/>
                  </a:cubicBezTo>
                  <a:cubicBezTo>
                    <a:pt x="1584" y="3192"/>
                    <a:pt x="1524" y="3358"/>
                    <a:pt x="1441" y="3525"/>
                  </a:cubicBezTo>
                  <a:cubicBezTo>
                    <a:pt x="1370" y="3680"/>
                    <a:pt x="1262" y="3835"/>
                    <a:pt x="1191" y="4001"/>
                  </a:cubicBezTo>
                  <a:cubicBezTo>
                    <a:pt x="1096" y="4144"/>
                    <a:pt x="1024" y="4299"/>
                    <a:pt x="917" y="4430"/>
                  </a:cubicBezTo>
                  <a:cubicBezTo>
                    <a:pt x="870" y="4501"/>
                    <a:pt x="834" y="4573"/>
                    <a:pt x="786" y="4632"/>
                  </a:cubicBezTo>
                  <a:lnTo>
                    <a:pt x="643" y="4811"/>
                  </a:lnTo>
                  <a:cubicBezTo>
                    <a:pt x="560" y="4954"/>
                    <a:pt x="477" y="5037"/>
                    <a:pt x="393" y="5144"/>
                  </a:cubicBezTo>
                  <a:cubicBezTo>
                    <a:pt x="369" y="5204"/>
                    <a:pt x="322" y="5251"/>
                    <a:pt x="298" y="5287"/>
                  </a:cubicBezTo>
                  <a:cubicBezTo>
                    <a:pt x="250" y="5335"/>
                    <a:pt x="215" y="5370"/>
                    <a:pt x="191" y="5406"/>
                  </a:cubicBezTo>
                  <a:cubicBezTo>
                    <a:pt x="60" y="5561"/>
                    <a:pt x="0" y="5644"/>
                    <a:pt x="0" y="5644"/>
                  </a:cubicBezTo>
                  <a:cubicBezTo>
                    <a:pt x="0" y="5644"/>
                    <a:pt x="119" y="5632"/>
                    <a:pt x="298" y="5632"/>
                  </a:cubicBezTo>
                  <a:cubicBezTo>
                    <a:pt x="358" y="5621"/>
                    <a:pt x="393" y="5621"/>
                    <a:pt x="453" y="5609"/>
                  </a:cubicBezTo>
                  <a:cubicBezTo>
                    <a:pt x="500" y="5585"/>
                    <a:pt x="572" y="5561"/>
                    <a:pt x="631" y="5549"/>
                  </a:cubicBezTo>
                  <a:cubicBezTo>
                    <a:pt x="774" y="5501"/>
                    <a:pt x="917" y="5454"/>
                    <a:pt x="1072" y="5370"/>
                  </a:cubicBezTo>
                  <a:cubicBezTo>
                    <a:pt x="1143" y="5323"/>
                    <a:pt x="1215" y="5275"/>
                    <a:pt x="1310" y="5228"/>
                  </a:cubicBezTo>
                  <a:cubicBezTo>
                    <a:pt x="1381" y="5192"/>
                    <a:pt x="1465" y="5132"/>
                    <a:pt x="1536" y="5073"/>
                  </a:cubicBezTo>
                  <a:cubicBezTo>
                    <a:pt x="1715" y="4954"/>
                    <a:pt x="1858" y="4799"/>
                    <a:pt x="2013" y="4656"/>
                  </a:cubicBezTo>
                  <a:cubicBezTo>
                    <a:pt x="2096" y="4573"/>
                    <a:pt x="2155" y="4489"/>
                    <a:pt x="2227" y="4394"/>
                  </a:cubicBezTo>
                  <a:cubicBezTo>
                    <a:pt x="2298" y="4311"/>
                    <a:pt x="2358" y="4216"/>
                    <a:pt x="2417" y="4120"/>
                  </a:cubicBezTo>
                  <a:cubicBezTo>
                    <a:pt x="2548" y="3918"/>
                    <a:pt x="2644" y="3716"/>
                    <a:pt x="2751" y="3501"/>
                  </a:cubicBezTo>
                  <a:cubicBezTo>
                    <a:pt x="2822" y="3287"/>
                    <a:pt x="2905" y="3073"/>
                    <a:pt x="2953" y="2846"/>
                  </a:cubicBezTo>
                  <a:cubicBezTo>
                    <a:pt x="2965" y="2751"/>
                    <a:pt x="3001" y="2632"/>
                    <a:pt x="3013" y="2525"/>
                  </a:cubicBezTo>
                  <a:cubicBezTo>
                    <a:pt x="3036" y="2406"/>
                    <a:pt x="3048" y="2299"/>
                    <a:pt x="3060" y="2192"/>
                  </a:cubicBezTo>
                  <a:cubicBezTo>
                    <a:pt x="3072" y="1989"/>
                    <a:pt x="3096" y="1775"/>
                    <a:pt x="3072" y="1584"/>
                  </a:cubicBezTo>
                  <a:cubicBezTo>
                    <a:pt x="3072" y="1477"/>
                    <a:pt x="3072" y="1394"/>
                    <a:pt x="3060" y="1299"/>
                  </a:cubicBezTo>
                  <a:cubicBezTo>
                    <a:pt x="3048" y="1215"/>
                    <a:pt x="3025" y="1144"/>
                    <a:pt x="3013" y="1049"/>
                  </a:cubicBezTo>
                  <a:cubicBezTo>
                    <a:pt x="2989" y="882"/>
                    <a:pt x="2953" y="739"/>
                    <a:pt x="2917" y="608"/>
                  </a:cubicBezTo>
                  <a:cubicBezTo>
                    <a:pt x="2870" y="489"/>
                    <a:pt x="2834" y="370"/>
                    <a:pt x="2798" y="275"/>
                  </a:cubicBezTo>
                  <a:cubicBezTo>
                    <a:pt x="2715" y="96"/>
                    <a:pt x="2655" y="1"/>
                    <a:pt x="26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5"/>
            <p:cNvSpPr/>
            <p:nvPr/>
          </p:nvSpPr>
          <p:spPr>
            <a:xfrm>
              <a:off x="1007335" y="3958241"/>
              <a:ext cx="200160" cy="209047"/>
            </a:xfrm>
            <a:custGeom>
              <a:avLst/>
              <a:gdLst/>
              <a:ahLst/>
              <a:cxnLst/>
              <a:rect l="l" t="t" r="r" b="b"/>
              <a:pathLst>
                <a:path w="6419" h="6704" extrusionOk="0">
                  <a:moveTo>
                    <a:pt x="1" y="0"/>
                  </a:moveTo>
                  <a:cubicBezTo>
                    <a:pt x="1" y="0"/>
                    <a:pt x="13" y="155"/>
                    <a:pt x="72" y="405"/>
                  </a:cubicBezTo>
                  <a:cubicBezTo>
                    <a:pt x="96" y="548"/>
                    <a:pt x="132" y="703"/>
                    <a:pt x="191" y="881"/>
                  </a:cubicBezTo>
                  <a:cubicBezTo>
                    <a:pt x="239" y="1084"/>
                    <a:pt x="334" y="1262"/>
                    <a:pt x="418" y="1476"/>
                  </a:cubicBezTo>
                  <a:cubicBezTo>
                    <a:pt x="501" y="1691"/>
                    <a:pt x="620" y="1893"/>
                    <a:pt x="739" y="2131"/>
                  </a:cubicBezTo>
                  <a:cubicBezTo>
                    <a:pt x="882" y="2357"/>
                    <a:pt x="1025" y="2608"/>
                    <a:pt x="1191" y="2834"/>
                  </a:cubicBezTo>
                  <a:cubicBezTo>
                    <a:pt x="1358" y="3072"/>
                    <a:pt x="1537" y="3310"/>
                    <a:pt x="1727" y="3536"/>
                  </a:cubicBezTo>
                  <a:cubicBezTo>
                    <a:pt x="1906" y="3774"/>
                    <a:pt x="2108" y="3977"/>
                    <a:pt x="2323" y="4203"/>
                  </a:cubicBezTo>
                  <a:cubicBezTo>
                    <a:pt x="2549" y="4417"/>
                    <a:pt x="2751" y="4620"/>
                    <a:pt x="2977" y="4810"/>
                  </a:cubicBezTo>
                  <a:cubicBezTo>
                    <a:pt x="3204" y="5024"/>
                    <a:pt x="3442" y="5203"/>
                    <a:pt x="3656" y="5358"/>
                  </a:cubicBezTo>
                  <a:cubicBezTo>
                    <a:pt x="3882" y="5536"/>
                    <a:pt x="4109" y="5679"/>
                    <a:pt x="4335" y="5822"/>
                  </a:cubicBezTo>
                  <a:cubicBezTo>
                    <a:pt x="4549" y="5953"/>
                    <a:pt x="4763" y="6072"/>
                    <a:pt x="4966" y="6179"/>
                  </a:cubicBezTo>
                  <a:cubicBezTo>
                    <a:pt x="5180" y="6275"/>
                    <a:pt x="5359" y="6370"/>
                    <a:pt x="5537" y="6429"/>
                  </a:cubicBezTo>
                  <a:cubicBezTo>
                    <a:pt x="5716" y="6513"/>
                    <a:pt x="5859" y="6572"/>
                    <a:pt x="6002" y="6596"/>
                  </a:cubicBezTo>
                  <a:cubicBezTo>
                    <a:pt x="6264" y="6668"/>
                    <a:pt x="6418" y="6703"/>
                    <a:pt x="6418" y="6703"/>
                  </a:cubicBezTo>
                  <a:cubicBezTo>
                    <a:pt x="6418" y="6703"/>
                    <a:pt x="6311" y="6584"/>
                    <a:pt x="6133" y="6394"/>
                  </a:cubicBezTo>
                  <a:cubicBezTo>
                    <a:pt x="6049" y="6298"/>
                    <a:pt x="5930" y="6167"/>
                    <a:pt x="5811" y="6048"/>
                  </a:cubicBezTo>
                  <a:cubicBezTo>
                    <a:pt x="5668" y="5929"/>
                    <a:pt x="5537" y="5763"/>
                    <a:pt x="5394" y="5620"/>
                  </a:cubicBezTo>
                  <a:cubicBezTo>
                    <a:pt x="5097" y="5298"/>
                    <a:pt x="4740" y="4941"/>
                    <a:pt x="4359" y="4560"/>
                  </a:cubicBezTo>
                  <a:cubicBezTo>
                    <a:pt x="3989" y="4167"/>
                    <a:pt x="3585" y="3751"/>
                    <a:pt x="3180" y="3358"/>
                  </a:cubicBezTo>
                  <a:cubicBezTo>
                    <a:pt x="3085" y="3250"/>
                    <a:pt x="2989" y="3143"/>
                    <a:pt x="2882" y="3036"/>
                  </a:cubicBezTo>
                  <a:cubicBezTo>
                    <a:pt x="2787" y="2941"/>
                    <a:pt x="2680" y="2846"/>
                    <a:pt x="2585" y="2738"/>
                  </a:cubicBezTo>
                  <a:lnTo>
                    <a:pt x="2287" y="2441"/>
                  </a:lnTo>
                  <a:cubicBezTo>
                    <a:pt x="2204" y="2346"/>
                    <a:pt x="2096" y="2238"/>
                    <a:pt x="2013" y="2143"/>
                  </a:cubicBezTo>
                  <a:cubicBezTo>
                    <a:pt x="1823" y="1965"/>
                    <a:pt x="1656" y="1774"/>
                    <a:pt x="1477" y="1595"/>
                  </a:cubicBezTo>
                  <a:cubicBezTo>
                    <a:pt x="1311" y="1417"/>
                    <a:pt x="1144" y="1262"/>
                    <a:pt x="1001" y="1095"/>
                  </a:cubicBezTo>
                  <a:cubicBezTo>
                    <a:pt x="930" y="1012"/>
                    <a:pt x="846" y="941"/>
                    <a:pt x="787" y="869"/>
                  </a:cubicBezTo>
                  <a:cubicBezTo>
                    <a:pt x="751" y="845"/>
                    <a:pt x="715" y="798"/>
                    <a:pt x="691" y="762"/>
                  </a:cubicBezTo>
                  <a:cubicBezTo>
                    <a:pt x="656" y="714"/>
                    <a:pt x="632" y="691"/>
                    <a:pt x="596" y="667"/>
                  </a:cubicBezTo>
                  <a:cubicBezTo>
                    <a:pt x="477" y="524"/>
                    <a:pt x="370" y="417"/>
                    <a:pt x="287" y="322"/>
                  </a:cubicBezTo>
                  <a:cubicBezTo>
                    <a:pt x="108" y="11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5"/>
            <p:cNvSpPr/>
            <p:nvPr/>
          </p:nvSpPr>
          <p:spPr>
            <a:xfrm>
              <a:off x="984322" y="4074426"/>
              <a:ext cx="129969" cy="105833"/>
            </a:xfrm>
            <a:custGeom>
              <a:avLst/>
              <a:gdLst/>
              <a:ahLst/>
              <a:cxnLst/>
              <a:rect l="l" t="t" r="r" b="b"/>
              <a:pathLst>
                <a:path w="4168" h="3394" extrusionOk="0">
                  <a:moveTo>
                    <a:pt x="1" y="1"/>
                  </a:moveTo>
                  <a:cubicBezTo>
                    <a:pt x="1" y="1"/>
                    <a:pt x="1" y="108"/>
                    <a:pt x="24" y="251"/>
                  </a:cubicBezTo>
                  <a:cubicBezTo>
                    <a:pt x="24" y="322"/>
                    <a:pt x="48" y="429"/>
                    <a:pt x="84" y="536"/>
                  </a:cubicBezTo>
                  <a:cubicBezTo>
                    <a:pt x="120" y="644"/>
                    <a:pt x="155" y="775"/>
                    <a:pt x="215" y="894"/>
                  </a:cubicBezTo>
                  <a:cubicBezTo>
                    <a:pt x="251" y="953"/>
                    <a:pt x="275" y="1013"/>
                    <a:pt x="310" y="1084"/>
                  </a:cubicBezTo>
                  <a:cubicBezTo>
                    <a:pt x="346" y="1168"/>
                    <a:pt x="382" y="1227"/>
                    <a:pt x="429" y="1298"/>
                  </a:cubicBezTo>
                  <a:cubicBezTo>
                    <a:pt x="501" y="1441"/>
                    <a:pt x="608" y="1584"/>
                    <a:pt x="715" y="1715"/>
                  </a:cubicBezTo>
                  <a:cubicBezTo>
                    <a:pt x="810" y="1846"/>
                    <a:pt x="929" y="1977"/>
                    <a:pt x="1072" y="2096"/>
                  </a:cubicBezTo>
                  <a:cubicBezTo>
                    <a:pt x="1179" y="2239"/>
                    <a:pt x="1322" y="2334"/>
                    <a:pt x="1465" y="2453"/>
                  </a:cubicBezTo>
                  <a:cubicBezTo>
                    <a:pt x="1620" y="2561"/>
                    <a:pt x="1763" y="2668"/>
                    <a:pt x="1918" y="2751"/>
                  </a:cubicBezTo>
                  <a:cubicBezTo>
                    <a:pt x="2060" y="2846"/>
                    <a:pt x="2227" y="2918"/>
                    <a:pt x="2370" y="2989"/>
                  </a:cubicBezTo>
                  <a:cubicBezTo>
                    <a:pt x="2525" y="3049"/>
                    <a:pt x="2668" y="3132"/>
                    <a:pt x="2822" y="3168"/>
                  </a:cubicBezTo>
                  <a:cubicBezTo>
                    <a:pt x="2965" y="3215"/>
                    <a:pt x="3108" y="3263"/>
                    <a:pt x="3239" y="3287"/>
                  </a:cubicBezTo>
                  <a:cubicBezTo>
                    <a:pt x="3513" y="3370"/>
                    <a:pt x="3727" y="3382"/>
                    <a:pt x="3894" y="3394"/>
                  </a:cubicBezTo>
                  <a:lnTo>
                    <a:pt x="4168" y="3394"/>
                  </a:lnTo>
                  <a:cubicBezTo>
                    <a:pt x="4168" y="3394"/>
                    <a:pt x="4120" y="3323"/>
                    <a:pt x="4013" y="3192"/>
                  </a:cubicBezTo>
                  <a:cubicBezTo>
                    <a:pt x="3906" y="3049"/>
                    <a:pt x="3763" y="2894"/>
                    <a:pt x="3584" y="2692"/>
                  </a:cubicBezTo>
                  <a:cubicBezTo>
                    <a:pt x="3489" y="2596"/>
                    <a:pt x="3394" y="2501"/>
                    <a:pt x="3287" y="2394"/>
                  </a:cubicBezTo>
                  <a:cubicBezTo>
                    <a:pt x="3168" y="2311"/>
                    <a:pt x="3061" y="2203"/>
                    <a:pt x="2942" y="2096"/>
                  </a:cubicBezTo>
                  <a:cubicBezTo>
                    <a:pt x="2834" y="2013"/>
                    <a:pt x="2703" y="1906"/>
                    <a:pt x="2584" y="1799"/>
                  </a:cubicBezTo>
                  <a:cubicBezTo>
                    <a:pt x="2453" y="1703"/>
                    <a:pt x="2334" y="1596"/>
                    <a:pt x="2203" y="1501"/>
                  </a:cubicBezTo>
                  <a:cubicBezTo>
                    <a:pt x="2060" y="1418"/>
                    <a:pt x="1929" y="1310"/>
                    <a:pt x="1810" y="1215"/>
                  </a:cubicBezTo>
                  <a:cubicBezTo>
                    <a:pt x="1691" y="1132"/>
                    <a:pt x="1560" y="1037"/>
                    <a:pt x="1441" y="953"/>
                  </a:cubicBezTo>
                  <a:cubicBezTo>
                    <a:pt x="1322" y="858"/>
                    <a:pt x="1203" y="787"/>
                    <a:pt x="1084" y="703"/>
                  </a:cubicBezTo>
                  <a:cubicBezTo>
                    <a:pt x="965" y="620"/>
                    <a:pt x="858" y="548"/>
                    <a:pt x="751" y="477"/>
                  </a:cubicBezTo>
                  <a:cubicBezTo>
                    <a:pt x="632" y="406"/>
                    <a:pt x="548" y="346"/>
                    <a:pt x="453" y="286"/>
                  </a:cubicBezTo>
                  <a:cubicBezTo>
                    <a:pt x="370" y="239"/>
                    <a:pt x="298" y="179"/>
                    <a:pt x="215" y="132"/>
                  </a:cubicBezTo>
                  <a:cubicBezTo>
                    <a:pt x="84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5"/>
            <p:cNvSpPr/>
            <p:nvPr/>
          </p:nvSpPr>
          <p:spPr>
            <a:xfrm>
              <a:off x="1118343" y="3428801"/>
              <a:ext cx="260312" cy="116248"/>
            </a:xfrm>
            <a:custGeom>
              <a:avLst/>
              <a:gdLst/>
              <a:ahLst/>
              <a:cxnLst/>
              <a:rect l="l" t="t" r="r" b="b"/>
              <a:pathLst>
                <a:path w="8348" h="3728" extrusionOk="0">
                  <a:moveTo>
                    <a:pt x="6835" y="1"/>
                  </a:moveTo>
                  <a:cubicBezTo>
                    <a:pt x="6728" y="1"/>
                    <a:pt x="6609" y="25"/>
                    <a:pt x="6490" y="25"/>
                  </a:cubicBezTo>
                  <a:cubicBezTo>
                    <a:pt x="6371" y="25"/>
                    <a:pt x="6252" y="36"/>
                    <a:pt x="6121" y="48"/>
                  </a:cubicBezTo>
                  <a:cubicBezTo>
                    <a:pt x="5859" y="60"/>
                    <a:pt x="5597" y="120"/>
                    <a:pt x="5311" y="167"/>
                  </a:cubicBezTo>
                  <a:cubicBezTo>
                    <a:pt x="5180" y="203"/>
                    <a:pt x="5025" y="239"/>
                    <a:pt x="4894" y="275"/>
                  </a:cubicBezTo>
                  <a:cubicBezTo>
                    <a:pt x="4763" y="298"/>
                    <a:pt x="4609" y="346"/>
                    <a:pt x="4478" y="394"/>
                  </a:cubicBezTo>
                  <a:cubicBezTo>
                    <a:pt x="4192" y="465"/>
                    <a:pt x="3918" y="584"/>
                    <a:pt x="3632" y="691"/>
                  </a:cubicBezTo>
                  <a:cubicBezTo>
                    <a:pt x="3358" y="822"/>
                    <a:pt x="3085" y="941"/>
                    <a:pt x="2823" y="1096"/>
                  </a:cubicBezTo>
                  <a:cubicBezTo>
                    <a:pt x="2692" y="1168"/>
                    <a:pt x="2561" y="1239"/>
                    <a:pt x="2442" y="1310"/>
                  </a:cubicBezTo>
                  <a:cubicBezTo>
                    <a:pt x="2323" y="1406"/>
                    <a:pt x="2203" y="1477"/>
                    <a:pt x="2084" y="1549"/>
                  </a:cubicBezTo>
                  <a:cubicBezTo>
                    <a:pt x="1858" y="1715"/>
                    <a:pt x="1632" y="1870"/>
                    <a:pt x="1441" y="2049"/>
                  </a:cubicBezTo>
                  <a:cubicBezTo>
                    <a:pt x="1334" y="2132"/>
                    <a:pt x="1251" y="2227"/>
                    <a:pt x="1156" y="2299"/>
                  </a:cubicBezTo>
                  <a:lnTo>
                    <a:pt x="906" y="2549"/>
                  </a:lnTo>
                  <a:cubicBezTo>
                    <a:pt x="763" y="2715"/>
                    <a:pt x="620" y="2882"/>
                    <a:pt x="501" y="3013"/>
                  </a:cubicBezTo>
                  <a:cubicBezTo>
                    <a:pt x="382" y="3144"/>
                    <a:pt x="298" y="3275"/>
                    <a:pt x="227" y="3382"/>
                  </a:cubicBezTo>
                  <a:cubicBezTo>
                    <a:pt x="72" y="3596"/>
                    <a:pt x="1" y="3727"/>
                    <a:pt x="1" y="3727"/>
                  </a:cubicBezTo>
                  <a:cubicBezTo>
                    <a:pt x="1" y="3727"/>
                    <a:pt x="132" y="3668"/>
                    <a:pt x="370" y="3561"/>
                  </a:cubicBezTo>
                  <a:cubicBezTo>
                    <a:pt x="429" y="3525"/>
                    <a:pt x="489" y="3501"/>
                    <a:pt x="560" y="3477"/>
                  </a:cubicBezTo>
                  <a:cubicBezTo>
                    <a:pt x="644" y="3442"/>
                    <a:pt x="715" y="3418"/>
                    <a:pt x="787" y="3370"/>
                  </a:cubicBezTo>
                  <a:cubicBezTo>
                    <a:pt x="953" y="3299"/>
                    <a:pt x="1132" y="3204"/>
                    <a:pt x="1322" y="3120"/>
                  </a:cubicBezTo>
                  <a:cubicBezTo>
                    <a:pt x="1418" y="3073"/>
                    <a:pt x="1513" y="3013"/>
                    <a:pt x="1620" y="2965"/>
                  </a:cubicBezTo>
                  <a:cubicBezTo>
                    <a:pt x="1715" y="2918"/>
                    <a:pt x="1834" y="2882"/>
                    <a:pt x="1930" y="2823"/>
                  </a:cubicBezTo>
                  <a:cubicBezTo>
                    <a:pt x="2156" y="2715"/>
                    <a:pt x="2382" y="2608"/>
                    <a:pt x="2620" y="2489"/>
                  </a:cubicBezTo>
                  <a:cubicBezTo>
                    <a:pt x="2858" y="2370"/>
                    <a:pt x="3096" y="2263"/>
                    <a:pt x="3346" y="2144"/>
                  </a:cubicBezTo>
                  <a:cubicBezTo>
                    <a:pt x="3597" y="2049"/>
                    <a:pt x="3858" y="1930"/>
                    <a:pt x="4108" y="1822"/>
                  </a:cubicBezTo>
                  <a:lnTo>
                    <a:pt x="4870" y="1513"/>
                  </a:lnTo>
                  <a:cubicBezTo>
                    <a:pt x="5121" y="1406"/>
                    <a:pt x="5371" y="1310"/>
                    <a:pt x="5609" y="1215"/>
                  </a:cubicBezTo>
                  <a:cubicBezTo>
                    <a:pt x="5859" y="1120"/>
                    <a:pt x="6097" y="1013"/>
                    <a:pt x="6323" y="941"/>
                  </a:cubicBezTo>
                  <a:cubicBezTo>
                    <a:pt x="6430" y="918"/>
                    <a:pt x="6549" y="870"/>
                    <a:pt x="6656" y="822"/>
                  </a:cubicBezTo>
                  <a:cubicBezTo>
                    <a:pt x="6752" y="775"/>
                    <a:pt x="6859" y="727"/>
                    <a:pt x="6966" y="703"/>
                  </a:cubicBezTo>
                  <a:cubicBezTo>
                    <a:pt x="7168" y="632"/>
                    <a:pt x="7347" y="548"/>
                    <a:pt x="7514" y="501"/>
                  </a:cubicBezTo>
                  <a:cubicBezTo>
                    <a:pt x="7609" y="465"/>
                    <a:pt x="7680" y="429"/>
                    <a:pt x="7752" y="406"/>
                  </a:cubicBezTo>
                  <a:cubicBezTo>
                    <a:pt x="7823" y="370"/>
                    <a:pt x="7907" y="358"/>
                    <a:pt x="7966" y="334"/>
                  </a:cubicBezTo>
                  <a:cubicBezTo>
                    <a:pt x="8216" y="227"/>
                    <a:pt x="8347" y="167"/>
                    <a:pt x="8347" y="167"/>
                  </a:cubicBezTo>
                  <a:cubicBezTo>
                    <a:pt x="8347" y="167"/>
                    <a:pt x="8204" y="132"/>
                    <a:pt x="7907" y="60"/>
                  </a:cubicBezTo>
                  <a:cubicBezTo>
                    <a:pt x="7788" y="48"/>
                    <a:pt x="7621" y="36"/>
                    <a:pt x="7442" y="25"/>
                  </a:cubicBezTo>
                  <a:cubicBezTo>
                    <a:pt x="7264" y="1"/>
                    <a:pt x="7049" y="1"/>
                    <a:pt x="68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5"/>
            <p:cNvSpPr/>
            <p:nvPr/>
          </p:nvSpPr>
          <p:spPr>
            <a:xfrm>
              <a:off x="1678310" y="4242372"/>
              <a:ext cx="91053" cy="205929"/>
            </a:xfrm>
            <a:custGeom>
              <a:avLst/>
              <a:gdLst/>
              <a:ahLst/>
              <a:cxnLst/>
              <a:rect l="l" t="t" r="r" b="b"/>
              <a:pathLst>
                <a:path w="2920" h="6604" extrusionOk="0">
                  <a:moveTo>
                    <a:pt x="2598" y="0"/>
                  </a:moveTo>
                  <a:cubicBezTo>
                    <a:pt x="2490" y="0"/>
                    <a:pt x="2379" y="60"/>
                    <a:pt x="2331" y="199"/>
                  </a:cubicBezTo>
                  <a:cubicBezTo>
                    <a:pt x="1652" y="2187"/>
                    <a:pt x="914" y="4163"/>
                    <a:pt x="117" y="6116"/>
                  </a:cubicBezTo>
                  <a:cubicBezTo>
                    <a:pt x="1" y="6406"/>
                    <a:pt x="246" y="6603"/>
                    <a:pt x="497" y="6603"/>
                  </a:cubicBezTo>
                  <a:cubicBezTo>
                    <a:pt x="658" y="6603"/>
                    <a:pt x="821" y="6522"/>
                    <a:pt x="890" y="6330"/>
                  </a:cubicBezTo>
                  <a:cubicBezTo>
                    <a:pt x="1605" y="4342"/>
                    <a:pt x="2283" y="2366"/>
                    <a:pt x="2855" y="342"/>
                  </a:cubicBezTo>
                  <a:cubicBezTo>
                    <a:pt x="2919" y="135"/>
                    <a:pt x="2761" y="0"/>
                    <a:pt x="25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5"/>
            <p:cNvSpPr/>
            <p:nvPr/>
          </p:nvSpPr>
          <p:spPr>
            <a:xfrm>
              <a:off x="1754769" y="4251852"/>
              <a:ext cx="66793" cy="261777"/>
            </a:xfrm>
            <a:custGeom>
              <a:avLst/>
              <a:gdLst/>
              <a:ahLst/>
              <a:cxnLst/>
              <a:rect l="l" t="t" r="r" b="b"/>
              <a:pathLst>
                <a:path w="2142" h="8395" extrusionOk="0">
                  <a:moveTo>
                    <a:pt x="1587" y="0"/>
                  </a:moveTo>
                  <a:cubicBezTo>
                    <a:pt x="1419" y="0"/>
                    <a:pt x="1261" y="94"/>
                    <a:pt x="1224" y="311"/>
                  </a:cubicBezTo>
                  <a:cubicBezTo>
                    <a:pt x="832" y="2812"/>
                    <a:pt x="296" y="5336"/>
                    <a:pt x="34" y="7848"/>
                  </a:cubicBezTo>
                  <a:cubicBezTo>
                    <a:pt x="1" y="8203"/>
                    <a:pt x="292" y="8395"/>
                    <a:pt x="586" y="8395"/>
                  </a:cubicBezTo>
                  <a:cubicBezTo>
                    <a:pt x="825" y="8395"/>
                    <a:pt x="1067" y="8269"/>
                    <a:pt x="1141" y="8003"/>
                  </a:cubicBezTo>
                  <a:cubicBezTo>
                    <a:pt x="1784" y="5586"/>
                    <a:pt x="2141" y="2907"/>
                    <a:pt x="2046" y="407"/>
                  </a:cubicBezTo>
                  <a:cubicBezTo>
                    <a:pt x="2039" y="158"/>
                    <a:pt x="1805" y="0"/>
                    <a:pt x="1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5"/>
            <p:cNvSpPr/>
            <p:nvPr/>
          </p:nvSpPr>
          <p:spPr>
            <a:xfrm>
              <a:off x="915472" y="4034138"/>
              <a:ext cx="217061" cy="161214"/>
            </a:xfrm>
            <a:custGeom>
              <a:avLst/>
              <a:gdLst/>
              <a:ahLst/>
              <a:cxnLst/>
              <a:rect l="l" t="t" r="r" b="b"/>
              <a:pathLst>
                <a:path w="6961" h="5170" extrusionOk="0">
                  <a:moveTo>
                    <a:pt x="6805" y="0"/>
                  </a:moveTo>
                  <a:cubicBezTo>
                    <a:pt x="6793" y="0"/>
                    <a:pt x="6781" y="2"/>
                    <a:pt x="6769" y="7"/>
                  </a:cubicBezTo>
                  <a:cubicBezTo>
                    <a:pt x="5626" y="626"/>
                    <a:pt x="4614" y="1578"/>
                    <a:pt x="3554" y="2329"/>
                  </a:cubicBezTo>
                  <a:cubicBezTo>
                    <a:pt x="2483" y="3126"/>
                    <a:pt x="1387" y="3876"/>
                    <a:pt x="268" y="4591"/>
                  </a:cubicBezTo>
                  <a:cubicBezTo>
                    <a:pt x="1" y="4769"/>
                    <a:pt x="170" y="5169"/>
                    <a:pt x="412" y="5169"/>
                  </a:cubicBezTo>
                  <a:cubicBezTo>
                    <a:pt x="461" y="5169"/>
                    <a:pt x="513" y="5153"/>
                    <a:pt x="566" y="5115"/>
                  </a:cubicBezTo>
                  <a:cubicBezTo>
                    <a:pt x="1613" y="4400"/>
                    <a:pt x="2625" y="3638"/>
                    <a:pt x="3614" y="2864"/>
                  </a:cubicBezTo>
                  <a:cubicBezTo>
                    <a:pt x="4709" y="2019"/>
                    <a:pt x="5971" y="1186"/>
                    <a:pt x="6888" y="162"/>
                  </a:cubicBezTo>
                  <a:cubicBezTo>
                    <a:pt x="6961" y="99"/>
                    <a:pt x="6888" y="0"/>
                    <a:pt x="68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5"/>
            <p:cNvSpPr/>
            <p:nvPr/>
          </p:nvSpPr>
          <p:spPr>
            <a:xfrm>
              <a:off x="842600" y="4108352"/>
              <a:ext cx="295672" cy="216656"/>
            </a:xfrm>
            <a:custGeom>
              <a:avLst/>
              <a:gdLst/>
              <a:ahLst/>
              <a:cxnLst/>
              <a:rect l="l" t="t" r="r" b="b"/>
              <a:pathLst>
                <a:path w="9482" h="6948" extrusionOk="0">
                  <a:moveTo>
                    <a:pt x="9159" y="0"/>
                  </a:moveTo>
                  <a:cubicBezTo>
                    <a:pt x="9119" y="0"/>
                    <a:pt x="9077" y="13"/>
                    <a:pt x="9034" y="44"/>
                  </a:cubicBezTo>
                  <a:cubicBezTo>
                    <a:pt x="6058" y="2115"/>
                    <a:pt x="3141" y="4235"/>
                    <a:pt x="236" y="6414"/>
                  </a:cubicBezTo>
                  <a:cubicBezTo>
                    <a:pt x="1" y="6580"/>
                    <a:pt x="152" y="6947"/>
                    <a:pt x="372" y="6947"/>
                  </a:cubicBezTo>
                  <a:cubicBezTo>
                    <a:pt x="420" y="6947"/>
                    <a:pt x="470" y="6930"/>
                    <a:pt x="521" y="6890"/>
                  </a:cubicBezTo>
                  <a:cubicBezTo>
                    <a:pt x="3415" y="4699"/>
                    <a:pt x="6332" y="2544"/>
                    <a:pt x="9284" y="461"/>
                  </a:cubicBezTo>
                  <a:cubicBezTo>
                    <a:pt x="9482" y="312"/>
                    <a:pt x="9352" y="0"/>
                    <a:pt x="9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5"/>
            <p:cNvSpPr/>
            <p:nvPr/>
          </p:nvSpPr>
          <p:spPr>
            <a:xfrm>
              <a:off x="2717795" y="3913277"/>
              <a:ext cx="336303" cy="275840"/>
            </a:xfrm>
            <a:custGeom>
              <a:avLst/>
              <a:gdLst/>
              <a:ahLst/>
              <a:cxnLst/>
              <a:rect l="l" t="t" r="r" b="b"/>
              <a:pathLst>
                <a:path w="10785" h="8846" extrusionOk="0">
                  <a:moveTo>
                    <a:pt x="395" y="1"/>
                  </a:moveTo>
                  <a:cubicBezTo>
                    <a:pt x="186" y="1"/>
                    <a:pt x="1" y="260"/>
                    <a:pt x="189" y="430"/>
                  </a:cubicBezTo>
                  <a:cubicBezTo>
                    <a:pt x="3380" y="3252"/>
                    <a:pt x="6774" y="5835"/>
                    <a:pt x="9905" y="8729"/>
                  </a:cubicBezTo>
                  <a:cubicBezTo>
                    <a:pt x="9990" y="8811"/>
                    <a:pt x="10084" y="8845"/>
                    <a:pt x="10176" y="8845"/>
                  </a:cubicBezTo>
                  <a:cubicBezTo>
                    <a:pt x="10498" y="8845"/>
                    <a:pt x="10785" y="8423"/>
                    <a:pt x="10488" y="8145"/>
                  </a:cubicBezTo>
                  <a:cubicBezTo>
                    <a:pt x="7274" y="5335"/>
                    <a:pt x="3821" y="2811"/>
                    <a:pt x="559" y="61"/>
                  </a:cubicBezTo>
                  <a:cubicBezTo>
                    <a:pt x="507" y="19"/>
                    <a:pt x="450" y="1"/>
                    <a:pt x="3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5"/>
            <p:cNvSpPr/>
            <p:nvPr/>
          </p:nvSpPr>
          <p:spPr>
            <a:xfrm>
              <a:off x="2859986" y="3947702"/>
              <a:ext cx="143720" cy="113037"/>
            </a:xfrm>
            <a:custGeom>
              <a:avLst/>
              <a:gdLst/>
              <a:ahLst/>
              <a:cxnLst/>
              <a:rect l="l" t="t" r="r" b="b"/>
              <a:pathLst>
                <a:path w="4609" h="3625" extrusionOk="0">
                  <a:moveTo>
                    <a:pt x="271" y="0"/>
                  </a:moveTo>
                  <a:cubicBezTo>
                    <a:pt x="129" y="0"/>
                    <a:pt x="1" y="217"/>
                    <a:pt x="130" y="326"/>
                  </a:cubicBezTo>
                  <a:cubicBezTo>
                    <a:pt x="1416" y="1374"/>
                    <a:pt x="2690" y="2422"/>
                    <a:pt x="3916" y="3541"/>
                  </a:cubicBezTo>
                  <a:cubicBezTo>
                    <a:pt x="3980" y="3600"/>
                    <a:pt x="4052" y="3625"/>
                    <a:pt x="4122" y="3625"/>
                  </a:cubicBezTo>
                  <a:cubicBezTo>
                    <a:pt x="4377" y="3625"/>
                    <a:pt x="4609" y="3296"/>
                    <a:pt x="4357" y="3100"/>
                  </a:cubicBezTo>
                  <a:cubicBezTo>
                    <a:pt x="3071" y="2029"/>
                    <a:pt x="1714" y="1029"/>
                    <a:pt x="356" y="28"/>
                  </a:cubicBezTo>
                  <a:cubicBezTo>
                    <a:pt x="329" y="9"/>
                    <a:pt x="300" y="0"/>
                    <a:pt x="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5"/>
            <p:cNvSpPr/>
            <p:nvPr/>
          </p:nvSpPr>
          <p:spPr>
            <a:xfrm>
              <a:off x="2754684" y="3828087"/>
              <a:ext cx="412264" cy="245063"/>
            </a:xfrm>
            <a:custGeom>
              <a:avLst/>
              <a:gdLst/>
              <a:ahLst/>
              <a:cxnLst/>
              <a:rect l="l" t="t" r="r" b="b"/>
              <a:pathLst>
                <a:path w="13221" h="7859" extrusionOk="0">
                  <a:moveTo>
                    <a:pt x="211" y="0"/>
                  </a:moveTo>
                  <a:cubicBezTo>
                    <a:pt x="89" y="0"/>
                    <a:pt x="0" y="197"/>
                    <a:pt x="138" y="305"/>
                  </a:cubicBezTo>
                  <a:cubicBezTo>
                    <a:pt x="4067" y="3210"/>
                    <a:pt x="8496" y="5448"/>
                    <a:pt x="12734" y="7829"/>
                  </a:cubicBezTo>
                  <a:cubicBezTo>
                    <a:pt x="12777" y="7850"/>
                    <a:pt x="12818" y="7859"/>
                    <a:pt x="12856" y="7859"/>
                  </a:cubicBezTo>
                  <a:cubicBezTo>
                    <a:pt x="13087" y="7859"/>
                    <a:pt x="13221" y="7532"/>
                    <a:pt x="12996" y="7389"/>
                  </a:cubicBezTo>
                  <a:cubicBezTo>
                    <a:pt x="8889" y="4734"/>
                    <a:pt x="4305" y="2888"/>
                    <a:pt x="292" y="31"/>
                  </a:cubicBezTo>
                  <a:cubicBezTo>
                    <a:pt x="265" y="10"/>
                    <a:pt x="237" y="0"/>
                    <a:pt x="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4" name="Google Shape;11154;p75"/>
          <p:cNvSpPr txBox="1"/>
          <p:nvPr/>
        </p:nvSpPr>
        <p:spPr>
          <a:xfrm>
            <a:off x="1076400" y="4494225"/>
            <a:ext cx="4111200" cy="33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Find more illustrations like these on</a:t>
            </a:r>
            <a:r>
              <a:rPr lang="en" sz="12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Stories by Freepik</a:t>
            </a:r>
            <a:endParaRPr sz="12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/>
          </p:nvPr>
        </p:nvSpPr>
        <p:spPr>
          <a:xfrm>
            <a:off x="1361570" y="387600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3449" y="1082349"/>
            <a:ext cx="3780701" cy="376295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4150" y="1136423"/>
            <a:ext cx="1727004" cy="3878076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91154" y="919274"/>
            <a:ext cx="1724923" cy="2950527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90650" y="3694175"/>
            <a:ext cx="2718738" cy="115112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94695" y="1022140"/>
            <a:ext cx="1534698" cy="22236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925764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3222254" y="-1892142"/>
            <a:ext cx="15588508" cy="9000384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84" name="Google Shape;10284;p44"/>
          <p:cNvSpPr txBox="1">
            <a:spLocks noGrp="1"/>
          </p:cNvSpPr>
          <p:nvPr>
            <p:ph type="title"/>
          </p:nvPr>
        </p:nvSpPr>
        <p:spPr>
          <a:xfrm>
            <a:off x="1105810" y="2301670"/>
            <a:ext cx="3732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COMPANY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285" name="Google Shape;10285;p44"/>
          <p:cNvSpPr txBox="1">
            <a:spLocks noGrp="1"/>
          </p:cNvSpPr>
          <p:nvPr>
            <p:ph type="title" idx="2"/>
          </p:nvPr>
        </p:nvSpPr>
        <p:spPr>
          <a:xfrm>
            <a:off x="1884610" y="1461070"/>
            <a:ext cx="2174400" cy="114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10286" name="Google Shape;10286;p44"/>
          <p:cNvSpPr txBox="1">
            <a:spLocks noGrp="1"/>
          </p:cNvSpPr>
          <p:nvPr>
            <p:ph type="subTitle" idx="1"/>
          </p:nvPr>
        </p:nvSpPr>
        <p:spPr>
          <a:xfrm>
            <a:off x="1593910" y="2903795"/>
            <a:ext cx="2755800" cy="59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You could enter a subtitle here if you need it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74283" y="-49768"/>
            <a:ext cx="3036064" cy="5193268"/>
          </a:xfrm>
          <a:prstGeom prst="rect">
            <a:avLst/>
          </a:prstGeom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/>
          </p:nvPr>
        </p:nvSpPr>
        <p:spPr>
          <a:xfrm>
            <a:off x="1361570" y="387600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7666" y="865200"/>
            <a:ext cx="1688450" cy="2644176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156" y="2438400"/>
            <a:ext cx="2024267" cy="2624050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85151" y="3652549"/>
            <a:ext cx="1054158" cy="121130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19833" y="1737350"/>
            <a:ext cx="2418750" cy="3015000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9790" y="830599"/>
            <a:ext cx="1009034" cy="1607801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37601" y="995499"/>
            <a:ext cx="1502831" cy="1729925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501702" y="1041563"/>
            <a:ext cx="1633086" cy="1906026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698408" y="3021473"/>
            <a:ext cx="1714613" cy="1968476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46188" y="3049273"/>
            <a:ext cx="1401932" cy="1968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20023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 idx="4294967295"/>
          </p:nvPr>
        </p:nvSpPr>
        <p:spPr>
          <a:xfrm>
            <a:off x="1361845" y="488950"/>
            <a:ext cx="6445250" cy="4778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474" y="1148860"/>
            <a:ext cx="5031635" cy="959339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5904" y="806233"/>
            <a:ext cx="1772509" cy="31432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7474" y="2392824"/>
            <a:ext cx="4410000" cy="23850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059750" y="2474258"/>
            <a:ext cx="1574306" cy="133284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81384" y="1302839"/>
            <a:ext cx="700250" cy="948726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285924" y="4091860"/>
            <a:ext cx="3402051" cy="685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15199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 idx="4294967295"/>
          </p:nvPr>
        </p:nvSpPr>
        <p:spPr>
          <a:xfrm>
            <a:off x="1361845" y="488950"/>
            <a:ext cx="6445250" cy="4778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2354" y="3589396"/>
            <a:ext cx="1126876" cy="1405730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256" y="3655757"/>
            <a:ext cx="2692680" cy="1406693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6256" y="574696"/>
            <a:ext cx="1515928" cy="1736576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6294" y="2397018"/>
            <a:ext cx="1105551" cy="1260950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12596" y="2103973"/>
            <a:ext cx="1536816" cy="1759083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1045" y="974429"/>
            <a:ext cx="1391850" cy="1601501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48974" y="3135232"/>
            <a:ext cx="1650644" cy="1897591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69408" y="1362557"/>
            <a:ext cx="1882559" cy="2159516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84729" y="2822303"/>
            <a:ext cx="1636227" cy="2243968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070681" y="949534"/>
            <a:ext cx="1483117" cy="1701426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602699" y="384879"/>
            <a:ext cx="1506498" cy="1702378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7137078" y="2397018"/>
            <a:ext cx="1426376" cy="1498728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594299" y="3707261"/>
            <a:ext cx="1147500" cy="117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778455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 idx="4294967295"/>
          </p:nvPr>
        </p:nvSpPr>
        <p:spPr>
          <a:xfrm>
            <a:off x="1631950" y="387350"/>
            <a:ext cx="6445250" cy="4778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0775" y="865188"/>
            <a:ext cx="1676250" cy="212625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775" y="3247889"/>
            <a:ext cx="1758875" cy="155811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504336" y="1823402"/>
            <a:ext cx="2859179" cy="2748671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63480" y="1777229"/>
            <a:ext cx="2639239" cy="2941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79428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046" name="Google Shape;11046;p75"/>
          <p:cNvSpPr txBox="1">
            <a:spLocks noGrp="1"/>
          </p:cNvSpPr>
          <p:nvPr>
            <p:ph type="title" idx="4294967295"/>
          </p:nvPr>
        </p:nvSpPr>
        <p:spPr>
          <a:xfrm>
            <a:off x="1631950" y="387350"/>
            <a:ext cx="6445250" cy="47783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E52328"/>
                </a:solidFill>
              </a:rPr>
              <a:t>ALTERNATIVE RESOURCES</a:t>
            </a:r>
            <a:endParaRPr dirty="0">
              <a:solidFill>
                <a:srgbClr val="E52328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0799" y="1136161"/>
            <a:ext cx="3394093" cy="3598701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2700" y="1336181"/>
            <a:ext cx="3187566" cy="3255276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6200000">
            <a:off x="6111626" y="2263499"/>
            <a:ext cx="3527811" cy="14149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123193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623" name="Google Shape;16623;p87"/>
          <p:cNvSpPr txBox="1">
            <a:spLocks noGrp="1"/>
          </p:cNvSpPr>
          <p:nvPr>
            <p:ph type="title"/>
          </p:nvPr>
        </p:nvSpPr>
        <p:spPr>
          <a:xfrm>
            <a:off x="-449220" y="708938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dirty="0">
                <a:solidFill>
                  <a:srgbClr val="E52328"/>
                </a:solidFill>
                <a:latin typeface="Arial"/>
                <a:ea typeface="Arial"/>
                <a:cs typeface="Arial"/>
                <a:sym typeface="Arial"/>
              </a:rPr>
              <a:t>Educational Icons</a:t>
            </a:r>
            <a:endParaRPr dirty="0">
              <a:solidFill>
                <a:srgbClr val="E5232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4" name="Google Shape;16624;p87"/>
          <p:cNvSpPr txBox="1">
            <a:spLocks noGrp="1"/>
          </p:cNvSpPr>
          <p:nvPr>
            <p:ph type="title" idx="4294967295"/>
          </p:nvPr>
        </p:nvSpPr>
        <p:spPr>
          <a:xfrm>
            <a:off x="5661025" y="947738"/>
            <a:ext cx="3482975" cy="48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E52328"/>
                </a:solidFill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E5232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625" name="Google Shape;16625;p87"/>
          <p:cNvGrpSpPr/>
          <p:nvPr/>
        </p:nvGrpSpPr>
        <p:grpSpPr>
          <a:xfrm>
            <a:off x="3045189" y="1977348"/>
            <a:ext cx="389401" cy="374453"/>
            <a:chOff x="3045189" y="1977348"/>
            <a:chExt cx="389401" cy="374453"/>
          </a:xfrm>
        </p:grpSpPr>
        <p:sp>
          <p:nvSpPr>
            <p:cNvPr id="16626" name="Google Shape;16626;p87"/>
            <p:cNvSpPr/>
            <p:nvPr/>
          </p:nvSpPr>
          <p:spPr>
            <a:xfrm>
              <a:off x="3052494" y="2027117"/>
              <a:ext cx="331910" cy="318454"/>
            </a:xfrm>
            <a:custGeom>
              <a:avLst/>
              <a:gdLst/>
              <a:ahLst/>
              <a:cxnLst/>
              <a:rect l="l" t="t" r="r" b="b"/>
              <a:pathLst>
                <a:path w="12678" h="12164" extrusionOk="0">
                  <a:moveTo>
                    <a:pt x="5222" y="1"/>
                  </a:moveTo>
                  <a:lnTo>
                    <a:pt x="2061" y="3167"/>
                  </a:lnTo>
                  <a:cubicBezTo>
                    <a:pt x="0" y="5223"/>
                    <a:pt x="0" y="8561"/>
                    <a:pt x="2061" y="10618"/>
                  </a:cubicBezTo>
                  <a:cubicBezTo>
                    <a:pt x="3090" y="11649"/>
                    <a:pt x="4439" y="12164"/>
                    <a:pt x="5789" y="12164"/>
                  </a:cubicBezTo>
                  <a:cubicBezTo>
                    <a:pt x="7138" y="12164"/>
                    <a:pt x="8487" y="11650"/>
                    <a:pt x="9517" y="10622"/>
                  </a:cubicBezTo>
                  <a:lnTo>
                    <a:pt x="12678" y="7457"/>
                  </a:lnTo>
                  <a:lnTo>
                    <a:pt x="11828" y="5852"/>
                  </a:lnTo>
                  <a:lnTo>
                    <a:pt x="10223" y="5002"/>
                  </a:lnTo>
                  <a:lnTo>
                    <a:pt x="7057" y="8163"/>
                  </a:lnTo>
                  <a:cubicBezTo>
                    <a:pt x="6712" y="8480"/>
                    <a:pt x="6275" y="8638"/>
                    <a:pt x="5838" y="8638"/>
                  </a:cubicBezTo>
                  <a:cubicBezTo>
                    <a:pt x="5376" y="8638"/>
                    <a:pt x="4915" y="8461"/>
                    <a:pt x="4564" y="8110"/>
                  </a:cubicBezTo>
                  <a:cubicBezTo>
                    <a:pt x="3882" y="7428"/>
                    <a:pt x="3862" y="6328"/>
                    <a:pt x="4516" y="5617"/>
                  </a:cubicBezTo>
                  <a:lnTo>
                    <a:pt x="7677" y="2456"/>
                  </a:lnTo>
                  <a:lnTo>
                    <a:pt x="6827" y="851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7" name="Google Shape;16627;p87"/>
            <p:cNvSpPr/>
            <p:nvPr/>
          </p:nvSpPr>
          <p:spPr>
            <a:xfrm>
              <a:off x="3189075" y="1982611"/>
              <a:ext cx="108804" cy="108673"/>
            </a:xfrm>
            <a:custGeom>
              <a:avLst/>
              <a:gdLst/>
              <a:ahLst/>
              <a:cxnLst/>
              <a:rect l="l" t="t" r="r" b="b"/>
              <a:pathLst>
                <a:path w="4156" h="4151" extrusionOk="0">
                  <a:moveTo>
                    <a:pt x="1701" y="0"/>
                  </a:moveTo>
                  <a:lnTo>
                    <a:pt x="0" y="1701"/>
                  </a:lnTo>
                  <a:lnTo>
                    <a:pt x="2455" y="4151"/>
                  </a:lnTo>
                  <a:lnTo>
                    <a:pt x="4156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7"/>
            <p:cNvSpPr/>
            <p:nvPr/>
          </p:nvSpPr>
          <p:spPr>
            <a:xfrm>
              <a:off x="3320132" y="2113537"/>
              <a:ext cx="108673" cy="108804"/>
            </a:xfrm>
            <a:custGeom>
              <a:avLst/>
              <a:gdLst/>
              <a:ahLst/>
              <a:cxnLst/>
              <a:rect l="l" t="t" r="r" b="b"/>
              <a:pathLst>
                <a:path w="4151" h="4156" extrusionOk="0">
                  <a:moveTo>
                    <a:pt x="1701" y="0"/>
                  </a:moveTo>
                  <a:lnTo>
                    <a:pt x="0" y="1701"/>
                  </a:lnTo>
                  <a:lnTo>
                    <a:pt x="2450" y="4156"/>
                  </a:lnTo>
                  <a:lnTo>
                    <a:pt x="4151" y="245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7"/>
            <p:cNvSpPr/>
            <p:nvPr/>
          </p:nvSpPr>
          <p:spPr>
            <a:xfrm>
              <a:off x="3045189" y="1977348"/>
              <a:ext cx="389401" cy="374453"/>
            </a:xfrm>
            <a:custGeom>
              <a:avLst/>
              <a:gdLst/>
              <a:ahLst/>
              <a:cxnLst/>
              <a:rect l="l" t="t" r="r" b="b"/>
              <a:pathLst>
                <a:path w="14874" h="14303" extrusionOk="0">
                  <a:moveTo>
                    <a:pt x="7197" y="485"/>
                  </a:moveTo>
                  <a:lnTo>
                    <a:pt x="9368" y="2656"/>
                  </a:lnTo>
                  <a:lnTo>
                    <a:pt x="7951" y="4073"/>
                  </a:lnTo>
                  <a:lnTo>
                    <a:pt x="5780" y="1902"/>
                  </a:lnTo>
                  <a:lnTo>
                    <a:pt x="7197" y="485"/>
                  </a:lnTo>
                  <a:close/>
                  <a:moveTo>
                    <a:pt x="5501" y="2185"/>
                  </a:moveTo>
                  <a:lnTo>
                    <a:pt x="7672" y="4352"/>
                  </a:lnTo>
                  <a:lnTo>
                    <a:pt x="4651" y="7373"/>
                  </a:lnTo>
                  <a:cubicBezTo>
                    <a:pt x="3868" y="8157"/>
                    <a:pt x="3868" y="9425"/>
                    <a:pt x="4651" y="10203"/>
                  </a:cubicBezTo>
                  <a:cubicBezTo>
                    <a:pt x="5042" y="10595"/>
                    <a:pt x="5555" y="10790"/>
                    <a:pt x="6067" y="10790"/>
                  </a:cubicBezTo>
                  <a:cubicBezTo>
                    <a:pt x="6580" y="10790"/>
                    <a:pt x="7091" y="10595"/>
                    <a:pt x="7480" y="10203"/>
                  </a:cubicBezTo>
                  <a:lnTo>
                    <a:pt x="10502" y="7186"/>
                  </a:lnTo>
                  <a:lnTo>
                    <a:pt x="11684" y="8368"/>
                  </a:lnTo>
                  <a:cubicBezTo>
                    <a:pt x="11727" y="8411"/>
                    <a:pt x="11776" y="8429"/>
                    <a:pt x="11822" y="8429"/>
                  </a:cubicBezTo>
                  <a:cubicBezTo>
                    <a:pt x="11977" y="8429"/>
                    <a:pt x="12110" y="8229"/>
                    <a:pt x="11962" y="8084"/>
                  </a:cubicBezTo>
                  <a:lnTo>
                    <a:pt x="10785" y="6907"/>
                  </a:lnTo>
                  <a:lnTo>
                    <a:pt x="12203" y="5485"/>
                  </a:lnTo>
                  <a:lnTo>
                    <a:pt x="14369" y="7657"/>
                  </a:lnTo>
                  <a:lnTo>
                    <a:pt x="12952" y="9074"/>
                  </a:lnTo>
                  <a:lnTo>
                    <a:pt x="12529" y="8647"/>
                  </a:lnTo>
                  <a:cubicBezTo>
                    <a:pt x="12486" y="8603"/>
                    <a:pt x="12438" y="8585"/>
                    <a:pt x="12391" y="8585"/>
                  </a:cubicBezTo>
                  <a:cubicBezTo>
                    <a:pt x="12236" y="8585"/>
                    <a:pt x="12102" y="8786"/>
                    <a:pt x="12246" y="8930"/>
                  </a:cubicBezTo>
                  <a:lnTo>
                    <a:pt x="12673" y="9358"/>
                  </a:lnTo>
                  <a:lnTo>
                    <a:pt x="9652" y="12374"/>
                  </a:lnTo>
                  <a:cubicBezTo>
                    <a:pt x="8659" y="13386"/>
                    <a:pt x="7347" y="13892"/>
                    <a:pt x="6035" y="13892"/>
                  </a:cubicBezTo>
                  <a:cubicBezTo>
                    <a:pt x="4736" y="13892"/>
                    <a:pt x="3437" y="13397"/>
                    <a:pt x="2446" y="12408"/>
                  </a:cubicBezTo>
                  <a:cubicBezTo>
                    <a:pt x="457" y="10414"/>
                    <a:pt x="466" y="7177"/>
                    <a:pt x="2479" y="5202"/>
                  </a:cubicBezTo>
                  <a:lnTo>
                    <a:pt x="5501" y="2185"/>
                  </a:lnTo>
                  <a:close/>
                  <a:moveTo>
                    <a:pt x="7197" y="1"/>
                  </a:moveTo>
                  <a:cubicBezTo>
                    <a:pt x="7146" y="1"/>
                    <a:pt x="7096" y="21"/>
                    <a:pt x="7058" y="62"/>
                  </a:cubicBezTo>
                  <a:lnTo>
                    <a:pt x="2196" y="4923"/>
                  </a:lnTo>
                  <a:cubicBezTo>
                    <a:pt x="20" y="7052"/>
                    <a:pt x="0" y="10549"/>
                    <a:pt x="2153" y="12701"/>
                  </a:cubicBezTo>
                  <a:cubicBezTo>
                    <a:pt x="3221" y="13769"/>
                    <a:pt x="4621" y="14303"/>
                    <a:pt x="6021" y="14303"/>
                  </a:cubicBezTo>
                  <a:cubicBezTo>
                    <a:pt x="7441" y="14303"/>
                    <a:pt x="8861" y="13754"/>
                    <a:pt x="9935" y="12658"/>
                  </a:cubicBezTo>
                  <a:lnTo>
                    <a:pt x="14797" y="7801"/>
                  </a:lnTo>
                  <a:cubicBezTo>
                    <a:pt x="14874" y="7719"/>
                    <a:pt x="14874" y="7594"/>
                    <a:pt x="14797" y="7518"/>
                  </a:cubicBezTo>
                  <a:lnTo>
                    <a:pt x="12342" y="5068"/>
                  </a:lnTo>
                  <a:cubicBezTo>
                    <a:pt x="12304" y="5027"/>
                    <a:pt x="12252" y="5006"/>
                    <a:pt x="12200" y="5006"/>
                  </a:cubicBezTo>
                  <a:cubicBezTo>
                    <a:pt x="12149" y="5006"/>
                    <a:pt x="12097" y="5027"/>
                    <a:pt x="12059" y="5068"/>
                  </a:cubicBezTo>
                  <a:lnTo>
                    <a:pt x="7197" y="9924"/>
                  </a:lnTo>
                  <a:cubicBezTo>
                    <a:pt x="6885" y="10237"/>
                    <a:pt x="6475" y="10393"/>
                    <a:pt x="6065" y="10393"/>
                  </a:cubicBezTo>
                  <a:cubicBezTo>
                    <a:pt x="5656" y="10393"/>
                    <a:pt x="5246" y="10237"/>
                    <a:pt x="4934" y="9924"/>
                  </a:cubicBezTo>
                  <a:cubicBezTo>
                    <a:pt x="4305" y="9295"/>
                    <a:pt x="4305" y="8281"/>
                    <a:pt x="4934" y="7657"/>
                  </a:cubicBezTo>
                  <a:lnTo>
                    <a:pt x="9791" y="2795"/>
                  </a:lnTo>
                  <a:cubicBezTo>
                    <a:pt x="9873" y="2718"/>
                    <a:pt x="9873" y="2593"/>
                    <a:pt x="9791" y="2517"/>
                  </a:cubicBezTo>
                  <a:lnTo>
                    <a:pt x="7341" y="62"/>
                  </a:lnTo>
                  <a:cubicBezTo>
                    <a:pt x="7300" y="21"/>
                    <a:pt x="7248" y="1"/>
                    <a:pt x="71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7"/>
            <p:cNvSpPr/>
            <p:nvPr/>
          </p:nvSpPr>
          <p:spPr>
            <a:xfrm>
              <a:off x="3092968" y="2216529"/>
              <a:ext cx="11493" cy="10551"/>
            </a:xfrm>
            <a:custGeom>
              <a:avLst/>
              <a:gdLst/>
              <a:ahLst/>
              <a:cxnLst/>
              <a:rect l="l" t="t" r="r" b="b"/>
              <a:pathLst>
                <a:path w="439" h="403" extrusionOk="0">
                  <a:moveTo>
                    <a:pt x="221" y="1"/>
                  </a:moveTo>
                  <a:cubicBezTo>
                    <a:pt x="170" y="1"/>
                    <a:pt x="119" y="20"/>
                    <a:pt x="78" y="58"/>
                  </a:cubicBezTo>
                  <a:cubicBezTo>
                    <a:pt x="1" y="140"/>
                    <a:pt x="1" y="265"/>
                    <a:pt x="78" y="342"/>
                  </a:cubicBezTo>
                  <a:cubicBezTo>
                    <a:pt x="119" y="382"/>
                    <a:pt x="170" y="403"/>
                    <a:pt x="221" y="403"/>
                  </a:cubicBezTo>
                  <a:cubicBezTo>
                    <a:pt x="272" y="403"/>
                    <a:pt x="323" y="382"/>
                    <a:pt x="361" y="342"/>
                  </a:cubicBezTo>
                  <a:cubicBezTo>
                    <a:pt x="438" y="265"/>
                    <a:pt x="438" y="140"/>
                    <a:pt x="361" y="58"/>
                  </a:cubicBezTo>
                  <a:cubicBezTo>
                    <a:pt x="323" y="20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7"/>
            <p:cNvSpPr/>
            <p:nvPr/>
          </p:nvSpPr>
          <p:spPr>
            <a:xfrm>
              <a:off x="3092968" y="2186867"/>
              <a:ext cx="11493" cy="10577"/>
            </a:xfrm>
            <a:custGeom>
              <a:avLst/>
              <a:gdLst/>
              <a:ahLst/>
              <a:cxnLst/>
              <a:rect l="l" t="t" r="r" b="b"/>
              <a:pathLst>
                <a:path w="439" h="404" extrusionOk="0">
                  <a:moveTo>
                    <a:pt x="221" y="1"/>
                  </a:moveTo>
                  <a:cubicBezTo>
                    <a:pt x="170" y="1"/>
                    <a:pt x="119" y="21"/>
                    <a:pt x="78" y="62"/>
                  </a:cubicBezTo>
                  <a:cubicBezTo>
                    <a:pt x="1" y="139"/>
                    <a:pt x="1" y="264"/>
                    <a:pt x="78" y="346"/>
                  </a:cubicBezTo>
                  <a:cubicBezTo>
                    <a:pt x="119" y="384"/>
                    <a:pt x="170" y="403"/>
                    <a:pt x="221" y="403"/>
                  </a:cubicBezTo>
                  <a:cubicBezTo>
                    <a:pt x="272" y="403"/>
                    <a:pt x="323" y="384"/>
                    <a:pt x="361" y="346"/>
                  </a:cubicBezTo>
                  <a:cubicBezTo>
                    <a:pt x="438" y="264"/>
                    <a:pt x="438" y="139"/>
                    <a:pt x="361" y="62"/>
                  </a:cubicBezTo>
                  <a:cubicBezTo>
                    <a:pt x="323" y="21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7"/>
            <p:cNvSpPr/>
            <p:nvPr/>
          </p:nvSpPr>
          <p:spPr>
            <a:xfrm>
              <a:off x="3320132" y="2230876"/>
              <a:ext cx="11467" cy="10446"/>
            </a:xfrm>
            <a:custGeom>
              <a:avLst/>
              <a:gdLst/>
              <a:ahLst/>
              <a:cxnLst/>
              <a:rect l="l" t="t" r="r" b="b"/>
              <a:pathLst>
                <a:path w="438" h="399" extrusionOk="0">
                  <a:moveTo>
                    <a:pt x="217" y="0"/>
                  </a:moveTo>
                  <a:cubicBezTo>
                    <a:pt x="166" y="0"/>
                    <a:pt x="115" y="19"/>
                    <a:pt x="77" y="58"/>
                  </a:cubicBezTo>
                  <a:cubicBezTo>
                    <a:pt x="0" y="135"/>
                    <a:pt x="0" y="264"/>
                    <a:pt x="77" y="341"/>
                  </a:cubicBezTo>
                  <a:cubicBezTo>
                    <a:pt x="115" y="380"/>
                    <a:pt x="166" y="399"/>
                    <a:pt x="217" y="399"/>
                  </a:cubicBezTo>
                  <a:cubicBezTo>
                    <a:pt x="268" y="399"/>
                    <a:pt x="320" y="380"/>
                    <a:pt x="360" y="341"/>
                  </a:cubicBezTo>
                  <a:cubicBezTo>
                    <a:pt x="437" y="264"/>
                    <a:pt x="437" y="135"/>
                    <a:pt x="360" y="58"/>
                  </a:cubicBezTo>
                  <a:cubicBezTo>
                    <a:pt x="320" y="19"/>
                    <a:pt x="268" y="0"/>
                    <a:pt x="21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3" name="Google Shape;16633;p87"/>
          <p:cNvGrpSpPr/>
          <p:nvPr/>
        </p:nvGrpSpPr>
        <p:grpSpPr>
          <a:xfrm>
            <a:off x="3028591" y="2443798"/>
            <a:ext cx="431158" cy="349817"/>
            <a:chOff x="3028591" y="2443798"/>
            <a:chExt cx="431158" cy="349817"/>
          </a:xfrm>
        </p:grpSpPr>
        <p:sp>
          <p:nvSpPr>
            <p:cNvPr id="16634" name="Google Shape;16634;p87"/>
            <p:cNvSpPr/>
            <p:nvPr/>
          </p:nvSpPr>
          <p:spPr>
            <a:xfrm>
              <a:off x="3068332" y="2658997"/>
              <a:ext cx="144278" cy="120873"/>
            </a:xfrm>
            <a:custGeom>
              <a:avLst/>
              <a:gdLst/>
              <a:ahLst/>
              <a:cxnLst/>
              <a:rect l="l" t="t" r="r" b="b"/>
              <a:pathLst>
                <a:path w="5511" h="4617" extrusionOk="0">
                  <a:moveTo>
                    <a:pt x="3443" y="603"/>
                  </a:moveTo>
                  <a:cubicBezTo>
                    <a:pt x="3643" y="603"/>
                    <a:pt x="3815" y="858"/>
                    <a:pt x="3637" y="1047"/>
                  </a:cubicBezTo>
                  <a:lnTo>
                    <a:pt x="1413" y="3276"/>
                  </a:lnTo>
                  <a:cubicBezTo>
                    <a:pt x="1356" y="3327"/>
                    <a:pt x="1295" y="3349"/>
                    <a:pt x="1235" y="3349"/>
                  </a:cubicBezTo>
                  <a:cubicBezTo>
                    <a:pt x="1032" y="3349"/>
                    <a:pt x="859" y="3095"/>
                    <a:pt x="1038" y="2902"/>
                  </a:cubicBezTo>
                  <a:lnTo>
                    <a:pt x="3267" y="677"/>
                  </a:lnTo>
                  <a:cubicBezTo>
                    <a:pt x="3323" y="625"/>
                    <a:pt x="3384" y="603"/>
                    <a:pt x="3443" y="603"/>
                  </a:cubicBezTo>
                  <a:close/>
                  <a:moveTo>
                    <a:pt x="2753" y="0"/>
                  </a:moveTo>
                  <a:cubicBezTo>
                    <a:pt x="1235" y="0"/>
                    <a:pt x="0" y="831"/>
                    <a:pt x="0" y="1859"/>
                  </a:cubicBezTo>
                  <a:cubicBezTo>
                    <a:pt x="0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79" y="1860"/>
                    <a:pt x="3641" y="1837"/>
                    <a:pt x="3700" y="1837"/>
                  </a:cubicBezTo>
                  <a:cubicBezTo>
                    <a:pt x="3901" y="1837"/>
                    <a:pt x="4070" y="2093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8" y="4616"/>
                    <a:pt x="2760" y="4616"/>
                  </a:cubicBezTo>
                  <a:cubicBezTo>
                    <a:pt x="4216" y="4616"/>
                    <a:pt x="5511" y="3440"/>
                    <a:pt x="5511" y="1859"/>
                  </a:cubicBezTo>
                  <a:cubicBezTo>
                    <a:pt x="5506" y="1542"/>
                    <a:pt x="5390" y="1235"/>
                    <a:pt x="5189" y="990"/>
                  </a:cubicBezTo>
                  <a:lnTo>
                    <a:pt x="4636" y="1537"/>
                  </a:lnTo>
                  <a:cubicBezTo>
                    <a:pt x="4579" y="1590"/>
                    <a:pt x="4516" y="1613"/>
                    <a:pt x="4457" y="1613"/>
                  </a:cubicBezTo>
                  <a:cubicBezTo>
                    <a:pt x="4256" y="1613"/>
                    <a:pt x="4089" y="1360"/>
                    <a:pt x="4266" y="1167"/>
                  </a:cubicBezTo>
                  <a:lnTo>
                    <a:pt x="4809" y="620"/>
                  </a:lnTo>
                  <a:cubicBezTo>
                    <a:pt x="4305" y="240"/>
                    <a:pt x="3570" y="0"/>
                    <a:pt x="2753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7"/>
            <p:cNvSpPr/>
            <p:nvPr/>
          </p:nvSpPr>
          <p:spPr>
            <a:xfrm>
              <a:off x="3275338" y="2658997"/>
              <a:ext cx="144304" cy="120873"/>
            </a:xfrm>
            <a:custGeom>
              <a:avLst/>
              <a:gdLst/>
              <a:ahLst/>
              <a:cxnLst/>
              <a:rect l="l" t="t" r="r" b="b"/>
              <a:pathLst>
                <a:path w="5512" h="4617" extrusionOk="0">
                  <a:moveTo>
                    <a:pt x="3440" y="605"/>
                  </a:moveTo>
                  <a:cubicBezTo>
                    <a:pt x="3641" y="605"/>
                    <a:pt x="3811" y="859"/>
                    <a:pt x="3633" y="1052"/>
                  </a:cubicBezTo>
                  <a:lnTo>
                    <a:pt x="3637" y="1052"/>
                  </a:lnTo>
                  <a:lnTo>
                    <a:pt x="1408" y="3276"/>
                  </a:lnTo>
                  <a:cubicBezTo>
                    <a:pt x="1352" y="3329"/>
                    <a:pt x="1290" y="3351"/>
                    <a:pt x="1230" y="3351"/>
                  </a:cubicBezTo>
                  <a:cubicBezTo>
                    <a:pt x="1029" y="3351"/>
                    <a:pt x="860" y="3096"/>
                    <a:pt x="1038" y="2907"/>
                  </a:cubicBezTo>
                  <a:lnTo>
                    <a:pt x="3263" y="677"/>
                  </a:lnTo>
                  <a:cubicBezTo>
                    <a:pt x="3319" y="626"/>
                    <a:pt x="3381" y="605"/>
                    <a:pt x="3440" y="605"/>
                  </a:cubicBezTo>
                  <a:close/>
                  <a:moveTo>
                    <a:pt x="2754" y="0"/>
                  </a:moveTo>
                  <a:cubicBezTo>
                    <a:pt x="1235" y="0"/>
                    <a:pt x="1" y="831"/>
                    <a:pt x="1" y="1859"/>
                  </a:cubicBezTo>
                  <a:cubicBezTo>
                    <a:pt x="1" y="2796"/>
                    <a:pt x="476" y="3666"/>
                    <a:pt x="1264" y="4170"/>
                  </a:cubicBezTo>
                  <a:lnTo>
                    <a:pt x="3522" y="1912"/>
                  </a:lnTo>
                  <a:cubicBezTo>
                    <a:pt x="3581" y="1848"/>
                    <a:pt x="3649" y="1822"/>
                    <a:pt x="3713" y="1822"/>
                  </a:cubicBezTo>
                  <a:cubicBezTo>
                    <a:pt x="3920" y="1822"/>
                    <a:pt x="4097" y="2095"/>
                    <a:pt x="3892" y="2282"/>
                  </a:cubicBezTo>
                  <a:lnTo>
                    <a:pt x="1754" y="4425"/>
                  </a:lnTo>
                  <a:cubicBezTo>
                    <a:pt x="2089" y="4555"/>
                    <a:pt x="2429" y="4616"/>
                    <a:pt x="2760" y="4616"/>
                  </a:cubicBezTo>
                  <a:cubicBezTo>
                    <a:pt x="4217" y="4616"/>
                    <a:pt x="5511" y="3440"/>
                    <a:pt x="5511" y="1859"/>
                  </a:cubicBezTo>
                  <a:cubicBezTo>
                    <a:pt x="5506" y="1542"/>
                    <a:pt x="5391" y="1235"/>
                    <a:pt x="5189" y="990"/>
                  </a:cubicBezTo>
                  <a:lnTo>
                    <a:pt x="4637" y="1537"/>
                  </a:lnTo>
                  <a:cubicBezTo>
                    <a:pt x="4577" y="1602"/>
                    <a:pt x="4509" y="1628"/>
                    <a:pt x="4445" y="1628"/>
                  </a:cubicBezTo>
                  <a:cubicBezTo>
                    <a:pt x="4238" y="1628"/>
                    <a:pt x="4062" y="1358"/>
                    <a:pt x="4267" y="1167"/>
                  </a:cubicBezTo>
                  <a:lnTo>
                    <a:pt x="4810" y="620"/>
                  </a:lnTo>
                  <a:cubicBezTo>
                    <a:pt x="4305" y="240"/>
                    <a:pt x="3570" y="0"/>
                    <a:pt x="2754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7"/>
            <p:cNvSpPr/>
            <p:nvPr/>
          </p:nvSpPr>
          <p:spPr>
            <a:xfrm>
              <a:off x="3041917" y="2696853"/>
              <a:ext cx="13849" cy="18745"/>
            </a:xfrm>
            <a:custGeom>
              <a:avLst/>
              <a:gdLst/>
              <a:ahLst/>
              <a:cxnLst/>
              <a:rect l="l" t="t" r="r" b="b"/>
              <a:pathLst>
                <a:path w="529" h="716" extrusionOk="0">
                  <a:moveTo>
                    <a:pt x="269" y="0"/>
                  </a:moveTo>
                  <a:cubicBezTo>
                    <a:pt x="121" y="0"/>
                    <a:pt x="0" y="120"/>
                    <a:pt x="0" y="264"/>
                  </a:cubicBezTo>
                  <a:lnTo>
                    <a:pt x="0" y="452"/>
                  </a:lnTo>
                  <a:cubicBezTo>
                    <a:pt x="0" y="596"/>
                    <a:pt x="121" y="716"/>
                    <a:pt x="269" y="716"/>
                  </a:cubicBezTo>
                  <a:lnTo>
                    <a:pt x="495" y="716"/>
                  </a:lnTo>
                  <a:cubicBezTo>
                    <a:pt x="490" y="615"/>
                    <a:pt x="486" y="514"/>
                    <a:pt x="486" y="413"/>
                  </a:cubicBezTo>
                  <a:cubicBezTo>
                    <a:pt x="481" y="274"/>
                    <a:pt x="500" y="135"/>
                    <a:pt x="529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7"/>
            <p:cNvSpPr/>
            <p:nvPr/>
          </p:nvSpPr>
          <p:spPr>
            <a:xfrm>
              <a:off x="3432051" y="2696853"/>
              <a:ext cx="13875" cy="18745"/>
            </a:xfrm>
            <a:custGeom>
              <a:avLst/>
              <a:gdLst/>
              <a:ahLst/>
              <a:cxnLst/>
              <a:rect l="l" t="t" r="r" b="b"/>
              <a:pathLst>
                <a:path w="530" h="716" extrusionOk="0">
                  <a:moveTo>
                    <a:pt x="1" y="0"/>
                  </a:moveTo>
                  <a:cubicBezTo>
                    <a:pt x="34" y="135"/>
                    <a:pt x="49" y="274"/>
                    <a:pt x="49" y="413"/>
                  </a:cubicBezTo>
                  <a:cubicBezTo>
                    <a:pt x="49" y="514"/>
                    <a:pt x="44" y="615"/>
                    <a:pt x="34" y="716"/>
                  </a:cubicBezTo>
                  <a:lnTo>
                    <a:pt x="265" y="716"/>
                  </a:lnTo>
                  <a:cubicBezTo>
                    <a:pt x="409" y="716"/>
                    <a:pt x="529" y="596"/>
                    <a:pt x="529" y="452"/>
                  </a:cubicBezTo>
                  <a:lnTo>
                    <a:pt x="529" y="264"/>
                  </a:lnTo>
                  <a:cubicBezTo>
                    <a:pt x="529" y="120"/>
                    <a:pt x="409" y="0"/>
                    <a:pt x="265" y="0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7"/>
            <p:cNvSpPr/>
            <p:nvPr/>
          </p:nvSpPr>
          <p:spPr>
            <a:xfrm>
              <a:off x="3090821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2" y="0"/>
                    <a:pt x="2466" y="26"/>
                    <a:pt x="2408" y="88"/>
                  </a:cubicBezTo>
                  <a:lnTo>
                    <a:pt x="179" y="2318"/>
                  </a:lnTo>
                  <a:cubicBezTo>
                    <a:pt x="1" y="2507"/>
                    <a:pt x="172" y="2762"/>
                    <a:pt x="375" y="2762"/>
                  </a:cubicBezTo>
                  <a:cubicBezTo>
                    <a:pt x="435" y="2762"/>
                    <a:pt x="497" y="2740"/>
                    <a:pt x="554" y="2687"/>
                  </a:cubicBezTo>
                  <a:lnTo>
                    <a:pt x="2778" y="463"/>
                  </a:lnTo>
                  <a:cubicBezTo>
                    <a:pt x="2980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7"/>
            <p:cNvSpPr/>
            <p:nvPr/>
          </p:nvSpPr>
          <p:spPr>
            <a:xfrm>
              <a:off x="3098518" y="2782488"/>
              <a:ext cx="1021" cy="654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0"/>
                    <a:pt x="24" y="20"/>
                    <a:pt x="39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7"/>
            <p:cNvSpPr/>
            <p:nvPr/>
          </p:nvSpPr>
          <p:spPr>
            <a:xfrm>
              <a:off x="3101267" y="2706959"/>
              <a:ext cx="71733" cy="67885"/>
            </a:xfrm>
            <a:custGeom>
              <a:avLst/>
              <a:gdLst/>
              <a:ahLst/>
              <a:cxnLst/>
              <a:rect l="l" t="t" r="r" b="b"/>
              <a:pathLst>
                <a:path w="2740" h="2593" extrusionOk="0">
                  <a:moveTo>
                    <a:pt x="2449" y="1"/>
                  </a:moveTo>
                  <a:cubicBezTo>
                    <a:pt x="2381" y="1"/>
                    <a:pt x="2314" y="27"/>
                    <a:pt x="2264" y="80"/>
                  </a:cubicBezTo>
                  <a:lnTo>
                    <a:pt x="1" y="2338"/>
                  </a:lnTo>
                  <a:cubicBezTo>
                    <a:pt x="160" y="2439"/>
                    <a:pt x="323" y="2525"/>
                    <a:pt x="496" y="2593"/>
                  </a:cubicBezTo>
                  <a:lnTo>
                    <a:pt x="2634" y="450"/>
                  </a:lnTo>
                  <a:cubicBezTo>
                    <a:pt x="2739" y="349"/>
                    <a:pt x="2739" y="181"/>
                    <a:pt x="2634" y="80"/>
                  </a:cubicBezTo>
                  <a:cubicBezTo>
                    <a:pt x="2583" y="27"/>
                    <a:pt x="2516" y="1"/>
                    <a:pt x="2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7"/>
            <p:cNvSpPr/>
            <p:nvPr/>
          </p:nvSpPr>
          <p:spPr>
            <a:xfrm>
              <a:off x="3177241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1" y="649"/>
                    <a:pt x="1" y="817"/>
                    <a:pt x="106" y="918"/>
                  </a:cubicBezTo>
                  <a:cubicBezTo>
                    <a:pt x="157" y="971"/>
                    <a:pt x="224" y="998"/>
                    <a:pt x="291" y="998"/>
                  </a:cubicBezTo>
                  <a:cubicBezTo>
                    <a:pt x="359" y="998"/>
                    <a:pt x="426" y="971"/>
                    <a:pt x="476" y="918"/>
                  </a:cubicBezTo>
                  <a:lnTo>
                    <a:pt x="1029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87"/>
            <p:cNvSpPr/>
            <p:nvPr/>
          </p:nvSpPr>
          <p:spPr>
            <a:xfrm>
              <a:off x="3297853" y="2674417"/>
              <a:ext cx="78016" cy="72309"/>
            </a:xfrm>
            <a:custGeom>
              <a:avLst/>
              <a:gdLst/>
              <a:ahLst/>
              <a:cxnLst/>
              <a:rect l="l" t="t" r="r" b="b"/>
              <a:pathLst>
                <a:path w="2980" h="2762" extrusionOk="0">
                  <a:moveTo>
                    <a:pt x="2595" y="0"/>
                  </a:moveTo>
                  <a:cubicBezTo>
                    <a:pt x="2531" y="0"/>
                    <a:pt x="2465" y="26"/>
                    <a:pt x="2408" y="88"/>
                  </a:cubicBezTo>
                  <a:lnTo>
                    <a:pt x="178" y="2318"/>
                  </a:lnTo>
                  <a:cubicBezTo>
                    <a:pt x="0" y="2507"/>
                    <a:pt x="172" y="2762"/>
                    <a:pt x="374" y="2762"/>
                  </a:cubicBezTo>
                  <a:cubicBezTo>
                    <a:pt x="434" y="2762"/>
                    <a:pt x="496" y="2740"/>
                    <a:pt x="553" y="2687"/>
                  </a:cubicBezTo>
                  <a:lnTo>
                    <a:pt x="2777" y="463"/>
                  </a:lnTo>
                  <a:cubicBezTo>
                    <a:pt x="2979" y="272"/>
                    <a:pt x="2800" y="0"/>
                    <a:pt x="25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87"/>
            <p:cNvSpPr/>
            <p:nvPr/>
          </p:nvSpPr>
          <p:spPr>
            <a:xfrm>
              <a:off x="3305523" y="2782619"/>
              <a:ext cx="1047" cy="524"/>
            </a:xfrm>
            <a:custGeom>
              <a:avLst/>
              <a:gdLst/>
              <a:ahLst/>
              <a:cxnLst/>
              <a:rect l="l" t="t" r="r" b="b"/>
              <a:pathLst>
                <a:path w="40" h="20" extrusionOk="0">
                  <a:moveTo>
                    <a:pt x="1" y="0"/>
                  </a:moveTo>
                  <a:cubicBezTo>
                    <a:pt x="10" y="5"/>
                    <a:pt x="25" y="15"/>
                    <a:pt x="39" y="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7"/>
            <p:cNvSpPr/>
            <p:nvPr/>
          </p:nvSpPr>
          <p:spPr>
            <a:xfrm>
              <a:off x="3308298" y="2706959"/>
              <a:ext cx="71707" cy="67885"/>
            </a:xfrm>
            <a:custGeom>
              <a:avLst/>
              <a:gdLst/>
              <a:ahLst/>
              <a:cxnLst/>
              <a:rect l="l" t="t" r="r" b="b"/>
              <a:pathLst>
                <a:path w="2739" h="2593" extrusionOk="0">
                  <a:moveTo>
                    <a:pt x="2448" y="1"/>
                  </a:moveTo>
                  <a:cubicBezTo>
                    <a:pt x="2381" y="1"/>
                    <a:pt x="2314" y="27"/>
                    <a:pt x="2263" y="80"/>
                  </a:cubicBezTo>
                  <a:lnTo>
                    <a:pt x="0" y="2338"/>
                  </a:lnTo>
                  <a:cubicBezTo>
                    <a:pt x="159" y="2439"/>
                    <a:pt x="322" y="2525"/>
                    <a:pt x="495" y="2593"/>
                  </a:cubicBezTo>
                  <a:lnTo>
                    <a:pt x="2633" y="450"/>
                  </a:lnTo>
                  <a:cubicBezTo>
                    <a:pt x="2739" y="349"/>
                    <a:pt x="2739" y="181"/>
                    <a:pt x="2633" y="80"/>
                  </a:cubicBezTo>
                  <a:cubicBezTo>
                    <a:pt x="2583" y="27"/>
                    <a:pt x="2515" y="1"/>
                    <a:pt x="2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7"/>
            <p:cNvSpPr/>
            <p:nvPr/>
          </p:nvSpPr>
          <p:spPr>
            <a:xfrm>
              <a:off x="3384273" y="2675203"/>
              <a:ext cx="26939" cy="26128"/>
            </a:xfrm>
            <a:custGeom>
              <a:avLst/>
              <a:gdLst/>
              <a:ahLst/>
              <a:cxnLst/>
              <a:rect l="l" t="t" r="r" b="b"/>
              <a:pathLst>
                <a:path w="1029" h="998" extrusionOk="0">
                  <a:moveTo>
                    <a:pt x="649" y="1"/>
                  </a:moveTo>
                  <a:lnTo>
                    <a:pt x="106" y="548"/>
                  </a:lnTo>
                  <a:cubicBezTo>
                    <a:pt x="0" y="649"/>
                    <a:pt x="0" y="817"/>
                    <a:pt x="106" y="918"/>
                  </a:cubicBezTo>
                  <a:cubicBezTo>
                    <a:pt x="156" y="971"/>
                    <a:pt x="223" y="998"/>
                    <a:pt x="291" y="998"/>
                  </a:cubicBezTo>
                  <a:cubicBezTo>
                    <a:pt x="358" y="998"/>
                    <a:pt x="425" y="971"/>
                    <a:pt x="476" y="918"/>
                  </a:cubicBezTo>
                  <a:lnTo>
                    <a:pt x="1028" y="371"/>
                  </a:lnTo>
                  <a:cubicBezTo>
                    <a:pt x="918" y="231"/>
                    <a:pt x="788" y="106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7"/>
            <p:cNvSpPr/>
            <p:nvPr/>
          </p:nvSpPr>
          <p:spPr>
            <a:xfrm>
              <a:off x="3028591" y="2443798"/>
              <a:ext cx="431158" cy="349817"/>
            </a:xfrm>
            <a:custGeom>
              <a:avLst/>
              <a:gdLst/>
              <a:ahLst/>
              <a:cxnLst/>
              <a:rect l="l" t="t" r="r" b="b"/>
              <a:pathLst>
                <a:path w="16469" h="13362" extrusionOk="0">
                  <a:moveTo>
                    <a:pt x="1043" y="9666"/>
                  </a:moveTo>
                  <a:cubicBezTo>
                    <a:pt x="1009" y="9801"/>
                    <a:pt x="990" y="9940"/>
                    <a:pt x="995" y="10079"/>
                  </a:cubicBezTo>
                  <a:cubicBezTo>
                    <a:pt x="995" y="10180"/>
                    <a:pt x="999" y="10281"/>
                    <a:pt x="1009" y="10382"/>
                  </a:cubicBezTo>
                  <a:lnTo>
                    <a:pt x="778" y="10382"/>
                  </a:lnTo>
                  <a:cubicBezTo>
                    <a:pt x="630" y="10382"/>
                    <a:pt x="509" y="10262"/>
                    <a:pt x="509" y="10118"/>
                  </a:cubicBezTo>
                  <a:lnTo>
                    <a:pt x="509" y="9930"/>
                  </a:lnTo>
                  <a:cubicBezTo>
                    <a:pt x="509" y="9786"/>
                    <a:pt x="630" y="9666"/>
                    <a:pt x="778" y="9666"/>
                  </a:cubicBezTo>
                  <a:close/>
                  <a:moveTo>
                    <a:pt x="15676" y="9666"/>
                  </a:moveTo>
                  <a:cubicBezTo>
                    <a:pt x="15820" y="9666"/>
                    <a:pt x="15940" y="9786"/>
                    <a:pt x="15940" y="9930"/>
                  </a:cubicBezTo>
                  <a:lnTo>
                    <a:pt x="15940" y="10118"/>
                  </a:lnTo>
                  <a:cubicBezTo>
                    <a:pt x="15940" y="10262"/>
                    <a:pt x="15820" y="10382"/>
                    <a:pt x="15676" y="10382"/>
                  </a:cubicBezTo>
                  <a:lnTo>
                    <a:pt x="15445" y="10382"/>
                  </a:lnTo>
                  <a:cubicBezTo>
                    <a:pt x="15455" y="10281"/>
                    <a:pt x="15460" y="10180"/>
                    <a:pt x="15460" y="10079"/>
                  </a:cubicBezTo>
                  <a:cubicBezTo>
                    <a:pt x="15460" y="9940"/>
                    <a:pt x="15445" y="9801"/>
                    <a:pt x="15412" y="9666"/>
                  </a:cubicBezTo>
                  <a:close/>
                  <a:moveTo>
                    <a:pt x="4271" y="8220"/>
                  </a:moveTo>
                  <a:cubicBezTo>
                    <a:pt x="5088" y="8220"/>
                    <a:pt x="5823" y="8460"/>
                    <a:pt x="6327" y="8840"/>
                  </a:cubicBezTo>
                  <a:cubicBezTo>
                    <a:pt x="6466" y="8945"/>
                    <a:pt x="6596" y="9070"/>
                    <a:pt x="6707" y="9210"/>
                  </a:cubicBezTo>
                  <a:cubicBezTo>
                    <a:pt x="6908" y="9455"/>
                    <a:pt x="7024" y="9762"/>
                    <a:pt x="7029" y="10079"/>
                  </a:cubicBezTo>
                  <a:cubicBezTo>
                    <a:pt x="7024" y="11602"/>
                    <a:pt x="5794" y="12832"/>
                    <a:pt x="4271" y="12832"/>
                  </a:cubicBezTo>
                  <a:cubicBezTo>
                    <a:pt x="2753" y="12832"/>
                    <a:pt x="1518" y="11597"/>
                    <a:pt x="1518" y="10079"/>
                  </a:cubicBezTo>
                  <a:cubicBezTo>
                    <a:pt x="1518" y="9051"/>
                    <a:pt x="2753" y="8220"/>
                    <a:pt x="4271" y="8220"/>
                  </a:cubicBezTo>
                  <a:close/>
                  <a:moveTo>
                    <a:pt x="12179" y="8220"/>
                  </a:moveTo>
                  <a:cubicBezTo>
                    <a:pt x="12995" y="8220"/>
                    <a:pt x="13730" y="8460"/>
                    <a:pt x="14235" y="8840"/>
                  </a:cubicBezTo>
                  <a:cubicBezTo>
                    <a:pt x="14374" y="8945"/>
                    <a:pt x="14504" y="9070"/>
                    <a:pt x="14614" y="9210"/>
                  </a:cubicBezTo>
                  <a:cubicBezTo>
                    <a:pt x="14816" y="9455"/>
                    <a:pt x="14926" y="9762"/>
                    <a:pt x="14931" y="10079"/>
                  </a:cubicBezTo>
                  <a:cubicBezTo>
                    <a:pt x="14935" y="11660"/>
                    <a:pt x="13638" y="12836"/>
                    <a:pt x="12181" y="12836"/>
                  </a:cubicBezTo>
                  <a:cubicBezTo>
                    <a:pt x="11849" y="12836"/>
                    <a:pt x="11509" y="12775"/>
                    <a:pt x="11174" y="12645"/>
                  </a:cubicBezTo>
                  <a:cubicBezTo>
                    <a:pt x="10122" y="12227"/>
                    <a:pt x="9426" y="11213"/>
                    <a:pt x="9426" y="10079"/>
                  </a:cubicBezTo>
                  <a:cubicBezTo>
                    <a:pt x="9426" y="9051"/>
                    <a:pt x="10660" y="8220"/>
                    <a:pt x="12179" y="8220"/>
                  </a:cubicBezTo>
                  <a:close/>
                  <a:moveTo>
                    <a:pt x="3603" y="0"/>
                  </a:moveTo>
                  <a:cubicBezTo>
                    <a:pt x="2921" y="0"/>
                    <a:pt x="2325" y="462"/>
                    <a:pt x="2162" y="1125"/>
                  </a:cubicBezTo>
                  <a:lnTo>
                    <a:pt x="19" y="9743"/>
                  </a:lnTo>
                  <a:lnTo>
                    <a:pt x="19" y="9748"/>
                  </a:lnTo>
                  <a:cubicBezTo>
                    <a:pt x="5" y="9805"/>
                    <a:pt x="0" y="9868"/>
                    <a:pt x="0" y="9930"/>
                  </a:cubicBezTo>
                  <a:lnTo>
                    <a:pt x="0" y="10118"/>
                  </a:lnTo>
                  <a:cubicBezTo>
                    <a:pt x="0" y="10550"/>
                    <a:pt x="346" y="10901"/>
                    <a:pt x="778" y="10910"/>
                  </a:cubicBezTo>
                  <a:lnTo>
                    <a:pt x="1100" y="10910"/>
                  </a:lnTo>
                  <a:cubicBezTo>
                    <a:pt x="1326" y="11770"/>
                    <a:pt x="1893" y="12500"/>
                    <a:pt x="2671" y="12938"/>
                  </a:cubicBezTo>
                  <a:lnTo>
                    <a:pt x="2710" y="12962"/>
                  </a:lnTo>
                  <a:cubicBezTo>
                    <a:pt x="3216" y="13236"/>
                    <a:pt x="3749" y="13361"/>
                    <a:pt x="4268" y="13361"/>
                  </a:cubicBezTo>
                  <a:cubicBezTo>
                    <a:pt x="5944" y="13361"/>
                    <a:pt x="7483" y="12055"/>
                    <a:pt x="7552" y="10199"/>
                  </a:cubicBezTo>
                  <a:cubicBezTo>
                    <a:pt x="7752" y="10050"/>
                    <a:pt x="7988" y="9976"/>
                    <a:pt x="8225" y="9976"/>
                  </a:cubicBezTo>
                  <a:cubicBezTo>
                    <a:pt x="8463" y="9976"/>
                    <a:pt x="8700" y="10050"/>
                    <a:pt x="8902" y="10199"/>
                  </a:cubicBezTo>
                  <a:cubicBezTo>
                    <a:pt x="8945" y="11343"/>
                    <a:pt x="9580" y="12380"/>
                    <a:pt x="10579" y="12938"/>
                  </a:cubicBezTo>
                  <a:lnTo>
                    <a:pt x="10617" y="12962"/>
                  </a:lnTo>
                  <a:cubicBezTo>
                    <a:pt x="11119" y="13233"/>
                    <a:pt x="11653" y="13360"/>
                    <a:pt x="12177" y="13360"/>
                  </a:cubicBezTo>
                  <a:cubicBezTo>
                    <a:pt x="13608" y="13360"/>
                    <a:pt x="14960" y="12416"/>
                    <a:pt x="15354" y="10910"/>
                  </a:cubicBezTo>
                  <a:lnTo>
                    <a:pt x="15676" y="10910"/>
                  </a:lnTo>
                  <a:cubicBezTo>
                    <a:pt x="16113" y="10906"/>
                    <a:pt x="16469" y="10555"/>
                    <a:pt x="16469" y="10118"/>
                  </a:cubicBezTo>
                  <a:lnTo>
                    <a:pt x="16469" y="9930"/>
                  </a:lnTo>
                  <a:cubicBezTo>
                    <a:pt x="16469" y="9868"/>
                    <a:pt x="16459" y="9805"/>
                    <a:pt x="16445" y="9743"/>
                  </a:cubicBezTo>
                  <a:lnTo>
                    <a:pt x="16445" y="9738"/>
                  </a:lnTo>
                  <a:lnTo>
                    <a:pt x="14302" y="1125"/>
                  </a:lnTo>
                  <a:cubicBezTo>
                    <a:pt x="14139" y="462"/>
                    <a:pt x="13543" y="0"/>
                    <a:pt x="12861" y="0"/>
                  </a:cubicBezTo>
                  <a:cubicBezTo>
                    <a:pt x="12510" y="0"/>
                    <a:pt x="12510" y="524"/>
                    <a:pt x="12861" y="524"/>
                  </a:cubicBezTo>
                  <a:cubicBezTo>
                    <a:pt x="13303" y="524"/>
                    <a:pt x="13687" y="827"/>
                    <a:pt x="13793" y="1254"/>
                  </a:cubicBezTo>
                  <a:lnTo>
                    <a:pt x="15753" y="9142"/>
                  </a:lnTo>
                  <a:lnTo>
                    <a:pt x="15200" y="9142"/>
                  </a:lnTo>
                  <a:cubicBezTo>
                    <a:pt x="15013" y="8830"/>
                    <a:pt x="14763" y="8566"/>
                    <a:pt x="14465" y="8359"/>
                  </a:cubicBezTo>
                  <a:cubicBezTo>
                    <a:pt x="13850" y="7927"/>
                    <a:pt x="13038" y="7692"/>
                    <a:pt x="12183" y="7692"/>
                  </a:cubicBezTo>
                  <a:cubicBezTo>
                    <a:pt x="11328" y="7692"/>
                    <a:pt x="10512" y="7932"/>
                    <a:pt x="9901" y="8359"/>
                  </a:cubicBezTo>
                  <a:cubicBezTo>
                    <a:pt x="9411" y="8705"/>
                    <a:pt x="9090" y="9142"/>
                    <a:pt x="8965" y="9623"/>
                  </a:cubicBezTo>
                  <a:cubicBezTo>
                    <a:pt x="8734" y="9510"/>
                    <a:pt x="8483" y="9454"/>
                    <a:pt x="8232" y="9454"/>
                  </a:cubicBezTo>
                  <a:cubicBezTo>
                    <a:pt x="7981" y="9454"/>
                    <a:pt x="7730" y="9510"/>
                    <a:pt x="7499" y="9623"/>
                  </a:cubicBezTo>
                  <a:cubicBezTo>
                    <a:pt x="7374" y="9142"/>
                    <a:pt x="7053" y="8705"/>
                    <a:pt x="6563" y="8359"/>
                  </a:cubicBezTo>
                  <a:cubicBezTo>
                    <a:pt x="5948" y="7927"/>
                    <a:pt x="5141" y="7692"/>
                    <a:pt x="4281" y="7692"/>
                  </a:cubicBezTo>
                  <a:cubicBezTo>
                    <a:pt x="3426" y="7692"/>
                    <a:pt x="2609" y="7932"/>
                    <a:pt x="1999" y="8359"/>
                  </a:cubicBezTo>
                  <a:cubicBezTo>
                    <a:pt x="1701" y="8566"/>
                    <a:pt x="1451" y="8830"/>
                    <a:pt x="1264" y="9142"/>
                  </a:cubicBezTo>
                  <a:lnTo>
                    <a:pt x="711" y="9142"/>
                  </a:lnTo>
                  <a:lnTo>
                    <a:pt x="2671" y="1254"/>
                  </a:lnTo>
                  <a:cubicBezTo>
                    <a:pt x="2777" y="827"/>
                    <a:pt x="3161" y="524"/>
                    <a:pt x="3603" y="524"/>
                  </a:cubicBezTo>
                  <a:cubicBezTo>
                    <a:pt x="3954" y="524"/>
                    <a:pt x="3954" y="0"/>
                    <a:pt x="3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7" name="Google Shape;16647;p87"/>
          <p:cNvGrpSpPr/>
          <p:nvPr/>
        </p:nvGrpSpPr>
        <p:grpSpPr>
          <a:xfrm>
            <a:off x="3966333" y="1983475"/>
            <a:ext cx="331805" cy="377961"/>
            <a:chOff x="3966333" y="1983475"/>
            <a:chExt cx="331805" cy="377961"/>
          </a:xfrm>
        </p:grpSpPr>
        <p:sp>
          <p:nvSpPr>
            <p:cNvPr id="16648" name="Google Shape;16648;p87"/>
            <p:cNvSpPr/>
            <p:nvPr/>
          </p:nvSpPr>
          <p:spPr>
            <a:xfrm>
              <a:off x="3972982" y="1989025"/>
              <a:ext cx="318113" cy="53460"/>
            </a:xfrm>
            <a:custGeom>
              <a:avLst/>
              <a:gdLst/>
              <a:ahLst/>
              <a:cxnLst/>
              <a:rect l="l" t="t" r="r" b="b"/>
              <a:pathLst>
                <a:path w="12151" h="2042" extrusionOk="0">
                  <a:moveTo>
                    <a:pt x="1019" y="0"/>
                  </a:moveTo>
                  <a:cubicBezTo>
                    <a:pt x="457" y="0"/>
                    <a:pt x="1" y="456"/>
                    <a:pt x="1" y="1023"/>
                  </a:cubicBezTo>
                  <a:cubicBezTo>
                    <a:pt x="1" y="1585"/>
                    <a:pt x="457" y="2042"/>
                    <a:pt x="1019" y="2042"/>
                  </a:cubicBezTo>
                  <a:lnTo>
                    <a:pt x="11132" y="2042"/>
                  </a:lnTo>
                  <a:cubicBezTo>
                    <a:pt x="11694" y="2042"/>
                    <a:pt x="12150" y="1585"/>
                    <a:pt x="12150" y="1023"/>
                  </a:cubicBezTo>
                  <a:cubicBezTo>
                    <a:pt x="12150" y="456"/>
                    <a:pt x="11694" y="0"/>
                    <a:pt x="11132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7"/>
            <p:cNvSpPr/>
            <p:nvPr/>
          </p:nvSpPr>
          <p:spPr>
            <a:xfrm>
              <a:off x="3977407" y="2042458"/>
              <a:ext cx="311804" cy="99013"/>
            </a:xfrm>
            <a:custGeom>
              <a:avLst/>
              <a:gdLst/>
              <a:ahLst/>
              <a:cxnLst/>
              <a:rect l="l" t="t" r="r" b="b"/>
              <a:pathLst>
                <a:path w="11910" h="3782" extrusionOk="0">
                  <a:moveTo>
                    <a:pt x="1891" y="0"/>
                  </a:moveTo>
                  <a:cubicBezTo>
                    <a:pt x="850" y="0"/>
                    <a:pt x="0" y="844"/>
                    <a:pt x="0" y="1889"/>
                  </a:cubicBezTo>
                  <a:cubicBezTo>
                    <a:pt x="0" y="2937"/>
                    <a:pt x="855" y="3782"/>
                    <a:pt x="1900" y="3782"/>
                  </a:cubicBezTo>
                  <a:cubicBezTo>
                    <a:pt x="1909" y="3782"/>
                    <a:pt x="1918" y="3782"/>
                    <a:pt x="1926" y="3782"/>
                  </a:cubicBezTo>
                  <a:lnTo>
                    <a:pt x="9988" y="3782"/>
                  </a:lnTo>
                  <a:cubicBezTo>
                    <a:pt x="9996" y="3782"/>
                    <a:pt x="10005" y="3782"/>
                    <a:pt x="10014" y="3782"/>
                  </a:cubicBezTo>
                  <a:cubicBezTo>
                    <a:pt x="11059" y="3782"/>
                    <a:pt x="11909" y="2937"/>
                    <a:pt x="11909" y="1889"/>
                  </a:cubicBezTo>
                  <a:cubicBezTo>
                    <a:pt x="11909" y="844"/>
                    <a:pt x="11064" y="0"/>
                    <a:pt x="10023" y="0"/>
                  </a:cubicBezTo>
                  <a:cubicBezTo>
                    <a:pt x="10011" y="0"/>
                    <a:pt x="9999" y="1"/>
                    <a:pt x="9988" y="1"/>
                  </a:cubicBezTo>
                  <a:lnTo>
                    <a:pt x="1926" y="1"/>
                  </a:lnTo>
                  <a:cubicBezTo>
                    <a:pt x="1915" y="1"/>
                    <a:pt x="1903" y="0"/>
                    <a:pt x="1891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7"/>
            <p:cNvSpPr/>
            <p:nvPr/>
          </p:nvSpPr>
          <p:spPr>
            <a:xfrm>
              <a:off x="4031861" y="2180558"/>
              <a:ext cx="200382" cy="175092"/>
            </a:xfrm>
            <a:custGeom>
              <a:avLst/>
              <a:gdLst/>
              <a:ahLst/>
              <a:cxnLst/>
              <a:rect l="l" t="t" r="r" b="b"/>
              <a:pathLst>
                <a:path w="7654" h="6688" extrusionOk="0">
                  <a:moveTo>
                    <a:pt x="0" y="1"/>
                  </a:moveTo>
                  <a:lnTo>
                    <a:pt x="0" y="6688"/>
                  </a:lnTo>
                  <a:lnTo>
                    <a:pt x="7653" y="6688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7"/>
            <p:cNvSpPr/>
            <p:nvPr/>
          </p:nvSpPr>
          <p:spPr>
            <a:xfrm>
              <a:off x="4247427" y="1989025"/>
              <a:ext cx="43668" cy="53460"/>
            </a:xfrm>
            <a:custGeom>
              <a:avLst/>
              <a:gdLst/>
              <a:ahLst/>
              <a:cxnLst/>
              <a:rect l="l" t="t" r="r" b="b"/>
              <a:pathLst>
                <a:path w="1668" h="2042" extrusionOk="0">
                  <a:moveTo>
                    <a:pt x="0" y="0"/>
                  </a:moveTo>
                  <a:cubicBezTo>
                    <a:pt x="562" y="0"/>
                    <a:pt x="1019" y="456"/>
                    <a:pt x="1019" y="1023"/>
                  </a:cubicBezTo>
                  <a:cubicBezTo>
                    <a:pt x="1019" y="1585"/>
                    <a:pt x="562" y="2042"/>
                    <a:pt x="0" y="2042"/>
                  </a:cubicBezTo>
                  <a:lnTo>
                    <a:pt x="649" y="2042"/>
                  </a:lnTo>
                  <a:cubicBezTo>
                    <a:pt x="1211" y="2042"/>
                    <a:pt x="1667" y="1585"/>
                    <a:pt x="1667" y="1023"/>
                  </a:cubicBezTo>
                  <a:cubicBezTo>
                    <a:pt x="1667" y="456"/>
                    <a:pt x="1211" y="0"/>
                    <a:pt x="64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7"/>
            <p:cNvSpPr/>
            <p:nvPr/>
          </p:nvSpPr>
          <p:spPr>
            <a:xfrm>
              <a:off x="4031861" y="2141445"/>
              <a:ext cx="200382" cy="38877"/>
            </a:xfrm>
            <a:custGeom>
              <a:avLst/>
              <a:gdLst/>
              <a:ahLst/>
              <a:cxnLst/>
              <a:rect l="l" t="t" r="r" b="b"/>
              <a:pathLst>
                <a:path w="7654" h="1485" extrusionOk="0">
                  <a:moveTo>
                    <a:pt x="0" y="1"/>
                  </a:moveTo>
                  <a:lnTo>
                    <a:pt x="0" y="1485"/>
                  </a:lnTo>
                  <a:lnTo>
                    <a:pt x="7653" y="1485"/>
                  </a:lnTo>
                  <a:lnTo>
                    <a:pt x="7653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7"/>
            <p:cNvSpPr/>
            <p:nvPr/>
          </p:nvSpPr>
          <p:spPr>
            <a:xfrm>
              <a:off x="4221902" y="2042458"/>
              <a:ext cx="67309" cy="99013"/>
            </a:xfrm>
            <a:custGeom>
              <a:avLst/>
              <a:gdLst/>
              <a:ahLst/>
              <a:cxnLst/>
              <a:rect l="l" t="t" r="r" b="b"/>
              <a:pathLst>
                <a:path w="2571" h="3782" extrusionOk="0">
                  <a:moveTo>
                    <a:pt x="35" y="0"/>
                  </a:moveTo>
                  <a:cubicBezTo>
                    <a:pt x="24" y="0"/>
                    <a:pt x="12" y="1"/>
                    <a:pt x="0" y="1"/>
                  </a:cubicBezTo>
                  <a:lnTo>
                    <a:pt x="70" y="1"/>
                  </a:lnTo>
                  <a:cubicBezTo>
                    <a:pt x="59" y="1"/>
                    <a:pt x="47" y="0"/>
                    <a:pt x="35" y="0"/>
                  </a:cubicBezTo>
                  <a:close/>
                  <a:moveTo>
                    <a:pt x="0" y="3782"/>
                  </a:moveTo>
                  <a:cubicBezTo>
                    <a:pt x="9" y="3782"/>
                    <a:pt x="18" y="3782"/>
                    <a:pt x="27" y="3782"/>
                  </a:cubicBezTo>
                  <a:cubicBezTo>
                    <a:pt x="35" y="3782"/>
                    <a:pt x="44" y="3782"/>
                    <a:pt x="53" y="3782"/>
                  </a:cubicBezTo>
                  <a:close/>
                  <a:moveTo>
                    <a:pt x="684" y="0"/>
                  </a:moveTo>
                  <a:cubicBezTo>
                    <a:pt x="672" y="0"/>
                    <a:pt x="660" y="1"/>
                    <a:pt x="649" y="1"/>
                  </a:cubicBezTo>
                  <a:lnTo>
                    <a:pt x="70" y="1"/>
                  </a:lnTo>
                  <a:cubicBezTo>
                    <a:pt x="1095" y="19"/>
                    <a:pt x="1922" y="855"/>
                    <a:pt x="1922" y="1889"/>
                  </a:cubicBezTo>
                  <a:cubicBezTo>
                    <a:pt x="1922" y="2928"/>
                    <a:pt x="1086" y="3767"/>
                    <a:pt x="53" y="3782"/>
                  </a:cubicBezTo>
                  <a:lnTo>
                    <a:pt x="649" y="3782"/>
                  </a:lnTo>
                  <a:cubicBezTo>
                    <a:pt x="657" y="3782"/>
                    <a:pt x="666" y="3782"/>
                    <a:pt x="675" y="3782"/>
                  </a:cubicBezTo>
                  <a:cubicBezTo>
                    <a:pt x="1720" y="3782"/>
                    <a:pt x="2570" y="2937"/>
                    <a:pt x="2570" y="1889"/>
                  </a:cubicBezTo>
                  <a:cubicBezTo>
                    <a:pt x="2570" y="844"/>
                    <a:pt x="1725" y="0"/>
                    <a:pt x="684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7"/>
            <p:cNvSpPr/>
            <p:nvPr/>
          </p:nvSpPr>
          <p:spPr>
            <a:xfrm>
              <a:off x="4215226" y="2180558"/>
              <a:ext cx="17017" cy="175092"/>
            </a:xfrm>
            <a:custGeom>
              <a:avLst/>
              <a:gdLst/>
              <a:ahLst/>
              <a:cxnLst/>
              <a:rect l="l" t="t" r="r" b="b"/>
              <a:pathLst>
                <a:path w="650" h="6688" extrusionOk="0">
                  <a:moveTo>
                    <a:pt x="1" y="1"/>
                  </a:moveTo>
                  <a:lnTo>
                    <a:pt x="1" y="6688"/>
                  </a:lnTo>
                  <a:lnTo>
                    <a:pt x="649" y="6688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7"/>
            <p:cNvSpPr/>
            <p:nvPr/>
          </p:nvSpPr>
          <p:spPr>
            <a:xfrm>
              <a:off x="4215226" y="2141445"/>
              <a:ext cx="17017" cy="38877"/>
            </a:xfrm>
            <a:custGeom>
              <a:avLst/>
              <a:gdLst/>
              <a:ahLst/>
              <a:cxnLst/>
              <a:rect l="l" t="t" r="r" b="b"/>
              <a:pathLst>
                <a:path w="650" h="1485" extrusionOk="0">
                  <a:moveTo>
                    <a:pt x="1" y="1"/>
                  </a:moveTo>
                  <a:lnTo>
                    <a:pt x="1" y="1485"/>
                  </a:lnTo>
                  <a:lnTo>
                    <a:pt x="649" y="1485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87"/>
            <p:cNvSpPr/>
            <p:nvPr/>
          </p:nvSpPr>
          <p:spPr>
            <a:xfrm>
              <a:off x="4061026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55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4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87"/>
            <p:cNvSpPr/>
            <p:nvPr/>
          </p:nvSpPr>
          <p:spPr>
            <a:xfrm>
              <a:off x="4116868" y="2209487"/>
              <a:ext cx="30343" cy="146294"/>
            </a:xfrm>
            <a:custGeom>
              <a:avLst/>
              <a:gdLst/>
              <a:ahLst/>
              <a:cxnLst/>
              <a:rect l="l" t="t" r="r" b="b"/>
              <a:pathLst>
                <a:path w="1159" h="5588" extrusionOk="0">
                  <a:moveTo>
                    <a:pt x="582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9" y="5588"/>
                  </a:lnTo>
                  <a:lnTo>
                    <a:pt x="1159" y="577"/>
                  </a:lnTo>
                  <a:cubicBezTo>
                    <a:pt x="1159" y="255"/>
                    <a:pt x="899" y="1"/>
                    <a:pt x="582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7"/>
            <p:cNvSpPr/>
            <p:nvPr/>
          </p:nvSpPr>
          <p:spPr>
            <a:xfrm>
              <a:off x="4172841" y="2209487"/>
              <a:ext cx="30212" cy="146294"/>
            </a:xfrm>
            <a:custGeom>
              <a:avLst/>
              <a:gdLst/>
              <a:ahLst/>
              <a:cxnLst/>
              <a:rect l="l" t="t" r="r" b="b"/>
              <a:pathLst>
                <a:path w="1154" h="5588" extrusionOk="0">
                  <a:moveTo>
                    <a:pt x="577" y="1"/>
                  </a:moveTo>
                  <a:cubicBezTo>
                    <a:pt x="260" y="1"/>
                    <a:pt x="1" y="255"/>
                    <a:pt x="1" y="577"/>
                  </a:cubicBezTo>
                  <a:lnTo>
                    <a:pt x="1" y="5588"/>
                  </a:lnTo>
                  <a:lnTo>
                    <a:pt x="1154" y="5588"/>
                  </a:lnTo>
                  <a:lnTo>
                    <a:pt x="1154" y="577"/>
                  </a:lnTo>
                  <a:cubicBezTo>
                    <a:pt x="1154" y="255"/>
                    <a:pt x="899" y="1"/>
                    <a:pt x="577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7"/>
            <p:cNvSpPr/>
            <p:nvPr/>
          </p:nvSpPr>
          <p:spPr>
            <a:xfrm>
              <a:off x="4026311" y="2203963"/>
              <a:ext cx="211456" cy="157473"/>
            </a:xfrm>
            <a:custGeom>
              <a:avLst/>
              <a:gdLst/>
              <a:ahLst/>
              <a:cxnLst/>
              <a:rect l="l" t="t" r="r" b="b"/>
              <a:pathLst>
                <a:path w="8077" h="6015" extrusionOk="0">
                  <a:moveTo>
                    <a:pt x="1908" y="423"/>
                  </a:moveTo>
                  <a:cubicBezTo>
                    <a:pt x="2110" y="423"/>
                    <a:pt x="2273" y="586"/>
                    <a:pt x="2273" y="788"/>
                  </a:cubicBezTo>
                  <a:lnTo>
                    <a:pt x="2273" y="5582"/>
                  </a:lnTo>
                  <a:lnTo>
                    <a:pt x="1538" y="5582"/>
                  </a:lnTo>
                  <a:lnTo>
                    <a:pt x="1538" y="788"/>
                  </a:lnTo>
                  <a:cubicBezTo>
                    <a:pt x="1538" y="586"/>
                    <a:pt x="1701" y="423"/>
                    <a:pt x="1908" y="423"/>
                  </a:cubicBezTo>
                  <a:close/>
                  <a:moveTo>
                    <a:pt x="4041" y="423"/>
                  </a:moveTo>
                  <a:cubicBezTo>
                    <a:pt x="4243" y="423"/>
                    <a:pt x="4406" y="586"/>
                    <a:pt x="4406" y="788"/>
                  </a:cubicBezTo>
                  <a:lnTo>
                    <a:pt x="4406" y="5582"/>
                  </a:lnTo>
                  <a:lnTo>
                    <a:pt x="3676" y="5582"/>
                  </a:lnTo>
                  <a:lnTo>
                    <a:pt x="3676" y="788"/>
                  </a:lnTo>
                  <a:cubicBezTo>
                    <a:pt x="3676" y="586"/>
                    <a:pt x="3839" y="423"/>
                    <a:pt x="4041" y="423"/>
                  </a:cubicBezTo>
                  <a:close/>
                  <a:moveTo>
                    <a:pt x="6179" y="423"/>
                  </a:moveTo>
                  <a:cubicBezTo>
                    <a:pt x="6381" y="423"/>
                    <a:pt x="6544" y="586"/>
                    <a:pt x="6544" y="788"/>
                  </a:cubicBezTo>
                  <a:lnTo>
                    <a:pt x="6544" y="5582"/>
                  </a:lnTo>
                  <a:lnTo>
                    <a:pt x="5814" y="5582"/>
                  </a:lnTo>
                  <a:lnTo>
                    <a:pt x="5814" y="788"/>
                  </a:lnTo>
                  <a:cubicBezTo>
                    <a:pt x="5814" y="586"/>
                    <a:pt x="5977" y="423"/>
                    <a:pt x="6179" y="423"/>
                  </a:cubicBezTo>
                  <a:close/>
                  <a:moveTo>
                    <a:pt x="1903" y="0"/>
                  </a:moveTo>
                  <a:cubicBezTo>
                    <a:pt x="1466" y="0"/>
                    <a:pt x="1115" y="351"/>
                    <a:pt x="1115" y="788"/>
                  </a:cubicBezTo>
                  <a:lnTo>
                    <a:pt x="1115" y="5582"/>
                  </a:lnTo>
                  <a:lnTo>
                    <a:pt x="424" y="5582"/>
                  </a:lnTo>
                  <a:lnTo>
                    <a:pt x="424" y="3334"/>
                  </a:lnTo>
                  <a:cubicBezTo>
                    <a:pt x="409" y="3207"/>
                    <a:pt x="311" y="3143"/>
                    <a:pt x="212" y="3143"/>
                  </a:cubicBezTo>
                  <a:cubicBezTo>
                    <a:pt x="114" y="3143"/>
                    <a:pt x="15" y="3207"/>
                    <a:pt x="1" y="3334"/>
                  </a:cubicBezTo>
                  <a:lnTo>
                    <a:pt x="1" y="5794"/>
                  </a:lnTo>
                  <a:cubicBezTo>
                    <a:pt x="1" y="5914"/>
                    <a:pt x="97" y="6005"/>
                    <a:pt x="212" y="6005"/>
                  </a:cubicBezTo>
                  <a:lnTo>
                    <a:pt x="1279" y="6005"/>
                  </a:lnTo>
                  <a:cubicBezTo>
                    <a:pt x="1293" y="6010"/>
                    <a:pt x="1312" y="6015"/>
                    <a:pt x="1327" y="6015"/>
                  </a:cubicBezTo>
                  <a:lnTo>
                    <a:pt x="2485" y="6015"/>
                  </a:lnTo>
                  <a:cubicBezTo>
                    <a:pt x="2499" y="6015"/>
                    <a:pt x="2518" y="6010"/>
                    <a:pt x="2533" y="6005"/>
                  </a:cubicBezTo>
                  <a:lnTo>
                    <a:pt x="3412" y="6005"/>
                  </a:lnTo>
                  <a:cubicBezTo>
                    <a:pt x="3426" y="6010"/>
                    <a:pt x="3441" y="6015"/>
                    <a:pt x="3460" y="6015"/>
                  </a:cubicBezTo>
                  <a:lnTo>
                    <a:pt x="4618" y="6015"/>
                  </a:lnTo>
                  <a:cubicBezTo>
                    <a:pt x="4632" y="6015"/>
                    <a:pt x="4651" y="6010"/>
                    <a:pt x="4666" y="6005"/>
                  </a:cubicBezTo>
                  <a:lnTo>
                    <a:pt x="5545" y="6005"/>
                  </a:lnTo>
                  <a:cubicBezTo>
                    <a:pt x="5559" y="6010"/>
                    <a:pt x="5578" y="6015"/>
                    <a:pt x="5598" y="6015"/>
                  </a:cubicBezTo>
                  <a:lnTo>
                    <a:pt x="6751" y="6015"/>
                  </a:lnTo>
                  <a:cubicBezTo>
                    <a:pt x="6770" y="6015"/>
                    <a:pt x="6784" y="6010"/>
                    <a:pt x="6803" y="6005"/>
                  </a:cubicBezTo>
                  <a:lnTo>
                    <a:pt x="7865" y="6005"/>
                  </a:lnTo>
                  <a:cubicBezTo>
                    <a:pt x="7980" y="6005"/>
                    <a:pt x="8076" y="5914"/>
                    <a:pt x="8076" y="5794"/>
                  </a:cubicBezTo>
                  <a:lnTo>
                    <a:pt x="8076" y="1105"/>
                  </a:lnTo>
                  <a:cubicBezTo>
                    <a:pt x="8076" y="985"/>
                    <a:pt x="7980" y="894"/>
                    <a:pt x="7865" y="894"/>
                  </a:cubicBezTo>
                  <a:cubicBezTo>
                    <a:pt x="7750" y="894"/>
                    <a:pt x="7654" y="985"/>
                    <a:pt x="7654" y="1105"/>
                  </a:cubicBezTo>
                  <a:lnTo>
                    <a:pt x="7654" y="5582"/>
                  </a:lnTo>
                  <a:lnTo>
                    <a:pt x="6962" y="5582"/>
                  </a:lnTo>
                  <a:lnTo>
                    <a:pt x="6962" y="788"/>
                  </a:lnTo>
                  <a:cubicBezTo>
                    <a:pt x="6962" y="351"/>
                    <a:pt x="6611" y="0"/>
                    <a:pt x="6174" y="0"/>
                  </a:cubicBezTo>
                  <a:cubicBezTo>
                    <a:pt x="5737" y="0"/>
                    <a:pt x="5386" y="351"/>
                    <a:pt x="5386" y="788"/>
                  </a:cubicBezTo>
                  <a:lnTo>
                    <a:pt x="5386" y="5582"/>
                  </a:lnTo>
                  <a:lnTo>
                    <a:pt x="4829" y="5582"/>
                  </a:lnTo>
                  <a:lnTo>
                    <a:pt x="4829" y="788"/>
                  </a:lnTo>
                  <a:cubicBezTo>
                    <a:pt x="4829" y="351"/>
                    <a:pt x="4473" y="0"/>
                    <a:pt x="4036" y="0"/>
                  </a:cubicBezTo>
                  <a:cubicBezTo>
                    <a:pt x="3604" y="0"/>
                    <a:pt x="3248" y="351"/>
                    <a:pt x="3248" y="788"/>
                  </a:cubicBezTo>
                  <a:lnTo>
                    <a:pt x="3248" y="5582"/>
                  </a:lnTo>
                  <a:lnTo>
                    <a:pt x="2691" y="5582"/>
                  </a:lnTo>
                  <a:lnTo>
                    <a:pt x="2691" y="788"/>
                  </a:lnTo>
                  <a:cubicBezTo>
                    <a:pt x="2691" y="351"/>
                    <a:pt x="2340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7"/>
            <p:cNvSpPr/>
            <p:nvPr/>
          </p:nvSpPr>
          <p:spPr>
            <a:xfrm>
              <a:off x="3966333" y="1983475"/>
              <a:ext cx="331805" cy="294080"/>
            </a:xfrm>
            <a:custGeom>
              <a:avLst/>
              <a:gdLst/>
              <a:ahLst/>
              <a:cxnLst/>
              <a:rect l="l" t="t" r="r" b="b"/>
              <a:pathLst>
                <a:path w="12674" h="11233" extrusionOk="0">
                  <a:moveTo>
                    <a:pt x="11386" y="423"/>
                  </a:moveTo>
                  <a:cubicBezTo>
                    <a:pt x="11833" y="423"/>
                    <a:pt x="12193" y="784"/>
                    <a:pt x="12193" y="1231"/>
                  </a:cubicBezTo>
                  <a:cubicBezTo>
                    <a:pt x="12193" y="1677"/>
                    <a:pt x="11833" y="2042"/>
                    <a:pt x="11386" y="2042"/>
                  </a:cubicBezTo>
                  <a:lnTo>
                    <a:pt x="1278" y="2042"/>
                  </a:lnTo>
                  <a:cubicBezTo>
                    <a:pt x="827" y="2042"/>
                    <a:pt x="466" y="1677"/>
                    <a:pt x="466" y="1231"/>
                  </a:cubicBezTo>
                  <a:cubicBezTo>
                    <a:pt x="466" y="784"/>
                    <a:pt x="827" y="423"/>
                    <a:pt x="1278" y="423"/>
                  </a:cubicBezTo>
                  <a:close/>
                  <a:moveTo>
                    <a:pt x="8965" y="5011"/>
                  </a:moveTo>
                  <a:cubicBezTo>
                    <a:pt x="9003" y="5319"/>
                    <a:pt x="9152" y="5607"/>
                    <a:pt x="9383" y="5818"/>
                  </a:cubicBezTo>
                  <a:lnTo>
                    <a:pt x="3378" y="5818"/>
                  </a:lnTo>
                  <a:cubicBezTo>
                    <a:pt x="3603" y="5602"/>
                    <a:pt x="3752" y="5319"/>
                    <a:pt x="3795" y="5011"/>
                  </a:cubicBezTo>
                  <a:close/>
                  <a:moveTo>
                    <a:pt x="10411" y="2465"/>
                  </a:moveTo>
                  <a:cubicBezTo>
                    <a:pt x="11323" y="2480"/>
                    <a:pt x="12058" y="3224"/>
                    <a:pt x="12058" y="4142"/>
                  </a:cubicBezTo>
                  <a:cubicBezTo>
                    <a:pt x="12058" y="5055"/>
                    <a:pt x="11323" y="5799"/>
                    <a:pt x="10411" y="5818"/>
                  </a:cubicBezTo>
                  <a:lnTo>
                    <a:pt x="10324" y="5818"/>
                  </a:lnTo>
                  <a:cubicBezTo>
                    <a:pt x="10084" y="5785"/>
                    <a:pt x="9863" y="5684"/>
                    <a:pt x="9685" y="5521"/>
                  </a:cubicBezTo>
                  <a:cubicBezTo>
                    <a:pt x="9301" y="5170"/>
                    <a:pt x="9267" y="4574"/>
                    <a:pt x="9608" y="4180"/>
                  </a:cubicBezTo>
                  <a:cubicBezTo>
                    <a:pt x="9749" y="4022"/>
                    <a:pt x="9943" y="3940"/>
                    <a:pt x="10137" y="3940"/>
                  </a:cubicBezTo>
                  <a:cubicBezTo>
                    <a:pt x="10303" y="3940"/>
                    <a:pt x="10468" y="3999"/>
                    <a:pt x="10603" y="4118"/>
                  </a:cubicBezTo>
                  <a:cubicBezTo>
                    <a:pt x="10814" y="4310"/>
                    <a:pt x="10833" y="4637"/>
                    <a:pt x="10646" y="4853"/>
                  </a:cubicBezTo>
                  <a:cubicBezTo>
                    <a:pt x="10506" y="5011"/>
                    <a:pt x="10645" y="5207"/>
                    <a:pt x="10803" y="5207"/>
                  </a:cubicBezTo>
                  <a:cubicBezTo>
                    <a:pt x="10856" y="5207"/>
                    <a:pt x="10911" y="5185"/>
                    <a:pt x="10958" y="5131"/>
                  </a:cubicBezTo>
                  <a:cubicBezTo>
                    <a:pt x="11304" y="4742"/>
                    <a:pt x="11271" y="4147"/>
                    <a:pt x="10881" y="3801"/>
                  </a:cubicBezTo>
                  <a:cubicBezTo>
                    <a:pt x="10666" y="3610"/>
                    <a:pt x="10399" y="3517"/>
                    <a:pt x="10133" y="3517"/>
                  </a:cubicBezTo>
                  <a:cubicBezTo>
                    <a:pt x="9823" y="3517"/>
                    <a:pt x="9514" y="3644"/>
                    <a:pt x="9291" y="3892"/>
                  </a:cubicBezTo>
                  <a:cubicBezTo>
                    <a:pt x="9118" y="4089"/>
                    <a:pt x="9008" y="4329"/>
                    <a:pt x="8969" y="4584"/>
                  </a:cubicBezTo>
                  <a:lnTo>
                    <a:pt x="3791" y="4584"/>
                  </a:lnTo>
                  <a:cubicBezTo>
                    <a:pt x="3752" y="4329"/>
                    <a:pt x="3637" y="4089"/>
                    <a:pt x="3469" y="3892"/>
                  </a:cubicBezTo>
                  <a:cubicBezTo>
                    <a:pt x="3246" y="3644"/>
                    <a:pt x="2936" y="3517"/>
                    <a:pt x="2625" y="3517"/>
                  </a:cubicBezTo>
                  <a:cubicBezTo>
                    <a:pt x="2359" y="3517"/>
                    <a:pt x="2092" y="3610"/>
                    <a:pt x="1879" y="3801"/>
                  </a:cubicBezTo>
                  <a:cubicBezTo>
                    <a:pt x="1490" y="4147"/>
                    <a:pt x="1456" y="4742"/>
                    <a:pt x="1802" y="5131"/>
                  </a:cubicBezTo>
                  <a:cubicBezTo>
                    <a:pt x="1849" y="5185"/>
                    <a:pt x="1904" y="5207"/>
                    <a:pt x="1957" y="5207"/>
                  </a:cubicBezTo>
                  <a:cubicBezTo>
                    <a:pt x="2115" y="5207"/>
                    <a:pt x="2254" y="5011"/>
                    <a:pt x="2114" y="4853"/>
                  </a:cubicBezTo>
                  <a:cubicBezTo>
                    <a:pt x="1927" y="4637"/>
                    <a:pt x="1946" y="4310"/>
                    <a:pt x="2157" y="4118"/>
                  </a:cubicBezTo>
                  <a:cubicBezTo>
                    <a:pt x="2292" y="3999"/>
                    <a:pt x="2458" y="3940"/>
                    <a:pt x="2623" y="3940"/>
                  </a:cubicBezTo>
                  <a:cubicBezTo>
                    <a:pt x="2817" y="3940"/>
                    <a:pt x="3011" y="4022"/>
                    <a:pt x="3152" y="4180"/>
                  </a:cubicBezTo>
                  <a:cubicBezTo>
                    <a:pt x="3493" y="4574"/>
                    <a:pt x="3459" y="5170"/>
                    <a:pt x="3075" y="5521"/>
                  </a:cubicBezTo>
                  <a:cubicBezTo>
                    <a:pt x="2897" y="5684"/>
                    <a:pt x="2671" y="5785"/>
                    <a:pt x="2436" y="5818"/>
                  </a:cubicBezTo>
                  <a:lnTo>
                    <a:pt x="2349" y="5818"/>
                  </a:lnTo>
                  <a:cubicBezTo>
                    <a:pt x="1432" y="5799"/>
                    <a:pt x="702" y="5055"/>
                    <a:pt x="702" y="4142"/>
                  </a:cubicBezTo>
                  <a:cubicBezTo>
                    <a:pt x="702" y="3224"/>
                    <a:pt x="1432" y="2480"/>
                    <a:pt x="2349" y="2465"/>
                  </a:cubicBezTo>
                  <a:close/>
                  <a:moveTo>
                    <a:pt x="9945" y="6241"/>
                  </a:moveTo>
                  <a:lnTo>
                    <a:pt x="9945" y="7303"/>
                  </a:lnTo>
                  <a:lnTo>
                    <a:pt x="2715" y="7303"/>
                  </a:lnTo>
                  <a:lnTo>
                    <a:pt x="2715" y="6241"/>
                  </a:lnTo>
                  <a:close/>
                  <a:moveTo>
                    <a:pt x="1273" y="1"/>
                  </a:moveTo>
                  <a:cubicBezTo>
                    <a:pt x="630" y="1"/>
                    <a:pt x="92" y="500"/>
                    <a:pt x="44" y="1144"/>
                  </a:cubicBezTo>
                  <a:cubicBezTo>
                    <a:pt x="0" y="1793"/>
                    <a:pt x="461" y="2364"/>
                    <a:pt x="1100" y="2451"/>
                  </a:cubicBezTo>
                  <a:cubicBezTo>
                    <a:pt x="385" y="2984"/>
                    <a:pt x="82" y="3911"/>
                    <a:pt x="346" y="4766"/>
                  </a:cubicBezTo>
                  <a:cubicBezTo>
                    <a:pt x="610" y="5617"/>
                    <a:pt x="1384" y="6207"/>
                    <a:pt x="2277" y="6241"/>
                  </a:cubicBezTo>
                  <a:lnTo>
                    <a:pt x="2292" y="6246"/>
                  </a:lnTo>
                  <a:lnTo>
                    <a:pt x="2292" y="7519"/>
                  </a:lnTo>
                  <a:lnTo>
                    <a:pt x="2292" y="7524"/>
                  </a:lnTo>
                  <a:lnTo>
                    <a:pt x="2292" y="10997"/>
                  </a:lnTo>
                  <a:cubicBezTo>
                    <a:pt x="2277" y="11122"/>
                    <a:pt x="2373" y="11232"/>
                    <a:pt x="2503" y="11232"/>
                  </a:cubicBezTo>
                  <a:cubicBezTo>
                    <a:pt x="2628" y="11232"/>
                    <a:pt x="2724" y="11122"/>
                    <a:pt x="2710" y="10997"/>
                  </a:cubicBezTo>
                  <a:lnTo>
                    <a:pt x="2710" y="7740"/>
                  </a:lnTo>
                  <a:lnTo>
                    <a:pt x="9945" y="7740"/>
                  </a:lnTo>
                  <a:lnTo>
                    <a:pt x="9945" y="8778"/>
                  </a:lnTo>
                  <a:cubicBezTo>
                    <a:pt x="9957" y="8903"/>
                    <a:pt x="10055" y="8965"/>
                    <a:pt x="10154" y="8965"/>
                  </a:cubicBezTo>
                  <a:cubicBezTo>
                    <a:pt x="10252" y="8965"/>
                    <a:pt x="10351" y="8903"/>
                    <a:pt x="10363" y="8778"/>
                  </a:cubicBezTo>
                  <a:lnTo>
                    <a:pt x="10363" y="7529"/>
                  </a:lnTo>
                  <a:lnTo>
                    <a:pt x="10363" y="7524"/>
                  </a:lnTo>
                  <a:lnTo>
                    <a:pt x="10363" y="7519"/>
                  </a:lnTo>
                  <a:lnTo>
                    <a:pt x="10363" y="6251"/>
                  </a:lnTo>
                  <a:lnTo>
                    <a:pt x="10406" y="6251"/>
                  </a:lnTo>
                  <a:cubicBezTo>
                    <a:pt x="10430" y="6251"/>
                    <a:pt x="10454" y="6246"/>
                    <a:pt x="10473" y="6241"/>
                  </a:cubicBezTo>
                  <a:cubicBezTo>
                    <a:pt x="11371" y="6207"/>
                    <a:pt x="12150" y="5607"/>
                    <a:pt x="12409" y="4752"/>
                  </a:cubicBezTo>
                  <a:cubicBezTo>
                    <a:pt x="12668" y="3894"/>
                    <a:pt x="12358" y="2970"/>
                    <a:pt x="11637" y="2441"/>
                  </a:cubicBezTo>
                  <a:lnTo>
                    <a:pt x="11637" y="2441"/>
                  </a:lnTo>
                  <a:cubicBezTo>
                    <a:pt x="12256" y="2311"/>
                    <a:pt x="12673" y="1734"/>
                    <a:pt x="12611" y="1106"/>
                  </a:cubicBezTo>
                  <a:cubicBezTo>
                    <a:pt x="12544" y="476"/>
                    <a:pt x="12015" y="1"/>
                    <a:pt x="11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1" name="Google Shape;16661;p87"/>
          <p:cNvGrpSpPr/>
          <p:nvPr/>
        </p:nvGrpSpPr>
        <p:grpSpPr>
          <a:xfrm>
            <a:off x="3085690" y="2894722"/>
            <a:ext cx="316333" cy="382699"/>
            <a:chOff x="3085690" y="2894722"/>
            <a:chExt cx="316333" cy="382699"/>
          </a:xfrm>
        </p:grpSpPr>
        <p:sp>
          <p:nvSpPr>
            <p:cNvPr id="16662" name="Google Shape;16662;p87"/>
            <p:cNvSpPr/>
            <p:nvPr/>
          </p:nvSpPr>
          <p:spPr>
            <a:xfrm>
              <a:off x="3226041" y="3249723"/>
              <a:ext cx="35736" cy="20918"/>
            </a:xfrm>
            <a:custGeom>
              <a:avLst/>
              <a:gdLst/>
              <a:ahLst/>
              <a:cxnLst/>
              <a:rect l="l" t="t" r="r" b="b"/>
              <a:pathLst>
                <a:path w="1365" h="799" extrusionOk="0">
                  <a:moveTo>
                    <a:pt x="1" y="1"/>
                  </a:moveTo>
                  <a:lnTo>
                    <a:pt x="1" y="318"/>
                  </a:lnTo>
                  <a:cubicBezTo>
                    <a:pt x="1" y="582"/>
                    <a:pt x="217" y="798"/>
                    <a:pt x="481" y="798"/>
                  </a:cubicBezTo>
                  <a:lnTo>
                    <a:pt x="885" y="798"/>
                  </a:lnTo>
                  <a:cubicBezTo>
                    <a:pt x="1149" y="798"/>
                    <a:pt x="1365" y="582"/>
                    <a:pt x="1365" y="318"/>
                  </a:cubicBezTo>
                  <a:lnTo>
                    <a:pt x="1365" y="1"/>
                  </a:lnTo>
                  <a:cubicBezTo>
                    <a:pt x="1235" y="29"/>
                    <a:pt x="1110" y="44"/>
                    <a:pt x="981" y="44"/>
                  </a:cubicBezTo>
                  <a:lnTo>
                    <a:pt x="385" y="44"/>
                  </a:lnTo>
                  <a:cubicBezTo>
                    <a:pt x="255" y="44"/>
                    <a:pt x="126" y="29"/>
                    <a:pt x="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7"/>
            <p:cNvSpPr/>
            <p:nvPr/>
          </p:nvSpPr>
          <p:spPr>
            <a:xfrm>
              <a:off x="3192845" y="3215139"/>
              <a:ext cx="102154" cy="35736"/>
            </a:xfrm>
            <a:custGeom>
              <a:avLst/>
              <a:gdLst/>
              <a:ahLst/>
              <a:cxnLst/>
              <a:rect l="l" t="t" r="r" b="b"/>
              <a:pathLst>
                <a:path w="3902" h="1365" extrusionOk="0">
                  <a:moveTo>
                    <a:pt x="0" y="0"/>
                  </a:moveTo>
                  <a:cubicBezTo>
                    <a:pt x="154" y="793"/>
                    <a:pt x="846" y="1365"/>
                    <a:pt x="1653" y="1365"/>
                  </a:cubicBezTo>
                  <a:lnTo>
                    <a:pt x="2249" y="1365"/>
                  </a:lnTo>
                  <a:cubicBezTo>
                    <a:pt x="3056" y="1365"/>
                    <a:pt x="3747" y="793"/>
                    <a:pt x="3901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7"/>
            <p:cNvSpPr/>
            <p:nvPr/>
          </p:nvSpPr>
          <p:spPr>
            <a:xfrm>
              <a:off x="3192085" y="3191106"/>
              <a:ext cx="103542" cy="24059"/>
            </a:xfrm>
            <a:custGeom>
              <a:avLst/>
              <a:gdLst/>
              <a:ahLst/>
              <a:cxnLst/>
              <a:rect l="l" t="t" r="r" b="b"/>
              <a:pathLst>
                <a:path w="3955" h="919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07"/>
                    <a:pt x="10" y="813"/>
                    <a:pt x="29" y="918"/>
                  </a:cubicBezTo>
                  <a:lnTo>
                    <a:pt x="3925" y="918"/>
                  </a:lnTo>
                  <a:cubicBezTo>
                    <a:pt x="3945" y="813"/>
                    <a:pt x="3954" y="707"/>
                    <a:pt x="3954" y="601"/>
                  </a:cubicBezTo>
                  <a:lnTo>
                    <a:pt x="3954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7"/>
            <p:cNvSpPr/>
            <p:nvPr/>
          </p:nvSpPr>
          <p:spPr>
            <a:xfrm>
              <a:off x="3229444" y="3010647"/>
              <a:ext cx="28824" cy="25866"/>
            </a:xfrm>
            <a:custGeom>
              <a:avLst/>
              <a:gdLst/>
              <a:ahLst/>
              <a:cxnLst/>
              <a:rect l="l" t="t" r="r" b="b"/>
              <a:pathLst>
                <a:path w="1101" h="988" extrusionOk="0">
                  <a:moveTo>
                    <a:pt x="553" y="0"/>
                  </a:moveTo>
                  <a:lnTo>
                    <a:pt x="0" y="822"/>
                  </a:lnTo>
                  <a:cubicBezTo>
                    <a:pt x="166" y="932"/>
                    <a:pt x="358" y="987"/>
                    <a:pt x="550" y="987"/>
                  </a:cubicBezTo>
                  <a:cubicBezTo>
                    <a:pt x="743" y="987"/>
                    <a:pt x="935" y="932"/>
                    <a:pt x="1100" y="822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7"/>
            <p:cNvSpPr/>
            <p:nvPr/>
          </p:nvSpPr>
          <p:spPr>
            <a:xfrm>
              <a:off x="3216852" y="3032141"/>
              <a:ext cx="54114" cy="24452"/>
            </a:xfrm>
            <a:custGeom>
              <a:avLst/>
              <a:gdLst/>
              <a:ahLst/>
              <a:cxnLst/>
              <a:rect l="l" t="t" r="r" b="b"/>
              <a:pathLst>
                <a:path w="2067" h="934" extrusionOk="0">
                  <a:moveTo>
                    <a:pt x="486" y="1"/>
                  </a:moveTo>
                  <a:lnTo>
                    <a:pt x="1" y="721"/>
                  </a:lnTo>
                  <a:cubicBezTo>
                    <a:pt x="330" y="863"/>
                    <a:pt x="681" y="934"/>
                    <a:pt x="1032" y="934"/>
                  </a:cubicBezTo>
                  <a:cubicBezTo>
                    <a:pt x="1383" y="934"/>
                    <a:pt x="1735" y="863"/>
                    <a:pt x="2067" y="721"/>
                  </a:cubicBezTo>
                  <a:lnTo>
                    <a:pt x="1581" y="1"/>
                  </a:lnTo>
                  <a:cubicBezTo>
                    <a:pt x="1416" y="111"/>
                    <a:pt x="1225" y="166"/>
                    <a:pt x="1034" y="166"/>
                  </a:cubicBezTo>
                  <a:cubicBezTo>
                    <a:pt x="843" y="166"/>
                    <a:pt x="652" y="111"/>
                    <a:pt x="48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7"/>
            <p:cNvSpPr/>
            <p:nvPr/>
          </p:nvSpPr>
          <p:spPr>
            <a:xfrm>
              <a:off x="3243896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034" y="0"/>
                  </a:moveTo>
                  <a:cubicBezTo>
                    <a:pt x="707" y="140"/>
                    <a:pt x="356" y="216"/>
                    <a:pt x="1" y="216"/>
                  </a:cubicBezTo>
                  <a:lnTo>
                    <a:pt x="1" y="5352"/>
                  </a:lnTo>
                  <a:lnTo>
                    <a:pt x="1034" y="5352"/>
                  </a:lnTo>
                  <a:lnTo>
                    <a:pt x="1034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7"/>
            <p:cNvSpPr/>
            <p:nvPr/>
          </p:nvSpPr>
          <p:spPr>
            <a:xfrm>
              <a:off x="3216852" y="3051016"/>
              <a:ext cx="27070" cy="140115"/>
            </a:xfrm>
            <a:custGeom>
              <a:avLst/>
              <a:gdLst/>
              <a:ahLst/>
              <a:cxnLst/>
              <a:rect l="l" t="t" r="r" b="b"/>
              <a:pathLst>
                <a:path w="1034" h="5352" extrusionOk="0">
                  <a:moveTo>
                    <a:pt x="1" y="0"/>
                  </a:moveTo>
                  <a:lnTo>
                    <a:pt x="1" y="5352"/>
                  </a:lnTo>
                  <a:lnTo>
                    <a:pt x="1034" y="5352"/>
                  </a:lnTo>
                  <a:lnTo>
                    <a:pt x="1034" y="216"/>
                  </a:lnTo>
                  <a:cubicBezTo>
                    <a:pt x="678" y="216"/>
                    <a:pt x="323" y="140"/>
                    <a:pt x="1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7"/>
            <p:cNvSpPr/>
            <p:nvPr/>
          </p:nvSpPr>
          <p:spPr>
            <a:xfrm>
              <a:off x="3110849" y="2939254"/>
              <a:ext cx="242872" cy="251878"/>
            </a:xfrm>
            <a:custGeom>
              <a:avLst/>
              <a:gdLst/>
              <a:ahLst/>
              <a:cxnLst/>
              <a:rect l="l" t="t" r="r" b="b"/>
              <a:pathLst>
                <a:path w="9277" h="9621" extrusionOk="0">
                  <a:moveTo>
                    <a:pt x="5083" y="1"/>
                  </a:moveTo>
                  <a:cubicBezTo>
                    <a:pt x="4564" y="1"/>
                    <a:pt x="4031" y="99"/>
                    <a:pt x="3507" y="311"/>
                  </a:cubicBezTo>
                  <a:cubicBezTo>
                    <a:pt x="754" y="1430"/>
                    <a:pt x="0" y="4980"/>
                    <a:pt x="2071" y="7113"/>
                  </a:cubicBezTo>
                  <a:cubicBezTo>
                    <a:pt x="2724" y="7786"/>
                    <a:pt x="3099" y="8684"/>
                    <a:pt x="3104" y="9621"/>
                  </a:cubicBezTo>
                  <a:lnTo>
                    <a:pt x="4045" y="9621"/>
                  </a:lnTo>
                  <a:lnTo>
                    <a:pt x="4045" y="4269"/>
                  </a:lnTo>
                  <a:lnTo>
                    <a:pt x="4530" y="3549"/>
                  </a:lnTo>
                  <a:lnTo>
                    <a:pt x="5078" y="2732"/>
                  </a:lnTo>
                  <a:lnTo>
                    <a:pt x="5630" y="3549"/>
                  </a:lnTo>
                  <a:lnTo>
                    <a:pt x="6111" y="4269"/>
                  </a:lnTo>
                  <a:lnTo>
                    <a:pt x="6111" y="9621"/>
                  </a:lnTo>
                  <a:lnTo>
                    <a:pt x="7057" y="9621"/>
                  </a:lnTo>
                  <a:cubicBezTo>
                    <a:pt x="7062" y="8684"/>
                    <a:pt x="7432" y="7786"/>
                    <a:pt x="8090" y="7118"/>
                  </a:cubicBezTo>
                  <a:cubicBezTo>
                    <a:pt x="8849" y="6335"/>
                    <a:pt x="9277" y="5288"/>
                    <a:pt x="9272" y="4197"/>
                  </a:cubicBezTo>
                  <a:lnTo>
                    <a:pt x="9277" y="4197"/>
                  </a:lnTo>
                  <a:cubicBezTo>
                    <a:pt x="9273" y="1788"/>
                    <a:pt x="7299" y="1"/>
                    <a:pt x="5083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7"/>
            <p:cNvSpPr/>
            <p:nvPr/>
          </p:nvSpPr>
          <p:spPr>
            <a:xfrm>
              <a:off x="3257745" y="2958627"/>
              <a:ext cx="79875" cy="97442"/>
            </a:xfrm>
            <a:custGeom>
              <a:avLst/>
              <a:gdLst/>
              <a:ahLst/>
              <a:cxnLst/>
              <a:rect l="l" t="t" r="r" b="b"/>
              <a:pathLst>
                <a:path w="3051" h="3722" extrusionOk="0">
                  <a:moveTo>
                    <a:pt x="369" y="1"/>
                  </a:moveTo>
                  <a:cubicBezTo>
                    <a:pt x="94" y="1"/>
                    <a:pt x="0" y="429"/>
                    <a:pt x="308" y="517"/>
                  </a:cubicBezTo>
                  <a:cubicBezTo>
                    <a:pt x="1619" y="897"/>
                    <a:pt x="2522" y="2093"/>
                    <a:pt x="2527" y="3457"/>
                  </a:cubicBezTo>
                  <a:cubicBezTo>
                    <a:pt x="2527" y="3601"/>
                    <a:pt x="2642" y="3721"/>
                    <a:pt x="2787" y="3721"/>
                  </a:cubicBezTo>
                  <a:cubicBezTo>
                    <a:pt x="2931" y="3721"/>
                    <a:pt x="3051" y="3601"/>
                    <a:pt x="3051" y="3457"/>
                  </a:cubicBezTo>
                  <a:cubicBezTo>
                    <a:pt x="3046" y="1857"/>
                    <a:pt x="1984" y="459"/>
                    <a:pt x="452" y="13"/>
                  </a:cubicBezTo>
                  <a:cubicBezTo>
                    <a:pt x="423" y="4"/>
                    <a:pt x="395" y="1"/>
                    <a:pt x="3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7"/>
            <p:cNvSpPr/>
            <p:nvPr/>
          </p:nvSpPr>
          <p:spPr>
            <a:xfrm>
              <a:off x="3233293" y="2955433"/>
              <a:ext cx="24766" cy="13849"/>
            </a:xfrm>
            <a:custGeom>
              <a:avLst/>
              <a:gdLst/>
              <a:ahLst/>
              <a:cxnLst/>
              <a:rect l="l" t="t" r="r" b="b"/>
              <a:pathLst>
                <a:path w="946" h="529" extrusionOk="0">
                  <a:moveTo>
                    <a:pt x="348" y="0"/>
                  </a:moveTo>
                  <a:cubicBezTo>
                    <a:pt x="1" y="5"/>
                    <a:pt x="12" y="524"/>
                    <a:pt x="353" y="524"/>
                  </a:cubicBezTo>
                  <a:cubicBezTo>
                    <a:pt x="356" y="524"/>
                    <a:pt x="359" y="524"/>
                    <a:pt x="363" y="524"/>
                  </a:cubicBezTo>
                  <a:lnTo>
                    <a:pt x="396" y="524"/>
                  </a:lnTo>
                  <a:cubicBezTo>
                    <a:pt x="454" y="524"/>
                    <a:pt x="511" y="524"/>
                    <a:pt x="574" y="529"/>
                  </a:cubicBezTo>
                  <a:lnTo>
                    <a:pt x="588" y="529"/>
                  </a:lnTo>
                  <a:cubicBezTo>
                    <a:pt x="591" y="529"/>
                    <a:pt x="595" y="529"/>
                    <a:pt x="598" y="529"/>
                  </a:cubicBezTo>
                  <a:cubicBezTo>
                    <a:pt x="934" y="529"/>
                    <a:pt x="945" y="14"/>
                    <a:pt x="598" y="5"/>
                  </a:cubicBezTo>
                  <a:cubicBezTo>
                    <a:pt x="516" y="0"/>
                    <a:pt x="43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7"/>
            <p:cNvSpPr/>
            <p:nvPr/>
          </p:nvSpPr>
          <p:spPr>
            <a:xfrm>
              <a:off x="337168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1" y="1"/>
                    <a:pt x="1" y="524"/>
                    <a:pt x="351" y="524"/>
                  </a:cubicBezTo>
                  <a:lnTo>
                    <a:pt x="808" y="524"/>
                  </a:lnTo>
                  <a:cubicBezTo>
                    <a:pt x="1158" y="524"/>
                    <a:pt x="1158" y="1"/>
                    <a:pt x="80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7"/>
            <p:cNvSpPr/>
            <p:nvPr/>
          </p:nvSpPr>
          <p:spPr>
            <a:xfrm>
              <a:off x="3085690" y="3043712"/>
              <a:ext cx="30343" cy="13744"/>
            </a:xfrm>
            <a:custGeom>
              <a:avLst/>
              <a:gdLst/>
              <a:ahLst/>
              <a:cxnLst/>
              <a:rect l="l" t="t" r="r" b="b"/>
              <a:pathLst>
                <a:path w="1159" h="525" extrusionOk="0">
                  <a:moveTo>
                    <a:pt x="351" y="1"/>
                  </a:moveTo>
                  <a:cubicBezTo>
                    <a:pt x="0" y="1"/>
                    <a:pt x="0" y="524"/>
                    <a:pt x="351" y="524"/>
                  </a:cubicBezTo>
                  <a:lnTo>
                    <a:pt x="807" y="524"/>
                  </a:lnTo>
                  <a:cubicBezTo>
                    <a:pt x="1158" y="524"/>
                    <a:pt x="1158" y="1"/>
                    <a:pt x="8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7"/>
            <p:cNvSpPr/>
            <p:nvPr/>
          </p:nvSpPr>
          <p:spPr>
            <a:xfrm>
              <a:off x="3352935" y="2969125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69" y="0"/>
                  </a:moveTo>
                  <a:cubicBezTo>
                    <a:pt x="725" y="0"/>
                    <a:pt x="678" y="12"/>
                    <a:pt x="630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5"/>
                    <a:pt x="496" y="721"/>
                  </a:cubicBezTo>
                  <a:lnTo>
                    <a:pt x="894" y="496"/>
                  </a:lnTo>
                  <a:cubicBezTo>
                    <a:pt x="1150" y="346"/>
                    <a:pt x="1005" y="0"/>
                    <a:pt x="7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7"/>
            <p:cNvSpPr/>
            <p:nvPr/>
          </p:nvSpPr>
          <p:spPr>
            <a:xfrm>
              <a:off x="3105168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772" y="1"/>
                  </a:moveTo>
                  <a:cubicBezTo>
                    <a:pt x="728" y="1"/>
                    <a:pt x="682" y="12"/>
                    <a:pt x="635" y="39"/>
                  </a:cubicBezTo>
                  <a:lnTo>
                    <a:pt x="236" y="270"/>
                  </a:lnTo>
                  <a:cubicBezTo>
                    <a:pt x="1" y="404"/>
                    <a:pt x="97" y="760"/>
                    <a:pt x="366" y="760"/>
                  </a:cubicBezTo>
                  <a:cubicBezTo>
                    <a:pt x="414" y="760"/>
                    <a:pt x="457" y="746"/>
                    <a:pt x="501" y="726"/>
                  </a:cubicBezTo>
                  <a:lnTo>
                    <a:pt x="894" y="496"/>
                  </a:lnTo>
                  <a:cubicBezTo>
                    <a:pt x="1150" y="346"/>
                    <a:pt x="1005" y="1"/>
                    <a:pt x="7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7"/>
            <p:cNvSpPr/>
            <p:nvPr/>
          </p:nvSpPr>
          <p:spPr>
            <a:xfrm>
              <a:off x="3303769" y="2914566"/>
              <a:ext cx="23719" cy="24295"/>
            </a:xfrm>
            <a:custGeom>
              <a:avLst/>
              <a:gdLst/>
              <a:ahLst/>
              <a:cxnLst/>
              <a:rect l="l" t="t" r="r" b="b"/>
              <a:pathLst>
                <a:path w="906" h="928" extrusionOk="0">
                  <a:moveTo>
                    <a:pt x="549" y="1"/>
                  </a:moveTo>
                  <a:cubicBezTo>
                    <a:pt x="468" y="1"/>
                    <a:pt x="386" y="40"/>
                    <a:pt x="332" y="134"/>
                  </a:cubicBezTo>
                  <a:lnTo>
                    <a:pt x="101" y="533"/>
                  </a:lnTo>
                  <a:cubicBezTo>
                    <a:pt x="1" y="706"/>
                    <a:pt x="125" y="927"/>
                    <a:pt x="327" y="927"/>
                  </a:cubicBezTo>
                  <a:cubicBezTo>
                    <a:pt x="423" y="927"/>
                    <a:pt x="510" y="879"/>
                    <a:pt x="558" y="797"/>
                  </a:cubicBezTo>
                  <a:lnTo>
                    <a:pt x="784" y="399"/>
                  </a:lnTo>
                  <a:cubicBezTo>
                    <a:pt x="906" y="190"/>
                    <a:pt x="728" y="1"/>
                    <a:pt x="5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7"/>
            <p:cNvSpPr/>
            <p:nvPr/>
          </p:nvSpPr>
          <p:spPr>
            <a:xfrm>
              <a:off x="3236984" y="2894722"/>
              <a:ext cx="13744" cy="25761"/>
            </a:xfrm>
            <a:custGeom>
              <a:avLst/>
              <a:gdLst/>
              <a:ahLst/>
              <a:cxnLst/>
              <a:rect l="l" t="t" r="r" b="b"/>
              <a:pathLst>
                <a:path w="525" h="984" extrusionOk="0">
                  <a:moveTo>
                    <a:pt x="262" y="0"/>
                  </a:moveTo>
                  <a:cubicBezTo>
                    <a:pt x="131" y="0"/>
                    <a:pt x="1" y="88"/>
                    <a:pt x="1" y="263"/>
                  </a:cubicBezTo>
                  <a:lnTo>
                    <a:pt x="1" y="719"/>
                  </a:lnTo>
                  <a:cubicBezTo>
                    <a:pt x="1" y="864"/>
                    <a:pt x="116" y="984"/>
                    <a:pt x="265" y="984"/>
                  </a:cubicBezTo>
                  <a:cubicBezTo>
                    <a:pt x="409" y="984"/>
                    <a:pt x="524" y="864"/>
                    <a:pt x="524" y="719"/>
                  </a:cubicBezTo>
                  <a:lnTo>
                    <a:pt x="524" y="263"/>
                  </a:lnTo>
                  <a:cubicBezTo>
                    <a:pt x="524" y="88"/>
                    <a:pt x="393" y="0"/>
                    <a:pt x="2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8" name="Google Shape;16678;p87"/>
            <p:cNvSpPr/>
            <p:nvPr/>
          </p:nvSpPr>
          <p:spPr>
            <a:xfrm>
              <a:off x="3160198" y="2914566"/>
              <a:ext cx="23745" cy="24295"/>
            </a:xfrm>
            <a:custGeom>
              <a:avLst/>
              <a:gdLst/>
              <a:ahLst/>
              <a:cxnLst/>
              <a:rect l="l" t="t" r="r" b="b"/>
              <a:pathLst>
                <a:path w="907" h="928" extrusionOk="0">
                  <a:moveTo>
                    <a:pt x="359" y="1"/>
                  </a:moveTo>
                  <a:cubicBezTo>
                    <a:pt x="179" y="1"/>
                    <a:pt x="1" y="190"/>
                    <a:pt x="123" y="399"/>
                  </a:cubicBezTo>
                  <a:lnTo>
                    <a:pt x="354" y="797"/>
                  </a:lnTo>
                  <a:cubicBezTo>
                    <a:pt x="397" y="874"/>
                    <a:pt x="483" y="927"/>
                    <a:pt x="580" y="927"/>
                  </a:cubicBezTo>
                  <a:cubicBezTo>
                    <a:pt x="781" y="927"/>
                    <a:pt x="906" y="706"/>
                    <a:pt x="805" y="533"/>
                  </a:cubicBezTo>
                  <a:lnTo>
                    <a:pt x="580" y="134"/>
                  </a:lnTo>
                  <a:cubicBezTo>
                    <a:pt x="524" y="40"/>
                    <a:pt x="441" y="1"/>
                    <a:pt x="3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87"/>
            <p:cNvSpPr/>
            <p:nvPr/>
          </p:nvSpPr>
          <p:spPr>
            <a:xfrm>
              <a:off x="3104566" y="2969073"/>
              <a:ext cx="30028" cy="19949"/>
            </a:xfrm>
            <a:custGeom>
              <a:avLst/>
              <a:gdLst/>
              <a:ahLst/>
              <a:cxnLst/>
              <a:rect l="l" t="t" r="r" b="b"/>
              <a:pathLst>
                <a:path w="1147" h="762" extrusionOk="0">
                  <a:moveTo>
                    <a:pt x="380" y="1"/>
                  </a:moveTo>
                  <a:cubicBezTo>
                    <a:pt x="147" y="1"/>
                    <a:pt x="0" y="348"/>
                    <a:pt x="259" y="498"/>
                  </a:cubicBezTo>
                  <a:lnTo>
                    <a:pt x="653" y="723"/>
                  </a:lnTo>
                  <a:cubicBezTo>
                    <a:pt x="696" y="747"/>
                    <a:pt x="740" y="762"/>
                    <a:pt x="788" y="762"/>
                  </a:cubicBezTo>
                  <a:lnTo>
                    <a:pt x="783" y="757"/>
                  </a:lnTo>
                  <a:lnTo>
                    <a:pt x="783" y="757"/>
                  </a:lnTo>
                  <a:cubicBezTo>
                    <a:pt x="785" y="757"/>
                    <a:pt x="787" y="757"/>
                    <a:pt x="788" y="757"/>
                  </a:cubicBezTo>
                  <a:cubicBezTo>
                    <a:pt x="1058" y="757"/>
                    <a:pt x="1147" y="401"/>
                    <a:pt x="917" y="267"/>
                  </a:cubicBezTo>
                  <a:lnTo>
                    <a:pt x="519" y="41"/>
                  </a:lnTo>
                  <a:cubicBezTo>
                    <a:pt x="471" y="13"/>
                    <a:pt x="424" y="1"/>
                    <a:pt x="3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7"/>
            <p:cNvSpPr/>
            <p:nvPr/>
          </p:nvSpPr>
          <p:spPr>
            <a:xfrm>
              <a:off x="3352412" y="3112121"/>
              <a:ext cx="30107" cy="19897"/>
            </a:xfrm>
            <a:custGeom>
              <a:avLst/>
              <a:gdLst/>
              <a:ahLst/>
              <a:cxnLst/>
              <a:rect l="l" t="t" r="r" b="b"/>
              <a:pathLst>
                <a:path w="1150" h="760" extrusionOk="0">
                  <a:moveTo>
                    <a:pt x="379" y="1"/>
                  </a:moveTo>
                  <a:cubicBezTo>
                    <a:pt x="146" y="1"/>
                    <a:pt x="1" y="346"/>
                    <a:pt x="256" y="496"/>
                  </a:cubicBezTo>
                  <a:lnTo>
                    <a:pt x="650" y="722"/>
                  </a:lnTo>
                  <a:cubicBezTo>
                    <a:pt x="693" y="746"/>
                    <a:pt x="737" y="760"/>
                    <a:pt x="785" y="760"/>
                  </a:cubicBezTo>
                  <a:cubicBezTo>
                    <a:pt x="1054" y="760"/>
                    <a:pt x="1150" y="404"/>
                    <a:pt x="914" y="270"/>
                  </a:cubicBezTo>
                  <a:lnTo>
                    <a:pt x="516" y="39"/>
                  </a:lnTo>
                  <a:cubicBezTo>
                    <a:pt x="469" y="12"/>
                    <a:pt x="422" y="1"/>
                    <a:pt x="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7"/>
            <p:cNvSpPr/>
            <p:nvPr/>
          </p:nvSpPr>
          <p:spPr>
            <a:xfrm>
              <a:off x="3116006" y="2932814"/>
              <a:ext cx="256197" cy="344607"/>
            </a:xfrm>
            <a:custGeom>
              <a:avLst/>
              <a:gdLst/>
              <a:ahLst/>
              <a:cxnLst/>
              <a:rect l="l" t="t" r="r" b="b"/>
              <a:pathLst>
                <a:path w="9786" h="13163" extrusionOk="0">
                  <a:moveTo>
                    <a:pt x="4886" y="3444"/>
                  </a:moveTo>
                  <a:lnTo>
                    <a:pt x="5040" y="3679"/>
                  </a:lnTo>
                  <a:cubicBezTo>
                    <a:pt x="4989" y="3691"/>
                    <a:pt x="4936" y="3697"/>
                    <a:pt x="4883" y="3697"/>
                  </a:cubicBezTo>
                  <a:cubicBezTo>
                    <a:pt x="4831" y="3697"/>
                    <a:pt x="4778" y="3691"/>
                    <a:pt x="4727" y="3679"/>
                  </a:cubicBezTo>
                  <a:lnTo>
                    <a:pt x="4886" y="3444"/>
                  </a:lnTo>
                  <a:close/>
                  <a:moveTo>
                    <a:pt x="5342" y="4136"/>
                  </a:moveTo>
                  <a:lnTo>
                    <a:pt x="5510" y="4381"/>
                  </a:lnTo>
                  <a:cubicBezTo>
                    <a:pt x="5306" y="4436"/>
                    <a:pt x="5095" y="4464"/>
                    <a:pt x="4883" y="4464"/>
                  </a:cubicBezTo>
                  <a:cubicBezTo>
                    <a:pt x="4672" y="4464"/>
                    <a:pt x="4461" y="4436"/>
                    <a:pt x="4256" y="4381"/>
                  </a:cubicBezTo>
                  <a:lnTo>
                    <a:pt x="4425" y="4136"/>
                  </a:lnTo>
                  <a:cubicBezTo>
                    <a:pt x="4571" y="4193"/>
                    <a:pt x="4727" y="4222"/>
                    <a:pt x="4883" y="4222"/>
                  </a:cubicBezTo>
                  <a:cubicBezTo>
                    <a:pt x="5040" y="4222"/>
                    <a:pt x="5196" y="4193"/>
                    <a:pt x="5342" y="4136"/>
                  </a:cubicBezTo>
                  <a:close/>
                  <a:moveTo>
                    <a:pt x="4112" y="4885"/>
                  </a:moveTo>
                  <a:cubicBezTo>
                    <a:pt x="4280" y="4928"/>
                    <a:pt x="4449" y="4962"/>
                    <a:pt x="4622" y="4976"/>
                  </a:cubicBezTo>
                  <a:lnTo>
                    <a:pt x="4622" y="9603"/>
                  </a:lnTo>
                  <a:lnTo>
                    <a:pt x="4112" y="9603"/>
                  </a:lnTo>
                  <a:lnTo>
                    <a:pt x="4112" y="4885"/>
                  </a:lnTo>
                  <a:close/>
                  <a:moveTo>
                    <a:pt x="5654" y="4885"/>
                  </a:moveTo>
                  <a:lnTo>
                    <a:pt x="5654" y="9603"/>
                  </a:lnTo>
                  <a:lnTo>
                    <a:pt x="5145" y="9603"/>
                  </a:lnTo>
                  <a:lnTo>
                    <a:pt x="5145" y="4976"/>
                  </a:lnTo>
                  <a:cubicBezTo>
                    <a:pt x="5318" y="4962"/>
                    <a:pt x="5486" y="4933"/>
                    <a:pt x="5654" y="4885"/>
                  </a:cubicBezTo>
                  <a:close/>
                  <a:moveTo>
                    <a:pt x="4886" y="513"/>
                  </a:moveTo>
                  <a:cubicBezTo>
                    <a:pt x="6466" y="513"/>
                    <a:pt x="7888" y="1455"/>
                    <a:pt x="8503" y="2911"/>
                  </a:cubicBezTo>
                  <a:cubicBezTo>
                    <a:pt x="9123" y="4361"/>
                    <a:pt x="8806" y="6043"/>
                    <a:pt x="7706" y="7177"/>
                  </a:cubicBezTo>
                  <a:lnTo>
                    <a:pt x="7706" y="7181"/>
                  </a:lnTo>
                  <a:cubicBezTo>
                    <a:pt x="7062" y="7830"/>
                    <a:pt x="6678" y="8690"/>
                    <a:pt x="6610" y="9603"/>
                  </a:cubicBezTo>
                  <a:lnTo>
                    <a:pt x="6183" y="9603"/>
                  </a:lnTo>
                  <a:lnTo>
                    <a:pt x="6183" y="4515"/>
                  </a:lnTo>
                  <a:cubicBezTo>
                    <a:pt x="6183" y="4462"/>
                    <a:pt x="6164" y="4414"/>
                    <a:pt x="6135" y="4371"/>
                  </a:cubicBezTo>
                  <a:lnTo>
                    <a:pt x="5102" y="2829"/>
                  </a:lnTo>
                  <a:cubicBezTo>
                    <a:pt x="5052" y="2750"/>
                    <a:pt x="4969" y="2710"/>
                    <a:pt x="4885" y="2710"/>
                  </a:cubicBezTo>
                  <a:cubicBezTo>
                    <a:pt x="4802" y="2710"/>
                    <a:pt x="4718" y="2750"/>
                    <a:pt x="4665" y="2829"/>
                  </a:cubicBezTo>
                  <a:lnTo>
                    <a:pt x="3632" y="4371"/>
                  </a:lnTo>
                  <a:cubicBezTo>
                    <a:pt x="3603" y="4414"/>
                    <a:pt x="3589" y="4462"/>
                    <a:pt x="3589" y="4515"/>
                  </a:cubicBezTo>
                  <a:lnTo>
                    <a:pt x="3589" y="9603"/>
                  </a:lnTo>
                  <a:lnTo>
                    <a:pt x="3161" y="9603"/>
                  </a:lnTo>
                  <a:cubicBezTo>
                    <a:pt x="3094" y="8690"/>
                    <a:pt x="2705" y="7830"/>
                    <a:pt x="2061" y="7177"/>
                  </a:cubicBezTo>
                  <a:cubicBezTo>
                    <a:pt x="975" y="6048"/>
                    <a:pt x="658" y="4385"/>
                    <a:pt x="1259" y="2939"/>
                  </a:cubicBezTo>
                  <a:cubicBezTo>
                    <a:pt x="1859" y="1489"/>
                    <a:pt x="3262" y="537"/>
                    <a:pt x="4828" y="513"/>
                  </a:cubicBezTo>
                  <a:close/>
                  <a:moveTo>
                    <a:pt x="6601" y="10131"/>
                  </a:moveTo>
                  <a:lnTo>
                    <a:pt x="6601" y="10467"/>
                  </a:lnTo>
                  <a:lnTo>
                    <a:pt x="6601" y="10520"/>
                  </a:lnTo>
                  <a:lnTo>
                    <a:pt x="3171" y="10520"/>
                  </a:lnTo>
                  <a:cubicBezTo>
                    <a:pt x="3171" y="10506"/>
                    <a:pt x="3166" y="10487"/>
                    <a:pt x="3166" y="10467"/>
                  </a:cubicBezTo>
                  <a:lnTo>
                    <a:pt x="3166" y="10131"/>
                  </a:lnTo>
                  <a:close/>
                  <a:moveTo>
                    <a:pt x="6476" y="11044"/>
                  </a:moveTo>
                  <a:cubicBezTo>
                    <a:pt x="6245" y="11558"/>
                    <a:pt x="5741" y="11885"/>
                    <a:pt x="5179" y="11885"/>
                  </a:cubicBezTo>
                  <a:lnTo>
                    <a:pt x="4588" y="11885"/>
                  </a:lnTo>
                  <a:cubicBezTo>
                    <a:pt x="4031" y="11885"/>
                    <a:pt x="3521" y="11558"/>
                    <a:pt x="3291" y="11044"/>
                  </a:cubicBezTo>
                  <a:close/>
                  <a:moveTo>
                    <a:pt x="5299" y="12408"/>
                  </a:moveTo>
                  <a:lnTo>
                    <a:pt x="5299" y="12418"/>
                  </a:lnTo>
                  <a:lnTo>
                    <a:pt x="5304" y="12423"/>
                  </a:lnTo>
                  <a:cubicBezTo>
                    <a:pt x="5304" y="12543"/>
                    <a:pt x="5203" y="12639"/>
                    <a:pt x="5083" y="12639"/>
                  </a:cubicBezTo>
                  <a:lnTo>
                    <a:pt x="4684" y="12639"/>
                  </a:lnTo>
                  <a:cubicBezTo>
                    <a:pt x="4564" y="12639"/>
                    <a:pt x="4463" y="12543"/>
                    <a:pt x="4463" y="12423"/>
                  </a:cubicBezTo>
                  <a:lnTo>
                    <a:pt x="4463" y="12408"/>
                  </a:lnTo>
                  <a:close/>
                  <a:moveTo>
                    <a:pt x="4902" y="1"/>
                  </a:moveTo>
                  <a:cubicBezTo>
                    <a:pt x="3766" y="1"/>
                    <a:pt x="2630" y="432"/>
                    <a:pt x="1763" y="1292"/>
                  </a:cubicBezTo>
                  <a:cubicBezTo>
                    <a:pt x="34" y="3007"/>
                    <a:pt x="0" y="5788"/>
                    <a:pt x="1681" y="7542"/>
                  </a:cubicBezTo>
                  <a:cubicBezTo>
                    <a:pt x="2296" y="8161"/>
                    <a:pt x="2637" y="8997"/>
                    <a:pt x="2642" y="9867"/>
                  </a:cubicBezTo>
                  <a:lnTo>
                    <a:pt x="2642" y="10467"/>
                  </a:lnTo>
                  <a:cubicBezTo>
                    <a:pt x="2647" y="11289"/>
                    <a:pt x="3166" y="12024"/>
                    <a:pt x="3939" y="12298"/>
                  </a:cubicBezTo>
                  <a:lnTo>
                    <a:pt x="3939" y="12418"/>
                  </a:lnTo>
                  <a:cubicBezTo>
                    <a:pt x="3939" y="12831"/>
                    <a:pt x="4276" y="13162"/>
                    <a:pt x="4684" y="13162"/>
                  </a:cubicBezTo>
                  <a:lnTo>
                    <a:pt x="5088" y="13162"/>
                  </a:lnTo>
                  <a:cubicBezTo>
                    <a:pt x="5496" y="13162"/>
                    <a:pt x="5832" y="12831"/>
                    <a:pt x="5832" y="12418"/>
                  </a:cubicBezTo>
                  <a:lnTo>
                    <a:pt x="5832" y="12298"/>
                  </a:lnTo>
                  <a:cubicBezTo>
                    <a:pt x="6606" y="12024"/>
                    <a:pt x="7124" y="11289"/>
                    <a:pt x="7129" y="10467"/>
                  </a:cubicBezTo>
                  <a:lnTo>
                    <a:pt x="7129" y="9867"/>
                  </a:lnTo>
                  <a:cubicBezTo>
                    <a:pt x="7129" y="8997"/>
                    <a:pt x="7470" y="8161"/>
                    <a:pt x="8080" y="7547"/>
                  </a:cubicBezTo>
                  <a:cubicBezTo>
                    <a:pt x="9786" y="5788"/>
                    <a:pt x="9757" y="2988"/>
                    <a:pt x="8013" y="1268"/>
                  </a:cubicBezTo>
                  <a:cubicBezTo>
                    <a:pt x="7149" y="422"/>
                    <a:pt x="6025" y="1"/>
                    <a:pt x="4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2" name="Google Shape;16682;p87"/>
          <p:cNvGrpSpPr/>
          <p:nvPr/>
        </p:nvGrpSpPr>
        <p:grpSpPr>
          <a:xfrm>
            <a:off x="1736294" y="1531477"/>
            <a:ext cx="336465" cy="336439"/>
            <a:chOff x="1736294" y="1531477"/>
            <a:chExt cx="336465" cy="336439"/>
          </a:xfrm>
        </p:grpSpPr>
        <p:sp>
          <p:nvSpPr>
            <p:cNvPr id="16683" name="Google Shape;16683;p87"/>
            <p:cNvSpPr/>
            <p:nvPr/>
          </p:nvSpPr>
          <p:spPr>
            <a:xfrm>
              <a:off x="1741713" y="1536870"/>
              <a:ext cx="325627" cy="325784"/>
            </a:xfrm>
            <a:custGeom>
              <a:avLst/>
              <a:gdLst/>
              <a:ahLst/>
              <a:cxnLst/>
              <a:rect l="l" t="t" r="r" b="b"/>
              <a:pathLst>
                <a:path w="12438" h="12444" extrusionOk="0">
                  <a:moveTo>
                    <a:pt x="6217" y="1"/>
                  </a:moveTo>
                  <a:cubicBezTo>
                    <a:pt x="2782" y="1"/>
                    <a:pt x="0" y="2297"/>
                    <a:pt x="0" y="5127"/>
                  </a:cubicBezTo>
                  <a:cubicBezTo>
                    <a:pt x="0" y="7653"/>
                    <a:pt x="2215" y="9753"/>
                    <a:pt x="5131" y="10176"/>
                  </a:cubicBezTo>
                  <a:cubicBezTo>
                    <a:pt x="5198" y="11002"/>
                    <a:pt x="4924" y="11823"/>
                    <a:pt x="4372" y="12443"/>
                  </a:cubicBezTo>
                  <a:cubicBezTo>
                    <a:pt x="5751" y="12438"/>
                    <a:pt x="6961" y="11511"/>
                    <a:pt x="7312" y="10176"/>
                  </a:cubicBezTo>
                  <a:cubicBezTo>
                    <a:pt x="10223" y="9748"/>
                    <a:pt x="12438" y="7653"/>
                    <a:pt x="12438" y="5131"/>
                  </a:cubicBezTo>
                  <a:cubicBezTo>
                    <a:pt x="12438" y="2297"/>
                    <a:pt x="9651" y="1"/>
                    <a:pt x="62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7"/>
            <p:cNvSpPr/>
            <p:nvPr/>
          </p:nvSpPr>
          <p:spPr>
            <a:xfrm>
              <a:off x="1893767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09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09" y="822"/>
                  </a:cubicBezTo>
                  <a:cubicBezTo>
                    <a:pt x="634" y="822"/>
                    <a:pt x="822" y="634"/>
                    <a:pt x="822" y="409"/>
                  </a:cubicBezTo>
                  <a:cubicBezTo>
                    <a:pt x="822" y="183"/>
                    <a:pt x="634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7"/>
            <p:cNvSpPr/>
            <p:nvPr/>
          </p:nvSpPr>
          <p:spPr>
            <a:xfrm>
              <a:off x="1843580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4" y="0"/>
                  </a:moveTo>
                  <a:cubicBezTo>
                    <a:pt x="188" y="0"/>
                    <a:pt x="0" y="183"/>
                    <a:pt x="0" y="409"/>
                  </a:cubicBezTo>
                  <a:cubicBezTo>
                    <a:pt x="0" y="634"/>
                    <a:pt x="188" y="822"/>
                    <a:pt x="414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7"/>
            <p:cNvSpPr/>
            <p:nvPr/>
          </p:nvSpPr>
          <p:spPr>
            <a:xfrm>
              <a:off x="1943823" y="1660387"/>
              <a:ext cx="21520" cy="21520"/>
            </a:xfrm>
            <a:custGeom>
              <a:avLst/>
              <a:gdLst/>
              <a:ahLst/>
              <a:cxnLst/>
              <a:rect l="l" t="t" r="r" b="b"/>
              <a:pathLst>
                <a:path w="822" h="822" extrusionOk="0">
                  <a:moveTo>
                    <a:pt x="413" y="0"/>
                  </a:moveTo>
                  <a:cubicBezTo>
                    <a:pt x="183" y="0"/>
                    <a:pt x="0" y="183"/>
                    <a:pt x="0" y="409"/>
                  </a:cubicBezTo>
                  <a:cubicBezTo>
                    <a:pt x="0" y="634"/>
                    <a:pt x="183" y="822"/>
                    <a:pt x="413" y="822"/>
                  </a:cubicBezTo>
                  <a:cubicBezTo>
                    <a:pt x="639" y="822"/>
                    <a:pt x="822" y="634"/>
                    <a:pt x="822" y="409"/>
                  </a:cubicBezTo>
                  <a:cubicBezTo>
                    <a:pt x="822" y="183"/>
                    <a:pt x="639" y="0"/>
                    <a:pt x="4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7"/>
            <p:cNvSpPr/>
            <p:nvPr/>
          </p:nvSpPr>
          <p:spPr>
            <a:xfrm>
              <a:off x="1736294" y="1531477"/>
              <a:ext cx="336465" cy="336439"/>
            </a:xfrm>
            <a:custGeom>
              <a:avLst/>
              <a:gdLst/>
              <a:ahLst/>
              <a:cxnLst/>
              <a:rect l="l" t="t" r="r" b="b"/>
              <a:pathLst>
                <a:path w="12852" h="12851" extrusionOk="0">
                  <a:moveTo>
                    <a:pt x="6428" y="0"/>
                  </a:moveTo>
                  <a:cubicBezTo>
                    <a:pt x="4723" y="0"/>
                    <a:pt x="3109" y="553"/>
                    <a:pt x="1898" y="1552"/>
                  </a:cubicBezTo>
                  <a:cubicBezTo>
                    <a:pt x="673" y="2561"/>
                    <a:pt x="1" y="3901"/>
                    <a:pt x="1" y="5333"/>
                  </a:cubicBezTo>
                  <a:cubicBezTo>
                    <a:pt x="1" y="6601"/>
                    <a:pt x="548" y="7831"/>
                    <a:pt x="1538" y="8791"/>
                  </a:cubicBezTo>
                  <a:cubicBezTo>
                    <a:pt x="2470" y="9699"/>
                    <a:pt x="3748" y="10324"/>
                    <a:pt x="5146" y="10559"/>
                  </a:cubicBezTo>
                  <a:cubicBezTo>
                    <a:pt x="5165" y="11280"/>
                    <a:pt x="4906" y="11976"/>
                    <a:pt x="4425" y="12510"/>
                  </a:cubicBezTo>
                  <a:cubicBezTo>
                    <a:pt x="4305" y="12644"/>
                    <a:pt x="4401" y="12851"/>
                    <a:pt x="4579" y="12851"/>
                  </a:cubicBezTo>
                  <a:cubicBezTo>
                    <a:pt x="6001" y="12851"/>
                    <a:pt x="7259" y="11924"/>
                    <a:pt x="7677" y="10559"/>
                  </a:cubicBezTo>
                  <a:cubicBezTo>
                    <a:pt x="8792" y="10386"/>
                    <a:pt x="9849" y="9944"/>
                    <a:pt x="10757" y="9272"/>
                  </a:cubicBezTo>
                  <a:cubicBezTo>
                    <a:pt x="10931" y="9136"/>
                    <a:pt x="10806" y="8898"/>
                    <a:pt x="10635" y="8898"/>
                  </a:cubicBezTo>
                  <a:cubicBezTo>
                    <a:pt x="10594" y="8898"/>
                    <a:pt x="10550" y="8912"/>
                    <a:pt x="10507" y="8945"/>
                  </a:cubicBezTo>
                  <a:cubicBezTo>
                    <a:pt x="9662" y="9584"/>
                    <a:pt x="8619" y="10012"/>
                    <a:pt x="7490" y="10175"/>
                  </a:cubicBezTo>
                  <a:cubicBezTo>
                    <a:pt x="7408" y="10189"/>
                    <a:pt x="7341" y="10247"/>
                    <a:pt x="7322" y="10329"/>
                  </a:cubicBezTo>
                  <a:cubicBezTo>
                    <a:pt x="7034" y="11414"/>
                    <a:pt x="6131" y="12231"/>
                    <a:pt x="5021" y="12409"/>
                  </a:cubicBezTo>
                  <a:cubicBezTo>
                    <a:pt x="5420" y="11804"/>
                    <a:pt x="5602" y="11083"/>
                    <a:pt x="5544" y="10367"/>
                  </a:cubicBezTo>
                  <a:cubicBezTo>
                    <a:pt x="5535" y="10271"/>
                    <a:pt x="5463" y="10194"/>
                    <a:pt x="5367" y="10180"/>
                  </a:cubicBezTo>
                  <a:cubicBezTo>
                    <a:pt x="2494" y="9762"/>
                    <a:pt x="409" y="7725"/>
                    <a:pt x="409" y="5333"/>
                  </a:cubicBezTo>
                  <a:cubicBezTo>
                    <a:pt x="409" y="2623"/>
                    <a:pt x="3109" y="413"/>
                    <a:pt x="6428" y="413"/>
                  </a:cubicBezTo>
                  <a:cubicBezTo>
                    <a:pt x="9743" y="413"/>
                    <a:pt x="12438" y="2623"/>
                    <a:pt x="12438" y="5333"/>
                  </a:cubicBezTo>
                  <a:cubicBezTo>
                    <a:pt x="12438" y="6457"/>
                    <a:pt x="11967" y="7552"/>
                    <a:pt x="11108" y="8422"/>
                  </a:cubicBezTo>
                  <a:cubicBezTo>
                    <a:pt x="10961" y="8572"/>
                    <a:pt x="11094" y="8776"/>
                    <a:pt x="11251" y="8776"/>
                  </a:cubicBezTo>
                  <a:cubicBezTo>
                    <a:pt x="11300" y="8776"/>
                    <a:pt x="11350" y="8756"/>
                    <a:pt x="11396" y="8710"/>
                  </a:cubicBezTo>
                  <a:cubicBezTo>
                    <a:pt x="12333" y="7763"/>
                    <a:pt x="12851" y="6562"/>
                    <a:pt x="12851" y="5333"/>
                  </a:cubicBezTo>
                  <a:cubicBezTo>
                    <a:pt x="12851" y="3901"/>
                    <a:pt x="12179" y="2561"/>
                    <a:pt x="10954" y="1552"/>
                  </a:cubicBezTo>
                  <a:cubicBezTo>
                    <a:pt x="9743" y="553"/>
                    <a:pt x="8134" y="0"/>
                    <a:pt x="64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8" name="Google Shape;16688;p87"/>
          <p:cNvGrpSpPr/>
          <p:nvPr/>
        </p:nvGrpSpPr>
        <p:grpSpPr>
          <a:xfrm>
            <a:off x="2807344" y="4294985"/>
            <a:ext cx="344764" cy="353692"/>
            <a:chOff x="2807344" y="4294985"/>
            <a:chExt cx="344764" cy="353692"/>
          </a:xfrm>
        </p:grpSpPr>
        <p:sp>
          <p:nvSpPr>
            <p:cNvPr id="16689" name="Google Shape;16689;p87"/>
            <p:cNvSpPr/>
            <p:nvPr/>
          </p:nvSpPr>
          <p:spPr>
            <a:xfrm>
              <a:off x="2890623" y="4300274"/>
              <a:ext cx="34846" cy="23169"/>
            </a:xfrm>
            <a:custGeom>
              <a:avLst/>
              <a:gdLst/>
              <a:ahLst/>
              <a:cxnLst/>
              <a:rect l="l" t="t" r="r" b="b"/>
              <a:pathLst>
                <a:path w="1331" h="885" extrusionOk="0">
                  <a:moveTo>
                    <a:pt x="279" y="1"/>
                  </a:moveTo>
                  <a:cubicBezTo>
                    <a:pt x="125" y="1"/>
                    <a:pt x="0" y="125"/>
                    <a:pt x="0" y="279"/>
                  </a:cubicBezTo>
                  <a:lnTo>
                    <a:pt x="0" y="884"/>
                  </a:lnTo>
                  <a:lnTo>
                    <a:pt x="1331" y="884"/>
                  </a:lnTo>
                  <a:lnTo>
                    <a:pt x="1331" y="279"/>
                  </a:lnTo>
                  <a:cubicBezTo>
                    <a:pt x="1331" y="125"/>
                    <a:pt x="1206" y="1"/>
                    <a:pt x="1052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87"/>
            <p:cNvSpPr/>
            <p:nvPr/>
          </p:nvSpPr>
          <p:spPr>
            <a:xfrm>
              <a:off x="2821193" y="4300064"/>
              <a:ext cx="37490" cy="39349"/>
            </a:xfrm>
            <a:custGeom>
              <a:avLst/>
              <a:gdLst/>
              <a:ahLst/>
              <a:cxnLst/>
              <a:rect l="l" t="t" r="r" b="b"/>
              <a:pathLst>
                <a:path w="1432" h="1503" extrusionOk="0">
                  <a:moveTo>
                    <a:pt x="714" y="0"/>
                  </a:moveTo>
                  <a:cubicBezTo>
                    <a:pt x="643" y="0"/>
                    <a:pt x="572" y="40"/>
                    <a:pt x="543" y="119"/>
                  </a:cubicBezTo>
                  <a:lnTo>
                    <a:pt x="0" y="1503"/>
                  </a:lnTo>
                  <a:lnTo>
                    <a:pt x="1432" y="1503"/>
                  </a:lnTo>
                  <a:lnTo>
                    <a:pt x="884" y="119"/>
                  </a:lnTo>
                  <a:cubicBezTo>
                    <a:pt x="855" y="40"/>
                    <a:pt x="785" y="0"/>
                    <a:pt x="714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7"/>
            <p:cNvSpPr/>
            <p:nvPr/>
          </p:nvSpPr>
          <p:spPr>
            <a:xfrm>
              <a:off x="2890858" y="4420126"/>
              <a:ext cx="34243" cy="35710"/>
            </a:xfrm>
            <a:custGeom>
              <a:avLst/>
              <a:gdLst/>
              <a:ahLst/>
              <a:cxnLst/>
              <a:rect l="l" t="t" r="r" b="b"/>
              <a:pathLst>
                <a:path w="1308" h="1364" extrusionOk="0">
                  <a:moveTo>
                    <a:pt x="1" y="1"/>
                  </a:moveTo>
                  <a:lnTo>
                    <a:pt x="500" y="1259"/>
                  </a:lnTo>
                  <a:cubicBezTo>
                    <a:pt x="529" y="1329"/>
                    <a:pt x="593" y="1364"/>
                    <a:pt x="656" y="1364"/>
                  </a:cubicBezTo>
                  <a:cubicBezTo>
                    <a:pt x="719" y="1364"/>
                    <a:pt x="781" y="1329"/>
                    <a:pt x="808" y="1259"/>
                  </a:cubicBezTo>
                  <a:lnTo>
                    <a:pt x="1308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7"/>
            <p:cNvSpPr/>
            <p:nvPr/>
          </p:nvSpPr>
          <p:spPr>
            <a:xfrm>
              <a:off x="2886853" y="4319778"/>
              <a:ext cx="42412" cy="103018"/>
            </a:xfrm>
            <a:custGeom>
              <a:avLst/>
              <a:gdLst/>
              <a:ahLst/>
              <a:cxnLst/>
              <a:rect l="l" t="t" r="r" b="b"/>
              <a:pathLst>
                <a:path w="1620" h="3935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3656"/>
                  </a:lnTo>
                  <a:cubicBezTo>
                    <a:pt x="0" y="3810"/>
                    <a:pt x="125" y="3935"/>
                    <a:pt x="279" y="3935"/>
                  </a:cubicBezTo>
                  <a:lnTo>
                    <a:pt x="1340" y="3935"/>
                  </a:lnTo>
                  <a:cubicBezTo>
                    <a:pt x="1494" y="3935"/>
                    <a:pt x="1619" y="3810"/>
                    <a:pt x="1619" y="3656"/>
                  </a:cubicBezTo>
                  <a:lnTo>
                    <a:pt x="1619" y="279"/>
                  </a:lnTo>
                  <a:cubicBezTo>
                    <a:pt x="1619" y="125"/>
                    <a:pt x="1494" y="0"/>
                    <a:pt x="13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7"/>
            <p:cNvSpPr/>
            <p:nvPr/>
          </p:nvSpPr>
          <p:spPr>
            <a:xfrm>
              <a:off x="2908844" y="4319778"/>
              <a:ext cx="20420" cy="103018"/>
            </a:xfrm>
            <a:custGeom>
              <a:avLst/>
              <a:gdLst/>
              <a:ahLst/>
              <a:cxnLst/>
              <a:rect l="l" t="t" r="r" b="b"/>
              <a:pathLst>
                <a:path w="780" h="3935" extrusionOk="0">
                  <a:moveTo>
                    <a:pt x="1" y="0"/>
                  </a:moveTo>
                  <a:cubicBezTo>
                    <a:pt x="155" y="0"/>
                    <a:pt x="279" y="125"/>
                    <a:pt x="279" y="279"/>
                  </a:cubicBezTo>
                  <a:lnTo>
                    <a:pt x="279" y="3656"/>
                  </a:lnTo>
                  <a:cubicBezTo>
                    <a:pt x="279" y="3810"/>
                    <a:pt x="155" y="3935"/>
                    <a:pt x="1" y="3935"/>
                  </a:cubicBezTo>
                  <a:lnTo>
                    <a:pt x="500" y="3935"/>
                  </a:lnTo>
                  <a:cubicBezTo>
                    <a:pt x="654" y="3935"/>
                    <a:pt x="779" y="3810"/>
                    <a:pt x="779" y="3656"/>
                  </a:cubicBezTo>
                  <a:lnTo>
                    <a:pt x="779" y="279"/>
                  </a:lnTo>
                  <a:cubicBezTo>
                    <a:pt x="779" y="125"/>
                    <a:pt x="654" y="0"/>
                    <a:pt x="500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7"/>
            <p:cNvSpPr/>
            <p:nvPr/>
          </p:nvSpPr>
          <p:spPr>
            <a:xfrm>
              <a:off x="2816926" y="4337999"/>
              <a:ext cx="45920" cy="224912"/>
            </a:xfrm>
            <a:custGeom>
              <a:avLst/>
              <a:gdLst/>
              <a:ahLst/>
              <a:cxnLst/>
              <a:rect l="l" t="t" r="r" b="b"/>
              <a:pathLst>
                <a:path w="1754" h="8591" extrusionOk="0">
                  <a:moveTo>
                    <a:pt x="307" y="1"/>
                  </a:moveTo>
                  <a:cubicBezTo>
                    <a:pt x="139" y="1"/>
                    <a:pt x="0" y="135"/>
                    <a:pt x="5" y="303"/>
                  </a:cubicBezTo>
                  <a:lnTo>
                    <a:pt x="5" y="8288"/>
                  </a:lnTo>
                  <a:cubicBezTo>
                    <a:pt x="0" y="8456"/>
                    <a:pt x="139" y="8590"/>
                    <a:pt x="307" y="8590"/>
                  </a:cubicBezTo>
                  <a:lnTo>
                    <a:pt x="1446" y="8590"/>
                  </a:lnTo>
                  <a:cubicBezTo>
                    <a:pt x="1614" y="8590"/>
                    <a:pt x="1753" y="8456"/>
                    <a:pt x="1753" y="8288"/>
                  </a:cubicBezTo>
                  <a:lnTo>
                    <a:pt x="1753" y="303"/>
                  </a:lnTo>
                  <a:cubicBezTo>
                    <a:pt x="1753" y="135"/>
                    <a:pt x="1614" y="1"/>
                    <a:pt x="1446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7"/>
            <p:cNvSpPr/>
            <p:nvPr/>
          </p:nvSpPr>
          <p:spPr>
            <a:xfrm>
              <a:off x="2839938" y="4337999"/>
              <a:ext cx="22908" cy="224912"/>
            </a:xfrm>
            <a:custGeom>
              <a:avLst/>
              <a:gdLst/>
              <a:ahLst/>
              <a:cxnLst/>
              <a:rect l="l" t="t" r="r" b="b"/>
              <a:pathLst>
                <a:path w="875" h="8591" extrusionOk="0">
                  <a:moveTo>
                    <a:pt x="0" y="1"/>
                  </a:moveTo>
                  <a:lnTo>
                    <a:pt x="0" y="8590"/>
                  </a:lnTo>
                  <a:lnTo>
                    <a:pt x="567" y="8590"/>
                  </a:lnTo>
                  <a:cubicBezTo>
                    <a:pt x="735" y="8590"/>
                    <a:pt x="874" y="8456"/>
                    <a:pt x="874" y="8288"/>
                  </a:cubicBezTo>
                  <a:lnTo>
                    <a:pt x="874" y="303"/>
                  </a:lnTo>
                  <a:cubicBezTo>
                    <a:pt x="874" y="135"/>
                    <a:pt x="735" y="1"/>
                    <a:pt x="56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7"/>
            <p:cNvSpPr/>
            <p:nvPr/>
          </p:nvSpPr>
          <p:spPr>
            <a:xfrm>
              <a:off x="2816926" y="4532307"/>
              <a:ext cx="45920" cy="30604"/>
            </a:xfrm>
            <a:custGeom>
              <a:avLst/>
              <a:gdLst/>
              <a:ahLst/>
              <a:cxnLst/>
              <a:rect l="l" t="t" r="r" b="b"/>
              <a:pathLst>
                <a:path w="1754" h="1169" extrusionOk="0">
                  <a:moveTo>
                    <a:pt x="5" y="1"/>
                  </a:moveTo>
                  <a:lnTo>
                    <a:pt x="5" y="866"/>
                  </a:lnTo>
                  <a:cubicBezTo>
                    <a:pt x="0" y="1034"/>
                    <a:pt x="139" y="1168"/>
                    <a:pt x="307" y="1168"/>
                  </a:cubicBezTo>
                  <a:lnTo>
                    <a:pt x="1451" y="1168"/>
                  </a:lnTo>
                  <a:cubicBezTo>
                    <a:pt x="1619" y="1168"/>
                    <a:pt x="1753" y="1034"/>
                    <a:pt x="1753" y="866"/>
                  </a:cubicBezTo>
                  <a:lnTo>
                    <a:pt x="175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7"/>
            <p:cNvSpPr/>
            <p:nvPr/>
          </p:nvSpPr>
          <p:spPr>
            <a:xfrm>
              <a:off x="2888738" y="4484267"/>
              <a:ext cx="38615" cy="53486"/>
            </a:xfrm>
            <a:custGeom>
              <a:avLst/>
              <a:gdLst/>
              <a:ahLst/>
              <a:cxnLst/>
              <a:rect l="l" t="t" r="r" b="b"/>
              <a:pathLst>
                <a:path w="1475" h="2043" extrusionOk="0">
                  <a:moveTo>
                    <a:pt x="308" y="1"/>
                  </a:moveTo>
                  <a:cubicBezTo>
                    <a:pt x="139" y="1"/>
                    <a:pt x="0" y="140"/>
                    <a:pt x="0" y="308"/>
                  </a:cubicBezTo>
                  <a:lnTo>
                    <a:pt x="0" y="2043"/>
                  </a:lnTo>
                  <a:lnTo>
                    <a:pt x="1475" y="2043"/>
                  </a:lnTo>
                  <a:lnTo>
                    <a:pt x="1475" y="308"/>
                  </a:lnTo>
                  <a:cubicBezTo>
                    <a:pt x="1475" y="140"/>
                    <a:pt x="1340" y="1"/>
                    <a:pt x="1172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7"/>
            <p:cNvSpPr/>
            <p:nvPr/>
          </p:nvSpPr>
          <p:spPr>
            <a:xfrm>
              <a:off x="2883685" y="4503012"/>
              <a:ext cx="48721" cy="59900"/>
            </a:xfrm>
            <a:custGeom>
              <a:avLst/>
              <a:gdLst/>
              <a:ahLst/>
              <a:cxnLst/>
              <a:rect l="l" t="t" r="r" b="b"/>
              <a:pathLst>
                <a:path w="1861" h="2288" extrusionOk="0">
                  <a:moveTo>
                    <a:pt x="308" y="1"/>
                  </a:moveTo>
                  <a:cubicBezTo>
                    <a:pt x="140" y="1"/>
                    <a:pt x="1" y="135"/>
                    <a:pt x="1" y="303"/>
                  </a:cubicBezTo>
                  <a:lnTo>
                    <a:pt x="1" y="1985"/>
                  </a:lnTo>
                  <a:cubicBezTo>
                    <a:pt x="1" y="2153"/>
                    <a:pt x="140" y="2287"/>
                    <a:pt x="308" y="2287"/>
                  </a:cubicBezTo>
                  <a:lnTo>
                    <a:pt x="1553" y="2287"/>
                  </a:lnTo>
                  <a:cubicBezTo>
                    <a:pt x="1721" y="2287"/>
                    <a:pt x="1860" y="2153"/>
                    <a:pt x="1860" y="1985"/>
                  </a:cubicBezTo>
                  <a:lnTo>
                    <a:pt x="1860" y="303"/>
                  </a:lnTo>
                  <a:cubicBezTo>
                    <a:pt x="1860" y="135"/>
                    <a:pt x="1721" y="1"/>
                    <a:pt x="1553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7"/>
            <p:cNvSpPr/>
            <p:nvPr/>
          </p:nvSpPr>
          <p:spPr>
            <a:xfrm>
              <a:off x="2954371" y="4305693"/>
              <a:ext cx="188051" cy="253056"/>
            </a:xfrm>
            <a:custGeom>
              <a:avLst/>
              <a:gdLst/>
              <a:ahLst/>
              <a:cxnLst/>
              <a:rect l="l" t="t" r="r" b="b"/>
              <a:pathLst>
                <a:path w="7183" h="9666" extrusionOk="0">
                  <a:moveTo>
                    <a:pt x="308" y="0"/>
                  </a:moveTo>
                  <a:cubicBezTo>
                    <a:pt x="140" y="0"/>
                    <a:pt x="1" y="139"/>
                    <a:pt x="1" y="308"/>
                  </a:cubicBezTo>
                  <a:lnTo>
                    <a:pt x="1" y="9358"/>
                  </a:lnTo>
                  <a:cubicBezTo>
                    <a:pt x="1" y="9526"/>
                    <a:pt x="140" y="9666"/>
                    <a:pt x="308" y="9666"/>
                  </a:cubicBezTo>
                  <a:lnTo>
                    <a:pt x="6573" y="9666"/>
                  </a:lnTo>
                  <a:cubicBezTo>
                    <a:pt x="6909" y="9666"/>
                    <a:pt x="7183" y="9392"/>
                    <a:pt x="7183" y="9056"/>
                  </a:cubicBezTo>
                  <a:lnTo>
                    <a:pt x="7183" y="610"/>
                  </a:lnTo>
                  <a:cubicBezTo>
                    <a:pt x="7183" y="274"/>
                    <a:pt x="6909" y="0"/>
                    <a:pt x="657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7"/>
            <p:cNvSpPr/>
            <p:nvPr/>
          </p:nvSpPr>
          <p:spPr>
            <a:xfrm>
              <a:off x="3110718" y="4305693"/>
              <a:ext cx="31704" cy="253056"/>
            </a:xfrm>
            <a:custGeom>
              <a:avLst/>
              <a:gdLst/>
              <a:ahLst/>
              <a:cxnLst/>
              <a:rect l="l" t="t" r="r" b="b"/>
              <a:pathLst>
                <a:path w="1211" h="9666" extrusionOk="0">
                  <a:moveTo>
                    <a:pt x="0" y="0"/>
                  </a:moveTo>
                  <a:cubicBezTo>
                    <a:pt x="337" y="0"/>
                    <a:pt x="610" y="274"/>
                    <a:pt x="610" y="610"/>
                  </a:cubicBezTo>
                  <a:lnTo>
                    <a:pt x="610" y="9056"/>
                  </a:lnTo>
                  <a:cubicBezTo>
                    <a:pt x="610" y="9392"/>
                    <a:pt x="337" y="9666"/>
                    <a:pt x="0" y="9666"/>
                  </a:cubicBezTo>
                  <a:lnTo>
                    <a:pt x="601" y="9666"/>
                  </a:lnTo>
                  <a:cubicBezTo>
                    <a:pt x="937" y="9666"/>
                    <a:pt x="1211" y="9392"/>
                    <a:pt x="1211" y="9056"/>
                  </a:cubicBezTo>
                  <a:lnTo>
                    <a:pt x="1211" y="610"/>
                  </a:lnTo>
                  <a:cubicBezTo>
                    <a:pt x="1211" y="274"/>
                    <a:pt x="937" y="0"/>
                    <a:pt x="601" y="0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7"/>
            <p:cNvSpPr/>
            <p:nvPr/>
          </p:nvSpPr>
          <p:spPr>
            <a:xfrm>
              <a:off x="2982174" y="4300274"/>
              <a:ext cx="17881" cy="264025"/>
            </a:xfrm>
            <a:custGeom>
              <a:avLst/>
              <a:gdLst/>
              <a:ahLst/>
              <a:cxnLst/>
              <a:rect l="l" t="t" r="r" b="b"/>
              <a:pathLst>
                <a:path w="683" h="10085" extrusionOk="0">
                  <a:moveTo>
                    <a:pt x="178" y="1"/>
                  </a:moveTo>
                  <a:cubicBezTo>
                    <a:pt x="82" y="1"/>
                    <a:pt x="1" y="77"/>
                    <a:pt x="1" y="178"/>
                  </a:cubicBezTo>
                  <a:lnTo>
                    <a:pt x="1" y="9902"/>
                  </a:lnTo>
                  <a:cubicBezTo>
                    <a:pt x="1" y="10002"/>
                    <a:pt x="82" y="10084"/>
                    <a:pt x="178" y="10084"/>
                  </a:cubicBezTo>
                  <a:lnTo>
                    <a:pt x="500" y="10084"/>
                  </a:lnTo>
                  <a:cubicBezTo>
                    <a:pt x="601" y="10084"/>
                    <a:pt x="683" y="10002"/>
                    <a:pt x="683" y="9902"/>
                  </a:cubicBezTo>
                  <a:lnTo>
                    <a:pt x="683" y="178"/>
                  </a:lnTo>
                  <a:cubicBezTo>
                    <a:pt x="683" y="77"/>
                    <a:pt x="601" y="1"/>
                    <a:pt x="500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7"/>
            <p:cNvSpPr/>
            <p:nvPr/>
          </p:nvSpPr>
          <p:spPr>
            <a:xfrm>
              <a:off x="2812502" y="4583253"/>
              <a:ext cx="334449" cy="60266"/>
            </a:xfrm>
            <a:custGeom>
              <a:avLst/>
              <a:gdLst/>
              <a:ahLst/>
              <a:cxnLst/>
              <a:rect l="l" t="t" r="r" b="b"/>
              <a:pathLst>
                <a:path w="12775" h="2302" extrusionOk="0">
                  <a:moveTo>
                    <a:pt x="304" y="1"/>
                  </a:moveTo>
                  <a:cubicBezTo>
                    <a:pt x="135" y="1"/>
                    <a:pt x="1" y="135"/>
                    <a:pt x="1" y="303"/>
                  </a:cubicBezTo>
                  <a:lnTo>
                    <a:pt x="1" y="1994"/>
                  </a:lnTo>
                  <a:cubicBezTo>
                    <a:pt x="1" y="2162"/>
                    <a:pt x="135" y="2302"/>
                    <a:pt x="304" y="2302"/>
                  </a:cubicBezTo>
                  <a:lnTo>
                    <a:pt x="12467" y="2302"/>
                  </a:lnTo>
                  <a:cubicBezTo>
                    <a:pt x="12636" y="2302"/>
                    <a:pt x="12775" y="2162"/>
                    <a:pt x="12775" y="1994"/>
                  </a:cubicBezTo>
                  <a:lnTo>
                    <a:pt x="12775" y="303"/>
                  </a:lnTo>
                  <a:cubicBezTo>
                    <a:pt x="12775" y="135"/>
                    <a:pt x="12636" y="1"/>
                    <a:pt x="12467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7"/>
            <p:cNvSpPr/>
            <p:nvPr/>
          </p:nvSpPr>
          <p:spPr>
            <a:xfrm>
              <a:off x="3123913" y="4583253"/>
              <a:ext cx="23038" cy="60266"/>
            </a:xfrm>
            <a:custGeom>
              <a:avLst/>
              <a:gdLst/>
              <a:ahLst/>
              <a:cxnLst/>
              <a:rect l="l" t="t" r="r" b="b"/>
              <a:pathLst>
                <a:path w="880" h="2302" extrusionOk="0">
                  <a:moveTo>
                    <a:pt x="1" y="1"/>
                  </a:moveTo>
                  <a:cubicBezTo>
                    <a:pt x="169" y="1"/>
                    <a:pt x="303" y="135"/>
                    <a:pt x="303" y="303"/>
                  </a:cubicBezTo>
                  <a:lnTo>
                    <a:pt x="303" y="1994"/>
                  </a:lnTo>
                  <a:cubicBezTo>
                    <a:pt x="303" y="2162"/>
                    <a:pt x="169" y="2302"/>
                    <a:pt x="1" y="2302"/>
                  </a:cubicBezTo>
                  <a:lnTo>
                    <a:pt x="572" y="2302"/>
                  </a:lnTo>
                  <a:cubicBezTo>
                    <a:pt x="741" y="2302"/>
                    <a:pt x="880" y="2162"/>
                    <a:pt x="880" y="1994"/>
                  </a:cubicBezTo>
                  <a:lnTo>
                    <a:pt x="880" y="303"/>
                  </a:lnTo>
                  <a:cubicBezTo>
                    <a:pt x="880" y="135"/>
                    <a:pt x="741" y="1"/>
                    <a:pt x="572" y="1"/>
                  </a:cubicBezTo>
                  <a:close/>
                </a:path>
              </a:pathLst>
            </a:custGeom>
            <a:solidFill>
              <a:srgbClr val="BC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7"/>
            <p:cNvSpPr/>
            <p:nvPr/>
          </p:nvSpPr>
          <p:spPr>
            <a:xfrm>
              <a:off x="2881695" y="4294985"/>
              <a:ext cx="52700" cy="166060"/>
            </a:xfrm>
            <a:custGeom>
              <a:avLst/>
              <a:gdLst/>
              <a:ahLst/>
              <a:cxnLst/>
              <a:rect l="l" t="t" r="r" b="b"/>
              <a:pathLst>
                <a:path w="2013" h="6343" extrusionOk="0">
                  <a:moveTo>
                    <a:pt x="1393" y="399"/>
                  </a:moveTo>
                  <a:cubicBezTo>
                    <a:pt x="1441" y="399"/>
                    <a:pt x="1475" y="433"/>
                    <a:pt x="1475" y="476"/>
                  </a:cubicBezTo>
                  <a:lnTo>
                    <a:pt x="1475" y="750"/>
                  </a:lnTo>
                  <a:lnTo>
                    <a:pt x="538" y="750"/>
                  </a:lnTo>
                  <a:lnTo>
                    <a:pt x="538" y="476"/>
                  </a:lnTo>
                  <a:cubicBezTo>
                    <a:pt x="538" y="433"/>
                    <a:pt x="577" y="399"/>
                    <a:pt x="620" y="399"/>
                  </a:cubicBezTo>
                  <a:close/>
                  <a:moveTo>
                    <a:pt x="1331" y="5079"/>
                  </a:moveTo>
                  <a:lnTo>
                    <a:pt x="1009" y="5890"/>
                  </a:lnTo>
                  <a:lnTo>
                    <a:pt x="682" y="5079"/>
                  </a:lnTo>
                  <a:close/>
                  <a:moveTo>
                    <a:pt x="620" y="1"/>
                  </a:moveTo>
                  <a:cubicBezTo>
                    <a:pt x="356" y="1"/>
                    <a:pt x="144" y="217"/>
                    <a:pt x="144" y="476"/>
                  </a:cubicBezTo>
                  <a:lnTo>
                    <a:pt x="144" y="885"/>
                  </a:lnTo>
                  <a:cubicBezTo>
                    <a:pt x="53" y="976"/>
                    <a:pt x="5" y="1096"/>
                    <a:pt x="0" y="1226"/>
                  </a:cubicBezTo>
                  <a:lnTo>
                    <a:pt x="0" y="4603"/>
                  </a:lnTo>
                  <a:cubicBezTo>
                    <a:pt x="5" y="4766"/>
                    <a:pt x="91" y="4920"/>
                    <a:pt x="231" y="5007"/>
                  </a:cubicBezTo>
                  <a:lnTo>
                    <a:pt x="668" y="6111"/>
                  </a:lnTo>
                  <a:cubicBezTo>
                    <a:pt x="730" y="6265"/>
                    <a:pt x="870" y="6342"/>
                    <a:pt x="1008" y="6342"/>
                  </a:cubicBezTo>
                  <a:cubicBezTo>
                    <a:pt x="1147" y="6342"/>
                    <a:pt x="1285" y="6265"/>
                    <a:pt x="1345" y="6111"/>
                  </a:cubicBezTo>
                  <a:lnTo>
                    <a:pt x="1787" y="5007"/>
                  </a:lnTo>
                  <a:cubicBezTo>
                    <a:pt x="1927" y="4920"/>
                    <a:pt x="2013" y="4766"/>
                    <a:pt x="2013" y="4603"/>
                  </a:cubicBezTo>
                  <a:lnTo>
                    <a:pt x="2013" y="3666"/>
                  </a:lnTo>
                  <a:cubicBezTo>
                    <a:pt x="2006" y="3541"/>
                    <a:pt x="1911" y="3479"/>
                    <a:pt x="1816" y="3479"/>
                  </a:cubicBezTo>
                  <a:cubicBezTo>
                    <a:pt x="1721" y="3479"/>
                    <a:pt x="1626" y="3541"/>
                    <a:pt x="1619" y="3666"/>
                  </a:cubicBezTo>
                  <a:lnTo>
                    <a:pt x="1619" y="4603"/>
                  </a:lnTo>
                  <a:cubicBezTo>
                    <a:pt x="1619" y="4646"/>
                    <a:pt x="1581" y="4680"/>
                    <a:pt x="1537" y="4680"/>
                  </a:cubicBezTo>
                  <a:lnTo>
                    <a:pt x="481" y="4680"/>
                  </a:lnTo>
                  <a:cubicBezTo>
                    <a:pt x="432" y="4680"/>
                    <a:pt x="399" y="4646"/>
                    <a:pt x="399" y="4603"/>
                  </a:cubicBezTo>
                  <a:lnTo>
                    <a:pt x="399" y="1226"/>
                  </a:lnTo>
                  <a:cubicBezTo>
                    <a:pt x="399" y="1183"/>
                    <a:pt x="432" y="1144"/>
                    <a:pt x="481" y="1144"/>
                  </a:cubicBezTo>
                  <a:lnTo>
                    <a:pt x="1537" y="1144"/>
                  </a:lnTo>
                  <a:cubicBezTo>
                    <a:pt x="1581" y="1144"/>
                    <a:pt x="1619" y="1183"/>
                    <a:pt x="1619" y="1226"/>
                  </a:cubicBezTo>
                  <a:lnTo>
                    <a:pt x="1619" y="2806"/>
                  </a:lnTo>
                  <a:cubicBezTo>
                    <a:pt x="1626" y="2929"/>
                    <a:pt x="1721" y="2990"/>
                    <a:pt x="1816" y="2990"/>
                  </a:cubicBezTo>
                  <a:cubicBezTo>
                    <a:pt x="1911" y="2990"/>
                    <a:pt x="2006" y="2929"/>
                    <a:pt x="2013" y="2806"/>
                  </a:cubicBezTo>
                  <a:lnTo>
                    <a:pt x="2013" y="1226"/>
                  </a:lnTo>
                  <a:cubicBezTo>
                    <a:pt x="2013" y="1096"/>
                    <a:pt x="1960" y="976"/>
                    <a:pt x="1874" y="885"/>
                  </a:cubicBezTo>
                  <a:lnTo>
                    <a:pt x="1874" y="476"/>
                  </a:lnTo>
                  <a:cubicBezTo>
                    <a:pt x="1869" y="217"/>
                    <a:pt x="1658" y="1"/>
                    <a:pt x="1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7"/>
            <p:cNvSpPr/>
            <p:nvPr/>
          </p:nvSpPr>
          <p:spPr>
            <a:xfrm>
              <a:off x="2811768" y="4295064"/>
              <a:ext cx="56235" cy="273005"/>
            </a:xfrm>
            <a:custGeom>
              <a:avLst/>
              <a:gdLst/>
              <a:ahLst/>
              <a:cxnLst/>
              <a:rect l="l" t="t" r="r" b="b"/>
              <a:pathLst>
                <a:path w="2148" h="10428" extrusionOk="0">
                  <a:moveTo>
                    <a:pt x="1076" y="421"/>
                  </a:moveTo>
                  <a:lnTo>
                    <a:pt x="1480" y="1444"/>
                  </a:lnTo>
                  <a:lnTo>
                    <a:pt x="668" y="1444"/>
                  </a:lnTo>
                  <a:lnTo>
                    <a:pt x="1076" y="421"/>
                  </a:lnTo>
                  <a:close/>
                  <a:moveTo>
                    <a:pt x="874" y="1838"/>
                  </a:moveTo>
                  <a:lnTo>
                    <a:pt x="874" y="8866"/>
                  </a:lnTo>
                  <a:lnTo>
                    <a:pt x="442" y="8866"/>
                  </a:lnTo>
                  <a:cubicBezTo>
                    <a:pt x="438" y="8865"/>
                    <a:pt x="434" y="8864"/>
                    <a:pt x="429" y="8864"/>
                  </a:cubicBezTo>
                  <a:cubicBezTo>
                    <a:pt x="419" y="8864"/>
                    <a:pt x="409" y="8867"/>
                    <a:pt x="399" y="8871"/>
                  </a:cubicBezTo>
                  <a:lnTo>
                    <a:pt x="399" y="1943"/>
                  </a:lnTo>
                  <a:cubicBezTo>
                    <a:pt x="394" y="1886"/>
                    <a:pt x="442" y="1838"/>
                    <a:pt x="504" y="1838"/>
                  </a:cubicBezTo>
                  <a:close/>
                  <a:moveTo>
                    <a:pt x="1643" y="1838"/>
                  </a:moveTo>
                  <a:cubicBezTo>
                    <a:pt x="1705" y="1838"/>
                    <a:pt x="1754" y="1886"/>
                    <a:pt x="1754" y="1943"/>
                  </a:cubicBezTo>
                  <a:lnTo>
                    <a:pt x="1754" y="8871"/>
                  </a:lnTo>
                  <a:cubicBezTo>
                    <a:pt x="1734" y="8866"/>
                    <a:pt x="1720" y="8866"/>
                    <a:pt x="1705" y="8866"/>
                  </a:cubicBezTo>
                  <a:lnTo>
                    <a:pt x="1273" y="8866"/>
                  </a:lnTo>
                  <a:lnTo>
                    <a:pt x="1273" y="1838"/>
                  </a:lnTo>
                  <a:close/>
                  <a:moveTo>
                    <a:pt x="1749" y="9255"/>
                  </a:moveTo>
                  <a:lnTo>
                    <a:pt x="1749" y="9923"/>
                  </a:lnTo>
                  <a:cubicBezTo>
                    <a:pt x="1754" y="9985"/>
                    <a:pt x="1705" y="10033"/>
                    <a:pt x="1643" y="10033"/>
                  </a:cubicBezTo>
                  <a:lnTo>
                    <a:pt x="504" y="10033"/>
                  </a:lnTo>
                  <a:cubicBezTo>
                    <a:pt x="447" y="10033"/>
                    <a:pt x="399" y="9985"/>
                    <a:pt x="399" y="9928"/>
                  </a:cubicBezTo>
                  <a:lnTo>
                    <a:pt x="399" y="9255"/>
                  </a:lnTo>
                  <a:cubicBezTo>
                    <a:pt x="413" y="9255"/>
                    <a:pt x="428" y="9260"/>
                    <a:pt x="442" y="9260"/>
                  </a:cubicBezTo>
                  <a:lnTo>
                    <a:pt x="1705" y="9260"/>
                  </a:lnTo>
                  <a:cubicBezTo>
                    <a:pt x="1720" y="9260"/>
                    <a:pt x="1734" y="9255"/>
                    <a:pt x="1749" y="9255"/>
                  </a:cubicBezTo>
                  <a:close/>
                  <a:moveTo>
                    <a:pt x="1074" y="0"/>
                  </a:moveTo>
                  <a:cubicBezTo>
                    <a:pt x="928" y="0"/>
                    <a:pt x="783" y="79"/>
                    <a:pt x="721" y="238"/>
                  </a:cubicBezTo>
                  <a:lnTo>
                    <a:pt x="202" y="1540"/>
                  </a:lnTo>
                  <a:cubicBezTo>
                    <a:pt x="77" y="1636"/>
                    <a:pt x="0" y="1785"/>
                    <a:pt x="0" y="1943"/>
                  </a:cubicBezTo>
                  <a:lnTo>
                    <a:pt x="0" y="9928"/>
                  </a:lnTo>
                  <a:cubicBezTo>
                    <a:pt x="0" y="10206"/>
                    <a:pt x="226" y="10427"/>
                    <a:pt x="504" y="10427"/>
                  </a:cubicBezTo>
                  <a:lnTo>
                    <a:pt x="1643" y="10427"/>
                  </a:lnTo>
                  <a:cubicBezTo>
                    <a:pt x="1922" y="10427"/>
                    <a:pt x="2147" y="10201"/>
                    <a:pt x="2147" y="9928"/>
                  </a:cubicBezTo>
                  <a:lnTo>
                    <a:pt x="2147" y="1943"/>
                  </a:lnTo>
                  <a:cubicBezTo>
                    <a:pt x="2147" y="1785"/>
                    <a:pt x="2071" y="1636"/>
                    <a:pt x="1946" y="1540"/>
                  </a:cubicBezTo>
                  <a:lnTo>
                    <a:pt x="1427" y="238"/>
                  </a:lnTo>
                  <a:cubicBezTo>
                    <a:pt x="1364" y="79"/>
                    <a:pt x="1219" y="0"/>
                    <a:pt x="107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7"/>
            <p:cNvSpPr/>
            <p:nvPr/>
          </p:nvSpPr>
          <p:spPr>
            <a:xfrm>
              <a:off x="2878554" y="4479109"/>
              <a:ext cx="59010" cy="88960"/>
            </a:xfrm>
            <a:custGeom>
              <a:avLst/>
              <a:gdLst/>
              <a:ahLst/>
              <a:cxnLst/>
              <a:rect l="l" t="t" r="r" b="b"/>
              <a:pathLst>
                <a:path w="2254" h="3398" extrusionOk="0">
                  <a:moveTo>
                    <a:pt x="688" y="399"/>
                  </a:moveTo>
                  <a:cubicBezTo>
                    <a:pt x="691" y="399"/>
                    <a:pt x="694" y="399"/>
                    <a:pt x="697" y="400"/>
                  </a:cubicBezTo>
                  <a:lnTo>
                    <a:pt x="1561" y="400"/>
                  </a:lnTo>
                  <a:cubicBezTo>
                    <a:pt x="1619" y="400"/>
                    <a:pt x="1667" y="443"/>
                    <a:pt x="1667" y="505"/>
                  </a:cubicBezTo>
                  <a:lnTo>
                    <a:pt x="1667" y="717"/>
                  </a:lnTo>
                  <a:lnTo>
                    <a:pt x="586" y="717"/>
                  </a:lnTo>
                  <a:lnTo>
                    <a:pt x="586" y="505"/>
                  </a:lnTo>
                  <a:cubicBezTo>
                    <a:pt x="586" y="446"/>
                    <a:pt x="630" y="399"/>
                    <a:pt x="688" y="399"/>
                  </a:cubicBezTo>
                  <a:close/>
                  <a:moveTo>
                    <a:pt x="1749" y="1111"/>
                  </a:moveTo>
                  <a:cubicBezTo>
                    <a:pt x="1811" y="1111"/>
                    <a:pt x="1859" y="1159"/>
                    <a:pt x="1859" y="1221"/>
                  </a:cubicBezTo>
                  <a:lnTo>
                    <a:pt x="1859" y="2898"/>
                  </a:lnTo>
                  <a:cubicBezTo>
                    <a:pt x="1859" y="2955"/>
                    <a:pt x="1811" y="3003"/>
                    <a:pt x="1749" y="3003"/>
                  </a:cubicBezTo>
                  <a:lnTo>
                    <a:pt x="504" y="3003"/>
                  </a:lnTo>
                  <a:cubicBezTo>
                    <a:pt x="442" y="3003"/>
                    <a:pt x="399" y="2955"/>
                    <a:pt x="399" y="2898"/>
                  </a:cubicBezTo>
                  <a:lnTo>
                    <a:pt x="399" y="1221"/>
                  </a:lnTo>
                  <a:cubicBezTo>
                    <a:pt x="394" y="1159"/>
                    <a:pt x="442" y="1111"/>
                    <a:pt x="504" y="1111"/>
                  </a:cubicBezTo>
                  <a:close/>
                  <a:moveTo>
                    <a:pt x="697" y="1"/>
                  </a:moveTo>
                  <a:cubicBezTo>
                    <a:pt x="418" y="1"/>
                    <a:pt x="192" y="227"/>
                    <a:pt x="192" y="505"/>
                  </a:cubicBezTo>
                  <a:lnTo>
                    <a:pt x="192" y="827"/>
                  </a:lnTo>
                  <a:cubicBezTo>
                    <a:pt x="72" y="918"/>
                    <a:pt x="0" y="1067"/>
                    <a:pt x="0" y="1221"/>
                  </a:cubicBezTo>
                  <a:lnTo>
                    <a:pt x="0" y="2898"/>
                  </a:lnTo>
                  <a:cubicBezTo>
                    <a:pt x="0" y="3176"/>
                    <a:pt x="226" y="3397"/>
                    <a:pt x="504" y="3397"/>
                  </a:cubicBezTo>
                  <a:lnTo>
                    <a:pt x="1749" y="3397"/>
                  </a:lnTo>
                  <a:cubicBezTo>
                    <a:pt x="2027" y="3397"/>
                    <a:pt x="2253" y="3176"/>
                    <a:pt x="2253" y="2898"/>
                  </a:cubicBezTo>
                  <a:lnTo>
                    <a:pt x="2253" y="1221"/>
                  </a:lnTo>
                  <a:cubicBezTo>
                    <a:pt x="2253" y="1067"/>
                    <a:pt x="2181" y="918"/>
                    <a:pt x="2061" y="827"/>
                  </a:cubicBezTo>
                  <a:lnTo>
                    <a:pt x="2061" y="505"/>
                  </a:lnTo>
                  <a:cubicBezTo>
                    <a:pt x="2061" y="227"/>
                    <a:pt x="1835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7"/>
            <p:cNvSpPr/>
            <p:nvPr/>
          </p:nvSpPr>
          <p:spPr>
            <a:xfrm>
              <a:off x="2949030" y="4294985"/>
              <a:ext cx="198549" cy="274471"/>
            </a:xfrm>
            <a:custGeom>
              <a:avLst/>
              <a:gdLst/>
              <a:ahLst/>
              <a:cxnLst/>
              <a:rect l="l" t="t" r="r" b="b"/>
              <a:pathLst>
                <a:path w="7584" h="10484" extrusionOk="0">
                  <a:moveTo>
                    <a:pt x="6777" y="611"/>
                  </a:moveTo>
                  <a:cubicBezTo>
                    <a:pt x="7003" y="611"/>
                    <a:pt x="7185" y="793"/>
                    <a:pt x="7185" y="1019"/>
                  </a:cubicBezTo>
                  <a:lnTo>
                    <a:pt x="7190" y="1019"/>
                  </a:lnTo>
                  <a:lnTo>
                    <a:pt x="7190" y="9465"/>
                  </a:lnTo>
                  <a:cubicBezTo>
                    <a:pt x="7185" y="9690"/>
                    <a:pt x="7003" y="9873"/>
                    <a:pt x="6777" y="9873"/>
                  </a:cubicBezTo>
                  <a:lnTo>
                    <a:pt x="2146" y="9873"/>
                  </a:lnTo>
                  <a:lnTo>
                    <a:pt x="2146" y="611"/>
                  </a:lnTo>
                  <a:close/>
                  <a:moveTo>
                    <a:pt x="1752" y="395"/>
                  </a:moveTo>
                  <a:lnTo>
                    <a:pt x="1752" y="10089"/>
                  </a:lnTo>
                  <a:lnTo>
                    <a:pt x="1464" y="10089"/>
                  </a:lnTo>
                  <a:lnTo>
                    <a:pt x="1464" y="395"/>
                  </a:lnTo>
                  <a:close/>
                  <a:moveTo>
                    <a:pt x="1444" y="1"/>
                  </a:moveTo>
                  <a:cubicBezTo>
                    <a:pt x="1300" y="1"/>
                    <a:pt x="1170" y="82"/>
                    <a:pt x="1103" y="212"/>
                  </a:cubicBezTo>
                  <a:lnTo>
                    <a:pt x="512" y="212"/>
                  </a:lnTo>
                  <a:cubicBezTo>
                    <a:pt x="234" y="212"/>
                    <a:pt x="8" y="438"/>
                    <a:pt x="8" y="717"/>
                  </a:cubicBezTo>
                  <a:lnTo>
                    <a:pt x="8" y="2806"/>
                  </a:lnTo>
                  <a:cubicBezTo>
                    <a:pt x="1" y="2946"/>
                    <a:pt x="104" y="3015"/>
                    <a:pt x="207" y="3015"/>
                  </a:cubicBezTo>
                  <a:cubicBezTo>
                    <a:pt x="311" y="3015"/>
                    <a:pt x="414" y="2946"/>
                    <a:pt x="407" y="2806"/>
                  </a:cubicBezTo>
                  <a:lnTo>
                    <a:pt x="407" y="717"/>
                  </a:lnTo>
                  <a:cubicBezTo>
                    <a:pt x="407" y="654"/>
                    <a:pt x="455" y="606"/>
                    <a:pt x="512" y="606"/>
                  </a:cubicBezTo>
                  <a:lnTo>
                    <a:pt x="1065" y="606"/>
                  </a:lnTo>
                  <a:lnTo>
                    <a:pt x="1065" y="9873"/>
                  </a:lnTo>
                  <a:lnTo>
                    <a:pt x="512" y="9873"/>
                  </a:lnTo>
                  <a:cubicBezTo>
                    <a:pt x="455" y="9873"/>
                    <a:pt x="407" y="9825"/>
                    <a:pt x="407" y="9767"/>
                  </a:cubicBezTo>
                  <a:lnTo>
                    <a:pt x="407" y="3666"/>
                  </a:lnTo>
                  <a:cubicBezTo>
                    <a:pt x="399" y="3541"/>
                    <a:pt x="303" y="3479"/>
                    <a:pt x="207" y="3479"/>
                  </a:cubicBezTo>
                  <a:cubicBezTo>
                    <a:pt x="111" y="3479"/>
                    <a:pt x="15" y="3541"/>
                    <a:pt x="8" y="3666"/>
                  </a:cubicBezTo>
                  <a:lnTo>
                    <a:pt x="8" y="9767"/>
                  </a:lnTo>
                  <a:cubicBezTo>
                    <a:pt x="8" y="10046"/>
                    <a:pt x="234" y="10272"/>
                    <a:pt x="512" y="10272"/>
                  </a:cubicBezTo>
                  <a:lnTo>
                    <a:pt x="1103" y="10272"/>
                  </a:lnTo>
                  <a:cubicBezTo>
                    <a:pt x="1170" y="10401"/>
                    <a:pt x="1300" y="10483"/>
                    <a:pt x="1444" y="10483"/>
                  </a:cubicBezTo>
                  <a:lnTo>
                    <a:pt x="1766" y="10483"/>
                  </a:lnTo>
                  <a:cubicBezTo>
                    <a:pt x="1910" y="10483"/>
                    <a:pt x="2045" y="10401"/>
                    <a:pt x="2107" y="10272"/>
                  </a:cubicBezTo>
                  <a:lnTo>
                    <a:pt x="6777" y="10272"/>
                  </a:lnTo>
                  <a:cubicBezTo>
                    <a:pt x="7224" y="10272"/>
                    <a:pt x="7584" y="9907"/>
                    <a:pt x="7584" y="9465"/>
                  </a:cubicBezTo>
                  <a:lnTo>
                    <a:pt x="7584" y="1019"/>
                  </a:lnTo>
                  <a:cubicBezTo>
                    <a:pt x="7584" y="572"/>
                    <a:pt x="7224" y="212"/>
                    <a:pt x="6777" y="212"/>
                  </a:cubicBezTo>
                  <a:lnTo>
                    <a:pt x="2107" y="212"/>
                  </a:lnTo>
                  <a:cubicBezTo>
                    <a:pt x="2045" y="82"/>
                    <a:pt x="1910" y="1"/>
                    <a:pt x="176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7"/>
            <p:cNvSpPr/>
            <p:nvPr/>
          </p:nvSpPr>
          <p:spPr>
            <a:xfrm>
              <a:off x="3086187" y="4526652"/>
              <a:ext cx="31599" cy="10367"/>
            </a:xfrm>
            <a:custGeom>
              <a:avLst/>
              <a:gdLst/>
              <a:ahLst/>
              <a:cxnLst/>
              <a:rect l="l" t="t" r="r" b="b"/>
              <a:pathLst>
                <a:path w="1207" h="396" extrusionOk="0">
                  <a:moveTo>
                    <a:pt x="256" y="0"/>
                  </a:moveTo>
                  <a:cubicBezTo>
                    <a:pt x="0" y="0"/>
                    <a:pt x="2" y="395"/>
                    <a:pt x="261" y="395"/>
                  </a:cubicBezTo>
                  <a:cubicBezTo>
                    <a:pt x="265" y="395"/>
                    <a:pt x="270" y="395"/>
                    <a:pt x="274" y="395"/>
                  </a:cubicBezTo>
                  <a:lnTo>
                    <a:pt x="957" y="395"/>
                  </a:lnTo>
                  <a:cubicBezTo>
                    <a:pt x="1206" y="380"/>
                    <a:pt x="1206" y="10"/>
                    <a:pt x="957" y="1"/>
                  </a:cubicBezTo>
                  <a:lnTo>
                    <a:pt x="274" y="1"/>
                  </a:lnTo>
                  <a:cubicBezTo>
                    <a:pt x="268" y="0"/>
                    <a:pt x="262" y="0"/>
                    <a:pt x="2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87"/>
            <p:cNvSpPr/>
            <p:nvPr/>
          </p:nvSpPr>
          <p:spPr>
            <a:xfrm>
              <a:off x="3104042" y="4513196"/>
              <a:ext cx="13247" cy="10472"/>
            </a:xfrm>
            <a:custGeom>
              <a:avLst/>
              <a:gdLst/>
              <a:ahLst/>
              <a:cxnLst/>
              <a:rect l="l" t="t" r="r" b="b"/>
              <a:pathLst>
                <a:path w="506" h="400" extrusionOk="0">
                  <a:moveTo>
                    <a:pt x="250" y="1"/>
                  </a:moveTo>
                  <a:cubicBezTo>
                    <a:pt x="1" y="15"/>
                    <a:pt x="5" y="385"/>
                    <a:pt x="255" y="399"/>
                  </a:cubicBezTo>
                  <a:cubicBezTo>
                    <a:pt x="505" y="385"/>
                    <a:pt x="505" y="15"/>
                    <a:pt x="2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87"/>
            <p:cNvSpPr/>
            <p:nvPr/>
          </p:nvSpPr>
          <p:spPr>
            <a:xfrm>
              <a:off x="2807344" y="4578096"/>
              <a:ext cx="344764" cy="70581"/>
            </a:xfrm>
            <a:custGeom>
              <a:avLst/>
              <a:gdLst/>
              <a:ahLst/>
              <a:cxnLst/>
              <a:rect l="l" t="t" r="r" b="b"/>
              <a:pathLst>
                <a:path w="13169" h="2696" extrusionOk="0">
                  <a:moveTo>
                    <a:pt x="501" y="1"/>
                  </a:moveTo>
                  <a:cubicBezTo>
                    <a:pt x="222" y="1"/>
                    <a:pt x="1" y="222"/>
                    <a:pt x="1" y="500"/>
                  </a:cubicBezTo>
                  <a:lnTo>
                    <a:pt x="1" y="2191"/>
                  </a:lnTo>
                  <a:cubicBezTo>
                    <a:pt x="1" y="2470"/>
                    <a:pt x="222" y="2696"/>
                    <a:pt x="501" y="2696"/>
                  </a:cubicBezTo>
                  <a:lnTo>
                    <a:pt x="10046" y="2696"/>
                  </a:lnTo>
                  <a:cubicBezTo>
                    <a:pt x="10051" y="2696"/>
                    <a:pt x="10055" y="2696"/>
                    <a:pt x="10060" y="2696"/>
                  </a:cubicBezTo>
                  <a:cubicBezTo>
                    <a:pt x="10319" y="2696"/>
                    <a:pt x="10320" y="2301"/>
                    <a:pt x="10064" y="2301"/>
                  </a:cubicBezTo>
                  <a:cubicBezTo>
                    <a:pt x="10058" y="2301"/>
                    <a:pt x="10052" y="2301"/>
                    <a:pt x="10046" y="2302"/>
                  </a:cubicBezTo>
                  <a:lnTo>
                    <a:pt x="501" y="2302"/>
                  </a:lnTo>
                  <a:cubicBezTo>
                    <a:pt x="443" y="2297"/>
                    <a:pt x="395" y="2254"/>
                    <a:pt x="395" y="2191"/>
                  </a:cubicBezTo>
                  <a:lnTo>
                    <a:pt x="395" y="500"/>
                  </a:lnTo>
                  <a:cubicBezTo>
                    <a:pt x="395" y="443"/>
                    <a:pt x="443" y="395"/>
                    <a:pt x="501" y="395"/>
                  </a:cubicBezTo>
                  <a:lnTo>
                    <a:pt x="1240" y="395"/>
                  </a:lnTo>
                  <a:lnTo>
                    <a:pt x="1240" y="697"/>
                  </a:lnTo>
                  <a:cubicBezTo>
                    <a:pt x="1231" y="836"/>
                    <a:pt x="1333" y="906"/>
                    <a:pt x="1436" y="906"/>
                  </a:cubicBezTo>
                  <a:cubicBezTo>
                    <a:pt x="1538" y="906"/>
                    <a:pt x="1641" y="836"/>
                    <a:pt x="1634" y="697"/>
                  </a:cubicBezTo>
                  <a:lnTo>
                    <a:pt x="1634" y="395"/>
                  </a:lnTo>
                  <a:lnTo>
                    <a:pt x="2172" y="395"/>
                  </a:lnTo>
                  <a:lnTo>
                    <a:pt x="2172" y="697"/>
                  </a:lnTo>
                  <a:cubicBezTo>
                    <a:pt x="2165" y="836"/>
                    <a:pt x="2268" y="906"/>
                    <a:pt x="2372" y="906"/>
                  </a:cubicBezTo>
                  <a:cubicBezTo>
                    <a:pt x="2475" y="906"/>
                    <a:pt x="2578" y="836"/>
                    <a:pt x="2571" y="697"/>
                  </a:cubicBezTo>
                  <a:lnTo>
                    <a:pt x="2571" y="395"/>
                  </a:lnTo>
                  <a:lnTo>
                    <a:pt x="3109" y="395"/>
                  </a:lnTo>
                  <a:lnTo>
                    <a:pt x="3109" y="697"/>
                  </a:lnTo>
                  <a:cubicBezTo>
                    <a:pt x="3102" y="836"/>
                    <a:pt x="3205" y="906"/>
                    <a:pt x="3308" y="906"/>
                  </a:cubicBezTo>
                  <a:cubicBezTo>
                    <a:pt x="3412" y="906"/>
                    <a:pt x="3515" y="836"/>
                    <a:pt x="3508" y="697"/>
                  </a:cubicBezTo>
                  <a:lnTo>
                    <a:pt x="3508" y="395"/>
                  </a:lnTo>
                  <a:lnTo>
                    <a:pt x="4046" y="395"/>
                  </a:lnTo>
                  <a:lnTo>
                    <a:pt x="4046" y="697"/>
                  </a:lnTo>
                  <a:cubicBezTo>
                    <a:pt x="4039" y="836"/>
                    <a:pt x="4142" y="906"/>
                    <a:pt x="4245" y="906"/>
                  </a:cubicBezTo>
                  <a:cubicBezTo>
                    <a:pt x="4347" y="906"/>
                    <a:pt x="4449" y="836"/>
                    <a:pt x="4440" y="697"/>
                  </a:cubicBezTo>
                  <a:lnTo>
                    <a:pt x="4440" y="395"/>
                  </a:lnTo>
                  <a:lnTo>
                    <a:pt x="4983" y="395"/>
                  </a:lnTo>
                  <a:lnTo>
                    <a:pt x="4983" y="697"/>
                  </a:lnTo>
                  <a:cubicBezTo>
                    <a:pt x="4976" y="836"/>
                    <a:pt x="5079" y="906"/>
                    <a:pt x="5181" y="906"/>
                  </a:cubicBezTo>
                  <a:cubicBezTo>
                    <a:pt x="5284" y="906"/>
                    <a:pt x="5386" y="836"/>
                    <a:pt x="5377" y="697"/>
                  </a:cubicBezTo>
                  <a:lnTo>
                    <a:pt x="5377" y="395"/>
                  </a:lnTo>
                  <a:lnTo>
                    <a:pt x="5920" y="395"/>
                  </a:lnTo>
                  <a:lnTo>
                    <a:pt x="5920" y="697"/>
                  </a:lnTo>
                  <a:cubicBezTo>
                    <a:pt x="5912" y="836"/>
                    <a:pt x="6014" y="906"/>
                    <a:pt x="6116" y="906"/>
                  </a:cubicBezTo>
                  <a:cubicBezTo>
                    <a:pt x="6219" y="906"/>
                    <a:pt x="6321" y="836"/>
                    <a:pt x="6313" y="697"/>
                  </a:cubicBezTo>
                  <a:lnTo>
                    <a:pt x="6313" y="395"/>
                  </a:lnTo>
                  <a:lnTo>
                    <a:pt x="6856" y="395"/>
                  </a:lnTo>
                  <a:lnTo>
                    <a:pt x="6856" y="697"/>
                  </a:lnTo>
                  <a:cubicBezTo>
                    <a:pt x="6849" y="836"/>
                    <a:pt x="6951" y="906"/>
                    <a:pt x="7053" y="906"/>
                  </a:cubicBezTo>
                  <a:cubicBezTo>
                    <a:pt x="7155" y="906"/>
                    <a:pt x="7257" y="836"/>
                    <a:pt x="7250" y="697"/>
                  </a:cubicBezTo>
                  <a:lnTo>
                    <a:pt x="7250" y="395"/>
                  </a:lnTo>
                  <a:lnTo>
                    <a:pt x="7793" y="395"/>
                  </a:lnTo>
                  <a:lnTo>
                    <a:pt x="7793" y="697"/>
                  </a:lnTo>
                  <a:cubicBezTo>
                    <a:pt x="7783" y="836"/>
                    <a:pt x="7886" y="906"/>
                    <a:pt x="7988" y="906"/>
                  </a:cubicBezTo>
                  <a:cubicBezTo>
                    <a:pt x="8091" y="906"/>
                    <a:pt x="8194" y="836"/>
                    <a:pt x="8187" y="697"/>
                  </a:cubicBezTo>
                  <a:lnTo>
                    <a:pt x="8187" y="395"/>
                  </a:lnTo>
                  <a:lnTo>
                    <a:pt x="8725" y="395"/>
                  </a:lnTo>
                  <a:lnTo>
                    <a:pt x="8725" y="697"/>
                  </a:lnTo>
                  <a:cubicBezTo>
                    <a:pt x="8718" y="836"/>
                    <a:pt x="8821" y="906"/>
                    <a:pt x="8924" y="906"/>
                  </a:cubicBezTo>
                  <a:cubicBezTo>
                    <a:pt x="9028" y="906"/>
                    <a:pt x="9131" y="836"/>
                    <a:pt x="9124" y="697"/>
                  </a:cubicBezTo>
                  <a:lnTo>
                    <a:pt x="9124" y="395"/>
                  </a:lnTo>
                  <a:lnTo>
                    <a:pt x="9662" y="395"/>
                  </a:lnTo>
                  <a:lnTo>
                    <a:pt x="9662" y="697"/>
                  </a:lnTo>
                  <a:cubicBezTo>
                    <a:pt x="9655" y="836"/>
                    <a:pt x="9758" y="906"/>
                    <a:pt x="9861" y="906"/>
                  </a:cubicBezTo>
                  <a:cubicBezTo>
                    <a:pt x="9965" y="906"/>
                    <a:pt x="10068" y="836"/>
                    <a:pt x="10061" y="697"/>
                  </a:cubicBezTo>
                  <a:lnTo>
                    <a:pt x="10061" y="395"/>
                  </a:lnTo>
                  <a:lnTo>
                    <a:pt x="10599" y="395"/>
                  </a:lnTo>
                  <a:lnTo>
                    <a:pt x="10599" y="697"/>
                  </a:lnTo>
                  <a:cubicBezTo>
                    <a:pt x="10591" y="836"/>
                    <a:pt x="10695" y="906"/>
                    <a:pt x="10798" y="906"/>
                  </a:cubicBezTo>
                  <a:cubicBezTo>
                    <a:pt x="10901" y="906"/>
                    <a:pt x="11005" y="836"/>
                    <a:pt x="10997" y="697"/>
                  </a:cubicBezTo>
                  <a:lnTo>
                    <a:pt x="10997" y="395"/>
                  </a:lnTo>
                  <a:lnTo>
                    <a:pt x="11535" y="395"/>
                  </a:lnTo>
                  <a:lnTo>
                    <a:pt x="11535" y="697"/>
                  </a:lnTo>
                  <a:cubicBezTo>
                    <a:pt x="11528" y="836"/>
                    <a:pt x="11632" y="906"/>
                    <a:pt x="11734" y="906"/>
                  </a:cubicBezTo>
                  <a:cubicBezTo>
                    <a:pt x="11837" y="906"/>
                    <a:pt x="11939" y="836"/>
                    <a:pt x="11929" y="697"/>
                  </a:cubicBezTo>
                  <a:lnTo>
                    <a:pt x="11929" y="395"/>
                  </a:lnTo>
                  <a:lnTo>
                    <a:pt x="12669" y="395"/>
                  </a:lnTo>
                  <a:cubicBezTo>
                    <a:pt x="12727" y="395"/>
                    <a:pt x="12775" y="443"/>
                    <a:pt x="12775" y="500"/>
                  </a:cubicBezTo>
                  <a:lnTo>
                    <a:pt x="12775" y="2191"/>
                  </a:lnTo>
                  <a:cubicBezTo>
                    <a:pt x="12775" y="2254"/>
                    <a:pt x="12727" y="2302"/>
                    <a:pt x="12669" y="2302"/>
                  </a:cubicBezTo>
                  <a:lnTo>
                    <a:pt x="10906" y="2302"/>
                  </a:lnTo>
                  <a:cubicBezTo>
                    <a:pt x="10900" y="2301"/>
                    <a:pt x="10894" y="2301"/>
                    <a:pt x="10888" y="2301"/>
                  </a:cubicBezTo>
                  <a:cubicBezTo>
                    <a:pt x="10632" y="2301"/>
                    <a:pt x="10633" y="2696"/>
                    <a:pt x="10892" y="2696"/>
                  </a:cubicBezTo>
                  <a:cubicBezTo>
                    <a:pt x="10897" y="2696"/>
                    <a:pt x="10901" y="2696"/>
                    <a:pt x="10906" y="2696"/>
                  </a:cubicBezTo>
                  <a:lnTo>
                    <a:pt x="12664" y="2696"/>
                  </a:lnTo>
                  <a:cubicBezTo>
                    <a:pt x="12943" y="2696"/>
                    <a:pt x="13169" y="2470"/>
                    <a:pt x="13169" y="2191"/>
                  </a:cubicBezTo>
                  <a:lnTo>
                    <a:pt x="13169" y="500"/>
                  </a:lnTo>
                  <a:cubicBezTo>
                    <a:pt x="13169" y="222"/>
                    <a:pt x="12943" y="1"/>
                    <a:pt x="126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1" name="Google Shape;16711;p87"/>
          <p:cNvGrpSpPr/>
          <p:nvPr/>
        </p:nvGrpSpPr>
        <p:grpSpPr>
          <a:xfrm>
            <a:off x="3966830" y="2450002"/>
            <a:ext cx="314945" cy="331753"/>
            <a:chOff x="3966830" y="2450002"/>
            <a:chExt cx="314945" cy="331753"/>
          </a:xfrm>
        </p:grpSpPr>
        <p:sp>
          <p:nvSpPr>
            <p:cNvPr id="16712" name="Google Shape;16712;p87"/>
            <p:cNvSpPr/>
            <p:nvPr/>
          </p:nvSpPr>
          <p:spPr>
            <a:xfrm>
              <a:off x="3966909" y="2455866"/>
              <a:ext cx="309081" cy="319998"/>
            </a:xfrm>
            <a:custGeom>
              <a:avLst/>
              <a:gdLst/>
              <a:ahLst/>
              <a:cxnLst/>
              <a:rect l="l" t="t" r="r" b="b"/>
              <a:pathLst>
                <a:path w="11806" h="12223" extrusionOk="0">
                  <a:moveTo>
                    <a:pt x="11204" y="0"/>
                  </a:moveTo>
                  <a:cubicBezTo>
                    <a:pt x="11168" y="0"/>
                    <a:pt x="11132" y="4"/>
                    <a:pt x="11095" y="10"/>
                  </a:cubicBezTo>
                  <a:lnTo>
                    <a:pt x="3783" y="1302"/>
                  </a:lnTo>
                  <a:cubicBezTo>
                    <a:pt x="3495" y="1351"/>
                    <a:pt x="3283" y="1600"/>
                    <a:pt x="3283" y="1893"/>
                  </a:cubicBezTo>
                  <a:lnTo>
                    <a:pt x="3283" y="8230"/>
                  </a:lnTo>
                  <a:cubicBezTo>
                    <a:pt x="2980" y="8080"/>
                    <a:pt x="2662" y="8010"/>
                    <a:pt x="2351" y="8010"/>
                  </a:cubicBezTo>
                  <a:cubicBezTo>
                    <a:pt x="1404" y="8010"/>
                    <a:pt x="519" y="8654"/>
                    <a:pt x="295" y="9652"/>
                  </a:cubicBezTo>
                  <a:cubicBezTo>
                    <a:pt x="0" y="10970"/>
                    <a:pt x="1002" y="12222"/>
                    <a:pt x="2342" y="12222"/>
                  </a:cubicBezTo>
                  <a:cubicBezTo>
                    <a:pt x="2355" y="12222"/>
                    <a:pt x="2368" y="12222"/>
                    <a:pt x="2380" y="12222"/>
                  </a:cubicBezTo>
                  <a:cubicBezTo>
                    <a:pt x="3538" y="12208"/>
                    <a:pt x="4460" y="11247"/>
                    <a:pt x="4460" y="10089"/>
                  </a:cubicBezTo>
                  <a:lnTo>
                    <a:pt x="4460" y="3046"/>
                  </a:lnTo>
                  <a:lnTo>
                    <a:pt x="10629" y="1961"/>
                  </a:lnTo>
                  <a:lnTo>
                    <a:pt x="10629" y="6726"/>
                  </a:lnTo>
                  <a:cubicBezTo>
                    <a:pt x="10325" y="6576"/>
                    <a:pt x="10006" y="6506"/>
                    <a:pt x="9694" y="6506"/>
                  </a:cubicBezTo>
                  <a:cubicBezTo>
                    <a:pt x="8748" y="6506"/>
                    <a:pt x="7865" y="7148"/>
                    <a:pt x="7641" y="8148"/>
                  </a:cubicBezTo>
                  <a:cubicBezTo>
                    <a:pt x="7345" y="9469"/>
                    <a:pt x="8351" y="10719"/>
                    <a:pt x="9695" y="10719"/>
                  </a:cubicBezTo>
                  <a:cubicBezTo>
                    <a:pt x="9705" y="10719"/>
                    <a:pt x="9715" y="10718"/>
                    <a:pt x="9726" y="10718"/>
                  </a:cubicBezTo>
                  <a:cubicBezTo>
                    <a:pt x="10883" y="10704"/>
                    <a:pt x="11806" y="9743"/>
                    <a:pt x="11806" y="8585"/>
                  </a:cubicBezTo>
                  <a:lnTo>
                    <a:pt x="11806" y="601"/>
                  </a:lnTo>
                  <a:cubicBezTo>
                    <a:pt x="11806" y="264"/>
                    <a:pt x="11529" y="0"/>
                    <a:pt x="11204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7"/>
            <p:cNvSpPr/>
            <p:nvPr/>
          </p:nvSpPr>
          <p:spPr>
            <a:xfrm>
              <a:off x="4019400" y="2535611"/>
              <a:ext cx="64167" cy="240254"/>
            </a:xfrm>
            <a:custGeom>
              <a:avLst/>
              <a:gdLst/>
              <a:ahLst/>
              <a:cxnLst/>
              <a:rect l="l" t="t" r="r" b="b"/>
              <a:pathLst>
                <a:path w="2451" h="9177" extrusionOk="0">
                  <a:moveTo>
                    <a:pt x="2451" y="0"/>
                  </a:moveTo>
                  <a:lnTo>
                    <a:pt x="2191" y="82"/>
                  </a:lnTo>
                  <a:cubicBezTo>
                    <a:pt x="1932" y="159"/>
                    <a:pt x="1759" y="389"/>
                    <a:pt x="1759" y="658"/>
                  </a:cubicBezTo>
                  <a:lnTo>
                    <a:pt x="1759" y="7043"/>
                  </a:lnTo>
                  <a:cubicBezTo>
                    <a:pt x="1764" y="8076"/>
                    <a:pt x="1019" y="8965"/>
                    <a:pt x="1" y="9147"/>
                  </a:cubicBezTo>
                  <a:cubicBezTo>
                    <a:pt x="125" y="9166"/>
                    <a:pt x="250" y="9176"/>
                    <a:pt x="375" y="9176"/>
                  </a:cubicBezTo>
                  <a:cubicBezTo>
                    <a:pt x="1533" y="9162"/>
                    <a:pt x="2451" y="8196"/>
                    <a:pt x="2451" y="7043"/>
                  </a:cubicBezTo>
                  <a:lnTo>
                    <a:pt x="2451" y="0"/>
                  </a:ln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7"/>
            <p:cNvSpPr/>
            <p:nvPr/>
          </p:nvSpPr>
          <p:spPr>
            <a:xfrm>
              <a:off x="4211587" y="2455107"/>
              <a:ext cx="64298" cy="280623"/>
            </a:xfrm>
            <a:custGeom>
              <a:avLst/>
              <a:gdLst/>
              <a:ahLst/>
              <a:cxnLst/>
              <a:rect l="l" t="t" r="r" b="b"/>
              <a:pathLst>
                <a:path w="2456" h="10719" extrusionOk="0">
                  <a:moveTo>
                    <a:pt x="1858" y="0"/>
                  </a:moveTo>
                  <a:cubicBezTo>
                    <a:pt x="1822" y="0"/>
                    <a:pt x="1786" y="4"/>
                    <a:pt x="1749" y="10"/>
                  </a:cubicBezTo>
                  <a:lnTo>
                    <a:pt x="1432" y="63"/>
                  </a:lnTo>
                  <a:cubicBezTo>
                    <a:pt x="1634" y="169"/>
                    <a:pt x="1763" y="375"/>
                    <a:pt x="1763" y="601"/>
                  </a:cubicBezTo>
                  <a:lnTo>
                    <a:pt x="1763" y="8586"/>
                  </a:lnTo>
                  <a:cubicBezTo>
                    <a:pt x="1763" y="9618"/>
                    <a:pt x="1023" y="10507"/>
                    <a:pt x="0" y="10690"/>
                  </a:cubicBezTo>
                  <a:cubicBezTo>
                    <a:pt x="125" y="10709"/>
                    <a:pt x="250" y="10719"/>
                    <a:pt x="375" y="10719"/>
                  </a:cubicBezTo>
                  <a:cubicBezTo>
                    <a:pt x="1533" y="10704"/>
                    <a:pt x="2455" y="9739"/>
                    <a:pt x="2455" y="8586"/>
                  </a:cubicBezTo>
                  <a:lnTo>
                    <a:pt x="2455" y="601"/>
                  </a:lnTo>
                  <a:cubicBezTo>
                    <a:pt x="2455" y="264"/>
                    <a:pt x="2182" y="0"/>
                    <a:pt x="185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7"/>
            <p:cNvSpPr/>
            <p:nvPr/>
          </p:nvSpPr>
          <p:spPr>
            <a:xfrm>
              <a:off x="3966830" y="2450002"/>
              <a:ext cx="314945" cy="331753"/>
            </a:xfrm>
            <a:custGeom>
              <a:avLst/>
              <a:gdLst/>
              <a:ahLst/>
              <a:cxnLst/>
              <a:rect l="l" t="t" r="r" b="b"/>
              <a:pathLst>
                <a:path w="12030" h="12672" extrusionOk="0">
                  <a:moveTo>
                    <a:pt x="11204" y="0"/>
                  </a:moveTo>
                  <a:cubicBezTo>
                    <a:pt x="11156" y="0"/>
                    <a:pt x="11107" y="5"/>
                    <a:pt x="11059" y="13"/>
                  </a:cubicBezTo>
                  <a:lnTo>
                    <a:pt x="3743" y="1305"/>
                  </a:lnTo>
                  <a:cubicBezTo>
                    <a:pt x="3349" y="1373"/>
                    <a:pt x="3061" y="1719"/>
                    <a:pt x="3061" y="2117"/>
                  </a:cubicBezTo>
                  <a:lnTo>
                    <a:pt x="3061" y="8118"/>
                  </a:lnTo>
                  <a:cubicBezTo>
                    <a:pt x="2829" y="8045"/>
                    <a:pt x="2585" y="8007"/>
                    <a:pt x="2340" y="8007"/>
                  </a:cubicBezTo>
                  <a:cubicBezTo>
                    <a:pt x="2326" y="8007"/>
                    <a:pt x="2311" y="8007"/>
                    <a:pt x="2297" y="8007"/>
                  </a:cubicBezTo>
                  <a:cubicBezTo>
                    <a:pt x="1019" y="8036"/>
                    <a:pt x="0" y="9093"/>
                    <a:pt x="15" y="10371"/>
                  </a:cubicBezTo>
                  <a:cubicBezTo>
                    <a:pt x="34" y="11646"/>
                    <a:pt x="1067" y="12672"/>
                    <a:pt x="2346" y="12672"/>
                  </a:cubicBezTo>
                  <a:cubicBezTo>
                    <a:pt x="2349" y="12672"/>
                    <a:pt x="2351" y="12672"/>
                    <a:pt x="2354" y="12672"/>
                  </a:cubicBezTo>
                  <a:lnTo>
                    <a:pt x="2388" y="12672"/>
                  </a:lnTo>
                  <a:cubicBezTo>
                    <a:pt x="3652" y="12657"/>
                    <a:pt x="4684" y="11596"/>
                    <a:pt x="4684" y="10313"/>
                  </a:cubicBezTo>
                  <a:lnTo>
                    <a:pt x="4684" y="5576"/>
                  </a:lnTo>
                  <a:cubicBezTo>
                    <a:pt x="4684" y="5425"/>
                    <a:pt x="4572" y="5349"/>
                    <a:pt x="4459" y="5349"/>
                  </a:cubicBezTo>
                  <a:cubicBezTo>
                    <a:pt x="4346" y="5349"/>
                    <a:pt x="4233" y="5425"/>
                    <a:pt x="4233" y="5576"/>
                  </a:cubicBezTo>
                  <a:lnTo>
                    <a:pt x="4233" y="10313"/>
                  </a:lnTo>
                  <a:cubicBezTo>
                    <a:pt x="4233" y="11351"/>
                    <a:pt x="3402" y="12206"/>
                    <a:pt x="2378" y="12220"/>
                  </a:cubicBezTo>
                  <a:lnTo>
                    <a:pt x="2354" y="12220"/>
                  </a:lnTo>
                  <a:cubicBezTo>
                    <a:pt x="1298" y="12220"/>
                    <a:pt x="452" y="11355"/>
                    <a:pt x="471" y="10303"/>
                  </a:cubicBezTo>
                  <a:cubicBezTo>
                    <a:pt x="500" y="9299"/>
                    <a:pt x="1302" y="8492"/>
                    <a:pt x="2306" y="8459"/>
                  </a:cubicBezTo>
                  <a:cubicBezTo>
                    <a:pt x="2325" y="8458"/>
                    <a:pt x="2344" y="8458"/>
                    <a:pt x="2363" y="8458"/>
                  </a:cubicBezTo>
                  <a:cubicBezTo>
                    <a:pt x="2647" y="8458"/>
                    <a:pt x="2929" y="8525"/>
                    <a:pt x="3186" y="8651"/>
                  </a:cubicBezTo>
                  <a:cubicBezTo>
                    <a:pt x="3219" y="8668"/>
                    <a:pt x="3253" y="8676"/>
                    <a:pt x="3287" y="8676"/>
                  </a:cubicBezTo>
                  <a:cubicBezTo>
                    <a:pt x="3405" y="8676"/>
                    <a:pt x="3512" y="8580"/>
                    <a:pt x="3512" y="8449"/>
                  </a:cubicBezTo>
                  <a:lnTo>
                    <a:pt x="3512" y="2117"/>
                  </a:lnTo>
                  <a:cubicBezTo>
                    <a:pt x="3512" y="1935"/>
                    <a:pt x="3642" y="1781"/>
                    <a:pt x="3825" y="1747"/>
                  </a:cubicBezTo>
                  <a:lnTo>
                    <a:pt x="11136" y="455"/>
                  </a:lnTo>
                  <a:cubicBezTo>
                    <a:pt x="11158" y="452"/>
                    <a:pt x="11179" y="450"/>
                    <a:pt x="11199" y="450"/>
                  </a:cubicBezTo>
                  <a:cubicBezTo>
                    <a:pt x="11404" y="450"/>
                    <a:pt x="11578" y="616"/>
                    <a:pt x="11578" y="825"/>
                  </a:cubicBezTo>
                  <a:lnTo>
                    <a:pt x="11578" y="3314"/>
                  </a:lnTo>
                  <a:cubicBezTo>
                    <a:pt x="11578" y="3465"/>
                    <a:pt x="11691" y="3541"/>
                    <a:pt x="11804" y="3541"/>
                  </a:cubicBezTo>
                  <a:cubicBezTo>
                    <a:pt x="11917" y="3541"/>
                    <a:pt x="12030" y="3465"/>
                    <a:pt x="12030" y="3314"/>
                  </a:cubicBezTo>
                  <a:lnTo>
                    <a:pt x="12030" y="825"/>
                  </a:lnTo>
                  <a:cubicBezTo>
                    <a:pt x="12030" y="580"/>
                    <a:pt x="11919" y="349"/>
                    <a:pt x="11732" y="191"/>
                  </a:cubicBezTo>
                  <a:cubicBezTo>
                    <a:pt x="11582" y="68"/>
                    <a:pt x="11395" y="0"/>
                    <a:pt x="1120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6" name="Google Shape;16716;p87"/>
            <p:cNvSpPr/>
            <p:nvPr/>
          </p:nvSpPr>
          <p:spPr>
            <a:xfrm>
              <a:off x="4077624" y="2501184"/>
              <a:ext cx="204047" cy="241327"/>
            </a:xfrm>
            <a:custGeom>
              <a:avLst/>
              <a:gdLst/>
              <a:ahLst/>
              <a:cxnLst/>
              <a:rect l="l" t="t" r="r" b="b"/>
              <a:pathLst>
                <a:path w="7794" h="9218" extrusionOk="0">
                  <a:moveTo>
                    <a:pt x="6396" y="0"/>
                  </a:moveTo>
                  <a:cubicBezTo>
                    <a:pt x="6383" y="0"/>
                    <a:pt x="6370" y="2"/>
                    <a:pt x="6357" y="4"/>
                  </a:cubicBezTo>
                  <a:lnTo>
                    <a:pt x="188" y="1094"/>
                  </a:lnTo>
                  <a:cubicBezTo>
                    <a:pt x="83" y="1114"/>
                    <a:pt x="1" y="1210"/>
                    <a:pt x="1" y="1320"/>
                  </a:cubicBezTo>
                  <a:lnTo>
                    <a:pt x="1" y="2564"/>
                  </a:lnTo>
                  <a:cubicBezTo>
                    <a:pt x="1" y="2716"/>
                    <a:pt x="114" y="2791"/>
                    <a:pt x="227" y="2791"/>
                  </a:cubicBezTo>
                  <a:cubicBezTo>
                    <a:pt x="340" y="2791"/>
                    <a:pt x="452" y="2716"/>
                    <a:pt x="452" y="2564"/>
                  </a:cubicBezTo>
                  <a:lnTo>
                    <a:pt x="452" y="1512"/>
                  </a:lnTo>
                  <a:lnTo>
                    <a:pt x="6169" y="499"/>
                  </a:lnTo>
                  <a:lnTo>
                    <a:pt x="6169" y="4664"/>
                  </a:lnTo>
                  <a:cubicBezTo>
                    <a:pt x="5939" y="4587"/>
                    <a:pt x="5697" y="4553"/>
                    <a:pt x="5454" y="4553"/>
                  </a:cubicBezTo>
                  <a:cubicBezTo>
                    <a:pt x="5438" y="4553"/>
                    <a:pt x="5422" y="4553"/>
                    <a:pt x="5405" y="4553"/>
                  </a:cubicBezTo>
                  <a:cubicBezTo>
                    <a:pt x="4128" y="4582"/>
                    <a:pt x="3114" y="5634"/>
                    <a:pt x="3128" y="6912"/>
                  </a:cubicBezTo>
                  <a:cubicBezTo>
                    <a:pt x="3143" y="8190"/>
                    <a:pt x="4185" y="9218"/>
                    <a:pt x="5463" y="9218"/>
                  </a:cubicBezTo>
                  <a:lnTo>
                    <a:pt x="5497" y="9218"/>
                  </a:lnTo>
                  <a:cubicBezTo>
                    <a:pt x="6765" y="9199"/>
                    <a:pt x="7793" y="8142"/>
                    <a:pt x="7793" y="6859"/>
                  </a:cubicBezTo>
                  <a:lnTo>
                    <a:pt x="7793" y="2411"/>
                  </a:lnTo>
                  <a:cubicBezTo>
                    <a:pt x="7793" y="2286"/>
                    <a:pt x="7692" y="2190"/>
                    <a:pt x="7572" y="2190"/>
                  </a:cubicBezTo>
                  <a:cubicBezTo>
                    <a:pt x="7447" y="2190"/>
                    <a:pt x="7346" y="2291"/>
                    <a:pt x="7346" y="2415"/>
                  </a:cubicBezTo>
                  <a:lnTo>
                    <a:pt x="7346" y="6859"/>
                  </a:lnTo>
                  <a:cubicBezTo>
                    <a:pt x="7346" y="7897"/>
                    <a:pt x="6515" y="8752"/>
                    <a:pt x="5492" y="8766"/>
                  </a:cubicBezTo>
                  <a:lnTo>
                    <a:pt x="5463" y="8766"/>
                  </a:lnTo>
                  <a:cubicBezTo>
                    <a:pt x="4411" y="8766"/>
                    <a:pt x="3565" y="7902"/>
                    <a:pt x="3585" y="6850"/>
                  </a:cubicBezTo>
                  <a:cubicBezTo>
                    <a:pt x="3609" y="5846"/>
                    <a:pt x="4416" y="5038"/>
                    <a:pt x="5420" y="5005"/>
                  </a:cubicBezTo>
                  <a:cubicBezTo>
                    <a:pt x="5439" y="5004"/>
                    <a:pt x="5458" y="5004"/>
                    <a:pt x="5477" y="5004"/>
                  </a:cubicBezTo>
                  <a:cubicBezTo>
                    <a:pt x="5760" y="5004"/>
                    <a:pt x="6042" y="5071"/>
                    <a:pt x="6299" y="5197"/>
                  </a:cubicBezTo>
                  <a:cubicBezTo>
                    <a:pt x="6332" y="5214"/>
                    <a:pt x="6367" y="5222"/>
                    <a:pt x="6400" y="5222"/>
                  </a:cubicBezTo>
                  <a:cubicBezTo>
                    <a:pt x="6518" y="5222"/>
                    <a:pt x="6626" y="5126"/>
                    <a:pt x="6626" y="4995"/>
                  </a:cubicBezTo>
                  <a:lnTo>
                    <a:pt x="6626" y="230"/>
                  </a:lnTo>
                  <a:cubicBezTo>
                    <a:pt x="6621" y="99"/>
                    <a:pt x="6519" y="0"/>
                    <a:pt x="639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7" name="Google Shape;16717;p87"/>
          <p:cNvGrpSpPr/>
          <p:nvPr/>
        </p:nvGrpSpPr>
        <p:grpSpPr>
          <a:xfrm>
            <a:off x="1774648" y="1976930"/>
            <a:ext cx="298373" cy="390920"/>
            <a:chOff x="1774648" y="1976930"/>
            <a:chExt cx="298373" cy="390920"/>
          </a:xfrm>
        </p:grpSpPr>
        <p:sp>
          <p:nvSpPr>
            <p:cNvPr id="16718" name="Google Shape;16718;p87"/>
            <p:cNvSpPr/>
            <p:nvPr/>
          </p:nvSpPr>
          <p:spPr>
            <a:xfrm>
              <a:off x="1781821" y="2283445"/>
              <a:ext cx="284262" cy="76864"/>
            </a:xfrm>
            <a:custGeom>
              <a:avLst/>
              <a:gdLst/>
              <a:ahLst/>
              <a:cxnLst/>
              <a:rect l="l" t="t" r="r" b="b"/>
              <a:pathLst>
                <a:path w="10858" h="2936" extrusionOk="0">
                  <a:moveTo>
                    <a:pt x="1471" y="0"/>
                  </a:moveTo>
                  <a:cubicBezTo>
                    <a:pt x="659" y="0"/>
                    <a:pt x="1" y="658"/>
                    <a:pt x="1" y="1470"/>
                  </a:cubicBezTo>
                  <a:cubicBezTo>
                    <a:pt x="1" y="2277"/>
                    <a:pt x="659" y="2936"/>
                    <a:pt x="1471" y="2936"/>
                  </a:cubicBezTo>
                  <a:lnTo>
                    <a:pt x="10858" y="2936"/>
                  </a:lnTo>
                  <a:lnTo>
                    <a:pt x="10858" y="0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7"/>
            <p:cNvSpPr/>
            <p:nvPr/>
          </p:nvSpPr>
          <p:spPr>
            <a:xfrm>
              <a:off x="1820306" y="1983605"/>
              <a:ext cx="245778" cy="299866"/>
            </a:xfrm>
            <a:custGeom>
              <a:avLst/>
              <a:gdLst/>
              <a:ahLst/>
              <a:cxnLst/>
              <a:rect l="l" t="t" r="r" b="b"/>
              <a:pathLst>
                <a:path w="9388" h="11454" extrusionOk="0">
                  <a:moveTo>
                    <a:pt x="1" y="1"/>
                  </a:moveTo>
                  <a:lnTo>
                    <a:pt x="1" y="11453"/>
                  </a:lnTo>
                  <a:lnTo>
                    <a:pt x="9388" y="11453"/>
                  </a:lnTo>
                  <a:lnTo>
                    <a:pt x="9388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7"/>
            <p:cNvSpPr/>
            <p:nvPr/>
          </p:nvSpPr>
          <p:spPr>
            <a:xfrm>
              <a:off x="1781821" y="1983605"/>
              <a:ext cx="38511" cy="338219"/>
            </a:xfrm>
            <a:custGeom>
              <a:avLst/>
              <a:gdLst/>
              <a:ahLst/>
              <a:cxnLst/>
              <a:rect l="l" t="t" r="r" b="b"/>
              <a:pathLst>
                <a:path w="1471" h="12919" extrusionOk="0">
                  <a:moveTo>
                    <a:pt x="1471" y="1"/>
                  </a:moveTo>
                  <a:cubicBezTo>
                    <a:pt x="659" y="1"/>
                    <a:pt x="5" y="654"/>
                    <a:pt x="1" y="1466"/>
                  </a:cubicBezTo>
                  <a:lnTo>
                    <a:pt x="1" y="12919"/>
                  </a:lnTo>
                  <a:cubicBezTo>
                    <a:pt x="1" y="12111"/>
                    <a:pt x="659" y="11453"/>
                    <a:pt x="1471" y="11453"/>
                  </a:cubicBezTo>
                  <a:lnTo>
                    <a:pt x="1471" y="1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7"/>
            <p:cNvSpPr/>
            <p:nvPr/>
          </p:nvSpPr>
          <p:spPr>
            <a:xfrm>
              <a:off x="1774910" y="2283445"/>
              <a:ext cx="291174" cy="51967"/>
            </a:xfrm>
            <a:custGeom>
              <a:avLst/>
              <a:gdLst/>
              <a:ahLst/>
              <a:cxnLst/>
              <a:rect l="l" t="t" r="r" b="b"/>
              <a:pathLst>
                <a:path w="11122" h="1985" extrusionOk="0">
                  <a:moveTo>
                    <a:pt x="1735" y="0"/>
                  </a:moveTo>
                  <a:cubicBezTo>
                    <a:pt x="707" y="0"/>
                    <a:pt x="0" y="1024"/>
                    <a:pt x="361" y="1984"/>
                  </a:cubicBezTo>
                  <a:cubicBezTo>
                    <a:pt x="572" y="1413"/>
                    <a:pt x="1120" y="1033"/>
                    <a:pt x="1735" y="1033"/>
                  </a:cubicBezTo>
                  <a:lnTo>
                    <a:pt x="11122" y="1033"/>
                  </a:lnTo>
                  <a:lnTo>
                    <a:pt x="11122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7"/>
            <p:cNvSpPr/>
            <p:nvPr/>
          </p:nvSpPr>
          <p:spPr>
            <a:xfrm>
              <a:off x="1774648" y="1976930"/>
              <a:ext cx="298373" cy="390920"/>
            </a:xfrm>
            <a:custGeom>
              <a:avLst/>
              <a:gdLst/>
              <a:ahLst/>
              <a:cxnLst/>
              <a:rect l="l" t="t" r="r" b="b"/>
              <a:pathLst>
                <a:path w="11397" h="14932" extrusionOk="0">
                  <a:moveTo>
                    <a:pt x="1705" y="12001"/>
                  </a:moveTo>
                  <a:cubicBezTo>
                    <a:pt x="1717" y="12001"/>
                    <a:pt x="1728" y="12001"/>
                    <a:pt x="1740" y="12001"/>
                  </a:cubicBezTo>
                  <a:lnTo>
                    <a:pt x="10853" y="12001"/>
                  </a:lnTo>
                  <a:lnTo>
                    <a:pt x="10853" y="12448"/>
                  </a:lnTo>
                  <a:lnTo>
                    <a:pt x="4267" y="12448"/>
                  </a:lnTo>
                  <a:cubicBezTo>
                    <a:pt x="3935" y="12482"/>
                    <a:pt x="3935" y="12957"/>
                    <a:pt x="4267" y="12991"/>
                  </a:cubicBezTo>
                  <a:lnTo>
                    <a:pt x="10853" y="12991"/>
                  </a:lnTo>
                  <a:lnTo>
                    <a:pt x="10853" y="13394"/>
                  </a:lnTo>
                  <a:lnTo>
                    <a:pt x="8610" y="13394"/>
                  </a:lnTo>
                  <a:cubicBezTo>
                    <a:pt x="8601" y="13394"/>
                    <a:pt x="8593" y="13393"/>
                    <a:pt x="8584" y="13393"/>
                  </a:cubicBezTo>
                  <a:cubicBezTo>
                    <a:pt x="8433" y="13393"/>
                    <a:pt x="8312" y="13513"/>
                    <a:pt x="8312" y="13664"/>
                  </a:cubicBezTo>
                  <a:cubicBezTo>
                    <a:pt x="8312" y="13814"/>
                    <a:pt x="8433" y="13934"/>
                    <a:pt x="8584" y="13934"/>
                  </a:cubicBezTo>
                  <a:cubicBezTo>
                    <a:pt x="8593" y="13934"/>
                    <a:pt x="8601" y="13933"/>
                    <a:pt x="8610" y="13933"/>
                  </a:cubicBezTo>
                  <a:lnTo>
                    <a:pt x="10853" y="13933"/>
                  </a:lnTo>
                  <a:lnTo>
                    <a:pt x="10853" y="14389"/>
                  </a:lnTo>
                  <a:lnTo>
                    <a:pt x="1740" y="14389"/>
                  </a:lnTo>
                  <a:cubicBezTo>
                    <a:pt x="1731" y="14389"/>
                    <a:pt x="1722" y="14389"/>
                    <a:pt x="1713" y="14389"/>
                  </a:cubicBezTo>
                  <a:cubicBezTo>
                    <a:pt x="1053" y="14389"/>
                    <a:pt x="515" y="13856"/>
                    <a:pt x="515" y="13193"/>
                  </a:cubicBezTo>
                  <a:cubicBezTo>
                    <a:pt x="515" y="12536"/>
                    <a:pt x="1048" y="12001"/>
                    <a:pt x="1705" y="12001"/>
                  </a:cubicBezTo>
                  <a:close/>
                  <a:moveTo>
                    <a:pt x="1740" y="1"/>
                  </a:moveTo>
                  <a:cubicBezTo>
                    <a:pt x="779" y="6"/>
                    <a:pt x="1" y="779"/>
                    <a:pt x="1" y="1740"/>
                  </a:cubicBezTo>
                  <a:lnTo>
                    <a:pt x="1" y="13198"/>
                  </a:lnTo>
                  <a:cubicBezTo>
                    <a:pt x="1" y="14154"/>
                    <a:pt x="779" y="14932"/>
                    <a:pt x="1740" y="14932"/>
                  </a:cubicBezTo>
                  <a:lnTo>
                    <a:pt x="11127" y="14932"/>
                  </a:lnTo>
                  <a:cubicBezTo>
                    <a:pt x="11276" y="14932"/>
                    <a:pt x="11396" y="14812"/>
                    <a:pt x="11396" y="14663"/>
                  </a:cubicBezTo>
                  <a:lnTo>
                    <a:pt x="11396" y="2782"/>
                  </a:lnTo>
                  <a:cubicBezTo>
                    <a:pt x="11382" y="2619"/>
                    <a:pt x="11254" y="2537"/>
                    <a:pt x="11127" y="2537"/>
                  </a:cubicBezTo>
                  <a:cubicBezTo>
                    <a:pt x="11000" y="2537"/>
                    <a:pt x="10872" y="2619"/>
                    <a:pt x="10858" y="2782"/>
                  </a:cubicBezTo>
                  <a:lnTo>
                    <a:pt x="10858" y="11458"/>
                  </a:lnTo>
                  <a:lnTo>
                    <a:pt x="2009" y="11458"/>
                  </a:lnTo>
                  <a:lnTo>
                    <a:pt x="2009" y="9926"/>
                  </a:lnTo>
                  <a:cubicBezTo>
                    <a:pt x="2023" y="9767"/>
                    <a:pt x="1898" y="9633"/>
                    <a:pt x="1740" y="9633"/>
                  </a:cubicBezTo>
                  <a:cubicBezTo>
                    <a:pt x="1581" y="9633"/>
                    <a:pt x="1452" y="9767"/>
                    <a:pt x="1471" y="9926"/>
                  </a:cubicBezTo>
                  <a:lnTo>
                    <a:pt x="1471" y="11478"/>
                  </a:lnTo>
                  <a:cubicBezTo>
                    <a:pt x="1120" y="11531"/>
                    <a:pt x="798" y="11689"/>
                    <a:pt x="544" y="11934"/>
                  </a:cubicBezTo>
                  <a:lnTo>
                    <a:pt x="544" y="1740"/>
                  </a:lnTo>
                  <a:cubicBezTo>
                    <a:pt x="544" y="1183"/>
                    <a:pt x="928" y="702"/>
                    <a:pt x="1466" y="577"/>
                  </a:cubicBezTo>
                  <a:lnTo>
                    <a:pt x="1466" y="9047"/>
                  </a:lnTo>
                  <a:cubicBezTo>
                    <a:pt x="1452" y="9205"/>
                    <a:pt x="1577" y="9340"/>
                    <a:pt x="1735" y="9340"/>
                  </a:cubicBezTo>
                  <a:cubicBezTo>
                    <a:pt x="1898" y="9340"/>
                    <a:pt x="2023" y="9205"/>
                    <a:pt x="2009" y="9047"/>
                  </a:cubicBezTo>
                  <a:lnTo>
                    <a:pt x="2009" y="544"/>
                  </a:lnTo>
                  <a:lnTo>
                    <a:pt x="10853" y="544"/>
                  </a:lnTo>
                  <a:lnTo>
                    <a:pt x="10853" y="1898"/>
                  </a:lnTo>
                  <a:cubicBezTo>
                    <a:pt x="10870" y="2062"/>
                    <a:pt x="10997" y="2143"/>
                    <a:pt x="11125" y="2143"/>
                  </a:cubicBezTo>
                  <a:cubicBezTo>
                    <a:pt x="11252" y="2143"/>
                    <a:pt x="11379" y="2062"/>
                    <a:pt x="11396" y="1898"/>
                  </a:cubicBezTo>
                  <a:lnTo>
                    <a:pt x="11396" y="275"/>
                  </a:lnTo>
                  <a:cubicBezTo>
                    <a:pt x="11396" y="121"/>
                    <a:pt x="11276" y="1"/>
                    <a:pt x="111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7"/>
            <p:cNvSpPr/>
            <p:nvPr/>
          </p:nvSpPr>
          <p:spPr>
            <a:xfrm>
              <a:off x="1810488" y="2327715"/>
              <a:ext cx="177239" cy="14111"/>
            </a:xfrm>
            <a:custGeom>
              <a:avLst/>
              <a:gdLst/>
              <a:ahLst/>
              <a:cxnLst/>
              <a:rect l="l" t="t" r="r" b="b"/>
              <a:pathLst>
                <a:path w="6770" h="539" extrusionOk="0">
                  <a:moveTo>
                    <a:pt x="328" y="0"/>
                  </a:moveTo>
                  <a:cubicBezTo>
                    <a:pt x="1" y="29"/>
                    <a:pt x="1" y="510"/>
                    <a:pt x="328" y="538"/>
                  </a:cubicBezTo>
                  <a:lnTo>
                    <a:pt x="6443" y="538"/>
                  </a:lnTo>
                  <a:cubicBezTo>
                    <a:pt x="6770" y="510"/>
                    <a:pt x="6770" y="29"/>
                    <a:pt x="64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24" name="Google Shape;16724;p87"/>
          <p:cNvGrpSpPr/>
          <p:nvPr/>
        </p:nvGrpSpPr>
        <p:grpSpPr>
          <a:xfrm>
            <a:off x="855285" y="2426309"/>
            <a:ext cx="374950" cy="386129"/>
            <a:chOff x="855285" y="2426309"/>
            <a:chExt cx="374950" cy="386129"/>
          </a:xfrm>
        </p:grpSpPr>
        <p:sp>
          <p:nvSpPr>
            <p:cNvPr id="16725" name="Google Shape;16725;p87"/>
            <p:cNvSpPr/>
            <p:nvPr/>
          </p:nvSpPr>
          <p:spPr>
            <a:xfrm>
              <a:off x="1130096" y="2651065"/>
              <a:ext cx="94222" cy="50449"/>
            </a:xfrm>
            <a:custGeom>
              <a:avLst/>
              <a:gdLst/>
              <a:ahLst/>
              <a:cxnLst/>
              <a:rect l="l" t="t" r="r" b="b"/>
              <a:pathLst>
                <a:path w="3599" h="1927" extrusionOk="0">
                  <a:moveTo>
                    <a:pt x="0" y="0"/>
                  </a:moveTo>
                  <a:lnTo>
                    <a:pt x="0" y="212"/>
                  </a:lnTo>
                  <a:cubicBezTo>
                    <a:pt x="0" y="1158"/>
                    <a:pt x="769" y="1927"/>
                    <a:pt x="1720" y="1927"/>
                  </a:cubicBezTo>
                  <a:lnTo>
                    <a:pt x="1883" y="1927"/>
                  </a:lnTo>
                  <a:cubicBezTo>
                    <a:pt x="2830" y="1927"/>
                    <a:pt x="3598" y="1158"/>
                    <a:pt x="3598" y="212"/>
                  </a:cubicBezTo>
                  <a:lnTo>
                    <a:pt x="3598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7"/>
            <p:cNvSpPr/>
            <p:nvPr/>
          </p:nvSpPr>
          <p:spPr>
            <a:xfrm>
              <a:off x="1159889" y="2651065"/>
              <a:ext cx="64429" cy="50449"/>
            </a:xfrm>
            <a:custGeom>
              <a:avLst/>
              <a:gdLst/>
              <a:ahLst/>
              <a:cxnLst/>
              <a:rect l="l" t="t" r="r" b="b"/>
              <a:pathLst>
                <a:path w="2461" h="1927" extrusionOk="0">
                  <a:moveTo>
                    <a:pt x="1110" y="0"/>
                  </a:moveTo>
                  <a:cubicBezTo>
                    <a:pt x="1125" y="0"/>
                    <a:pt x="1134" y="10"/>
                    <a:pt x="1134" y="24"/>
                  </a:cubicBezTo>
                  <a:lnTo>
                    <a:pt x="1134" y="212"/>
                  </a:lnTo>
                  <a:cubicBezTo>
                    <a:pt x="1134" y="932"/>
                    <a:pt x="678" y="1581"/>
                    <a:pt x="1" y="1826"/>
                  </a:cubicBezTo>
                  <a:cubicBezTo>
                    <a:pt x="183" y="1893"/>
                    <a:pt x="380" y="1927"/>
                    <a:pt x="582" y="1927"/>
                  </a:cubicBezTo>
                  <a:lnTo>
                    <a:pt x="745" y="1927"/>
                  </a:lnTo>
                  <a:cubicBezTo>
                    <a:pt x="1692" y="1927"/>
                    <a:pt x="2460" y="1158"/>
                    <a:pt x="2460" y="212"/>
                  </a:cubicBezTo>
                  <a:lnTo>
                    <a:pt x="2460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7"/>
            <p:cNvSpPr/>
            <p:nvPr/>
          </p:nvSpPr>
          <p:spPr>
            <a:xfrm>
              <a:off x="860547" y="2651065"/>
              <a:ext cx="94248" cy="50449"/>
            </a:xfrm>
            <a:custGeom>
              <a:avLst/>
              <a:gdLst/>
              <a:ahLst/>
              <a:cxnLst/>
              <a:rect l="l" t="t" r="r" b="b"/>
              <a:pathLst>
                <a:path w="3600" h="1927" extrusionOk="0">
                  <a:moveTo>
                    <a:pt x="1" y="0"/>
                  </a:moveTo>
                  <a:lnTo>
                    <a:pt x="1" y="212"/>
                  </a:lnTo>
                  <a:cubicBezTo>
                    <a:pt x="1" y="1158"/>
                    <a:pt x="770" y="1927"/>
                    <a:pt x="1716" y="1927"/>
                  </a:cubicBezTo>
                  <a:lnTo>
                    <a:pt x="1884" y="1927"/>
                  </a:lnTo>
                  <a:cubicBezTo>
                    <a:pt x="2831" y="1927"/>
                    <a:pt x="3599" y="1158"/>
                    <a:pt x="3599" y="212"/>
                  </a:cubicBezTo>
                  <a:lnTo>
                    <a:pt x="3599" y="0"/>
                  </a:ln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7"/>
            <p:cNvSpPr/>
            <p:nvPr/>
          </p:nvSpPr>
          <p:spPr>
            <a:xfrm>
              <a:off x="890235" y="2651065"/>
              <a:ext cx="64560" cy="50449"/>
            </a:xfrm>
            <a:custGeom>
              <a:avLst/>
              <a:gdLst/>
              <a:ahLst/>
              <a:cxnLst/>
              <a:rect l="l" t="t" r="r" b="b"/>
              <a:pathLst>
                <a:path w="2466" h="1927" extrusionOk="0">
                  <a:moveTo>
                    <a:pt x="1106" y="0"/>
                  </a:moveTo>
                  <a:cubicBezTo>
                    <a:pt x="1120" y="0"/>
                    <a:pt x="1130" y="10"/>
                    <a:pt x="1130" y="24"/>
                  </a:cubicBezTo>
                  <a:lnTo>
                    <a:pt x="1130" y="212"/>
                  </a:lnTo>
                  <a:cubicBezTo>
                    <a:pt x="1130" y="932"/>
                    <a:pt x="678" y="1576"/>
                    <a:pt x="1" y="1826"/>
                  </a:cubicBezTo>
                  <a:cubicBezTo>
                    <a:pt x="188" y="1893"/>
                    <a:pt x="385" y="1927"/>
                    <a:pt x="582" y="1927"/>
                  </a:cubicBezTo>
                  <a:lnTo>
                    <a:pt x="750" y="1927"/>
                  </a:lnTo>
                  <a:cubicBezTo>
                    <a:pt x="1697" y="1927"/>
                    <a:pt x="2465" y="1158"/>
                    <a:pt x="2465" y="212"/>
                  </a:cubicBezTo>
                  <a:lnTo>
                    <a:pt x="2465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7"/>
            <p:cNvSpPr/>
            <p:nvPr/>
          </p:nvSpPr>
          <p:spPr>
            <a:xfrm>
              <a:off x="1029853" y="2472596"/>
              <a:ext cx="25185" cy="288792"/>
            </a:xfrm>
            <a:custGeom>
              <a:avLst/>
              <a:gdLst/>
              <a:ahLst/>
              <a:cxnLst/>
              <a:rect l="l" t="t" r="r" b="b"/>
              <a:pathLst>
                <a:path w="962" h="11031" extrusionOk="0">
                  <a:moveTo>
                    <a:pt x="0" y="1"/>
                  </a:moveTo>
                  <a:lnTo>
                    <a:pt x="0" y="11031"/>
                  </a:lnTo>
                  <a:lnTo>
                    <a:pt x="961" y="11031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87"/>
            <p:cNvSpPr/>
            <p:nvPr/>
          </p:nvSpPr>
          <p:spPr>
            <a:xfrm>
              <a:off x="1042419" y="2472596"/>
              <a:ext cx="12619" cy="288792"/>
            </a:xfrm>
            <a:custGeom>
              <a:avLst/>
              <a:gdLst/>
              <a:ahLst/>
              <a:cxnLst/>
              <a:rect l="l" t="t" r="r" b="b"/>
              <a:pathLst>
                <a:path w="482" h="11031" extrusionOk="0">
                  <a:moveTo>
                    <a:pt x="1" y="1"/>
                  </a:moveTo>
                  <a:lnTo>
                    <a:pt x="1" y="11031"/>
                  </a:lnTo>
                  <a:lnTo>
                    <a:pt x="481" y="11031"/>
                  </a:lnTo>
                  <a:lnTo>
                    <a:pt x="481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87"/>
            <p:cNvSpPr/>
            <p:nvPr/>
          </p:nvSpPr>
          <p:spPr>
            <a:xfrm>
              <a:off x="955397" y="2750287"/>
              <a:ext cx="174097" cy="36626"/>
            </a:xfrm>
            <a:custGeom>
              <a:avLst/>
              <a:gdLst/>
              <a:ahLst/>
              <a:cxnLst/>
              <a:rect l="l" t="t" r="r" b="b"/>
              <a:pathLst>
                <a:path w="6650" h="1399" extrusionOk="0">
                  <a:moveTo>
                    <a:pt x="437" y="1"/>
                  </a:moveTo>
                  <a:cubicBezTo>
                    <a:pt x="197" y="1"/>
                    <a:pt x="0" y="198"/>
                    <a:pt x="0" y="438"/>
                  </a:cubicBezTo>
                  <a:lnTo>
                    <a:pt x="0" y="1399"/>
                  </a:lnTo>
                  <a:lnTo>
                    <a:pt x="6649" y="1399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7"/>
            <p:cNvSpPr/>
            <p:nvPr/>
          </p:nvSpPr>
          <p:spPr>
            <a:xfrm>
              <a:off x="1019669" y="2431859"/>
              <a:ext cx="45658" cy="45658"/>
            </a:xfrm>
            <a:custGeom>
              <a:avLst/>
              <a:gdLst/>
              <a:ahLst/>
              <a:cxnLst/>
              <a:rect l="l" t="t" r="r" b="b"/>
              <a:pathLst>
                <a:path w="1744" h="1744" extrusionOk="0">
                  <a:moveTo>
                    <a:pt x="870" y="0"/>
                  </a:moveTo>
                  <a:cubicBezTo>
                    <a:pt x="389" y="0"/>
                    <a:pt x="0" y="389"/>
                    <a:pt x="0" y="870"/>
                  </a:cubicBezTo>
                  <a:cubicBezTo>
                    <a:pt x="0" y="1355"/>
                    <a:pt x="389" y="1744"/>
                    <a:pt x="870" y="1744"/>
                  </a:cubicBezTo>
                  <a:cubicBezTo>
                    <a:pt x="1350" y="1744"/>
                    <a:pt x="1744" y="1355"/>
                    <a:pt x="1744" y="870"/>
                  </a:cubicBezTo>
                  <a:cubicBezTo>
                    <a:pt x="1744" y="389"/>
                    <a:pt x="1350" y="0"/>
                    <a:pt x="87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7"/>
            <p:cNvSpPr/>
            <p:nvPr/>
          </p:nvSpPr>
          <p:spPr>
            <a:xfrm>
              <a:off x="862694" y="2494482"/>
              <a:ext cx="359608" cy="52465"/>
            </a:xfrm>
            <a:custGeom>
              <a:avLst/>
              <a:gdLst/>
              <a:ahLst/>
              <a:cxnLst/>
              <a:rect l="l" t="t" r="r" b="b"/>
              <a:pathLst>
                <a:path w="13736" h="2004" extrusionOk="0">
                  <a:moveTo>
                    <a:pt x="4806" y="0"/>
                  </a:moveTo>
                  <a:cubicBezTo>
                    <a:pt x="4217" y="0"/>
                    <a:pt x="3657" y="240"/>
                    <a:pt x="3248" y="663"/>
                  </a:cubicBezTo>
                  <a:cubicBezTo>
                    <a:pt x="2964" y="972"/>
                    <a:pt x="2562" y="1149"/>
                    <a:pt x="2141" y="1149"/>
                  </a:cubicBezTo>
                  <a:cubicBezTo>
                    <a:pt x="2135" y="1149"/>
                    <a:pt x="2130" y="1149"/>
                    <a:pt x="2124" y="1149"/>
                  </a:cubicBezTo>
                  <a:lnTo>
                    <a:pt x="169" y="1149"/>
                  </a:lnTo>
                  <a:cubicBezTo>
                    <a:pt x="73" y="1149"/>
                    <a:pt x="1" y="1225"/>
                    <a:pt x="1" y="1322"/>
                  </a:cubicBezTo>
                  <a:lnTo>
                    <a:pt x="1" y="1831"/>
                  </a:lnTo>
                  <a:cubicBezTo>
                    <a:pt x="1" y="1922"/>
                    <a:pt x="73" y="1999"/>
                    <a:pt x="169" y="1999"/>
                  </a:cubicBezTo>
                  <a:lnTo>
                    <a:pt x="2206" y="1999"/>
                  </a:lnTo>
                  <a:cubicBezTo>
                    <a:pt x="2211" y="1999"/>
                    <a:pt x="2217" y="1999"/>
                    <a:pt x="2223" y="1999"/>
                  </a:cubicBezTo>
                  <a:cubicBezTo>
                    <a:pt x="2808" y="1999"/>
                    <a:pt x="3372" y="1759"/>
                    <a:pt x="3781" y="1336"/>
                  </a:cubicBezTo>
                  <a:cubicBezTo>
                    <a:pt x="4070" y="1024"/>
                    <a:pt x="4478" y="846"/>
                    <a:pt x="4906" y="846"/>
                  </a:cubicBezTo>
                  <a:lnTo>
                    <a:pt x="8912" y="846"/>
                  </a:lnTo>
                  <a:cubicBezTo>
                    <a:pt x="9277" y="851"/>
                    <a:pt x="9628" y="1000"/>
                    <a:pt x="9883" y="1269"/>
                  </a:cubicBezTo>
                  <a:cubicBezTo>
                    <a:pt x="10334" y="1739"/>
                    <a:pt x="10959" y="2004"/>
                    <a:pt x="11607" y="2004"/>
                  </a:cubicBezTo>
                  <a:lnTo>
                    <a:pt x="13562" y="1999"/>
                  </a:lnTo>
                  <a:cubicBezTo>
                    <a:pt x="13659" y="1999"/>
                    <a:pt x="13735" y="1927"/>
                    <a:pt x="13735" y="1831"/>
                  </a:cubicBezTo>
                  <a:lnTo>
                    <a:pt x="13735" y="1322"/>
                  </a:lnTo>
                  <a:cubicBezTo>
                    <a:pt x="13735" y="1230"/>
                    <a:pt x="13659" y="1153"/>
                    <a:pt x="13562" y="1153"/>
                  </a:cubicBezTo>
                  <a:lnTo>
                    <a:pt x="11607" y="1153"/>
                  </a:lnTo>
                  <a:cubicBezTo>
                    <a:pt x="11180" y="1153"/>
                    <a:pt x="10771" y="976"/>
                    <a:pt x="10483" y="663"/>
                  </a:cubicBezTo>
                  <a:cubicBezTo>
                    <a:pt x="10074" y="240"/>
                    <a:pt x="9514" y="0"/>
                    <a:pt x="8925" y="0"/>
                  </a:cubicBezTo>
                  <a:cubicBezTo>
                    <a:pt x="8919" y="0"/>
                    <a:pt x="8913" y="0"/>
                    <a:pt x="8907" y="0"/>
                  </a:cubicBezTo>
                  <a:lnTo>
                    <a:pt x="4824" y="0"/>
                  </a:lnTo>
                  <a:cubicBezTo>
                    <a:pt x="4818" y="0"/>
                    <a:pt x="4812" y="0"/>
                    <a:pt x="4806" y="0"/>
                  </a:cubicBezTo>
                  <a:close/>
                </a:path>
              </a:pathLst>
            </a:custGeom>
            <a:solidFill>
              <a:srgbClr val="C0CA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7"/>
            <p:cNvSpPr/>
            <p:nvPr/>
          </p:nvSpPr>
          <p:spPr>
            <a:xfrm>
              <a:off x="955397" y="2750287"/>
              <a:ext cx="174097" cy="36495"/>
            </a:xfrm>
            <a:custGeom>
              <a:avLst/>
              <a:gdLst/>
              <a:ahLst/>
              <a:cxnLst/>
              <a:rect l="l" t="t" r="r" b="b"/>
              <a:pathLst>
                <a:path w="6650" h="1394" extrusionOk="0">
                  <a:moveTo>
                    <a:pt x="5333" y="1"/>
                  </a:moveTo>
                  <a:lnTo>
                    <a:pt x="5333" y="174"/>
                  </a:lnTo>
                  <a:cubicBezTo>
                    <a:pt x="5333" y="443"/>
                    <a:pt x="5117" y="659"/>
                    <a:pt x="4843" y="659"/>
                  </a:cubicBezTo>
                  <a:lnTo>
                    <a:pt x="0" y="659"/>
                  </a:lnTo>
                  <a:lnTo>
                    <a:pt x="0" y="1394"/>
                  </a:lnTo>
                  <a:lnTo>
                    <a:pt x="6649" y="1394"/>
                  </a:lnTo>
                  <a:lnTo>
                    <a:pt x="6649" y="438"/>
                  </a:lnTo>
                  <a:cubicBezTo>
                    <a:pt x="6649" y="198"/>
                    <a:pt x="6457" y="1"/>
                    <a:pt x="621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7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447" y="1"/>
                  </a:moveTo>
                  <a:cubicBezTo>
                    <a:pt x="197" y="1"/>
                    <a:pt x="0" y="202"/>
                    <a:pt x="0" y="452"/>
                  </a:cubicBezTo>
                  <a:lnTo>
                    <a:pt x="0" y="1130"/>
                  </a:lnTo>
                  <a:lnTo>
                    <a:pt x="8720" y="1130"/>
                  </a:lnTo>
                  <a:lnTo>
                    <a:pt x="8720" y="452"/>
                  </a:lnTo>
                  <a:cubicBezTo>
                    <a:pt x="8720" y="202"/>
                    <a:pt x="8518" y="1"/>
                    <a:pt x="826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7"/>
            <p:cNvSpPr/>
            <p:nvPr/>
          </p:nvSpPr>
          <p:spPr>
            <a:xfrm>
              <a:off x="928353" y="2777331"/>
              <a:ext cx="228290" cy="29583"/>
            </a:xfrm>
            <a:custGeom>
              <a:avLst/>
              <a:gdLst/>
              <a:ahLst/>
              <a:cxnLst/>
              <a:rect l="l" t="t" r="r" b="b"/>
              <a:pathLst>
                <a:path w="8720" h="1130" extrusionOk="0">
                  <a:moveTo>
                    <a:pt x="7379" y="1"/>
                  </a:moveTo>
                  <a:lnTo>
                    <a:pt x="7379" y="193"/>
                  </a:lnTo>
                  <a:cubicBezTo>
                    <a:pt x="7379" y="438"/>
                    <a:pt x="7178" y="640"/>
                    <a:pt x="6933" y="640"/>
                  </a:cubicBezTo>
                  <a:lnTo>
                    <a:pt x="0" y="640"/>
                  </a:lnTo>
                  <a:lnTo>
                    <a:pt x="0" y="1130"/>
                  </a:lnTo>
                  <a:lnTo>
                    <a:pt x="8720" y="1130"/>
                  </a:lnTo>
                  <a:lnTo>
                    <a:pt x="8715" y="865"/>
                  </a:lnTo>
                  <a:lnTo>
                    <a:pt x="8715" y="433"/>
                  </a:lnTo>
                  <a:cubicBezTo>
                    <a:pt x="8710" y="193"/>
                    <a:pt x="8508" y="1"/>
                    <a:pt x="82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7"/>
            <p:cNvSpPr/>
            <p:nvPr/>
          </p:nvSpPr>
          <p:spPr>
            <a:xfrm>
              <a:off x="855285" y="2426309"/>
              <a:ext cx="374950" cy="386129"/>
            </a:xfrm>
            <a:custGeom>
              <a:avLst/>
              <a:gdLst/>
              <a:ahLst/>
              <a:cxnLst/>
              <a:rect l="l" t="t" r="r" b="b"/>
              <a:pathLst>
                <a:path w="14322" h="14749" extrusionOk="0">
                  <a:moveTo>
                    <a:pt x="7151" y="423"/>
                  </a:moveTo>
                  <a:lnTo>
                    <a:pt x="7151" y="423"/>
                  </a:lnTo>
                  <a:cubicBezTo>
                    <a:pt x="7803" y="435"/>
                    <a:pt x="8046" y="1284"/>
                    <a:pt x="7504" y="1639"/>
                  </a:cubicBezTo>
                  <a:lnTo>
                    <a:pt x="7480" y="1653"/>
                  </a:lnTo>
                  <a:lnTo>
                    <a:pt x="7466" y="1663"/>
                  </a:lnTo>
                  <a:lnTo>
                    <a:pt x="7432" y="1677"/>
                  </a:lnTo>
                  <a:lnTo>
                    <a:pt x="7418" y="1682"/>
                  </a:lnTo>
                  <a:lnTo>
                    <a:pt x="7394" y="1696"/>
                  </a:lnTo>
                  <a:lnTo>
                    <a:pt x="7379" y="1701"/>
                  </a:lnTo>
                  <a:lnTo>
                    <a:pt x="7341" y="1711"/>
                  </a:lnTo>
                  <a:lnTo>
                    <a:pt x="7331" y="1711"/>
                  </a:lnTo>
                  <a:lnTo>
                    <a:pt x="7298" y="1720"/>
                  </a:lnTo>
                  <a:lnTo>
                    <a:pt x="7288" y="1720"/>
                  </a:lnTo>
                  <a:lnTo>
                    <a:pt x="7249" y="1730"/>
                  </a:lnTo>
                  <a:lnTo>
                    <a:pt x="7240" y="1730"/>
                  </a:lnTo>
                  <a:lnTo>
                    <a:pt x="7206" y="1735"/>
                  </a:lnTo>
                  <a:lnTo>
                    <a:pt x="7096" y="1735"/>
                  </a:lnTo>
                  <a:lnTo>
                    <a:pt x="7062" y="1730"/>
                  </a:lnTo>
                  <a:lnTo>
                    <a:pt x="7053" y="1730"/>
                  </a:lnTo>
                  <a:lnTo>
                    <a:pt x="7014" y="1720"/>
                  </a:lnTo>
                  <a:lnTo>
                    <a:pt x="7000" y="1720"/>
                  </a:lnTo>
                  <a:lnTo>
                    <a:pt x="6971" y="1711"/>
                  </a:lnTo>
                  <a:lnTo>
                    <a:pt x="6961" y="1711"/>
                  </a:lnTo>
                  <a:lnTo>
                    <a:pt x="6923" y="1701"/>
                  </a:lnTo>
                  <a:lnTo>
                    <a:pt x="6908" y="1696"/>
                  </a:lnTo>
                  <a:lnTo>
                    <a:pt x="6880" y="1682"/>
                  </a:lnTo>
                  <a:lnTo>
                    <a:pt x="6870" y="1677"/>
                  </a:lnTo>
                  <a:lnTo>
                    <a:pt x="6836" y="1663"/>
                  </a:lnTo>
                  <a:lnTo>
                    <a:pt x="6822" y="1653"/>
                  </a:lnTo>
                  <a:lnTo>
                    <a:pt x="6798" y="1639"/>
                  </a:lnTo>
                  <a:cubicBezTo>
                    <a:pt x="6251" y="1284"/>
                    <a:pt x="6499" y="435"/>
                    <a:pt x="7151" y="423"/>
                  </a:cubicBezTo>
                  <a:close/>
                  <a:moveTo>
                    <a:pt x="7418" y="2134"/>
                  </a:moveTo>
                  <a:lnTo>
                    <a:pt x="7418" y="2393"/>
                  </a:lnTo>
                  <a:lnTo>
                    <a:pt x="6884" y="2393"/>
                  </a:lnTo>
                  <a:lnTo>
                    <a:pt x="6884" y="2134"/>
                  </a:lnTo>
                  <a:lnTo>
                    <a:pt x="6894" y="2134"/>
                  </a:lnTo>
                  <a:lnTo>
                    <a:pt x="6942" y="2143"/>
                  </a:lnTo>
                  <a:lnTo>
                    <a:pt x="6956" y="2143"/>
                  </a:lnTo>
                  <a:lnTo>
                    <a:pt x="7009" y="2153"/>
                  </a:lnTo>
                  <a:lnTo>
                    <a:pt x="7019" y="2153"/>
                  </a:lnTo>
                  <a:cubicBezTo>
                    <a:pt x="7062" y="2158"/>
                    <a:pt x="7105" y="2162"/>
                    <a:pt x="7149" y="2162"/>
                  </a:cubicBezTo>
                  <a:lnTo>
                    <a:pt x="7216" y="2162"/>
                  </a:lnTo>
                  <a:cubicBezTo>
                    <a:pt x="7240" y="2162"/>
                    <a:pt x="7259" y="2158"/>
                    <a:pt x="7278" y="2158"/>
                  </a:cubicBezTo>
                  <a:lnTo>
                    <a:pt x="7288" y="2158"/>
                  </a:lnTo>
                  <a:lnTo>
                    <a:pt x="7336" y="2148"/>
                  </a:lnTo>
                  <a:lnTo>
                    <a:pt x="7355" y="2148"/>
                  </a:lnTo>
                  <a:lnTo>
                    <a:pt x="7403" y="2138"/>
                  </a:lnTo>
                  <a:lnTo>
                    <a:pt x="7418" y="2134"/>
                  </a:lnTo>
                  <a:close/>
                  <a:moveTo>
                    <a:pt x="9208" y="2821"/>
                  </a:moveTo>
                  <a:cubicBezTo>
                    <a:pt x="9740" y="2821"/>
                    <a:pt x="10246" y="3036"/>
                    <a:pt x="10612" y="3416"/>
                  </a:cubicBezTo>
                  <a:cubicBezTo>
                    <a:pt x="10944" y="3772"/>
                    <a:pt x="11405" y="3974"/>
                    <a:pt x="11890" y="3974"/>
                  </a:cubicBezTo>
                  <a:lnTo>
                    <a:pt x="13802" y="3974"/>
                  </a:lnTo>
                  <a:lnTo>
                    <a:pt x="13802" y="4392"/>
                  </a:lnTo>
                  <a:lnTo>
                    <a:pt x="11895" y="4392"/>
                  </a:lnTo>
                  <a:cubicBezTo>
                    <a:pt x="11299" y="4392"/>
                    <a:pt x="10732" y="4151"/>
                    <a:pt x="10324" y="3724"/>
                  </a:cubicBezTo>
                  <a:cubicBezTo>
                    <a:pt x="10031" y="3416"/>
                    <a:pt x="9623" y="3243"/>
                    <a:pt x="9195" y="3239"/>
                  </a:cubicBezTo>
                  <a:lnTo>
                    <a:pt x="5189" y="3239"/>
                  </a:lnTo>
                  <a:cubicBezTo>
                    <a:pt x="4703" y="3239"/>
                    <a:pt x="4237" y="3440"/>
                    <a:pt x="3906" y="3796"/>
                  </a:cubicBezTo>
                  <a:cubicBezTo>
                    <a:pt x="3540" y="4176"/>
                    <a:pt x="3033" y="4392"/>
                    <a:pt x="2506" y="4392"/>
                  </a:cubicBezTo>
                  <a:cubicBezTo>
                    <a:pt x="2500" y="4392"/>
                    <a:pt x="2494" y="4392"/>
                    <a:pt x="2489" y="4392"/>
                  </a:cubicBezTo>
                  <a:lnTo>
                    <a:pt x="495" y="4392"/>
                  </a:lnTo>
                  <a:lnTo>
                    <a:pt x="495" y="3974"/>
                  </a:lnTo>
                  <a:lnTo>
                    <a:pt x="2407" y="3974"/>
                  </a:lnTo>
                  <a:cubicBezTo>
                    <a:pt x="2892" y="3974"/>
                    <a:pt x="3358" y="3772"/>
                    <a:pt x="3690" y="3416"/>
                  </a:cubicBezTo>
                  <a:cubicBezTo>
                    <a:pt x="4056" y="3036"/>
                    <a:pt x="4562" y="2821"/>
                    <a:pt x="5089" y="2821"/>
                  </a:cubicBezTo>
                  <a:cubicBezTo>
                    <a:pt x="5095" y="2821"/>
                    <a:pt x="5101" y="2821"/>
                    <a:pt x="5107" y="2821"/>
                  </a:cubicBezTo>
                  <a:lnTo>
                    <a:pt x="9190" y="2821"/>
                  </a:lnTo>
                  <a:cubicBezTo>
                    <a:pt x="9196" y="2821"/>
                    <a:pt x="9202" y="2821"/>
                    <a:pt x="9208" y="2821"/>
                  </a:cubicBezTo>
                  <a:close/>
                  <a:moveTo>
                    <a:pt x="1999" y="5112"/>
                  </a:moveTo>
                  <a:lnTo>
                    <a:pt x="3473" y="8374"/>
                  </a:lnTo>
                  <a:lnTo>
                    <a:pt x="529" y="8374"/>
                  </a:lnTo>
                  <a:lnTo>
                    <a:pt x="1999" y="5112"/>
                  </a:lnTo>
                  <a:close/>
                  <a:moveTo>
                    <a:pt x="12299" y="5112"/>
                  </a:moveTo>
                  <a:lnTo>
                    <a:pt x="13769" y="8374"/>
                  </a:lnTo>
                  <a:lnTo>
                    <a:pt x="10829" y="8374"/>
                  </a:lnTo>
                  <a:lnTo>
                    <a:pt x="12299" y="5112"/>
                  </a:lnTo>
                  <a:close/>
                  <a:moveTo>
                    <a:pt x="3589" y="8797"/>
                  </a:moveTo>
                  <a:cubicBezTo>
                    <a:pt x="3584" y="9628"/>
                    <a:pt x="2911" y="10296"/>
                    <a:pt x="2085" y="10300"/>
                  </a:cubicBezTo>
                  <a:lnTo>
                    <a:pt x="1917" y="10300"/>
                  </a:lnTo>
                  <a:cubicBezTo>
                    <a:pt x="1091" y="10296"/>
                    <a:pt x="418" y="9628"/>
                    <a:pt x="418" y="8797"/>
                  </a:cubicBezTo>
                  <a:close/>
                  <a:moveTo>
                    <a:pt x="13884" y="8802"/>
                  </a:moveTo>
                  <a:cubicBezTo>
                    <a:pt x="13884" y="9628"/>
                    <a:pt x="13207" y="10300"/>
                    <a:pt x="12380" y="10300"/>
                  </a:cubicBezTo>
                  <a:lnTo>
                    <a:pt x="12217" y="10300"/>
                  </a:lnTo>
                  <a:cubicBezTo>
                    <a:pt x="11386" y="10300"/>
                    <a:pt x="10713" y="9628"/>
                    <a:pt x="10713" y="8802"/>
                  </a:cubicBezTo>
                  <a:close/>
                  <a:moveTo>
                    <a:pt x="10036" y="12592"/>
                  </a:moveTo>
                  <a:cubicBezTo>
                    <a:pt x="10161" y="12592"/>
                    <a:pt x="10262" y="12688"/>
                    <a:pt x="10262" y="12813"/>
                  </a:cubicBezTo>
                  <a:lnTo>
                    <a:pt x="10262" y="13197"/>
                  </a:lnTo>
                  <a:lnTo>
                    <a:pt x="5808" y="13197"/>
                  </a:lnTo>
                  <a:cubicBezTo>
                    <a:pt x="5525" y="13197"/>
                    <a:pt x="5525" y="13625"/>
                    <a:pt x="5808" y="13625"/>
                  </a:cubicBezTo>
                  <a:lnTo>
                    <a:pt x="11059" y="13625"/>
                  </a:lnTo>
                  <a:cubicBezTo>
                    <a:pt x="11189" y="13625"/>
                    <a:pt x="11294" y="13731"/>
                    <a:pt x="11294" y="13860"/>
                  </a:cubicBezTo>
                  <a:lnTo>
                    <a:pt x="11294" y="14326"/>
                  </a:lnTo>
                  <a:lnTo>
                    <a:pt x="3003" y="14326"/>
                  </a:lnTo>
                  <a:lnTo>
                    <a:pt x="3003" y="13860"/>
                  </a:lnTo>
                  <a:cubicBezTo>
                    <a:pt x="3003" y="13726"/>
                    <a:pt x="3108" y="13620"/>
                    <a:pt x="3238" y="13620"/>
                  </a:cubicBezTo>
                  <a:lnTo>
                    <a:pt x="4449" y="13620"/>
                  </a:lnTo>
                  <a:cubicBezTo>
                    <a:pt x="4732" y="13620"/>
                    <a:pt x="4732" y="13197"/>
                    <a:pt x="4449" y="13197"/>
                  </a:cubicBezTo>
                  <a:lnTo>
                    <a:pt x="4036" y="13197"/>
                  </a:lnTo>
                  <a:lnTo>
                    <a:pt x="4036" y="12818"/>
                  </a:lnTo>
                  <a:cubicBezTo>
                    <a:pt x="4036" y="12693"/>
                    <a:pt x="4136" y="12592"/>
                    <a:pt x="4261" y="12592"/>
                  </a:cubicBezTo>
                  <a:close/>
                  <a:moveTo>
                    <a:pt x="7149" y="1"/>
                  </a:moveTo>
                  <a:cubicBezTo>
                    <a:pt x="6135" y="1"/>
                    <a:pt x="5674" y="1269"/>
                    <a:pt x="6457" y="1917"/>
                  </a:cubicBezTo>
                  <a:lnTo>
                    <a:pt x="6457" y="2393"/>
                  </a:lnTo>
                  <a:lnTo>
                    <a:pt x="5107" y="2393"/>
                  </a:lnTo>
                  <a:cubicBezTo>
                    <a:pt x="5101" y="2393"/>
                    <a:pt x="5095" y="2393"/>
                    <a:pt x="5089" y="2393"/>
                  </a:cubicBezTo>
                  <a:cubicBezTo>
                    <a:pt x="4442" y="2393"/>
                    <a:pt x="3825" y="2657"/>
                    <a:pt x="3377" y="3123"/>
                  </a:cubicBezTo>
                  <a:cubicBezTo>
                    <a:pt x="3128" y="3392"/>
                    <a:pt x="2777" y="3546"/>
                    <a:pt x="2407" y="3546"/>
                  </a:cubicBezTo>
                  <a:lnTo>
                    <a:pt x="452" y="3546"/>
                  </a:lnTo>
                  <a:cubicBezTo>
                    <a:pt x="240" y="3546"/>
                    <a:pt x="67" y="3719"/>
                    <a:pt x="67" y="3930"/>
                  </a:cubicBezTo>
                  <a:lnTo>
                    <a:pt x="67" y="4435"/>
                  </a:lnTo>
                  <a:cubicBezTo>
                    <a:pt x="67" y="4651"/>
                    <a:pt x="240" y="4819"/>
                    <a:pt x="452" y="4819"/>
                  </a:cubicBezTo>
                  <a:lnTo>
                    <a:pt x="1662" y="4819"/>
                  </a:lnTo>
                  <a:lnTo>
                    <a:pt x="10" y="8499"/>
                  </a:lnTo>
                  <a:lnTo>
                    <a:pt x="0" y="8513"/>
                  </a:lnTo>
                  <a:lnTo>
                    <a:pt x="0" y="8518"/>
                  </a:lnTo>
                  <a:cubicBezTo>
                    <a:pt x="0" y="8523"/>
                    <a:pt x="0" y="8528"/>
                    <a:pt x="0" y="8528"/>
                  </a:cubicBezTo>
                  <a:lnTo>
                    <a:pt x="0" y="8537"/>
                  </a:lnTo>
                  <a:lnTo>
                    <a:pt x="0" y="8547"/>
                  </a:lnTo>
                  <a:lnTo>
                    <a:pt x="0" y="8561"/>
                  </a:lnTo>
                  <a:lnTo>
                    <a:pt x="0" y="8566"/>
                  </a:lnTo>
                  <a:lnTo>
                    <a:pt x="0" y="8581"/>
                  </a:lnTo>
                  <a:lnTo>
                    <a:pt x="0" y="8792"/>
                  </a:lnTo>
                  <a:cubicBezTo>
                    <a:pt x="0" y="9858"/>
                    <a:pt x="865" y="10718"/>
                    <a:pt x="1927" y="10723"/>
                  </a:cubicBezTo>
                  <a:lnTo>
                    <a:pt x="2095" y="10723"/>
                  </a:lnTo>
                  <a:cubicBezTo>
                    <a:pt x="3152" y="10714"/>
                    <a:pt x="4007" y="9854"/>
                    <a:pt x="4012" y="8797"/>
                  </a:cubicBezTo>
                  <a:lnTo>
                    <a:pt x="4012" y="8585"/>
                  </a:lnTo>
                  <a:lnTo>
                    <a:pt x="4012" y="8571"/>
                  </a:lnTo>
                  <a:lnTo>
                    <a:pt x="4012" y="8561"/>
                  </a:lnTo>
                  <a:lnTo>
                    <a:pt x="4012" y="8552"/>
                  </a:lnTo>
                  <a:lnTo>
                    <a:pt x="4012" y="8542"/>
                  </a:lnTo>
                  <a:lnTo>
                    <a:pt x="4012" y="8533"/>
                  </a:lnTo>
                  <a:cubicBezTo>
                    <a:pt x="4012" y="8528"/>
                    <a:pt x="4012" y="8523"/>
                    <a:pt x="4007" y="8518"/>
                  </a:cubicBezTo>
                  <a:lnTo>
                    <a:pt x="4007" y="8513"/>
                  </a:lnTo>
                  <a:lnTo>
                    <a:pt x="4002" y="8499"/>
                  </a:lnTo>
                  <a:lnTo>
                    <a:pt x="2335" y="4819"/>
                  </a:lnTo>
                  <a:lnTo>
                    <a:pt x="2489" y="4819"/>
                  </a:lnTo>
                  <a:cubicBezTo>
                    <a:pt x="2495" y="4819"/>
                    <a:pt x="2500" y="4819"/>
                    <a:pt x="2506" y="4819"/>
                  </a:cubicBezTo>
                  <a:cubicBezTo>
                    <a:pt x="3153" y="4819"/>
                    <a:pt x="3771" y="4555"/>
                    <a:pt x="4218" y="4089"/>
                  </a:cubicBezTo>
                  <a:cubicBezTo>
                    <a:pt x="4468" y="3820"/>
                    <a:pt x="4819" y="3666"/>
                    <a:pt x="5189" y="3666"/>
                  </a:cubicBezTo>
                  <a:lnTo>
                    <a:pt x="6457" y="3666"/>
                  </a:lnTo>
                  <a:lnTo>
                    <a:pt x="6457" y="12164"/>
                  </a:lnTo>
                  <a:lnTo>
                    <a:pt x="4261" y="12164"/>
                  </a:lnTo>
                  <a:cubicBezTo>
                    <a:pt x="3901" y="12164"/>
                    <a:pt x="3608" y="12457"/>
                    <a:pt x="3608" y="12818"/>
                  </a:cubicBezTo>
                  <a:lnTo>
                    <a:pt x="3608" y="13197"/>
                  </a:lnTo>
                  <a:lnTo>
                    <a:pt x="3238" y="13197"/>
                  </a:lnTo>
                  <a:cubicBezTo>
                    <a:pt x="2873" y="13197"/>
                    <a:pt x="2575" y="13495"/>
                    <a:pt x="2575" y="13860"/>
                  </a:cubicBezTo>
                  <a:lnTo>
                    <a:pt x="2575" y="14538"/>
                  </a:lnTo>
                  <a:cubicBezTo>
                    <a:pt x="2575" y="14653"/>
                    <a:pt x="2671" y="14749"/>
                    <a:pt x="2791" y="14749"/>
                  </a:cubicBezTo>
                  <a:lnTo>
                    <a:pt x="11511" y="14749"/>
                  </a:lnTo>
                  <a:cubicBezTo>
                    <a:pt x="11626" y="14749"/>
                    <a:pt x="11722" y="14653"/>
                    <a:pt x="11722" y="14538"/>
                  </a:cubicBezTo>
                  <a:lnTo>
                    <a:pt x="11722" y="13860"/>
                  </a:lnTo>
                  <a:cubicBezTo>
                    <a:pt x="11722" y="13495"/>
                    <a:pt x="11424" y="13197"/>
                    <a:pt x="11064" y="13197"/>
                  </a:cubicBezTo>
                  <a:lnTo>
                    <a:pt x="10689" y="13197"/>
                  </a:lnTo>
                  <a:lnTo>
                    <a:pt x="10689" y="12818"/>
                  </a:lnTo>
                  <a:cubicBezTo>
                    <a:pt x="10689" y="12457"/>
                    <a:pt x="10396" y="12164"/>
                    <a:pt x="10041" y="12164"/>
                  </a:cubicBezTo>
                  <a:lnTo>
                    <a:pt x="7840" y="12164"/>
                  </a:lnTo>
                  <a:lnTo>
                    <a:pt x="7840" y="6001"/>
                  </a:lnTo>
                  <a:cubicBezTo>
                    <a:pt x="7840" y="5859"/>
                    <a:pt x="7733" y="5788"/>
                    <a:pt x="7627" y="5788"/>
                  </a:cubicBezTo>
                  <a:cubicBezTo>
                    <a:pt x="7521" y="5788"/>
                    <a:pt x="7415" y="5859"/>
                    <a:pt x="7418" y="6001"/>
                  </a:cubicBezTo>
                  <a:lnTo>
                    <a:pt x="7418" y="12164"/>
                  </a:lnTo>
                  <a:lnTo>
                    <a:pt x="6884" y="12164"/>
                  </a:lnTo>
                  <a:lnTo>
                    <a:pt x="6884" y="3666"/>
                  </a:lnTo>
                  <a:lnTo>
                    <a:pt x="7418" y="3666"/>
                  </a:lnTo>
                  <a:lnTo>
                    <a:pt x="7418" y="4651"/>
                  </a:lnTo>
                  <a:cubicBezTo>
                    <a:pt x="7418" y="4793"/>
                    <a:pt x="7523" y="4864"/>
                    <a:pt x="7629" y="4864"/>
                  </a:cubicBezTo>
                  <a:cubicBezTo>
                    <a:pt x="7735" y="4864"/>
                    <a:pt x="7840" y="4793"/>
                    <a:pt x="7840" y="4651"/>
                  </a:cubicBezTo>
                  <a:lnTo>
                    <a:pt x="7840" y="3666"/>
                  </a:lnTo>
                  <a:lnTo>
                    <a:pt x="9195" y="3666"/>
                  </a:lnTo>
                  <a:cubicBezTo>
                    <a:pt x="9507" y="3666"/>
                    <a:pt x="9800" y="3796"/>
                    <a:pt x="10017" y="4022"/>
                  </a:cubicBezTo>
                  <a:cubicBezTo>
                    <a:pt x="10507" y="4531"/>
                    <a:pt x="11184" y="4819"/>
                    <a:pt x="11895" y="4819"/>
                  </a:cubicBezTo>
                  <a:lnTo>
                    <a:pt x="11962" y="4819"/>
                  </a:lnTo>
                  <a:lnTo>
                    <a:pt x="10305" y="8499"/>
                  </a:lnTo>
                  <a:cubicBezTo>
                    <a:pt x="10305" y="8504"/>
                    <a:pt x="10305" y="8509"/>
                    <a:pt x="10300" y="8513"/>
                  </a:cubicBezTo>
                  <a:lnTo>
                    <a:pt x="10300" y="8518"/>
                  </a:lnTo>
                  <a:cubicBezTo>
                    <a:pt x="10300" y="8523"/>
                    <a:pt x="10300" y="8528"/>
                    <a:pt x="10295" y="8533"/>
                  </a:cubicBezTo>
                  <a:lnTo>
                    <a:pt x="10295" y="8542"/>
                  </a:lnTo>
                  <a:lnTo>
                    <a:pt x="10295" y="8552"/>
                  </a:lnTo>
                  <a:lnTo>
                    <a:pt x="10295" y="8561"/>
                  </a:lnTo>
                  <a:lnTo>
                    <a:pt x="10295" y="8571"/>
                  </a:lnTo>
                  <a:lnTo>
                    <a:pt x="10295" y="8585"/>
                  </a:lnTo>
                  <a:lnTo>
                    <a:pt x="10295" y="8797"/>
                  </a:lnTo>
                  <a:cubicBezTo>
                    <a:pt x="10300" y="9858"/>
                    <a:pt x="11160" y="10723"/>
                    <a:pt x="12226" y="10723"/>
                  </a:cubicBezTo>
                  <a:lnTo>
                    <a:pt x="12390" y="10723"/>
                  </a:lnTo>
                  <a:cubicBezTo>
                    <a:pt x="13456" y="10723"/>
                    <a:pt x="14321" y="9858"/>
                    <a:pt x="14321" y="8797"/>
                  </a:cubicBezTo>
                  <a:lnTo>
                    <a:pt x="14321" y="8585"/>
                  </a:lnTo>
                  <a:lnTo>
                    <a:pt x="14311" y="8585"/>
                  </a:lnTo>
                  <a:lnTo>
                    <a:pt x="14311" y="8571"/>
                  </a:lnTo>
                  <a:lnTo>
                    <a:pt x="14311" y="8561"/>
                  </a:lnTo>
                  <a:lnTo>
                    <a:pt x="14311" y="8552"/>
                  </a:lnTo>
                  <a:lnTo>
                    <a:pt x="14311" y="8542"/>
                  </a:lnTo>
                  <a:lnTo>
                    <a:pt x="14311" y="8533"/>
                  </a:lnTo>
                  <a:lnTo>
                    <a:pt x="14307" y="8518"/>
                  </a:lnTo>
                  <a:lnTo>
                    <a:pt x="14307" y="8513"/>
                  </a:lnTo>
                  <a:cubicBezTo>
                    <a:pt x="14307" y="8509"/>
                    <a:pt x="14302" y="8504"/>
                    <a:pt x="14302" y="8499"/>
                  </a:cubicBezTo>
                  <a:lnTo>
                    <a:pt x="12640" y="4819"/>
                  </a:lnTo>
                  <a:lnTo>
                    <a:pt x="13855" y="4819"/>
                  </a:lnTo>
                  <a:cubicBezTo>
                    <a:pt x="14066" y="4819"/>
                    <a:pt x="14239" y="4651"/>
                    <a:pt x="14239" y="4435"/>
                  </a:cubicBezTo>
                  <a:lnTo>
                    <a:pt x="14239" y="3930"/>
                  </a:lnTo>
                  <a:cubicBezTo>
                    <a:pt x="14239" y="3719"/>
                    <a:pt x="14066" y="3546"/>
                    <a:pt x="13855" y="3546"/>
                  </a:cubicBezTo>
                  <a:lnTo>
                    <a:pt x="11890" y="3546"/>
                  </a:lnTo>
                  <a:cubicBezTo>
                    <a:pt x="11525" y="3546"/>
                    <a:pt x="11170" y="3392"/>
                    <a:pt x="10920" y="3123"/>
                  </a:cubicBezTo>
                  <a:cubicBezTo>
                    <a:pt x="10472" y="2657"/>
                    <a:pt x="9855" y="2393"/>
                    <a:pt x="9208" y="2393"/>
                  </a:cubicBezTo>
                  <a:cubicBezTo>
                    <a:pt x="9202" y="2393"/>
                    <a:pt x="9196" y="2393"/>
                    <a:pt x="9190" y="2393"/>
                  </a:cubicBezTo>
                  <a:lnTo>
                    <a:pt x="7840" y="2393"/>
                  </a:lnTo>
                  <a:lnTo>
                    <a:pt x="7840" y="1917"/>
                  </a:lnTo>
                  <a:cubicBezTo>
                    <a:pt x="8623" y="1269"/>
                    <a:pt x="8162" y="1"/>
                    <a:pt x="7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8" name="Google Shape;16738;p87"/>
          <p:cNvGrpSpPr/>
          <p:nvPr/>
        </p:nvGrpSpPr>
        <p:grpSpPr>
          <a:xfrm>
            <a:off x="1300502" y="2442148"/>
            <a:ext cx="364504" cy="370290"/>
            <a:chOff x="1300502" y="2442148"/>
            <a:chExt cx="364504" cy="370290"/>
          </a:xfrm>
        </p:grpSpPr>
        <p:sp>
          <p:nvSpPr>
            <p:cNvPr id="16739" name="Google Shape;16739;p87"/>
            <p:cNvSpPr/>
            <p:nvPr/>
          </p:nvSpPr>
          <p:spPr>
            <a:xfrm>
              <a:off x="1420118" y="2771545"/>
              <a:ext cx="125297" cy="15499"/>
            </a:xfrm>
            <a:custGeom>
              <a:avLst/>
              <a:gdLst/>
              <a:ahLst/>
              <a:cxnLst/>
              <a:rect l="l" t="t" r="r" b="b"/>
              <a:pathLst>
                <a:path w="4786" h="592" extrusionOk="0">
                  <a:moveTo>
                    <a:pt x="0" y="1"/>
                  </a:moveTo>
                  <a:cubicBezTo>
                    <a:pt x="0" y="327"/>
                    <a:pt x="264" y="592"/>
                    <a:pt x="591" y="592"/>
                  </a:cubicBezTo>
                  <a:lnTo>
                    <a:pt x="4194" y="592"/>
                  </a:lnTo>
                  <a:cubicBezTo>
                    <a:pt x="4516" y="592"/>
                    <a:pt x="4785" y="327"/>
                    <a:pt x="478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7"/>
            <p:cNvSpPr/>
            <p:nvPr/>
          </p:nvSpPr>
          <p:spPr>
            <a:xfrm>
              <a:off x="1338856" y="2771545"/>
              <a:ext cx="61785" cy="35369"/>
            </a:xfrm>
            <a:custGeom>
              <a:avLst/>
              <a:gdLst/>
              <a:ahLst/>
              <a:cxnLst/>
              <a:rect l="l" t="t" r="r" b="b"/>
              <a:pathLst>
                <a:path w="2360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79" y="1351"/>
                    <a:pt x="404" y="1351"/>
                  </a:cubicBezTo>
                  <a:lnTo>
                    <a:pt x="1951" y="1351"/>
                  </a:lnTo>
                  <a:cubicBezTo>
                    <a:pt x="2177" y="1351"/>
                    <a:pt x="2360" y="1168"/>
                    <a:pt x="2360" y="942"/>
                  </a:cubicBezTo>
                  <a:lnTo>
                    <a:pt x="236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7"/>
            <p:cNvSpPr/>
            <p:nvPr/>
          </p:nvSpPr>
          <p:spPr>
            <a:xfrm>
              <a:off x="1568506" y="2771545"/>
              <a:ext cx="61916" cy="35369"/>
            </a:xfrm>
            <a:custGeom>
              <a:avLst/>
              <a:gdLst/>
              <a:ahLst/>
              <a:cxnLst/>
              <a:rect l="l" t="t" r="r" b="b"/>
              <a:pathLst>
                <a:path w="2365" h="1351" extrusionOk="0">
                  <a:moveTo>
                    <a:pt x="1" y="1"/>
                  </a:moveTo>
                  <a:lnTo>
                    <a:pt x="1" y="942"/>
                  </a:lnTo>
                  <a:cubicBezTo>
                    <a:pt x="1" y="1168"/>
                    <a:pt x="184" y="1351"/>
                    <a:pt x="409" y="1351"/>
                  </a:cubicBezTo>
                  <a:lnTo>
                    <a:pt x="1956" y="1351"/>
                  </a:lnTo>
                  <a:cubicBezTo>
                    <a:pt x="2182" y="1351"/>
                    <a:pt x="2365" y="1168"/>
                    <a:pt x="2365" y="942"/>
                  </a:cubicBezTo>
                  <a:lnTo>
                    <a:pt x="236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7"/>
            <p:cNvSpPr/>
            <p:nvPr/>
          </p:nvSpPr>
          <p:spPr>
            <a:xfrm>
              <a:off x="1306026" y="2523411"/>
              <a:ext cx="24321" cy="84038"/>
            </a:xfrm>
            <a:custGeom>
              <a:avLst/>
              <a:gdLst/>
              <a:ahLst/>
              <a:cxnLst/>
              <a:rect l="l" t="t" r="r" b="b"/>
              <a:pathLst>
                <a:path w="929" h="3210" extrusionOk="0">
                  <a:moveTo>
                    <a:pt x="520" y="0"/>
                  </a:moveTo>
                  <a:cubicBezTo>
                    <a:pt x="231" y="0"/>
                    <a:pt x="1" y="236"/>
                    <a:pt x="1" y="519"/>
                  </a:cubicBezTo>
                  <a:lnTo>
                    <a:pt x="1" y="2691"/>
                  </a:lnTo>
                  <a:cubicBezTo>
                    <a:pt x="1" y="2974"/>
                    <a:pt x="231" y="3209"/>
                    <a:pt x="520" y="3209"/>
                  </a:cubicBezTo>
                  <a:lnTo>
                    <a:pt x="928" y="3209"/>
                  </a:lnTo>
                  <a:lnTo>
                    <a:pt x="92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7"/>
            <p:cNvSpPr/>
            <p:nvPr/>
          </p:nvSpPr>
          <p:spPr>
            <a:xfrm>
              <a:off x="1635187" y="2523411"/>
              <a:ext cx="24295" cy="84038"/>
            </a:xfrm>
            <a:custGeom>
              <a:avLst/>
              <a:gdLst/>
              <a:ahLst/>
              <a:cxnLst/>
              <a:rect l="l" t="t" r="r" b="b"/>
              <a:pathLst>
                <a:path w="928" h="3210" extrusionOk="0">
                  <a:moveTo>
                    <a:pt x="0" y="0"/>
                  </a:moveTo>
                  <a:lnTo>
                    <a:pt x="0" y="3209"/>
                  </a:lnTo>
                  <a:lnTo>
                    <a:pt x="408" y="3209"/>
                  </a:lnTo>
                  <a:cubicBezTo>
                    <a:pt x="697" y="3209"/>
                    <a:pt x="927" y="2974"/>
                    <a:pt x="927" y="2686"/>
                  </a:cubicBezTo>
                  <a:lnTo>
                    <a:pt x="927" y="519"/>
                  </a:lnTo>
                  <a:cubicBezTo>
                    <a:pt x="927" y="231"/>
                    <a:pt x="692" y="0"/>
                    <a:pt x="40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7"/>
            <p:cNvSpPr/>
            <p:nvPr/>
          </p:nvSpPr>
          <p:spPr>
            <a:xfrm>
              <a:off x="1330321" y="2447567"/>
              <a:ext cx="304892" cy="276225"/>
            </a:xfrm>
            <a:custGeom>
              <a:avLst/>
              <a:gdLst/>
              <a:ahLst/>
              <a:cxnLst/>
              <a:rect l="l" t="t" r="r" b="b"/>
              <a:pathLst>
                <a:path w="11646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1645" y="10550"/>
                  </a:lnTo>
                  <a:lnTo>
                    <a:pt x="11645" y="1797"/>
                  </a:lnTo>
                  <a:cubicBezTo>
                    <a:pt x="11645" y="803"/>
                    <a:pt x="10843" y="1"/>
                    <a:pt x="985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7"/>
            <p:cNvSpPr/>
            <p:nvPr/>
          </p:nvSpPr>
          <p:spPr>
            <a:xfrm>
              <a:off x="1330321" y="2447567"/>
              <a:ext cx="80896" cy="276225"/>
            </a:xfrm>
            <a:custGeom>
              <a:avLst/>
              <a:gdLst/>
              <a:ahLst/>
              <a:cxnLst/>
              <a:rect l="l" t="t" r="r" b="b"/>
              <a:pathLst>
                <a:path w="3090" h="10551" extrusionOk="0">
                  <a:moveTo>
                    <a:pt x="1792" y="1"/>
                  </a:moveTo>
                  <a:cubicBezTo>
                    <a:pt x="802" y="1"/>
                    <a:pt x="0" y="803"/>
                    <a:pt x="0" y="1797"/>
                  </a:cubicBezTo>
                  <a:lnTo>
                    <a:pt x="0" y="10550"/>
                  </a:lnTo>
                  <a:lnTo>
                    <a:pt x="1292" y="10550"/>
                  </a:lnTo>
                  <a:lnTo>
                    <a:pt x="1292" y="1797"/>
                  </a:lnTo>
                  <a:cubicBezTo>
                    <a:pt x="1292" y="803"/>
                    <a:pt x="2095" y="1"/>
                    <a:pt x="308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7"/>
            <p:cNvSpPr/>
            <p:nvPr/>
          </p:nvSpPr>
          <p:spPr>
            <a:xfrm>
              <a:off x="1317859" y="2719997"/>
              <a:ext cx="333455" cy="51575"/>
            </a:xfrm>
            <a:custGeom>
              <a:avLst/>
              <a:gdLst/>
              <a:ahLst/>
              <a:cxnLst/>
              <a:rect l="l" t="t" r="r" b="b"/>
              <a:pathLst>
                <a:path w="12737" h="1970" extrusionOk="0">
                  <a:moveTo>
                    <a:pt x="361" y="0"/>
                  </a:moveTo>
                  <a:cubicBezTo>
                    <a:pt x="159" y="0"/>
                    <a:pt x="0" y="163"/>
                    <a:pt x="0" y="360"/>
                  </a:cubicBezTo>
                  <a:lnTo>
                    <a:pt x="0" y="1609"/>
                  </a:lnTo>
                  <a:cubicBezTo>
                    <a:pt x="0" y="1806"/>
                    <a:pt x="159" y="1970"/>
                    <a:pt x="361" y="1970"/>
                  </a:cubicBezTo>
                  <a:lnTo>
                    <a:pt x="12376" y="1970"/>
                  </a:lnTo>
                  <a:cubicBezTo>
                    <a:pt x="12577" y="1970"/>
                    <a:pt x="12736" y="1806"/>
                    <a:pt x="12736" y="1609"/>
                  </a:cubicBezTo>
                  <a:lnTo>
                    <a:pt x="12736" y="365"/>
                  </a:lnTo>
                  <a:cubicBezTo>
                    <a:pt x="12736" y="163"/>
                    <a:pt x="12577" y="0"/>
                    <a:pt x="12376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7"/>
            <p:cNvSpPr/>
            <p:nvPr/>
          </p:nvSpPr>
          <p:spPr>
            <a:xfrm>
              <a:off x="1317859" y="2720101"/>
              <a:ext cx="47700" cy="51470"/>
            </a:xfrm>
            <a:custGeom>
              <a:avLst/>
              <a:gdLst/>
              <a:ahLst/>
              <a:cxnLst/>
              <a:rect l="l" t="t" r="r" b="b"/>
              <a:pathLst>
                <a:path w="1822" h="1966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1605"/>
                  </a:lnTo>
                  <a:cubicBezTo>
                    <a:pt x="0" y="1802"/>
                    <a:pt x="159" y="1966"/>
                    <a:pt x="361" y="1966"/>
                  </a:cubicBezTo>
                  <a:lnTo>
                    <a:pt x="1821" y="1966"/>
                  </a:lnTo>
                  <a:cubicBezTo>
                    <a:pt x="1624" y="1966"/>
                    <a:pt x="1461" y="1802"/>
                    <a:pt x="1461" y="1605"/>
                  </a:cubicBezTo>
                  <a:lnTo>
                    <a:pt x="1461" y="361"/>
                  </a:lnTo>
                  <a:cubicBezTo>
                    <a:pt x="1461" y="159"/>
                    <a:pt x="1624" y="1"/>
                    <a:pt x="1821" y="1"/>
                  </a:cubicBez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7"/>
            <p:cNvSpPr/>
            <p:nvPr/>
          </p:nvSpPr>
          <p:spPr>
            <a:xfrm>
              <a:off x="1350191" y="2496995"/>
              <a:ext cx="265151" cy="135612"/>
            </a:xfrm>
            <a:custGeom>
              <a:avLst/>
              <a:gdLst/>
              <a:ahLst/>
              <a:cxnLst/>
              <a:rect l="l" t="t" r="r" b="b"/>
              <a:pathLst>
                <a:path w="10128" h="5180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4382"/>
                  </a:lnTo>
                  <a:cubicBezTo>
                    <a:pt x="0" y="4821"/>
                    <a:pt x="356" y="5179"/>
                    <a:pt x="794" y="5179"/>
                  </a:cubicBezTo>
                  <a:cubicBezTo>
                    <a:pt x="797" y="5179"/>
                    <a:pt x="799" y="5179"/>
                    <a:pt x="802" y="5179"/>
                  </a:cubicBezTo>
                  <a:lnTo>
                    <a:pt x="9330" y="5179"/>
                  </a:lnTo>
                  <a:cubicBezTo>
                    <a:pt x="9767" y="5179"/>
                    <a:pt x="10127" y="4824"/>
                    <a:pt x="10127" y="4382"/>
                  </a:cubicBez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87"/>
            <p:cNvSpPr/>
            <p:nvPr/>
          </p:nvSpPr>
          <p:spPr>
            <a:xfrm>
              <a:off x="1350191" y="2496995"/>
              <a:ext cx="45920" cy="135612"/>
            </a:xfrm>
            <a:custGeom>
              <a:avLst/>
              <a:gdLst/>
              <a:ahLst/>
              <a:cxnLst/>
              <a:rect l="l" t="t" r="r" b="b"/>
              <a:pathLst>
                <a:path w="1754" h="5180" extrusionOk="0">
                  <a:moveTo>
                    <a:pt x="789" y="0"/>
                  </a:moveTo>
                  <a:cubicBezTo>
                    <a:pt x="356" y="0"/>
                    <a:pt x="0" y="359"/>
                    <a:pt x="0" y="798"/>
                  </a:cubicBezTo>
                  <a:lnTo>
                    <a:pt x="0" y="4382"/>
                  </a:lnTo>
                  <a:cubicBezTo>
                    <a:pt x="0" y="4824"/>
                    <a:pt x="356" y="5179"/>
                    <a:pt x="798" y="5179"/>
                  </a:cubicBezTo>
                  <a:lnTo>
                    <a:pt x="1754" y="5179"/>
                  </a:lnTo>
                  <a:cubicBezTo>
                    <a:pt x="1312" y="5179"/>
                    <a:pt x="956" y="4824"/>
                    <a:pt x="956" y="4382"/>
                  </a:cubicBezTo>
                  <a:lnTo>
                    <a:pt x="956" y="798"/>
                  </a:lnTo>
                  <a:cubicBezTo>
                    <a:pt x="956" y="356"/>
                    <a:pt x="1316" y="1"/>
                    <a:pt x="1754" y="1"/>
                  </a:cubicBezTo>
                  <a:lnTo>
                    <a:pt x="798" y="1"/>
                  </a:lnTo>
                  <a:cubicBezTo>
                    <a:pt x="795" y="0"/>
                    <a:pt x="792" y="0"/>
                    <a:pt x="789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87"/>
            <p:cNvSpPr/>
            <p:nvPr/>
          </p:nvSpPr>
          <p:spPr>
            <a:xfrm>
              <a:off x="1350191" y="2496995"/>
              <a:ext cx="265151" cy="39767"/>
            </a:xfrm>
            <a:custGeom>
              <a:avLst/>
              <a:gdLst/>
              <a:ahLst/>
              <a:cxnLst/>
              <a:rect l="l" t="t" r="r" b="b"/>
              <a:pathLst>
                <a:path w="10128" h="1519" extrusionOk="0">
                  <a:moveTo>
                    <a:pt x="9334" y="0"/>
                  </a:moveTo>
                  <a:cubicBezTo>
                    <a:pt x="9331" y="0"/>
                    <a:pt x="9328" y="0"/>
                    <a:pt x="9325" y="1"/>
                  </a:cubicBezTo>
                  <a:lnTo>
                    <a:pt x="798" y="1"/>
                  </a:lnTo>
                  <a:cubicBezTo>
                    <a:pt x="356" y="1"/>
                    <a:pt x="0" y="356"/>
                    <a:pt x="0" y="798"/>
                  </a:cubicBezTo>
                  <a:lnTo>
                    <a:pt x="0" y="1519"/>
                  </a:lnTo>
                  <a:lnTo>
                    <a:pt x="10127" y="1519"/>
                  </a:lnTo>
                  <a:lnTo>
                    <a:pt x="10127" y="798"/>
                  </a:lnTo>
                  <a:cubicBezTo>
                    <a:pt x="10127" y="359"/>
                    <a:pt x="9772" y="0"/>
                    <a:pt x="933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7"/>
            <p:cNvSpPr/>
            <p:nvPr/>
          </p:nvSpPr>
          <p:spPr>
            <a:xfrm>
              <a:off x="1353202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2" y="1"/>
                  </a:moveTo>
                  <a:cubicBezTo>
                    <a:pt x="366" y="1"/>
                    <a:pt x="0" y="366"/>
                    <a:pt x="0" y="818"/>
                  </a:cubicBezTo>
                  <a:cubicBezTo>
                    <a:pt x="0" y="1269"/>
                    <a:pt x="366" y="1634"/>
                    <a:pt x="812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7"/>
            <p:cNvSpPr/>
            <p:nvPr/>
          </p:nvSpPr>
          <p:spPr>
            <a:xfrm>
              <a:off x="1569658" y="2655201"/>
              <a:ext cx="42647" cy="42804"/>
            </a:xfrm>
            <a:custGeom>
              <a:avLst/>
              <a:gdLst/>
              <a:ahLst/>
              <a:cxnLst/>
              <a:rect l="l" t="t" r="r" b="b"/>
              <a:pathLst>
                <a:path w="1629" h="1635" extrusionOk="0">
                  <a:moveTo>
                    <a:pt x="817" y="1"/>
                  </a:moveTo>
                  <a:cubicBezTo>
                    <a:pt x="365" y="1"/>
                    <a:pt x="0" y="366"/>
                    <a:pt x="0" y="818"/>
                  </a:cubicBezTo>
                  <a:cubicBezTo>
                    <a:pt x="0" y="1269"/>
                    <a:pt x="365" y="1634"/>
                    <a:pt x="817" y="1634"/>
                  </a:cubicBezTo>
                  <a:cubicBezTo>
                    <a:pt x="1264" y="1634"/>
                    <a:pt x="1629" y="1269"/>
                    <a:pt x="1629" y="818"/>
                  </a:cubicBezTo>
                  <a:cubicBezTo>
                    <a:pt x="1629" y="366"/>
                    <a:pt x="1264" y="1"/>
                    <a:pt x="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7"/>
            <p:cNvSpPr/>
            <p:nvPr/>
          </p:nvSpPr>
          <p:spPr>
            <a:xfrm>
              <a:off x="1422370" y="2651562"/>
              <a:ext cx="120768" cy="68461"/>
            </a:xfrm>
            <a:custGeom>
              <a:avLst/>
              <a:gdLst/>
              <a:ahLst/>
              <a:cxnLst/>
              <a:rect l="l" t="t" r="r" b="b"/>
              <a:pathLst>
                <a:path w="4613" h="2615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2614"/>
                  </a:lnTo>
                  <a:lnTo>
                    <a:pt x="4613" y="2614"/>
                  </a:lnTo>
                  <a:lnTo>
                    <a:pt x="4613" y="856"/>
                  </a:lnTo>
                  <a:cubicBezTo>
                    <a:pt x="4613" y="385"/>
                    <a:pt x="4228" y="1"/>
                    <a:pt x="375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7"/>
            <p:cNvSpPr/>
            <p:nvPr/>
          </p:nvSpPr>
          <p:spPr>
            <a:xfrm>
              <a:off x="1344641" y="2491471"/>
              <a:ext cx="276225" cy="146791"/>
            </a:xfrm>
            <a:custGeom>
              <a:avLst/>
              <a:gdLst/>
              <a:ahLst/>
              <a:cxnLst/>
              <a:rect l="l" t="t" r="r" b="b"/>
              <a:pathLst>
                <a:path w="10551" h="5607" extrusionOk="0">
                  <a:moveTo>
                    <a:pt x="10128" y="1941"/>
                  </a:moveTo>
                  <a:lnTo>
                    <a:pt x="10128" y="4598"/>
                  </a:lnTo>
                  <a:cubicBezTo>
                    <a:pt x="10128" y="4919"/>
                    <a:pt x="9863" y="5184"/>
                    <a:pt x="9542" y="5184"/>
                  </a:cubicBezTo>
                  <a:lnTo>
                    <a:pt x="1014" y="5184"/>
                  </a:lnTo>
                  <a:cubicBezTo>
                    <a:pt x="688" y="5184"/>
                    <a:pt x="423" y="4919"/>
                    <a:pt x="423" y="4593"/>
                  </a:cubicBezTo>
                  <a:lnTo>
                    <a:pt x="423" y="1941"/>
                  </a:lnTo>
                  <a:close/>
                  <a:moveTo>
                    <a:pt x="1010" y="0"/>
                  </a:moveTo>
                  <a:cubicBezTo>
                    <a:pt x="452" y="0"/>
                    <a:pt x="1" y="452"/>
                    <a:pt x="1" y="1009"/>
                  </a:cubicBezTo>
                  <a:lnTo>
                    <a:pt x="1" y="4593"/>
                  </a:lnTo>
                  <a:cubicBezTo>
                    <a:pt x="1" y="5150"/>
                    <a:pt x="452" y="5606"/>
                    <a:pt x="1010" y="5606"/>
                  </a:cubicBezTo>
                  <a:lnTo>
                    <a:pt x="9537" y="5606"/>
                  </a:lnTo>
                  <a:cubicBezTo>
                    <a:pt x="10094" y="5606"/>
                    <a:pt x="10550" y="5150"/>
                    <a:pt x="10550" y="4593"/>
                  </a:cubicBezTo>
                  <a:lnTo>
                    <a:pt x="10550" y="1009"/>
                  </a:lnTo>
                  <a:cubicBezTo>
                    <a:pt x="10550" y="452"/>
                    <a:pt x="10094" y="0"/>
                    <a:pt x="9542" y="0"/>
                  </a:cubicBezTo>
                  <a:lnTo>
                    <a:pt x="7601" y="0"/>
                  </a:lnTo>
                  <a:cubicBezTo>
                    <a:pt x="7481" y="0"/>
                    <a:pt x="7389" y="91"/>
                    <a:pt x="7389" y="212"/>
                  </a:cubicBezTo>
                  <a:cubicBezTo>
                    <a:pt x="7389" y="327"/>
                    <a:pt x="7481" y="423"/>
                    <a:pt x="7601" y="423"/>
                  </a:cubicBezTo>
                  <a:lnTo>
                    <a:pt x="9542" y="423"/>
                  </a:lnTo>
                  <a:cubicBezTo>
                    <a:pt x="9868" y="423"/>
                    <a:pt x="10128" y="682"/>
                    <a:pt x="10128" y="1009"/>
                  </a:cubicBezTo>
                  <a:lnTo>
                    <a:pt x="10128" y="1518"/>
                  </a:lnTo>
                  <a:lnTo>
                    <a:pt x="423" y="1518"/>
                  </a:lnTo>
                  <a:lnTo>
                    <a:pt x="423" y="1009"/>
                  </a:lnTo>
                  <a:cubicBezTo>
                    <a:pt x="423" y="682"/>
                    <a:pt x="688" y="423"/>
                    <a:pt x="1010" y="423"/>
                  </a:cubicBezTo>
                  <a:lnTo>
                    <a:pt x="6611" y="423"/>
                  </a:lnTo>
                  <a:cubicBezTo>
                    <a:pt x="6726" y="423"/>
                    <a:pt x="6823" y="327"/>
                    <a:pt x="6823" y="212"/>
                  </a:cubicBezTo>
                  <a:cubicBezTo>
                    <a:pt x="6823" y="91"/>
                    <a:pt x="6726" y="0"/>
                    <a:pt x="66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7"/>
            <p:cNvSpPr/>
            <p:nvPr/>
          </p:nvSpPr>
          <p:spPr>
            <a:xfrm>
              <a:off x="1338620" y="2649677"/>
              <a:ext cx="62780" cy="53826"/>
            </a:xfrm>
            <a:custGeom>
              <a:avLst/>
              <a:gdLst/>
              <a:ahLst/>
              <a:cxnLst/>
              <a:rect l="l" t="t" r="r" b="b"/>
              <a:pathLst>
                <a:path w="2398" h="2056" extrusionOk="0">
                  <a:moveTo>
                    <a:pt x="1366" y="424"/>
                  </a:moveTo>
                  <a:cubicBezTo>
                    <a:pt x="1677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69" y="1634"/>
                  </a:cubicBezTo>
                  <a:cubicBezTo>
                    <a:pt x="831" y="1634"/>
                    <a:pt x="562" y="981"/>
                    <a:pt x="942" y="601"/>
                  </a:cubicBezTo>
                  <a:cubicBezTo>
                    <a:pt x="1066" y="478"/>
                    <a:pt x="1218" y="424"/>
                    <a:pt x="1366" y="424"/>
                  </a:cubicBezTo>
                  <a:close/>
                  <a:moveTo>
                    <a:pt x="1369" y="1"/>
                  </a:moveTo>
                  <a:cubicBezTo>
                    <a:pt x="457" y="1"/>
                    <a:pt x="0" y="1106"/>
                    <a:pt x="644" y="1754"/>
                  </a:cubicBezTo>
                  <a:cubicBezTo>
                    <a:pt x="853" y="1962"/>
                    <a:pt x="1111" y="2055"/>
                    <a:pt x="1363" y="2055"/>
                  </a:cubicBezTo>
                  <a:cubicBezTo>
                    <a:pt x="1891" y="2055"/>
                    <a:pt x="2397" y="1646"/>
                    <a:pt x="2397" y="1029"/>
                  </a:cubicBezTo>
                  <a:cubicBezTo>
                    <a:pt x="2397" y="462"/>
                    <a:pt x="1936" y="1"/>
                    <a:pt x="1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7"/>
            <p:cNvSpPr/>
            <p:nvPr/>
          </p:nvSpPr>
          <p:spPr>
            <a:xfrm>
              <a:off x="1555050" y="2649677"/>
              <a:ext cx="62806" cy="53826"/>
            </a:xfrm>
            <a:custGeom>
              <a:avLst/>
              <a:gdLst/>
              <a:ahLst/>
              <a:cxnLst/>
              <a:rect l="l" t="t" r="r" b="b"/>
              <a:pathLst>
                <a:path w="2399" h="2056" extrusionOk="0">
                  <a:moveTo>
                    <a:pt x="1367" y="424"/>
                  </a:moveTo>
                  <a:cubicBezTo>
                    <a:pt x="1678" y="424"/>
                    <a:pt x="1975" y="664"/>
                    <a:pt x="1975" y="1029"/>
                  </a:cubicBezTo>
                  <a:cubicBezTo>
                    <a:pt x="1975" y="1360"/>
                    <a:pt x="1706" y="1634"/>
                    <a:pt x="1375" y="1634"/>
                  </a:cubicBezTo>
                  <a:cubicBezTo>
                    <a:pt x="832" y="1634"/>
                    <a:pt x="563" y="981"/>
                    <a:pt x="943" y="601"/>
                  </a:cubicBezTo>
                  <a:cubicBezTo>
                    <a:pt x="1067" y="478"/>
                    <a:pt x="1218" y="424"/>
                    <a:pt x="1367" y="424"/>
                  </a:cubicBezTo>
                  <a:close/>
                  <a:moveTo>
                    <a:pt x="1375" y="1"/>
                  </a:moveTo>
                  <a:cubicBezTo>
                    <a:pt x="457" y="1"/>
                    <a:pt x="1" y="1106"/>
                    <a:pt x="645" y="1754"/>
                  </a:cubicBezTo>
                  <a:cubicBezTo>
                    <a:pt x="854" y="1962"/>
                    <a:pt x="1111" y="2055"/>
                    <a:pt x="1364" y="2055"/>
                  </a:cubicBezTo>
                  <a:cubicBezTo>
                    <a:pt x="1892" y="2055"/>
                    <a:pt x="2398" y="1646"/>
                    <a:pt x="2398" y="1029"/>
                  </a:cubicBezTo>
                  <a:cubicBezTo>
                    <a:pt x="2398" y="462"/>
                    <a:pt x="1937" y="1"/>
                    <a:pt x="1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7"/>
            <p:cNvSpPr/>
            <p:nvPr/>
          </p:nvSpPr>
          <p:spPr>
            <a:xfrm>
              <a:off x="1300502" y="2442148"/>
              <a:ext cx="364504" cy="370290"/>
            </a:xfrm>
            <a:custGeom>
              <a:avLst/>
              <a:gdLst/>
              <a:ahLst/>
              <a:cxnLst/>
              <a:rect l="l" t="t" r="r" b="b"/>
              <a:pathLst>
                <a:path w="13923" h="14144" extrusionOk="0">
                  <a:moveTo>
                    <a:pt x="928" y="3316"/>
                  </a:moveTo>
                  <a:lnTo>
                    <a:pt x="928" y="6102"/>
                  </a:lnTo>
                  <a:lnTo>
                    <a:pt x="731" y="6102"/>
                  </a:lnTo>
                  <a:cubicBezTo>
                    <a:pt x="563" y="6102"/>
                    <a:pt x="423" y="5963"/>
                    <a:pt x="423" y="5795"/>
                  </a:cubicBezTo>
                  <a:lnTo>
                    <a:pt x="423" y="3623"/>
                  </a:lnTo>
                  <a:cubicBezTo>
                    <a:pt x="423" y="3455"/>
                    <a:pt x="563" y="3316"/>
                    <a:pt x="731" y="3316"/>
                  </a:cubicBezTo>
                  <a:close/>
                  <a:moveTo>
                    <a:pt x="13192" y="3316"/>
                  </a:moveTo>
                  <a:cubicBezTo>
                    <a:pt x="13361" y="3316"/>
                    <a:pt x="13500" y="3455"/>
                    <a:pt x="13500" y="3623"/>
                  </a:cubicBezTo>
                  <a:lnTo>
                    <a:pt x="13500" y="5795"/>
                  </a:lnTo>
                  <a:cubicBezTo>
                    <a:pt x="13500" y="5963"/>
                    <a:pt x="13361" y="6102"/>
                    <a:pt x="13192" y="6102"/>
                  </a:cubicBezTo>
                  <a:lnTo>
                    <a:pt x="12995" y="6102"/>
                  </a:lnTo>
                  <a:lnTo>
                    <a:pt x="12995" y="3316"/>
                  </a:lnTo>
                  <a:close/>
                  <a:moveTo>
                    <a:pt x="8412" y="8211"/>
                  </a:moveTo>
                  <a:cubicBezTo>
                    <a:pt x="8768" y="8211"/>
                    <a:pt x="9056" y="8499"/>
                    <a:pt x="9056" y="8855"/>
                  </a:cubicBezTo>
                  <a:lnTo>
                    <a:pt x="9056" y="10402"/>
                  </a:lnTo>
                  <a:lnTo>
                    <a:pt x="4867" y="10402"/>
                  </a:lnTo>
                  <a:lnTo>
                    <a:pt x="4867" y="8855"/>
                  </a:lnTo>
                  <a:cubicBezTo>
                    <a:pt x="4867" y="8499"/>
                    <a:pt x="5155" y="8211"/>
                    <a:pt x="5511" y="8211"/>
                  </a:cubicBezTo>
                  <a:close/>
                  <a:moveTo>
                    <a:pt x="10992" y="419"/>
                  </a:moveTo>
                  <a:cubicBezTo>
                    <a:pt x="11862" y="419"/>
                    <a:pt x="12573" y="1130"/>
                    <a:pt x="12573" y="2004"/>
                  </a:cubicBezTo>
                  <a:lnTo>
                    <a:pt x="12573" y="10406"/>
                  </a:lnTo>
                  <a:lnTo>
                    <a:pt x="9479" y="10406"/>
                  </a:lnTo>
                  <a:lnTo>
                    <a:pt x="9479" y="8855"/>
                  </a:lnTo>
                  <a:cubicBezTo>
                    <a:pt x="9479" y="8264"/>
                    <a:pt x="8999" y="7788"/>
                    <a:pt x="8412" y="7788"/>
                  </a:cubicBezTo>
                  <a:lnTo>
                    <a:pt x="5511" y="7788"/>
                  </a:lnTo>
                  <a:cubicBezTo>
                    <a:pt x="4920" y="7788"/>
                    <a:pt x="4444" y="8264"/>
                    <a:pt x="4444" y="8855"/>
                  </a:cubicBezTo>
                  <a:lnTo>
                    <a:pt x="4444" y="10402"/>
                  </a:lnTo>
                  <a:lnTo>
                    <a:pt x="4247" y="10402"/>
                  </a:lnTo>
                  <a:cubicBezTo>
                    <a:pt x="4132" y="10402"/>
                    <a:pt x="4036" y="10498"/>
                    <a:pt x="4036" y="10613"/>
                  </a:cubicBezTo>
                  <a:cubicBezTo>
                    <a:pt x="4036" y="10728"/>
                    <a:pt x="4132" y="10824"/>
                    <a:pt x="4247" y="10824"/>
                  </a:cubicBezTo>
                  <a:lnTo>
                    <a:pt x="13039" y="10824"/>
                  </a:lnTo>
                  <a:cubicBezTo>
                    <a:pt x="13125" y="10824"/>
                    <a:pt x="13192" y="10892"/>
                    <a:pt x="13192" y="10978"/>
                  </a:cubicBezTo>
                  <a:lnTo>
                    <a:pt x="13192" y="12222"/>
                  </a:lnTo>
                  <a:cubicBezTo>
                    <a:pt x="13192" y="12304"/>
                    <a:pt x="13125" y="12371"/>
                    <a:pt x="13039" y="12371"/>
                  </a:cubicBezTo>
                  <a:lnTo>
                    <a:pt x="1024" y="12371"/>
                  </a:lnTo>
                  <a:cubicBezTo>
                    <a:pt x="942" y="12371"/>
                    <a:pt x="875" y="12304"/>
                    <a:pt x="875" y="12222"/>
                  </a:cubicBezTo>
                  <a:lnTo>
                    <a:pt x="875" y="10978"/>
                  </a:lnTo>
                  <a:cubicBezTo>
                    <a:pt x="875" y="10892"/>
                    <a:pt x="942" y="10824"/>
                    <a:pt x="1024" y="10824"/>
                  </a:cubicBezTo>
                  <a:lnTo>
                    <a:pt x="3262" y="10824"/>
                  </a:lnTo>
                  <a:cubicBezTo>
                    <a:pt x="3378" y="10824"/>
                    <a:pt x="3474" y="10733"/>
                    <a:pt x="3474" y="10613"/>
                  </a:cubicBezTo>
                  <a:cubicBezTo>
                    <a:pt x="3474" y="10498"/>
                    <a:pt x="3378" y="10406"/>
                    <a:pt x="3262" y="10406"/>
                  </a:cubicBezTo>
                  <a:lnTo>
                    <a:pt x="1350" y="10406"/>
                  </a:lnTo>
                  <a:lnTo>
                    <a:pt x="1350" y="2004"/>
                  </a:lnTo>
                  <a:cubicBezTo>
                    <a:pt x="1350" y="1130"/>
                    <a:pt x="2057" y="419"/>
                    <a:pt x="2931" y="419"/>
                  </a:cubicBezTo>
                  <a:close/>
                  <a:moveTo>
                    <a:pt x="9075" y="12794"/>
                  </a:moveTo>
                  <a:cubicBezTo>
                    <a:pt x="9008" y="12900"/>
                    <a:pt x="8888" y="12962"/>
                    <a:pt x="8763" y="12962"/>
                  </a:cubicBezTo>
                  <a:lnTo>
                    <a:pt x="5160" y="12962"/>
                  </a:lnTo>
                  <a:cubicBezTo>
                    <a:pt x="5035" y="12962"/>
                    <a:pt x="4915" y="12900"/>
                    <a:pt x="4848" y="12794"/>
                  </a:cubicBezTo>
                  <a:close/>
                  <a:moveTo>
                    <a:pt x="3613" y="12794"/>
                  </a:moveTo>
                  <a:lnTo>
                    <a:pt x="3613" y="13524"/>
                  </a:lnTo>
                  <a:cubicBezTo>
                    <a:pt x="3613" y="13635"/>
                    <a:pt x="3527" y="13721"/>
                    <a:pt x="3416" y="13721"/>
                  </a:cubicBezTo>
                  <a:lnTo>
                    <a:pt x="1869" y="13721"/>
                  </a:lnTo>
                  <a:cubicBezTo>
                    <a:pt x="1764" y="13721"/>
                    <a:pt x="1672" y="13635"/>
                    <a:pt x="1672" y="13524"/>
                  </a:cubicBezTo>
                  <a:lnTo>
                    <a:pt x="1672" y="12794"/>
                  </a:lnTo>
                  <a:close/>
                  <a:moveTo>
                    <a:pt x="12390" y="12794"/>
                  </a:moveTo>
                  <a:lnTo>
                    <a:pt x="12390" y="13524"/>
                  </a:lnTo>
                  <a:lnTo>
                    <a:pt x="12385" y="13524"/>
                  </a:lnTo>
                  <a:cubicBezTo>
                    <a:pt x="12385" y="13635"/>
                    <a:pt x="12299" y="13721"/>
                    <a:pt x="12188" y="13721"/>
                  </a:cubicBezTo>
                  <a:lnTo>
                    <a:pt x="10646" y="13721"/>
                  </a:lnTo>
                  <a:cubicBezTo>
                    <a:pt x="10536" y="13721"/>
                    <a:pt x="10449" y="13635"/>
                    <a:pt x="10449" y="13524"/>
                  </a:cubicBezTo>
                  <a:lnTo>
                    <a:pt x="10449" y="12794"/>
                  </a:lnTo>
                  <a:close/>
                  <a:moveTo>
                    <a:pt x="2931" y="1"/>
                  </a:moveTo>
                  <a:cubicBezTo>
                    <a:pt x="1826" y="1"/>
                    <a:pt x="933" y="894"/>
                    <a:pt x="928" y="2004"/>
                  </a:cubicBezTo>
                  <a:lnTo>
                    <a:pt x="928" y="2893"/>
                  </a:lnTo>
                  <a:lnTo>
                    <a:pt x="731" y="2893"/>
                  </a:lnTo>
                  <a:cubicBezTo>
                    <a:pt x="327" y="2893"/>
                    <a:pt x="1" y="3220"/>
                    <a:pt x="1" y="3623"/>
                  </a:cubicBezTo>
                  <a:lnTo>
                    <a:pt x="1" y="5795"/>
                  </a:lnTo>
                  <a:cubicBezTo>
                    <a:pt x="1" y="6198"/>
                    <a:pt x="327" y="6525"/>
                    <a:pt x="731" y="6525"/>
                  </a:cubicBezTo>
                  <a:lnTo>
                    <a:pt x="928" y="6525"/>
                  </a:lnTo>
                  <a:lnTo>
                    <a:pt x="928" y="10411"/>
                  </a:lnTo>
                  <a:cubicBezTo>
                    <a:pt x="654" y="10459"/>
                    <a:pt x="447" y="10695"/>
                    <a:pt x="447" y="10978"/>
                  </a:cubicBezTo>
                  <a:lnTo>
                    <a:pt x="447" y="12222"/>
                  </a:lnTo>
                  <a:cubicBezTo>
                    <a:pt x="447" y="12539"/>
                    <a:pt x="707" y="12794"/>
                    <a:pt x="1019" y="12794"/>
                  </a:cubicBezTo>
                  <a:lnTo>
                    <a:pt x="1250" y="12794"/>
                  </a:lnTo>
                  <a:lnTo>
                    <a:pt x="1250" y="13524"/>
                  </a:lnTo>
                  <a:cubicBezTo>
                    <a:pt x="1250" y="13865"/>
                    <a:pt x="1528" y="14144"/>
                    <a:pt x="1869" y="14144"/>
                  </a:cubicBezTo>
                  <a:lnTo>
                    <a:pt x="3416" y="14144"/>
                  </a:lnTo>
                  <a:cubicBezTo>
                    <a:pt x="3757" y="14144"/>
                    <a:pt x="4036" y="13865"/>
                    <a:pt x="4036" y="13524"/>
                  </a:cubicBezTo>
                  <a:lnTo>
                    <a:pt x="4036" y="12794"/>
                  </a:lnTo>
                  <a:lnTo>
                    <a:pt x="4387" y="12794"/>
                  </a:lnTo>
                  <a:cubicBezTo>
                    <a:pt x="4483" y="13140"/>
                    <a:pt x="4800" y="13385"/>
                    <a:pt x="5160" y="13385"/>
                  </a:cubicBezTo>
                  <a:lnTo>
                    <a:pt x="8763" y="13385"/>
                  </a:lnTo>
                  <a:cubicBezTo>
                    <a:pt x="9123" y="13385"/>
                    <a:pt x="9440" y="13140"/>
                    <a:pt x="9537" y="12794"/>
                  </a:cubicBezTo>
                  <a:lnTo>
                    <a:pt x="10027" y="12794"/>
                  </a:lnTo>
                  <a:lnTo>
                    <a:pt x="10027" y="13524"/>
                  </a:lnTo>
                  <a:cubicBezTo>
                    <a:pt x="10027" y="13865"/>
                    <a:pt x="10305" y="14144"/>
                    <a:pt x="10646" y="14144"/>
                  </a:cubicBezTo>
                  <a:lnTo>
                    <a:pt x="12193" y="14144"/>
                  </a:lnTo>
                  <a:cubicBezTo>
                    <a:pt x="12534" y="14144"/>
                    <a:pt x="12813" y="13865"/>
                    <a:pt x="12813" y="13524"/>
                  </a:cubicBezTo>
                  <a:lnTo>
                    <a:pt x="12813" y="12794"/>
                  </a:lnTo>
                  <a:lnTo>
                    <a:pt x="13039" y="12794"/>
                  </a:lnTo>
                  <a:cubicBezTo>
                    <a:pt x="13356" y="12794"/>
                    <a:pt x="13610" y="12539"/>
                    <a:pt x="13610" y="12222"/>
                  </a:cubicBezTo>
                  <a:lnTo>
                    <a:pt x="13610" y="10978"/>
                  </a:lnTo>
                  <a:cubicBezTo>
                    <a:pt x="13610" y="10661"/>
                    <a:pt x="13356" y="10406"/>
                    <a:pt x="13039" y="10406"/>
                  </a:cubicBezTo>
                  <a:lnTo>
                    <a:pt x="12995" y="10406"/>
                  </a:lnTo>
                  <a:lnTo>
                    <a:pt x="12995" y="6525"/>
                  </a:lnTo>
                  <a:lnTo>
                    <a:pt x="13192" y="6525"/>
                  </a:lnTo>
                  <a:cubicBezTo>
                    <a:pt x="13596" y="6525"/>
                    <a:pt x="13923" y="6198"/>
                    <a:pt x="13923" y="5795"/>
                  </a:cubicBezTo>
                  <a:lnTo>
                    <a:pt x="13923" y="3623"/>
                  </a:lnTo>
                  <a:cubicBezTo>
                    <a:pt x="13923" y="3223"/>
                    <a:pt x="13601" y="2898"/>
                    <a:pt x="13201" y="2898"/>
                  </a:cubicBezTo>
                  <a:cubicBezTo>
                    <a:pt x="13198" y="2898"/>
                    <a:pt x="13195" y="2898"/>
                    <a:pt x="13192" y="2898"/>
                  </a:cubicBezTo>
                  <a:lnTo>
                    <a:pt x="12995" y="2898"/>
                  </a:lnTo>
                  <a:lnTo>
                    <a:pt x="12995" y="2004"/>
                  </a:lnTo>
                  <a:cubicBezTo>
                    <a:pt x="12991" y="894"/>
                    <a:pt x="12097" y="1"/>
                    <a:pt x="109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58" name="Google Shape;16758;p87"/>
          <p:cNvGrpSpPr/>
          <p:nvPr/>
        </p:nvGrpSpPr>
        <p:grpSpPr>
          <a:xfrm>
            <a:off x="1757683" y="2438771"/>
            <a:ext cx="330680" cy="356441"/>
            <a:chOff x="1757683" y="2438771"/>
            <a:chExt cx="330680" cy="356441"/>
          </a:xfrm>
        </p:grpSpPr>
        <p:sp>
          <p:nvSpPr>
            <p:cNvPr id="16759" name="Google Shape;16759;p87"/>
            <p:cNvSpPr/>
            <p:nvPr/>
          </p:nvSpPr>
          <p:spPr>
            <a:xfrm>
              <a:off x="1762972" y="2469716"/>
              <a:ext cx="320234" cy="320234"/>
            </a:xfrm>
            <a:custGeom>
              <a:avLst/>
              <a:gdLst/>
              <a:ahLst/>
              <a:cxnLst/>
              <a:rect l="l" t="t" r="r" b="b"/>
              <a:pathLst>
                <a:path w="12232" h="12232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11698"/>
                  </a:lnTo>
                  <a:cubicBezTo>
                    <a:pt x="0" y="11991"/>
                    <a:pt x="240" y="12231"/>
                    <a:pt x="538" y="12231"/>
                  </a:cubicBezTo>
                  <a:lnTo>
                    <a:pt x="11693" y="12231"/>
                  </a:lnTo>
                  <a:cubicBezTo>
                    <a:pt x="11991" y="12231"/>
                    <a:pt x="12231" y="11991"/>
                    <a:pt x="12231" y="11698"/>
                  </a:cubicBez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7"/>
            <p:cNvSpPr/>
            <p:nvPr/>
          </p:nvSpPr>
          <p:spPr>
            <a:xfrm>
              <a:off x="2047208" y="2469716"/>
              <a:ext cx="35997" cy="320234"/>
            </a:xfrm>
            <a:custGeom>
              <a:avLst/>
              <a:gdLst/>
              <a:ahLst/>
              <a:cxnLst/>
              <a:rect l="l" t="t" r="r" b="b"/>
              <a:pathLst>
                <a:path w="1375" h="12232" extrusionOk="0">
                  <a:moveTo>
                    <a:pt x="0" y="0"/>
                  </a:moveTo>
                  <a:lnTo>
                    <a:pt x="0" y="12231"/>
                  </a:lnTo>
                  <a:lnTo>
                    <a:pt x="836" y="12231"/>
                  </a:lnTo>
                  <a:cubicBezTo>
                    <a:pt x="1134" y="12231"/>
                    <a:pt x="1374" y="11991"/>
                    <a:pt x="1374" y="11698"/>
                  </a:cubicBez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7"/>
            <p:cNvSpPr/>
            <p:nvPr/>
          </p:nvSpPr>
          <p:spPr>
            <a:xfrm>
              <a:off x="1762972" y="2469716"/>
              <a:ext cx="320234" cy="57753"/>
            </a:xfrm>
            <a:custGeom>
              <a:avLst/>
              <a:gdLst/>
              <a:ahLst/>
              <a:cxnLst/>
              <a:rect l="l" t="t" r="r" b="b"/>
              <a:pathLst>
                <a:path w="12232" h="2206" extrusionOk="0">
                  <a:moveTo>
                    <a:pt x="538" y="0"/>
                  </a:moveTo>
                  <a:cubicBezTo>
                    <a:pt x="240" y="0"/>
                    <a:pt x="0" y="240"/>
                    <a:pt x="0" y="538"/>
                  </a:cubicBezTo>
                  <a:lnTo>
                    <a:pt x="0" y="2205"/>
                  </a:lnTo>
                  <a:lnTo>
                    <a:pt x="12231" y="2205"/>
                  </a:lnTo>
                  <a:lnTo>
                    <a:pt x="12231" y="538"/>
                  </a:lnTo>
                  <a:cubicBezTo>
                    <a:pt x="12231" y="240"/>
                    <a:pt x="11991" y="0"/>
                    <a:pt x="11693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7"/>
            <p:cNvSpPr/>
            <p:nvPr/>
          </p:nvSpPr>
          <p:spPr>
            <a:xfrm>
              <a:off x="2047208" y="2469716"/>
              <a:ext cx="35997" cy="57753"/>
            </a:xfrm>
            <a:custGeom>
              <a:avLst/>
              <a:gdLst/>
              <a:ahLst/>
              <a:cxnLst/>
              <a:rect l="l" t="t" r="r" b="b"/>
              <a:pathLst>
                <a:path w="1375" h="2206" extrusionOk="0">
                  <a:moveTo>
                    <a:pt x="0" y="0"/>
                  </a:moveTo>
                  <a:lnTo>
                    <a:pt x="0" y="2205"/>
                  </a:lnTo>
                  <a:lnTo>
                    <a:pt x="1374" y="2205"/>
                  </a:lnTo>
                  <a:lnTo>
                    <a:pt x="1374" y="538"/>
                  </a:lnTo>
                  <a:cubicBezTo>
                    <a:pt x="1374" y="240"/>
                    <a:pt x="1134" y="0"/>
                    <a:pt x="83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7"/>
            <p:cNvSpPr/>
            <p:nvPr/>
          </p:nvSpPr>
          <p:spPr>
            <a:xfrm>
              <a:off x="1796168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7" y="0"/>
                  </a:moveTo>
                  <a:cubicBezTo>
                    <a:pt x="255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5" y="1970"/>
                    <a:pt x="567" y="1970"/>
                  </a:cubicBezTo>
                  <a:cubicBezTo>
                    <a:pt x="875" y="1970"/>
                    <a:pt x="1129" y="1720"/>
                    <a:pt x="1129" y="1408"/>
                  </a:cubicBezTo>
                  <a:lnTo>
                    <a:pt x="1129" y="567"/>
                  </a:lnTo>
                  <a:cubicBezTo>
                    <a:pt x="1129" y="255"/>
                    <a:pt x="875" y="0"/>
                    <a:pt x="56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7"/>
            <p:cNvSpPr/>
            <p:nvPr/>
          </p:nvSpPr>
          <p:spPr>
            <a:xfrm>
              <a:off x="1870859" y="2444059"/>
              <a:ext cx="29583" cy="51575"/>
            </a:xfrm>
            <a:custGeom>
              <a:avLst/>
              <a:gdLst/>
              <a:ahLst/>
              <a:cxnLst/>
              <a:rect l="l" t="t" r="r" b="b"/>
              <a:pathLst>
                <a:path w="1130" h="1970" extrusionOk="0">
                  <a:moveTo>
                    <a:pt x="568" y="0"/>
                  </a:moveTo>
                  <a:cubicBezTo>
                    <a:pt x="256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6" y="1970"/>
                    <a:pt x="568" y="1970"/>
                  </a:cubicBezTo>
                  <a:cubicBezTo>
                    <a:pt x="880" y="1970"/>
                    <a:pt x="1130" y="1715"/>
                    <a:pt x="1130" y="1403"/>
                  </a:cubicBezTo>
                  <a:lnTo>
                    <a:pt x="1130" y="562"/>
                  </a:lnTo>
                  <a:cubicBezTo>
                    <a:pt x="1130" y="255"/>
                    <a:pt x="875" y="0"/>
                    <a:pt x="56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7"/>
            <p:cNvSpPr/>
            <p:nvPr/>
          </p:nvSpPr>
          <p:spPr>
            <a:xfrm>
              <a:off x="1945708" y="2444059"/>
              <a:ext cx="29453" cy="51575"/>
            </a:xfrm>
            <a:custGeom>
              <a:avLst/>
              <a:gdLst/>
              <a:ahLst/>
              <a:cxnLst/>
              <a:rect l="l" t="t" r="r" b="b"/>
              <a:pathLst>
                <a:path w="1125" h="1970" extrusionOk="0">
                  <a:moveTo>
                    <a:pt x="562" y="0"/>
                  </a:moveTo>
                  <a:cubicBezTo>
                    <a:pt x="250" y="0"/>
                    <a:pt x="0" y="255"/>
                    <a:pt x="0" y="567"/>
                  </a:cubicBezTo>
                  <a:lnTo>
                    <a:pt x="0" y="1408"/>
                  </a:lnTo>
                  <a:cubicBezTo>
                    <a:pt x="0" y="1720"/>
                    <a:pt x="250" y="1970"/>
                    <a:pt x="562" y="1970"/>
                  </a:cubicBezTo>
                  <a:cubicBezTo>
                    <a:pt x="875" y="1970"/>
                    <a:pt x="1124" y="1720"/>
                    <a:pt x="1124" y="1408"/>
                  </a:cubicBezTo>
                  <a:lnTo>
                    <a:pt x="1124" y="567"/>
                  </a:lnTo>
                  <a:cubicBezTo>
                    <a:pt x="1124" y="255"/>
                    <a:pt x="875" y="0"/>
                    <a:pt x="56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7"/>
            <p:cNvSpPr/>
            <p:nvPr/>
          </p:nvSpPr>
          <p:spPr>
            <a:xfrm>
              <a:off x="2020399" y="2444059"/>
              <a:ext cx="29479" cy="51575"/>
            </a:xfrm>
            <a:custGeom>
              <a:avLst/>
              <a:gdLst/>
              <a:ahLst/>
              <a:cxnLst/>
              <a:rect l="l" t="t" r="r" b="b"/>
              <a:pathLst>
                <a:path w="1126" h="1970" extrusionOk="0">
                  <a:moveTo>
                    <a:pt x="563" y="0"/>
                  </a:moveTo>
                  <a:cubicBezTo>
                    <a:pt x="251" y="0"/>
                    <a:pt x="1" y="255"/>
                    <a:pt x="1" y="567"/>
                  </a:cubicBezTo>
                  <a:lnTo>
                    <a:pt x="1" y="1408"/>
                  </a:lnTo>
                  <a:cubicBezTo>
                    <a:pt x="1" y="1720"/>
                    <a:pt x="251" y="1970"/>
                    <a:pt x="563" y="1970"/>
                  </a:cubicBezTo>
                  <a:cubicBezTo>
                    <a:pt x="875" y="1970"/>
                    <a:pt x="1125" y="1720"/>
                    <a:pt x="1125" y="1408"/>
                  </a:cubicBezTo>
                  <a:lnTo>
                    <a:pt x="1125" y="567"/>
                  </a:lnTo>
                  <a:cubicBezTo>
                    <a:pt x="1125" y="255"/>
                    <a:pt x="875" y="0"/>
                    <a:pt x="56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7"/>
            <p:cNvSpPr/>
            <p:nvPr/>
          </p:nvSpPr>
          <p:spPr>
            <a:xfrm>
              <a:off x="1757683" y="2438771"/>
              <a:ext cx="330680" cy="300128"/>
            </a:xfrm>
            <a:custGeom>
              <a:avLst/>
              <a:gdLst/>
              <a:ahLst/>
              <a:cxnLst/>
              <a:rect l="l" t="t" r="r" b="b"/>
              <a:pathLst>
                <a:path w="12631" h="11464" extrusionOk="0">
                  <a:moveTo>
                    <a:pt x="2037" y="399"/>
                  </a:moveTo>
                  <a:cubicBezTo>
                    <a:pt x="2239" y="399"/>
                    <a:pt x="2397" y="562"/>
                    <a:pt x="2402" y="764"/>
                  </a:cubicBezTo>
                  <a:lnTo>
                    <a:pt x="2402" y="1605"/>
                  </a:lnTo>
                  <a:cubicBezTo>
                    <a:pt x="2397" y="1807"/>
                    <a:pt x="2239" y="1970"/>
                    <a:pt x="2037" y="1970"/>
                  </a:cubicBezTo>
                  <a:cubicBezTo>
                    <a:pt x="1835" y="1970"/>
                    <a:pt x="1672" y="1807"/>
                    <a:pt x="1672" y="1605"/>
                  </a:cubicBezTo>
                  <a:lnTo>
                    <a:pt x="1672" y="764"/>
                  </a:lnTo>
                  <a:cubicBezTo>
                    <a:pt x="1672" y="562"/>
                    <a:pt x="1835" y="404"/>
                    <a:pt x="2037" y="399"/>
                  </a:cubicBezTo>
                  <a:close/>
                  <a:moveTo>
                    <a:pt x="4891" y="399"/>
                  </a:moveTo>
                  <a:cubicBezTo>
                    <a:pt x="5093" y="399"/>
                    <a:pt x="5256" y="562"/>
                    <a:pt x="5256" y="764"/>
                  </a:cubicBezTo>
                  <a:lnTo>
                    <a:pt x="5256" y="1605"/>
                  </a:lnTo>
                  <a:cubicBezTo>
                    <a:pt x="5256" y="1807"/>
                    <a:pt x="5093" y="1970"/>
                    <a:pt x="4891" y="1970"/>
                  </a:cubicBezTo>
                  <a:cubicBezTo>
                    <a:pt x="4689" y="1970"/>
                    <a:pt x="4526" y="1807"/>
                    <a:pt x="4526" y="1605"/>
                  </a:cubicBezTo>
                  <a:lnTo>
                    <a:pt x="4526" y="764"/>
                  </a:lnTo>
                  <a:cubicBezTo>
                    <a:pt x="4526" y="562"/>
                    <a:pt x="4689" y="399"/>
                    <a:pt x="4891" y="399"/>
                  </a:cubicBezTo>
                  <a:close/>
                  <a:moveTo>
                    <a:pt x="7744" y="399"/>
                  </a:moveTo>
                  <a:cubicBezTo>
                    <a:pt x="7946" y="399"/>
                    <a:pt x="8110" y="562"/>
                    <a:pt x="8110" y="764"/>
                  </a:cubicBezTo>
                  <a:lnTo>
                    <a:pt x="8110" y="1605"/>
                  </a:lnTo>
                  <a:cubicBezTo>
                    <a:pt x="8110" y="1807"/>
                    <a:pt x="7946" y="1970"/>
                    <a:pt x="7744" y="1970"/>
                  </a:cubicBezTo>
                  <a:cubicBezTo>
                    <a:pt x="7543" y="1970"/>
                    <a:pt x="7379" y="1807"/>
                    <a:pt x="7379" y="1605"/>
                  </a:cubicBezTo>
                  <a:lnTo>
                    <a:pt x="7379" y="764"/>
                  </a:lnTo>
                  <a:cubicBezTo>
                    <a:pt x="7379" y="562"/>
                    <a:pt x="7543" y="399"/>
                    <a:pt x="7744" y="399"/>
                  </a:cubicBezTo>
                  <a:close/>
                  <a:moveTo>
                    <a:pt x="10598" y="399"/>
                  </a:moveTo>
                  <a:cubicBezTo>
                    <a:pt x="10800" y="399"/>
                    <a:pt x="10963" y="562"/>
                    <a:pt x="10963" y="764"/>
                  </a:cubicBezTo>
                  <a:lnTo>
                    <a:pt x="10963" y="1605"/>
                  </a:lnTo>
                  <a:cubicBezTo>
                    <a:pt x="10963" y="1807"/>
                    <a:pt x="10800" y="1970"/>
                    <a:pt x="10598" y="1970"/>
                  </a:cubicBezTo>
                  <a:cubicBezTo>
                    <a:pt x="10396" y="1970"/>
                    <a:pt x="10233" y="1807"/>
                    <a:pt x="10233" y="1605"/>
                  </a:cubicBezTo>
                  <a:lnTo>
                    <a:pt x="10233" y="764"/>
                  </a:lnTo>
                  <a:cubicBezTo>
                    <a:pt x="10233" y="562"/>
                    <a:pt x="10396" y="399"/>
                    <a:pt x="10598" y="399"/>
                  </a:cubicBezTo>
                  <a:close/>
                  <a:moveTo>
                    <a:pt x="11900" y="1384"/>
                  </a:moveTo>
                  <a:cubicBezTo>
                    <a:pt x="12082" y="1384"/>
                    <a:pt x="12236" y="1533"/>
                    <a:pt x="12236" y="1720"/>
                  </a:cubicBezTo>
                  <a:lnTo>
                    <a:pt x="12236" y="3185"/>
                  </a:lnTo>
                  <a:lnTo>
                    <a:pt x="399" y="3185"/>
                  </a:lnTo>
                  <a:lnTo>
                    <a:pt x="399" y="1720"/>
                  </a:lnTo>
                  <a:cubicBezTo>
                    <a:pt x="399" y="1533"/>
                    <a:pt x="553" y="1384"/>
                    <a:pt x="740" y="1384"/>
                  </a:cubicBezTo>
                  <a:lnTo>
                    <a:pt x="1273" y="1384"/>
                  </a:lnTo>
                  <a:lnTo>
                    <a:pt x="1273" y="1610"/>
                  </a:lnTo>
                  <a:cubicBezTo>
                    <a:pt x="1273" y="2032"/>
                    <a:pt x="1614" y="2373"/>
                    <a:pt x="2037" y="2373"/>
                  </a:cubicBezTo>
                  <a:cubicBezTo>
                    <a:pt x="2455" y="2373"/>
                    <a:pt x="2796" y="2032"/>
                    <a:pt x="2796" y="1610"/>
                  </a:cubicBezTo>
                  <a:lnTo>
                    <a:pt x="2796" y="1384"/>
                  </a:lnTo>
                  <a:lnTo>
                    <a:pt x="4127" y="1384"/>
                  </a:lnTo>
                  <a:lnTo>
                    <a:pt x="4127" y="1610"/>
                  </a:lnTo>
                  <a:cubicBezTo>
                    <a:pt x="4127" y="2032"/>
                    <a:pt x="4468" y="2373"/>
                    <a:pt x="4891" y="2373"/>
                  </a:cubicBezTo>
                  <a:cubicBezTo>
                    <a:pt x="5309" y="2373"/>
                    <a:pt x="5655" y="2032"/>
                    <a:pt x="5655" y="1610"/>
                  </a:cubicBezTo>
                  <a:lnTo>
                    <a:pt x="5655" y="1384"/>
                  </a:lnTo>
                  <a:lnTo>
                    <a:pt x="6981" y="1384"/>
                  </a:lnTo>
                  <a:lnTo>
                    <a:pt x="6981" y="1610"/>
                  </a:lnTo>
                  <a:cubicBezTo>
                    <a:pt x="6981" y="2032"/>
                    <a:pt x="7322" y="2373"/>
                    <a:pt x="7744" y="2373"/>
                  </a:cubicBezTo>
                  <a:cubicBezTo>
                    <a:pt x="8167" y="2373"/>
                    <a:pt x="8508" y="2032"/>
                    <a:pt x="8508" y="1610"/>
                  </a:cubicBezTo>
                  <a:lnTo>
                    <a:pt x="8508" y="1384"/>
                  </a:lnTo>
                  <a:lnTo>
                    <a:pt x="9839" y="1384"/>
                  </a:lnTo>
                  <a:lnTo>
                    <a:pt x="9839" y="1610"/>
                  </a:lnTo>
                  <a:cubicBezTo>
                    <a:pt x="9839" y="2032"/>
                    <a:pt x="10180" y="2373"/>
                    <a:pt x="10598" y="2373"/>
                  </a:cubicBezTo>
                  <a:cubicBezTo>
                    <a:pt x="11021" y="2373"/>
                    <a:pt x="11362" y="2032"/>
                    <a:pt x="11362" y="1610"/>
                  </a:cubicBezTo>
                  <a:lnTo>
                    <a:pt x="11362" y="1384"/>
                  </a:lnTo>
                  <a:close/>
                  <a:moveTo>
                    <a:pt x="2037" y="0"/>
                  </a:moveTo>
                  <a:cubicBezTo>
                    <a:pt x="1614" y="0"/>
                    <a:pt x="1273" y="341"/>
                    <a:pt x="1273" y="764"/>
                  </a:cubicBezTo>
                  <a:lnTo>
                    <a:pt x="1273" y="985"/>
                  </a:lnTo>
                  <a:lnTo>
                    <a:pt x="740" y="985"/>
                  </a:lnTo>
                  <a:cubicBezTo>
                    <a:pt x="332" y="985"/>
                    <a:pt x="0" y="1312"/>
                    <a:pt x="0" y="1720"/>
                  </a:cubicBezTo>
                  <a:lnTo>
                    <a:pt x="0" y="4521"/>
                  </a:lnTo>
                  <a:cubicBezTo>
                    <a:pt x="0" y="4655"/>
                    <a:pt x="100" y="4723"/>
                    <a:pt x="200" y="4723"/>
                  </a:cubicBezTo>
                  <a:cubicBezTo>
                    <a:pt x="299" y="4723"/>
                    <a:pt x="399" y="4655"/>
                    <a:pt x="399" y="4521"/>
                  </a:cubicBezTo>
                  <a:lnTo>
                    <a:pt x="399" y="3584"/>
                  </a:lnTo>
                  <a:lnTo>
                    <a:pt x="12231" y="3584"/>
                  </a:lnTo>
                  <a:lnTo>
                    <a:pt x="12231" y="11266"/>
                  </a:lnTo>
                  <a:cubicBezTo>
                    <a:pt x="12231" y="11398"/>
                    <a:pt x="12331" y="11464"/>
                    <a:pt x="12431" y="11464"/>
                  </a:cubicBezTo>
                  <a:cubicBezTo>
                    <a:pt x="12530" y="11464"/>
                    <a:pt x="12630" y="11398"/>
                    <a:pt x="12630" y="11266"/>
                  </a:cubicBezTo>
                  <a:lnTo>
                    <a:pt x="12630" y="1715"/>
                  </a:lnTo>
                  <a:cubicBezTo>
                    <a:pt x="12630" y="1312"/>
                    <a:pt x="12303" y="985"/>
                    <a:pt x="11895" y="985"/>
                  </a:cubicBezTo>
                  <a:lnTo>
                    <a:pt x="11362" y="985"/>
                  </a:lnTo>
                  <a:lnTo>
                    <a:pt x="11362" y="764"/>
                  </a:lnTo>
                  <a:cubicBezTo>
                    <a:pt x="11362" y="341"/>
                    <a:pt x="11021" y="0"/>
                    <a:pt x="10598" y="0"/>
                  </a:cubicBezTo>
                  <a:cubicBezTo>
                    <a:pt x="10175" y="0"/>
                    <a:pt x="9834" y="341"/>
                    <a:pt x="9834" y="764"/>
                  </a:cubicBezTo>
                  <a:lnTo>
                    <a:pt x="9834" y="985"/>
                  </a:lnTo>
                  <a:lnTo>
                    <a:pt x="8508" y="985"/>
                  </a:lnTo>
                  <a:lnTo>
                    <a:pt x="8508" y="764"/>
                  </a:lnTo>
                  <a:cubicBezTo>
                    <a:pt x="8508" y="341"/>
                    <a:pt x="8167" y="0"/>
                    <a:pt x="7744" y="0"/>
                  </a:cubicBezTo>
                  <a:cubicBezTo>
                    <a:pt x="7322" y="0"/>
                    <a:pt x="6981" y="341"/>
                    <a:pt x="6981" y="764"/>
                  </a:cubicBezTo>
                  <a:lnTo>
                    <a:pt x="6981" y="985"/>
                  </a:lnTo>
                  <a:lnTo>
                    <a:pt x="5655" y="985"/>
                  </a:lnTo>
                  <a:lnTo>
                    <a:pt x="5655" y="764"/>
                  </a:lnTo>
                  <a:cubicBezTo>
                    <a:pt x="5655" y="341"/>
                    <a:pt x="5309" y="0"/>
                    <a:pt x="4891" y="0"/>
                  </a:cubicBezTo>
                  <a:cubicBezTo>
                    <a:pt x="4468" y="0"/>
                    <a:pt x="4127" y="341"/>
                    <a:pt x="4127" y="764"/>
                  </a:cubicBezTo>
                  <a:lnTo>
                    <a:pt x="4127" y="985"/>
                  </a:lnTo>
                  <a:lnTo>
                    <a:pt x="2796" y="985"/>
                  </a:lnTo>
                  <a:lnTo>
                    <a:pt x="2796" y="764"/>
                  </a:lnTo>
                  <a:cubicBezTo>
                    <a:pt x="2796" y="341"/>
                    <a:pt x="2455" y="0"/>
                    <a:pt x="20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7"/>
            <p:cNvSpPr/>
            <p:nvPr/>
          </p:nvSpPr>
          <p:spPr>
            <a:xfrm>
              <a:off x="1757683" y="2576452"/>
              <a:ext cx="330680" cy="218760"/>
            </a:xfrm>
            <a:custGeom>
              <a:avLst/>
              <a:gdLst/>
              <a:ahLst/>
              <a:cxnLst/>
              <a:rect l="l" t="t" r="r" b="b"/>
              <a:pathLst>
                <a:path w="12631" h="8356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7621"/>
                  </a:lnTo>
                  <a:cubicBezTo>
                    <a:pt x="0" y="8024"/>
                    <a:pt x="332" y="8356"/>
                    <a:pt x="740" y="8356"/>
                  </a:cubicBezTo>
                  <a:lnTo>
                    <a:pt x="11895" y="8356"/>
                  </a:lnTo>
                  <a:cubicBezTo>
                    <a:pt x="12303" y="8356"/>
                    <a:pt x="12630" y="8024"/>
                    <a:pt x="12630" y="7621"/>
                  </a:cubicBezTo>
                  <a:lnTo>
                    <a:pt x="12630" y="6953"/>
                  </a:lnTo>
                  <a:cubicBezTo>
                    <a:pt x="12630" y="6843"/>
                    <a:pt x="12544" y="6756"/>
                    <a:pt x="12433" y="6756"/>
                  </a:cubicBezTo>
                  <a:cubicBezTo>
                    <a:pt x="12323" y="6756"/>
                    <a:pt x="12231" y="6843"/>
                    <a:pt x="12231" y="6953"/>
                  </a:cubicBezTo>
                  <a:lnTo>
                    <a:pt x="12231" y="7621"/>
                  </a:lnTo>
                  <a:cubicBezTo>
                    <a:pt x="12231" y="7803"/>
                    <a:pt x="12082" y="7957"/>
                    <a:pt x="11895" y="7957"/>
                  </a:cubicBezTo>
                  <a:lnTo>
                    <a:pt x="740" y="7957"/>
                  </a:lnTo>
                  <a:cubicBezTo>
                    <a:pt x="553" y="7957"/>
                    <a:pt x="399" y="7803"/>
                    <a:pt x="399" y="7621"/>
                  </a:cubicBezTo>
                  <a:lnTo>
                    <a:pt x="399" y="199"/>
                  </a:lnTo>
                  <a:cubicBezTo>
                    <a:pt x="399" y="66"/>
                    <a:pt x="299" y="0"/>
                    <a:pt x="2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9" name="Google Shape;16769;p87"/>
          <p:cNvGrpSpPr/>
          <p:nvPr/>
        </p:nvGrpSpPr>
        <p:grpSpPr>
          <a:xfrm>
            <a:off x="3943687" y="3825107"/>
            <a:ext cx="367908" cy="354477"/>
            <a:chOff x="3943687" y="3825107"/>
            <a:chExt cx="367908" cy="354477"/>
          </a:xfrm>
        </p:grpSpPr>
        <p:sp>
          <p:nvSpPr>
            <p:cNvPr id="16770" name="Google Shape;16770;p87"/>
            <p:cNvSpPr/>
            <p:nvPr/>
          </p:nvSpPr>
          <p:spPr>
            <a:xfrm>
              <a:off x="4140508" y="4012398"/>
              <a:ext cx="87834" cy="87808"/>
            </a:xfrm>
            <a:custGeom>
              <a:avLst/>
              <a:gdLst/>
              <a:ahLst/>
              <a:cxnLst/>
              <a:rect l="l" t="t" r="r" b="b"/>
              <a:pathLst>
                <a:path w="3355" h="3354" extrusionOk="0">
                  <a:moveTo>
                    <a:pt x="621" y="0"/>
                  </a:moveTo>
                  <a:lnTo>
                    <a:pt x="1" y="615"/>
                  </a:lnTo>
                  <a:lnTo>
                    <a:pt x="2734" y="3353"/>
                  </a:lnTo>
                  <a:lnTo>
                    <a:pt x="3354" y="2734"/>
                  </a:lnTo>
                  <a:lnTo>
                    <a:pt x="621" y="0"/>
                  </a:ln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87"/>
            <p:cNvSpPr/>
            <p:nvPr/>
          </p:nvSpPr>
          <p:spPr>
            <a:xfrm>
              <a:off x="4177631" y="4050412"/>
              <a:ext cx="128308" cy="124067"/>
            </a:xfrm>
            <a:custGeom>
              <a:avLst/>
              <a:gdLst/>
              <a:ahLst/>
              <a:cxnLst/>
              <a:rect l="l" t="t" r="r" b="b"/>
              <a:pathLst>
                <a:path w="4901" h="4739" extrusionOk="0">
                  <a:moveTo>
                    <a:pt x="1029" y="0"/>
                  </a:moveTo>
                  <a:cubicBezTo>
                    <a:pt x="939" y="0"/>
                    <a:pt x="848" y="35"/>
                    <a:pt x="778" y="105"/>
                  </a:cubicBezTo>
                  <a:lnTo>
                    <a:pt x="144" y="744"/>
                  </a:lnTo>
                  <a:cubicBezTo>
                    <a:pt x="10" y="878"/>
                    <a:pt x="0" y="1089"/>
                    <a:pt x="125" y="1234"/>
                  </a:cubicBezTo>
                  <a:lnTo>
                    <a:pt x="2868" y="4366"/>
                  </a:lnTo>
                  <a:cubicBezTo>
                    <a:pt x="3083" y="4613"/>
                    <a:pt x="3384" y="4739"/>
                    <a:pt x="3687" y="4739"/>
                  </a:cubicBezTo>
                  <a:cubicBezTo>
                    <a:pt x="3965" y="4739"/>
                    <a:pt x="4244" y="4633"/>
                    <a:pt x="4458" y="4419"/>
                  </a:cubicBezTo>
                  <a:cubicBezTo>
                    <a:pt x="4900" y="3972"/>
                    <a:pt x="4876" y="3246"/>
                    <a:pt x="4405" y="2833"/>
                  </a:cubicBezTo>
                  <a:lnTo>
                    <a:pt x="1268" y="90"/>
                  </a:lnTo>
                  <a:cubicBezTo>
                    <a:pt x="1199" y="30"/>
                    <a:pt x="1114" y="0"/>
                    <a:pt x="102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87"/>
            <p:cNvSpPr/>
            <p:nvPr/>
          </p:nvSpPr>
          <p:spPr>
            <a:xfrm>
              <a:off x="4177736" y="4059051"/>
              <a:ext cx="123177" cy="115454"/>
            </a:xfrm>
            <a:custGeom>
              <a:avLst/>
              <a:gdLst/>
              <a:ahLst/>
              <a:cxnLst/>
              <a:rect l="l" t="t" r="r" b="b"/>
              <a:pathLst>
                <a:path w="4705" h="441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2864" y="4041"/>
                  </a:lnTo>
                  <a:cubicBezTo>
                    <a:pt x="3082" y="4286"/>
                    <a:pt x="3383" y="4410"/>
                    <a:pt x="3684" y="4410"/>
                  </a:cubicBezTo>
                  <a:cubicBezTo>
                    <a:pt x="3961" y="4410"/>
                    <a:pt x="4238" y="4305"/>
                    <a:pt x="4449" y="4093"/>
                  </a:cubicBezTo>
                  <a:cubicBezTo>
                    <a:pt x="4565" y="3978"/>
                    <a:pt x="4651" y="3844"/>
                    <a:pt x="4704" y="3690"/>
                  </a:cubicBezTo>
                  <a:lnTo>
                    <a:pt x="4704" y="3690"/>
                  </a:lnTo>
                  <a:cubicBezTo>
                    <a:pt x="4583" y="3734"/>
                    <a:pt x="4458" y="3756"/>
                    <a:pt x="4333" y="3756"/>
                  </a:cubicBezTo>
                  <a:cubicBezTo>
                    <a:pt x="4028" y="3756"/>
                    <a:pt x="3729" y="3626"/>
                    <a:pt x="3517" y="3387"/>
                  </a:cubicBezTo>
                  <a:lnTo>
                    <a:pt x="553" y="0"/>
                  </a:ln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7"/>
            <p:cNvSpPr/>
            <p:nvPr/>
          </p:nvSpPr>
          <p:spPr>
            <a:xfrm>
              <a:off x="3946462" y="3830343"/>
              <a:ext cx="270308" cy="246144"/>
            </a:xfrm>
            <a:custGeom>
              <a:avLst/>
              <a:gdLst/>
              <a:ahLst/>
              <a:cxnLst/>
              <a:rect l="l" t="t" r="r" b="b"/>
              <a:pathLst>
                <a:path w="10325" h="9402" extrusionOk="0">
                  <a:moveTo>
                    <a:pt x="5160" y="0"/>
                  </a:moveTo>
                  <a:cubicBezTo>
                    <a:pt x="3956" y="0"/>
                    <a:pt x="2753" y="459"/>
                    <a:pt x="1835" y="1377"/>
                  </a:cubicBezTo>
                  <a:cubicBezTo>
                    <a:pt x="0" y="3212"/>
                    <a:pt x="0" y="6190"/>
                    <a:pt x="1835" y="8025"/>
                  </a:cubicBezTo>
                  <a:cubicBezTo>
                    <a:pt x="2753" y="8943"/>
                    <a:pt x="3956" y="9402"/>
                    <a:pt x="5160" y="9402"/>
                  </a:cubicBezTo>
                  <a:cubicBezTo>
                    <a:pt x="6363" y="9402"/>
                    <a:pt x="7567" y="8943"/>
                    <a:pt x="8484" y="8025"/>
                  </a:cubicBezTo>
                  <a:cubicBezTo>
                    <a:pt x="10324" y="6190"/>
                    <a:pt x="10324" y="3212"/>
                    <a:pt x="8484" y="1377"/>
                  </a:cubicBezTo>
                  <a:cubicBezTo>
                    <a:pt x="7567" y="459"/>
                    <a:pt x="6363" y="0"/>
                    <a:pt x="5160" y="0"/>
                  </a:cubicBezTo>
                  <a:close/>
                </a:path>
              </a:pathLst>
            </a:custGeom>
            <a:solidFill>
              <a:srgbClr val="ED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7"/>
            <p:cNvSpPr/>
            <p:nvPr/>
          </p:nvSpPr>
          <p:spPr>
            <a:xfrm>
              <a:off x="3978035" y="3858984"/>
              <a:ext cx="207162" cy="188863"/>
            </a:xfrm>
            <a:custGeom>
              <a:avLst/>
              <a:gdLst/>
              <a:ahLst/>
              <a:cxnLst/>
              <a:rect l="l" t="t" r="r" b="b"/>
              <a:pathLst>
                <a:path w="7913" h="7214" extrusionOk="0">
                  <a:moveTo>
                    <a:pt x="3956" y="0"/>
                  </a:moveTo>
                  <a:cubicBezTo>
                    <a:pt x="3034" y="0"/>
                    <a:pt x="2111" y="352"/>
                    <a:pt x="1408" y="1056"/>
                  </a:cubicBezTo>
                  <a:cubicBezTo>
                    <a:pt x="0" y="2464"/>
                    <a:pt x="0" y="4750"/>
                    <a:pt x="1408" y="6158"/>
                  </a:cubicBezTo>
                  <a:cubicBezTo>
                    <a:pt x="2111" y="6862"/>
                    <a:pt x="3034" y="7214"/>
                    <a:pt x="3956" y="7214"/>
                  </a:cubicBezTo>
                  <a:cubicBezTo>
                    <a:pt x="4879" y="7214"/>
                    <a:pt x="5801" y="6862"/>
                    <a:pt x="6505" y="6158"/>
                  </a:cubicBezTo>
                  <a:cubicBezTo>
                    <a:pt x="7912" y="4750"/>
                    <a:pt x="7912" y="2464"/>
                    <a:pt x="6505" y="1056"/>
                  </a:cubicBezTo>
                  <a:cubicBezTo>
                    <a:pt x="5801" y="352"/>
                    <a:pt x="4879" y="0"/>
                    <a:pt x="3956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7"/>
            <p:cNvSpPr/>
            <p:nvPr/>
          </p:nvSpPr>
          <p:spPr>
            <a:xfrm>
              <a:off x="3977407" y="3878697"/>
              <a:ext cx="178862" cy="167840"/>
            </a:xfrm>
            <a:custGeom>
              <a:avLst/>
              <a:gdLst/>
              <a:ahLst/>
              <a:cxnLst/>
              <a:rect l="l" t="t" r="r" b="b"/>
              <a:pathLst>
                <a:path w="6832" h="6411" extrusionOk="0">
                  <a:moveTo>
                    <a:pt x="1773" y="0"/>
                  </a:moveTo>
                  <a:lnTo>
                    <a:pt x="1773" y="0"/>
                  </a:lnTo>
                  <a:cubicBezTo>
                    <a:pt x="1653" y="92"/>
                    <a:pt x="1537" y="193"/>
                    <a:pt x="1432" y="303"/>
                  </a:cubicBezTo>
                  <a:lnTo>
                    <a:pt x="1427" y="303"/>
                  </a:lnTo>
                  <a:cubicBezTo>
                    <a:pt x="0" y="1783"/>
                    <a:pt x="96" y="4156"/>
                    <a:pt x="1643" y="5511"/>
                  </a:cubicBezTo>
                  <a:cubicBezTo>
                    <a:pt x="2329" y="6115"/>
                    <a:pt x="3177" y="6410"/>
                    <a:pt x="4020" y="6410"/>
                  </a:cubicBezTo>
                  <a:cubicBezTo>
                    <a:pt x="5073" y="6410"/>
                    <a:pt x="6119" y="5950"/>
                    <a:pt x="6831" y="5059"/>
                  </a:cubicBezTo>
                  <a:lnTo>
                    <a:pt x="6831" y="5059"/>
                  </a:lnTo>
                  <a:cubicBezTo>
                    <a:pt x="6177" y="5573"/>
                    <a:pt x="5394" y="5826"/>
                    <a:pt x="4613" y="5826"/>
                  </a:cubicBezTo>
                  <a:cubicBezTo>
                    <a:pt x="3687" y="5826"/>
                    <a:pt x="2765" y="5470"/>
                    <a:pt x="2066" y="4771"/>
                  </a:cubicBezTo>
                  <a:cubicBezTo>
                    <a:pt x="778" y="3483"/>
                    <a:pt x="653" y="1437"/>
                    <a:pt x="1773" y="0"/>
                  </a:cubicBezTo>
                  <a:close/>
                </a:path>
              </a:pathLst>
            </a:custGeom>
            <a:solidFill>
              <a:srgbClr val="D0D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7"/>
            <p:cNvSpPr/>
            <p:nvPr/>
          </p:nvSpPr>
          <p:spPr>
            <a:xfrm>
              <a:off x="4177736" y="4050464"/>
              <a:ext cx="51863" cy="50999"/>
            </a:xfrm>
            <a:custGeom>
              <a:avLst/>
              <a:gdLst/>
              <a:ahLst/>
              <a:cxnLst/>
              <a:rect l="l" t="t" r="r" b="b"/>
              <a:pathLst>
                <a:path w="1981" h="1948" extrusionOk="0">
                  <a:moveTo>
                    <a:pt x="1032" y="0"/>
                  </a:moveTo>
                  <a:cubicBezTo>
                    <a:pt x="939" y="0"/>
                    <a:pt x="845" y="36"/>
                    <a:pt x="774" y="107"/>
                  </a:cubicBezTo>
                  <a:lnTo>
                    <a:pt x="140" y="742"/>
                  </a:lnTo>
                  <a:cubicBezTo>
                    <a:pt x="6" y="876"/>
                    <a:pt x="1" y="1087"/>
                    <a:pt x="121" y="1232"/>
                  </a:cubicBezTo>
                  <a:lnTo>
                    <a:pt x="750" y="1947"/>
                  </a:lnTo>
                  <a:lnTo>
                    <a:pt x="1980" y="713"/>
                  </a:lnTo>
                  <a:lnTo>
                    <a:pt x="1264" y="88"/>
                  </a:lnTo>
                  <a:cubicBezTo>
                    <a:pt x="1199" y="29"/>
                    <a:pt x="1116" y="0"/>
                    <a:pt x="1032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7"/>
            <p:cNvSpPr/>
            <p:nvPr/>
          </p:nvSpPr>
          <p:spPr>
            <a:xfrm>
              <a:off x="4177736" y="4059051"/>
              <a:ext cx="36757" cy="42412"/>
            </a:xfrm>
            <a:custGeom>
              <a:avLst/>
              <a:gdLst/>
              <a:ahLst/>
              <a:cxnLst/>
              <a:rect l="l" t="t" r="r" b="b"/>
              <a:pathLst>
                <a:path w="1404" h="1620" extrusionOk="0">
                  <a:moveTo>
                    <a:pt x="553" y="0"/>
                  </a:moveTo>
                  <a:lnTo>
                    <a:pt x="140" y="414"/>
                  </a:lnTo>
                  <a:cubicBezTo>
                    <a:pt x="6" y="548"/>
                    <a:pt x="1" y="759"/>
                    <a:pt x="121" y="904"/>
                  </a:cubicBezTo>
                  <a:lnTo>
                    <a:pt x="750" y="1619"/>
                  </a:lnTo>
                  <a:lnTo>
                    <a:pt x="1404" y="966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DB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7"/>
            <p:cNvSpPr/>
            <p:nvPr/>
          </p:nvSpPr>
          <p:spPr>
            <a:xfrm>
              <a:off x="4029479" y="3885111"/>
              <a:ext cx="104144" cy="28955"/>
            </a:xfrm>
            <a:custGeom>
              <a:avLst/>
              <a:gdLst/>
              <a:ahLst/>
              <a:cxnLst/>
              <a:rect l="l" t="t" r="r" b="b"/>
              <a:pathLst>
                <a:path w="3978" h="1106" extrusionOk="0">
                  <a:moveTo>
                    <a:pt x="1989" y="0"/>
                  </a:moveTo>
                  <a:cubicBezTo>
                    <a:pt x="1321" y="0"/>
                    <a:pt x="653" y="255"/>
                    <a:pt x="144" y="764"/>
                  </a:cubicBezTo>
                  <a:cubicBezTo>
                    <a:pt x="0" y="908"/>
                    <a:pt x="131" y="1105"/>
                    <a:pt x="283" y="1105"/>
                  </a:cubicBezTo>
                  <a:cubicBezTo>
                    <a:pt x="330" y="1105"/>
                    <a:pt x="379" y="1087"/>
                    <a:pt x="423" y="1043"/>
                  </a:cubicBezTo>
                  <a:cubicBezTo>
                    <a:pt x="855" y="611"/>
                    <a:pt x="1422" y="394"/>
                    <a:pt x="1989" y="394"/>
                  </a:cubicBezTo>
                  <a:cubicBezTo>
                    <a:pt x="2556" y="394"/>
                    <a:pt x="3123" y="611"/>
                    <a:pt x="3555" y="1043"/>
                  </a:cubicBezTo>
                  <a:cubicBezTo>
                    <a:pt x="3599" y="1087"/>
                    <a:pt x="3647" y="1105"/>
                    <a:pt x="3694" y="1105"/>
                  </a:cubicBezTo>
                  <a:cubicBezTo>
                    <a:pt x="3847" y="1105"/>
                    <a:pt x="3977" y="908"/>
                    <a:pt x="3834" y="764"/>
                  </a:cubicBezTo>
                  <a:cubicBezTo>
                    <a:pt x="3324" y="255"/>
                    <a:pt x="2657" y="0"/>
                    <a:pt x="1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87"/>
            <p:cNvSpPr/>
            <p:nvPr/>
          </p:nvSpPr>
          <p:spPr>
            <a:xfrm>
              <a:off x="3943687" y="3825107"/>
              <a:ext cx="367908" cy="354477"/>
            </a:xfrm>
            <a:custGeom>
              <a:avLst/>
              <a:gdLst/>
              <a:ahLst/>
              <a:cxnLst/>
              <a:rect l="l" t="t" r="r" b="b"/>
              <a:pathLst>
                <a:path w="14053" h="13540" extrusionOk="0">
                  <a:moveTo>
                    <a:pt x="8898" y="8192"/>
                  </a:moveTo>
                  <a:lnTo>
                    <a:pt x="9426" y="8720"/>
                  </a:lnTo>
                  <a:lnTo>
                    <a:pt x="9090" y="9057"/>
                  </a:lnTo>
                  <a:lnTo>
                    <a:pt x="8557" y="8528"/>
                  </a:lnTo>
                  <a:cubicBezTo>
                    <a:pt x="8677" y="8418"/>
                    <a:pt x="8792" y="8307"/>
                    <a:pt x="8898" y="8192"/>
                  </a:cubicBezTo>
                  <a:close/>
                  <a:moveTo>
                    <a:pt x="5262" y="395"/>
                  </a:moveTo>
                  <a:cubicBezTo>
                    <a:pt x="6965" y="395"/>
                    <a:pt x="8530" y="1355"/>
                    <a:pt x="9296" y="2888"/>
                  </a:cubicBezTo>
                  <a:cubicBezTo>
                    <a:pt x="10094" y="4483"/>
                    <a:pt x="9873" y="6395"/>
                    <a:pt x="8734" y="7769"/>
                  </a:cubicBezTo>
                  <a:lnTo>
                    <a:pt x="8730" y="7779"/>
                  </a:lnTo>
                  <a:cubicBezTo>
                    <a:pt x="8552" y="7990"/>
                    <a:pt x="8360" y="8187"/>
                    <a:pt x="8143" y="8360"/>
                  </a:cubicBezTo>
                  <a:lnTo>
                    <a:pt x="8139" y="8370"/>
                  </a:lnTo>
                  <a:cubicBezTo>
                    <a:pt x="7301" y="9061"/>
                    <a:pt x="6282" y="9403"/>
                    <a:pt x="5266" y="9403"/>
                  </a:cubicBezTo>
                  <a:cubicBezTo>
                    <a:pt x="4109" y="9403"/>
                    <a:pt x="2956" y="8959"/>
                    <a:pt x="2081" y="8081"/>
                  </a:cubicBezTo>
                  <a:cubicBezTo>
                    <a:pt x="822" y="6823"/>
                    <a:pt x="423" y="4935"/>
                    <a:pt x="1067" y="3272"/>
                  </a:cubicBezTo>
                  <a:cubicBezTo>
                    <a:pt x="1711" y="1610"/>
                    <a:pt x="3272" y="486"/>
                    <a:pt x="5054" y="400"/>
                  </a:cubicBezTo>
                  <a:cubicBezTo>
                    <a:pt x="5124" y="396"/>
                    <a:pt x="5193" y="395"/>
                    <a:pt x="5262" y="395"/>
                  </a:cubicBezTo>
                  <a:close/>
                  <a:moveTo>
                    <a:pt x="9969" y="8807"/>
                  </a:moveTo>
                  <a:cubicBezTo>
                    <a:pt x="10007" y="8807"/>
                    <a:pt x="10045" y="8820"/>
                    <a:pt x="10075" y="8845"/>
                  </a:cubicBezTo>
                  <a:lnTo>
                    <a:pt x="10632" y="9330"/>
                  </a:lnTo>
                  <a:lnTo>
                    <a:pt x="9695" y="10262"/>
                  </a:lnTo>
                  <a:lnTo>
                    <a:pt x="9210" y="9710"/>
                  </a:lnTo>
                  <a:cubicBezTo>
                    <a:pt x="9157" y="9647"/>
                    <a:pt x="9157" y="9551"/>
                    <a:pt x="9220" y="9489"/>
                  </a:cubicBezTo>
                  <a:lnTo>
                    <a:pt x="9854" y="8855"/>
                  </a:lnTo>
                  <a:cubicBezTo>
                    <a:pt x="9886" y="8822"/>
                    <a:pt x="9928" y="8807"/>
                    <a:pt x="9969" y="8807"/>
                  </a:cubicBezTo>
                  <a:close/>
                  <a:moveTo>
                    <a:pt x="10930" y="9595"/>
                  </a:moveTo>
                  <a:lnTo>
                    <a:pt x="13212" y="11588"/>
                  </a:lnTo>
                  <a:cubicBezTo>
                    <a:pt x="13601" y="11929"/>
                    <a:pt x="13620" y="12525"/>
                    <a:pt x="13255" y="12890"/>
                  </a:cubicBezTo>
                  <a:cubicBezTo>
                    <a:pt x="13081" y="13064"/>
                    <a:pt x="12855" y="13150"/>
                    <a:pt x="12629" y="13150"/>
                  </a:cubicBezTo>
                  <a:cubicBezTo>
                    <a:pt x="12381" y="13150"/>
                    <a:pt x="12134" y="13046"/>
                    <a:pt x="11958" y="12842"/>
                  </a:cubicBezTo>
                  <a:lnTo>
                    <a:pt x="9959" y="10565"/>
                  </a:lnTo>
                  <a:lnTo>
                    <a:pt x="10930" y="9595"/>
                  </a:lnTo>
                  <a:close/>
                  <a:moveTo>
                    <a:pt x="5268" y="0"/>
                  </a:moveTo>
                  <a:cubicBezTo>
                    <a:pt x="5162" y="0"/>
                    <a:pt x="5055" y="4"/>
                    <a:pt x="4949" y="11"/>
                  </a:cubicBezTo>
                  <a:cubicBezTo>
                    <a:pt x="3027" y="135"/>
                    <a:pt x="1355" y="1375"/>
                    <a:pt x="678" y="3176"/>
                  </a:cubicBezTo>
                  <a:cubicBezTo>
                    <a:pt x="1" y="4978"/>
                    <a:pt x="438" y="7010"/>
                    <a:pt x="1802" y="8370"/>
                  </a:cubicBezTo>
                  <a:lnTo>
                    <a:pt x="1802" y="8365"/>
                  </a:lnTo>
                  <a:cubicBezTo>
                    <a:pt x="2752" y="9317"/>
                    <a:pt x="4007" y="9803"/>
                    <a:pt x="5269" y="9803"/>
                  </a:cubicBezTo>
                  <a:cubicBezTo>
                    <a:pt x="6317" y="9803"/>
                    <a:pt x="7369" y="9468"/>
                    <a:pt x="8254" y="8787"/>
                  </a:cubicBezTo>
                  <a:lnTo>
                    <a:pt x="8830" y="9364"/>
                  </a:lnTo>
                  <a:cubicBezTo>
                    <a:pt x="8734" y="9566"/>
                    <a:pt x="8768" y="9801"/>
                    <a:pt x="8912" y="9969"/>
                  </a:cubicBezTo>
                  <a:lnTo>
                    <a:pt x="11655" y="13106"/>
                  </a:lnTo>
                  <a:cubicBezTo>
                    <a:pt x="11910" y="13394"/>
                    <a:pt x="12265" y="13539"/>
                    <a:pt x="12621" y="13539"/>
                  </a:cubicBezTo>
                  <a:cubicBezTo>
                    <a:pt x="12949" y="13539"/>
                    <a:pt x="13277" y="13415"/>
                    <a:pt x="13529" y="13164"/>
                  </a:cubicBezTo>
                  <a:cubicBezTo>
                    <a:pt x="14052" y="12640"/>
                    <a:pt x="14028" y="11780"/>
                    <a:pt x="13471" y="11290"/>
                  </a:cubicBezTo>
                  <a:lnTo>
                    <a:pt x="10339" y="8547"/>
                  </a:lnTo>
                  <a:cubicBezTo>
                    <a:pt x="10236" y="8456"/>
                    <a:pt x="10106" y="8410"/>
                    <a:pt x="9974" y="8410"/>
                  </a:cubicBezTo>
                  <a:cubicBezTo>
                    <a:pt x="9891" y="8410"/>
                    <a:pt x="9807" y="8428"/>
                    <a:pt x="9729" y="8466"/>
                  </a:cubicBezTo>
                  <a:lnTo>
                    <a:pt x="9152" y="7889"/>
                  </a:lnTo>
                  <a:cubicBezTo>
                    <a:pt x="10324" y="6361"/>
                    <a:pt x="10497" y="4291"/>
                    <a:pt x="9589" y="2590"/>
                  </a:cubicBezTo>
                  <a:cubicBezTo>
                    <a:pt x="8732" y="989"/>
                    <a:pt x="7065" y="0"/>
                    <a:pt x="5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87"/>
            <p:cNvSpPr/>
            <p:nvPr/>
          </p:nvSpPr>
          <p:spPr>
            <a:xfrm>
              <a:off x="4087389" y="3854742"/>
              <a:ext cx="93908" cy="197371"/>
            </a:xfrm>
            <a:custGeom>
              <a:avLst/>
              <a:gdLst/>
              <a:ahLst/>
              <a:cxnLst/>
              <a:rect l="l" t="t" r="r" b="b"/>
              <a:pathLst>
                <a:path w="3587" h="7539" extrusionOk="0">
                  <a:moveTo>
                    <a:pt x="289" y="0"/>
                  </a:moveTo>
                  <a:cubicBezTo>
                    <a:pt x="56" y="0"/>
                    <a:pt x="15" y="360"/>
                    <a:pt x="267" y="397"/>
                  </a:cubicBezTo>
                  <a:cubicBezTo>
                    <a:pt x="1943" y="642"/>
                    <a:pt x="3188" y="2083"/>
                    <a:pt x="3183" y="3774"/>
                  </a:cubicBezTo>
                  <a:cubicBezTo>
                    <a:pt x="3178" y="5470"/>
                    <a:pt x="1929" y="6906"/>
                    <a:pt x="252" y="7141"/>
                  </a:cubicBezTo>
                  <a:cubicBezTo>
                    <a:pt x="0" y="7178"/>
                    <a:pt x="41" y="7538"/>
                    <a:pt x="270" y="7538"/>
                  </a:cubicBezTo>
                  <a:cubicBezTo>
                    <a:pt x="282" y="7538"/>
                    <a:pt x="293" y="7537"/>
                    <a:pt x="305" y="7535"/>
                  </a:cubicBezTo>
                  <a:cubicBezTo>
                    <a:pt x="2184" y="7271"/>
                    <a:pt x="3577" y="5671"/>
                    <a:pt x="3582" y="3774"/>
                  </a:cubicBezTo>
                  <a:cubicBezTo>
                    <a:pt x="3586" y="1881"/>
                    <a:pt x="2198" y="277"/>
                    <a:pt x="324" y="3"/>
                  </a:cubicBezTo>
                  <a:cubicBezTo>
                    <a:pt x="312" y="1"/>
                    <a:pt x="300" y="0"/>
                    <a:pt x="2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7"/>
            <p:cNvSpPr/>
            <p:nvPr/>
          </p:nvSpPr>
          <p:spPr>
            <a:xfrm>
              <a:off x="3972249" y="3854376"/>
              <a:ext cx="105532" cy="197921"/>
            </a:xfrm>
            <a:custGeom>
              <a:avLst/>
              <a:gdLst/>
              <a:ahLst/>
              <a:cxnLst/>
              <a:rect l="l" t="t" r="r" b="b"/>
              <a:pathLst>
                <a:path w="4031" h="7560" extrusionOk="0">
                  <a:moveTo>
                    <a:pt x="3755" y="1"/>
                  </a:moveTo>
                  <a:cubicBezTo>
                    <a:pt x="3746" y="1"/>
                    <a:pt x="3737" y="1"/>
                    <a:pt x="3728" y="2"/>
                  </a:cubicBezTo>
                  <a:cubicBezTo>
                    <a:pt x="2878" y="103"/>
                    <a:pt x="2085" y="487"/>
                    <a:pt x="1485" y="1093"/>
                  </a:cubicBezTo>
                  <a:cubicBezTo>
                    <a:pt x="0" y="2582"/>
                    <a:pt x="0" y="4984"/>
                    <a:pt x="1485" y="6473"/>
                  </a:cubicBezTo>
                  <a:cubicBezTo>
                    <a:pt x="2085" y="7079"/>
                    <a:pt x="2878" y="7463"/>
                    <a:pt x="3728" y="7559"/>
                  </a:cubicBezTo>
                  <a:lnTo>
                    <a:pt x="3752" y="7559"/>
                  </a:lnTo>
                  <a:cubicBezTo>
                    <a:pt x="3757" y="7559"/>
                    <a:pt x="3761" y="7559"/>
                    <a:pt x="3766" y="7559"/>
                  </a:cubicBezTo>
                  <a:cubicBezTo>
                    <a:pt x="4017" y="7559"/>
                    <a:pt x="4031" y="7179"/>
                    <a:pt x="3771" y="7165"/>
                  </a:cubicBezTo>
                  <a:cubicBezTo>
                    <a:pt x="3012" y="7079"/>
                    <a:pt x="2306" y="6733"/>
                    <a:pt x="1763" y="6190"/>
                  </a:cubicBezTo>
                  <a:cubicBezTo>
                    <a:pt x="437" y="4859"/>
                    <a:pt x="437" y="2702"/>
                    <a:pt x="1763" y="1371"/>
                  </a:cubicBezTo>
                  <a:cubicBezTo>
                    <a:pt x="2306" y="829"/>
                    <a:pt x="3012" y="487"/>
                    <a:pt x="3771" y="396"/>
                  </a:cubicBezTo>
                  <a:cubicBezTo>
                    <a:pt x="4026" y="368"/>
                    <a:pt x="3995" y="1"/>
                    <a:pt x="37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2" name="Google Shape;16782;p87"/>
          <p:cNvGrpSpPr/>
          <p:nvPr/>
        </p:nvGrpSpPr>
        <p:grpSpPr>
          <a:xfrm>
            <a:off x="2195360" y="1976930"/>
            <a:ext cx="340235" cy="390763"/>
            <a:chOff x="2195360" y="1976930"/>
            <a:chExt cx="340235" cy="390763"/>
          </a:xfrm>
        </p:grpSpPr>
        <p:sp>
          <p:nvSpPr>
            <p:cNvPr id="16783" name="Google Shape;16783;p87"/>
            <p:cNvSpPr/>
            <p:nvPr/>
          </p:nvSpPr>
          <p:spPr>
            <a:xfrm>
              <a:off x="2265156" y="1982715"/>
              <a:ext cx="195224" cy="87939"/>
            </a:xfrm>
            <a:custGeom>
              <a:avLst/>
              <a:gdLst/>
              <a:ahLst/>
              <a:cxnLst/>
              <a:rect l="l" t="t" r="r" b="b"/>
              <a:pathLst>
                <a:path w="7457" h="3359" extrusionOk="0">
                  <a:moveTo>
                    <a:pt x="409" y="1"/>
                  </a:moveTo>
                  <a:lnTo>
                    <a:pt x="1" y="3359"/>
                  </a:lnTo>
                  <a:lnTo>
                    <a:pt x="7457" y="3359"/>
                  </a:lnTo>
                  <a:lnTo>
                    <a:pt x="7260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7"/>
            <p:cNvSpPr/>
            <p:nvPr/>
          </p:nvSpPr>
          <p:spPr>
            <a:xfrm>
              <a:off x="2202010" y="1982715"/>
              <a:ext cx="152970" cy="200879"/>
            </a:xfrm>
            <a:custGeom>
              <a:avLst/>
              <a:gdLst/>
              <a:ahLst/>
              <a:cxnLst/>
              <a:rect l="l" t="t" r="r" b="b"/>
              <a:pathLst>
                <a:path w="5843" h="7673" extrusionOk="0">
                  <a:moveTo>
                    <a:pt x="2821" y="1"/>
                  </a:moveTo>
                  <a:lnTo>
                    <a:pt x="928" y="928"/>
                  </a:lnTo>
                  <a:cubicBezTo>
                    <a:pt x="270" y="1250"/>
                    <a:pt x="1" y="2047"/>
                    <a:pt x="323" y="2706"/>
                  </a:cubicBezTo>
                  <a:lnTo>
                    <a:pt x="2268" y="6669"/>
                  </a:lnTo>
                  <a:lnTo>
                    <a:pt x="2759" y="7673"/>
                  </a:lnTo>
                  <a:lnTo>
                    <a:pt x="5843" y="6164"/>
                  </a:lnTo>
                  <a:lnTo>
                    <a:pt x="5069" y="4594"/>
                  </a:lnTo>
                  <a:lnTo>
                    <a:pt x="2821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7"/>
            <p:cNvSpPr/>
            <p:nvPr/>
          </p:nvSpPr>
          <p:spPr>
            <a:xfrm>
              <a:off x="2376081" y="1982846"/>
              <a:ext cx="152839" cy="200748"/>
            </a:xfrm>
            <a:custGeom>
              <a:avLst/>
              <a:gdLst/>
              <a:ahLst/>
              <a:cxnLst/>
              <a:rect l="l" t="t" r="r" b="b"/>
              <a:pathLst>
                <a:path w="5838" h="7668" extrusionOk="0">
                  <a:moveTo>
                    <a:pt x="3023" y="1"/>
                  </a:moveTo>
                  <a:lnTo>
                    <a:pt x="769" y="4589"/>
                  </a:lnTo>
                  <a:lnTo>
                    <a:pt x="1" y="6159"/>
                  </a:lnTo>
                  <a:lnTo>
                    <a:pt x="3080" y="7668"/>
                  </a:lnTo>
                  <a:lnTo>
                    <a:pt x="3575" y="6664"/>
                  </a:lnTo>
                  <a:lnTo>
                    <a:pt x="5516" y="2701"/>
                  </a:lnTo>
                  <a:cubicBezTo>
                    <a:pt x="5838" y="2042"/>
                    <a:pt x="5569" y="1245"/>
                    <a:pt x="4911" y="923"/>
                  </a:cubicBezTo>
                  <a:lnTo>
                    <a:pt x="3023" y="1"/>
                  </a:lnTo>
                  <a:close/>
                </a:path>
              </a:pathLst>
            </a:custGeom>
            <a:solidFill>
              <a:srgbClr val="B6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7"/>
            <p:cNvSpPr/>
            <p:nvPr/>
          </p:nvSpPr>
          <p:spPr>
            <a:xfrm>
              <a:off x="2261386" y="2102960"/>
              <a:ext cx="93594" cy="80634"/>
            </a:xfrm>
            <a:custGeom>
              <a:avLst/>
              <a:gdLst/>
              <a:ahLst/>
              <a:cxnLst/>
              <a:rect l="l" t="t" r="r" b="b"/>
              <a:pathLst>
                <a:path w="3575" h="3080" extrusionOk="0">
                  <a:moveTo>
                    <a:pt x="2801" y="1"/>
                  </a:moveTo>
                  <a:cubicBezTo>
                    <a:pt x="1634" y="303"/>
                    <a:pt x="630" y="1048"/>
                    <a:pt x="0" y="2071"/>
                  </a:cubicBezTo>
                  <a:lnTo>
                    <a:pt x="495" y="3080"/>
                  </a:lnTo>
                  <a:lnTo>
                    <a:pt x="3575" y="1571"/>
                  </a:lnTo>
                  <a:lnTo>
                    <a:pt x="2801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7"/>
            <p:cNvSpPr/>
            <p:nvPr/>
          </p:nvSpPr>
          <p:spPr>
            <a:xfrm>
              <a:off x="2375950" y="2102960"/>
              <a:ext cx="93620" cy="80634"/>
            </a:xfrm>
            <a:custGeom>
              <a:avLst/>
              <a:gdLst/>
              <a:ahLst/>
              <a:cxnLst/>
              <a:rect l="l" t="t" r="r" b="b"/>
              <a:pathLst>
                <a:path w="3576" h="3080" extrusionOk="0">
                  <a:moveTo>
                    <a:pt x="774" y="1"/>
                  </a:moveTo>
                  <a:lnTo>
                    <a:pt x="1" y="1571"/>
                  </a:lnTo>
                  <a:lnTo>
                    <a:pt x="3080" y="3080"/>
                  </a:lnTo>
                  <a:lnTo>
                    <a:pt x="3575" y="2076"/>
                  </a:lnTo>
                  <a:cubicBezTo>
                    <a:pt x="2946" y="1048"/>
                    <a:pt x="1942" y="303"/>
                    <a:pt x="774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7"/>
            <p:cNvSpPr/>
            <p:nvPr/>
          </p:nvSpPr>
          <p:spPr>
            <a:xfrm>
              <a:off x="2233714" y="2117673"/>
              <a:ext cx="253946" cy="244364"/>
            </a:xfrm>
            <a:custGeom>
              <a:avLst/>
              <a:gdLst/>
              <a:ahLst/>
              <a:cxnLst/>
              <a:rect l="l" t="t" r="r" b="b"/>
              <a:pathLst>
                <a:path w="9700" h="9334" extrusionOk="0">
                  <a:moveTo>
                    <a:pt x="5035" y="1"/>
                  </a:moveTo>
                  <a:cubicBezTo>
                    <a:pt x="3147" y="1"/>
                    <a:pt x="1442" y="1134"/>
                    <a:pt x="721" y="2878"/>
                  </a:cubicBezTo>
                  <a:cubicBezTo>
                    <a:pt x="1" y="4622"/>
                    <a:pt x="399" y="6630"/>
                    <a:pt x="1735" y="7966"/>
                  </a:cubicBezTo>
                  <a:cubicBezTo>
                    <a:pt x="2625" y="8859"/>
                    <a:pt x="3819" y="9334"/>
                    <a:pt x="5034" y="9334"/>
                  </a:cubicBezTo>
                  <a:cubicBezTo>
                    <a:pt x="5635" y="9334"/>
                    <a:pt x="6241" y="9218"/>
                    <a:pt x="6818" y="8979"/>
                  </a:cubicBezTo>
                  <a:cubicBezTo>
                    <a:pt x="8566" y="8259"/>
                    <a:pt x="9700" y="6553"/>
                    <a:pt x="9700" y="4665"/>
                  </a:cubicBezTo>
                  <a:cubicBezTo>
                    <a:pt x="9700" y="2090"/>
                    <a:pt x="7610" y="1"/>
                    <a:pt x="5035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87"/>
            <p:cNvSpPr/>
            <p:nvPr/>
          </p:nvSpPr>
          <p:spPr>
            <a:xfrm>
              <a:off x="2277356" y="2158174"/>
              <a:ext cx="169830" cy="163311"/>
            </a:xfrm>
            <a:custGeom>
              <a:avLst/>
              <a:gdLst/>
              <a:ahLst/>
              <a:cxnLst/>
              <a:rect l="l" t="t" r="r" b="b"/>
              <a:pathLst>
                <a:path w="6487" h="6238" extrusionOk="0">
                  <a:moveTo>
                    <a:pt x="3368" y="0"/>
                  </a:moveTo>
                  <a:cubicBezTo>
                    <a:pt x="2105" y="0"/>
                    <a:pt x="966" y="760"/>
                    <a:pt x="486" y="1927"/>
                  </a:cubicBezTo>
                  <a:cubicBezTo>
                    <a:pt x="1" y="3089"/>
                    <a:pt x="270" y="4435"/>
                    <a:pt x="1163" y="5323"/>
                  </a:cubicBezTo>
                  <a:cubicBezTo>
                    <a:pt x="1758" y="5921"/>
                    <a:pt x="2554" y="6237"/>
                    <a:pt x="3366" y="6237"/>
                  </a:cubicBezTo>
                  <a:cubicBezTo>
                    <a:pt x="3768" y="6237"/>
                    <a:pt x="4173" y="6160"/>
                    <a:pt x="4560" y="6001"/>
                  </a:cubicBezTo>
                  <a:cubicBezTo>
                    <a:pt x="5727" y="5515"/>
                    <a:pt x="6486" y="4382"/>
                    <a:pt x="6486" y="3118"/>
                  </a:cubicBezTo>
                  <a:cubicBezTo>
                    <a:pt x="6486" y="1398"/>
                    <a:pt x="5088" y="0"/>
                    <a:pt x="336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87"/>
            <p:cNvSpPr/>
            <p:nvPr/>
          </p:nvSpPr>
          <p:spPr>
            <a:xfrm>
              <a:off x="2311940" y="2188804"/>
              <a:ext cx="106945" cy="95950"/>
            </a:xfrm>
            <a:custGeom>
              <a:avLst/>
              <a:gdLst/>
              <a:ahLst/>
              <a:cxnLst/>
              <a:rect l="l" t="t" r="r" b="b"/>
              <a:pathLst>
                <a:path w="4085" h="3665" extrusionOk="0">
                  <a:moveTo>
                    <a:pt x="2042" y="0"/>
                  </a:moveTo>
                  <a:cubicBezTo>
                    <a:pt x="1864" y="0"/>
                    <a:pt x="1685" y="94"/>
                    <a:pt x="1596" y="281"/>
                  </a:cubicBezTo>
                  <a:lnTo>
                    <a:pt x="1394" y="694"/>
                  </a:lnTo>
                  <a:cubicBezTo>
                    <a:pt x="1322" y="839"/>
                    <a:pt x="1183" y="939"/>
                    <a:pt x="1019" y="963"/>
                  </a:cubicBezTo>
                  <a:lnTo>
                    <a:pt x="563" y="1031"/>
                  </a:lnTo>
                  <a:cubicBezTo>
                    <a:pt x="164" y="1093"/>
                    <a:pt x="1" y="1588"/>
                    <a:pt x="289" y="1871"/>
                  </a:cubicBezTo>
                  <a:lnTo>
                    <a:pt x="620" y="2193"/>
                  </a:lnTo>
                  <a:cubicBezTo>
                    <a:pt x="736" y="2309"/>
                    <a:pt x="789" y="2472"/>
                    <a:pt x="765" y="2630"/>
                  </a:cubicBezTo>
                  <a:lnTo>
                    <a:pt x="683" y="3082"/>
                  </a:lnTo>
                  <a:cubicBezTo>
                    <a:pt x="630" y="3405"/>
                    <a:pt x="886" y="3664"/>
                    <a:pt x="1173" y="3664"/>
                  </a:cubicBezTo>
                  <a:cubicBezTo>
                    <a:pt x="1249" y="3664"/>
                    <a:pt x="1328" y="3646"/>
                    <a:pt x="1404" y="3606"/>
                  </a:cubicBezTo>
                  <a:lnTo>
                    <a:pt x="1812" y="3389"/>
                  </a:lnTo>
                  <a:cubicBezTo>
                    <a:pt x="1884" y="3351"/>
                    <a:pt x="1963" y="3332"/>
                    <a:pt x="2042" y="3332"/>
                  </a:cubicBezTo>
                  <a:cubicBezTo>
                    <a:pt x="2122" y="3332"/>
                    <a:pt x="2201" y="3351"/>
                    <a:pt x="2273" y="3389"/>
                  </a:cubicBezTo>
                  <a:lnTo>
                    <a:pt x="2681" y="3606"/>
                  </a:lnTo>
                  <a:cubicBezTo>
                    <a:pt x="2757" y="3646"/>
                    <a:pt x="2836" y="3664"/>
                    <a:pt x="2912" y="3664"/>
                  </a:cubicBezTo>
                  <a:cubicBezTo>
                    <a:pt x="3199" y="3664"/>
                    <a:pt x="3455" y="3405"/>
                    <a:pt x="3402" y="3082"/>
                  </a:cubicBezTo>
                  <a:lnTo>
                    <a:pt x="3320" y="2630"/>
                  </a:lnTo>
                  <a:cubicBezTo>
                    <a:pt x="3296" y="2472"/>
                    <a:pt x="3349" y="2309"/>
                    <a:pt x="3464" y="2193"/>
                  </a:cubicBezTo>
                  <a:lnTo>
                    <a:pt x="3791" y="1871"/>
                  </a:lnTo>
                  <a:cubicBezTo>
                    <a:pt x="4084" y="1588"/>
                    <a:pt x="3921" y="1093"/>
                    <a:pt x="3517" y="1031"/>
                  </a:cubicBezTo>
                  <a:lnTo>
                    <a:pt x="3066" y="963"/>
                  </a:lnTo>
                  <a:cubicBezTo>
                    <a:pt x="2902" y="939"/>
                    <a:pt x="2763" y="839"/>
                    <a:pt x="2691" y="694"/>
                  </a:cubicBezTo>
                  <a:lnTo>
                    <a:pt x="2489" y="281"/>
                  </a:lnTo>
                  <a:cubicBezTo>
                    <a:pt x="2400" y="94"/>
                    <a:pt x="2221" y="0"/>
                    <a:pt x="2042" y="0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87"/>
            <p:cNvSpPr/>
            <p:nvPr/>
          </p:nvSpPr>
          <p:spPr>
            <a:xfrm>
              <a:off x="2277984" y="2152362"/>
              <a:ext cx="181899" cy="174987"/>
            </a:xfrm>
            <a:custGeom>
              <a:avLst/>
              <a:gdLst/>
              <a:ahLst/>
              <a:cxnLst/>
              <a:rect l="l" t="t" r="r" b="b"/>
              <a:pathLst>
                <a:path w="6948" h="6684" extrusionOk="0">
                  <a:moveTo>
                    <a:pt x="3344" y="448"/>
                  </a:moveTo>
                  <a:cubicBezTo>
                    <a:pt x="4512" y="448"/>
                    <a:pt x="5569" y="1150"/>
                    <a:pt x="6015" y="2235"/>
                  </a:cubicBezTo>
                  <a:cubicBezTo>
                    <a:pt x="6467" y="3316"/>
                    <a:pt x="6217" y="4561"/>
                    <a:pt x="5391" y="5392"/>
                  </a:cubicBezTo>
                  <a:cubicBezTo>
                    <a:pt x="4835" y="5944"/>
                    <a:pt x="4095" y="6239"/>
                    <a:pt x="3343" y="6239"/>
                  </a:cubicBezTo>
                  <a:cubicBezTo>
                    <a:pt x="2970" y="6239"/>
                    <a:pt x="2593" y="6166"/>
                    <a:pt x="2235" y="6016"/>
                  </a:cubicBezTo>
                  <a:cubicBezTo>
                    <a:pt x="1154" y="5569"/>
                    <a:pt x="447" y="4512"/>
                    <a:pt x="447" y="3340"/>
                  </a:cubicBezTo>
                  <a:cubicBezTo>
                    <a:pt x="447" y="1745"/>
                    <a:pt x="1745" y="448"/>
                    <a:pt x="3344" y="448"/>
                  </a:cubicBezTo>
                  <a:close/>
                  <a:moveTo>
                    <a:pt x="3340" y="1"/>
                  </a:moveTo>
                  <a:cubicBezTo>
                    <a:pt x="2910" y="1"/>
                    <a:pt x="2475" y="84"/>
                    <a:pt x="2062" y="256"/>
                  </a:cubicBezTo>
                  <a:cubicBezTo>
                    <a:pt x="813" y="770"/>
                    <a:pt x="1" y="1990"/>
                    <a:pt x="1" y="3340"/>
                  </a:cubicBezTo>
                  <a:cubicBezTo>
                    <a:pt x="5" y="5185"/>
                    <a:pt x="1500" y="6679"/>
                    <a:pt x="3344" y="6684"/>
                  </a:cubicBezTo>
                  <a:cubicBezTo>
                    <a:pt x="4694" y="6684"/>
                    <a:pt x="5914" y="5867"/>
                    <a:pt x="6428" y="4618"/>
                  </a:cubicBezTo>
                  <a:cubicBezTo>
                    <a:pt x="6947" y="3369"/>
                    <a:pt x="6659" y="1933"/>
                    <a:pt x="5703" y="977"/>
                  </a:cubicBezTo>
                  <a:cubicBezTo>
                    <a:pt x="5064" y="341"/>
                    <a:pt x="4209" y="1"/>
                    <a:pt x="33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87"/>
            <p:cNvSpPr/>
            <p:nvPr/>
          </p:nvSpPr>
          <p:spPr>
            <a:xfrm>
              <a:off x="2195360" y="1976930"/>
              <a:ext cx="340235" cy="390763"/>
            </a:xfrm>
            <a:custGeom>
              <a:avLst/>
              <a:gdLst/>
              <a:ahLst/>
              <a:cxnLst/>
              <a:rect l="l" t="t" r="r" b="b"/>
              <a:pathLst>
                <a:path w="12996" h="14926" extrusionOk="0">
                  <a:moveTo>
                    <a:pt x="9565" y="448"/>
                  </a:moveTo>
                  <a:lnTo>
                    <a:pt x="8138" y="3359"/>
                  </a:lnTo>
                  <a:lnTo>
                    <a:pt x="4862" y="3359"/>
                  </a:lnTo>
                  <a:lnTo>
                    <a:pt x="3435" y="448"/>
                  </a:lnTo>
                  <a:close/>
                  <a:moveTo>
                    <a:pt x="7917" y="3806"/>
                  </a:moveTo>
                  <a:lnTo>
                    <a:pt x="7230" y="5208"/>
                  </a:lnTo>
                  <a:cubicBezTo>
                    <a:pt x="6990" y="5170"/>
                    <a:pt x="6745" y="5151"/>
                    <a:pt x="6500" y="5151"/>
                  </a:cubicBezTo>
                  <a:cubicBezTo>
                    <a:pt x="6255" y="5151"/>
                    <a:pt x="6010" y="5170"/>
                    <a:pt x="5765" y="5204"/>
                  </a:cubicBezTo>
                  <a:lnTo>
                    <a:pt x="5078" y="3806"/>
                  </a:lnTo>
                  <a:close/>
                  <a:moveTo>
                    <a:pt x="2969" y="520"/>
                  </a:moveTo>
                  <a:lnTo>
                    <a:pt x="5314" y="5295"/>
                  </a:lnTo>
                  <a:cubicBezTo>
                    <a:pt x="4319" y="5545"/>
                    <a:pt x="3430" y="6102"/>
                    <a:pt x="2768" y="6885"/>
                  </a:cubicBezTo>
                  <a:lnTo>
                    <a:pt x="779" y="2826"/>
                  </a:lnTo>
                  <a:cubicBezTo>
                    <a:pt x="510" y="2278"/>
                    <a:pt x="735" y="1615"/>
                    <a:pt x="1283" y="1346"/>
                  </a:cubicBezTo>
                  <a:lnTo>
                    <a:pt x="2969" y="520"/>
                  </a:lnTo>
                  <a:close/>
                  <a:moveTo>
                    <a:pt x="3075" y="1"/>
                  </a:moveTo>
                  <a:cubicBezTo>
                    <a:pt x="3041" y="1"/>
                    <a:pt x="3008" y="10"/>
                    <a:pt x="2974" y="25"/>
                  </a:cubicBezTo>
                  <a:lnTo>
                    <a:pt x="1086" y="952"/>
                  </a:lnTo>
                  <a:cubicBezTo>
                    <a:pt x="317" y="1327"/>
                    <a:pt x="0" y="2254"/>
                    <a:pt x="375" y="3023"/>
                  </a:cubicBezTo>
                  <a:lnTo>
                    <a:pt x="2465" y="7279"/>
                  </a:lnTo>
                  <a:cubicBezTo>
                    <a:pt x="1610" y="8528"/>
                    <a:pt x="1379" y="10109"/>
                    <a:pt x="1845" y="11550"/>
                  </a:cubicBezTo>
                  <a:cubicBezTo>
                    <a:pt x="1880" y="11659"/>
                    <a:pt x="1964" y="11705"/>
                    <a:pt x="2049" y="11705"/>
                  </a:cubicBezTo>
                  <a:cubicBezTo>
                    <a:pt x="2185" y="11705"/>
                    <a:pt x="2324" y="11585"/>
                    <a:pt x="2268" y="11410"/>
                  </a:cubicBezTo>
                  <a:cubicBezTo>
                    <a:pt x="1533" y="9153"/>
                    <a:pt x="2710" y="6712"/>
                    <a:pt x="4934" y="5876"/>
                  </a:cubicBezTo>
                  <a:cubicBezTo>
                    <a:pt x="5447" y="5683"/>
                    <a:pt x="5975" y="5591"/>
                    <a:pt x="6494" y="5591"/>
                  </a:cubicBezTo>
                  <a:cubicBezTo>
                    <a:pt x="8221" y="5591"/>
                    <a:pt x="9859" y="6607"/>
                    <a:pt x="10579" y="8288"/>
                  </a:cubicBezTo>
                  <a:cubicBezTo>
                    <a:pt x="11516" y="10469"/>
                    <a:pt x="10574" y="13005"/>
                    <a:pt x="8436" y="14043"/>
                  </a:cubicBezTo>
                  <a:cubicBezTo>
                    <a:pt x="7813" y="14344"/>
                    <a:pt x="7153" y="14487"/>
                    <a:pt x="6503" y="14487"/>
                  </a:cubicBezTo>
                  <a:cubicBezTo>
                    <a:pt x="4920" y="14487"/>
                    <a:pt x="3393" y="13641"/>
                    <a:pt x="2590" y="12160"/>
                  </a:cubicBezTo>
                  <a:cubicBezTo>
                    <a:pt x="2545" y="12072"/>
                    <a:pt x="2472" y="12036"/>
                    <a:pt x="2399" y="12036"/>
                  </a:cubicBezTo>
                  <a:cubicBezTo>
                    <a:pt x="2249" y="12036"/>
                    <a:pt x="2099" y="12193"/>
                    <a:pt x="2196" y="12371"/>
                  </a:cubicBezTo>
                  <a:cubicBezTo>
                    <a:pt x="3089" y="14006"/>
                    <a:pt x="4770" y="14925"/>
                    <a:pt x="6498" y="14925"/>
                  </a:cubicBezTo>
                  <a:cubicBezTo>
                    <a:pt x="7365" y="14925"/>
                    <a:pt x="8244" y="14694"/>
                    <a:pt x="9042" y="14206"/>
                  </a:cubicBezTo>
                  <a:cubicBezTo>
                    <a:pt x="11429" y="12751"/>
                    <a:pt x="12107" y="9590"/>
                    <a:pt x="10536" y="7279"/>
                  </a:cubicBezTo>
                  <a:lnTo>
                    <a:pt x="11400" y="5511"/>
                  </a:lnTo>
                  <a:cubicBezTo>
                    <a:pt x="11483" y="5336"/>
                    <a:pt x="11338" y="5193"/>
                    <a:pt x="11193" y="5193"/>
                  </a:cubicBezTo>
                  <a:cubicBezTo>
                    <a:pt x="11119" y="5193"/>
                    <a:pt x="11045" y="5230"/>
                    <a:pt x="11002" y="5319"/>
                  </a:cubicBezTo>
                  <a:lnTo>
                    <a:pt x="10228" y="6885"/>
                  </a:lnTo>
                  <a:cubicBezTo>
                    <a:pt x="9565" y="6102"/>
                    <a:pt x="8676" y="5545"/>
                    <a:pt x="7682" y="5295"/>
                  </a:cubicBezTo>
                  <a:lnTo>
                    <a:pt x="10026" y="520"/>
                  </a:lnTo>
                  <a:lnTo>
                    <a:pt x="11717" y="1346"/>
                  </a:lnTo>
                  <a:cubicBezTo>
                    <a:pt x="12260" y="1615"/>
                    <a:pt x="12486" y="2278"/>
                    <a:pt x="12222" y="2826"/>
                  </a:cubicBezTo>
                  <a:lnTo>
                    <a:pt x="11396" y="4507"/>
                  </a:lnTo>
                  <a:cubicBezTo>
                    <a:pt x="11310" y="4686"/>
                    <a:pt x="11454" y="4830"/>
                    <a:pt x="11600" y="4830"/>
                  </a:cubicBezTo>
                  <a:cubicBezTo>
                    <a:pt x="11674" y="4830"/>
                    <a:pt x="11749" y="4793"/>
                    <a:pt x="11794" y="4704"/>
                  </a:cubicBezTo>
                  <a:lnTo>
                    <a:pt x="12621" y="3018"/>
                  </a:lnTo>
                  <a:cubicBezTo>
                    <a:pt x="12995" y="2254"/>
                    <a:pt x="12678" y="1332"/>
                    <a:pt x="11914" y="952"/>
                  </a:cubicBezTo>
                  <a:lnTo>
                    <a:pt x="10026" y="25"/>
                  </a:lnTo>
                  <a:cubicBezTo>
                    <a:pt x="9993" y="10"/>
                    <a:pt x="9959" y="1"/>
                    <a:pt x="99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87"/>
            <p:cNvSpPr/>
            <p:nvPr/>
          </p:nvSpPr>
          <p:spPr>
            <a:xfrm>
              <a:off x="2304662" y="2183176"/>
              <a:ext cx="121763" cy="107495"/>
            </a:xfrm>
            <a:custGeom>
              <a:avLst/>
              <a:gdLst/>
              <a:ahLst/>
              <a:cxnLst/>
              <a:rect l="l" t="t" r="r" b="b"/>
              <a:pathLst>
                <a:path w="4651" h="4106" extrusionOk="0">
                  <a:moveTo>
                    <a:pt x="2325" y="446"/>
                  </a:moveTo>
                  <a:cubicBezTo>
                    <a:pt x="2421" y="446"/>
                    <a:pt x="2517" y="496"/>
                    <a:pt x="2565" y="597"/>
                  </a:cubicBezTo>
                  <a:lnTo>
                    <a:pt x="2772" y="1006"/>
                  </a:lnTo>
                  <a:cubicBezTo>
                    <a:pt x="2873" y="1222"/>
                    <a:pt x="3079" y="1366"/>
                    <a:pt x="3310" y="1399"/>
                  </a:cubicBezTo>
                  <a:lnTo>
                    <a:pt x="3766" y="1467"/>
                  </a:lnTo>
                  <a:cubicBezTo>
                    <a:pt x="3987" y="1500"/>
                    <a:pt x="4079" y="1774"/>
                    <a:pt x="3915" y="1933"/>
                  </a:cubicBezTo>
                  <a:lnTo>
                    <a:pt x="3589" y="2250"/>
                  </a:lnTo>
                  <a:cubicBezTo>
                    <a:pt x="3421" y="2418"/>
                    <a:pt x="3339" y="2653"/>
                    <a:pt x="3382" y="2884"/>
                  </a:cubicBezTo>
                  <a:lnTo>
                    <a:pt x="3459" y="3340"/>
                  </a:lnTo>
                  <a:cubicBezTo>
                    <a:pt x="3489" y="3515"/>
                    <a:pt x="3349" y="3656"/>
                    <a:pt x="3192" y="3656"/>
                  </a:cubicBezTo>
                  <a:cubicBezTo>
                    <a:pt x="3150" y="3656"/>
                    <a:pt x="3107" y="3646"/>
                    <a:pt x="3065" y="3624"/>
                  </a:cubicBezTo>
                  <a:lnTo>
                    <a:pt x="2657" y="3412"/>
                  </a:lnTo>
                  <a:cubicBezTo>
                    <a:pt x="2553" y="3357"/>
                    <a:pt x="2439" y="3329"/>
                    <a:pt x="2325" y="3329"/>
                  </a:cubicBezTo>
                  <a:cubicBezTo>
                    <a:pt x="2210" y="3329"/>
                    <a:pt x="2095" y="3357"/>
                    <a:pt x="1989" y="3412"/>
                  </a:cubicBezTo>
                  <a:lnTo>
                    <a:pt x="1581" y="3624"/>
                  </a:lnTo>
                  <a:cubicBezTo>
                    <a:pt x="1539" y="3646"/>
                    <a:pt x="1496" y="3656"/>
                    <a:pt x="1454" y="3656"/>
                  </a:cubicBezTo>
                  <a:cubicBezTo>
                    <a:pt x="1298" y="3656"/>
                    <a:pt x="1160" y="3515"/>
                    <a:pt x="1187" y="3340"/>
                  </a:cubicBezTo>
                  <a:lnTo>
                    <a:pt x="1264" y="2884"/>
                  </a:lnTo>
                  <a:cubicBezTo>
                    <a:pt x="1307" y="2653"/>
                    <a:pt x="1230" y="2413"/>
                    <a:pt x="1057" y="2250"/>
                  </a:cubicBezTo>
                  <a:lnTo>
                    <a:pt x="730" y="1928"/>
                  </a:lnTo>
                  <a:cubicBezTo>
                    <a:pt x="653" y="1856"/>
                    <a:pt x="629" y="1750"/>
                    <a:pt x="663" y="1654"/>
                  </a:cubicBezTo>
                  <a:cubicBezTo>
                    <a:pt x="692" y="1553"/>
                    <a:pt x="778" y="1481"/>
                    <a:pt x="884" y="1467"/>
                  </a:cubicBezTo>
                  <a:lnTo>
                    <a:pt x="1336" y="1399"/>
                  </a:lnTo>
                  <a:cubicBezTo>
                    <a:pt x="1571" y="1366"/>
                    <a:pt x="1773" y="1222"/>
                    <a:pt x="1878" y="1006"/>
                  </a:cubicBezTo>
                  <a:lnTo>
                    <a:pt x="2080" y="597"/>
                  </a:lnTo>
                  <a:cubicBezTo>
                    <a:pt x="2131" y="496"/>
                    <a:pt x="2228" y="446"/>
                    <a:pt x="2325" y="446"/>
                  </a:cubicBezTo>
                  <a:close/>
                  <a:moveTo>
                    <a:pt x="2323" y="0"/>
                  </a:moveTo>
                  <a:cubicBezTo>
                    <a:pt x="2067" y="0"/>
                    <a:pt x="1811" y="134"/>
                    <a:pt x="1682" y="400"/>
                  </a:cubicBezTo>
                  <a:lnTo>
                    <a:pt x="1475" y="813"/>
                  </a:lnTo>
                  <a:cubicBezTo>
                    <a:pt x="1437" y="890"/>
                    <a:pt x="1360" y="948"/>
                    <a:pt x="1273" y="962"/>
                  </a:cubicBezTo>
                  <a:lnTo>
                    <a:pt x="817" y="1025"/>
                  </a:lnTo>
                  <a:cubicBezTo>
                    <a:pt x="231" y="1111"/>
                    <a:pt x="0" y="1832"/>
                    <a:pt x="418" y="2250"/>
                  </a:cubicBezTo>
                  <a:lnTo>
                    <a:pt x="750" y="2572"/>
                  </a:lnTo>
                  <a:cubicBezTo>
                    <a:pt x="812" y="2634"/>
                    <a:pt x="841" y="2721"/>
                    <a:pt x="826" y="2812"/>
                  </a:cubicBezTo>
                  <a:lnTo>
                    <a:pt x="750" y="3263"/>
                  </a:lnTo>
                  <a:cubicBezTo>
                    <a:pt x="670" y="3727"/>
                    <a:pt x="1037" y="4103"/>
                    <a:pt x="1455" y="4103"/>
                  </a:cubicBezTo>
                  <a:cubicBezTo>
                    <a:pt x="1566" y="4103"/>
                    <a:pt x="1681" y="4076"/>
                    <a:pt x="1792" y="4018"/>
                  </a:cubicBezTo>
                  <a:lnTo>
                    <a:pt x="2196" y="3811"/>
                  </a:lnTo>
                  <a:cubicBezTo>
                    <a:pt x="2236" y="3789"/>
                    <a:pt x="2280" y="3779"/>
                    <a:pt x="2323" y="3779"/>
                  </a:cubicBezTo>
                  <a:cubicBezTo>
                    <a:pt x="2366" y="3779"/>
                    <a:pt x="2409" y="3789"/>
                    <a:pt x="2450" y="3811"/>
                  </a:cubicBezTo>
                  <a:lnTo>
                    <a:pt x="2859" y="4022"/>
                  </a:lnTo>
                  <a:cubicBezTo>
                    <a:pt x="2967" y="4079"/>
                    <a:pt x="3080" y="4105"/>
                    <a:pt x="3189" y="4105"/>
                  </a:cubicBezTo>
                  <a:cubicBezTo>
                    <a:pt x="3606" y="4105"/>
                    <a:pt x="3976" y="3728"/>
                    <a:pt x="3896" y="3263"/>
                  </a:cubicBezTo>
                  <a:lnTo>
                    <a:pt x="3819" y="2812"/>
                  </a:lnTo>
                  <a:cubicBezTo>
                    <a:pt x="3805" y="2721"/>
                    <a:pt x="3834" y="2634"/>
                    <a:pt x="3896" y="2572"/>
                  </a:cubicBezTo>
                  <a:lnTo>
                    <a:pt x="4228" y="2250"/>
                  </a:lnTo>
                  <a:cubicBezTo>
                    <a:pt x="4650" y="1837"/>
                    <a:pt x="4415" y="1111"/>
                    <a:pt x="3829" y="1025"/>
                  </a:cubicBezTo>
                  <a:lnTo>
                    <a:pt x="3373" y="962"/>
                  </a:lnTo>
                  <a:cubicBezTo>
                    <a:pt x="3286" y="948"/>
                    <a:pt x="3209" y="890"/>
                    <a:pt x="3171" y="813"/>
                  </a:cubicBezTo>
                  <a:lnTo>
                    <a:pt x="2964" y="400"/>
                  </a:lnTo>
                  <a:cubicBezTo>
                    <a:pt x="2834" y="134"/>
                    <a:pt x="2579" y="0"/>
                    <a:pt x="23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94" name="Google Shape;16794;p87"/>
          <p:cNvGrpSpPr/>
          <p:nvPr/>
        </p:nvGrpSpPr>
        <p:grpSpPr>
          <a:xfrm>
            <a:off x="2567509" y="2002219"/>
            <a:ext cx="432179" cy="332172"/>
            <a:chOff x="2567509" y="2002219"/>
            <a:chExt cx="432179" cy="332172"/>
          </a:xfrm>
        </p:grpSpPr>
        <p:sp>
          <p:nvSpPr>
            <p:cNvPr id="16795" name="Google Shape;16795;p87"/>
            <p:cNvSpPr/>
            <p:nvPr/>
          </p:nvSpPr>
          <p:spPr>
            <a:xfrm>
              <a:off x="2608271" y="2008503"/>
              <a:ext cx="350419" cy="242139"/>
            </a:xfrm>
            <a:custGeom>
              <a:avLst/>
              <a:gdLst/>
              <a:ahLst/>
              <a:cxnLst/>
              <a:rect l="l" t="t" r="r" b="b"/>
              <a:pathLst>
                <a:path w="13385" h="9249" extrusionOk="0">
                  <a:moveTo>
                    <a:pt x="231" y="1"/>
                  </a:moveTo>
                  <a:cubicBezTo>
                    <a:pt x="101" y="1"/>
                    <a:pt x="0" y="102"/>
                    <a:pt x="0" y="226"/>
                  </a:cubicBezTo>
                  <a:lnTo>
                    <a:pt x="0" y="9248"/>
                  </a:lnTo>
                  <a:lnTo>
                    <a:pt x="13384" y="9248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87"/>
            <p:cNvSpPr/>
            <p:nvPr/>
          </p:nvSpPr>
          <p:spPr>
            <a:xfrm>
              <a:off x="2608271" y="2008503"/>
              <a:ext cx="350419" cy="242008"/>
            </a:xfrm>
            <a:custGeom>
              <a:avLst/>
              <a:gdLst/>
              <a:ahLst/>
              <a:cxnLst/>
              <a:rect l="l" t="t" r="r" b="b"/>
              <a:pathLst>
                <a:path w="13385" h="9244" extrusionOk="0">
                  <a:moveTo>
                    <a:pt x="11477" y="1"/>
                  </a:moveTo>
                  <a:cubicBezTo>
                    <a:pt x="11602" y="1"/>
                    <a:pt x="11703" y="102"/>
                    <a:pt x="11703" y="226"/>
                  </a:cubicBezTo>
                  <a:lnTo>
                    <a:pt x="11703" y="7918"/>
                  </a:lnTo>
                  <a:cubicBezTo>
                    <a:pt x="11703" y="8062"/>
                    <a:pt x="11583" y="8182"/>
                    <a:pt x="11434" y="8182"/>
                  </a:cubicBezTo>
                  <a:lnTo>
                    <a:pt x="0" y="8182"/>
                  </a:lnTo>
                  <a:lnTo>
                    <a:pt x="0" y="9244"/>
                  </a:lnTo>
                  <a:lnTo>
                    <a:pt x="13384" y="9244"/>
                  </a:lnTo>
                  <a:lnTo>
                    <a:pt x="13384" y="226"/>
                  </a:lnTo>
                  <a:cubicBezTo>
                    <a:pt x="13384" y="102"/>
                    <a:pt x="13283" y="1"/>
                    <a:pt x="13158" y="1"/>
                  </a:cubicBez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87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40" y="1"/>
                  </a:moveTo>
                  <a:cubicBezTo>
                    <a:pt x="63" y="1"/>
                    <a:pt x="0" y="63"/>
                    <a:pt x="0" y="140"/>
                  </a:cubicBez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51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5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87"/>
            <p:cNvSpPr/>
            <p:nvPr/>
          </p:nvSpPr>
          <p:spPr>
            <a:xfrm>
              <a:off x="2634425" y="2034656"/>
              <a:ext cx="298085" cy="174856"/>
            </a:xfrm>
            <a:custGeom>
              <a:avLst/>
              <a:gdLst/>
              <a:ahLst/>
              <a:cxnLst/>
              <a:rect l="l" t="t" r="r" b="b"/>
              <a:pathLst>
                <a:path w="11386" h="6679" extrusionOk="0">
                  <a:moveTo>
                    <a:pt x="10704" y="1"/>
                  </a:moveTo>
                  <a:lnTo>
                    <a:pt x="10704" y="5895"/>
                  </a:lnTo>
                  <a:cubicBezTo>
                    <a:pt x="10704" y="5972"/>
                    <a:pt x="10641" y="6035"/>
                    <a:pt x="10564" y="6035"/>
                  </a:cubicBezTo>
                  <a:lnTo>
                    <a:pt x="0" y="6035"/>
                  </a:lnTo>
                  <a:lnTo>
                    <a:pt x="0" y="6539"/>
                  </a:lnTo>
                  <a:cubicBezTo>
                    <a:pt x="0" y="6616"/>
                    <a:pt x="63" y="6679"/>
                    <a:pt x="140" y="6679"/>
                  </a:cubicBezTo>
                  <a:lnTo>
                    <a:pt x="11247" y="6679"/>
                  </a:lnTo>
                  <a:cubicBezTo>
                    <a:pt x="11323" y="6679"/>
                    <a:pt x="11386" y="6616"/>
                    <a:pt x="11386" y="6539"/>
                  </a:cubicBezTo>
                  <a:lnTo>
                    <a:pt x="11386" y="140"/>
                  </a:lnTo>
                  <a:cubicBezTo>
                    <a:pt x="11386" y="63"/>
                    <a:pt x="11323" y="1"/>
                    <a:pt x="11247" y="1"/>
                  </a:cubicBezTo>
                  <a:close/>
                </a:path>
              </a:pathLst>
            </a:custGeom>
            <a:solidFill>
              <a:srgbClr val="BD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87"/>
            <p:cNvSpPr/>
            <p:nvPr/>
          </p:nvSpPr>
          <p:spPr>
            <a:xfrm>
              <a:off x="2573792" y="2303813"/>
              <a:ext cx="419351" cy="24295"/>
            </a:xfrm>
            <a:custGeom>
              <a:avLst/>
              <a:gdLst/>
              <a:ahLst/>
              <a:cxnLst/>
              <a:rect l="l" t="t" r="r" b="b"/>
              <a:pathLst>
                <a:path w="16018" h="928" extrusionOk="0">
                  <a:moveTo>
                    <a:pt x="1" y="1"/>
                  </a:moveTo>
                  <a:lnTo>
                    <a:pt x="1" y="611"/>
                  </a:lnTo>
                  <a:cubicBezTo>
                    <a:pt x="1" y="784"/>
                    <a:pt x="140" y="928"/>
                    <a:pt x="313" y="928"/>
                  </a:cubicBezTo>
                  <a:lnTo>
                    <a:pt x="15705" y="928"/>
                  </a:lnTo>
                  <a:cubicBezTo>
                    <a:pt x="15878" y="928"/>
                    <a:pt x="16017" y="784"/>
                    <a:pt x="16017" y="611"/>
                  </a:cubicBezTo>
                  <a:lnTo>
                    <a:pt x="16017" y="1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87"/>
            <p:cNvSpPr/>
            <p:nvPr/>
          </p:nvSpPr>
          <p:spPr>
            <a:xfrm>
              <a:off x="2573792" y="2235640"/>
              <a:ext cx="419482" cy="68199"/>
            </a:xfrm>
            <a:custGeom>
              <a:avLst/>
              <a:gdLst/>
              <a:ahLst/>
              <a:cxnLst/>
              <a:rect l="l" t="t" r="r" b="b"/>
              <a:pathLst>
                <a:path w="16023" h="2605" extrusionOk="0">
                  <a:moveTo>
                    <a:pt x="1317" y="1"/>
                  </a:moveTo>
                  <a:lnTo>
                    <a:pt x="1" y="2605"/>
                  </a:lnTo>
                  <a:lnTo>
                    <a:pt x="16022" y="2605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87"/>
            <p:cNvSpPr/>
            <p:nvPr/>
          </p:nvSpPr>
          <p:spPr>
            <a:xfrm>
              <a:off x="2573792" y="2235771"/>
              <a:ext cx="419482" cy="68068"/>
            </a:xfrm>
            <a:custGeom>
              <a:avLst/>
              <a:gdLst/>
              <a:ahLst/>
              <a:cxnLst/>
              <a:rect l="l" t="t" r="r" b="b"/>
              <a:pathLst>
                <a:path w="16023" h="2600" extrusionOk="0">
                  <a:moveTo>
                    <a:pt x="12808" y="1"/>
                  </a:moveTo>
                  <a:lnTo>
                    <a:pt x="13678" y="1706"/>
                  </a:lnTo>
                  <a:cubicBezTo>
                    <a:pt x="13774" y="1898"/>
                    <a:pt x="13635" y="2124"/>
                    <a:pt x="13419" y="2124"/>
                  </a:cubicBezTo>
                  <a:lnTo>
                    <a:pt x="241" y="2124"/>
                  </a:lnTo>
                  <a:lnTo>
                    <a:pt x="1" y="2600"/>
                  </a:lnTo>
                  <a:lnTo>
                    <a:pt x="16022" y="2600"/>
                  </a:lnTo>
                  <a:lnTo>
                    <a:pt x="14701" y="1"/>
                  </a:lnTo>
                  <a:close/>
                </a:path>
              </a:pathLst>
            </a:custGeom>
            <a:solidFill>
              <a:srgbClr val="C2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87"/>
            <p:cNvSpPr/>
            <p:nvPr/>
          </p:nvSpPr>
          <p:spPr>
            <a:xfrm>
              <a:off x="2727992" y="2269727"/>
              <a:ext cx="111082" cy="34113"/>
            </a:xfrm>
            <a:custGeom>
              <a:avLst/>
              <a:gdLst/>
              <a:ahLst/>
              <a:cxnLst/>
              <a:rect l="l" t="t" r="r" b="b"/>
              <a:pathLst>
                <a:path w="4243" h="1303" extrusionOk="0">
                  <a:moveTo>
                    <a:pt x="519" y="1"/>
                  </a:moveTo>
                  <a:cubicBezTo>
                    <a:pt x="423" y="1"/>
                    <a:pt x="342" y="63"/>
                    <a:pt x="313" y="159"/>
                  </a:cubicBezTo>
                  <a:lnTo>
                    <a:pt x="1" y="1303"/>
                  </a:lnTo>
                  <a:lnTo>
                    <a:pt x="4243" y="1303"/>
                  </a:lnTo>
                  <a:lnTo>
                    <a:pt x="3925" y="159"/>
                  </a:lnTo>
                  <a:cubicBezTo>
                    <a:pt x="3901" y="63"/>
                    <a:pt x="3815" y="1"/>
                    <a:pt x="3719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7"/>
            <p:cNvSpPr/>
            <p:nvPr/>
          </p:nvSpPr>
          <p:spPr>
            <a:xfrm>
              <a:off x="2727992" y="2291351"/>
              <a:ext cx="111082" cy="12488"/>
            </a:xfrm>
            <a:custGeom>
              <a:avLst/>
              <a:gdLst/>
              <a:ahLst/>
              <a:cxnLst/>
              <a:rect l="l" t="t" r="r" b="b"/>
              <a:pathLst>
                <a:path w="4243" h="477" extrusionOk="0">
                  <a:moveTo>
                    <a:pt x="130" y="1"/>
                  </a:moveTo>
                  <a:lnTo>
                    <a:pt x="1" y="477"/>
                  </a:lnTo>
                  <a:lnTo>
                    <a:pt x="4243" y="477"/>
                  </a:lnTo>
                  <a:lnTo>
                    <a:pt x="4108" y="1"/>
                  </a:lnTo>
                  <a:close/>
                </a:path>
              </a:pathLst>
            </a:custGeom>
            <a:solidFill>
              <a:srgbClr val="DC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7"/>
            <p:cNvSpPr/>
            <p:nvPr/>
          </p:nvSpPr>
          <p:spPr>
            <a:xfrm>
              <a:off x="2567509" y="2002219"/>
              <a:ext cx="432179" cy="332172"/>
            </a:xfrm>
            <a:custGeom>
              <a:avLst/>
              <a:gdLst/>
              <a:ahLst/>
              <a:cxnLst/>
              <a:rect l="l" t="t" r="r" b="b"/>
              <a:pathLst>
                <a:path w="16508" h="12688" extrusionOk="0">
                  <a:moveTo>
                    <a:pt x="14701" y="486"/>
                  </a:moveTo>
                  <a:lnTo>
                    <a:pt x="14701" y="8677"/>
                  </a:lnTo>
                  <a:lnTo>
                    <a:pt x="1802" y="8677"/>
                  </a:lnTo>
                  <a:lnTo>
                    <a:pt x="1802" y="486"/>
                  </a:lnTo>
                  <a:close/>
                  <a:moveTo>
                    <a:pt x="14792" y="9162"/>
                  </a:moveTo>
                  <a:lnTo>
                    <a:pt x="15868" y="11276"/>
                  </a:lnTo>
                  <a:lnTo>
                    <a:pt x="10555" y="11276"/>
                  </a:lnTo>
                  <a:lnTo>
                    <a:pt x="10286" y="10310"/>
                  </a:lnTo>
                  <a:cubicBezTo>
                    <a:pt x="10233" y="10113"/>
                    <a:pt x="10055" y="9978"/>
                    <a:pt x="9849" y="9978"/>
                  </a:cubicBezTo>
                  <a:lnTo>
                    <a:pt x="6649" y="9978"/>
                  </a:lnTo>
                  <a:cubicBezTo>
                    <a:pt x="6443" y="9978"/>
                    <a:pt x="6265" y="10113"/>
                    <a:pt x="6212" y="10310"/>
                  </a:cubicBezTo>
                  <a:lnTo>
                    <a:pt x="5943" y="11276"/>
                  </a:lnTo>
                  <a:lnTo>
                    <a:pt x="635" y="11276"/>
                  </a:lnTo>
                  <a:lnTo>
                    <a:pt x="1706" y="9162"/>
                  </a:lnTo>
                  <a:close/>
                  <a:moveTo>
                    <a:pt x="9830" y="10459"/>
                  </a:moveTo>
                  <a:lnTo>
                    <a:pt x="10055" y="11280"/>
                  </a:lnTo>
                  <a:lnTo>
                    <a:pt x="6448" y="11280"/>
                  </a:lnTo>
                  <a:lnTo>
                    <a:pt x="6673" y="10459"/>
                  </a:lnTo>
                  <a:close/>
                  <a:moveTo>
                    <a:pt x="16017" y="11761"/>
                  </a:moveTo>
                  <a:lnTo>
                    <a:pt x="16017" y="12135"/>
                  </a:lnTo>
                  <a:cubicBezTo>
                    <a:pt x="16017" y="12174"/>
                    <a:pt x="15988" y="12203"/>
                    <a:pt x="15945" y="12208"/>
                  </a:cubicBezTo>
                  <a:lnTo>
                    <a:pt x="553" y="12208"/>
                  </a:lnTo>
                  <a:cubicBezTo>
                    <a:pt x="515" y="12203"/>
                    <a:pt x="481" y="12174"/>
                    <a:pt x="481" y="12135"/>
                  </a:cubicBezTo>
                  <a:lnTo>
                    <a:pt x="481" y="11761"/>
                  </a:lnTo>
                  <a:close/>
                  <a:moveTo>
                    <a:pt x="1783" y="0"/>
                  </a:moveTo>
                  <a:cubicBezTo>
                    <a:pt x="1523" y="0"/>
                    <a:pt x="1317" y="212"/>
                    <a:pt x="1317" y="466"/>
                  </a:cubicBezTo>
                  <a:lnTo>
                    <a:pt x="1317" y="8859"/>
                  </a:lnTo>
                  <a:lnTo>
                    <a:pt x="25" y="11410"/>
                  </a:lnTo>
                  <a:lnTo>
                    <a:pt x="25" y="11415"/>
                  </a:lnTo>
                  <a:cubicBezTo>
                    <a:pt x="20" y="11420"/>
                    <a:pt x="15" y="11429"/>
                    <a:pt x="15" y="11434"/>
                  </a:cubicBezTo>
                  <a:lnTo>
                    <a:pt x="15" y="11444"/>
                  </a:lnTo>
                  <a:cubicBezTo>
                    <a:pt x="10" y="11448"/>
                    <a:pt x="10" y="11458"/>
                    <a:pt x="5" y="11468"/>
                  </a:cubicBezTo>
                  <a:cubicBezTo>
                    <a:pt x="5" y="11477"/>
                    <a:pt x="1" y="11487"/>
                    <a:pt x="1" y="11497"/>
                  </a:cubicBezTo>
                  <a:lnTo>
                    <a:pt x="1" y="11501"/>
                  </a:lnTo>
                  <a:lnTo>
                    <a:pt x="1" y="11516"/>
                  </a:lnTo>
                  <a:lnTo>
                    <a:pt x="1" y="12131"/>
                  </a:lnTo>
                  <a:cubicBezTo>
                    <a:pt x="1" y="12438"/>
                    <a:pt x="250" y="12688"/>
                    <a:pt x="558" y="12688"/>
                  </a:cubicBezTo>
                  <a:lnTo>
                    <a:pt x="15950" y="12688"/>
                  </a:lnTo>
                  <a:cubicBezTo>
                    <a:pt x="16257" y="12688"/>
                    <a:pt x="16507" y="12438"/>
                    <a:pt x="16507" y="12131"/>
                  </a:cubicBezTo>
                  <a:lnTo>
                    <a:pt x="16507" y="11521"/>
                  </a:lnTo>
                  <a:cubicBezTo>
                    <a:pt x="16503" y="11516"/>
                    <a:pt x="16503" y="11511"/>
                    <a:pt x="16503" y="11501"/>
                  </a:cubicBezTo>
                  <a:lnTo>
                    <a:pt x="16503" y="11497"/>
                  </a:lnTo>
                  <a:cubicBezTo>
                    <a:pt x="16498" y="11487"/>
                    <a:pt x="16498" y="11477"/>
                    <a:pt x="16498" y="11468"/>
                  </a:cubicBezTo>
                  <a:cubicBezTo>
                    <a:pt x="16493" y="11458"/>
                    <a:pt x="16493" y="11448"/>
                    <a:pt x="16488" y="11439"/>
                  </a:cubicBezTo>
                  <a:lnTo>
                    <a:pt x="16488" y="11434"/>
                  </a:lnTo>
                  <a:cubicBezTo>
                    <a:pt x="16488" y="11429"/>
                    <a:pt x="16483" y="11420"/>
                    <a:pt x="16478" y="11415"/>
                  </a:cubicBezTo>
                  <a:lnTo>
                    <a:pt x="16478" y="11410"/>
                  </a:lnTo>
                  <a:lnTo>
                    <a:pt x="15181" y="8859"/>
                  </a:lnTo>
                  <a:lnTo>
                    <a:pt x="15181" y="466"/>
                  </a:lnTo>
                  <a:cubicBezTo>
                    <a:pt x="15181" y="212"/>
                    <a:pt x="14975" y="0"/>
                    <a:pt x="147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7"/>
            <p:cNvSpPr/>
            <p:nvPr/>
          </p:nvSpPr>
          <p:spPr>
            <a:xfrm>
              <a:off x="2628142" y="2132622"/>
              <a:ext cx="310783" cy="83174"/>
            </a:xfrm>
            <a:custGeom>
              <a:avLst/>
              <a:gdLst/>
              <a:ahLst/>
              <a:cxnLst/>
              <a:rect l="l" t="t" r="r" b="b"/>
              <a:pathLst>
                <a:path w="11871" h="3177" extrusionOk="0">
                  <a:moveTo>
                    <a:pt x="243" y="0"/>
                  </a:moveTo>
                  <a:cubicBezTo>
                    <a:pt x="121" y="0"/>
                    <a:pt x="0" y="81"/>
                    <a:pt x="0" y="241"/>
                  </a:cubicBezTo>
                  <a:lnTo>
                    <a:pt x="0" y="2797"/>
                  </a:lnTo>
                  <a:cubicBezTo>
                    <a:pt x="0" y="3009"/>
                    <a:pt x="168" y="3177"/>
                    <a:pt x="380" y="3177"/>
                  </a:cubicBezTo>
                  <a:lnTo>
                    <a:pt x="11491" y="3177"/>
                  </a:lnTo>
                  <a:cubicBezTo>
                    <a:pt x="11698" y="3177"/>
                    <a:pt x="11866" y="3009"/>
                    <a:pt x="11866" y="2797"/>
                  </a:cubicBezTo>
                  <a:lnTo>
                    <a:pt x="11866" y="241"/>
                  </a:lnTo>
                  <a:cubicBezTo>
                    <a:pt x="11871" y="107"/>
                    <a:pt x="11760" y="1"/>
                    <a:pt x="11626" y="1"/>
                  </a:cubicBezTo>
                  <a:cubicBezTo>
                    <a:pt x="11491" y="1"/>
                    <a:pt x="11386" y="107"/>
                    <a:pt x="11386" y="241"/>
                  </a:cubicBezTo>
                  <a:lnTo>
                    <a:pt x="11386" y="2692"/>
                  </a:lnTo>
                  <a:lnTo>
                    <a:pt x="485" y="2692"/>
                  </a:lnTo>
                  <a:lnTo>
                    <a:pt x="485" y="241"/>
                  </a:lnTo>
                  <a:cubicBezTo>
                    <a:pt x="485" y="81"/>
                    <a:pt x="364" y="0"/>
                    <a:pt x="24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7"/>
            <p:cNvSpPr/>
            <p:nvPr/>
          </p:nvSpPr>
          <p:spPr>
            <a:xfrm>
              <a:off x="2628142" y="2028373"/>
              <a:ext cx="310678" cy="83200"/>
            </a:xfrm>
            <a:custGeom>
              <a:avLst/>
              <a:gdLst/>
              <a:ahLst/>
              <a:cxnLst/>
              <a:rect l="l" t="t" r="r" b="b"/>
              <a:pathLst>
                <a:path w="11867" h="3178" extrusionOk="0">
                  <a:moveTo>
                    <a:pt x="380" y="1"/>
                  </a:moveTo>
                  <a:cubicBezTo>
                    <a:pt x="168" y="1"/>
                    <a:pt x="0" y="169"/>
                    <a:pt x="0" y="380"/>
                  </a:cubicBezTo>
                  <a:lnTo>
                    <a:pt x="0" y="2936"/>
                  </a:lnTo>
                  <a:cubicBezTo>
                    <a:pt x="0" y="3097"/>
                    <a:pt x="121" y="3177"/>
                    <a:pt x="243" y="3177"/>
                  </a:cubicBezTo>
                  <a:cubicBezTo>
                    <a:pt x="364" y="3177"/>
                    <a:pt x="485" y="3097"/>
                    <a:pt x="485" y="2936"/>
                  </a:cubicBezTo>
                  <a:lnTo>
                    <a:pt x="485" y="486"/>
                  </a:lnTo>
                  <a:lnTo>
                    <a:pt x="11381" y="486"/>
                  </a:lnTo>
                  <a:lnTo>
                    <a:pt x="11381" y="2936"/>
                  </a:lnTo>
                  <a:cubicBezTo>
                    <a:pt x="11381" y="3097"/>
                    <a:pt x="11502" y="3177"/>
                    <a:pt x="11624" y="3177"/>
                  </a:cubicBezTo>
                  <a:cubicBezTo>
                    <a:pt x="11745" y="3177"/>
                    <a:pt x="11866" y="3097"/>
                    <a:pt x="11866" y="2936"/>
                  </a:cubicBezTo>
                  <a:lnTo>
                    <a:pt x="11866" y="380"/>
                  </a:lnTo>
                  <a:cubicBezTo>
                    <a:pt x="11866" y="169"/>
                    <a:pt x="11698" y="1"/>
                    <a:pt x="114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7" name="Google Shape;16807;p87"/>
          <p:cNvGrpSpPr/>
          <p:nvPr/>
        </p:nvGrpSpPr>
        <p:grpSpPr>
          <a:xfrm>
            <a:off x="1323907" y="3359888"/>
            <a:ext cx="281854" cy="359242"/>
            <a:chOff x="1323907" y="3359888"/>
            <a:chExt cx="281854" cy="359242"/>
          </a:xfrm>
        </p:grpSpPr>
        <p:sp>
          <p:nvSpPr>
            <p:cNvPr id="16808" name="Google Shape;16808;p87"/>
            <p:cNvSpPr/>
            <p:nvPr/>
          </p:nvSpPr>
          <p:spPr>
            <a:xfrm>
              <a:off x="1352940" y="3424919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8" y="1"/>
                  </a:moveTo>
                  <a:cubicBezTo>
                    <a:pt x="203" y="1"/>
                    <a:pt x="1" y="178"/>
                    <a:pt x="1" y="404"/>
                  </a:cubicBezTo>
                  <a:lnTo>
                    <a:pt x="1" y="10637"/>
                  </a:lnTo>
                  <a:cubicBezTo>
                    <a:pt x="1" y="10858"/>
                    <a:pt x="203" y="11035"/>
                    <a:pt x="448" y="11035"/>
                  </a:cubicBezTo>
                  <a:lnTo>
                    <a:pt x="8989" y="11035"/>
                  </a:lnTo>
                  <a:cubicBezTo>
                    <a:pt x="9234" y="11035"/>
                    <a:pt x="9436" y="10858"/>
                    <a:pt x="9436" y="10637"/>
                  </a:cubicBezTo>
                  <a:lnTo>
                    <a:pt x="9436" y="404"/>
                  </a:lnTo>
                  <a:cubicBezTo>
                    <a:pt x="9436" y="178"/>
                    <a:pt x="9234" y="1"/>
                    <a:pt x="8989" y="1"/>
                  </a:cubicBezTo>
                  <a:close/>
                </a:path>
              </a:pathLst>
            </a:custGeom>
            <a:solidFill>
              <a:srgbClr val="F9FB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7"/>
            <p:cNvSpPr/>
            <p:nvPr/>
          </p:nvSpPr>
          <p:spPr>
            <a:xfrm>
              <a:off x="1329693" y="3395100"/>
              <a:ext cx="247034" cy="288922"/>
            </a:xfrm>
            <a:custGeom>
              <a:avLst/>
              <a:gdLst/>
              <a:ahLst/>
              <a:cxnLst/>
              <a:rect l="l" t="t" r="r" b="b"/>
              <a:pathLst>
                <a:path w="9436" h="11036" extrusionOk="0">
                  <a:moveTo>
                    <a:pt x="447" y="1"/>
                  </a:moveTo>
                  <a:cubicBezTo>
                    <a:pt x="197" y="1"/>
                    <a:pt x="0" y="179"/>
                    <a:pt x="0" y="405"/>
                  </a:cubicBezTo>
                  <a:lnTo>
                    <a:pt x="0" y="10637"/>
                  </a:lnTo>
                  <a:cubicBezTo>
                    <a:pt x="0" y="10858"/>
                    <a:pt x="202" y="11036"/>
                    <a:pt x="447" y="11036"/>
                  </a:cubicBezTo>
                  <a:lnTo>
                    <a:pt x="8988" y="11036"/>
                  </a:lnTo>
                  <a:cubicBezTo>
                    <a:pt x="9233" y="11036"/>
                    <a:pt x="9435" y="10858"/>
                    <a:pt x="9435" y="10637"/>
                  </a:cubicBezTo>
                  <a:lnTo>
                    <a:pt x="9435" y="405"/>
                  </a:lnTo>
                  <a:cubicBezTo>
                    <a:pt x="9435" y="179"/>
                    <a:pt x="9233" y="1"/>
                    <a:pt x="898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7"/>
            <p:cNvSpPr/>
            <p:nvPr/>
          </p:nvSpPr>
          <p:spPr>
            <a:xfrm>
              <a:off x="1553296" y="3395100"/>
              <a:ext cx="23431" cy="288922"/>
            </a:xfrm>
            <a:custGeom>
              <a:avLst/>
              <a:gdLst/>
              <a:ahLst/>
              <a:cxnLst/>
              <a:rect l="l" t="t" r="r" b="b"/>
              <a:pathLst>
                <a:path w="895" h="11036" extrusionOk="0">
                  <a:moveTo>
                    <a:pt x="1" y="1"/>
                  </a:moveTo>
                  <a:lnTo>
                    <a:pt x="1" y="11036"/>
                  </a:lnTo>
                  <a:lnTo>
                    <a:pt x="447" y="11036"/>
                  </a:lnTo>
                  <a:cubicBezTo>
                    <a:pt x="692" y="11036"/>
                    <a:pt x="894" y="10858"/>
                    <a:pt x="894" y="10637"/>
                  </a:cubicBezTo>
                  <a:lnTo>
                    <a:pt x="894" y="405"/>
                  </a:lnTo>
                  <a:cubicBezTo>
                    <a:pt x="894" y="179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7"/>
            <p:cNvSpPr/>
            <p:nvPr/>
          </p:nvSpPr>
          <p:spPr>
            <a:xfrm>
              <a:off x="1368910" y="3473954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7"/>
            <p:cNvSpPr/>
            <p:nvPr/>
          </p:nvSpPr>
          <p:spPr>
            <a:xfrm>
              <a:off x="1368910" y="3541996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07"/>
                  </a:cubicBezTo>
                  <a:lnTo>
                    <a:pt x="1" y="1500"/>
                  </a:lnTo>
                  <a:cubicBezTo>
                    <a:pt x="1" y="1562"/>
                    <a:pt x="54" y="1610"/>
                    <a:pt x="121" y="1610"/>
                  </a:cubicBezTo>
                  <a:lnTo>
                    <a:pt x="1663" y="1610"/>
                  </a:lnTo>
                  <a:cubicBezTo>
                    <a:pt x="1726" y="1610"/>
                    <a:pt x="1778" y="1562"/>
                    <a:pt x="1783" y="1500"/>
                  </a:cubicBezTo>
                  <a:lnTo>
                    <a:pt x="1783" y="107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7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87"/>
            <p:cNvSpPr/>
            <p:nvPr/>
          </p:nvSpPr>
          <p:spPr>
            <a:xfrm>
              <a:off x="1368910" y="3610038"/>
              <a:ext cx="46705" cy="42176"/>
            </a:xfrm>
            <a:custGeom>
              <a:avLst/>
              <a:gdLst/>
              <a:ahLst/>
              <a:cxnLst/>
              <a:rect l="l" t="t" r="r" b="b"/>
              <a:pathLst>
                <a:path w="1784" h="1611" extrusionOk="0">
                  <a:moveTo>
                    <a:pt x="112" y="1"/>
                  </a:moveTo>
                  <a:cubicBezTo>
                    <a:pt x="49" y="1"/>
                    <a:pt x="1" y="47"/>
                    <a:pt x="1" y="112"/>
                  </a:cubicBezTo>
                  <a:lnTo>
                    <a:pt x="1" y="1505"/>
                  </a:lnTo>
                  <a:cubicBezTo>
                    <a:pt x="1" y="1564"/>
                    <a:pt x="49" y="1611"/>
                    <a:pt x="112" y="1611"/>
                  </a:cubicBezTo>
                  <a:cubicBezTo>
                    <a:pt x="115" y="1611"/>
                    <a:pt x="118" y="1611"/>
                    <a:pt x="121" y="1610"/>
                  </a:cubicBezTo>
                  <a:lnTo>
                    <a:pt x="1663" y="1610"/>
                  </a:lnTo>
                  <a:cubicBezTo>
                    <a:pt x="1666" y="1611"/>
                    <a:pt x="1669" y="1611"/>
                    <a:pt x="1672" y="1611"/>
                  </a:cubicBezTo>
                  <a:cubicBezTo>
                    <a:pt x="1730" y="1611"/>
                    <a:pt x="1779" y="1564"/>
                    <a:pt x="1783" y="1505"/>
                  </a:cubicBezTo>
                  <a:lnTo>
                    <a:pt x="1783" y="112"/>
                  </a:lnTo>
                  <a:cubicBezTo>
                    <a:pt x="1779" y="47"/>
                    <a:pt x="1730" y="1"/>
                    <a:pt x="1672" y="1"/>
                  </a:cubicBezTo>
                  <a:cubicBezTo>
                    <a:pt x="1669" y="1"/>
                    <a:pt x="1666" y="1"/>
                    <a:pt x="1663" y="1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87"/>
            <p:cNvSpPr/>
            <p:nvPr/>
          </p:nvSpPr>
          <p:spPr>
            <a:xfrm>
              <a:off x="1357731" y="3386435"/>
              <a:ext cx="77755" cy="36390"/>
            </a:xfrm>
            <a:custGeom>
              <a:avLst/>
              <a:gdLst/>
              <a:ahLst/>
              <a:cxnLst/>
              <a:rect l="l" t="t" r="r" b="b"/>
              <a:pathLst>
                <a:path w="2970" h="1390" extrusionOk="0">
                  <a:moveTo>
                    <a:pt x="442" y="1"/>
                  </a:moveTo>
                  <a:cubicBezTo>
                    <a:pt x="197" y="1"/>
                    <a:pt x="0" y="178"/>
                    <a:pt x="0" y="394"/>
                  </a:cubicBezTo>
                  <a:lnTo>
                    <a:pt x="0" y="1211"/>
                  </a:lnTo>
                  <a:cubicBezTo>
                    <a:pt x="10" y="1314"/>
                    <a:pt x="91" y="1389"/>
                    <a:pt x="193" y="1389"/>
                  </a:cubicBezTo>
                  <a:cubicBezTo>
                    <a:pt x="196" y="1389"/>
                    <a:pt x="199" y="1389"/>
                    <a:pt x="202" y="1389"/>
                  </a:cubicBezTo>
                  <a:lnTo>
                    <a:pt x="2767" y="1389"/>
                  </a:lnTo>
                  <a:cubicBezTo>
                    <a:pt x="2770" y="1389"/>
                    <a:pt x="2773" y="1389"/>
                    <a:pt x="2776" y="1389"/>
                  </a:cubicBezTo>
                  <a:cubicBezTo>
                    <a:pt x="2878" y="1389"/>
                    <a:pt x="2965" y="1309"/>
                    <a:pt x="2969" y="1206"/>
                  </a:cubicBezTo>
                  <a:lnTo>
                    <a:pt x="2969" y="394"/>
                  </a:lnTo>
                  <a:cubicBezTo>
                    <a:pt x="2969" y="178"/>
                    <a:pt x="2767" y="1"/>
                    <a:pt x="252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7"/>
            <p:cNvSpPr/>
            <p:nvPr/>
          </p:nvSpPr>
          <p:spPr>
            <a:xfrm>
              <a:off x="1400614" y="3386304"/>
              <a:ext cx="34872" cy="36390"/>
            </a:xfrm>
            <a:custGeom>
              <a:avLst/>
              <a:gdLst/>
              <a:ahLst/>
              <a:cxnLst/>
              <a:rect l="l" t="t" r="r" b="b"/>
              <a:pathLst>
                <a:path w="1332" h="1390" extrusionOk="0">
                  <a:moveTo>
                    <a:pt x="236" y="1389"/>
                  </a:moveTo>
                  <a:cubicBezTo>
                    <a:pt x="239" y="1389"/>
                    <a:pt x="242" y="1389"/>
                    <a:pt x="245" y="1389"/>
                  </a:cubicBezTo>
                  <a:cubicBezTo>
                    <a:pt x="248" y="1389"/>
                    <a:pt x="251" y="1389"/>
                    <a:pt x="254" y="1389"/>
                  </a:cubicBezTo>
                  <a:close/>
                  <a:moveTo>
                    <a:pt x="1" y="1"/>
                  </a:moveTo>
                  <a:cubicBezTo>
                    <a:pt x="241" y="1"/>
                    <a:pt x="443" y="183"/>
                    <a:pt x="443" y="399"/>
                  </a:cubicBezTo>
                  <a:lnTo>
                    <a:pt x="443" y="1211"/>
                  </a:lnTo>
                  <a:cubicBezTo>
                    <a:pt x="433" y="1307"/>
                    <a:pt x="352" y="1385"/>
                    <a:pt x="254" y="1389"/>
                  </a:cubicBezTo>
                  <a:lnTo>
                    <a:pt x="1129" y="1389"/>
                  </a:lnTo>
                  <a:cubicBezTo>
                    <a:pt x="1132" y="1389"/>
                    <a:pt x="1135" y="1389"/>
                    <a:pt x="1138" y="1389"/>
                  </a:cubicBezTo>
                  <a:cubicBezTo>
                    <a:pt x="1240" y="1389"/>
                    <a:pt x="1322" y="1309"/>
                    <a:pt x="1331" y="1211"/>
                  </a:cubicBezTo>
                  <a:lnTo>
                    <a:pt x="1331" y="395"/>
                  </a:lnTo>
                  <a:cubicBezTo>
                    <a:pt x="1331" y="178"/>
                    <a:pt x="1134" y="1"/>
                    <a:pt x="889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7"/>
            <p:cNvSpPr/>
            <p:nvPr/>
          </p:nvSpPr>
          <p:spPr>
            <a:xfrm>
              <a:off x="1323907" y="3389917"/>
              <a:ext cx="281854" cy="329214"/>
            </a:xfrm>
            <a:custGeom>
              <a:avLst/>
              <a:gdLst/>
              <a:ahLst/>
              <a:cxnLst/>
              <a:rect l="l" t="t" r="r" b="b"/>
              <a:pathLst>
                <a:path w="10766" h="12575" extrusionOk="0">
                  <a:moveTo>
                    <a:pt x="8199" y="1"/>
                  </a:moveTo>
                  <a:cubicBezTo>
                    <a:pt x="7939" y="1"/>
                    <a:pt x="7940" y="406"/>
                    <a:pt x="8203" y="406"/>
                  </a:cubicBezTo>
                  <a:cubicBezTo>
                    <a:pt x="8210" y="406"/>
                    <a:pt x="8217" y="406"/>
                    <a:pt x="8225" y="406"/>
                  </a:cubicBezTo>
                  <a:lnTo>
                    <a:pt x="9209" y="406"/>
                  </a:lnTo>
                  <a:cubicBezTo>
                    <a:pt x="9215" y="405"/>
                    <a:pt x="9221" y="405"/>
                    <a:pt x="9226" y="405"/>
                  </a:cubicBezTo>
                  <a:cubicBezTo>
                    <a:pt x="9334" y="405"/>
                    <a:pt x="9426" y="493"/>
                    <a:pt x="9430" y="603"/>
                  </a:cubicBezTo>
                  <a:lnTo>
                    <a:pt x="9430" y="10840"/>
                  </a:lnTo>
                  <a:cubicBezTo>
                    <a:pt x="9426" y="10950"/>
                    <a:pt x="9334" y="11038"/>
                    <a:pt x="9226" y="11038"/>
                  </a:cubicBezTo>
                  <a:cubicBezTo>
                    <a:pt x="9221" y="11038"/>
                    <a:pt x="9215" y="11037"/>
                    <a:pt x="9209" y="11037"/>
                  </a:cubicBezTo>
                  <a:lnTo>
                    <a:pt x="668" y="11037"/>
                  </a:lnTo>
                  <a:cubicBezTo>
                    <a:pt x="662" y="11037"/>
                    <a:pt x="656" y="11038"/>
                    <a:pt x="651" y="11038"/>
                  </a:cubicBezTo>
                  <a:cubicBezTo>
                    <a:pt x="539" y="11038"/>
                    <a:pt x="451" y="10950"/>
                    <a:pt x="442" y="10840"/>
                  </a:cubicBezTo>
                  <a:lnTo>
                    <a:pt x="442" y="10018"/>
                  </a:lnTo>
                  <a:cubicBezTo>
                    <a:pt x="430" y="9884"/>
                    <a:pt x="326" y="9817"/>
                    <a:pt x="221" y="9817"/>
                  </a:cubicBezTo>
                  <a:cubicBezTo>
                    <a:pt x="117" y="9817"/>
                    <a:pt x="12" y="9884"/>
                    <a:pt x="0" y="10018"/>
                  </a:cubicBezTo>
                  <a:lnTo>
                    <a:pt x="0" y="10835"/>
                  </a:lnTo>
                  <a:cubicBezTo>
                    <a:pt x="0" y="11167"/>
                    <a:pt x="298" y="11436"/>
                    <a:pt x="668" y="11436"/>
                  </a:cubicBezTo>
                  <a:lnTo>
                    <a:pt x="889" y="11436"/>
                  </a:lnTo>
                  <a:lnTo>
                    <a:pt x="889" y="11974"/>
                  </a:lnTo>
                  <a:cubicBezTo>
                    <a:pt x="889" y="12305"/>
                    <a:pt x="1191" y="12574"/>
                    <a:pt x="1557" y="12574"/>
                  </a:cubicBezTo>
                  <a:lnTo>
                    <a:pt x="10098" y="12574"/>
                  </a:lnTo>
                  <a:cubicBezTo>
                    <a:pt x="10468" y="12574"/>
                    <a:pt x="10766" y="12300"/>
                    <a:pt x="10766" y="11974"/>
                  </a:cubicBezTo>
                  <a:lnTo>
                    <a:pt x="10766" y="11714"/>
                  </a:lnTo>
                  <a:cubicBezTo>
                    <a:pt x="10754" y="11580"/>
                    <a:pt x="10649" y="11512"/>
                    <a:pt x="10545" y="11512"/>
                  </a:cubicBezTo>
                  <a:cubicBezTo>
                    <a:pt x="10440" y="11512"/>
                    <a:pt x="10336" y="11580"/>
                    <a:pt x="10324" y="11714"/>
                  </a:cubicBezTo>
                  <a:lnTo>
                    <a:pt x="10324" y="11974"/>
                  </a:lnTo>
                  <a:cubicBezTo>
                    <a:pt x="10315" y="12086"/>
                    <a:pt x="10223" y="12176"/>
                    <a:pt x="10107" y="12176"/>
                  </a:cubicBezTo>
                  <a:cubicBezTo>
                    <a:pt x="10104" y="12176"/>
                    <a:pt x="10101" y="12176"/>
                    <a:pt x="10098" y="12175"/>
                  </a:cubicBezTo>
                  <a:lnTo>
                    <a:pt x="1557" y="12175"/>
                  </a:lnTo>
                  <a:cubicBezTo>
                    <a:pt x="1554" y="12176"/>
                    <a:pt x="1551" y="12176"/>
                    <a:pt x="1548" y="12176"/>
                  </a:cubicBezTo>
                  <a:cubicBezTo>
                    <a:pt x="1436" y="12176"/>
                    <a:pt x="1340" y="12086"/>
                    <a:pt x="1336" y="11974"/>
                  </a:cubicBezTo>
                  <a:lnTo>
                    <a:pt x="1336" y="11436"/>
                  </a:lnTo>
                  <a:lnTo>
                    <a:pt x="9209" y="11436"/>
                  </a:lnTo>
                  <a:cubicBezTo>
                    <a:pt x="9579" y="11436"/>
                    <a:pt x="9877" y="11167"/>
                    <a:pt x="9877" y="10835"/>
                  </a:cubicBezTo>
                  <a:lnTo>
                    <a:pt x="9877" y="1539"/>
                  </a:lnTo>
                  <a:lnTo>
                    <a:pt x="10098" y="1539"/>
                  </a:lnTo>
                  <a:cubicBezTo>
                    <a:pt x="10101" y="1539"/>
                    <a:pt x="10105" y="1539"/>
                    <a:pt x="10108" y="1539"/>
                  </a:cubicBezTo>
                  <a:cubicBezTo>
                    <a:pt x="10223" y="1539"/>
                    <a:pt x="10315" y="1624"/>
                    <a:pt x="10324" y="1741"/>
                  </a:cubicBezTo>
                  <a:lnTo>
                    <a:pt x="10324" y="10854"/>
                  </a:lnTo>
                  <a:cubicBezTo>
                    <a:pt x="10329" y="10967"/>
                    <a:pt x="10424" y="11051"/>
                    <a:pt x="10536" y="11051"/>
                  </a:cubicBezTo>
                  <a:cubicBezTo>
                    <a:pt x="10539" y="11051"/>
                    <a:pt x="10542" y="11051"/>
                    <a:pt x="10545" y="11051"/>
                  </a:cubicBezTo>
                  <a:cubicBezTo>
                    <a:pt x="10548" y="11051"/>
                    <a:pt x="10551" y="11051"/>
                    <a:pt x="10554" y="11051"/>
                  </a:cubicBezTo>
                  <a:cubicBezTo>
                    <a:pt x="10666" y="11051"/>
                    <a:pt x="10761" y="10966"/>
                    <a:pt x="10766" y="10850"/>
                  </a:cubicBezTo>
                  <a:lnTo>
                    <a:pt x="10766" y="1736"/>
                  </a:lnTo>
                  <a:cubicBezTo>
                    <a:pt x="10766" y="1405"/>
                    <a:pt x="10468" y="1136"/>
                    <a:pt x="10098" y="1136"/>
                  </a:cubicBezTo>
                  <a:lnTo>
                    <a:pt x="9877" y="1136"/>
                  </a:lnTo>
                  <a:lnTo>
                    <a:pt x="9877" y="603"/>
                  </a:lnTo>
                  <a:cubicBezTo>
                    <a:pt x="9877" y="271"/>
                    <a:pt x="9575" y="2"/>
                    <a:pt x="9209" y="2"/>
                  </a:cubicBezTo>
                  <a:lnTo>
                    <a:pt x="8225" y="2"/>
                  </a:lnTo>
                  <a:cubicBezTo>
                    <a:pt x="8216" y="1"/>
                    <a:pt x="8207" y="1"/>
                    <a:pt x="8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7"/>
            <p:cNvSpPr/>
            <p:nvPr/>
          </p:nvSpPr>
          <p:spPr>
            <a:xfrm>
              <a:off x="1323907" y="3359888"/>
              <a:ext cx="196219" cy="274471"/>
            </a:xfrm>
            <a:custGeom>
              <a:avLst/>
              <a:gdLst/>
              <a:ahLst/>
              <a:cxnLst/>
              <a:rect l="l" t="t" r="r" b="b"/>
              <a:pathLst>
                <a:path w="7495" h="10484" extrusionOk="0">
                  <a:moveTo>
                    <a:pt x="3069" y="409"/>
                  </a:moveTo>
                  <a:cubicBezTo>
                    <a:pt x="3142" y="409"/>
                    <a:pt x="3205" y="470"/>
                    <a:pt x="3209" y="544"/>
                  </a:cubicBezTo>
                  <a:lnTo>
                    <a:pt x="3209" y="813"/>
                  </a:lnTo>
                  <a:lnTo>
                    <a:pt x="2344" y="813"/>
                  </a:lnTo>
                  <a:lnTo>
                    <a:pt x="2344" y="544"/>
                  </a:lnTo>
                  <a:lnTo>
                    <a:pt x="2349" y="544"/>
                  </a:lnTo>
                  <a:cubicBezTo>
                    <a:pt x="2354" y="470"/>
                    <a:pt x="2417" y="409"/>
                    <a:pt x="2490" y="409"/>
                  </a:cubicBezTo>
                  <a:cubicBezTo>
                    <a:pt x="2493" y="409"/>
                    <a:pt x="2495" y="409"/>
                    <a:pt x="2498" y="409"/>
                  </a:cubicBezTo>
                  <a:lnTo>
                    <a:pt x="3060" y="409"/>
                  </a:lnTo>
                  <a:cubicBezTo>
                    <a:pt x="3063" y="409"/>
                    <a:pt x="3066" y="409"/>
                    <a:pt x="3069" y="409"/>
                  </a:cubicBezTo>
                  <a:close/>
                  <a:moveTo>
                    <a:pt x="3833" y="1211"/>
                  </a:moveTo>
                  <a:cubicBezTo>
                    <a:pt x="3940" y="1211"/>
                    <a:pt x="4031" y="1296"/>
                    <a:pt x="4040" y="1408"/>
                  </a:cubicBezTo>
                  <a:lnTo>
                    <a:pt x="4040" y="2201"/>
                  </a:lnTo>
                  <a:lnTo>
                    <a:pt x="1518" y="2201"/>
                  </a:lnTo>
                  <a:lnTo>
                    <a:pt x="1518" y="1408"/>
                  </a:lnTo>
                  <a:cubicBezTo>
                    <a:pt x="1523" y="1296"/>
                    <a:pt x="1614" y="1211"/>
                    <a:pt x="1725" y="1211"/>
                  </a:cubicBezTo>
                  <a:cubicBezTo>
                    <a:pt x="1728" y="1211"/>
                    <a:pt x="1731" y="1211"/>
                    <a:pt x="1734" y="1211"/>
                  </a:cubicBezTo>
                  <a:lnTo>
                    <a:pt x="3824" y="1211"/>
                  </a:lnTo>
                  <a:cubicBezTo>
                    <a:pt x="3827" y="1211"/>
                    <a:pt x="3830" y="1211"/>
                    <a:pt x="3833" y="1211"/>
                  </a:cubicBezTo>
                  <a:close/>
                  <a:moveTo>
                    <a:pt x="2498" y="1"/>
                  </a:moveTo>
                  <a:cubicBezTo>
                    <a:pt x="2167" y="1"/>
                    <a:pt x="1902" y="241"/>
                    <a:pt x="1902" y="539"/>
                  </a:cubicBezTo>
                  <a:lnTo>
                    <a:pt x="1902" y="808"/>
                  </a:lnTo>
                  <a:lnTo>
                    <a:pt x="1734" y="808"/>
                  </a:lnTo>
                  <a:cubicBezTo>
                    <a:pt x="1730" y="808"/>
                    <a:pt x="1725" y="808"/>
                    <a:pt x="1721" y="808"/>
                  </a:cubicBezTo>
                  <a:cubicBezTo>
                    <a:pt x="1481" y="808"/>
                    <a:pt x="1261" y="932"/>
                    <a:pt x="1139" y="1144"/>
                  </a:cubicBezTo>
                  <a:lnTo>
                    <a:pt x="668" y="1144"/>
                  </a:lnTo>
                  <a:cubicBezTo>
                    <a:pt x="298" y="1144"/>
                    <a:pt x="0" y="1413"/>
                    <a:pt x="0" y="1745"/>
                  </a:cubicBezTo>
                  <a:lnTo>
                    <a:pt x="0" y="10281"/>
                  </a:lnTo>
                  <a:cubicBezTo>
                    <a:pt x="5" y="10398"/>
                    <a:pt x="100" y="10483"/>
                    <a:pt x="212" y="10483"/>
                  </a:cubicBezTo>
                  <a:cubicBezTo>
                    <a:pt x="215" y="10483"/>
                    <a:pt x="218" y="10483"/>
                    <a:pt x="221" y="10483"/>
                  </a:cubicBezTo>
                  <a:lnTo>
                    <a:pt x="226" y="10483"/>
                  </a:lnTo>
                  <a:cubicBezTo>
                    <a:pt x="229" y="10483"/>
                    <a:pt x="232" y="10483"/>
                    <a:pt x="235" y="10483"/>
                  </a:cubicBezTo>
                  <a:cubicBezTo>
                    <a:pt x="346" y="10483"/>
                    <a:pt x="442" y="10398"/>
                    <a:pt x="447" y="10281"/>
                  </a:cubicBezTo>
                  <a:lnTo>
                    <a:pt x="447" y="1750"/>
                  </a:lnTo>
                  <a:cubicBezTo>
                    <a:pt x="451" y="1635"/>
                    <a:pt x="543" y="1547"/>
                    <a:pt x="651" y="1547"/>
                  </a:cubicBezTo>
                  <a:cubicBezTo>
                    <a:pt x="657" y="1547"/>
                    <a:pt x="662" y="1547"/>
                    <a:pt x="668" y="1548"/>
                  </a:cubicBezTo>
                  <a:lnTo>
                    <a:pt x="1071" y="1548"/>
                  </a:lnTo>
                  <a:lnTo>
                    <a:pt x="1071" y="2220"/>
                  </a:lnTo>
                  <a:cubicBezTo>
                    <a:pt x="1071" y="2432"/>
                    <a:pt x="1264" y="2600"/>
                    <a:pt x="1499" y="2600"/>
                  </a:cubicBezTo>
                  <a:lnTo>
                    <a:pt x="4059" y="2600"/>
                  </a:lnTo>
                  <a:cubicBezTo>
                    <a:pt x="4295" y="2600"/>
                    <a:pt x="4487" y="2432"/>
                    <a:pt x="4487" y="2220"/>
                  </a:cubicBezTo>
                  <a:lnTo>
                    <a:pt x="4487" y="1543"/>
                  </a:lnTo>
                  <a:lnTo>
                    <a:pt x="7273" y="1543"/>
                  </a:lnTo>
                  <a:cubicBezTo>
                    <a:pt x="7279" y="1543"/>
                    <a:pt x="7285" y="1544"/>
                    <a:pt x="7291" y="1544"/>
                  </a:cubicBezTo>
                  <a:cubicBezTo>
                    <a:pt x="7403" y="1544"/>
                    <a:pt x="7494" y="1455"/>
                    <a:pt x="7494" y="1341"/>
                  </a:cubicBezTo>
                  <a:cubicBezTo>
                    <a:pt x="7494" y="1234"/>
                    <a:pt x="7407" y="1143"/>
                    <a:pt x="7297" y="1143"/>
                  </a:cubicBezTo>
                  <a:cubicBezTo>
                    <a:pt x="7289" y="1143"/>
                    <a:pt x="7281" y="1143"/>
                    <a:pt x="7273" y="1144"/>
                  </a:cubicBezTo>
                  <a:lnTo>
                    <a:pt x="4415" y="1144"/>
                  </a:lnTo>
                  <a:cubicBezTo>
                    <a:pt x="4292" y="932"/>
                    <a:pt x="4073" y="808"/>
                    <a:pt x="3833" y="808"/>
                  </a:cubicBezTo>
                  <a:cubicBezTo>
                    <a:pt x="3828" y="808"/>
                    <a:pt x="3824" y="808"/>
                    <a:pt x="3819" y="808"/>
                  </a:cubicBezTo>
                  <a:lnTo>
                    <a:pt x="3651" y="808"/>
                  </a:lnTo>
                  <a:lnTo>
                    <a:pt x="3651" y="539"/>
                  </a:lnTo>
                  <a:cubicBezTo>
                    <a:pt x="3651" y="246"/>
                    <a:pt x="3387" y="1"/>
                    <a:pt x="305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7"/>
            <p:cNvSpPr/>
            <p:nvPr/>
          </p:nvSpPr>
          <p:spPr>
            <a:xfrm>
              <a:off x="1436690" y="3477070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2"/>
                    <a:pt x="3866" y="2"/>
                  </a:cubicBezTo>
                  <a:cubicBezTo>
                    <a:pt x="3861" y="2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7"/>
            <p:cNvSpPr/>
            <p:nvPr/>
          </p:nvSpPr>
          <p:spPr>
            <a:xfrm>
              <a:off x="1436690" y="3499585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204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7"/>
            <p:cNvSpPr/>
            <p:nvPr/>
          </p:nvSpPr>
          <p:spPr>
            <a:xfrm>
              <a:off x="1436690" y="3545112"/>
              <a:ext cx="106579" cy="10681"/>
            </a:xfrm>
            <a:custGeom>
              <a:avLst/>
              <a:gdLst/>
              <a:ahLst/>
              <a:cxnLst/>
              <a:rect l="l" t="t" r="r" b="b"/>
              <a:pathLst>
                <a:path w="4071" h="408" extrusionOk="0">
                  <a:moveTo>
                    <a:pt x="263" y="1"/>
                  </a:moveTo>
                  <a:cubicBezTo>
                    <a:pt x="0" y="1"/>
                    <a:pt x="0" y="407"/>
                    <a:pt x="263" y="407"/>
                  </a:cubicBezTo>
                  <a:cubicBezTo>
                    <a:pt x="272" y="407"/>
                    <a:pt x="281" y="407"/>
                    <a:pt x="290" y="406"/>
                  </a:cubicBezTo>
                  <a:lnTo>
                    <a:pt x="3849" y="406"/>
                  </a:lnTo>
                  <a:cubicBezTo>
                    <a:pt x="3855" y="406"/>
                    <a:pt x="3861" y="406"/>
                    <a:pt x="3866" y="406"/>
                  </a:cubicBezTo>
                  <a:cubicBezTo>
                    <a:pt x="3975" y="406"/>
                    <a:pt x="4070" y="318"/>
                    <a:pt x="4070" y="204"/>
                  </a:cubicBezTo>
                  <a:cubicBezTo>
                    <a:pt x="4070" y="90"/>
                    <a:pt x="3975" y="1"/>
                    <a:pt x="3866" y="1"/>
                  </a:cubicBezTo>
                  <a:cubicBezTo>
                    <a:pt x="3861" y="1"/>
                    <a:pt x="3855" y="2"/>
                    <a:pt x="3849" y="2"/>
                  </a:cubicBezTo>
                  <a:lnTo>
                    <a:pt x="290" y="2"/>
                  </a:lnTo>
                  <a:cubicBezTo>
                    <a:pt x="281" y="1"/>
                    <a:pt x="272" y="1"/>
                    <a:pt x="26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7"/>
            <p:cNvSpPr/>
            <p:nvPr/>
          </p:nvSpPr>
          <p:spPr>
            <a:xfrm>
              <a:off x="1436690" y="3567626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7" y="402"/>
                    <a:pt x="3865" y="402"/>
                    <a:pt x="3872" y="402"/>
                  </a:cubicBezTo>
                  <a:cubicBezTo>
                    <a:pt x="3978" y="402"/>
                    <a:pt x="4070" y="311"/>
                    <a:pt x="4070" y="199"/>
                  </a:cubicBezTo>
                  <a:cubicBezTo>
                    <a:pt x="4070" y="92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7"/>
            <p:cNvSpPr/>
            <p:nvPr/>
          </p:nvSpPr>
          <p:spPr>
            <a:xfrm>
              <a:off x="1436664" y="3613153"/>
              <a:ext cx="106605" cy="10655"/>
            </a:xfrm>
            <a:custGeom>
              <a:avLst/>
              <a:gdLst/>
              <a:ahLst/>
              <a:cxnLst/>
              <a:rect l="l" t="t" r="r" b="b"/>
              <a:pathLst>
                <a:path w="4072" h="407" extrusionOk="0">
                  <a:moveTo>
                    <a:pt x="264" y="1"/>
                  </a:moveTo>
                  <a:cubicBezTo>
                    <a:pt x="0" y="1"/>
                    <a:pt x="2" y="407"/>
                    <a:pt x="268" y="407"/>
                  </a:cubicBezTo>
                  <a:cubicBezTo>
                    <a:pt x="275" y="407"/>
                    <a:pt x="283" y="406"/>
                    <a:pt x="291" y="406"/>
                  </a:cubicBezTo>
                  <a:lnTo>
                    <a:pt x="3850" y="406"/>
                  </a:lnTo>
                  <a:cubicBezTo>
                    <a:pt x="3856" y="406"/>
                    <a:pt x="3862" y="406"/>
                    <a:pt x="3867" y="406"/>
                  </a:cubicBezTo>
                  <a:cubicBezTo>
                    <a:pt x="3976" y="406"/>
                    <a:pt x="4071" y="318"/>
                    <a:pt x="4071" y="204"/>
                  </a:cubicBezTo>
                  <a:cubicBezTo>
                    <a:pt x="4071" y="90"/>
                    <a:pt x="3976" y="1"/>
                    <a:pt x="3867" y="1"/>
                  </a:cubicBezTo>
                  <a:cubicBezTo>
                    <a:pt x="3862" y="1"/>
                    <a:pt x="3856" y="2"/>
                    <a:pt x="3850" y="2"/>
                  </a:cubicBezTo>
                  <a:lnTo>
                    <a:pt x="291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7"/>
            <p:cNvSpPr/>
            <p:nvPr/>
          </p:nvSpPr>
          <p:spPr>
            <a:xfrm>
              <a:off x="1436690" y="3635668"/>
              <a:ext cx="106579" cy="10551"/>
            </a:xfrm>
            <a:custGeom>
              <a:avLst/>
              <a:gdLst/>
              <a:ahLst/>
              <a:cxnLst/>
              <a:rect l="l" t="t" r="r" b="b"/>
              <a:pathLst>
                <a:path w="4071" h="403" extrusionOk="0">
                  <a:moveTo>
                    <a:pt x="3872" y="1"/>
                  </a:moveTo>
                  <a:cubicBezTo>
                    <a:pt x="3865" y="1"/>
                    <a:pt x="3857" y="1"/>
                    <a:pt x="3849" y="2"/>
                  </a:cubicBezTo>
                  <a:lnTo>
                    <a:pt x="290" y="2"/>
                  </a:lnTo>
                  <a:cubicBezTo>
                    <a:pt x="280" y="1"/>
                    <a:pt x="272" y="1"/>
                    <a:pt x="263" y="1"/>
                  </a:cubicBezTo>
                  <a:cubicBezTo>
                    <a:pt x="1" y="1"/>
                    <a:pt x="1" y="402"/>
                    <a:pt x="263" y="402"/>
                  </a:cubicBezTo>
                  <a:cubicBezTo>
                    <a:pt x="272" y="402"/>
                    <a:pt x="280" y="402"/>
                    <a:pt x="290" y="401"/>
                  </a:cubicBezTo>
                  <a:lnTo>
                    <a:pt x="3849" y="401"/>
                  </a:lnTo>
                  <a:cubicBezTo>
                    <a:pt x="3855" y="401"/>
                    <a:pt x="3861" y="402"/>
                    <a:pt x="3866" y="402"/>
                  </a:cubicBezTo>
                  <a:cubicBezTo>
                    <a:pt x="3975" y="402"/>
                    <a:pt x="4070" y="313"/>
                    <a:pt x="4070" y="199"/>
                  </a:cubicBezTo>
                  <a:cubicBezTo>
                    <a:pt x="4070" y="91"/>
                    <a:pt x="3978" y="1"/>
                    <a:pt x="38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7"/>
            <p:cNvSpPr/>
            <p:nvPr/>
          </p:nvSpPr>
          <p:spPr>
            <a:xfrm>
              <a:off x="1363124" y="3467671"/>
              <a:ext cx="72859" cy="53748"/>
            </a:xfrm>
            <a:custGeom>
              <a:avLst/>
              <a:gdLst/>
              <a:ahLst/>
              <a:cxnLst/>
              <a:rect l="l" t="t" r="r" b="b"/>
              <a:pathLst>
                <a:path w="2783" h="2053" extrusionOk="0">
                  <a:moveTo>
                    <a:pt x="1778" y="443"/>
                  </a:moveTo>
                  <a:lnTo>
                    <a:pt x="1778" y="520"/>
                  </a:lnTo>
                  <a:lnTo>
                    <a:pt x="1336" y="861"/>
                  </a:lnTo>
                  <a:lnTo>
                    <a:pt x="1125" y="654"/>
                  </a:lnTo>
                  <a:cubicBezTo>
                    <a:pt x="1080" y="612"/>
                    <a:pt x="1022" y="590"/>
                    <a:pt x="963" y="590"/>
                  </a:cubicBezTo>
                  <a:cubicBezTo>
                    <a:pt x="910" y="590"/>
                    <a:pt x="856" y="608"/>
                    <a:pt x="813" y="645"/>
                  </a:cubicBezTo>
                  <a:cubicBezTo>
                    <a:pt x="722" y="717"/>
                    <a:pt x="717" y="851"/>
                    <a:pt x="798" y="928"/>
                  </a:cubicBezTo>
                  <a:lnTo>
                    <a:pt x="1154" y="1274"/>
                  </a:lnTo>
                  <a:cubicBezTo>
                    <a:pt x="1197" y="1317"/>
                    <a:pt x="1260" y="1341"/>
                    <a:pt x="1317" y="1341"/>
                  </a:cubicBezTo>
                  <a:cubicBezTo>
                    <a:pt x="1370" y="1341"/>
                    <a:pt x="1423" y="1327"/>
                    <a:pt x="1461" y="1293"/>
                  </a:cubicBezTo>
                  <a:lnTo>
                    <a:pt x="1778" y="1053"/>
                  </a:lnTo>
                  <a:lnTo>
                    <a:pt x="1778" y="1649"/>
                  </a:lnTo>
                  <a:lnTo>
                    <a:pt x="443" y="1649"/>
                  </a:lnTo>
                  <a:lnTo>
                    <a:pt x="443" y="443"/>
                  </a:lnTo>
                  <a:close/>
                  <a:moveTo>
                    <a:pt x="2534" y="1"/>
                  </a:moveTo>
                  <a:cubicBezTo>
                    <a:pt x="2484" y="1"/>
                    <a:pt x="2434" y="17"/>
                    <a:pt x="2393" y="49"/>
                  </a:cubicBezTo>
                  <a:lnTo>
                    <a:pt x="2187" y="207"/>
                  </a:lnTo>
                  <a:cubicBezTo>
                    <a:pt x="2120" y="102"/>
                    <a:pt x="2009" y="39"/>
                    <a:pt x="1884" y="39"/>
                  </a:cubicBezTo>
                  <a:lnTo>
                    <a:pt x="342" y="39"/>
                  </a:lnTo>
                  <a:cubicBezTo>
                    <a:pt x="339" y="39"/>
                    <a:pt x="336" y="39"/>
                    <a:pt x="333" y="39"/>
                  </a:cubicBezTo>
                  <a:cubicBezTo>
                    <a:pt x="154" y="39"/>
                    <a:pt x="10" y="172"/>
                    <a:pt x="1" y="352"/>
                  </a:cubicBezTo>
                  <a:lnTo>
                    <a:pt x="1" y="1745"/>
                  </a:lnTo>
                  <a:cubicBezTo>
                    <a:pt x="10" y="1919"/>
                    <a:pt x="154" y="2052"/>
                    <a:pt x="333" y="2052"/>
                  </a:cubicBezTo>
                  <a:cubicBezTo>
                    <a:pt x="336" y="2052"/>
                    <a:pt x="339" y="2052"/>
                    <a:pt x="342" y="2052"/>
                  </a:cubicBezTo>
                  <a:lnTo>
                    <a:pt x="1884" y="2052"/>
                  </a:lnTo>
                  <a:cubicBezTo>
                    <a:pt x="1887" y="2052"/>
                    <a:pt x="1890" y="2052"/>
                    <a:pt x="1893" y="2052"/>
                  </a:cubicBezTo>
                  <a:cubicBezTo>
                    <a:pt x="2067" y="2052"/>
                    <a:pt x="2216" y="1919"/>
                    <a:pt x="2225" y="1745"/>
                  </a:cubicBezTo>
                  <a:lnTo>
                    <a:pt x="2225" y="707"/>
                  </a:lnTo>
                  <a:lnTo>
                    <a:pt x="2682" y="356"/>
                  </a:lnTo>
                  <a:cubicBezTo>
                    <a:pt x="2773" y="289"/>
                    <a:pt x="2782" y="155"/>
                    <a:pt x="2706" y="73"/>
                  </a:cubicBezTo>
                  <a:cubicBezTo>
                    <a:pt x="2658" y="25"/>
                    <a:pt x="2595" y="1"/>
                    <a:pt x="25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7"/>
            <p:cNvSpPr/>
            <p:nvPr/>
          </p:nvSpPr>
          <p:spPr>
            <a:xfrm>
              <a:off x="1363124" y="3536184"/>
              <a:ext cx="72859" cy="53145"/>
            </a:xfrm>
            <a:custGeom>
              <a:avLst/>
              <a:gdLst/>
              <a:ahLst/>
              <a:cxnLst/>
              <a:rect l="l" t="t" r="r" b="b"/>
              <a:pathLst>
                <a:path w="2783" h="2030" extrusionOk="0">
                  <a:moveTo>
                    <a:pt x="1778" y="425"/>
                  </a:moveTo>
                  <a:lnTo>
                    <a:pt x="1778" y="521"/>
                  </a:lnTo>
                  <a:lnTo>
                    <a:pt x="1336" y="862"/>
                  </a:lnTo>
                  <a:lnTo>
                    <a:pt x="1125" y="655"/>
                  </a:lnTo>
                  <a:cubicBezTo>
                    <a:pt x="1080" y="613"/>
                    <a:pt x="1022" y="591"/>
                    <a:pt x="963" y="591"/>
                  </a:cubicBezTo>
                  <a:cubicBezTo>
                    <a:pt x="910" y="591"/>
                    <a:pt x="856" y="609"/>
                    <a:pt x="813" y="646"/>
                  </a:cubicBezTo>
                  <a:cubicBezTo>
                    <a:pt x="722" y="713"/>
                    <a:pt x="717" y="852"/>
                    <a:pt x="798" y="929"/>
                  </a:cubicBezTo>
                  <a:lnTo>
                    <a:pt x="1154" y="1275"/>
                  </a:lnTo>
                  <a:cubicBezTo>
                    <a:pt x="1197" y="1318"/>
                    <a:pt x="1260" y="1342"/>
                    <a:pt x="1317" y="1342"/>
                  </a:cubicBezTo>
                  <a:cubicBezTo>
                    <a:pt x="1370" y="1342"/>
                    <a:pt x="1423" y="1323"/>
                    <a:pt x="1461" y="1294"/>
                  </a:cubicBezTo>
                  <a:lnTo>
                    <a:pt x="1778" y="1054"/>
                  </a:lnTo>
                  <a:lnTo>
                    <a:pt x="1778" y="1631"/>
                  </a:lnTo>
                  <a:lnTo>
                    <a:pt x="443" y="1631"/>
                  </a:lnTo>
                  <a:lnTo>
                    <a:pt x="443" y="425"/>
                  </a:lnTo>
                  <a:close/>
                  <a:moveTo>
                    <a:pt x="2531" y="0"/>
                  </a:moveTo>
                  <a:cubicBezTo>
                    <a:pt x="2481" y="0"/>
                    <a:pt x="2431" y="16"/>
                    <a:pt x="2389" y="50"/>
                  </a:cubicBezTo>
                  <a:lnTo>
                    <a:pt x="2192" y="199"/>
                  </a:lnTo>
                  <a:cubicBezTo>
                    <a:pt x="2131" y="92"/>
                    <a:pt x="2017" y="21"/>
                    <a:pt x="1892" y="21"/>
                  </a:cubicBezTo>
                  <a:cubicBezTo>
                    <a:pt x="1887" y="21"/>
                    <a:pt x="1883" y="21"/>
                    <a:pt x="1879" y="21"/>
                  </a:cubicBezTo>
                  <a:lnTo>
                    <a:pt x="342" y="21"/>
                  </a:lnTo>
                  <a:cubicBezTo>
                    <a:pt x="336" y="21"/>
                    <a:pt x="330" y="21"/>
                    <a:pt x="324" y="21"/>
                  </a:cubicBezTo>
                  <a:cubicBezTo>
                    <a:pt x="150" y="21"/>
                    <a:pt x="10" y="157"/>
                    <a:pt x="1" y="329"/>
                  </a:cubicBezTo>
                  <a:lnTo>
                    <a:pt x="1" y="1722"/>
                  </a:lnTo>
                  <a:cubicBezTo>
                    <a:pt x="10" y="1894"/>
                    <a:pt x="150" y="2030"/>
                    <a:pt x="324" y="2030"/>
                  </a:cubicBezTo>
                  <a:cubicBezTo>
                    <a:pt x="330" y="2030"/>
                    <a:pt x="336" y="2030"/>
                    <a:pt x="342" y="2029"/>
                  </a:cubicBezTo>
                  <a:lnTo>
                    <a:pt x="1884" y="2029"/>
                  </a:lnTo>
                  <a:cubicBezTo>
                    <a:pt x="1890" y="2030"/>
                    <a:pt x="1896" y="2030"/>
                    <a:pt x="1901" y="2030"/>
                  </a:cubicBezTo>
                  <a:cubicBezTo>
                    <a:pt x="2072" y="2030"/>
                    <a:pt x="2216" y="1894"/>
                    <a:pt x="2225" y="1722"/>
                  </a:cubicBezTo>
                  <a:lnTo>
                    <a:pt x="2225" y="708"/>
                  </a:lnTo>
                  <a:lnTo>
                    <a:pt x="2682" y="358"/>
                  </a:lnTo>
                  <a:cubicBezTo>
                    <a:pt x="2773" y="290"/>
                    <a:pt x="2782" y="156"/>
                    <a:pt x="2706" y="74"/>
                  </a:cubicBezTo>
                  <a:cubicBezTo>
                    <a:pt x="2657" y="26"/>
                    <a:pt x="2594" y="0"/>
                    <a:pt x="25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7"/>
            <p:cNvSpPr/>
            <p:nvPr/>
          </p:nvSpPr>
          <p:spPr>
            <a:xfrm>
              <a:off x="1363124" y="3604750"/>
              <a:ext cx="72859" cy="52753"/>
            </a:xfrm>
            <a:custGeom>
              <a:avLst/>
              <a:gdLst/>
              <a:ahLst/>
              <a:cxnLst/>
              <a:rect l="l" t="t" r="r" b="b"/>
              <a:pathLst>
                <a:path w="2783" h="2015" extrusionOk="0">
                  <a:moveTo>
                    <a:pt x="1778" y="405"/>
                  </a:moveTo>
                  <a:lnTo>
                    <a:pt x="1778" y="554"/>
                  </a:lnTo>
                  <a:lnTo>
                    <a:pt x="1336" y="890"/>
                  </a:lnTo>
                  <a:lnTo>
                    <a:pt x="1125" y="688"/>
                  </a:lnTo>
                  <a:cubicBezTo>
                    <a:pt x="1079" y="645"/>
                    <a:pt x="1020" y="623"/>
                    <a:pt x="960" y="623"/>
                  </a:cubicBezTo>
                  <a:cubicBezTo>
                    <a:pt x="908" y="623"/>
                    <a:pt x="856" y="640"/>
                    <a:pt x="813" y="674"/>
                  </a:cubicBezTo>
                  <a:cubicBezTo>
                    <a:pt x="722" y="746"/>
                    <a:pt x="717" y="880"/>
                    <a:pt x="798" y="957"/>
                  </a:cubicBezTo>
                  <a:lnTo>
                    <a:pt x="1154" y="1308"/>
                  </a:lnTo>
                  <a:cubicBezTo>
                    <a:pt x="1197" y="1351"/>
                    <a:pt x="1260" y="1370"/>
                    <a:pt x="1317" y="1370"/>
                  </a:cubicBezTo>
                  <a:cubicBezTo>
                    <a:pt x="1370" y="1370"/>
                    <a:pt x="1423" y="1356"/>
                    <a:pt x="1461" y="1322"/>
                  </a:cubicBezTo>
                  <a:lnTo>
                    <a:pt x="1778" y="1082"/>
                  </a:lnTo>
                  <a:lnTo>
                    <a:pt x="1778" y="1611"/>
                  </a:lnTo>
                  <a:lnTo>
                    <a:pt x="443" y="1611"/>
                  </a:lnTo>
                  <a:lnTo>
                    <a:pt x="443" y="405"/>
                  </a:lnTo>
                  <a:close/>
                  <a:moveTo>
                    <a:pt x="324" y="1"/>
                  </a:moveTo>
                  <a:cubicBezTo>
                    <a:pt x="150" y="1"/>
                    <a:pt x="10" y="137"/>
                    <a:pt x="1" y="309"/>
                  </a:cubicBezTo>
                  <a:lnTo>
                    <a:pt x="1" y="1702"/>
                  </a:lnTo>
                  <a:cubicBezTo>
                    <a:pt x="10" y="1881"/>
                    <a:pt x="154" y="2014"/>
                    <a:pt x="333" y="2014"/>
                  </a:cubicBezTo>
                  <a:cubicBezTo>
                    <a:pt x="336" y="2014"/>
                    <a:pt x="339" y="2014"/>
                    <a:pt x="342" y="2014"/>
                  </a:cubicBezTo>
                  <a:lnTo>
                    <a:pt x="1884" y="2014"/>
                  </a:lnTo>
                  <a:cubicBezTo>
                    <a:pt x="1887" y="2014"/>
                    <a:pt x="1890" y="2014"/>
                    <a:pt x="1893" y="2014"/>
                  </a:cubicBezTo>
                  <a:cubicBezTo>
                    <a:pt x="2067" y="2014"/>
                    <a:pt x="2216" y="1881"/>
                    <a:pt x="2225" y="1702"/>
                  </a:cubicBezTo>
                  <a:lnTo>
                    <a:pt x="2225" y="732"/>
                  </a:lnTo>
                  <a:lnTo>
                    <a:pt x="2682" y="381"/>
                  </a:lnTo>
                  <a:cubicBezTo>
                    <a:pt x="2773" y="314"/>
                    <a:pt x="2782" y="179"/>
                    <a:pt x="2706" y="97"/>
                  </a:cubicBezTo>
                  <a:cubicBezTo>
                    <a:pt x="2658" y="50"/>
                    <a:pt x="2595" y="25"/>
                    <a:pt x="2533" y="25"/>
                  </a:cubicBezTo>
                  <a:cubicBezTo>
                    <a:pt x="2482" y="25"/>
                    <a:pt x="2432" y="41"/>
                    <a:pt x="2389" y="73"/>
                  </a:cubicBezTo>
                  <a:lnTo>
                    <a:pt x="2389" y="78"/>
                  </a:lnTo>
                  <a:lnTo>
                    <a:pt x="2211" y="217"/>
                  </a:lnTo>
                  <a:cubicBezTo>
                    <a:pt x="2159" y="87"/>
                    <a:pt x="2035" y="1"/>
                    <a:pt x="1896" y="1"/>
                  </a:cubicBezTo>
                  <a:cubicBezTo>
                    <a:pt x="1892" y="1"/>
                    <a:pt x="1888" y="1"/>
                    <a:pt x="1884" y="1"/>
                  </a:cubicBezTo>
                  <a:lnTo>
                    <a:pt x="342" y="1"/>
                  </a:lnTo>
                  <a:cubicBezTo>
                    <a:pt x="336" y="1"/>
                    <a:pt x="330" y="1"/>
                    <a:pt x="3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7" name="Google Shape;16827;p87"/>
          <p:cNvGrpSpPr/>
          <p:nvPr/>
        </p:nvGrpSpPr>
        <p:grpSpPr>
          <a:xfrm>
            <a:off x="2184548" y="3859455"/>
            <a:ext cx="354948" cy="286776"/>
            <a:chOff x="2184548" y="3859455"/>
            <a:chExt cx="354948" cy="286776"/>
          </a:xfrm>
        </p:grpSpPr>
        <p:sp>
          <p:nvSpPr>
            <p:cNvPr id="16828" name="Google Shape;16828;p87"/>
            <p:cNvSpPr/>
            <p:nvPr/>
          </p:nvSpPr>
          <p:spPr>
            <a:xfrm>
              <a:off x="218981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2634" y="10550"/>
                  </a:lnTo>
                  <a:lnTo>
                    <a:pt x="2634" y="6558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7"/>
            <p:cNvSpPr/>
            <p:nvPr/>
          </p:nvSpPr>
          <p:spPr>
            <a:xfrm>
              <a:off x="218981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7"/>
            <p:cNvSpPr/>
            <p:nvPr/>
          </p:nvSpPr>
          <p:spPr>
            <a:xfrm>
              <a:off x="2258742" y="3864743"/>
              <a:ext cx="68827" cy="276199"/>
            </a:xfrm>
            <a:custGeom>
              <a:avLst/>
              <a:gdLst/>
              <a:ahLst/>
              <a:cxnLst/>
              <a:rect l="l" t="t" r="r" b="b"/>
              <a:pathLst>
                <a:path w="2629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7"/>
            <p:cNvSpPr/>
            <p:nvPr/>
          </p:nvSpPr>
          <p:spPr>
            <a:xfrm>
              <a:off x="2258742" y="3864743"/>
              <a:ext cx="15499" cy="276199"/>
            </a:xfrm>
            <a:custGeom>
              <a:avLst/>
              <a:gdLst/>
              <a:ahLst/>
              <a:cxnLst/>
              <a:rect l="l" t="t" r="r" b="b"/>
              <a:pathLst>
                <a:path w="592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2" y="10550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7"/>
            <p:cNvSpPr/>
            <p:nvPr/>
          </p:nvSpPr>
          <p:spPr>
            <a:xfrm>
              <a:off x="2327543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33" y="10550"/>
                  </a:lnTo>
                  <a:lnTo>
                    <a:pt x="2633" y="6558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87"/>
            <p:cNvSpPr/>
            <p:nvPr/>
          </p:nvSpPr>
          <p:spPr>
            <a:xfrm>
              <a:off x="2396475" y="3864743"/>
              <a:ext cx="68801" cy="276199"/>
            </a:xfrm>
            <a:custGeom>
              <a:avLst/>
              <a:gdLst/>
              <a:ahLst/>
              <a:cxnLst/>
              <a:rect l="l" t="t" r="r" b="b"/>
              <a:pathLst>
                <a:path w="2628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2628" y="1055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87"/>
            <p:cNvSpPr/>
            <p:nvPr/>
          </p:nvSpPr>
          <p:spPr>
            <a:xfrm>
              <a:off x="2465250" y="3864743"/>
              <a:ext cx="68958" cy="276199"/>
            </a:xfrm>
            <a:custGeom>
              <a:avLst/>
              <a:gdLst/>
              <a:ahLst/>
              <a:cxnLst/>
              <a:rect l="l" t="t" r="r" b="b"/>
              <a:pathLst>
                <a:path w="2634" h="10550" extrusionOk="0">
                  <a:moveTo>
                    <a:pt x="1" y="0"/>
                  </a:moveTo>
                  <a:lnTo>
                    <a:pt x="1" y="6558"/>
                  </a:lnTo>
                  <a:lnTo>
                    <a:pt x="1" y="10550"/>
                  </a:lnTo>
                  <a:lnTo>
                    <a:pt x="2633" y="10550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7"/>
            <p:cNvSpPr/>
            <p:nvPr/>
          </p:nvSpPr>
          <p:spPr>
            <a:xfrm>
              <a:off x="2327543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6" y="1055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7"/>
            <p:cNvSpPr/>
            <p:nvPr/>
          </p:nvSpPr>
          <p:spPr>
            <a:xfrm>
              <a:off x="2396475" y="3864743"/>
              <a:ext cx="15472" cy="276199"/>
            </a:xfrm>
            <a:custGeom>
              <a:avLst/>
              <a:gdLst/>
              <a:ahLst/>
              <a:cxnLst/>
              <a:rect l="l" t="t" r="r" b="b"/>
              <a:pathLst>
                <a:path w="591" h="10550" extrusionOk="0">
                  <a:moveTo>
                    <a:pt x="0" y="0"/>
                  </a:moveTo>
                  <a:lnTo>
                    <a:pt x="0" y="10550"/>
                  </a:lnTo>
                  <a:lnTo>
                    <a:pt x="591" y="10550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7"/>
            <p:cNvSpPr/>
            <p:nvPr/>
          </p:nvSpPr>
          <p:spPr>
            <a:xfrm>
              <a:off x="2465250" y="3864743"/>
              <a:ext cx="15629" cy="276199"/>
            </a:xfrm>
            <a:custGeom>
              <a:avLst/>
              <a:gdLst/>
              <a:ahLst/>
              <a:cxnLst/>
              <a:rect l="l" t="t" r="r" b="b"/>
              <a:pathLst>
                <a:path w="597" h="10550" extrusionOk="0">
                  <a:moveTo>
                    <a:pt x="1" y="0"/>
                  </a:moveTo>
                  <a:lnTo>
                    <a:pt x="1" y="10550"/>
                  </a:lnTo>
                  <a:lnTo>
                    <a:pt x="597" y="10550"/>
                  </a:lnTo>
                  <a:lnTo>
                    <a:pt x="5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7"/>
            <p:cNvSpPr/>
            <p:nvPr/>
          </p:nvSpPr>
          <p:spPr>
            <a:xfrm>
              <a:off x="2238505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7"/>
            <p:cNvSpPr/>
            <p:nvPr/>
          </p:nvSpPr>
          <p:spPr>
            <a:xfrm>
              <a:off x="2238505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09" y="6558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7"/>
            <p:cNvSpPr/>
            <p:nvPr/>
          </p:nvSpPr>
          <p:spPr>
            <a:xfrm>
              <a:off x="2376212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1548" y="6558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7"/>
            <p:cNvSpPr/>
            <p:nvPr/>
          </p:nvSpPr>
          <p:spPr>
            <a:xfrm>
              <a:off x="2376212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1" y="0"/>
                  </a:moveTo>
                  <a:lnTo>
                    <a:pt x="1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7"/>
            <p:cNvSpPr/>
            <p:nvPr/>
          </p:nvSpPr>
          <p:spPr>
            <a:xfrm>
              <a:off x="2445013" y="3864743"/>
              <a:ext cx="40527" cy="171688"/>
            </a:xfrm>
            <a:custGeom>
              <a:avLst/>
              <a:gdLst/>
              <a:ahLst/>
              <a:cxnLst/>
              <a:rect l="l" t="t" r="r" b="b"/>
              <a:pathLst>
                <a:path w="1548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1547" y="6558"/>
                  </a:lnTo>
                  <a:lnTo>
                    <a:pt x="1547" y="0"/>
                  </a:ln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7"/>
            <p:cNvSpPr/>
            <p:nvPr/>
          </p:nvSpPr>
          <p:spPr>
            <a:xfrm>
              <a:off x="2445013" y="3864743"/>
              <a:ext cx="13352" cy="171688"/>
            </a:xfrm>
            <a:custGeom>
              <a:avLst/>
              <a:gdLst/>
              <a:ahLst/>
              <a:cxnLst/>
              <a:rect l="l" t="t" r="r" b="b"/>
              <a:pathLst>
                <a:path w="510" h="6558" extrusionOk="0">
                  <a:moveTo>
                    <a:pt x="0" y="0"/>
                  </a:moveTo>
                  <a:lnTo>
                    <a:pt x="0" y="6558"/>
                  </a:lnTo>
                  <a:lnTo>
                    <a:pt x="510" y="6558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7"/>
            <p:cNvSpPr/>
            <p:nvPr/>
          </p:nvSpPr>
          <p:spPr>
            <a:xfrm>
              <a:off x="2184548" y="3859455"/>
              <a:ext cx="354948" cy="286776"/>
            </a:xfrm>
            <a:custGeom>
              <a:avLst/>
              <a:gdLst/>
              <a:ahLst/>
              <a:cxnLst/>
              <a:rect l="l" t="t" r="r" b="b"/>
              <a:pathLst>
                <a:path w="13558" h="10954" extrusionOk="0">
                  <a:moveTo>
                    <a:pt x="8667" y="404"/>
                  </a:moveTo>
                  <a:lnTo>
                    <a:pt x="8667" y="6563"/>
                  </a:lnTo>
                  <a:lnTo>
                    <a:pt x="7523" y="6563"/>
                  </a:lnTo>
                  <a:lnTo>
                    <a:pt x="7523" y="404"/>
                  </a:lnTo>
                  <a:close/>
                  <a:moveTo>
                    <a:pt x="11295" y="404"/>
                  </a:moveTo>
                  <a:lnTo>
                    <a:pt x="11295" y="6563"/>
                  </a:lnTo>
                  <a:lnTo>
                    <a:pt x="10156" y="6563"/>
                  </a:lnTo>
                  <a:lnTo>
                    <a:pt x="10156" y="404"/>
                  </a:lnTo>
                  <a:close/>
                  <a:moveTo>
                    <a:pt x="1859" y="404"/>
                  </a:moveTo>
                  <a:lnTo>
                    <a:pt x="1859" y="6760"/>
                  </a:lnTo>
                  <a:cubicBezTo>
                    <a:pt x="1859" y="6875"/>
                    <a:pt x="1951" y="6961"/>
                    <a:pt x="2061" y="6961"/>
                  </a:cubicBezTo>
                  <a:lnTo>
                    <a:pt x="2633" y="6961"/>
                  </a:lnTo>
                  <a:lnTo>
                    <a:pt x="2633" y="10550"/>
                  </a:lnTo>
                  <a:lnTo>
                    <a:pt x="404" y="10550"/>
                  </a:lnTo>
                  <a:lnTo>
                    <a:pt x="404" y="404"/>
                  </a:lnTo>
                  <a:close/>
                  <a:moveTo>
                    <a:pt x="5261" y="404"/>
                  </a:moveTo>
                  <a:lnTo>
                    <a:pt x="5261" y="10550"/>
                  </a:lnTo>
                  <a:lnTo>
                    <a:pt x="3036" y="10550"/>
                  </a:lnTo>
                  <a:lnTo>
                    <a:pt x="3036" y="6961"/>
                  </a:lnTo>
                  <a:lnTo>
                    <a:pt x="3608" y="6961"/>
                  </a:lnTo>
                  <a:cubicBezTo>
                    <a:pt x="3719" y="6961"/>
                    <a:pt x="3810" y="6875"/>
                    <a:pt x="3810" y="6764"/>
                  </a:cubicBezTo>
                  <a:lnTo>
                    <a:pt x="3810" y="3796"/>
                  </a:lnTo>
                  <a:cubicBezTo>
                    <a:pt x="3810" y="3680"/>
                    <a:pt x="3719" y="3594"/>
                    <a:pt x="3608" y="3594"/>
                  </a:cubicBezTo>
                  <a:cubicBezTo>
                    <a:pt x="3498" y="3594"/>
                    <a:pt x="3406" y="3680"/>
                    <a:pt x="3406" y="3796"/>
                  </a:cubicBezTo>
                  <a:lnTo>
                    <a:pt x="3406" y="6558"/>
                  </a:lnTo>
                  <a:lnTo>
                    <a:pt x="2263" y="6558"/>
                  </a:lnTo>
                  <a:lnTo>
                    <a:pt x="2263" y="404"/>
                  </a:lnTo>
                  <a:lnTo>
                    <a:pt x="3406" y="404"/>
                  </a:lnTo>
                  <a:lnTo>
                    <a:pt x="3406" y="2859"/>
                  </a:lnTo>
                  <a:cubicBezTo>
                    <a:pt x="3406" y="2969"/>
                    <a:pt x="3498" y="3056"/>
                    <a:pt x="3608" y="3056"/>
                  </a:cubicBezTo>
                  <a:cubicBezTo>
                    <a:pt x="3719" y="3056"/>
                    <a:pt x="3810" y="2969"/>
                    <a:pt x="3810" y="2859"/>
                  </a:cubicBezTo>
                  <a:lnTo>
                    <a:pt x="3810" y="404"/>
                  </a:lnTo>
                  <a:close/>
                  <a:moveTo>
                    <a:pt x="7120" y="404"/>
                  </a:moveTo>
                  <a:lnTo>
                    <a:pt x="7120" y="6760"/>
                  </a:lnTo>
                  <a:cubicBezTo>
                    <a:pt x="7120" y="6875"/>
                    <a:pt x="7211" y="6961"/>
                    <a:pt x="7322" y="6961"/>
                  </a:cubicBezTo>
                  <a:lnTo>
                    <a:pt x="7893" y="6961"/>
                  </a:lnTo>
                  <a:lnTo>
                    <a:pt x="7893" y="10550"/>
                  </a:lnTo>
                  <a:lnTo>
                    <a:pt x="5664" y="10550"/>
                  </a:lnTo>
                  <a:lnTo>
                    <a:pt x="5664" y="404"/>
                  </a:lnTo>
                  <a:close/>
                  <a:moveTo>
                    <a:pt x="9752" y="404"/>
                  </a:moveTo>
                  <a:lnTo>
                    <a:pt x="9752" y="6760"/>
                  </a:lnTo>
                  <a:cubicBezTo>
                    <a:pt x="9752" y="6875"/>
                    <a:pt x="9839" y="6961"/>
                    <a:pt x="9949" y="6961"/>
                  </a:cubicBezTo>
                  <a:lnTo>
                    <a:pt x="10526" y="6961"/>
                  </a:lnTo>
                  <a:lnTo>
                    <a:pt x="10526" y="10550"/>
                  </a:lnTo>
                  <a:lnTo>
                    <a:pt x="8297" y="10550"/>
                  </a:lnTo>
                  <a:lnTo>
                    <a:pt x="8297" y="6961"/>
                  </a:lnTo>
                  <a:lnTo>
                    <a:pt x="8869" y="6961"/>
                  </a:lnTo>
                  <a:cubicBezTo>
                    <a:pt x="8979" y="6961"/>
                    <a:pt x="9070" y="6875"/>
                    <a:pt x="9070" y="6760"/>
                  </a:cubicBezTo>
                  <a:lnTo>
                    <a:pt x="9070" y="404"/>
                  </a:lnTo>
                  <a:close/>
                  <a:moveTo>
                    <a:pt x="202" y="0"/>
                  </a:moveTo>
                  <a:cubicBezTo>
                    <a:pt x="91" y="0"/>
                    <a:pt x="0" y="87"/>
                    <a:pt x="0" y="202"/>
                  </a:cubicBezTo>
                  <a:lnTo>
                    <a:pt x="0" y="10752"/>
                  </a:lnTo>
                  <a:cubicBezTo>
                    <a:pt x="0" y="10862"/>
                    <a:pt x="91" y="10954"/>
                    <a:pt x="202" y="10954"/>
                  </a:cubicBezTo>
                  <a:lnTo>
                    <a:pt x="13355" y="10954"/>
                  </a:lnTo>
                  <a:cubicBezTo>
                    <a:pt x="13466" y="10954"/>
                    <a:pt x="13557" y="10862"/>
                    <a:pt x="13557" y="10752"/>
                  </a:cubicBezTo>
                  <a:lnTo>
                    <a:pt x="13557" y="5410"/>
                  </a:lnTo>
                  <a:cubicBezTo>
                    <a:pt x="13557" y="5294"/>
                    <a:pt x="13466" y="5208"/>
                    <a:pt x="13355" y="5208"/>
                  </a:cubicBezTo>
                  <a:cubicBezTo>
                    <a:pt x="13245" y="5208"/>
                    <a:pt x="13154" y="5294"/>
                    <a:pt x="13154" y="5410"/>
                  </a:cubicBezTo>
                  <a:lnTo>
                    <a:pt x="13154" y="10550"/>
                  </a:lnTo>
                  <a:lnTo>
                    <a:pt x="10925" y="10550"/>
                  </a:lnTo>
                  <a:lnTo>
                    <a:pt x="10925" y="6966"/>
                  </a:lnTo>
                  <a:lnTo>
                    <a:pt x="11496" y="6966"/>
                  </a:lnTo>
                  <a:cubicBezTo>
                    <a:pt x="11607" y="6966"/>
                    <a:pt x="11698" y="6875"/>
                    <a:pt x="11698" y="6764"/>
                  </a:cubicBezTo>
                  <a:lnTo>
                    <a:pt x="11698" y="404"/>
                  </a:lnTo>
                  <a:lnTo>
                    <a:pt x="13154" y="404"/>
                  </a:lnTo>
                  <a:lnTo>
                    <a:pt x="13154" y="4468"/>
                  </a:lnTo>
                  <a:cubicBezTo>
                    <a:pt x="13154" y="4579"/>
                    <a:pt x="13245" y="4670"/>
                    <a:pt x="13355" y="4670"/>
                  </a:cubicBezTo>
                  <a:cubicBezTo>
                    <a:pt x="13466" y="4670"/>
                    <a:pt x="13557" y="4579"/>
                    <a:pt x="13557" y="4468"/>
                  </a:cubicBezTo>
                  <a:lnTo>
                    <a:pt x="13557" y="202"/>
                  </a:lnTo>
                  <a:cubicBezTo>
                    <a:pt x="13557" y="87"/>
                    <a:pt x="13466" y="0"/>
                    <a:pt x="133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5" name="Google Shape;16845;p87"/>
          <p:cNvGrpSpPr/>
          <p:nvPr/>
        </p:nvGrpSpPr>
        <p:grpSpPr>
          <a:xfrm>
            <a:off x="3140511" y="3840108"/>
            <a:ext cx="216823" cy="334162"/>
            <a:chOff x="3140511" y="3840108"/>
            <a:chExt cx="216823" cy="334162"/>
          </a:xfrm>
        </p:grpSpPr>
        <p:sp>
          <p:nvSpPr>
            <p:cNvPr id="16846" name="Google Shape;16846;p87"/>
            <p:cNvSpPr/>
            <p:nvPr/>
          </p:nvSpPr>
          <p:spPr>
            <a:xfrm>
              <a:off x="3146925" y="3846155"/>
              <a:ext cx="210068" cy="246511"/>
            </a:xfrm>
            <a:custGeom>
              <a:avLst/>
              <a:gdLst/>
              <a:ahLst/>
              <a:cxnLst/>
              <a:rect l="l" t="t" r="r" b="b"/>
              <a:pathLst>
                <a:path w="8024" h="9416" extrusionOk="0">
                  <a:moveTo>
                    <a:pt x="4012" y="0"/>
                  </a:moveTo>
                  <a:cubicBezTo>
                    <a:pt x="3946" y="0"/>
                    <a:pt x="3880" y="30"/>
                    <a:pt x="3839" y="90"/>
                  </a:cubicBezTo>
                  <a:lnTo>
                    <a:pt x="164" y="5485"/>
                  </a:lnTo>
                  <a:cubicBezTo>
                    <a:pt x="1" y="5721"/>
                    <a:pt x="30" y="6038"/>
                    <a:pt x="231" y="6244"/>
                  </a:cubicBezTo>
                  <a:lnTo>
                    <a:pt x="1980" y="8017"/>
                  </a:lnTo>
                  <a:cubicBezTo>
                    <a:pt x="2086" y="8128"/>
                    <a:pt x="2148" y="8272"/>
                    <a:pt x="2148" y="8421"/>
                  </a:cubicBezTo>
                  <a:lnTo>
                    <a:pt x="2148" y="9415"/>
                  </a:lnTo>
                  <a:lnTo>
                    <a:pt x="5876" y="9415"/>
                  </a:lnTo>
                  <a:lnTo>
                    <a:pt x="5876" y="8421"/>
                  </a:lnTo>
                  <a:cubicBezTo>
                    <a:pt x="5876" y="8272"/>
                    <a:pt x="5934" y="8128"/>
                    <a:pt x="6044" y="8017"/>
                  </a:cubicBezTo>
                  <a:lnTo>
                    <a:pt x="7793" y="6244"/>
                  </a:lnTo>
                  <a:cubicBezTo>
                    <a:pt x="7995" y="6038"/>
                    <a:pt x="8024" y="5721"/>
                    <a:pt x="7860" y="5485"/>
                  </a:cubicBezTo>
                  <a:lnTo>
                    <a:pt x="4185" y="90"/>
                  </a:lnTo>
                  <a:cubicBezTo>
                    <a:pt x="4144" y="30"/>
                    <a:pt x="4078" y="0"/>
                    <a:pt x="4012" y="0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87"/>
            <p:cNvSpPr/>
            <p:nvPr/>
          </p:nvSpPr>
          <p:spPr>
            <a:xfrm>
              <a:off x="3146925" y="3846182"/>
              <a:ext cx="112862" cy="246485"/>
            </a:xfrm>
            <a:custGeom>
              <a:avLst/>
              <a:gdLst/>
              <a:ahLst/>
              <a:cxnLst/>
              <a:rect l="l" t="t" r="r" b="b"/>
              <a:pathLst>
                <a:path w="4311" h="9415" extrusionOk="0">
                  <a:moveTo>
                    <a:pt x="4012" y="1"/>
                  </a:moveTo>
                  <a:cubicBezTo>
                    <a:pt x="3945" y="1"/>
                    <a:pt x="3878" y="32"/>
                    <a:pt x="3834" y="94"/>
                  </a:cubicBezTo>
                  <a:lnTo>
                    <a:pt x="164" y="5484"/>
                  </a:lnTo>
                  <a:cubicBezTo>
                    <a:pt x="1" y="5720"/>
                    <a:pt x="30" y="6037"/>
                    <a:pt x="231" y="6243"/>
                  </a:cubicBezTo>
                  <a:lnTo>
                    <a:pt x="1980" y="8021"/>
                  </a:lnTo>
                  <a:cubicBezTo>
                    <a:pt x="2086" y="8127"/>
                    <a:pt x="2148" y="8271"/>
                    <a:pt x="2148" y="8424"/>
                  </a:cubicBezTo>
                  <a:lnTo>
                    <a:pt x="2148" y="9414"/>
                  </a:lnTo>
                  <a:lnTo>
                    <a:pt x="2744" y="9414"/>
                  </a:lnTo>
                  <a:lnTo>
                    <a:pt x="2744" y="8424"/>
                  </a:lnTo>
                  <a:cubicBezTo>
                    <a:pt x="2744" y="8271"/>
                    <a:pt x="2686" y="8127"/>
                    <a:pt x="2581" y="8016"/>
                  </a:cubicBezTo>
                  <a:lnTo>
                    <a:pt x="827" y="6243"/>
                  </a:lnTo>
                  <a:cubicBezTo>
                    <a:pt x="625" y="6037"/>
                    <a:pt x="597" y="5720"/>
                    <a:pt x="760" y="5484"/>
                  </a:cubicBezTo>
                  <a:lnTo>
                    <a:pt x="4310" y="272"/>
                  </a:lnTo>
                  <a:lnTo>
                    <a:pt x="4185" y="94"/>
                  </a:lnTo>
                  <a:cubicBezTo>
                    <a:pt x="4144" y="32"/>
                    <a:pt x="4078" y="1"/>
                    <a:pt x="4012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87"/>
            <p:cNvSpPr/>
            <p:nvPr/>
          </p:nvSpPr>
          <p:spPr>
            <a:xfrm>
              <a:off x="3229182" y="3996298"/>
              <a:ext cx="45422" cy="29191"/>
            </a:xfrm>
            <a:custGeom>
              <a:avLst/>
              <a:gdLst/>
              <a:ahLst/>
              <a:cxnLst/>
              <a:rect l="l" t="t" r="r" b="b"/>
              <a:pathLst>
                <a:path w="1735" h="1115" extrusionOk="0">
                  <a:moveTo>
                    <a:pt x="558" y="0"/>
                  </a:moveTo>
                  <a:cubicBezTo>
                    <a:pt x="251" y="0"/>
                    <a:pt x="1" y="250"/>
                    <a:pt x="1" y="557"/>
                  </a:cubicBezTo>
                  <a:cubicBezTo>
                    <a:pt x="1" y="865"/>
                    <a:pt x="251" y="1115"/>
                    <a:pt x="558" y="1115"/>
                  </a:cubicBezTo>
                  <a:lnTo>
                    <a:pt x="1178" y="1115"/>
                  </a:lnTo>
                  <a:cubicBezTo>
                    <a:pt x="1485" y="1115"/>
                    <a:pt x="1735" y="865"/>
                    <a:pt x="1735" y="557"/>
                  </a:cubicBezTo>
                  <a:cubicBezTo>
                    <a:pt x="1735" y="250"/>
                    <a:pt x="1485" y="0"/>
                    <a:pt x="1178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7"/>
            <p:cNvSpPr/>
            <p:nvPr/>
          </p:nvSpPr>
          <p:spPr>
            <a:xfrm>
              <a:off x="3225282" y="4003078"/>
              <a:ext cx="53224" cy="22410"/>
            </a:xfrm>
            <a:custGeom>
              <a:avLst/>
              <a:gdLst/>
              <a:ahLst/>
              <a:cxnLst/>
              <a:rect l="l" t="t" r="r" b="b"/>
              <a:pathLst>
                <a:path w="2033" h="856" extrusionOk="0">
                  <a:moveTo>
                    <a:pt x="236" y="1"/>
                  </a:moveTo>
                  <a:cubicBezTo>
                    <a:pt x="1" y="375"/>
                    <a:pt x="270" y="856"/>
                    <a:pt x="707" y="856"/>
                  </a:cubicBezTo>
                  <a:lnTo>
                    <a:pt x="1327" y="856"/>
                  </a:lnTo>
                  <a:cubicBezTo>
                    <a:pt x="1764" y="856"/>
                    <a:pt x="2033" y="375"/>
                    <a:pt x="1802" y="1"/>
                  </a:cubicBezTo>
                  <a:lnTo>
                    <a:pt x="1802" y="1"/>
                  </a:lnTo>
                  <a:cubicBezTo>
                    <a:pt x="1697" y="169"/>
                    <a:pt x="1519" y="265"/>
                    <a:pt x="1327" y="265"/>
                  </a:cubicBezTo>
                  <a:lnTo>
                    <a:pt x="707" y="265"/>
                  </a:lnTo>
                  <a:cubicBezTo>
                    <a:pt x="515" y="265"/>
                    <a:pt x="337" y="169"/>
                    <a:pt x="236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7"/>
            <p:cNvSpPr/>
            <p:nvPr/>
          </p:nvSpPr>
          <p:spPr>
            <a:xfrm>
              <a:off x="3212218" y="4134135"/>
              <a:ext cx="79509" cy="34348"/>
            </a:xfrm>
            <a:custGeom>
              <a:avLst/>
              <a:gdLst/>
              <a:ahLst/>
              <a:cxnLst/>
              <a:rect l="l" t="t" r="r" b="b"/>
              <a:pathLst>
                <a:path w="3037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2710" y="1312"/>
                  </a:lnTo>
                  <a:cubicBezTo>
                    <a:pt x="2887" y="1312"/>
                    <a:pt x="3036" y="1168"/>
                    <a:pt x="3036" y="990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7"/>
            <p:cNvSpPr/>
            <p:nvPr/>
          </p:nvSpPr>
          <p:spPr>
            <a:xfrm>
              <a:off x="3212218" y="4134135"/>
              <a:ext cx="24164" cy="34348"/>
            </a:xfrm>
            <a:custGeom>
              <a:avLst/>
              <a:gdLst/>
              <a:ahLst/>
              <a:cxnLst/>
              <a:rect l="l" t="t" r="r" b="b"/>
              <a:pathLst>
                <a:path w="923" h="1312" extrusionOk="0">
                  <a:moveTo>
                    <a:pt x="0" y="0"/>
                  </a:moveTo>
                  <a:lnTo>
                    <a:pt x="0" y="990"/>
                  </a:lnTo>
                  <a:cubicBezTo>
                    <a:pt x="0" y="1168"/>
                    <a:pt x="144" y="1312"/>
                    <a:pt x="327" y="1312"/>
                  </a:cubicBezTo>
                  <a:lnTo>
                    <a:pt x="923" y="1312"/>
                  </a:lnTo>
                  <a:cubicBezTo>
                    <a:pt x="745" y="1312"/>
                    <a:pt x="601" y="1168"/>
                    <a:pt x="601" y="990"/>
                  </a:cubicBezTo>
                  <a:lnTo>
                    <a:pt x="601" y="0"/>
                  </a:ln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7"/>
            <p:cNvSpPr/>
            <p:nvPr/>
          </p:nvSpPr>
          <p:spPr>
            <a:xfrm>
              <a:off x="3190069" y="4092012"/>
              <a:ext cx="123779" cy="42647"/>
            </a:xfrm>
            <a:custGeom>
              <a:avLst/>
              <a:gdLst/>
              <a:ahLst/>
              <a:cxnLst/>
              <a:rect l="l" t="t" r="r" b="b"/>
              <a:pathLst>
                <a:path w="4728" h="1629" extrusionOk="0">
                  <a:moveTo>
                    <a:pt x="361" y="0"/>
                  </a:moveTo>
                  <a:cubicBezTo>
                    <a:pt x="159" y="0"/>
                    <a:pt x="1" y="159"/>
                    <a:pt x="1" y="360"/>
                  </a:cubicBezTo>
                  <a:lnTo>
                    <a:pt x="1" y="1268"/>
                  </a:lnTo>
                  <a:cubicBezTo>
                    <a:pt x="1" y="1470"/>
                    <a:pt x="159" y="1629"/>
                    <a:pt x="361" y="1629"/>
                  </a:cubicBezTo>
                  <a:lnTo>
                    <a:pt x="4368" y="1629"/>
                  </a:lnTo>
                  <a:cubicBezTo>
                    <a:pt x="4569" y="1629"/>
                    <a:pt x="4728" y="1470"/>
                    <a:pt x="4728" y="1268"/>
                  </a:cubicBezTo>
                  <a:lnTo>
                    <a:pt x="4728" y="356"/>
                  </a:lnTo>
                  <a:cubicBezTo>
                    <a:pt x="4728" y="159"/>
                    <a:pt x="4564" y="0"/>
                    <a:pt x="4368" y="0"/>
                  </a:cubicBezTo>
                  <a:close/>
                </a:path>
              </a:pathLst>
            </a:custGeom>
            <a:solidFill>
              <a:srgbClr val="E8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7"/>
            <p:cNvSpPr/>
            <p:nvPr/>
          </p:nvSpPr>
          <p:spPr>
            <a:xfrm>
              <a:off x="3190069" y="4109474"/>
              <a:ext cx="123779" cy="25185"/>
            </a:xfrm>
            <a:custGeom>
              <a:avLst/>
              <a:gdLst/>
              <a:ahLst/>
              <a:cxnLst/>
              <a:rect l="l" t="t" r="r" b="b"/>
              <a:pathLst>
                <a:path w="4728" h="962" extrusionOk="0">
                  <a:moveTo>
                    <a:pt x="1" y="1"/>
                  </a:moveTo>
                  <a:lnTo>
                    <a:pt x="1" y="601"/>
                  </a:lnTo>
                  <a:cubicBezTo>
                    <a:pt x="1" y="798"/>
                    <a:pt x="159" y="962"/>
                    <a:pt x="361" y="962"/>
                  </a:cubicBezTo>
                  <a:lnTo>
                    <a:pt x="4368" y="962"/>
                  </a:lnTo>
                  <a:cubicBezTo>
                    <a:pt x="4569" y="962"/>
                    <a:pt x="4728" y="798"/>
                    <a:pt x="4728" y="601"/>
                  </a:cubicBezTo>
                  <a:lnTo>
                    <a:pt x="4728" y="1"/>
                  </a:lnTo>
                  <a:cubicBezTo>
                    <a:pt x="4728" y="203"/>
                    <a:pt x="4569" y="361"/>
                    <a:pt x="4368" y="361"/>
                  </a:cubicBezTo>
                  <a:lnTo>
                    <a:pt x="361" y="361"/>
                  </a:lnTo>
                  <a:cubicBezTo>
                    <a:pt x="159" y="361"/>
                    <a:pt x="1" y="203"/>
                    <a:pt x="1" y="1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7"/>
            <p:cNvSpPr/>
            <p:nvPr/>
          </p:nvSpPr>
          <p:spPr>
            <a:xfrm>
              <a:off x="3140511" y="3840108"/>
              <a:ext cx="216823" cy="334162"/>
            </a:xfrm>
            <a:custGeom>
              <a:avLst/>
              <a:gdLst/>
              <a:ahLst/>
              <a:cxnLst/>
              <a:rect l="l" t="t" r="r" b="b"/>
              <a:pathLst>
                <a:path w="8282" h="12764" extrusionOk="0">
                  <a:moveTo>
                    <a:pt x="4565" y="6178"/>
                  </a:moveTo>
                  <a:cubicBezTo>
                    <a:pt x="4752" y="6178"/>
                    <a:pt x="4901" y="6331"/>
                    <a:pt x="4901" y="6514"/>
                  </a:cubicBezTo>
                  <a:cubicBezTo>
                    <a:pt x="4901" y="6696"/>
                    <a:pt x="4752" y="6850"/>
                    <a:pt x="4565" y="6850"/>
                  </a:cubicBezTo>
                  <a:lnTo>
                    <a:pt x="3950" y="6850"/>
                  </a:lnTo>
                  <a:cubicBezTo>
                    <a:pt x="3762" y="6850"/>
                    <a:pt x="3613" y="6696"/>
                    <a:pt x="3613" y="6514"/>
                  </a:cubicBezTo>
                  <a:cubicBezTo>
                    <a:pt x="3613" y="6331"/>
                    <a:pt x="3762" y="6178"/>
                    <a:pt x="3950" y="6178"/>
                  </a:cubicBezTo>
                  <a:close/>
                  <a:moveTo>
                    <a:pt x="6261" y="9862"/>
                  </a:moveTo>
                  <a:cubicBezTo>
                    <a:pt x="6337" y="9862"/>
                    <a:pt x="6395" y="9925"/>
                    <a:pt x="6395" y="9997"/>
                  </a:cubicBezTo>
                  <a:lnTo>
                    <a:pt x="6395" y="10866"/>
                  </a:lnTo>
                  <a:cubicBezTo>
                    <a:pt x="6395" y="10938"/>
                    <a:pt x="6337" y="10996"/>
                    <a:pt x="6261" y="11001"/>
                  </a:cubicBezTo>
                  <a:lnTo>
                    <a:pt x="2254" y="11001"/>
                  </a:lnTo>
                  <a:cubicBezTo>
                    <a:pt x="2177" y="10996"/>
                    <a:pt x="2119" y="10938"/>
                    <a:pt x="2119" y="10866"/>
                  </a:cubicBezTo>
                  <a:lnTo>
                    <a:pt x="2119" y="9997"/>
                  </a:lnTo>
                  <a:cubicBezTo>
                    <a:pt x="2119" y="9925"/>
                    <a:pt x="2177" y="9862"/>
                    <a:pt x="2254" y="9862"/>
                  </a:cubicBezTo>
                  <a:close/>
                  <a:moveTo>
                    <a:pt x="4257" y="1"/>
                  </a:moveTo>
                  <a:cubicBezTo>
                    <a:pt x="4120" y="1"/>
                    <a:pt x="3983" y="64"/>
                    <a:pt x="3897" y="192"/>
                  </a:cubicBezTo>
                  <a:lnTo>
                    <a:pt x="222" y="5582"/>
                  </a:lnTo>
                  <a:cubicBezTo>
                    <a:pt x="1" y="5909"/>
                    <a:pt x="39" y="6346"/>
                    <a:pt x="318" y="6624"/>
                  </a:cubicBezTo>
                  <a:lnTo>
                    <a:pt x="2067" y="8402"/>
                  </a:lnTo>
                  <a:cubicBezTo>
                    <a:pt x="2134" y="8464"/>
                    <a:pt x="2167" y="8556"/>
                    <a:pt x="2167" y="8647"/>
                  </a:cubicBezTo>
                  <a:lnTo>
                    <a:pt x="2167" y="9420"/>
                  </a:lnTo>
                  <a:cubicBezTo>
                    <a:pt x="1884" y="9464"/>
                    <a:pt x="1668" y="9709"/>
                    <a:pt x="1668" y="9997"/>
                  </a:cubicBezTo>
                  <a:lnTo>
                    <a:pt x="1668" y="10866"/>
                  </a:lnTo>
                  <a:cubicBezTo>
                    <a:pt x="1668" y="11188"/>
                    <a:pt x="1932" y="11448"/>
                    <a:pt x="2254" y="11448"/>
                  </a:cubicBezTo>
                  <a:lnTo>
                    <a:pt x="2518" y="11448"/>
                  </a:lnTo>
                  <a:lnTo>
                    <a:pt x="2518" y="12211"/>
                  </a:lnTo>
                  <a:cubicBezTo>
                    <a:pt x="2518" y="12514"/>
                    <a:pt x="2763" y="12764"/>
                    <a:pt x="3066" y="12764"/>
                  </a:cubicBezTo>
                  <a:lnTo>
                    <a:pt x="3705" y="12764"/>
                  </a:lnTo>
                  <a:cubicBezTo>
                    <a:pt x="4003" y="12764"/>
                    <a:pt x="4003" y="12312"/>
                    <a:pt x="3705" y="12312"/>
                  </a:cubicBezTo>
                  <a:lnTo>
                    <a:pt x="3066" y="12312"/>
                  </a:lnTo>
                  <a:cubicBezTo>
                    <a:pt x="3008" y="12312"/>
                    <a:pt x="2965" y="12269"/>
                    <a:pt x="2965" y="12211"/>
                  </a:cubicBezTo>
                  <a:lnTo>
                    <a:pt x="2965" y="11448"/>
                  </a:lnTo>
                  <a:lnTo>
                    <a:pt x="5545" y="11448"/>
                  </a:lnTo>
                  <a:lnTo>
                    <a:pt x="5545" y="12211"/>
                  </a:lnTo>
                  <a:cubicBezTo>
                    <a:pt x="5545" y="12269"/>
                    <a:pt x="5501" y="12312"/>
                    <a:pt x="5444" y="12312"/>
                  </a:cubicBezTo>
                  <a:lnTo>
                    <a:pt x="4747" y="12312"/>
                  </a:lnTo>
                  <a:cubicBezTo>
                    <a:pt x="4445" y="12312"/>
                    <a:pt x="4445" y="12764"/>
                    <a:pt x="4747" y="12764"/>
                  </a:cubicBezTo>
                  <a:lnTo>
                    <a:pt x="5444" y="12764"/>
                  </a:lnTo>
                  <a:cubicBezTo>
                    <a:pt x="5746" y="12764"/>
                    <a:pt x="5996" y="12514"/>
                    <a:pt x="5996" y="12211"/>
                  </a:cubicBezTo>
                  <a:lnTo>
                    <a:pt x="5996" y="11448"/>
                  </a:lnTo>
                  <a:lnTo>
                    <a:pt x="6261" y="11448"/>
                  </a:lnTo>
                  <a:cubicBezTo>
                    <a:pt x="6582" y="11448"/>
                    <a:pt x="6842" y="11188"/>
                    <a:pt x="6842" y="10866"/>
                  </a:cubicBezTo>
                  <a:lnTo>
                    <a:pt x="6842" y="9997"/>
                  </a:lnTo>
                  <a:cubicBezTo>
                    <a:pt x="6842" y="9709"/>
                    <a:pt x="6630" y="9464"/>
                    <a:pt x="6342" y="9420"/>
                  </a:cubicBezTo>
                  <a:lnTo>
                    <a:pt x="6342" y="8647"/>
                  </a:lnTo>
                  <a:cubicBezTo>
                    <a:pt x="6342" y="8551"/>
                    <a:pt x="6381" y="8464"/>
                    <a:pt x="6443" y="8397"/>
                  </a:cubicBezTo>
                  <a:lnTo>
                    <a:pt x="8120" y="6696"/>
                  </a:lnTo>
                  <a:cubicBezTo>
                    <a:pt x="8281" y="6535"/>
                    <a:pt x="8134" y="6314"/>
                    <a:pt x="7961" y="6314"/>
                  </a:cubicBezTo>
                  <a:cubicBezTo>
                    <a:pt x="7908" y="6314"/>
                    <a:pt x="7852" y="6335"/>
                    <a:pt x="7803" y="6384"/>
                  </a:cubicBezTo>
                  <a:lnTo>
                    <a:pt x="7807" y="6384"/>
                  </a:lnTo>
                  <a:lnTo>
                    <a:pt x="6126" y="8085"/>
                  </a:lnTo>
                  <a:cubicBezTo>
                    <a:pt x="5982" y="8234"/>
                    <a:pt x="5895" y="8435"/>
                    <a:pt x="5900" y="8647"/>
                  </a:cubicBezTo>
                  <a:lnTo>
                    <a:pt x="5900" y="9415"/>
                  </a:lnTo>
                  <a:lnTo>
                    <a:pt x="2619" y="9415"/>
                  </a:lnTo>
                  <a:lnTo>
                    <a:pt x="2619" y="8647"/>
                  </a:lnTo>
                  <a:cubicBezTo>
                    <a:pt x="2619" y="8435"/>
                    <a:pt x="2537" y="8234"/>
                    <a:pt x="2388" y="8085"/>
                  </a:cubicBezTo>
                  <a:lnTo>
                    <a:pt x="635" y="6312"/>
                  </a:lnTo>
                  <a:cubicBezTo>
                    <a:pt x="510" y="6182"/>
                    <a:pt x="491" y="5981"/>
                    <a:pt x="592" y="5832"/>
                  </a:cubicBezTo>
                  <a:lnTo>
                    <a:pt x="4031" y="787"/>
                  </a:lnTo>
                  <a:lnTo>
                    <a:pt x="4031" y="5736"/>
                  </a:lnTo>
                  <a:lnTo>
                    <a:pt x="3950" y="5736"/>
                  </a:lnTo>
                  <a:cubicBezTo>
                    <a:pt x="3517" y="5736"/>
                    <a:pt x="3167" y="6082"/>
                    <a:pt x="3167" y="6514"/>
                  </a:cubicBezTo>
                  <a:cubicBezTo>
                    <a:pt x="3167" y="6946"/>
                    <a:pt x="3517" y="7297"/>
                    <a:pt x="3950" y="7297"/>
                  </a:cubicBezTo>
                  <a:lnTo>
                    <a:pt x="4565" y="7297"/>
                  </a:lnTo>
                  <a:cubicBezTo>
                    <a:pt x="4997" y="7297"/>
                    <a:pt x="5348" y="6946"/>
                    <a:pt x="5348" y="6514"/>
                  </a:cubicBezTo>
                  <a:cubicBezTo>
                    <a:pt x="5348" y="6082"/>
                    <a:pt x="4997" y="5736"/>
                    <a:pt x="4565" y="5736"/>
                  </a:cubicBezTo>
                  <a:lnTo>
                    <a:pt x="4483" y="5736"/>
                  </a:lnTo>
                  <a:lnTo>
                    <a:pt x="4483" y="787"/>
                  </a:lnTo>
                  <a:lnTo>
                    <a:pt x="7779" y="5620"/>
                  </a:lnTo>
                  <a:cubicBezTo>
                    <a:pt x="7827" y="5698"/>
                    <a:pt x="7894" y="5730"/>
                    <a:pt x="7961" y="5730"/>
                  </a:cubicBezTo>
                  <a:cubicBezTo>
                    <a:pt x="8122" y="5730"/>
                    <a:pt x="8277" y="5547"/>
                    <a:pt x="8149" y="5371"/>
                  </a:cubicBezTo>
                  <a:lnTo>
                    <a:pt x="4618" y="192"/>
                  </a:lnTo>
                  <a:cubicBezTo>
                    <a:pt x="4531" y="64"/>
                    <a:pt x="4394" y="1"/>
                    <a:pt x="42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5" name="Google Shape;16855;p87"/>
          <p:cNvGrpSpPr/>
          <p:nvPr/>
        </p:nvGrpSpPr>
        <p:grpSpPr>
          <a:xfrm>
            <a:off x="883193" y="3362794"/>
            <a:ext cx="275099" cy="363876"/>
            <a:chOff x="883193" y="3362794"/>
            <a:chExt cx="275099" cy="363876"/>
          </a:xfrm>
        </p:grpSpPr>
        <p:sp>
          <p:nvSpPr>
            <p:cNvPr id="16856" name="Google Shape;16856;p87"/>
            <p:cNvSpPr/>
            <p:nvPr/>
          </p:nvSpPr>
          <p:spPr>
            <a:xfrm>
              <a:off x="889869" y="3373475"/>
              <a:ext cx="261748" cy="347906"/>
            </a:xfrm>
            <a:custGeom>
              <a:avLst/>
              <a:gdLst/>
              <a:ahLst/>
              <a:cxnLst/>
              <a:rect l="l" t="t" r="r" b="b"/>
              <a:pathLst>
                <a:path w="9998" h="13289" extrusionOk="0">
                  <a:moveTo>
                    <a:pt x="3699" y="1"/>
                  </a:moveTo>
                  <a:lnTo>
                    <a:pt x="3699" y="5621"/>
                  </a:lnTo>
                  <a:cubicBezTo>
                    <a:pt x="3695" y="5761"/>
                    <a:pt x="3661" y="5900"/>
                    <a:pt x="3594" y="6025"/>
                  </a:cubicBezTo>
                  <a:lnTo>
                    <a:pt x="231" y="12337"/>
                  </a:lnTo>
                  <a:cubicBezTo>
                    <a:pt x="0" y="12770"/>
                    <a:pt x="313" y="13289"/>
                    <a:pt x="798" y="13289"/>
                  </a:cubicBezTo>
                  <a:lnTo>
                    <a:pt x="9205" y="13289"/>
                  </a:lnTo>
                  <a:cubicBezTo>
                    <a:pt x="9690" y="13284"/>
                    <a:pt x="9998" y="12765"/>
                    <a:pt x="9772" y="12337"/>
                  </a:cubicBezTo>
                  <a:lnTo>
                    <a:pt x="6399" y="6025"/>
                  </a:lnTo>
                  <a:cubicBezTo>
                    <a:pt x="6332" y="5900"/>
                    <a:pt x="6298" y="5761"/>
                    <a:pt x="6298" y="5621"/>
                  </a:cubicBezTo>
                  <a:lnTo>
                    <a:pt x="6298" y="1"/>
                  </a:ln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7"/>
            <p:cNvSpPr/>
            <p:nvPr/>
          </p:nvSpPr>
          <p:spPr>
            <a:xfrm>
              <a:off x="1025821" y="3373475"/>
              <a:ext cx="125926" cy="347906"/>
            </a:xfrm>
            <a:custGeom>
              <a:avLst/>
              <a:gdLst/>
              <a:ahLst/>
              <a:cxnLst/>
              <a:rect l="l" t="t" r="r" b="b"/>
              <a:pathLst>
                <a:path w="4810" h="13289" extrusionOk="0">
                  <a:moveTo>
                    <a:pt x="0" y="1"/>
                  </a:moveTo>
                  <a:lnTo>
                    <a:pt x="0" y="5698"/>
                  </a:lnTo>
                  <a:cubicBezTo>
                    <a:pt x="0" y="5790"/>
                    <a:pt x="20" y="5881"/>
                    <a:pt x="63" y="5958"/>
                  </a:cubicBezTo>
                  <a:lnTo>
                    <a:pt x="3469" y="12337"/>
                  </a:lnTo>
                  <a:cubicBezTo>
                    <a:pt x="3700" y="12770"/>
                    <a:pt x="3387" y="13289"/>
                    <a:pt x="2902" y="13289"/>
                  </a:cubicBezTo>
                  <a:lnTo>
                    <a:pt x="4012" y="13289"/>
                  </a:lnTo>
                  <a:cubicBezTo>
                    <a:pt x="4497" y="13289"/>
                    <a:pt x="4809" y="12765"/>
                    <a:pt x="4579" y="12337"/>
                  </a:cubicBezTo>
                  <a:lnTo>
                    <a:pt x="1206" y="6025"/>
                  </a:lnTo>
                  <a:cubicBezTo>
                    <a:pt x="1139" y="5900"/>
                    <a:pt x="1105" y="5761"/>
                    <a:pt x="1105" y="5621"/>
                  </a:cubicBezTo>
                  <a:lnTo>
                    <a:pt x="1105" y="1"/>
                  </a:ln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7"/>
            <p:cNvSpPr/>
            <p:nvPr/>
          </p:nvSpPr>
          <p:spPr>
            <a:xfrm>
              <a:off x="942307" y="3609593"/>
              <a:ext cx="156871" cy="82100"/>
            </a:xfrm>
            <a:custGeom>
              <a:avLst/>
              <a:gdLst/>
              <a:ahLst/>
              <a:cxnLst/>
              <a:rect l="l" t="t" r="r" b="b"/>
              <a:pathLst>
                <a:path w="5992" h="3136" extrusionOk="0">
                  <a:moveTo>
                    <a:pt x="2983" y="1"/>
                  </a:moveTo>
                  <a:cubicBezTo>
                    <a:pt x="2548" y="1"/>
                    <a:pt x="2113" y="50"/>
                    <a:pt x="1687" y="148"/>
                  </a:cubicBezTo>
                  <a:cubicBezTo>
                    <a:pt x="1528" y="181"/>
                    <a:pt x="1394" y="282"/>
                    <a:pt x="1322" y="426"/>
                  </a:cubicBezTo>
                  <a:lnTo>
                    <a:pt x="97" y="2732"/>
                  </a:lnTo>
                  <a:cubicBezTo>
                    <a:pt x="1" y="2915"/>
                    <a:pt x="135" y="3136"/>
                    <a:pt x="342" y="3136"/>
                  </a:cubicBezTo>
                  <a:lnTo>
                    <a:pt x="5650" y="3136"/>
                  </a:lnTo>
                  <a:cubicBezTo>
                    <a:pt x="5857" y="3136"/>
                    <a:pt x="5991" y="2915"/>
                    <a:pt x="5895" y="2732"/>
                  </a:cubicBezTo>
                  <a:lnTo>
                    <a:pt x="4675" y="436"/>
                  </a:lnTo>
                  <a:cubicBezTo>
                    <a:pt x="4598" y="287"/>
                    <a:pt x="4459" y="181"/>
                    <a:pt x="4295" y="153"/>
                  </a:cubicBezTo>
                  <a:lnTo>
                    <a:pt x="4113" y="114"/>
                  </a:lnTo>
                  <a:cubicBezTo>
                    <a:pt x="3740" y="38"/>
                    <a:pt x="3361" y="1"/>
                    <a:pt x="2983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7"/>
            <p:cNvSpPr/>
            <p:nvPr/>
          </p:nvSpPr>
          <p:spPr>
            <a:xfrm>
              <a:off x="1005584" y="3609671"/>
              <a:ext cx="93593" cy="82153"/>
            </a:xfrm>
            <a:custGeom>
              <a:avLst/>
              <a:gdLst/>
              <a:ahLst/>
              <a:cxnLst/>
              <a:rect l="l" t="t" r="r" b="b"/>
              <a:pathLst>
                <a:path w="3575" h="3138" extrusionOk="0">
                  <a:moveTo>
                    <a:pt x="568" y="1"/>
                  </a:moveTo>
                  <a:cubicBezTo>
                    <a:pt x="378" y="1"/>
                    <a:pt x="189" y="10"/>
                    <a:pt x="0" y="29"/>
                  </a:cubicBezTo>
                  <a:cubicBezTo>
                    <a:pt x="197" y="49"/>
                    <a:pt x="394" y="78"/>
                    <a:pt x="591" y="116"/>
                  </a:cubicBezTo>
                  <a:lnTo>
                    <a:pt x="769" y="150"/>
                  </a:lnTo>
                  <a:cubicBezTo>
                    <a:pt x="932" y="183"/>
                    <a:pt x="1071" y="289"/>
                    <a:pt x="1148" y="433"/>
                  </a:cubicBezTo>
                  <a:lnTo>
                    <a:pt x="2368" y="2729"/>
                  </a:lnTo>
                  <a:cubicBezTo>
                    <a:pt x="2464" y="2917"/>
                    <a:pt x="2330" y="3138"/>
                    <a:pt x="2123" y="3138"/>
                  </a:cubicBezTo>
                  <a:lnTo>
                    <a:pt x="3233" y="3138"/>
                  </a:lnTo>
                  <a:cubicBezTo>
                    <a:pt x="3440" y="3138"/>
                    <a:pt x="3574" y="2917"/>
                    <a:pt x="3478" y="2729"/>
                  </a:cubicBezTo>
                  <a:lnTo>
                    <a:pt x="2258" y="433"/>
                  </a:lnTo>
                  <a:cubicBezTo>
                    <a:pt x="2181" y="289"/>
                    <a:pt x="2042" y="183"/>
                    <a:pt x="1878" y="150"/>
                  </a:cubicBezTo>
                  <a:lnTo>
                    <a:pt x="1696" y="116"/>
                  </a:lnTo>
                  <a:cubicBezTo>
                    <a:pt x="1324" y="39"/>
                    <a:pt x="946" y="1"/>
                    <a:pt x="5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7"/>
            <p:cNvSpPr/>
            <p:nvPr/>
          </p:nvSpPr>
          <p:spPr>
            <a:xfrm>
              <a:off x="1042681" y="3655198"/>
              <a:ext cx="21153" cy="18143"/>
            </a:xfrm>
            <a:custGeom>
              <a:avLst/>
              <a:gdLst/>
              <a:ahLst/>
              <a:cxnLst/>
              <a:rect l="l" t="t" r="r" b="b"/>
              <a:pathLst>
                <a:path w="808" h="693" extrusionOk="0">
                  <a:moveTo>
                    <a:pt x="461" y="1"/>
                  </a:moveTo>
                  <a:cubicBezTo>
                    <a:pt x="154" y="1"/>
                    <a:pt x="0" y="375"/>
                    <a:pt x="216" y="592"/>
                  </a:cubicBezTo>
                  <a:cubicBezTo>
                    <a:pt x="286" y="661"/>
                    <a:pt x="372" y="693"/>
                    <a:pt x="457" y="693"/>
                  </a:cubicBezTo>
                  <a:cubicBezTo>
                    <a:pt x="635" y="693"/>
                    <a:pt x="807" y="555"/>
                    <a:pt x="807" y="347"/>
                  </a:cubicBezTo>
                  <a:cubicBezTo>
                    <a:pt x="807" y="154"/>
                    <a:pt x="654" y="1"/>
                    <a:pt x="461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7"/>
            <p:cNvSpPr/>
            <p:nvPr/>
          </p:nvSpPr>
          <p:spPr>
            <a:xfrm>
              <a:off x="1051111" y="3655198"/>
              <a:ext cx="13718" cy="18143"/>
            </a:xfrm>
            <a:custGeom>
              <a:avLst/>
              <a:gdLst/>
              <a:ahLst/>
              <a:cxnLst/>
              <a:rect l="l" t="t" r="r" b="b"/>
              <a:pathLst>
                <a:path w="524" h="693" extrusionOk="0">
                  <a:moveTo>
                    <a:pt x="139" y="1"/>
                  </a:moveTo>
                  <a:cubicBezTo>
                    <a:pt x="91" y="1"/>
                    <a:pt x="43" y="10"/>
                    <a:pt x="0" y="30"/>
                  </a:cubicBezTo>
                  <a:cubicBezTo>
                    <a:pt x="279" y="150"/>
                    <a:pt x="279" y="544"/>
                    <a:pt x="0" y="664"/>
                  </a:cubicBezTo>
                  <a:cubicBezTo>
                    <a:pt x="46" y="683"/>
                    <a:pt x="93" y="693"/>
                    <a:pt x="140" y="693"/>
                  </a:cubicBezTo>
                  <a:cubicBezTo>
                    <a:pt x="299" y="693"/>
                    <a:pt x="447" y="586"/>
                    <a:pt x="480" y="419"/>
                  </a:cubicBezTo>
                  <a:cubicBezTo>
                    <a:pt x="524" y="202"/>
                    <a:pt x="360" y="1"/>
                    <a:pt x="139" y="1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7"/>
            <p:cNvSpPr/>
            <p:nvPr/>
          </p:nvSpPr>
          <p:spPr>
            <a:xfrm>
              <a:off x="971864" y="3659989"/>
              <a:ext cx="21284" cy="18143"/>
            </a:xfrm>
            <a:custGeom>
              <a:avLst/>
              <a:gdLst/>
              <a:ahLst/>
              <a:cxnLst/>
              <a:rect l="l" t="t" r="r" b="b"/>
              <a:pathLst>
                <a:path w="813" h="693" extrusionOk="0">
                  <a:moveTo>
                    <a:pt x="467" y="0"/>
                  </a:moveTo>
                  <a:cubicBezTo>
                    <a:pt x="154" y="0"/>
                    <a:pt x="1" y="370"/>
                    <a:pt x="222" y="591"/>
                  </a:cubicBezTo>
                  <a:cubicBezTo>
                    <a:pt x="291" y="661"/>
                    <a:pt x="377" y="692"/>
                    <a:pt x="462" y="692"/>
                  </a:cubicBezTo>
                  <a:cubicBezTo>
                    <a:pt x="640" y="692"/>
                    <a:pt x="812" y="554"/>
                    <a:pt x="812" y="346"/>
                  </a:cubicBezTo>
                  <a:cubicBezTo>
                    <a:pt x="812" y="154"/>
                    <a:pt x="654" y="0"/>
                    <a:pt x="467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7"/>
            <p:cNvSpPr/>
            <p:nvPr/>
          </p:nvSpPr>
          <p:spPr>
            <a:xfrm>
              <a:off x="980425" y="3659989"/>
              <a:ext cx="13718" cy="18117"/>
            </a:xfrm>
            <a:custGeom>
              <a:avLst/>
              <a:gdLst/>
              <a:ahLst/>
              <a:cxnLst/>
              <a:rect l="l" t="t" r="r" b="b"/>
              <a:pathLst>
                <a:path w="524" h="692" extrusionOk="0">
                  <a:moveTo>
                    <a:pt x="147" y="0"/>
                  </a:moveTo>
                  <a:cubicBezTo>
                    <a:pt x="144" y="0"/>
                    <a:pt x="142" y="0"/>
                    <a:pt x="140" y="0"/>
                  </a:cubicBezTo>
                  <a:cubicBezTo>
                    <a:pt x="91" y="0"/>
                    <a:pt x="43" y="10"/>
                    <a:pt x="0" y="29"/>
                  </a:cubicBezTo>
                  <a:cubicBezTo>
                    <a:pt x="279" y="149"/>
                    <a:pt x="279" y="543"/>
                    <a:pt x="0" y="663"/>
                  </a:cubicBezTo>
                  <a:cubicBezTo>
                    <a:pt x="45" y="683"/>
                    <a:pt x="92" y="692"/>
                    <a:pt x="137" y="692"/>
                  </a:cubicBezTo>
                  <a:cubicBezTo>
                    <a:pt x="296" y="692"/>
                    <a:pt x="442" y="582"/>
                    <a:pt x="476" y="418"/>
                  </a:cubicBezTo>
                  <a:cubicBezTo>
                    <a:pt x="523" y="205"/>
                    <a:pt x="360" y="0"/>
                    <a:pt x="14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7"/>
            <p:cNvSpPr/>
            <p:nvPr/>
          </p:nvSpPr>
          <p:spPr>
            <a:xfrm>
              <a:off x="1000296" y="3629542"/>
              <a:ext cx="25552" cy="21834"/>
            </a:xfrm>
            <a:custGeom>
              <a:avLst/>
              <a:gdLst/>
              <a:ahLst/>
              <a:cxnLst/>
              <a:rect l="l" t="t" r="r" b="b"/>
              <a:pathLst>
                <a:path w="976" h="834" extrusionOk="0">
                  <a:moveTo>
                    <a:pt x="558" y="1"/>
                  </a:moveTo>
                  <a:cubicBezTo>
                    <a:pt x="188" y="1"/>
                    <a:pt x="0" y="447"/>
                    <a:pt x="264" y="712"/>
                  </a:cubicBezTo>
                  <a:cubicBezTo>
                    <a:pt x="348" y="796"/>
                    <a:pt x="453" y="833"/>
                    <a:pt x="555" y="833"/>
                  </a:cubicBezTo>
                  <a:cubicBezTo>
                    <a:pt x="769" y="833"/>
                    <a:pt x="975" y="669"/>
                    <a:pt x="975" y="419"/>
                  </a:cubicBezTo>
                  <a:cubicBezTo>
                    <a:pt x="975" y="188"/>
                    <a:pt x="788" y="1"/>
                    <a:pt x="558" y="1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7"/>
            <p:cNvSpPr/>
            <p:nvPr/>
          </p:nvSpPr>
          <p:spPr>
            <a:xfrm>
              <a:off x="1010480" y="3629516"/>
              <a:ext cx="15368" cy="21860"/>
            </a:xfrm>
            <a:custGeom>
              <a:avLst/>
              <a:gdLst/>
              <a:ahLst/>
              <a:cxnLst/>
              <a:rect l="l" t="t" r="r" b="b"/>
              <a:pathLst>
                <a:path w="587" h="835" extrusionOk="0">
                  <a:moveTo>
                    <a:pt x="168" y="0"/>
                  </a:moveTo>
                  <a:cubicBezTo>
                    <a:pt x="113" y="0"/>
                    <a:pt x="56" y="11"/>
                    <a:pt x="0" y="35"/>
                  </a:cubicBezTo>
                  <a:cubicBezTo>
                    <a:pt x="332" y="179"/>
                    <a:pt x="332" y="655"/>
                    <a:pt x="0" y="799"/>
                  </a:cubicBezTo>
                  <a:cubicBezTo>
                    <a:pt x="56" y="823"/>
                    <a:pt x="113" y="834"/>
                    <a:pt x="168" y="834"/>
                  </a:cubicBezTo>
                  <a:cubicBezTo>
                    <a:pt x="388" y="834"/>
                    <a:pt x="583" y="658"/>
                    <a:pt x="586" y="420"/>
                  </a:cubicBezTo>
                  <a:cubicBezTo>
                    <a:pt x="583" y="178"/>
                    <a:pt x="388" y="0"/>
                    <a:pt x="168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7"/>
            <p:cNvSpPr/>
            <p:nvPr/>
          </p:nvSpPr>
          <p:spPr>
            <a:xfrm>
              <a:off x="986970" y="3570428"/>
              <a:ext cx="25421" cy="21756"/>
            </a:xfrm>
            <a:custGeom>
              <a:avLst/>
              <a:gdLst/>
              <a:ahLst/>
              <a:cxnLst/>
              <a:rect l="l" t="t" r="r" b="b"/>
              <a:pathLst>
                <a:path w="971" h="831" extrusionOk="0">
                  <a:moveTo>
                    <a:pt x="552" y="1"/>
                  </a:moveTo>
                  <a:cubicBezTo>
                    <a:pt x="183" y="1"/>
                    <a:pt x="0" y="448"/>
                    <a:pt x="259" y="707"/>
                  </a:cubicBezTo>
                  <a:cubicBezTo>
                    <a:pt x="345" y="793"/>
                    <a:pt x="450" y="831"/>
                    <a:pt x="552" y="831"/>
                  </a:cubicBezTo>
                  <a:cubicBezTo>
                    <a:pt x="766" y="831"/>
                    <a:pt x="970" y="664"/>
                    <a:pt x="970" y="414"/>
                  </a:cubicBezTo>
                  <a:cubicBezTo>
                    <a:pt x="970" y="183"/>
                    <a:pt x="783" y="1"/>
                    <a:pt x="55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87"/>
            <p:cNvSpPr/>
            <p:nvPr/>
          </p:nvSpPr>
          <p:spPr>
            <a:xfrm>
              <a:off x="996761" y="3570428"/>
              <a:ext cx="16886" cy="21808"/>
            </a:xfrm>
            <a:custGeom>
              <a:avLst/>
              <a:gdLst/>
              <a:ahLst/>
              <a:cxnLst/>
              <a:rect l="l" t="t" r="r" b="b"/>
              <a:pathLst>
                <a:path w="645" h="833" extrusionOk="0">
                  <a:moveTo>
                    <a:pt x="178" y="1"/>
                  </a:moveTo>
                  <a:cubicBezTo>
                    <a:pt x="116" y="1"/>
                    <a:pt x="54" y="15"/>
                    <a:pt x="1" y="44"/>
                  </a:cubicBezTo>
                  <a:cubicBezTo>
                    <a:pt x="313" y="193"/>
                    <a:pt x="313" y="640"/>
                    <a:pt x="1" y="789"/>
                  </a:cubicBezTo>
                  <a:cubicBezTo>
                    <a:pt x="60" y="818"/>
                    <a:pt x="123" y="832"/>
                    <a:pt x="183" y="832"/>
                  </a:cubicBezTo>
                  <a:cubicBezTo>
                    <a:pt x="368" y="832"/>
                    <a:pt x="540" y="705"/>
                    <a:pt x="587" y="510"/>
                  </a:cubicBezTo>
                  <a:cubicBezTo>
                    <a:pt x="644" y="251"/>
                    <a:pt x="448" y="1"/>
                    <a:pt x="17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87"/>
            <p:cNvSpPr/>
            <p:nvPr/>
          </p:nvSpPr>
          <p:spPr>
            <a:xfrm>
              <a:off x="1019905" y="3541630"/>
              <a:ext cx="25447" cy="21886"/>
            </a:xfrm>
            <a:custGeom>
              <a:avLst/>
              <a:gdLst/>
              <a:ahLst/>
              <a:cxnLst/>
              <a:rect l="l" t="t" r="r" b="b"/>
              <a:pathLst>
                <a:path w="972" h="836" extrusionOk="0">
                  <a:moveTo>
                    <a:pt x="558" y="1"/>
                  </a:moveTo>
                  <a:cubicBezTo>
                    <a:pt x="188" y="1"/>
                    <a:pt x="1" y="452"/>
                    <a:pt x="265" y="712"/>
                  </a:cubicBezTo>
                  <a:cubicBezTo>
                    <a:pt x="349" y="797"/>
                    <a:pt x="453" y="835"/>
                    <a:pt x="554" y="835"/>
                  </a:cubicBezTo>
                  <a:cubicBezTo>
                    <a:pt x="767" y="835"/>
                    <a:pt x="971" y="669"/>
                    <a:pt x="971" y="419"/>
                  </a:cubicBezTo>
                  <a:cubicBezTo>
                    <a:pt x="971" y="188"/>
                    <a:pt x="789" y="1"/>
                    <a:pt x="558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7"/>
            <p:cNvSpPr/>
            <p:nvPr/>
          </p:nvSpPr>
          <p:spPr>
            <a:xfrm>
              <a:off x="1029722" y="3541630"/>
              <a:ext cx="16991" cy="21860"/>
            </a:xfrm>
            <a:custGeom>
              <a:avLst/>
              <a:gdLst/>
              <a:ahLst/>
              <a:cxnLst/>
              <a:rect l="l" t="t" r="r" b="b"/>
              <a:pathLst>
                <a:path w="649" h="835" extrusionOk="0">
                  <a:moveTo>
                    <a:pt x="183" y="1"/>
                  </a:moveTo>
                  <a:cubicBezTo>
                    <a:pt x="120" y="1"/>
                    <a:pt x="58" y="15"/>
                    <a:pt x="0" y="44"/>
                  </a:cubicBezTo>
                  <a:cubicBezTo>
                    <a:pt x="317" y="193"/>
                    <a:pt x="317" y="640"/>
                    <a:pt x="0" y="793"/>
                  </a:cubicBezTo>
                  <a:cubicBezTo>
                    <a:pt x="58" y="821"/>
                    <a:pt x="119" y="834"/>
                    <a:pt x="179" y="834"/>
                  </a:cubicBezTo>
                  <a:cubicBezTo>
                    <a:pt x="367" y="834"/>
                    <a:pt x="543" y="707"/>
                    <a:pt x="586" y="510"/>
                  </a:cubicBezTo>
                  <a:cubicBezTo>
                    <a:pt x="649" y="250"/>
                    <a:pt x="447" y="1"/>
                    <a:pt x="1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7"/>
            <p:cNvSpPr/>
            <p:nvPr/>
          </p:nvSpPr>
          <p:spPr>
            <a:xfrm>
              <a:off x="1004930" y="3500998"/>
              <a:ext cx="21180" cy="18143"/>
            </a:xfrm>
            <a:custGeom>
              <a:avLst/>
              <a:gdLst/>
              <a:ahLst/>
              <a:cxnLst/>
              <a:rect l="l" t="t" r="r" b="b"/>
              <a:pathLst>
                <a:path w="809" h="693" extrusionOk="0">
                  <a:moveTo>
                    <a:pt x="462" y="1"/>
                  </a:moveTo>
                  <a:cubicBezTo>
                    <a:pt x="155" y="1"/>
                    <a:pt x="1" y="371"/>
                    <a:pt x="217" y="592"/>
                  </a:cubicBezTo>
                  <a:cubicBezTo>
                    <a:pt x="288" y="662"/>
                    <a:pt x="375" y="693"/>
                    <a:pt x="460" y="693"/>
                  </a:cubicBezTo>
                  <a:cubicBezTo>
                    <a:pt x="638" y="693"/>
                    <a:pt x="808" y="555"/>
                    <a:pt x="808" y="347"/>
                  </a:cubicBezTo>
                  <a:cubicBezTo>
                    <a:pt x="808" y="155"/>
                    <a:pt x="654" y="1"/>
                    <a:pt x="462" y="1"/>
                  </a:cubicBezTo>
                  <a:close/>
                </a:path>
              </a:pathLst>
            </a:cu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7"/>
            <p:cNvSpPr/>
            <p:nvPr/>
          </p:nvSpPr>
          <p:spPr>
            <a:xfrm>
              <a:off x="1013360" y="3500998"/>
              <a:ext cx="13744" cy="18143"/>
            </a:xfrm>
            <a:custGeom>
              <a:avLst/>
              <a:gdLst/>
              <a:ahLst/>
              <a:cxnLst/>
              <a:rect l="l" t="t" r="r" b="b"/>
              <a:pathLst>
                <a:path w="525" h="693" extrusionOk="0">
                  <a:moveTo>
                    <a:pt x="140" y="1"/>
                  </a:moveTo>
                  <a:cubicBezTo>
                    <a:pt x="92" y="1"/>
                    <a:pt x="44" y="11"/>
                    <a:pt x="1" y="30"/>
                  </a:cubicBezTo>
                  <a:cubicBezTo>
                    <a:pt x="279" y="150"/>
                    <a:pt x="279" y="544"/>
                    <a:pt x="1" y="664"/>
                  </a:cubicBezTo>
                  <a:cubicBezTo>
                    <a:pt x="47" y="684"/>
                    <a:pt x="94" y="693"/>
                    <a:pt x="141" y="693"/>
                  </a:cubicBezTo>
                  <a:cubicBezTo>
                    <a:pt x="300" y="693"/>
                    <a:pt x="448" y="586"/>
                    <a:pt x="481" y="419"/>
                  </a:cubicBezTo>
                  <a:cubicBezTo>
                    <a:pt x="525" y="203"/>
                    <a:pt x="361" y="1"/>
                    <a:pt x="14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7"/>
            <p:cNvSpPr/>
            <p:nvPr/>
          </p:nvSpPr>
          <p:spPr>
            <a:xfrm>
              <a:off x="975268" y="3368082"/>
              <a:ext cx="90949" cy="28065"/>
            </a:xfrm>
            <a:custGeom>
              <a:avLst/>
              <a:gdLst/>
              <a:ahLst/>
              <a:cxnLst/>
              <a:rect l="l" t="t" r="r" b="b"/>
              <a:pathLst>
                <a:path w="3474" h="1072" extrusionOk="0">
                  <a:moveTo>
                    <a:pt x="264" y="0"/>
                  </a:moveTo>
                  <a:cubicBezTo>
                    <a:pt x="120" y="0"/>
                    <a:pt x="0" y="120"/>
                    <a:pt x="0" y="269"/>
                  </a:cubicBezTo>
                  <a:lnTo>
                    <a:pt x="0" y="802"/>
                  </a:lnTo>
                  <a:cubicBezTo>
                    <a:pt x="0" y="951"/>
                    <a:pt x="120" y="1071"/>
                    <a:pt x="264" y="1071"/>
                  </a:cubicBezTo>
                  <a:lnTo>
                    <a:pt x="3209" y="1071"/>
                  </a:lnTo>
                  <a:cubicBezTo>
                    <a:pt x="3353" y="1071"/>
                    <a:pt x="3474" y="951"/>
                    <a:pt x="3474" y="802"/>
                  </a:cubicBezTo>
                  <a:lnTo>
                    <a:pt x="3474" y="269"/>
                  </a:lnTo>
                  <a:cubicBezTo>
                    <a:pt x="3474" y="120"/>
                    <a:pt x="3353" y="0"/>
                    <a:pt x="3209" y="0"/>
                  </a:cubicBezTo>
                  <a:close/>
                </a:path>
              </a:pathLst>
            </a:custGeom>
            <a:solidFill>
              <a:srgbClr val="F1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7"/>
            <p:cNvSpPr/>
            <p:nvPr/>
          </p:nvSpPr>
          <p:spPr>
            <a:xfrm>
              <a:off x="1031241" y="3368082"/>
              <a:ext cx="34976" cy="28065"/>
            </a:xfrm>
            <a:custGeom>
              <a:avLst/>
              <a:gdLst/>
              <a:ahLst/>
              <a:cxnLst/>
              <a:rect l="l" t="t" r="r" b="b"/>
              <a:pathLst>
                <a:path w="1336" h="1072" extrusionOk="0">
                  <a:moveTo>
                    <a:pt x="0" y="0"/>
                  </a:moveTo>
                  <a:cubicBezTo>
                    <a:pt x="149" y="0"/>
                    <a:pt x="269" y="120"/>
                    <a:pt x="269" y="269"/>
                  </a:cubicBezTo>
                  <a:lnTo>
                    <a:pt x="269" y="802"/>
                  </a:lnTo>
                  <a:cubicBezTo>
                    <a:pt x="269" y="951"/>
                    <a:pt x="149" y="1071"/>
                    <a:pt x="0" y="1071"/>
                  </a:cubicBezTo>
                  <a:lnTo>
                    <a:pt x="1067" y="1071"/>
                  </a:lnTo>
                  <a:cubicBezTo>
                    <a:pt x="1215" y="1071"/>
                    <a:pt x="1336" y="951"/>
                    <a:pt x="1336" y="802"/>
                  </a:cubicBezTo>
                  <a:lnTo>
                    <a:pt x="1336" y="269"/>
                  </a:lnTo>
                  <a:cubicBezTo>
                    <a:pt x="1336" y="120"/>
                    <a:pt x="1215" y="0"/>
                    <a:pt x="1067" y="0"/>
                  </a:cubicBezTo>
                  <a:close/>
                </a:path>
              </a:pathLst>
            </a:custGeom>
            <a:solidFill>
              <a:srgbClr val="E7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7"/>
            <p:cNvSpPr/>
            <p:nvPr/>
          </p:nvSpPr>
          <p:spPr>
            <a:xfrm>
              <a:off x="883193" y="3362794"/>
              <a:ext cx="275099" cy="363876"/>
            </a:xfrm>
            <a:custGeom>
              <a:avLst/>
              <a:gdLst/>
              <a:ahLst/>
              <a:cxnLst/>
              <a:rect l="l" t="t" r="r" b="b"/>
              <a:pathLst>
                <a:path w="10508" h="13899" extrusionOk="0">
                  <a:moveTo>
                    <a:pt x="6726" y="404"/>
                  </a:moveTo>
                  <a:cubicBezTo>
                    <a:pt x="6760" y="404"/>
                    <a:pt x="6789" y="433"/>
                    <a:pt x="6789" y="471"/>
                  </a:cubicBezTo>
                  <a:lnTo>
                    <a:pt x="6789" y="1004"/>
                  </a:lnTo>
                  <a:cubicBezTo>
                    <a:pt x="6789" y="1038"/>
                    <a:pt x="6760" y="1067"/>
                    <a:pt x="6726" y="1067"/>
                  </a:cubicBezTo>
                  <a:lnTo>
                    <a:pt x="3781" y="1067"/>
                  </a:lnTo>
                  <a:cubicBezTo>
                    <a:pt x="3748" y="1067"/>
                    <a:pt x="3719" y="1038"/>
                    <a:pt x="3719" y="1004"/>
                  </a:cubicBezTo>
                  <a:lnTo>
                    <a:pt x="3719" y="471"/>
                  </a:lnTo>
                  <a:cubicBezTo>
                    <a:pt x="3719" y="433"/>
                    <a:pt x="3748" y="404"/>
                    <a:pt x="3781" y="404"/>
                  </a:cubicBezTo>
                  <a:close/>
                  <a:moveTo>
                    <a:pt x="3781" y="0"/>
                  </a:moveTo>
                  <a:cubicBezTo>
                    <a:pt x="3522" y="0"/>
                    <a:pt x="3311" y="212"/>
                    <a:pt x="3311" y="471"/>
                  </a:cubicBezTo>
                  <a:lnTo>
                    <a:pt x="3311" y="1004"/>
                  </a:lnTo>
                  <a:cubicBezTo>
                    <a:pt x="3311" y="1249"/>
                    <a:pt x="3503" y="1456"/>
                    <a:pt x="3748" y="1475"/>
                  </a:cubicBezTo>
                  <a:lnTo>
                    <a:pt x="3748" y="6029"/>
                  </a:lnTo>
                  <a:cubicBezTo>
                    <a:pt x="3748" y="6140"/>
                    <a:pt x="3719" y="6246"/>
                    <a:pt x="3671" y="6342"/>
                  </a:cubicBezTo>
                  <a:lnTo>
                    <a:pt x="2547" y="8441"/>
                  </a:lnTo>
                  <a:lnTo>
                    <a:pt x="1365" y="10656"/>
                  </a:lnTo>
                  <a:lnTo>
                    <a:pt x="774" y="11765"/>
                  </a:lnTo>
                  <a:lnTo>
                    <a:pt x="303" y="12649"/>
                  </a:lnTo>
                  <a:cubicBezTo>
                    <a:pt x="1" y="13216"/>
                    <a:pt x="409" y="13898"/>
                    <a:pt x="1053" y="13898"/>
                  </a:cubicBezTo>
                  <a:lnTo>
                    <a:pt x="4771" y="13898"/>
                  </a:lnTo>
                  <a:cubicBezTo>
                    <a:pt x="5040" y="13898"/>
                    <a:pt x="5040" y="13490"/>
                    <a:pt x="4771" y="13490"/>
                  </a:cubicBezTo>
                  <a:lnTo>
                    <a:pt x="1048" y="13490"/>
                  </a:lnTo>
                  <a:cubicBezTo>
                    <a:pt x="716" y="13490"/>
                    <a:pt x="505" y="13135"/>
                    <a:pt x="659" y="12842"/>
                  </a:cubicBezTo>
                  <a:lnTo>
                    <a:pt x="1077" y="12063"/>
                  </a:lnTo>
                  <a:lnTo>
                    <a:pt x="1639" y="12063"/>
                  </a:lnTo>
                  <a:cubicBezTo>
                    <a:pt x="1908" y="12063"/>
                    <a:pt x="1908" y="11660"/>
                    <a:pt x="1639" y="11660"/>
                  </a:cubicBezTo>
                  <a:lnTo>
                    <a:pt x="1293" y="11660"/>
                  </a:lnTo>
                  <a:lnTo>
                    <a:pt x="1668" y="10958"/>
                  </a:lnTo>
                  <a:lnTo>
                    <a:pt x="2225" y="10958"/>
                  </a:lnTo>
                  <a:cubicBezTo>
                    <a:pt x="2494" y="10958"/>
                    <a:pt x="2494" y="10550"/>
                    <a:pt x="2225" y="10550"/>
                  </a:cubicBezTo>
                  <a:lnTo>
                    <a:pt x="1884" y="10550"/>
                  </a:lnTo>
                  <a:lnTo>
                    <a:pt x="2259" y="9849"/>
                  </a:lnTo>
                  <a:lnTo>
                    <a:pt x="2821" y="9849"/>
                  </a:lnTo>
                  <a:cubicBezTo>
                    <a:pt x="3090" y="9849"/>
                    <a:pt x="3090" y="9440"/>
                    <a:pt x="2821" y="9440"/>
                  </a:cubicBezTo>
                  <a:lnTo>
                    <a:pt x="2475" y="9440"/>
                  </a:lnTo>
                  <a:lnTo>
                    <a:pt x="2849" y="8739"/>
                  </a:lnTo>
                  <a:lnTo>
                    <a:pt x="3412" y="8739"/>
                  </a:lnTo>
                  <a:cubicBezTo>
                    <a:pt x="3685" y="8739"/>
                    <a:pt x="3685" y="8331"/>
                    <a:pt x="3412" y="8331"/>
                  </a:cubicBezTo>
                  <a:lnTo>
                    <a:pt x="3066" y="8331"/>
                  </a:lnTo>
                  <a:lnTo>
                    <a:pt x="4026" y="6529"/>
                  </a:lnTo>
                  <a:cubicBezTo>
                    <a:pt x="4108" y="6375"/>
                    <a:pt x="4151" y="6202"/>
                    <a:pt x="4151" y="6029"/>
                  </a:cubicBezTo>
                  <a:lnTo>
                    <a:pt x="4151" y="1475"/>
                  </a:lnTo>
                  <a:lnTo>
                    <a:pt x="6347" y="1475"/>
                  </a:lnTo>
                  <a:lnTo>
                    <a:pt x="6347" y="6029"/>
                  </a:lnTo>
                  <a:cubicBezTo>
                    <a:pt x="6347" y="6202"/>
                    <a:pt x="6390" y="6375"/>
                    <a:pt x="6472" y="6529"/>
                  </a:cubicBezTo>
                  <a:lnTo>
                    <a:pt x="9844" y="12842"/>
                  </a:lnTo>
                  <a:cubicBezTo>
                    <a:pt x="9998" y="13135"/>
                    <a:pt x="9787" y="13490"/>
                    <a:pt x="9455" y="13490"/>
                  </a:cubicBezTo>
                  <a:lnTo>
                    <a:pt x="5727" y="13490"/>
                  </a:lnTo>
                  <a:cubicBezTo>
                    <a:pt x="5458" y="13490"/>
                    <a:pt x="5458" y="13898"/>
                    <a:pt x="5727" y="13898"/>
                  </a:cubicBezTo>
                  <a:lnTo>
                    <a:pt x="9455" y="13898"/>
                  </a:lnTo>
                  <a:cubicBezTo>
                    <a:pt x="10099" y="13898"/>
                    <a:pt x="10507" y="13216"/>
                    <a:pt x="10204" y="12649"/>
                  </a:cubicBezTo>
                  <a:lnTo>
                    <a:pt x="6837" y="6337"/>
                  </a:lnTo>
                  <a:cubicBezTo>
                    <a:pt x="6784" y="6246"/>
                    <a:pt x="6760" y="6135"/>
                    <a:pt x="6755" y="6029"/>
                  </a:cubicBezTo>
                  <a:lnTo>
                    <a:pt x="6755" y="1475"/>
                  </a:lnTo>
                  <a:cubicBezTo>
                    <a:pt x="7005" y="1456"/>
                    <a:pt x="7192" y="1249"/>
                    <a:pt x="7192" y="1004"/>
                  </a:cubicBezTo>
                  <a:lnTo>
                    <a:pt x="7192" y="471"/>
                  </a:lnTo>
                  <a:cubicBezTo>
                    <a:pt x="7192" y="212"/>
                    <a:pt x="6981" y="0"/>
                    <a:pt x="672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7"/>
            <p:cNvSpPr/>
            <p:nvPr/>
          </p:nvSpPr>
          <p:spPr>
            <a:xfrm>
              <a:off x="935631" y="3604305"/>
              <a:ext cx="170091" cy="92808"/>
            </a:xfrm>
            <a:custGeom>
              <a:avLst/>
              <a:gdLst/>
              <a:ahLst/>
              <a:cxnLst/>
              <a:rect l="l" t="t" r="r" b="b"/>
              <a:pathLst>
                <a:path w="6497" h="3545" extrusionOk="0">
                  <a:moveTo>
                    <a:pt x="3232" y="410"/>
                  </a:moveTo>
                  <a:cubicBezTo>
                    <a:pt x="3600" y="410"/>
                    <a:pt x="3968" y="446"/>
                    <a:pt x="4329" y="518"/>
                  </a:cubicBezTo>
                  <a:lnTo>
                    <a:pt x="4507" y="556"/>
                  </a:lnTo>
                  <a:cubicBezTo>
                    <a:pt x="4613" y="576"/>
                    <a:pt x="4699" y="643"/>
                    <a:pt x="4747" y="734"/>
                  </a:cubicBezTo>
                  <a:lnTo>
                    <a:pt x="5968" y="3030"/>
                  </a:lnTo>
                  <a:cubicBezTo>
                    <a:pt x="5992" y="3078"/>
                    <a:pt x="5958" y="3136"/>
                    <a:pt x="5905" y="3141"/>
                  </a:cubicBezTo>
                  <a:lnTo>
                    <a:pt x="597" y="3141"/>
                  </a:lnTo>
                  <a:cubicBezTo>
                    <a:pt x="544" y="3141"/>
                    <a:pt x="505" y="3078"/>
                    <a:pt x="534" y="3030"/>
                  </a:cubicBezTo>
                  <a:lnTo>
                    <a:pt x="1754" y="724"/>
                  </a:lnTo>
                  <a:cubicBezTo>
                    <a:pt x="1802" y="638"/>
                    <a:pt x="1889" y="571"/>
                    <a:pt x="1985" y="547"/>
                  </a:cubicBezTo>
                  <a:lnTo>
                    <a:pt x="1985" y="552"/>
                  </a:lnTo>
                  <a:cubicBezTo>
                    <a:pt x="2394" y="457"/>
                    <a:pt x="2813" y="410"/>
                    <a:pt x="3232" y="410"/>
                  </a:cubicBezTo>
                  <a:close/>
                  <a:moveTo>
                    <a:pt x="3227" y="0"/>
                  </a:moveTo>
                  <a:cubicBezTo>
                    <a:pt x="2779" y="0"/>
                    <a:pt x="2332" y="51"/>
                    <a:pt x="1894" y="153"/>
                  </a:cubicBezTo>
                  <a:cubicBezTo>
                    <a:pt x="1682" y="201"/>
                    <a:pt x="1500" y="340"/>
                    <a:pt x="1394" y="537"/>
                  </a:cubicBezTo>
                  <a:lnTo>
                    <a:pt x="174" y="2843"/>
                  </a:lnTo>
                  <a:cubicBezTo>
                    <a:pt x="1" y="3160"/>
                    <a:pt x="236" y="3544"/>
                    <a:pt x="597" y="3544"/>
                  </a:cubicBezTo>
                  <a:lnTo>
                    <a:pt x="5905" y="3544"/>
                  </a:lnTo>
                  <a:cubicBezTo>
                    <a:pt x="6265" y="3544"/>
                    <a:pt x="6496" y="3160"/>
                    <a:pt x="6328" y="2843"/>
                  </a:cubicBezTo>
                  <a:lnTo>
                    <a:pt x="5108" y="542"/>
                  </a:lnTo>
                  <a:cubicBezTo>
                    <a:pt x="5002" y="345"/>
                    <a:pt x="4815" y="201"/>
                    <a:pt x="4589" y="158"/>
                  </a:cubicBezTo>
                  <a:lnTo>
                    <a:pt x="4411" y="119"/>
                  </a:lnTo>
                  <a:cubicBezTo>
                    <a:pt x="4020" y="40"/>
                    <a:pt x="3623" y="0"/>
                    <a:pt x="32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7"/>
            <p:cNvSpPr/>
            <p:nvPr/>
          </p:nvSpPr>
          <p:spPr>
            <a:xfrm>
              <a:off x="1040404" y="3649832"/>
              <a:ext cx="33615" cy="28798"/>
            </a:xfrm>
            <a:custGeom>
              <a:avLst/>
              <a:gdLst/>
              <a:ahLst/>
              <a:cxnLst/>
              <a:rect l="l" t="t" r="r" b="b"/>
              <a:pathLst>
                <a:path w="1284" h="1100" extrusionOk="0">
                  <a:moveTo>
                    <a:pt x="548" y="407"/>
                  </a:moveTo>
                  <a:cubicBezTo>
                    <a:pt x="678" y="407"/>
                    <a:pt x="741" y="561"/>
                    <a:pt x="649" y="652"/>
                  </a:cubicBezTo>
                  <a:cubicBezTo>
                    <a:pt x="620" y="682"/>
                    <a:pt x="584" y="695"/>
                    <a:pt x="549" y="695"/>
                  </a:cubicBezTo>
                  <a:cubicBezTo>
                    <a:pt x="475" y="695"/>
                    <a:pt x="404" y="636"/>
                    <a:pt x="404" y="552"/>
                  </a:cubicBezTo>
                  <a:cubicBezTo>
                    <a:pt x="404" y="470"/>
                    <a:pt x="472" y="407"/>
                    <a:pt x="548" y="407"/>
                  </a:cubicBezTo>
                  <a:close/>
                  <a:moveTo>
                    <a:pt x="554" y="1"/>
                  </a:moveTo>
                  <a:cubicBezTo>
                    <a:pt x="271" y="1"/>
                    <a:pt x="1" y="220"/>
                    <a:pt x="1" y="552"/>
                  </a:cubicBezTo>
                  <a:cubicBezTo>
                    <a:pt x="1" y="854"/>
                    <a:pt x="246" y="1099"/>
                    <a:pt x="548" y="1099"/>
                  </a:cubicBezTo>
                  <a:cubicBezTo>
                    <a:pt x="1038" y="1099"/>
                    <a:pt x="1283" y="508"/>
                    <a:pt x="938" y="162"/>
                  </a:cubicBezTo>
                  <a:cubicBezTo>
                    <a:pt x="826" y="51"/>
                    <a:pt x="688" y="1"/>
                    <a:pt x="5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7"/>
            <p:cNvSpPr/>
            <p:nvPr/>
          </p:nvSpPr>
          <p:spPr>
            <a:xfrm>
              <a:off x="969613" y="3654623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553" y="407"/>
                  </a:moveTo>
                  <a:cubicBezTo>
                    <a:pt x="677" y="407"/>
                    <a:pt x="740" y="561"/>
                    <a:pt x="653" y="652"/>
                  </a:cubicBezTo>
                  <a:cubicBezTo>
                    <a:pt x="624" y="681"/>
                    <a:pt x="588" y="694"/>
                    <a:pt x="553" y="694"/>
                  </a:cubicBezTo>
                  <a:cubicBezTo>
                    <a:pt x="479" y="694"/>
                    <a:pt x="408" y="636"/>
                    <a:pt x="408" y="551"/>
                  </a:cubicBezTo>
                  <a:cubicBezTo>
                    <a:pt x="408" y="469"/>
                    <a:pt x="471" y="407"/>
                    <a:pt x="553" y="407"/>
                  </a:cubicBezTo>
                  <a:close/>
                  <a:moveTo>
                    <a:pt x="554" y="0"/>
                  </a:moveTo>
                  <a:cubicBezTo>
                    <a:pt x="271" y="0"/>
                    <a:pt x="0" y="220"/>
                    <a:pt x="0" y="551"/>
                  </a:cubicBezTo>
                  <a:cubicBezTo>
                    <a:pt x="0" y="854"/>
                    <a:pt x="245" y="1099"/>
                    <a:pt x="553" y="1099"/>
                  </a:cubicBezTo>
                  <a:cubicBezTo>
                    <a:pt x="1043" y="1099"/>
                    <a:pt x="1288" y="508"/>
                    <a:pt x="942" y="162"/>
                  </a:cubicBezTo>
                  <a:cubicBezTo>
                    <a:pt x="828" y="50"/>
                    <a:pt x="690" y="0"/>
                    <a:pt x="5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7"/>
            <p:cNvSpPr/>
            <p:nvPr/>
          </p:nvSpPr>
          <p:spPr>
            <a:xfrm>
              <a:off x="998646" y="3624175"/>
              <a:ext cx="37882" cy="32437"/>
            </a:xfrm>
            <a:custGeom>
              <a:avLst/>
              <a:gdLst/>
              <a:ahLst/>
              <a:cxnLst/>
              <a:rect l="l" t="t" r="r" b="b"/>
              <a:pathLst>
                <a:path w="1447" h="1239" extrusionOk="0">
                  <a:moveTo>
                    <a:pt x="621" y="407"/>
                  </a:moveTo>
                  <a:cubicBezTo>
                    <a:pt x="808" y="407"/>
                    <a:pt x="904" y="638"/>
                    <a:pt x="769" y="773"/>
                  </a:cubicBezTo>
                  <a:cubicBezTo>
                    <a:pt x="726" y="814"/>
                    <a:pt x="673" y="833"/>
                    <a:pt x="621" y="833"/>
                  </a:cubicBezTo>
                  <a:cubicBezTo>
                    <a:pt x="513" y="833"/>
                    <a:pt x="409" y="750"/>
                    <a:pt x="409" y="624"/>
                  </a:cubicBezTo>
                  <a:cubicBezTo>
                    <a:pt x="409" y="504"/>
                    <a:pt x="505" y="412"/>
                    <a:pt x="621" y="412"/>
                  </a:cubicBezTo>
                  <a:lnTo>
                    <a:pt x="621" y="407"/>
                  </a:lnTo>
                  <a:close/>
                  <a:moveTo>
                    <a:pt x="627" y="0"/>
                  </a:moveTo>
                  <a:cubicBezTo>
                    <a:pt x="308" y="0"/>
                    <a:pt x="1" y="249"/>
                    <a:pt x="1" y="624"/>
                  </a:cubicBezTo>
                  <a:cubicBezTo>
                    <a:pt x="1" y="965"/>
                    <a:pt x="279" y="1239"/>
                    <a:pt x="621" y="1239"/>
                  </a:cubicBezTo>
                  <a:cubicBezTo>
                    <a:pt x="1173" y="1239"/>
                    <a:pt x="1447" y="576"/>
                    <a:pt x="1058" y="182"/>
                  </a:cubicBezTo>
                  <a:cubicBezTo>
                    <a:pt x="932" y="56"/>
                    <a:pt x="778" y="0"/>
                    <a:pt x="6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7"/>
            <p:cNvSpPr/>
            <p:nvPr/>
          </p:nvSpPr>
          <p:spPr>
            <a:xfrm>
              <a:off x="985190" y="3565035"/>
              <a:ext cx="38013" cy="32463"/>
            </a:xfrm>
            <a:custGeom>
              <a:avLst/>
              <a:gdLst/>
              <a:ahLst/>
              <a:cxnLst/>
              <a:rect l="l" t="t" r="r" b="b"/>
              <a:pathLst>
                <a:path w="1452" h="1240" extrusionOk="0">
                  <a:moveTo>
                    <a:pt x="620" y="409"/>
                  </a:moveTo>
                  <a:cubicBezTo>
                    <a:pt x="741" y="409"/>
                    <a:pt x="832" y="505"/>
                    <a:pt x="832" y="620"/>
                  </a:cubicBezTo>
                  <a:cubicBezTo>
                    <a:pt x="832" y="747"/>
                    <a:pt x="728" y="832"/>
                    <a:pt x="620" y="832"/>
                  </a:cubicBezTo>
                  <a:cubicBezTo>
                    <a:pt x="568" y="832"/>
                    <a:pt x="515" y="812"/>
                    <a:pt x="472" y="769"/>
                  </a:cubicBezTo>
                  <a:cubicBezTo>
                    <a:pt x="337" y="634"/>
                    <a:pt x="433" y="409"/>
                    <a:pt x="620" y="409"/>
                  </a:cubicBezTo>
                  <a:close/>
                  <a:moveTo>
                    <a:pt x="620" y="0"/>
                  </a:moveTo>
                  <a:cubicBezTo>
                    <a:pt x="279" y="0"/>
                    <a:pt x="1" y="279"/>
                    <a:pt x="1" y="620"/>
                  </a:cubicBezTo>
                  <a:cubicBezTo>
                    <a:pt x="1" y="993"/>
                    <a:pt x="306" y="1240"/>
                    <a:pt x="624" y="1240"/>
                  </a:cubicBezTo>
                  <a:cubicBezTo>
                    <a:pt x="776" y="1240"/>
                    <a:pt x="932" y="1183"/>
                    <a:pt x="1058" y="1057"/>
                  </a:cubicBezTo>
                  <a:cubicBezTo>
                    <a:pt x="1452" y="668"/>
                    <a:pt x="1173" y="0"/>
                    <a:pt x="6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7"/>
            <p:cNvSpPr/>
            <p:nvPr/>
          </p:nvSpPr>
          <p:spPr>
            <a:xfrm>
              <a:off x="1018281" y="3536341"/>
              <a:ext cx="37882" cy="32489"/>
            </a:xfrm>
            <a:custGeom>
              <a:avLst/>
              <a:gdLst/>
              <a:ahLst/>
              <a:cxnLst/>
              <a:rect l="l" t="t" r="r" b="b"/>
              <a:pathLst>
                <a:path w="1447" h="1241" extrusionOk="0">
                  <a:moveTo>
                    <a:pt x="620" y="409"/>
                  </a:moveTo>
                  <a:cubicBezTo>
                    <a:pt x="807" y="409"/>
                    <a:pt x="903" y="635"/>
                    <a:pt x="769" y="770"/>
                  </a:cubicBezTo>
                  <a:cubicBezTo>
                    <a:pt x="725" y="813"/>
                    <a:pt x="672" y="832"/>
                    <a:pt x="621" y="832"/>
                  </a:cubicBezTo>
                  <a:cubicBezTo>
                    <a:pt x="512" y="832"/>
                    <a:pt x="409" y="747"/>
                    <a:pt x="409" y="621"/>
                  </a:cubicBezTo>
                  <a:cubicBezTo>
                    <a:pt x="409" y="505"/>
                    <a:pt x="500" y="409"/>
                    <a:pt x="620" y="409"/>
                  </a:cubicBezTo>
                  <a:close/>
                  <a:moveTo>
                    <a:pt x="620" y="1"/>
                  </a:moveTo>
                  <a:cubicBezTo>
                    <a:pt x="279" y="1"/>
                    <a:pt x="0" y="280"/>
                    <a:pt x="0" y="621"/>
                  </a:cubicBezTo>
                  <a:cubicBezTo>
                    <a:pt x="0" y="994"/>
                    <a:pt x="305" y="1240"/>
                    <a:pt x="623" y="1240"/>
                  </a:cubicBezTo>
                  <a:cubicBezTo>
                    <a:pt x="776" y="1240"/>
                    <a:pt x="931" y="1184"/>
                    <a:pt x="1057" y="1058"/>
                  </a:cubicBezTo>
                  <a:cubicBezTo>
                    <a:pt x="1446" y="669"/>
                    <a:pt x="1172" y="1"/>
                    <a:pt x="6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87"/>
            <p:cNvSpPr/>
            <p:nvPr/>
          </p:nvSpPr>
          <p:spPr>
            <a:xfrm>
              <a:off x="997782" y="3495736"/>
              <a:ext cx="33720" cy="28772"/>
            </a:xfrm>
            <a:custGeom>
              <a:avLst/>
              <a:gdLst/>
              <a:ahLst/>
              <a:cxnLst/>
              <a:rect l="l" t="t" r="r" b="b"/>
              <a:pathLst>
                <a:path w="1288" h="1099" extrusionOk="0">
                  <a:moveTo>
                    <a:pt x="736" y="404"/>
                  </a:moveTo>
                  <a:cubicBezTo>
                    <a:pt x="810" y="404"/>
                    <a:pt x="879" y="461"/>
                    <a:pt x="879" y="548"/>
                  </a:cubicBezTo>
                  <a:cubicBezTo>
                    <a:pt x="879" y="630"/>
                    <a:pt x="817" y="692"/>
                    <a:pt x="735" y="692"/>
                  </a:cubicBezTo>
                  <a:cubicBezTo>
                    <a:pt x="610" y="692"/>
                    <a:pt x="543" y="538"/>
                    <a:pt x="634" y="447"/>
                  </a:cubicBezTo>
                  <a:cubicBezTo>
                    <a:pt x="664" y="417"/>
                    <a:pt x="701" y="404"/>
                    <a:pt x="736" y="404"/>
                  </a:cubicBezTo>
                  <a:close/>
                  <a:moveTo>
                    <a:pt x="735" y="0"/>
                  </a:moveTo>
                  <a:cubicBezTo>
                    <a:pt x="245" y="0"/>
                    <a:pt x="0" y="591"/>
                    <a:pt x="346" y="937"/>
                  </a:cubicBezTo>
                  <a:cubicBezTo>
                    <a:pt x="458" y="1049"/>
                    <a:pt x="596" y="1099"/>
                    <a:pt x="731" y="1099"/>
                  </a:cubicBezTo>
                  <a:cubicBezTo>
                    <a:pt x="1015" y="1099"/>
                    <a:pt x="1288" y="879"/>
                    <a:pt x="1288" y="548"/>
                  </a:cubicBezTo>
                  <a:cubicBezTo>
                    <a:pt x="1288" y="245"/>
                    <a:pt x="1038" y="0"/>
                    <a:pt x="7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2" name="Google Shape;16882;p87"/>
          <p:cNvGrpSpPr/>
          <p:nvPr/>
        </p:nvGrpSpPr>
        <p:grpSpPr>
          <a:xfrm>
            <a:off x="2633404" y="2896764"/>
            <a:ext cx="368798" cy="365420"/>
            <a:chOff x="2633404" y="2896764"/>
            <a:chExt cx="368798" cy="365420"/>
          </a:xfrm>
        </p:grpSpPr>
        <p:sp>
          <p:nvSpPr>
            <p:cNvPr id="16883" name="Google Shape;16883;p87"/>
            <p:cNvSpPr/>
            <p:nvPr/>
          </p:nvSpPr>
          <p:spPr>
            <a:xfrm>
              <a:off x="2665606" y="2902235"/>
              <a:ext cx="330549" cy="327145"/>
            </a:xfrm>
            <a:custGeom>
              <a:avLst/>
              <a:gdLst/>
              <a:ahLst/>
              <a:cxnLst/>
              <a:rect l="l" t="t" r="r" b="b"/>
              <a:pathLst>
                <a:path w="12626" h="12496" extrusionOk="0">
                  <a:moveTo>
                    <a:pt x="11341" y="0"/>
                  </a:moveTo>
                  <a:cubicBezTo>
                    <a:pt x="11114" y="0"/>
                    <a:pt x="10887" y="87"/>
                    <a:pt x="10714" y="259"/>
                  </a:cubicBezTo>
                  <a:lnTo>
                    <a:pt x="5511" y="5457"/>
                  </a:lnTo>
                  <a:lnTo>
                    <a:pt x="1115" y="9853"/>
                  </a:lnTo>
                  <a:lnTo>
                    <a:pt x="174" y="10795"/>
                  </a:lnTo>
                  <a:cubicBezTo>
                    <a:pt x="1" y="10968"/>
                    <a:pt x="1" y="11251"/>
                    <a:pt x="174" y="11424"/>
                  </a:cubicBezTo>
                  <a:lnTo>
                    <a:pt x="1115" y="12366"/>
                  </a:lnTo>
                  <a:cubicBezTo>
                    <a:pt x="1202" y="12452"/>
                    <a:pt x="1316" y="12495"/>
                    <a:pt x="1430" y="12495"/>
                  </a:cubicBezTo>
                  <a:cubicBezTo>
                    <a:pt x="1544" y="12495"/>
                    <a:pt x="1658" y="12452"/>
                    <a:pt x="1745" y="12366"/>
                  </a:cubicBezTo>
                  <a:lnTo>
                    <a:pt x="2686" y="11424"/>
                  </a:lnTo>
                  <a:cubicBezTo>
                    <a:pt x="6140" y="10482"/>
                    <a:pt x="5511" y="8912"/>
                    <a:pt x="7082" y="7028"/>
                  </a:cubicBezTo>
                  <a:lnTo>
                    <a:pt x="12280" y="1830"/>
                  </a:lnTo>
                  <a:cubicBezTo>
                    <a:pt x="12626" y="1484"/>
                    <a:pt x="12626" y="922"/>
                    <a:pt x="12280" y="572"/>
                  </a:cubicBezTo>
                  <a:lnTo>
                    <a:pt x="11968" y="259"/>
                  </a:lnTo>
                  <a:cubicBezTo>
                    <a:pt x="11795" y="87"/>
                    <a:pt x="11568" y="0"/>
                    <a:pt x="1134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7"/>
            <p:cNvSpPr/>
            <p:nvPr/>
          </p:nvSpPr>
          <p:spPr>
            <a:xfrm>
              <a:off x="2809857" y="2942474"/>
              <a:ext cx="143911" cy="143781"/>
            </a:xfrm>
            <a:custGeom>
              <a:avLst/>
              <a:gdLst/>
              <a:ahLst/>
              <a:cxnLst/>
              <a:rect l="l" t="t" r="r" b="b"/>
              <a:pathLst>
                <a:path w="5497" h="5492" extrusionOk="0">
                  <a:moveTo>
                    <a:pt x="3926" y="0"/>
                  </a:moveTo>
                  <a:lnTo>
                    <a:pt x="1" y="3925"/>
                  </a:lnTo>
                  <a:lnTo>
                    <a:pt x="1572" y="5491"/>
                  </a:lnTo>
                  <a:lnTo>
                    <a:pt x="5497" y="1566"/>
                  </a:lnTo>
                  <a:lnTo>
                    <a:pt x="3926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7"/>
            <p:cNvSpPr/>
            <p:nvPr/>
          </p:nvSpPr>
          <p:spPr>
            <a:xfrm>
              <a:off x="2665606" y="3160187"/>
              <a:ext cx="70346" cy="69194"/>
            </a:xfrm>
            <a:custGeom>
              <a:avLst/>
              <a:gdLst/>
              <a:ahLst/>
              <a:cxnLst/>
              <a:rect l="l" t="t" r="r" b="b"/>
              <a:pathLst>
                <a:path w="2687" h="2643" extrusionOk="0">
                  <a:moveTo>
                    <a:pt x="1115" y="0"/>
                  </a:moveTo>
                  <a:lnTo>
                    <a:pt x="174" y="942"/>
                  </a:lnTo>
                  <a:cubicBezTo>
                    <a:pt x="1" y="1115"/>
                    <a:pt x="1" y="1398"/>
                    <a:pt x="174" y="1571"/>
                  </a:cubicBezTo>
                  <a:lnTo>
                    <a:pt x="1115" y="2513"/>
                  </a:lnTo>
                  <a:cubicBezTo>
                    <a:pt x="1202" y="2599"/>
                    <a:pt x="1316" y="2642"/>
                    <a:pt x="1430" y="2642"/>
                  </a:cubicBezTo>
                  <a:cubicBezTo>
                    <a:pt x="1544" y="2642"/>
                    <a:pt x="1658" y="2599"/>
                    <a:pt x="1745" y="2513"/>
                  </a:cubicBezTo>
                  <a:lnTo>
                    <a:pt x="2686" y="1571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566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7"/>
            <p:cNvSpPr/>
            <p:nvPr/>
          </p:nvSpPr>
          <p:spPr>
            <a:xfrm>
              <a:off x="2839310" y="2971900"/>
              <a:ext cx="114459" cy="114354"/>
            </a:xfrm>
            <a:custGeom>
              <a:avLst/>
              <a:gdLst/>
              <a:ahLst/>
              <a:cxnLst/>
              <a:rect l="l" t="t" r="r" b="b"/>
              <a:pathLst>
                <a:path w="4372" h="4368" extrusionOk="0">
                  <a:moveTo>
                    <a:pt x="3925" y="0"/>
                  </a:moveTo>
                  <a:lnTo>
                    <a:pt x="0" y="3925"/>
                  </a:lnTo>
                  <a:lnTo>
                    <a:pt x="447" y="4367"/>
                  </a:lnTo>
                  <a:lnTo>
                    <a:pt x="4372" y="442"/>
                  </a:lnTo>
                  <a:lnTo>
                    <a:pt x="3925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7"/>
            <p:cNvSpPr/>
            <p:nvPr/>
          </p:nvSpPr>
          <p:spPr>
            <a:xfrm>
              <a:off x="2683094" y="3189744"/>
              <a:ext cx="52727" cy="39637"/>
            </a:xfrm>
            <a:custGeom>
              <a:avLst/>
              <a:gdLst/>
              <a:ahLst/>
              <a:cxnLst/>
              <a:rect l="l" t="t" r="r" b="b"/>
              <a:pathLst>
                <a:path w="2014" h="1514" extrusionOk="0">
                  <a:moveTo>
                    <a:pt x="0" y="942"/>
                  </a:moveTo>
                  <a:lnTo>
                    <a:pt x="0" y="942"/>
                  </a:lnTo>
                  <a:cubicBezTo>
                    <a:pt x="2" y="943"/>
                    <a:pt x="3" y="944"/>
                    <a:pt x="4" y="945"/>
                  </a:cubicBezTo>
                  <a:lnTo>
                    <a:pt x="4" y="945"/>
                  </a:lnTo>
                  <a:lnTo>
                    <a:pt x="0" y="942"/>
                  </a:lnTo>
                  <a:close/>
                  <a:moveTo>
                    <a:pt x="1571" y="0"/>
                  </a:moveTo>
                  <a:lnTo>
                    <a:pt x="630" y="942"/>
                  </a:lnTo>
                  <a:cubicBezTo>
                    <a:pt x="543" y="1028"/>
                    <a:pt x="429" y="1071"/>
                    <a:pt x="315" y="1071"/>
                  </a:cubicBezTo>
                  <a:cubicBezTo>
                    <a:pt x="203" y="1071"/>
                    <a:pt x="90" y="1029"/>
                    <a:pt x="4" y="945"/>
                  </a:cubicBezTo>
                  <a:lnTo>
                    <a:pt x="4" y="945"/>
                  </a:lnTo>
                  <a:lnTo>
                    <a:pt x="447" y="1384"/>
                  </a:lnTo>
                  <a:cubicBezTo>
                    <a:pt x="534" y="1470"/>
                    <a:pt x="647" y="1513"/>
                    <a:pt x="760" y="1513"/>
                  </a:cubicBezTo>
                  <a:cubicBezTo>
                    <a:pt x="872" y="1513"/>
                    <a:pt x="985" y="1470"/>
                    <a:pt x="1072" y="1384"/>
                  </a:cubicBezTo>
                  <a:lnTo>
                    <a:pt x="2013" y="442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334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7"/>
            <p:cNvSpPr/>
            <p:nvPr/>
          </p:nvSpPr>
          <p:spPr>
            <a:xfrm>
              <a:off x="2942171" y="2907393"/>
              <a:ext cx="54114" cy="76105"/>
            </a:xfrm>
            <a:custGeom>
              <a:avLst/>
              <a:gdLst/>
              <a:ahLst/>
              <a:cxnLst/>
              <a:rect l="l" t="t" r="r" b="b"/>
              <a:pathLst>
                <a:path w="2067" h="2907" extrusionOk="0">
                  <a:moveTo>
                    <a:pt x="1332" y="0"/>
                  </a:moveTo>
                  <a:lnTo>
                    <a:pt x="1332" y="0"/>
                  </a:lnTo>
                  <a:cubicBezTo>
                    <a:pt x="1620" y="351"/>
                    <a:pt x="1596" y="865"/>
                    <a:pt x="1274" y="1187"/>
                  </a:cubicBezTo>
                  <a:lnTo>
                    <a:pt x="1" y="2464"/>
                  </a:lnTo>
                  <a:lnTo>
                    <a:pt x="443" y="2906"/>
                  </a:lnTo>
                  <a:lnTo>
                    <a:pt x="1716" y="1633"/>
                  </a:lnTo>
                  <a:cubicBezTo>
                    <a:pt x="2067" y="1283"/>
                    <a:pt x="2067" y="721"/>
                    <a:pt x="1716" y="375"/>
                  </a:cubicBezTo>
                  <a:lnTo>
                    <a:pt x="1404" y="58"/>
                  </a:lnTo>
                  <a:cubicBezTo>
                    <a:pt x="1380" y="38"/>
                    <a:pt x="1356" y="19"/>
                    <a:pt x="1332" y="0"/>
                  </a:cubicBez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7"/>
            <p:cNvSpPr/>
            <p:nvPr/>
          </p:nvSpPr>
          <p:spPr>
            <a:xfrm>
              <a:off x="2724353" y="3074657"/>
              <a:ext cx="126659" cy="126659"/>
            </a:xfrm>
            <a:custGeom>
              <a:avLst/>
              <a:gdLst/>
              <a:ahLst/>
              <a:cxnLst/>
              <a:rect l="l" t="t" r="r" b="b"/>
              <a:pathLst>
                <a:path w="4838" h="4838" extrusionOk="0">
                  <a:moveTo>
                    <a:pt x="4391" y="0"/>
                  </a:moveTo>
                  <a:cubicBezTo>
                    <a:pt x="2825" y="1884"/>
                    <a:pt x="3450" y="3454"/>
                    <a:pt x="0" y="4396"/>
                  </a:cubicBezTo>
                  <a:lnTo>
                    <a:pt x="442" y="4838"/>
                  </a:lnTo>
                  <a:cubicBezTo>
                    <a:pt x="3896" y="3896"/>
                    <a:pt x="3267" y="2326"/>
                    <a:pt x="4838" y="442"/>
                  </a:cubicBezTo>
                  <a:lnTo>
                    <a:pt x="4391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7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7"/>
            <p:cNvSpPr/>
            <p:nvPr/>
          </p:nvSpPr>
          <p:spPr>
            <a:xfrm>
              <a:off x="2649138" y="3205452"/>
              <a:ext cx="41521" cy="40396"/>
            </a:xfrm>
            <a:custGeom>
              <a:avLst/>
              <a:gdLst/>
              <a:ahLst/>
              <a:cxnLst/>
              <a:rect l="l" t="t" r="r" b="b"/>
              <a:pathLst>
                <a:path w="1586" h="1543" extrusionOk="0">
                  <a:moveTo>
                    <a:pt x="961" y="1"/>
                  </a:moveTo>
                  <a:lnTo>
                    <a:pt x="173" y="784"/>
                  </a:lnTo>
                  <a:cubicBezTo>
                    <a:pt x="0" y="957"/>
                    <a:pt x="0" y="1240"/>
                    <a:pt x="173" y="1413"/>
                  </a:cubicBezTo>
                  <a:cubicBezTo>
                    <a:pt x="260" y="1499"/>
                    <a:pt x="374" y="1543"/>
                    <a:pt x="488" y="1543"/>
                  </a:cubicBezTo>
                  <a:cubicBezTo>
                    <a:pt x="602" y="1543"/>
                    <a:pt x="716" y="1499"/>
                    <a:pt x="803" y="1413"/>
                  </a:cubicBezTo>
                  <a:lnTo>
                    <a:pt x="1586" y="630"/>
                  </a:lnTo>
                  <a:lnTo>
                    <a:pt x="96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7"/>
            <p:cNvSpPr/>
            <p:nvPr/>
          </p:nvSpPr>
          <p:spPr>
            <a:xfrm>
              <a:off x="2650526" y="3213254"/>
              <a:ext cx="40265" cy="32594"/>
            </a:xfrm>
            <a:custGeom>
              <a:avLst/>
              <a:gdLst/>
              <a:ahLst/>
              <a:cxnLst/>
              <a:rect l="l" t="t" r="r" b="b"/>
              <a:pathLst>
                <a:path w="1538" h="1245" extrusionOk="0">
                  <a:moveTo>
                    <a:pt x="1206" y="0"/>
                  </a:moveTo>
                  <a:lnTo>
                    <a:pt x="423" y="783"/>
                  </a:lnTo>
                  <a:cubicBezTo>
                    <a:pt x="338" y="869"/>
                    <a:pt x="224" y="917"/>
                    <a:pt x="106" y="917"/>
                  </a:cubicBezTo>
                  <a:cubicBezTo>
                    <a:pt x="71" y="917"/>
                    <a:pt x="36" y="912"/>
                    <a:pt x="0" y="904"/>
                  </a:cubicBezTo>
                  <a:lnTo>
                    <a:pt x="0" y="904"/>
                  </a:lnTo>
                  <a:cubicBezTo>
                    <a:pt x="19" y="985"/>
                    <a:pt x="63" y="1057"/>
                    <a:pt x="120" y="1115"/>
                  </a:cubicBezTo>
                  <a:cubicBezTo>
                    <a:pt x="207" y="1201"/>
                    <a:pt x="321" y="1245"/>
                    <a:pt x="435" y="1245"/>
                  </a:cubicBezTo>
                  <a:cubicBezTo>
                    <a:pt x="549" y="1245"/>
                    <a:pt x="663" y="1201"/>
                    <a:pt x="750" y="1115"/>
                  </a:cubicBezTo>
                  <a:lnTo>
                    <a:pt x="1538" y="33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7"/>
            <p:cNvSpPr/>
            <p:nvPr/>
          </p:nvSpPr>
          <p:spPr>
            <a:xfrm>
              <a:off x="2633404" y="2896764"/>
              <a:ext cx="368798" cy="365420"/>
            </a:xfrm>
            <a:custGeom>
              <a:avLst/>
              <a:gdLst/>
              <a:ahLst/>
              <a:cxnLst/>
              <a:rect l="l" t="t" r="r" b="b"/>
              <a:pathLst>
                <a:path w="14087" h="13958" extrusionOk="0">
                  <a:moveTo>
                    <a:pt x="12568" y="419"/>
                  </a:moveTo>
                  <a:cubicBezTo>
                    <a:pt x="12742" y="419"/>
                    <a:pt x="12917" y="485"/>
                    <a:pt x="13049" y="617"/>
                  </a:cubicBezTo>
                  <a:lnTo>
                    <a:pt x="13366" y="930"/>
                  </a:lnTo>
                  <a:cubicBezTo>
                    <a:pt x="13630" y="1199"/>
                    <a:pt x="13630" y="1626"/>
                    <a:pt x="13366" y="1890"/>
                  </a:cubicBezTo>
                  <a:lnTo>
                    <a:pt x="13366" y="1895"/>
                  </a:lnTo>
                  <a:lnTo>
                    <a:pt x="12237" y="3024"/>
                  </a:lnTo>
                  <a:lnTo>
                    <a:pt x="10959" y="1746"/>
                  </a:lnTo>
                  <a:lnTo>
                    <a:pt x="12088" y="617"/>
                  </a:lnTo>
                  <a:cubicBezTo>
                    <a:pt x="12220" y="485"/>
                    <a:pt x="12394" y="419"/>
                    <a:pt x="12568" y="419"/>
                  </a:cubicBezTo>
                  <a:close/>
                  <a:moveTo>
                    <a:pt x="10666" y="2039"/>
                  </a:moveTo>
                  <a:lnTo>
                    <a:pt x="11944" y="3317"/>
                  </a:lnTo>
                  <a:lnTo>
                    <a:pt x="8312" y="6944"/>
                  </a:lnTo>
                  <a:lnTo>
                    <a:pt x="7039" y="5671"/>
                  </a:lnTo>
                  <a:lnTo>
                    <a:pt x="10666" y="2039"/>
                  </a:lnTo>
                  <a:close/>
                  <a:moveTo>
                    <a:pt x="2350" y="10360"/>
                  </a:moveTo>
                  <a:lnTo>
                    <a:pt x="3623" y="11638"/>
                  </a:lnTo>
                  <a:lnTo>
                    <a:pt x="2830" y="12430"/>
                  </a:lnTo>
                  <a:cubicBezTo>
                    <a:pt x="2782" y="12476"/>
                    <a:pt x="2721" y="12499"/>
                    <a:pt x="2661" y="12499"/>
                  </a:cubicBezTo>
                  <a:cubicBezTo>
                    <a:pt x="2600" y="12499"/>
                    <a:pt x="2540" y="12476"/>
                    <a:pt x="2494" y="12430"/>
                  </a:cubicBezTo>
                  <a:lnTo>
                    <a:pt x="1553" y="11489"/>
                  </a:lnTo>
                  <a:cubicBezTo>
                    <a:pt x="1461" y="11398"/>
                    <a:pt x="1461" y="11249"/>
                    <a:pt x="1553" y="11157"/>
                  </a:cubicBezTo>
                  <a:lnTo>
                    <a:pt x="2350" y="10360"/>
                  </a:lnTo>
                  <a:close/>
                  <a:moveTo>
                    <a:pt x="1562" y="12089"/>
                  </a:moveTo>
                  <a:lnTo>
                    <a:pt x="1894" y="12421"/>
                  </a:lnTo>
                  <a:lnTo>
                    <a:pt x="1260" y="13060"/>
                  </a:lnTo>
                  <a:cubicBezTo>
                    <a:pt x="1212" y="13102"/>
                    <a:pt x="1152" y="13124"/>
                    <a:pt x="1092" y="13124"/>
                  </a:cubicBezTo>
                  <a:cubicBezTo>
                    <a:pt x="1031" y="13124"/>
                    <a:pt x="970" y="13101"/>
                    <a:pt x="923" y="13055"/>
                  </a:cubicBezTo>
                  <a:lnTo>
                    <a:pt x="923" y="13060"/>
                  </a:lnTo>
                  <a:cubicBezTo>
                    <a:pt x="837" y="12964"/>
                    <a:pt x="837" y="12820"/>
                    <a:pt x="923" y="12724"/>
                  </a:cubicBezTo>
                  <a:lnTo>
                    <a:pt x="1562" y="12089"/>
                  </a:lnTo>
                  <a:close/>
                  <a:moveTo>
                    <a:pt x="12571" y="0"/>
                  </a:moveTo>
                  <a:cubicBezTo>
                    <a:pt x="12290" y="0"/>
                    <a:pt x="12009" y="108"/>
                    <a:pt x="11795" y="324"/>
                  </a:cubicBezTo>
                  <a:lnTo>
                    <a:pt x="10666" y="1453"/>
                  </a:lnTo>
                  <a:lnTo>
                    <a:pt x="10488" y="1271"/>
                  </a:lnTo>
                  <a:cubicBezTo>
                    <a:pt x="10443" y="1230"/>
                    <a:pt x="10395" y="1213"/>
                    <a:pt x="10348" y="1213"/>
                  </a:cubicBezTo>
                  <a:cubicBezTo>
                    <a:pt x="10190" y="1213"/>
                    <a:pt x="10057" y="1412"/>
                    <a:pt x="10190" y="1564"/>
                  </a:cubicBezTo>
                  <a:lnTo>
                    <a:pt x="10373" y="1746"/>
                  </a:lnTo>
                  <a:lnTo>
                    <a:pt x="6073" y="6041"/>
                  </a:lnTo>
                  <a:cubicBezTo>
                    <a:pt x="5908" y="6191"/>
                    <a:pt x="6054" y="6412"/>
                    <a:pt x="6219" y="6412"/>
                  </a:cubicBezTo>
                  <a:cubicBezTo>
                    <a:pt x="6271" y="6412"/>
                    <a:pt x="6324" y="6390"/>
                    <a:pt x="6371" y="6339"/>
                  </a:cubicBezTo>
                  <a:lnTo>
                    <a:pt x="6741" y="5964"/>
                  </a:lnTo>
                  <a:lnTo>
                    <a:pt x="8033" y="7252"/>
                  </a:lnTo>
                  <a:cubicBezTo>
                    <a:pt x="7591" y="7819"/>
                    <a:pt x="7327" y="8357"/>
                    <a:pt x="7092" y="8837"/>
                  </a:cubicBezTo>
                  <a:cubicBezTo>
                    <a:pt x="6563" y="9923"/>
                    <a:pt x="6140" y="10787"/>
                    <a:pt x="3979" y="11402"/>
                  </a:cubicBezTo>
                  <a:lnTo>
                    <a:pt x="2643" y="10062"/>
                  </a:lnTo>
                  <a:lnTo>
                    <a:pt x="5569" y="7136"/>
                  </a:lnTo>
                  <a:cubicBezTo>
                    <a:pt x="5733" y="6987"/>
                    <a:pt x="5590" y="6768"/>
                    <a:pt x="5427" y="6768"/>
                  </a:cubicBezTo>
                  <a:cubicBezTo>
                    <a:pt x="5376" y="6768"/>
                    <a:pt x="5322" y="6790"/>
                    <a:pt x="5276" y="6843"/>
                  </a:cubicBezTo>
                  <a:lnTo>
                    <a:pt x="1260" y="10860"/>
                  </a:lnTo>
                  <a:cubicBezTo>
                    <a:pt x="1005" y="11114"/>
                    <a:pt x="1005" y="11527"/>
                    <a:pt x="1260" y="11782"/>
                  </a:cubicBezTo>
                  <a:lnTo>
                    <a:pt x="1269" y="11792"/>
                  </a:lnTo>
                  <a:lnTo>
                    <a:pt x="630" y="12430"/>
                  </a:lnTo>
                  <a:cubicBezTo>
                    <a:pt x="433" y="12627"/>
                    <a:pt x="385" y="12930"/>
                    <a:pt x="510" y="13180"/>
                  </a:cubicBezTo>
                  <a:lnTo>
                    <a:pt x="87" y="13603"/>
                  </a:lnTo>
                  <a:cubicBezTo>
                    <a:pt x="11" y="13680"/>
                    <a:pt x="1" y="13800"/>
                    <a:pt x="73" y="13886"/>
                  </a:cubicBezTo>
                  <a:cubicBezTo>
                    <a:pt x="113" y="13934"/>
                    <a:pt x="170" y="13958"/>
                    <a:pt x="227" y="13958"/>
                  </a:cubicBezTo>
                  <a:cubicBezTo>
                    <a:pt x="280" y="13958"/>
                    <a:pt x="334" y="13937"/>
                    <a:pt x="376" y="13896"/>
                  </a:cubicBezTo>
                  <a:lnTo>
                    <a:pt x="798" y="13478"/>
                  </a:lnTo>
                  <a:cubicBezTo>
                    <a:pt x="889" y="13522"/>
                    <a:pt x="988" y="13543"/>
                    <a:pt x="1085" y="13543"/>
                  </a:cubicBezTo>
                  <a:cubicBezTo>
                    <a:pt x="1255" y="13543"/>
                    <a:pt x="1423" y="13478"/>
                    <a:pt x="1548" y="13353"/>
                  </a:cubicBezTo>
                  <a:lnTo>
                    <a:pt x="2187" y="12714"/>
                  </a:lnTo>
                  <a:cubicBezTo>
                    <a:pt x="2307" y="12839"/>
                    <a:pt x="2470" y="12911"/>
                    <a:pt x="2638" y="12916"/>
                  </a:cubicBezTo>
                  <a:cubicBezTo>
                    <a:pt x="2644" y="12916"/>
                    <a:pt x="2651" y="12916"/>
                    <a:pt x="2657" y="12916"/>
                  </a:cubicBezTo>
                  <a:cubicBezTo>
                    <a:pt x="2832" y="12916"/>
                    <a:pt x="2998" y="12849"/>
                    <a:pt x="3119" y="12724"/>
                  </a:cubicBezTo>
                  <a:lnTo>
                    <a:pt x="4022" y="11825"/>
                  </a:lnTo>
                  <a:cubicBezTo>
                    <a:pt x="6424" y="11157"/>
                    <a:pt x="6904" y="10168"/>
                    <a:pt x="7462" y="9024"/>
                  </a:cubicBezTo>
                  <a:cubicBezTo>
                    <a:pt x="7716" y="8501"/>
                    <a:pt x="7980" y="7963"/>
                    <a:pt x="8461" y="7386"/>
                  </a:cubicBezTo>
                  <a:lnTo>
                    <a:pt x="12237" y="3610"/>
                  </a:lnTo>
                  <a:lnTo>
                    <a:pt x="12602" y="3971"/>
                  </a:lnTo>
                  <a:lnTo>
                    <a:pt x="10080" y="6493"/>
                  </a:lnTo>
                  <a:cubicBezTo>
                    <a:pt x="9911" y="6643"/>
                    <a:pt x="10056" y="6863"/>
                    <a:pt x="10221" y="6863"/>
                  </a:cubicBezTo>
                  <a:cubicBezTo>
                    <a:pt x="10273" y="6863"/>
                    <a:pt x="10326" y="6842"/>
                    <a:pt x="10373" y="6791"/>
                  </a:cubicBezTo>
                  <a:lnTo>
                    <a:pt x="13044" y="4120"/>
                  </a:lnTo>
                  <a:cubicBezTo>
                    <a:pt x="13121" y="4038"/>
                    <a:pt x="13121" y="3908"/>
                    <a:pt x="13044" y="3826"/>
                  </a:cubicBezTo>
                  <a:lnTo>
                    <a:pt x="12530" y="3317"/>
                  </a:lnTo>
                  <a:lnTo>
                    <a:pt x="13659" y="2188"/>
                  </a:lnTo>
                  <a:cubicBezTo>
                    <a:pt x="14086" y="1756"/>
                    <a:pt x="14086" y="1064"/>
                    <a:pt x="13659" y="637"/>
                  </a:cubicBezTo>
                  <a:lnTo>
                    <a:pt x="13347" y="324"/>
                  </a:lnTo>
                  <a:cubicBezTo>
                    <a:pt x="13133" y="108"/>
                    <a:pt x="12852" y="0"/>
                    <a:pt x="125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4" name="Google Shape;16894;p87"/>
          <p:cNvGrpSpPr/>
          <p:nvPr/>
        </p:nvGrpSpPr>
        <p:grpSpPr>
          <a:xfrm>
            <a:off x="2593035" y="1538755"/>
            <a:ext cx="382621" cy="308688"/>
            <a:chOff x="2593035" y="1538755"/>
            <a:chExt cx="382621" cy="308688"/>
          </a:xfrm>
        </p:grpSpPr>
        <p:sp>
          <p:nvSpPr>
            <p:cNvPr id="16895" name="Google Shape;16895;p87"/>
            <p:cNvSpPr/>
            <p:nvPr/>
          </p:nvSpPr>
          <p:spPr>
            <a:xfrm>
              <a:off x="2817162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0" y="365"/>
                  </a:cubicBezTo>
                  <a:cubicBezTo>
                    <a:pt x="174" y="409"/>
                    <a:pt x="227" y="428"/>
                    <a:pt x="280" y="428"/>
                  </a:cubicBezTo>
                  <a:cubicBezTo>
                    <a:pt x="390" y="428"/>
                    <a:pt x="495" y="343"/>
                    <a:pt x="495" y="216"/>
                  </a:cubicBezTo>
                  <a:cubicBezTo>
                    <a:pt x="495" y="96"/>
                    <a:pt x="399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7"/>
            <p:cNvSpPr/>
            <p:nvPr/>
          </p:nvSpPr>
          <p:spPr>
            <a:xfrm>
              <a:off x="2599082" y="1658869"/>
              <a:ext cx="221876" cy="183024"/>
            </a:xfrm>
            <a:custGeom>
              <a:avLst/>
              <a:gdLst/>
              <a:ahLst/>
              <a:cxnLst/>
              <a:rect l="l" t="t" r="r" b="b"/>
              <a:pathLst>
                <a:path w="8475" h="6991" extrusionOk="0">
                  <a:moveTo>
                    <a:pt x="4454" y="1"/>
                  </a:moveTo>
                  <a:lnTo>
                    <a:pt x="221" y="4233"/>
                  </a:lnTo>
                  <a:cubicBezTo>
                    <a:pt x="0" y="4454"/>
                    <a:pt x="0" y="4814"/>
                    <a:pt x="221" y="5035"/>
                  </a:cubicBezTo>
                  <a:lnTo>
                    <a:pt x="1922" y="6741"/>
                  </a:lnTo>
                  <a:cubicBezTo>
                    <a:pt x="2081" y="6899"/>
                    <a:pt x="2297" y="6990"/>
                    <a:pt x="2523" y="6990"/>
                  </a:cubicBezTo>
                  <a:lnTo>
                    <a:pt x="5150" y="6990"/>
                  </a:lnTo>
                  <a:cubicBezTo>
                    <a:pt x="5376" y="6990"/>
                    <a:pt x="5592" y="6899"/>
                    <a:pt x="5751" y="6741"/>
                  </a:cubicBezTo>
                  <a:lnTo>
                    <a:pt x="8475" y="4021"/>
                  </a:lnTo>
                  <a:lnTo>
                    <a:pt x="445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7"/>
            <p:cNvSpPr/>
            <p:nvPr/>
          </p:nvSpPr>
          <p:spPr>
            <a:xfrm>
              <a:off x="2633666" y="1748404"/>
              <a:ext cx="187292" cy="93358"/>
            </a:xfrm>
            <a:custGeom>
              <a:avLst/>
              <a:gdLst/>
              <a:ahLst/>
              <a:cxnLst/>
              <a:rect l="l" t="t" r="r" b="b"/>
              <a:pathLst>
                <a:path w="7154" h="3566" extrusionOk="0">
                  <a:moveTo>
                    <a:pt x="6553" y="1"/>
                  </a:moveTo>
                  <a:lnTo>
                    <a:pt x="4329" y="2220"/>
                  </a:lnTo>
                  <a:cubicBezTo>
                    <a:pt x="4012" y="2538"/>
                    <a:pt x="3575" y="2715"/>
                    <a:pt x="3128" y="2715"/>
                  </a:cubicBezTo>
                  <a:lnTo>
                    <a:pt x="1" y="2715"/>
                  </a:lnTo>
                  <a:lnTo>
                    <a:pt x="601" y="3316"/>
                  </a:lnTo>
                  <a:cubicBezTo>
                    <a:pt x="760" y="3474"/>
                    <a:pt x="976" y="3566"/>
                    <a:pt x="1202" y="3566"/>
                  </a:cubicBezTo>
                  <a:lnTo>
                    <a:pt x="3829" y="3566"/>
                  </a:lnTo>
                  <a:cubicBezTo>
                    <a:pt x="4055" y="3566"/>
                    <a:pt x="4267" y="3474"/>
                    <a:pt x="4430" y="3316"/>
                  </a:cubicBezTo>
                  <a:lnTo>
                    <a:pt x="7154" y="601"/>
                  </a:lnTo>
                  <a:lnTo>
                    <a:pt x="6553" y="1"/>
                  </a:lnTo>
                  <a:close/>
                </a:path>
              </a:pathLst>
            </a:custGeom>
            <a:solidFill>
              <a:srgbClr val="A5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87"/>
            <p:cNvSpPr/>
            <p:nvPr/>
          </p:nvSpPr>
          <p:spPr>
            <a:xfrm>
              <a:off x="2715662" y="1544357"/>
              <a:ext cx="221273" cy="219807"/>
            </a:xfrm>
            <a:custGeom>
              <a:avLst/>
              <a:gdLst/>
              <a:ahLst/>
              <a:cxnLst/>
              <a:rect l="l" t="t" r="r" b="b"/>
              <a:pathLst>
                <a:path w="8452" h="8396" extrusionOk="0">
                  <a:moveTo>
                    <a:pt x="4610" y="0"/>
                  </a:moveTo>
                  <a:cubicBezTo>
                    <a:pt x="4465" y="0"/>
                    <a:pt x="4320" y="56"/>
                    <a:pt x="4209" y="166"/>
                  </a:cubicBezTo>
                  <a:lnTo>
                    <a:pt x="1" y="4375"/>
                  </a:lnTo>
                  <a:lnTo>
                    <a:pt x="4022" y="8395"/>
                  </a:lnTo>
                  <a:lnTo>
                    <a:pt x="8230" y="4187"/>
                  </a:lnTo>
                  <a:cubicBezTo>
                    <a:pt x="8451" y="3961"/>
                    <a:pt x="8451" y="3606"/>
                    <a:pt x="8230" y="3380"/>
                  </a:cubicBezTo>
                  <a:lnTo>
                    <a:pt x="5011" y="166"/>
                  </a:lnTo>
                  <a:cubicBezTo>
                    <a:pt x="4901" y="56"/>
                    <a:pt x="4756" y="0"/>
                    <a:pt x="4610" y="0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87"/>
            <p:cNvSpPr/>
            <p:nvPr/>
          </p:nvSpPr>
          <p:spPr>
            <a:xfrm>
              <a:off x="2593035" y="1538755"/>
              <a:ext cx="350053" cy="308531"/>
            </a:xfrm>
            <a:custGeom>
              <a:avLst/>
              <a:gdLst/>
              <a:ahLst/>
              <a:cxnLst/>
              <a:rect l="l" t="t" r="r" b="b"/>
              <a:pathLst>
                <a:path w="13371" h="11785" extrusionOk="0">
                  <a:moveTo>
                    <a:pt x="9294" y="425"/>
                  </a:moveTo>
                  <a:cubicBezTo>
                    <a:pt x="9386" y="425"/>
                    <a:pt x="9477" y="459"/>
                    <a:pt x="9546" y="529"/>
                  </a:cubicBezTo>
                  <a:lnTo>
                    <a:pt x="11641" y="2628"/>
                  </a:lnTo>
                  <a:lnTo>
                    <a:pt x="12760" y="3748"/>
                  </a:lnTo>
                  <a:cubicBezTo>
                    <a:pt x="12900" y="3887"/>
                    <a:pt x="12900" y="4108"/>
                    <a:pt x="12760" y="4247"/>
                  </a:cubicBezTo>
                  <a:lnTo>
                    <a:pt x="8706" y="8307"/>
                  </a:lnTo>
                  <a:lnTo>
                    <a:pt x="4987" y="4589"/>
                  </a:lnTo>
                  <a:lnTo>
                    <a:pt x="9042" y="529"/>
                  </a:lnTo>
                  <a:cubicBezTo>
                    <a:pt x="9112" y="459"/>
                    <a:pt x="9203" y="425"/>
                    <a:pt x="9294" y="425"/>
                  </a:cubicBezTo>
                  <a:close/>
                  <a:moveTo>
                    <a:pt x="9297" y="1"/>
                  </a:moveTo>
                  <a:cubicBezTo>
                    <a:pt x="9090" y="1"/>
                    <a:pt x="8893" y="82"/>
                    <a:pt x="8744" y="231"/>
                  </a:cubicBezTo>
                  <a:lnTo>
                    <a:pt x="4536" y="4435"/>
                  </a:lnTo>
                  <a:lnTo>
                    <a:pt x="303" y="8667"/>
                  </a:lnTo>
                  <a:cubicBezTo>
                    <a:pt x="1" y="8975"/>
                    <a:pt x="1" y="9469"/>
                    <a:pt x="303" y="9772"/>
                  </a:cubicBezTo>
                  <a:lnTo>
                    <a:pt x="2004" y="11473"/>
                  </a:lnTo>
                  <a:cubicBezTo>
                    <a:pt x="2206" y="11674"/>
                    <a:pt x="2475" y="11785"/>
                    <a:pt x="2758" y="11785"/>
                  </a:cubicBezTo>
                  <a:lnTo>
                    <a:pt x="7995" y="11785"/>
                  </a:lnTo>
                  <a:cubicBezTo>
                    <a:pt x="8277" y="11785"/>
                    <a:pt x="8278" y="11362"/>
                    <a:pt x="7999" y="11362"/>
                  </a:cubicBezTo>
                  <a:cubicBezTo>
                    <a:pt x="7998" y="11362"/>
                    <a:pt x="7996" y="11362"/>
                    <a:pt x="7995" y="11362"/>
                  </a:cubicBezTo>
                  <a:lnTo>
                    <a:pt x="2758" y="11362"/>
                  </a:lnTo>
                  <a:cubicBezTo>
                    <a:pt x="2585" y="11362"/>
                    <a:pt x="2422" y="11295"/>
                    <a:pt x="2302" y="11175"/>
                  </a:cubicBezTo>
                  <a:lnTo>
                    <a:pt x="601" y="9474"/>
                  </a:lnTo>
                  <a:cubicBezTo>
                    <a:pt x="462" y="9335"/>
                    <a:pt x="462" y="9109"/>
                    <a:pt x="601" y="8975"/>
                  </a:cubicBezTo>
                  <a:lnTo>
                    <a:pt x="4685" y="4886"/>
                  </a:lnTo>
                  <a:lnTo>
                    <a:pt x="8403" y="8609"/>
                  </a:lnTo>
                  <a:lnTo>
                    <a:pt x="6429" y="10584"/>
                  </a:lnTo>
                  <a:cubicBezTo>
                    <a:pt x="6246" y="10734"/>
                    <a:pt x="6399" y="10966"/>
                    <a:pt x="6570" y="10966"/>
                  </a:cubicBezTo>
                  <a:cubicBezTo>
                    <a:pt x="6624" y="10966"/>
                    <a:pt x="6679" y="10943"/>
                    <a:pt x="6726" y="10887"/>
                  </a:cubicBezTo>
                  <a:lnTo>
                    <a:pt x="13063" y="4550"/>
                  </a:lnTo>
                  <a:cubicBezTo>
                    <a:pt x="13370" y="4247"/>
                    <a:pt x="13370" y="3748"/>
                    <a:pt x="13063" y="3445"/>
                  </a:cubicBezTo>
                  <a:lnTo>
                    <a:pt x="10858" y="1240"/>
                  </a:lnTo>
                  <a:lnTo>
                    <a:pt x="9849" y="231"/>
                  </a:lnTo>
                  <a:cubicBezTo>
                    <a:pt x="9700" y="82"/>
                    <a:pt x="9503" y="1"/>
                    <a:pt x="929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7"/>
            <p:cNvSpPr/>
            <p:nvPr/>
          </p:nvSpPr>
          <p:spPr>
            <a:xfrm>
              <a:off x="2861694" y="1836212"/>
              <a:ext cx="37254" cy="11205"/>
            </a:xfrm>
            <a:custGeom>
              <a:avLst/>
              <a:gdLst/>
              <a:ahLst/>
              <a:cxnLst/>
              <a:rect l="l" t="t" r="r" b="b"/>
              <a:pathLst>
                <a:path w="1423" h="428" extrusionOk="0">
                  <a:moveTo>
                    <a:pt x="289" y="0"/>
                  </a:moveTo>
                  <a:cubicBezTo>
                    <a:pt x="0" y="0"/>
                    <a:pt x="0" y="428"/>
                    <a:pt x="289" y="428"/>
                  </a:cubicBezTo>
                  <a:lnTo>
                    <a:pt x="1139" y="428"/>
                  </a:lnTo>
                  <a:cubicBezTo>
                    <a:pt x="1422" y="428"/>
                    <a:pt x="1422" y="0"/>
                    <a:pt x="11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7"/>
            <p:cNvSpPr/>
            <p:nvPr/>
          </p:nvSpPr>
          <p:spPr>
            <a:xfrm>
              <a:off x="2962670" y="1836212"/>
              <a:ext cx="12985" cy="11231"/>
            </a:xfrm>
            <a:custGeom>
              <a:avLst/>
              <a:gdLst/>
              <a:ahLst/>
              <a:cxnLst/>
              <a:rect l="l" t="t" r="r" b="b"/>
              <a:pathLst>
                <a:path w="496" h="429" extrusionOk="0">
                  <a:moveTo>
                    <a:pt x="284" y="0"/>
                  </a:moveTo>
                  <a:cubicBezTo>
                    <a:pt x="92" y="0"/>
                    <a:pt x="1" y="231"/>
                    <a:pt x="131" y="365"/>
                  </a:cubicBezTo>
                  <a:cubicBezTo>
                    <a:pt x="174" y="409"/>
                    <a:pt x="228" y="428"/>
                    <a:pt x="280" y="428"/>
                  </a:cubicBezTo>
                  <a:cubicBezTo>
                    <a:pt x="390" y="428"/>
                    <a:pt x="496" y="343"/>
                    <a:pt x="496" y="216"/>
                  </a:cubicBezTo>
                  <a:cubicBezTo>
                    <a:pt x="496" y="96"/>
                    <a:pt x="400" y="0"/>
                    <a:pt x="28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7"/>
            <p:cNvSpPr/>
            <p:nvPr/>
          </p:nvSpPr>
          <p:spPr>
            <a:xfrm>
              <a:off x="2904943" y="1836212"/>
              <a:ext cx="41417" cy="11205"/>
            </a:xfrm>
            <a:custGeom>
              <a:avLst/>
              <a:gdLst/>
              <a:ahLst/>
              <a:cxnLst/>
              <a:rect l="l" t="t" r="r" b="b"/>
              <a:pathLst>
                <a:path w="1582" h="428" extrusionOk="0">
                  <a:moveTo>
                    <a:pt x="289" y="0"/>
                  </a:moveTo>
                  <a:cubicBezTo>
                    <a:pt x="1" y="0"/>
                    <a:pt x="1" y="428"/>
                    <a:pt x="289" y="428"/>
                  </a:cubicBezTo>
                  <a:lnTo>
                    <a:pt x="1298" y="428"/>
                  </a:lnTo>
                  <a:cubicBezTo>
                    <a:pt x="1581" y="428"/>
                    <a:pt x="1581" y="0"/>
                    <a:pt x="1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3" name="Google Shape;16903;p87"/>
          <p:cNvGrpSpPr/>
          <p:nvPr/>
        </p:nvGrpSpPr>
        <p:grpSpPr>
          <a:xfrm>
            <a:off x="3011234" y="1552081"/>
            <a:ext cx="429012" cy="329292"/>
            <a:chOff x="3011234" y="1552081"/>
            <a:chExt cx="429012" cy="329292"/>
          </a:xfrm>
        </p:grpSpPr>
        <p:sp>
          <p:nvSpPr>
            <p:cNvPr id="16904" name="Google Shape;16904;p87"/>
            <p:cNvSpPr/>
            <p:nvPr/>
          </p:nvSpPr>
          <p:spPr>
            <a:xfrm>
              <a:off x="3017517" y="1558390"/>
              <a:ext cx="416445" cy="316699"/>
            </a:xfrm>
            <a:custGeom>
              <a:avLst/>
              <a:gdLst/>
              <a:ahLst/>
              <a:cxnLst/>
              <a:rect l="l" t="t" r="r" b="b"/>
              <a:pathLst>
                <a:path w="15907" h="12097" extrusionOk="0">
                  <a:moveTo>
                    <a:pt x="0" y="0"/>
                  </a:moveTo>
                  <a:lnTo>
                    <a:pt x="0" y="12097"/>
                  </a:lnTo>
                  <a:lnTo>
                    <a:pt x="15907" y="12097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7"/>
            <p:cNvSpPr/>
            <p:nvPr/>
          </p:nvSpPr>
          <p:spPr>
            <a:xfrm>
              <a:off x="3017517" y="1801628"/>
              <a:ext cx="416445" cy="73461"/>
            </a:xfrm>
            <a:custGeom>
              <a:avLst/>
              <a:gdLst/>
              <a:ahLst/>
              <a:cxnLst/>
              <a:rect l="l" t="t" r="r" b="b"/>
              <a:pathLst>
                <a:path w="15907" h="2806" extrusionOk="0">
                  <a:moveTo>
                    <a:pt x="0" y="0"/>
                  </a:moveTo>
                  <a:lnTo>
                    <a:pt x="0" y="2806"/>
                  </a:lnTo>
                  <a:lnTo>
                    <a:pt x="15907" y="280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7"/>
            <p:cNvSpPr/>
            <p:nvPr/>
          </p:nvSpPr>
          <p:spPr>
            <a:xfrm>
              <a:off x="3017517" y="1811681"/>
              <a:ext cx="416445" cy="63408"/>
            </a:xfrm>
            <a:custGeom>
              <a:avLst/>
              <a:gdLst/>
              <a:ahLst/>
              <a:cxnLst/>
              <a:rect l="l" t="t" r="r" b="b"/>
              <a:pathLst>
                <a:path w="15907" h="2422" extrusionOk="0">
                  <a:moveTo>
                    <a:pt x="0" y="0"/>
                  </a:moveTo>
                  <a:lnTo>
                    <a:pt x="0" y="2422"/>
                  </a:lnTo>
                  <a:lnTo>
                    <a:pt x="15907" y="2422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7"/>
            <p:cNvSpPr/>
            <p:nvPr/>
          </p:nvSpPr>
          <p:spPr>
            <a:xfrm>
              <a:off x="3017517" y="1558390"/>
              <a:ext cx="416445" cy="70319"/>
            </a:xfrm>
            <a:custGeom>
              <a:avLst/>
              <a:gdLst/>
              <a:ahLst/>
              <a:cxnLst/>
              <a:rect l="l" t="t" r="r" b="b"/>
              <a:pathLst>
                <a:path w="15907" h="2686" extrusionOk="0">
                  <a:moveTo>
                    <a:pt x="0" y="0"/>
                  </a:moveTo>
                  <a:lnTo>
                    <a:pt x="0" y="2686"/>
                  </a:lnTo>
                  <a:lnTo>
                    <a:pt x="15907" y="2686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7"/>
            <p:cNvSpPr/>
            <p:nvPr/>
          </p:nvSpPr>
          <p:spPr>
            <a:xfrm>
              <a:off x="3017517" y="1558390"/>
              <a:ext cx="416445" cy="60266"/>
            </a:xfrm>
            <a:custGeom>
              <a:avLst/>
              <a:gdLst/>
              <a:ahLst/>
              <a:cxnLst/>
              <a:rect l="l" t="t" r="r" b="b"/>
              <a:pathLst>
                <a:path w="15907" h="2302" extrusionOk="0">
                  <a:moveTo>
                    <a:pt x="0" y="0"/>
                  </a:moveTo>
                  <a:lnTo>
                    <a:pt x="0" y="2301"/>
                  </a:lnTo>
                  <a:lnTo>
                    <a:pt x="15907" y="2301"/>
                  </a:lnTo>
                  <a:lnTo>
                    <a:pt x="1590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7"/>
            <p:cNvSpPr/>
            <p:nvPr/>
          </p:nvSpPr>
          <p:spPr>
            <a:xfrm>
              <a:off x="3045818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17" y="1"/>
                  </a:moveTo>
                  <a:cubicBezTo>
                    <a:pt x="0" y="1"/>
                    <a:pt x="0" y="481"/>
                    <a:pt x="317" y="481"/>
                  </a:cubicBezTo>
                  <a:lnTo>
                    <a:pt x="322" y="481"/>
                  </a:ln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7"/>
            <p:cNvSpPr/>
            <p:nvPr/>
          </p:nvSpPr>
          <p:spPr>
            <a:xfrm>
              <a:off x="3069092" y="1582266"/>
              <a:ext cx="16860" cy="12619"/>
            </a:xfrm>
            <a:custGeom>
              <a:avLst/>
              <a:gdLst/>
              <a:ahLst/>
              <a:cxnLst/>
              <a:rect l="l" t="t" r="r" b="b"/>
              <a:pathLst>
                <a:path w="644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cubicBezTo>
                    <a:pt x="644" y="481"/>
                    <a:pt x="644" y="1"/>
                    <a:pt x="322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7"/>
            <p:cNvSpPr/>
            <p:nvPr/>
          </p:nvSpPr>
          <p:spPr>
            <a:xfrm>
              <a:off x="3092340" y="1582266"/>
              <a:ext cx="16886" cy="12619"/>
            </a:xfrm>
            <a:custGeom>
              <a:avLst/>
              <a:gdLst/>
              <a:ahLst/>
              <a:cxnLst/>
              <a:rect l="l" t="t" r="r" b="b"/>
              <a:pathLst>
                <a:path w="645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328" y="481"/>
                  </a:lnTo>
                  <a:cubicBezTo>
                    <a:pt x="645" y="481"/>
                    <a:pt x="645" y="1"/>
                    <a:pt x="32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7"/>
            <p:cNvSpPr/>
            <p:nvPr/>
          </p:nvSpPr>
          <p:spPr>
            <a:xfrm>
              <a:off x="3144804" y="1655989"/>
              <a:ext cx="161766" cy="115087"/>
            </a:xfrm>
            <a:custGeom>
              <a:avLst/>
              <a:gdLst/>
              <a:ahLst/>
              <a:cxnLst/>
              <a:rect l="l" t="t" r="r" b="b"/>
              <a:pathLst>
                <a:path w="6179" h="4396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3137"/>
                  </a:lnTo>
                  <a:cubicBezTo>
                    <a:pt x="0" y="3834"/>
                    <a:pt x="562" y="4396"/>
                    <a:pt x="1259" y="4396"/>
                  </a:cubicBezTo>
                  <a:lnTo>
                    <a:pt x="4920" y="4396"/>
                  </a:lnTo>
                  <a:cubicBezTo>
                    <a:pt x="5616" y="4396"/>
                    <a:pt x="6178" y="3834"/>
                    <a:pt x="6178" y="3137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87"/>
            <p:cNvSpPr/>
            <p:nvPr/>
          </p:nvSpPr>
          <p:spPr>
            <a:xfrm>
              <a:off x="3144804" y="1655989"/>
              <a:ext cx="161766" cy="46915"/>
            </a:xfrm>
            <a:custGeom>
              <a:avLst/>
              <a:gdLst/>
              <a:ahLst/>
              <a:cxnLst/>
              <a:rect l="l" t="t" r="r" b="b"/>
              <a:pathLst>
                <a:path w="6179" h="1792" extrusionOk="0">
                  <a:moveTo>
                    <a:pt x="1259" y="0"/>
                  </a:moveTo>
                  <a:cubicBezTo>
                    <a:pt x="562" y="0"/>
                    <a:pt x="0" y="562"/>
                    <a:pt x="0" y="1259"/>
                  </a:cubicBezTo>
                  <a:lnTo>
                    <a:pt x="0" y="1792"/>
                  </a:lnTo>
                  <a:cubicBezTo>
                    <a:pt x="0" y="1095"/>
                    <a:pt x="562" y="533"/>
                    <a:pt x="1259" y="533"/>
                  </a:cubicBezTo>
                  <a:lnTo>
                    <a:pt x="4920" y="533"/>
                  </a:lnTo>
                  <a:cubicBezTo>
                    <a:pt x="5616" y="533"/>
                    <a:pt x="6178" y="1095"/>
                    <a:pt x="6178" y="1792"/>
                  </a:cubicBezTo>
                  <a:lnTo>
                    <a:pt x="6178" y="1259"/>
                  </a:lnTo>
                  <a:cubicBezTo>
                    <a:pt x="6178" y="562"/>
                    <a:pt x="5616" y="0"/>
                    <a:pt x="492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87"/>
            <p:cNvSpPr/>
            <p:nvPr/>
          </p:nvSpPr>
          <p:spPr>
            <a:xfrm>
              <a:off x="3205437" y="1692013"/>
              <a:ext cx="44663" cy="42961"/>
            </a:xfrm>
            <a:custGeom>
              <a:avLst/>
              <a:gdLst/>
              <a:ahLst/>
              <a:cxnLst/>
              <a:rect l="l" t="t" r="r" b="b"/>
              <a:pathLst>
                <a:path w="1706" h="1641" extrusionOk="0">
                  <a:moveTo>
                    <a:pt x="211" y="1"/>
                  </a:moveTo>
                  <a:cubicBezTo>
                    <a:pt x="100" y="1"/>
                    <a:pt x="1" y="89"/>
                    <a:pt x="5" y="209"/>
                  </a:cubicBezTo>
                  <a:lnTo>
                    <a:pt x="5" y="1434"/>
                  </a:lnTo>
                  <a:cubicBezTo>
                    <a:pt x="1" y="1553"/>
                    <a:pt x="98" y="1641"/>
                    <a:pt x="206" y="1641"/>
                  </a:cubicBezTo>
                  <a:cubicBezTo>
                    <a:pt x="238" y="1641"/>
                    <a:pt x="271" y="1633"/>
                    <a:pt x="302" y="1617"/>
                  </a:cubicBezTo>
                  <a:lnTo>
                    <a:pt x="1551" y="1007"/>
                  </a:lnTo>
                  <a:cubicBezTo>
                    <a:pt x="1705" y="930"/>
                    <a:pt x="1705" y="709"/>
                    <a:pt x="1551" y="637"/>
                  </a:cubicBezTo>
                  <a:lnTo>
                    <a:pt x="302" y="22"/>
                  </a:lnTo>
                  <a:cubicBezTo>
                    <a:pt x="272" y="7"/>
                    <a:pt x="241" y="1"/>
                    <a:pt x="211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7"/>
            <p:cNvSpPr/>
            <p:nvPr/>
          </p:nvSpPr>
          <p:spPr>
            <a:xfrm>
              <a:off x="3011234" y="1552081"/>
              <a:ext cx="429012" cy="329292"/>
            </a:xfrm>
            <a:custGeom>
              <a:avLst/>
              <a:gdLst/>
              <a:ahLst/>
              <a:cxnLst/>
              <a:rect l="l" t="t" r="r" b="b"/>
              <a:pathLst>
                <a:path w="16387" h="12578" extrusionOk="0">
                  <a:moveTo>
                    <a:pt x="240" y="1"/>
                  </a:moveTo>
                  <a:cubicBezTo>
                    <a:pt x="106" y="1"/>
                    <a:pt x="0" y="111"/>
                    <a:pt x="0" y="241"/>
                  </a:cubicBezTo>
                  <a:lnTo>
                    <a:pt x="0" y="12338"/>
                  </a:lnTo>
                  <a:cubicBezTo>
                    <a:pt x="0" y="12467"/>
                    <a:pt x="106" y="12578"/>
                    <a:pt x="240" y="12578"/>
                  </a:cubicBezTo>
                  <a:lnTo>
                    <a:pt x="3027" y="12578"/>
                  </a:lnTo>
                  <a:cubicBezTo>
                    <a:pt x="3349" y="12578"/>
                    <a:pt x="3349" y="12097"/>
                    <a:pt x="3027" y="12097"/>
                  </a:cubicBezTo>
                  <a:lnTo>
                    <a:pt x="481" y="12097"/>
                  </a:lnTo>
                  <a:lnTo>
                    <a:pt x="481" y="10157"/>
                  </a:lnTo>
                  <a:lnTo>
                    <a:pt x="10516" y="10157"/>
                  </a:lnTo>
                  <a:cubicBezTo>
                    <a:pt x="10833" y="10157"/>
                    <a:pt x="10833" y="9676"/>
                    <a:pt x="10516" y="9676"/>
                  </a:cubicBezTo>
                  <a:lnTo>
                    <a:pt x="481" y="9676"/>
                  </a:lnTo>
                  <a:lnTo>
                    <a:pt x="481" y="2782"/>
                  </a:lnTo>
                  <a:lnTo>
                    <a:pt x="15907" y="2782"/>
                  </a:lnTo>
                  <a:lnTo>
                    <a:pt x="15907" y="9676"/>
                  </a:lnTo>
                  <a:lnTo>
                    <a:pt x="11780" y="9676"/>
                  </a:lnTo>
                  <a:cubicBezTo>
                    <a:pt x="11463" y="9676"/>
                    <a:pt x="11463" y="10157"/>
                    <a:pt x="11780" y="10157"/>
                  </a:cubicBezTo>
                  <a:lnTo>
                    <a:pt x="15907" y="10157"/>
                  </a:lnTo>
                  <a:lnTo>
                    <a:pt x="15907" y="12097"/>
                  </a:lnTo>
                  <a:lnTo>
                    <a:pt x="4122" y="12097"/>
                  </a:lnTo>
                  <a:cubicBezTo>
                    <a:pt x="3800" y="12097"/>
                    <a:pt x="3800" y="12578"/>
                    <a:pt x="4122" y="12578"/>
                  </a:cubicBezTo>
                  <a:lnTo>
                    <a:pt x="16147" y="12578"/>
                  </a:lnTo>
                  <a:cubicBezTo>
                    <a:pt x="16276" y="12578"/>
                    <a:pt x="16387" y="12467"/>
                    <a:pt x="16387" y="12338"/>
                  </a:cubicBezTo>
                  <a:lnTo>
                    <a:pt x="16387" y="241"/>
                  </a:lnTo>
                  <a:cubicBezTo>
                    <a:pt x="16387" y="111"/>
                    <a:pt x="16276" y="1"/>
                    <a:pt x="16147" y="1"/>
                  </a:cubicBezTo>
                  <a:lnTo>
                    <a:pt x="8710" y="1"/>
                  </a:lnTo>
                  <a:cubicBezTo>
                    <a:pt x="8388" y="1"/>
                    <a:pt x="8388" y="481"/>
                    <a:pt x="8710" y="481"/>
                  </a:cubicBezTo>
                  <a:lnTo>
                    <a:pt x="15907" y="481"/>
                  </a:lnTo>
                  <a:lnTo>
                    <a:pt x="15907" y="2302"/>
                  </a:lnTo>
                  <a:lnTo>
                    <a:pt x="481" y="2302"/>
                  </a:lnTo>
                  <a:lnTo>
                    <a:pt x="481" y="481"/>
                  </a:lnTo>
                  <a:lnTo>
                    <a:pt x="7615" y="481"/>
                  </a:lnTo>
                  <a:cubicBezTo>
                    <a:pt x="7937" y="481"/>
                    <a:pt x="7937" y="1"/>
                    <a:pt x="761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7"/>
            <p:cNvSpPr/>
            <p:nvPr/>
          </p:nvSpPr>
          <p:spPr>
            <a:xfrm>
              <a:off x="3322121" y="1582266"/>
              <a:ext cx="86813" cy="12619"/>
            </a:xfrm>
            <a:custGeom>
              <a:avLst/>
              <a:gdLst/>
              <a:ahLst/>
              <a:cxnLst/>
              <a:rect l="l" t="t" r="r" b="b"/>
              <a:pathLst>
                <a:path w="3316" h="482" extrusionOk="0">
                  <a:moveTo>
                    <a:pt x="323" y="1"/>
                  </a:moveTo>
                  <a:cubicBezTo>
                    <a:pt x="1" y="1"/>
                    <a:pt x="1" y="481"/>
                    <a:pt x="323" y="481"/>
                  </a:cubicBezTo>
                  <a:lnTo>
                    <a:pt x="2999" y="481"/>
                  </a:lnTo>
                  <a:cubicBezTo>
                    <a:pt x="3316" y="481"/>
                    <a:pt x="3316" y="1"/>
                    <a:pt x="29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7"/>
            <p:cNvSpPr/>
            <p:nvPr/>
          </p:nvSpPr>
          <p:spPr>
            <a:xfrm>
              <a:off x="3284160" y="1582266"/>
              <a:ext cx="32201" cy="12619"/>
            </a:xfrm>
            <a:custGeom>
              <a:avLst/>
              <a:gdLst/>
              <a:ahLst/>
              <a:cxnLst/>
              <a:rect l="l" t="t" r="r" b="b"/>
              <a:pathLst>
                <a:path w="1230" h="482" extrusionOk="0">
                  <a:moveTo>
                    <a:pt x="322" y="1"/>
                  </a:moveTo>
                  <a:cubicBezTo>
                    <a:pt x="0" y="1"/>
                    <a:pt x="0" y="481"/>
                    <a:pt x="322" y="481"/>
                  </a:cubicBezTo>
                  <a:lnTo>
                    <a:pt x="913" y="481"/>
                  </a:lnTo>
                  <a:cubicBezTo>
                    <a:pt x="1230" y="481"/>
                    <a:pt x="1230" y="1"/>
                    <a:pt x="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7"/>
            <p:cNvSpPr/>
            <p:nvPr/>
          </p:nvSpPr>
          <p:spPr>
            <a:xfrm>
              <a:off x="3138495" y="1649680"/>
              <a:ext cx="174359" cy="127680"/>
            </a:xfrm>
            <a:custGeom>
              <a:avLst/>
              <a:gdLst/>
              <a:ahLst/>
              <a:cxnLst/>
              <a:rect l="l" t="t" r="r" b="b"/>
              <a:pathLst>
                <a:path w="6660" h="4877" extrusionOk="0">
                  <a:moveTo>
                    <a:pt x="5161" y="481"/>
                  </a:moveTo>
                  <a:cubicBezTo>
                    <a:pt x="5723" y="481"/>
                    <a:pt x="6179" y="938"/>
                    <a:pt x="6179" y="1500"/>
                  </a:cubicBezTo>
                  <a:lnTo>
                    <a:pt x="6179" y="3378"/>
                  </a:lnTo>
                  <a:cubicBezTo>
                    <a:pt x="6179" y="3940"/>
                    <a:pt x="5723" y="4392"/>
                    <a:pt x="5161" y="4397"/>
                  </a:cubicBezTo>
                  <a:lnTo>
                    <a:pt x="1500" y="4397"/>
                  </a:lnTo>
                  <a:cubicBezTo>
                    <a:pt x="938" y="4392"/>
                    <a:pt x="481" y="3940"/>
                    <a:pt x="481" y="3378"/>
                  </a:cubicBezTo>
                  <a:lnTo>
                    <a:pt x="481" y="1500"/>
                  </a:lnTo>
                  <a:cubicBezTo>
                    <a:pt x="481" y="938"/>
                    <a:pt x="938" y="481"/>
                    <a:pt x="1500" y="481"/>
                  </a:cubicBezTo>
                  <a:close/>
                  <a:moveTo>
                    <a:pt x="1500" y="1"/>
                  </a:moveTo>
                  <a:cubicBezTo>
                    <a:pt x="674" y="1"/>
                    <a:pt x="6" y="673"/>
                    <a:pt x="1" y="1500"/>
                  </a:cubicBezTo>
                  <a:lnTo>
                    <a:pt x="1" y="3378"/>
                  </a:lnTo>
                  <a:cubicBezTo>
                    <a:pt x="6" y="4204"/>
                    <a:pt x="674" y="4872"/>
                    <a:pt x="1500" y="4877"/>
                  </a:cubicBezTo>
                  <a:lnTo>
                    <a:pt x="5161" y="4877"/>
                  </a:lnTo>
                  <a:cubicBezTo>
                    <a:pt x="5987" y="4872"/>
                    <a:pt x="6659" y="4204"/>
                    <a:pt x="6659" y="3378"/>
                  </a:cubicBezTo>
                  <a:lnTo>
                    <a:pt x="6659" y="1500"/>
                  </a:lnTo>
                  <a:cubicBezTo>
                    <a:pt x="6659" y="673"/>
                    <a:pt x="5987" y="1"/>
                    <a:pt x="51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7"/>
            <p:cNvSpPr/>
            <p:nvPr/>
          </p:nvSpPr>
          <p:spPr>
            <a:xfrm>
              <a:off x="3199154" y="1685860"/>
              <a:ext cx="58486" cy="55397"/>
            </a:xfrm>
            <a:custGeom>
              <a:avLst/>
              <a:gdLst/>
              <a:ahLst/>
              <a:cxnLst/>
              <a:rect l="l" t="t" r="r" b="b"/>
              <a:pathLst>
                <a:path w="2234" h="2116" extrusionOk="0">
                  <a:moveTo>
                    <a:pt x="485" y="497"/>
                  </a:moveTo>
                  <a:lnTo>
                    <a:pt x="1623" y="1059"/>
                  </a:lnTo>
                  <a:lnTo>
                    <a:pt x="485" y="1617"/>
                  </a:lnTo>
                  <a:lnTo>
                    <a:pt x="485" y="497"/>
                  </a:lnTo>
                  <a:close/>
                  <a:moveTo>
                    <a:pt x="452" y="0"/>
                  </a:moveTo>
                  <a:cubicBezTo>
                    <a:pt x="217" y="0"/>
                    <a:pt x="4" y="189"/>
                    <a:pt x="4" y="449"/>
                  </a:cubicBezTo>
                  <a:lnTo>
                    <a:pt x="4" y="1669"/>
                  </a:lnTo>
                  <a:cubicBezTo>
                    <a:pt x="1" y="1925"/>
                    <a:pt x="214" y="2116"/>
                    <a:pt x="450" y="2116"/>
                  </a:cubicBezTo>
                  <a:cubicBezTo>
                    <a:pt x="516" y="2116"/>
                    <a:pt x="583" y="2101"/>
                    <a:pt x="648" y="2068"/>
                  </a:cubicBezTo>
                  <a:lnTo>
                    <a:pt x="1897" y="1458"/>
                  </a:lnTo>
                  <a:cubicBezTo>
                    <a:pt x="2233" y="1295"/>
                    <a:pt x="2233" y="819"/>
                    <a:pt x="1897" y="656"/>
                  </a:cubicBezTo>
                  <a:lnTo>
                    <a:pt x="648" y="46"/>
                  </a:lnTo>
                  <a:cubicBezTo>
                    <a:pt x="584" y="15"/>
                    <a:pt x="517" y="0"/>
                    <a:pt x="4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7"/>
            <p:cNvSpPr/>
            <p:nvPr/>
          </p:nvSpPr>
          <p:spPr>
            <a:xfrm>
              <a:off x="3055635" y="1835453"/>
              <a:ext cx="169673" cy="12593"/>
            </a:xfrm>
            <a:custGeom>
              <a:avLst/>
              <a:gdLst/>
              <a:ahLst/>
              <a:cxnLst/>
              <a:rect l="l" t="t" r="r" b="b"/>
              <a:pathLst>
                <a:path w="6481" h="481" extrusionOk="0">
                  <a:moveTo>
                    <a:pt x="322" y="0"/>
                  </a:moveTo>
                  <a:cubicBezTo>
                    <a:pt x="0" y="0"/>
                    <a:pt x="0" y="481"/>
                    <a:pt x="322" y="481"/>
                  </a:cubicBezTo>
                  <a:lnTo>
                    <a:pt x="6241" y="481"/>
                  </a:lnTo>
                  <a:cubicBezTo>
                    <a:pt x="6375" y="481"/>
                    <a:pt x="6481" y="370"/>
                    <a:pt x="6481" y="241"/>
                  </a:cubicBezTo>
                  <a:cubicBezTo>
                    <a:pt x="6481" y="106"/>
                    <a:pt x="6375" y="0"/>
                    <a:pt x="624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7"/>
            <p:cNvSpPr/>
            <p:nvPr/>
          </p:nvSpPr>
          <p:spPr>
            <a:xfrm>
              <a:off x="3349663" y="1834955"/>
              <a:ext cx="49585" cy="12593"/>
            </a:xfrm>
            <a:custGeom>
              <a:avLst/>
              <a:gdLst/>
              <a:ahLst/>
              <a:cxnLst/>
              <a:rect l="l" t="t" r="r" b="b"/>
              <a:pathLst>
                <a:path w="1894" h="481" extrusionOk="0">
                  <a:moveTo>
                    <a:pt x="323" y="0"/>
                  </a:moveTo>
                  <a:cubicBezTo>
                    <a:pt x="1" y="0"/>
                    <a:pt x="1" y="481"/>
                    <a:pt x="323" y="481"/>
                  </a:cubicBezTo>
                  <a:lnTo>
                    <a:pt x="1572" y="481"/>
                  </a:lnTo>
                  <a:cubicBezTo>
                    <a:pt x="1894" y="481"/>
                    <a:pt x="1894" y="0"/>
                    <a:pt x="15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2" name="Google Shape;16922;p87"/>
          <p:cNvGrpSpPr/>
          <p:nvPr/>
        </p:nvGrpSpPr>
        <p:grpSpPr>
          <a:xfrm>
            <a:off x="3500721" y="1993659"/>
            <a:ext cx="381626" cy="360237"/>
            <a:chOff x="3500721" y="1993659"/>
            <a:chExt cx="381626" cy="360237"/>
          </a:xfrm>
        </p:grpSpPr>
        <p:sp>
          <p:nvSpPr>
            <p:cNvPr id="16923" name="Google Shape;16923;p87"/>
            <p:cNvSpPr/>
            <p:nvPr/>
          </p:nvSpPr>
          <p:spPr>
            <a:xfrm>
              <a:off x="3546013" y="2262946"/>
              <a:ext cx="299473" cy="51077"/>
            </a:xfrm>
            <a:custGeom>
              <a:avLst/>
              <a:gdLst/>
              <a:ahLst/>
              <a:cxnLst/>
              <a:rect l="l" t="t" r="r" b="b"/>
              <a:pathLst>
                <a:path w="11439" h="1951" extrusionOk="0">
                  <a:moveTo>
                    <a:pt x="971" y="0"/>
                  </a:moveTo>
                  <a:cubicBezTo>
                    <a:pt x="432" y="0"/>
                    <a:pt x="0" y="437"/>
                    <a:pt x="0" y="975"/>
                  </a:cubicBezTo>
                  <a:cubicBezTo>
                    <a:pt x="0" y="1513"/>
                    <a:pt x="432" y="1951"/>
                    <a:pt x="971" y="1951"/>
                  </a:cubicBezTo>
                  <a:lnTo>
                    <a:pt x="11439" y="1951"/>
                  </a:lnTo>
                  <a:lnTo>
                    <a:pt x="1143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7"/>
            <p:cNvSpPr/>
            <p:nvPr/>
          </p:nvSpPr>
          <p:spPr>
            <a:xfrm>
              <a:off x="3547374" y="2262946"/>
              <a:ext cx="298112" cy="50946"/>
            </a:xfrm>
            <a:custGeom>
              <a:avLst/>
              <a:gdLst/>
              <a:ahLst/>
              <a:cxnLst/>
              <a:rect l="l" t="t" r="r" b="b"/>
              <a:pathLst>
                <a:path w="11387" h="1946" extrusionOk="0">
                  <a:moveTo>
                    <a:pt x="10738" y="0"/>
                  </a:moveTo>
                  <a:lnTo>
                    <a:pt x="10738" y="894"/>
                  </a:lnTo>
                  <a:cubicBezTo>
                    <a:pt x="10738" y="1115"/>
                    <a:pt x="10555" y="1297"/>
                    <a:pt x="10330" y="1297"/>
                  </a:cubicBezTo>
                  <a:lnTo>
                    <a:pt x="1" y="1297"/>
                  </a:lnTo>
                  <a:cubicBezTo>
                    <a:pt x="140" y="1686"/>
                    <a:pt x="510" y="1946"/>
                    <a:pt x="919" y="1946"/>
                  </a:cubicBezTo>
                  <a:lnTo>
                    <a:pt x="11387" y="1946"/>
                  </a:lnTo>
                  <a:lnTo>
                    <a:pt x="11387" y="0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7"/>
            <p:cNvSpPr/>
            <p:nvPr/>
          </p:nvSpPr>
          <p:spPr>
            <a:xfrm>
              <a:off x="3514047" y="2231111"/>
              <a:ext cx="352697" cy="114747"/>
            </a:xfrm>
            <a:custGeom>
              <a:avLst/>
              <a:gdLst/>
              <a:ahLst/>
              <a:cxnLst/>
              <a:rect l="l" t="t" r="r" b="b"/>
              <a:pathLst>
                <a:path w="13472" h="4383" extrusionOk="0">
                  <a:moveTo>
                    <a:pt x="2192" y="1"/>
                  </a:moveTo>
                  <a:cubicBezTo>
                    <a:pt x="981" y="1"/>
                    <a:pt x="1" y="981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7"/>
                  </a:lnTo>
                  <a:lnTo>
                    <a:pt x="2192" y="3167"/>
                  </a:lnTo>
                  <a:cubicBezTo>
                    <a:pt x="1653" y="3167"/>
                    <a:pt x="1221" y="2729"/>
                    <a:pt x="1221" y="2191"/>
                  </a:cubicBezTo>
                  <a:cubicBezTo>
                    <a:pt x="1221" y="1653"/>
                    <a:pt x="1653" y="1216"/>
                    <a:pt x="2192" y="1216"/>
                  </a:cubicBezTo>
                  <a:lnTo>
                    <a:pt x="13471" y="1216"/>
                  </a:lnTo>
                  <a:lnTo>
                    <a:pt x="1347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7"/>
            <p:cNvSpPr/>
            <p:nvPr/>
          </p:nvSpPr>
          <p:spPr>
            <a:xfrm>
              <a:off x="3846585" y="2231111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7"/>
            <p:cNvSpPr/>
            <p:nvPr/>
          </p:nvSpPr>
          <p:spPr>
            <a:xfrm>
              <a:off x="3846585" y="2313997"/>
              <a:ext cx="20159" cy="31861"/>
            </a:xfrm>
            <a:custGeom>
              <a:avLst/>
              <a:gdLst/>
              <a:ahLst/>
              <a:cxnLst/>
              <a:rect l="l" t="t" r="r" b="b"/>
              <a:pathLst>
                <a:path w="770" h="1217" extrusionOk="0">
                  <a:moveTo>
                    <a:pt x="1" y="1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7"/>
            <p:cNvSpPr/>
            <p:nvPr/>
          </p:nvSpPr>
          <p:spPr>
            <a:xfrm>
              <a:off x="3571407" y="2288472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0"/>
                  </a:moveTo>
                  <a:lnTo>
                    <a:pt x="1" y="2109"/>
                  </a:lnTo>
                  <a:lnTo>
                    <a:pt x="976" y="1701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7"/>
            <p:cNvSpPr/>
            <p:nvPr/>
          </p:nvSpPr>
          <p:spPr>
            <a:xfrm>
              <a:off x="3546641" y="2033531"/>
              <a:ext cx="298845" cy="50972"/>
            </a:xfrm>
            <a:custGeom>
              <a:avLst/>
              <a:gdLst/>
              <a:ahLst/>
              <a:cxnLst/>
              <a:rect l="l" t="t" r="r" b="b"/>
              <a:pathLst>
                <a:path w="11415" h="1947" extrusionOk="0">
                  <a:moveTo>
                    <a:pt x="947" y="1"/>
                  </a:moveTo>
                  <a:cubicBezTo>
                    <a:pt x="418" y="15"/>
                    <a:pt x="0" y="447"/>
                    <a:pt x="0" y="976"/>
                  </a:cubicBezTo>
                  <a:cubicBezTo>
                    <a:pt x="0" y="1504"/>
                    <a:pt x="418" y="1937"/>
                    <a:pt x="947" y="1946"/>
                  </a:cubicBezTo>
                  <a:lnTo>
                    <a:pt x="11415" y="1946"/>
                  </a:lnTo>
                  <a:lnTo>
                    <a:pt x="1141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7"/>
            <p:cNvSpPr/>
            <p:nvPr/>
          </p:nvSpPr>
          <p:spPr>
            <a:xfrm>
              <a:off x="3547374" y="2033531"/>
              <a:ext cx="298112" cy="51103"/>
            </a:xfrm>
            <a:custGeom>
              <a:avLst/>
              <a:gdLst/>
              <a:ahLst/>
              <a:cxnLst/>
              <a:rect l="l" t="t" r="r" b="b"/>
              <a:pathLst>
                <a:path w="11387" h="1952" extrusionOk="0">
                  <a:moveTo>
                    <a:pt x="10738" y="1"/>
                  </a:moveTo>
                  <a:lnTo>
                    <a:pt x="10738" y="894"/>
                  </a:lnTo>
                  <a:cubicBezTo>
                    <a:pt x="10738" y="1120"/>
                    <a:pt x="10555" y="1298"/>
                    <a:pt x="10330" y="1298"/>
                  </a:cubicBezTo>
                  <a:lnTo>
                    <a:pt x="1" y="1298"/>
                  </a:lnTo>
                  <a:cubicBezTo>
                    <a:pt x="140" y="1687"/>
                    <a:pt x="510" y="1946"/>
                    <a:pt x="919" y="1951"/>
                  </a:cubicBezTo>
                  <a:lnTo>
                    <a:pt x="11387" y="1951"/>
                  </a:lnTo>
                  <a:lnTo>
                    <a:pt x="11387" y="1"/>
                  </a:ln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7"/>
            <p:cNvSpPr/>
            <p:nvPr/>
          </p:nvSpPr>
          <p:spPr>
            <a:xfrm>
              <a:off x="3514047" y="2001722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2192" y="0"/>
                  </a:moveTo>
                  <a:cubicBezTo>
                    <a:pt x="981" y="0"/>
                    <a:pt x="1" y="980"/>
                    <a:pt x="1" y="2191"/>
                  </a:cubicBezTo>
                  <a:cubicBezTo>
                    <a:pt x="1" y="3402"/>
                    <a:pt x="981" y="4382"/>
                    <a:pt x="2192" y="4382"/>
                  </a:cubicBezTo>
                  <a:lnTo>
                    <a:pt x="13471" y="4382"/>
                  </a:lnTo>
                  <a:lnTo>
                    <a:pt x="13471" y="3161"/>
                  </a:lnTo>
                  <a:lnTo>
                    <a:pt x="2192" y="3161"/>
                  </a:lnTo>
                  <a:cubicBezTo>
                    <a:pt x="1663" y="3152"/>
                    <a:pt x="1245" y="2719"/>
                    <a:pt x="1245" y="2191"/>
                  </a:cubicBezTo>
                  <a:cubicBezTo>
                    <a:pt x="1245" y="1662"/>
                    <a:pt x="1663" y="1230"/>
                    <a:pt x="2192" y="1216"/>
                  </a:cubicBezTo>
                  <a:lnTo>
                    <a:pt x="13471" y="1216"/>
                  </a:lnTo>
                  <a:lnTo>
                    <a:pt x="13471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7"/>
            <p:cNvSpPr/>
            <p:nvPr/>
          </p:nvSpPr>
          <p:spPr>
            <a:xfrm>
              <a:off x="3846585" y="2001722"/>
              <a:ext cx="20159" cy="31835"/>
            </a:xfrm>
            <a:custGeom>
              <a:avLst/>
              <a:gdLst/>
              <a:ahLst/>
              <a:cxnLst/>
              <a:rect l="l" t="t" r="r" b="b"/>
              <a:pathLst>
                <a:path w="770" h="1216" extrusionOk="0">
                  <a:moveTo>
                    <a:pt x="1" y="0"/>
                  </a:moveTo>
                  <a:lnTo>
                    <a:pt x="1" y="1216"/>
                  </a:lnTo>
                  <a:lnTo>
                    <a:pt x="769" y="1216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7"/>
            <p:cNvSpPr/>
            <p:nvPr/>
          </p:nvSpPr>
          <p:spPr>
            <a:xfrm>
              <a:off x="3846585" y="2084477"/>
              <a:ext cx="20159" cy="31966"/>
            </a:xfrm>
            <a:custGeom>
              <a:avLst/>
              <a:gdLst/>
              <a:ahLst/>
              <a:cxnLst/>
              <a:rect l="l" t="t" r="r" b="b"/>
              <a:pathLst>
                <a:path w="770" h="1221" extrusionOk="0">
                  <a:moveTo>
                    <a:pt x="1" y="0"/>
                  </a:moveTo>
                  <a:lnTo>
                    <a:pt x="1" y="1221"/>
                  </a:lnTo>
                  <a:lnTo>
                    <a:pt x="769" y="1221"/>
                  </a:lnTo>
                  <a:lnTo>
                    <a:pt x="769" y="0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7"/>
            <p:cNvSpPr/>
            <p:nvPr/>
          </p:nvSpPr>
          <p:spPr>
            <a:xfrm>
              <a:off x="3571407" y="2059056"/>
              <a:ext cx="49951" cy="55240"/>
            </a:xfrm>
            <a:custGeom>
              <a:avLst/>
              <a:gdLst/>
              <a:ahLst/>
              <a:cxnLst/>
              <a:rect l="l" t="t" r="r" b="b"/>
              <a:pathLst>
                <a:path w="1908" h="2110" extrusionOk="0">
                  <a:moveTo>
                    <a:pt x="1" y="1"/>
                  </a:moveTo>
                  <a:lnTo>
                    <a:pt x="1" y="2110"/>
                  </a:lnTo>
                  <a:lnTo>
                    <a:pt x="976" y="1702"/>
                  </a:lnTo>
                  <a:lnTo>
                    <a:pt x="1908" y="2110"/>
                  </a:lnTo>
                  <a:lnTo>
                    <a:pt x="1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7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" y="1"/>
                  </a:move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87"/>
            <p:cNvSpPr/>
            <p:nvPr/>
          </p:nvSpPr>
          <p:spPr>
            <a:xfrm>
              <a:off x="3535305" y="2148225"/>
              <a:ext cx="299002" cy="51103"/>
            </a:xfrm>
            <a:custGeom>
              <a:avLst/>
              <a:gdLst/>
              <a:ahLst/>
              <a:cxnLst/>
              <a:rect l="l" t="t" r="r" b="b"/>
              <a:pathLst>
                <a:path w="11421" h="1952" extrusionOk="0">
                  <a:moveTo>
                    <a:pt x="10454" y="1"/>
                  </a:moveTo>
                  <a:cubicBezTo>
                    <a:pt x="10680" y="635"/>
                    <a:pt x="10209" y="1303"/>
                    <a:pt x="9537" y="1303"/>
                  </a:cubicBezTo>
                  <a:lnTo>
                    <a:pt x="1" y="1303"/>
                  </a:lnTo>
                  <a:lnTo>
                    <a:pt x="1" y="1951"/>
                  </a:lnTo>
                  <a:lnTo>
                    <a:pt x="10469" y="1951"/>
                  </a:lnTo>
                  <a:cubicBezTo>
                    <a:pt x="10997" y="1937"/>
                    <a:pt x="11420" y="1505"/>
                    <a:pt x="11420" y="976"/>
                  </a:cubicBezTo>
                  <a:cubicBezTo>
                    <a:pt x="11420" y="448"/>
                    <a:pt x="10997" y="15"/>
                    <a:pt x="10469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87"/>
            <p:cNvSpPr/>
            <p:nvPr/>
          </p:nvSpPr>
          <p:spPr>
            <a:xfrm>
              <a:off x="3514047" y="2116417"/>
              <a:ext cx="352697" cy="114721"/>
            </a:xfrm>
            <a:custGeom>
              <a:avLst/>
              <a:gdLst/>
              <a:ahLst/>
              <a:cxnLst/>
              <a:rect l="l" t="t" r="r" b="b"/>
              <a:pathLst>
                <a:path w="13472" h="4382" extrusionOk="0">
                  <a:moveTo>
                    <a:pt x="1" y="1"/>
                  </a:moveTo>
                  <a:lnTo>
                    <a:pt x="1" y="1216"/>
                  </a:lnTo>
                  <a:lnTo>
                    <a:pt x="11281" y="1216"/>
                  </a:lnTo>
                  <a:cubicBezTo>
                    <a:pt x="11809" y="1230"/>
                    <a:pt x="12232" y="1663"/>
                    <a:pt x="12232" y="2191"/>
                  </a:cubicBezTo>
                  <a:cubicBezTo>
                    <a:pt x="12232" y="2720"/>
                    <a:pt x="11809" y="3152"/>
                    <a:pt x="11281" y="3166"/>
                  </a:cubicBezTo>
                  <a:lnTo>
                    <a:pt x="1" y="3166"/>
                  </a:lnTo>
                  <a:lnTo>
                    <a:pt x="1" y="4382"/>
                  </a:lnTo>
                  <a:lnTo>
                    <a:pt x="11281" y="4382"/>
                  </a:lnTo>
                  <a:cubicBezTo>
                    <a:pt x="12491" y="4382"/>
                    <a:pt x="13471" y="3402"/>
                    <a:pt x="13471" y="2191"/>
                  </a:cubicBezTo>
                  <a:cubicBezTo>
                    <a:pt x="13471" y="981"/>
                    <a:pt x="12491" y="1"/>
                    <a:pt x="11281" y="1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7"/>
            <p:cNvSpPr/>
            <p:nvPr/>
          </p:nvSpPr>
          <p:spPr>
            <a:xfrm>
              <a:off x="3791267" y="2116417"/>
              <a:ext cx="75477" cy="114721"/>
            </a:xfrm>
            <a:custGeom>
              <a:avLst/>
              <a:gdLst/>
              <a:ahLst/>
              <a:cxnLst/>
              <a:rect l="l" t="t" r="r" b="b"/>
              <a:pathLst>
                <a:path w="2883" h="4382" extrusionOk="0">
                  <a:moveTo>
                    <a:pt x="0" y="1"/>
                  </a:moveTo>
                  <a:cubicBezTo>
                    <a:pt x="1211" y="1"/>
                    <a:pt x="2191" y="981"/>
                    <a:pt x="2191" y="2191"/>
                  </a:cubicBezTo>
                  <a:cubicBezTo>
                    <a:pt x="2191" y="3402"/>
                    <a:pt x="1211" y="4382"/>
                    <a:pt x="0" y="4382"/>
                  </a:cubicBezTo>
                  <a:lnTo>
                    <a:pt x="692" y="4382"/>
                  </a:lnTo>
                  <a:cubicBezTo>
                    <a:pt x="1902" y="4382"/>
                    <a:pt x="2882" y="3402"/>
                    <a:pt x="2882" y="2191"/>
                  </a:cubicBezTo>
                  <a:cubicBezTo>
                    <a:pt x="2882" y="981"/>
                    <a:pt x="1902" y="1"/>
                    <a:pt x="692" y="1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7"/>
            <p:cNvSpPr/>
            <p:nvPr/>
          </p:nvSpPr>
          <p:spPr>
            <a:xfrm>
              <a:off x="3759432" y="2173777"/>
              <a:ext cx="49951" cy="55345"/>
            </a:xfrm>
            <a:custGeom>
              <a:avLst/>
              <a:gdLst/>
              <a:ahLst/>
              <a:cxnLst/>
              <a:rect l="l" t="t" r="r" b="b"/>
              <a:pathLst>
                <a:path w="1908" h="2114" extrusionOk="0">
                  <a:moveTo>
                    <a:pt x="1" y="0"/>
                  </a:moveTo>
                  <a:lnTo>
                    <a:pt x="1" y="2114"/>
                  </a:lnTo>
                  <a:lnTo>
                    <a:pt x="933" y="1706"/>
                  </a:lnTo>
                  <a:lnTo>
                    <a:pt x="1908" y="2109"/>
                  </a:lnTo>
                  <a:lnTo>
                    <a:pt x="19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7"/>
            <p:cNvSpPr/>
            <p:nvPr/>
          </p:nvSpPr>
          <p:spPr>
            <a:xfrm>
              <a:off x="3500721" y="1993659"/>
              <a:ext cx="381626" cy="360237"/>
            </a:xfrm>
            <a:custGeom>
              <a:avLst/>
              <a:gdLst/>
              <a:ahLst/>
              <a:cxnLst/>
              <a:rect l="l" t="t" r="r" b="b"/>
              <a:pathLst>
                <a:path w="14577" h="13760" extrusionOk="0">
                  <a:moveTo>
                    <a:pt x="12866" y="1826"/>
                  </a:moveTo>
                  <a:lnTo>
                    <a:pt x="12866" y="3171"/>
                  </a:lnTo>
                  <a:lnTo>
                    <a:pt x="4915" y="3171"/>
                  </a:lnTo>
                  <a:lnTo>
                    <a:pt x="4915" y="2499"/>
                  </a:lnTo>
                  <a:cubicBezTo>
                    <a:pt x="4915" y="2331"/>
                    <a:pt x="4776" y="2191"/>
                    <a:pt x="4608" y="2191"/>
                  </a:cubicBezTo>
                  <a:lnTo>
                    <a:pt x="2701" y="2191"/>
                  </a:lnTo>
                  <a:cubicBezTo>
                    <a:pt x="2532" y="2191"/>
                    <a:pt x="2398" y="2331"/>
                    <a:pt x="2398" y="2499"/>
                  </a:cubicBezTo>
                  <a:lnTo>
                    <a:pt x="2398" y="3095"/>
                  </a:lnTo>
                  <a:cubicBezTo>
                    <a:pt x="1773" y="2773"/>
                    <a:pt x="1999" y="1826"/>
                    <a:pt x="2701" y="1826"/>
                  </a:cubicBezTo>
                  <a:close/>
                  <a:moveTo>
                    <a:pt x="4300" y="2802"/>
                  </a:moveTo>
                  <a:lnTo>
                    <a:pt x="4300" y="4140"/>
                  </a:lnTo>
                  <a:lnTo>
                    <a:pt x="3796" y="3921"/>
                  </a:lnTo>
                  <a:cubicBezTo>
                    <a:pt x="3757" y="3904"/>
                    <a:pt x="3717" y="3896"/>
                    <a:pt x="3676" y="3896"/>
                  </a:cubicBezTo>
                  <a:cubicBezTo>
                    <a:pt x="3635" y="3896"/>
                    <a:pt x="3594" y="3904"/>
                    <a:pt x="3556" y="3921"/>
                  </a:cubicBezTo>
                  <a:lnTo>
                    <a:pt x="3003" y="4151"/>
                  </a:lnTo>
                  <a:lnTo>
                    <a:pt x="3003" y="2802"/>
                  </a:lnTo>
                  <a:close/>
                  <a:moveTo>
                    <a:pt x="13678" y="3777"/>
                  </a:moveTo>
                  <a:lnTo>
                    <a:pt x="13678" y="4387"/>
                  </a:lnTo>
                  <a:lnTo>
                    <a:pt x="4915" y="4387"/>
                  </a:lnTo>
                  <a:lnTo>
                    <a:pt x="4915" y="3777"/>
                  </a:lnTo>
                  <a:close/>
                  <a:moveTo>
                    <a:pt x="11790" y="6208"/>
                  </a:moveTo>
                  <a:cubicBezTo>
                    <a:pt x="12491" y="6208"/>
                    <a:pt x="12722" y="7154"/>
                    <a:pt x="12092" y="7476"/>
                  </a:cubicBezTo>
                  <a:lnTo>
                    <a:pt x="12092" y="6880"/>
                  </a:lnTo>
                  <a:cubicBezTo>
                    <a:pt x="12092" y="6712"/>
                    <a:pt x="11958" y="6573"/>
                    <a:pt x="11790" y="6573"/>
                  </a:cubicBezTo>
                  <a:lnTo>
                    <a:pt x="9883" y="6573"/>
                  </a:lnTo>
                  <a:cubicBezTo>
                    <a:pt x="9714" y="6573"/>
                    <a:pt x="9580" y="6712"/>
                    <a:pt x="9580" y="6880"/>
                  </a:cubicBezTo>
                  <a:lnTo>
                    <a:pt x="9580" y="7548"/>
                  </a:lnTo>
                  <a:lnTo>
                    <a:pt x="1629" y="7548"/>
                  </a:lnTo>
                  <a:lnTo>
                    <a:pt x="1629" y="6208"/>
                  </a:lnTo>
                  <a:close/>
                  <a:moveTo>
                    <a:pt x="11482" y="7183"/>
                  </a:moveTo>
                  <a:lnTo>
                    <a:pt x="11487" y="8533"/>
                  </a:lnTo>
                  <a:lnTo>
                    <a:pt x="10935" y="8302"/>
                  </a:lnTo>
                  <a:cubicBezTo>
                    <a:pt x="10896" y="8285"/>
                    <a:pt x="10855" y="8277"/>
                    <a:pt x="10815" y="8277"/>
                  </a:cubicBezTo>
                  <a:cubicBezTo>
                    <a:pt x="10774" y="8277"/>
                    <a:pt x="10733" y="8285"/>
                    <a:pt x="10694" y="8302"/>
                  </a:cubicBezTo>
                  <a:lnTo>
                    <a:pt x="10185" y="8523"/>
                  </a:lnTo>
                  <a:lnTo>
                    <a:pt x="10185" y="7183"/>
                  </a:lnTo>
                  <a:close/>
                  <a:moveTo>
                    <a:pt x="11790" y="4992"/>
                  </a:moveTo>
                  <a:cubicBezTo>
                    <a:pt x="12832" y="4992"/>
                    <a:pt x="13673" y="5838"/>
                    <a:pt x="13678" y="6880"/>
                  </a:cubicBezTo>
                  <a:cubicBezTo>
                    <a:pt x="13678" y="7807"/>
                    <a:pt x="13005" y="8595"/>
                    <a:pt x="12092" y="8744"/>
                  </a:cubicBezTo>
                  <a:lnTo>
                    <a:pt x="12092" y="8120"/>
                  </a:lnTo>
                  <a:cubicBezTo>
                    <a:pt x="12722" y="7966"/>
                    <a:pt x="13135" y="7365"/>
                    <a:pt x="13058" y="6726"/>
                  </a:cubicBezTo>
                  <a:cubicBezTo>
                    <a:pt x="12981" y="6083"/>
                    <a:pt x="12434" y="5602"/>
                    <a:pt x="11790" y="5602"/>
                  </a:cubicBezTo>
                  <a:lnTo>
                    <a:pt x="817" y="5602"/>
                  </a:lnTo>
                  <a:lnTo>
                    <a:pt x="817" y="4992"/>
                  </a:lnTo>
                  <a:close/>
                  <a:moveTo>
                    <a:pt x="9580" y="8158"/>
                  </a:moveTo>
                  <a:lnTo>
                    <a:pt x="9580" y="8768"/>
                  </a:lnTo>
                  <a:lnTo>
                    <a:pt x="817" y="8768"/>
                  </a:lnTo>
                  <a:lnTo>
                    <a:pt x="817" y="8158"/>
                  </a:lnTo>
                  <a:close/>
                  <a:moveTo>
                    <a:pt x="12866" y="10589"/>
                  </a:moveTo>
                  <a:lnTo>
                    <a:pt x="12866" y="11934"/>
                  </a:lnTo>
                  <a:lnTo>
                    <a:pt x="4915" y="11934"/>
                  </a:lnTo>
                  <a:lnTo>
                    <a:pt x="4915" y="11261"/>
                  </a:lnTo>
                  <a:cubicBezTo>
                    <a:pt x="4915" y="11093"/>
                    <a:pt x="4776" y="10954"/>
                    <a:pt x="4608" y="10954"/>
                  </a:cubicBezTo>
                  <a:lnTo>
                    <a:pt x="2701" y="10954"/>
                  </a:lnTo>
                  <a:cubicBezTo>
                    <a:pt x="2532" y="10954"/>
                    <a:pt x="2398" y="11093"/>
                    <a:pt x="2398" y="11261"/>
                  </a:cubicBezTo>
                  <a:lnTo>
                    <a:pt x="2398" y="11857"/>
                  </a:lnTo>
                  <a:cubicBezTo>
                    <a:pt x="1773" y="11535"/>
                    <a:pt x="1999" y="10589"/>
                    <a:pt x="2701" y="10589"/>
                  </a:cubicBezTo>
                  <a:close/>
                  <a:moveTo>
                    <a:pt x="4300" y="11564"/>
                  </a:moveTo>
                  <a:lnTo>
                    <a:pt x="4300" y="12904"/>
                  </a:lnTo>
                  <a:lnTo>
                    <a:pt x="4305" y="12909"/>
                  </a:lnTo>
                  <a:lnTo>
                    <a:pt x="3796" y="12688"/>
                  </a:lnTo>
                  <a:cubicBezTo>
                    <a:pt x="3757" y="12671"/>
                    <a:pt x="3717" y="12663"/>
                    <a:pt x="3676" y="12663"/>
                  </a:cubicBezTo>
                  <a:cubicBezTo>
                    <a:pt x="3635" y="12663"/>
                    <a:pt x="3594" y="12671"/>
                    <a:pt x="3556" y="12688"/>
                  </a:cubicBezTo>
                  <a:lnTo>
                    <a:pt x="3003" y="12919"/>
                  </a:lnTo>
                  <a:lnTo>
                    <a:pt x="3003" y="11564"/>
                  </a:lnTo>
                  <a:close/>
                  <a:moveTo>
                    <a:pt x="13678" y="9378"/>
                  </a:moveTo>
                  <a:lnTo>
                    <a:pt x="13678" y="9984"/>
                  </a:lnTo>
                  <a:lnTo>
                    <a:pt x="2701" y="9984"/>
                  </a:lnTo>
                  <a:cubicBezTo>
                    <a:pt x="2057" y="9984"/>
                    <a:pt x="1509" y="10469"/>
                    <a:pt x="1432" y="11108"/>
                  </a:cubicBezTo>
                  <a:cubicBezTo>
                    <a:pt x="1355" y="11751"/>
                    <a:pt x="1769" y="12352"/>
                    <a:pt x="2398" y="12506"/>
                  </a:cubicBezTo>
                  <a:lnTo>
                    <a:pt x="2398" y="13125"/>
                  </a:lnTo>
                  <a:cubicBezTo>
                    <a:pt x="1427" y="12967"/>
                    <a:pt x="745" y="12088"/>
                    <a:pt x="822" y="11113"/>
                  </a:cubicBezTo>
                  <a:cubicBezTo>
                    <a:pt x="904" y="10132"/>
                    <a:pt x="1721" y="9378"/>
                    <a:pt x="2701" y="9378"/>
                  </a:cubicBezTo>
                  <a:close/>
                  <a:moveTo>
                    <a:pt x="11911" y="1"/>
                  </a:moveTo>
                  <a:cubicBezTo>
                    <a:pt x="11742" y="1"/>
                    <a:pt x="11602" y="134"/>
                    <a:pt x="11602" y="308"/>
                  </a:cubicBezTo>
                  <a:cubicBezTo>
                    <a:pt x="11602" y="478"/>
                    <a:pt x="11742" y="611"/>
                    <a:pt x="11911" y="611"/>
                  </a:cubicBezTo>
                  <a:cubicBezTo>
                    <a:pt x="11914" y="611"/>
                    <a:pt x="11917" y="611"/>
                    <a:pt x="11920" y="611"/>
                  </a:cubicBezTo>
                  <a:lnTo>
                    <a:pt x="13678" y="611"/>
                  </a:lnTo>
                  <a:lnTo>
                    <a:pt x="13678" y="1221"/>
                  </a:lnTo>
                  <a:lnTo>
                    <a:pt x="2701" y="1221"/>
                  </a:lnTo>
                  <a:cubicBezTo>
                    <a:pt x="2697" y="1221"/>
                    <a:pt x="2694" y="1221"/>
                    <a:pt x="2691" y="1221"/>
                  </a:cubicBezTo>
                  <a:cubicBezTo>
                    <a:pt x="2051" y="1221"/>
                    <a:pt x="1509" y="1705"/>
                    <a:pt x="1432" y="2345"/>
                  </a:cubicBezTo>
                  <a:cubicBezTo>
                    <a:pt x="1355" y="2984"/>
                    <a:pt x="1769" y="3585"/>
                    <a:pt x="2398" y="3738"/>
                  </a:cubicBezTo>
                  <a:lnTo>
                    <a:pt x="2398" y="4358"/>
                  </a:lnTo>
                  <a:cubicBezTo>
                    <a:pt x="1427" y="4204"/>
                    <a:pt x="736" y="3325"/>
                    <a:pt x="817" y="2345"/>
                  </a:cubicBezTo>
                  <a:cubicBezTo>
                    <a:pt x="899" y="1368"/>
                    <a:pt x="1711" y="611"/>
                    <a:pt x="2691" y="611"/>
                  </a:cubicBezTo>
                  <a:cubicBezTo>
                    <a:pt x="2694" y="611"/>
                    <a:pt x="2697" y="611"/>
                    <a:pt x="2701" y="611"/>
                  </a:cubicBezTo>
                  <a:lnTo>
                    <a:pt x="10507" y="611"/>
                  </a:lnTo>
                  <a:cubicBezTo>
                    <a:pt x="10896" y="592"/>
                    <a:pt x="10896" y="20"/>
                    <a:pt x="10507" y="1"/>
                  </a:cubicBezTo>
                  <a:lnTo>
                    <a:pt x="2701" y="1"/>
                  </a:lnTo>
                  <a:cubicBezTo>
                    <a:pt x="1692" y="1"/>
                    <a:pt x="784" y="611"/>
                    <a:pt x="395" y="1543"/>
                  </a:cubicBezTo>
                  <a:cubicBezTo>
                    <a:pt x="10" y="2475"/>
                    <a:pt x="226" y="3546"/>
                    <a:pt x="937" y="4262"/>
                  </a:cubicBezTo>
                  <a:cubicBezTo>
                    <a:pt x="981" y="4305"/>
                    <a:pt x="1024" y="4344"/>
                    <a:pt x="1072" y="4382"/>
                  </a:cubicBezTo>
                  <a:lnTo>
                    <a:pt x="510" y="4382"/>
                  </a:lnTo>
                  <a:cubicBezTo>
                    <a:pt x="342" y="4382"/>
                    <a:pt x="207" y="4517"/>
                    <a:pt x="207" y="4685"/>
                  </a:cubicBezTo>
                  <a:lnTo>
                    <a:pt x="207" y="5905"/>
                  </a:lnTo>
                  <a:cubicBezTo>
                    <a:pt x="207" y="6073"/>
                    <a:pt x="342" y="6208"/>
                    <a:pt x="510" y="6208"/>
                  </a:cubicBezTo>
                  <a:lnTo>
                    <a:pt x="1019" y="6208"/>
                  </a:lnTo>
                  <a:lnTo>
                    <a:pt x="1019" y="7548"/>
                  </a:lnTo>
                  <a:lnTo>
                    <a:pt x="510" y="7548"/>
                  </a:lnTo>
                  <a:cubicBezTo>
                    <a:pt x="342" y="7548"/>
                    <a:pt x="207" y="7682"/>
                    <a:pt x="207" y="7851"/>
                  </a:cubicBezTo>
                  <a:lnTo>
                    <a:pt x="207" y="9071"/>
                  </a:lnTo>
                  <a:cubicBezTo>
                    <a:pt x="207" y="9239"/>
                    <a:pt x="342" y="9373"/>
                    <a:pt x="510" y="9373"/>
                  </a:cubicBezTo>
                  <a:lnTo>
                    <a:pt x="1072" y="9373"/>
                  </a:lnTo>
                  <a:cubicBezTo>
                    <a:pt x="284" y="10056"/>
                    <a:pt x="1" y="11156"/>
                    <a:pt x="361" y="12131"/>
                  </a:cubicBezTo>
                  <a:cubicBezTo>
                    <a:pt x="725" y="13107"/>
                    <a:pt x="1651" y="13755"/>
                    <a:pt x="2689" y="13755"/>
                  </a:cubicBezTo>
                  <a:cubicBezTo>
                    <a:pt x="2693" y="13755"/>
                    <a:pt x="2697" y="13755"/>
                    <a:pt x="2701" y="13755"/>
                  </a:cubicBezTo>
                  <a:lnTo>
                    <a:pt x="7264" y="13755"/>
                  </a:lnTo>
                  <a:cubicBezTo>
                    <a:pt x="7654" y="13740"/>
                    <a:pt x="7654" y="13164"/>
                    <a:pt x="7264" y="13149"/>
                  </a:cubicBezTo>
                  <a:lnTo>
                    <a:pt x="4910" y="13149"/>
                  </a:lnTo>
                  <a:lnTo>
                    <a:pt x="4910" y="12539"/>
                  </a:lnTo>
                  <a:lnTo>
                    <a:pt x="13673" y="12539"/>
                  </a:lnTo>
                  <a:lnTo>
                    <a:pt x="13673" y="13149"/>
                  </a:lnTo>
                  <a:lnTo>
                    <a:pt x="8686" y="13149"/>
                  </a:lnTo>
                  <a:cubicBezTo>
                    <a:pt x="8297" y="13169"/>
                    <a:pt x="8297" y="13740"/>
                    <a:pt x="8686" y="13760"/>
                  </a:cubicBezTo>
                  <a:lnTo>
                    <a:pt x="13980" y="13760"/>
                  </a:lnTo>
                  <a:cubicBezTo>
                    <a:pt x="14149" y="13760"/>
                    <a:pt x="14283" y="13620"/>
                    <a:pt x="14283" y="13452"/>
                  </a:cubicBezTo>
                  <a:lnTo>
                    <a:pt x="14283" y="12237"/>
                  </a:lnTo>
                  <a:cubicBezTo>
                    <a:pt x="14283" y="12064"/>
                    <a:pt x="14149" y="11929"/>
                    <a:pt x="13980" y="11929"/>
                  </a:cubicBezTo>
                  <a:lnTo>
                    <a:pt x="13471" y="11929"/>
                  </a:lnTo>
                  <a:lnTo>
                    <a:pt x="13471" y="10589"/>
                  </a:lnTo>
                  <a:lnTo>
                    <a:pt x="13980" y="10589"/>
                  </a:lnTo>
                  <a:cubicBezTo>
                    <a:pt x="14149" y="10589"/>
                    <a:pt x="14283" y="10454"/>
                    <a:pt x="14283" y="10286"/>
                  </a:cubicBezTo>
                  <a:lnTo>
                    <a:pt x="14283" y="9071"/>
                  </a:lnTo>
                  <a:cubicBezTo>
                    <a:pt x="14283" y="8903"/>
                    <a:pt x="14149" y="8763"/>
                    <a:pt x="13980" y="8763"/>
                  </a:cubicBezTo>
                  <a:lnTo>
                    <a:pt x="13418" y="8763"/>
                  </a:lnTo>
                  <a:cubicBezTo>
                    <a:pt x="13466" y="8725"/>
                    <a:pt x="13510" y="8686"/>
                    <a:pt x="13553" y="8643"/>
                  </a:cubicBezTo>
                  <a:cubicBezTo>
                    <a:pt x="14576" y="7620"/>
                    <a:pt x="14514" y="5939"/>
                    <a:pt x="13418" y="4992"/>
                  </a:cubicBezTo>
                  <a:lnTo>
                    <a:pt x="13980" y="4992"/>
                  </a:lnTo>
                  <a:cubicBezTo>
                    <a:pt x="14149" y="4992"/>
                    <a:pt x="14283" y="4858"/>
                    <a:pt x="14283" y="4690"/>
                  </a:cubicBezTo>
                  <a:lnTo>
                    <a:pt x="14283" y="3469"/>
                  </a:lnTo>
                  <a:cubicBezTo>
                    <a:pt x="14283" y="3301"/>
                    <a:pt x="14149" y="3167"/>
                    <a:pt x="13980" y="3167"/>
                  </a:cubicBezTo>
                  <a:lnTo>
                    <a:pt x="13471" y="3167"/>
                  </a:lnTo>
                  <a:lnTo>
                    <a:pt x="13471" y="1826"/>
                  </a:lnTo>
                  <a:lnTo>
                    <a:pt x="13980" y="1826"/>
                  </a:lnTo>
                  <a:cubicBezTo>
                    <a:pt x="14149" y="1826"/>
                    <a:pt x="14283" y="1692"/>
                    <a:pt x="14283" y="1524"/>
                  </a:cubicBezTo>
                  <a:lnTo>
                    <a:pt x="14283" y="308"/>
                  </a:lnTo>
                  <a:cubicBezTo>
                    <a:pt x="14283" y="140"/>
                    <a:pt x="14149" y="1"/>
                    <a:pt x="13980" y="1"/>
                  </a:cubicBezTo>
                  <a:lnTo>
                    <a:pt x="11920" y="1"/>
                  </a:lnTo>
                  <a:cubicBezTo>
                    <a:pt x="11917" y="1"/>
                    <a:pt x="11914" y="1"/>
                    <a:pt x="1191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1" name="Google Shape;16941;p87"/>
          <p:cNvGrpSpPr/>
          <p:nvPr/>
        </p:nvGrpSpPr>
        <p:grpSpPr>
          <a:xfrm>
            <a:off x="3479228" y="1510926"/>
            <a:ext cx="373798" cy="370368"/>
            <a:chOff x="3479228" y="1510926"/>
            <a:chExt cx="373798" cy="370368"/>
          </a:xfrm>
        </p:grpSpPr>
        <p:sp>
          <p:nvSpPr>
            <p:cNvPr id="16942" name="Google Shape;16942;p87"/>
            <p:cNvSpPr/>
            <p:nvPr/>
          </p:nvSpPr>
          <p:spPr>
            <a:xfrm>
              <a:off x="3485511" y="1516554"/>
              <a:ext cx="361232" cy="359033"/>
            </a:xfrm>
            <a:custGeom>
              <a:avLst/>
              <a:gdLst/>
              <a:ahLst/>
              <a:cxnLst/>
              <a:rect l="l" t="t" r="r" b="b"/>
              <a:pathLst>
                <a:path w="13798" h="13714" extrusionOk="0">
                  <a:moveTo>
                    <a:pt x="11492" y="1"/>
                  </a:moveTo>
                  <a:cubicBezTo>
                    <a:pt x="11375" y="1"/>
                    <a:pt x="11259" y="46"/>
                    <a:pt x="11170" y="138"/>
                  </a:cubicBezTo>
                  <a:lnTo>
                    <a:pt x="178" y="11124"/>
                  </a:lnTo>
                  <a:cubicBezTo>
                    <a:pt x="0" y="11302"/>
                    <a:pt x="0" y="11595"/>
                    <a:pt x="178" y="11773"/>
                  </a:cubicBezTo>
                  <a:lnTo>
                    <a:pt x="1989" y="13579"/>
                  </a:lnTo>
                  <a:cubicBezTo>
                    <a:pt x="2076" y="13669"/>
                    <a:pt x="2193" y="13713"/>
                    <a:pt x="2309" y="13713"/>
                  </a:cubicBezTo>
                  <a:cubicBezTo>
                    <a:pt x="2424" y="13713"/>
                    <a:pt x="2540" y="13670"/>
                    <a:pt x="2628" y="13584"/>
                  </a:cubicBezTo>
                  <a:lnTo>
                    <a:pt x="13620" y="2597"/>
                  </a:lnTo>
                  <a:cubicBezTo>
                    <a:pt x="13798" y="2415"/>
                    <a:pt x="13798" y="2127"/>
                    <a:pt x="13620" y="1949"/>
                  </a:cubicBezTo>
                  <a:lnTo>
                    <a:pt x="11814" y="138"/>
                  </a:lnTo>
                  <a:cubicBezTo>
                    <a:pt x="11725" y="46"/>
                    <a:pt x="11608" y="1"/>
                    <a:pt x="1149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7"/>
            <p:cNvSpPr/>
            <p:nvPr/>
          </p:nvSpPr>
          <p:spPr>
            <a:xfrm>
              <a:off x="3595807" y="1655361"/>
              <a:ext cx="111213" cy="111056"/>
            </a:xfrm>
            <a:custGeom>
              <a:avLst/>
              <a:gdLst/>
              <a:ahLst/>
              <a:cxnLst/>
              <a:rect l="l" t="t" r="r" b="b"/>
              <a:pathLst>
                <a:path w="4248" h="4242" extrusionOk="0">
                  <a:moveTo>
                    <a:pt x="1788" y="0"/>
                  </a:moveTo>
                  <a:lnTo>
                    <a:pt x="1" y="1787"/>
                  </a:lnTo>
                  <a:lnTo>
                    <a:pt x="2455" y="4242"/>
                  </a:lnTo>
                  <a:lnTo>
                    <a:pt x="4247" y="245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7"/>
            <p:cNvSpPr/>
            <p:nvPr/>
          </p:nvSpPr>
          <p:spPr>
            <a:xfrm>
              <a:off x="3488155" y="1521371"/>
              <a:ext cx="323009" cy="319763"/>
            </a:xfrm>
            <a:custGeom>
              <a:avLst/>
              <a:gdLst/>
              <a:ahLst/>
              <a:cxnLst/>
              <a:rect l="l" t="t" r="r" b="b"/>
              <a:pathLst>
                <a:path w="12338" h="12214" extrusionOk="0">
                  <a:moveTo>
                    <a:pt x="1389" y="1"/>
                  </a:moveTo>
                  <a:cubicBezTo>
                    <a:pt x="1066" y="1"/>
                    <a:pt x="742" y="124"/>
                    <a:pt x="495" y="372"/>
                  </a:cubicBezTo>
                  <a:cubicBezTo>
                    <a:pt x="0" y="866"/>
                    <a:pt x="0" y="1669"/>
                    <a:pt x="495" y="2159"/>
                  </a:cubicBezTo>
                  <a:lnTo>
                    <a:pt x="10545" y="12214"/>
                  </a:lnTo>
                  <a:lnTo>
                    <a:pt x="12337" y="10426"/>
                  </a:lnTo>
                  <a:lnTo>
                    <a:pt x="2282" y="372"/>
                  </a:lnTo>
                  <a:cubicBezTo>
                    <a:pt x="2035" y="124"/>
                    <a:pt x="1712" y="1"/>
                    <a:pt x="1389" y="1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7"/>
            <p:cNvSpPr/>
            <p:nvPr/>
          </p:nvSpPr>
          <p:spPr>
            <a:xfrm>
              <a:off x="3764223" y="1794324"/>
              <a:ext cx="74665" cy="73854"/>
            </a:xfrm>
            <a:custGeom>
              <a:avLst/>
              <a:gdLst/>
              <a:ahLst/>
              <a:cxnLst/>
              <a:rect l="l" t="t" r="r" b="b"/>
              <a:pathLst>
                <a:path w="2852" h="2821" extrusionOk="0">
                  <a:moveTo>
                    <a:pt x="1792" y="0"/>
                  </a:moveTo>
                  <a:lnTo>
                    <a:pt x="0" y="1788"/>
                  </a:lnTo>
                  <a:lnTo>
                    <a:pt x="2638" y="2811"/>
                  </a:lnTo>
                  <a:cubicBezTo>
                    <a:pt x="2655" y="2818"/>
                    <a:pt x="2672" y="2821"/>
                    <a:pt x="2689" y="2821"/>
                  </a:cubicBezTo>
                  <a:cubicBezTo>
                    <a:pt x="2779" y="2821"/>
                    <a:pt x="2852" y="2731"/>
                    <a:pt x="2815" y="2638"/>
                  </a:cubicBezTo>
                  <a:lnTo>
                    <a:pt x="1792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7"/>
            <p:cNvSpPr/>
            <p:nvPr/>
          </p:nvSpPr>
          <p:spPr>
            <a:xfrm>
              <a:off x="3799042" y="1794324"/>
              <a:ext cx="39767" cy="73801"/>
            </a:xfrm>
            <a:custGeom>
              <a:avLst/>
              <a:gdLst/>
              <a:ahLst/>
              <a:cxnLst/>
              <a:rect l="l" t="t" r="r" b="b"/>
              <a:pathLst>
                <a:path w="1519" h="2819" extrusionOk="0">
                  <a:moveTo>
                    <a:pt x="462" y="0"/>
                  </a:moveTo>
                  <a:lnTo>
                    <a:pt x="1" y="462"/>
                  </a:lnTo>
                  <a:lnTo>
                    <a:pt x="842" y="2628"/>
                  </a:lnTo>
                  <a:lnTo>
                    <a:pt x="1312" y="2811"/>
                  </a:lnTo>
                  <a:cubicBezTo>
                    <a:pt x="1328" y="2816"/>
                    <a:pt x="1343" y="2819"/>
                    <a:pt x="1358" y="2819"/>
                  </a:cubicBezTo>
                  <a:cubicBezTo>
                    <a:pt x="1445" y="2819"/>
                    <a:pt x="1518" y="2728"/>
                    <a:pt x="1485" y="2638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7"/>
            <p:cNvSpPr/>
            <p:nvPr/>
          </p:nvSpPr>
          <p:spPr>
            <a:xfrm>
              <a:off x="3512790" y="1521371"/>
              <a:ext cx="298373" cy="319763"/>
            </a:xfrm>
            <a:custGeom>
              <a:avLst/>
              <a:gdLst/>
              <a:ahLst/>
              <a:cxnLst/>
              <a:rect l="l" t="t" r="r" b="b"/>
              <a:pathLst>
                <a:path w="11397" h="12214" extrusionOk="0">
                  <a:moveTo>
                    <a:pt x="448" y="1"/>
                  </a:moveTo>
                  <a:cubicBezTo>
                    <a:pt x="298" y="1"/>
                    <a:pt x="147" y="28"/>
                    <a:pt x="1" y="83"/>
                  </a:cubicBezTo>
                  <a:cubicBezTo>
                    <a:pt x="169" y="146"/>
                    <a:pt x="323" y="247"/>
                    <a:pt x="448" y="372"/>
                  </a:cubicBezTo>
                  <a:lnTo>
                    <a:pt x="9157" y="9081"/>
                  </a:lnTo>
                  <a:cubicBezTo>
                    <a:pt x="9902" y="9826"/>
                    <a:pt x="9902" y="11027"/>
                    <a:pt x="9157" y="11767"/>
                  </a:cubicBezTo>
                  <a:lnTo>
                    <a:pt x="9604" y="12214"/>
                  </a:lnTo>
                  <a:lnTo>
                    <a:pt x="11396" y="10426"/>
                  </a:lnTo>
                  <a:lnTo>
                    <a:pt x="1341" y="372"/>
                  </a:lnTo>
                  <a:cubicBezTo>
                    <a:pt x="1100" y="131"/>
                    <a:pt x="778" y="1"/>
                    <a:pt x="448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7"/>
            <p:cNvSpPr/>
            <p:nvPr/>
          </p:nvSpPr>
          <p:spPr>
            <a:xfrm>
              <a:off x="3811635" y="1841736"/>
              <a:ext cx="27253" cy="26442"/>
            </a:xfrm>
            <a:custGeom>
              <a:avLst/>
              <a:gdLst/>
              <a:ahLst/>
              <a:cxnLst/>
              <a:rect l="l" t="t" r="r" b="b"/>
              <a:pathLst>
                <a:path w="1041" h="1010" extrusionOk="0">
                  <a:moveTo>
                    <a:pt x="682" y="1"/>
                  </a:moveTo>
                  <a:lnTo>
                    <a:pt x="0" y="678"/>
                  </a:lnTo>
                  <a:lnTo>
                    <a:pt x="831" y="1000"/>
                  </a:lnTo>
                  <a:cubicBezTo>
                    <a:pt x="848" y="1007"/>
                    <a:pt x="865" y="1010"/>
                    <a:pt x="881" y="1010"/>
                  </a:cubicBezTo>
                  <a:cubicBezTo>
                    <a:pt x="968" y="1010"/>
                    <a:pt x="1041" y="920"/>
                    <a:pt x="1004" y="827"/>
                  </a:cubicBezTo>
                  <a:lnTo>
                    <a:pt x="6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7"/>
            <p:cNvSpPr/>
            <p:nvPr/>
          </p:nvSpPr>
          <p:spPr>
            <a:xfrm>
              <a:off x="3523236" y="1553232"/>
              <a:ext cx="69717" cy="69691"/>
            </a:xfrm>
            <a:custGeom>
              <a:avLst/>
              <a:gdLst/>
              <a:ahLst/>
              <a:cxnLst/>
              <a:rect l="l" t="t" r="r" b="b"/>
              <a:pathLst>
                <a:path w="2663" h="2662" extrusionOk="0">
                  <a:moveTo>
                    <a:pt x="1788" y="0"/>
                  </a:moveTo>
                  <a:lnTo>
                    <a:pt x="1" y="1787"/>
                  </a:lnTo>
                  <a:lnTo>
                    <a:pt x="870" y="2662"/>
                  </a:lnTo>
                  <a:lnTo>
                    <a:pt x="2662" y="87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7"/>
            <p:cNvSpPr/>
            <p:nvPr/>
          </p:nvSpPr>
          <p:spPr>
            <a:xfrm>
              <a:off x="3479228" y="1510926"/>
              <a:ext cx="373798" cy="370368"/>
            </a:xfrm>
            <a:custGeom>
              <a:avLst/>
              <a:gdLst/>
              <a:ahLst/>
              <a:cxnLst/>
              <a:rect l="l" t="t" r="r" b="b"/>
              <a:pathLst>
                <a:path w="14278" h="14147" extrusionOk="0">
                  <a:moveTo>
                    <a:pt x="1730" y="623"/>
                  </a:moveTo>
                  <a:cubicBezTo>
                    <a:pt x="1997" y="623"/>
                    <a:pt x="2265" y="725"/>
                    <a:pt x="2469" y="929"/>
                  </a:cubicBezTo>
                  <a:lnTo>
                    <a:pt x="3161" y="1616"/>
                  </a:lnTo>
                  <a:lnTo>
                    <a:pt x="1677" y="3096"/>
                  </a:lnTo>
                  <a:lnTo>
                    <a:pt x="990" y="2404"/>
                  </a:lnTo>
                  <a:cubicBezTo>
                    <a:pt x="581" y="1996"/>
                    <a:pt x="581" y="1333"/>
                    <a:pt x="990" y="924"/>
                  </a:cubicBezTo>
                  <a:lnTo>
                    <a:pt x="990" y="929"/>
                  </a:lnTo>
                  <a:cubicBezTo>
                    <a:pt x="1194" y="725"/>
                    <a:pt x="1462" y="623"/>
                    <a:pt x="1730" y="623"/>
                  </a:cubicBezTo>
                  <a:close/>
                  <a:moveTo>
                    <a:pt x="3469" y="1924"/>
                  </a:moveTo>
                  <a:lnTo>
                    <a:pt x="4036" y="2490"/>
                  </a:lnTo>
                  <a:lnTo>
                    <a:pt x="3296" y="3230"/>
                  </a:lnTo>
                  <a:lnTo>
                    <a:pt x="2556" y="3970"/>
                  </a:lnTo>
                  <a:lnTo>
                    <a:pt x="1989" y="3403"/>
                  </a:lnTo>
                  <a:lnTo>
                    <a:pt x="3469" y="1924"/>
                  </a:lnTo>
                  <a:close/>
                  <a:moveTo>
                    <a:pt x="12596" y="11215"/>
                  </a:moveTo>
                  <a:lnTo>
                    <a:pt x="13432" y="13367"/>
                  </a:lnTo>
                  <a:lnTo>
                    <a:pt x="11280" y="12531"/>
                  </a:lnTo>
                  <a:lnTo>
                    <a:pt x="12596" y="11215"/>
                  </a:lnTo>
                  <a:close/>
                  <a:moveTo>
                    <a:pt x="5016" y="7049"/>
                  </a:moveTo>
                  <a:lnTo>
                    <a:pt x="7163" y="9197"/>
                  </a:lnTo>
                  <a:lnTo>
                    <a:pt x="6735" y="9629"/>
                  </a:lnTo>
                  <a:lnTo>
                    <a:pt x="6226" y="9115"/>
                  </a:lnTo>
                  <a:cubicBezTo>
                    <a:pt x="6177" y="9060"/>
                    <a:pt x="6121" y="9037"/>
                    <a:pt x="6066" y="9037"/>
                  </a:cubicBezTo>
                  <a:cubicBezTo>
                    <a:pt x="5893" y="9037"/>
                    <a:pt x="5742" y="9269"/>
                    <a:pt x="5914" y="9423"/>
                  </a:cubicBezTo>
                  <a:lnTo>
                    <a:pt x="6428" y="9937"/>
                  </a:lnTo>
                  <a:lnTo>
                    <a:pt x="5919" y="10441"/>
                  </a:lnTo>
                  <a:lnTo>
                    <a:pt x="4756" y="9279"/>
                  </a:lnTo>
                  <a:cubicBezTo>
                    <a:pt x="4710" y="9238"/>
                    <a:pt x="4660" y="9220"/>
                    <a:pt x="4612" y="9220"/>
                  </a:cubicBezTo>
                  <a:cubicBezTo>
                    <a:pt x="4446" y="9220"/>
                    <a:pt x="4307" y="9429"/>
                    <a:pt x="4449" y="9586"/>
                  </a:cubicBezTo>
                  <a:lnTo>
                    <a:pt x="5611" y="10753"/>
                  </a:lnTo>
                  <a:lnTo>
                    <a:pt x="5102" y="11258"/>
                  </a:lnTo>
                  <a:lnTo>
                    <a:pt x="4593" y="10749"/>
                  </a:lnTo>
                  <a:cubicBezTo>
                    <a:pt x="4546" y="10706"/>
                    <a:pt x="4495" y="10688"/>
                    <a:pt x="4446" y="10688"/>
                  </a:cubicBezTo>
                  <a:cubicBezTo>
                    <a:pt x="4280" y="10688"/>
                    <a:pt x="4141" y="10896"/>
                    <a:pt x="4285" y="11056"/>
                  </a:cubicBezTo>
                  <a:lnTo>
                    <a:pt x="4795" y="11565"/>
                  </a:lnTo>
                  <a:lnTo>
                    <a:pt x="4290" y="12075"/>
                  </a:lnTo>
                  <a:lnTo>
                    <a:pt x="3776" y="11560"/>
                  </a:lnTo>
                  <a:cubicBezTo>
                    <a:pt x="3730" y="11520"/>
                    <a:pt x="3680" y="11502"/>
                    <a:pt x="3632" y="11502"/>
                  </a:cubicBezTo>
                  <a:cubicBezTo>
                    <a:pt x="3466" y="11502"/>
                    <a:pt x="3327" y="11712"/>
                    <a:pt x="3469" y="11873"/>
                  </a:cubicBezTo>
                  <a:lnTo>
                    <a:pt x="3978" y="12382"/>
                  </a:lnTo>
                  <a:lnTo>
                    <a:pt x="3473" y="12886"/>
                  </a:lnTo>
                  <a:lnTo>
                    <a:pt x="2311" y="11724"/>
                  </a:lnTo>
                  <a:cubicBezTo>
                    <a:pt x="2265" y="11683"/>
                    <a:pt x="2215" y="11666"/>
                    <a:pt x="2167" y="11666"/>
                  </a:cubicBezTo>
                  <a:cubicBezTo>
                    <a:pt x="1999" y="11666"/>
                    <a:pt x="1858" y="11876"/>
                    <a:pt x="2003" y="12036"/>
                  </a:cubicBezTo>
                  <a:lnTo>
                    <a:pt x="3166" y="13199"/>
                  </a:lnTo>
                  <a:lnTo>
                    <a:pt x="2719" y="13641"/>
                  </a:lnTo>
                  <a:cubicBezTo>
                    <a:pt x="2674" y="13686"/>
                    <a:pt x="2612" y="13709"/>
                    <a:pt x="2551" y="13709"/>
                  </a:cubicBezTo>
                  <a:cubicBezTo>
                    <a:pt x="2490" y="13709"/>
                    <a:pt x="2429" y="13686"/>
                    <a:pt x="2383" y="13641"/>
                  </a:cubicBezTo>
                  <a:lnTo>
                    <a:pt x="572" y="11834"/>
                  </a:lnTo>
                  <a:cubicBezTo>
                    <a:pt x="481" y="11738"/>
                    <a:pt x="481" y="11589"/>
                    <a:pt x="572" y="11493"/>
                  </a:cubicBezTo>
                  <a:lnTo>
                    <a:pt x="5016" y="7049"/>
                  </a:lnTo>
                  <a:close/>
                  <a:moveTo>
                    <a:pt x="11729" y="1"/>
                  </a:moveTo>
                  <a:cubicBezTo>
                    <a:pt x="11556" y="1"/>
                    <a:pt x="11383" y="67"/>
                    <a:pt x="11251" y="199"/>
                  </a:cubicBezTo>
                  <a:lnTo>
                    <a:pt x="7845" y="3605"/>
                  </a:lnTo>
                  <a:cubicBezTo>
                    <a:pt x="7704" y="3765"/>
                    <a:pt x="7841" y="3973"/>
                    <a:pt x="8006" y="3973"/>
                  </a:cubicBezTo>
                  <a:cubicBezTo>
                    <a:pt x="8055" y="3973"/>
                    <a:pt x="8106" y="3955"/>
                    <a:pt x="8153" y="3912"/>
                  </a:cubicBezTo>
                  <a:lnTo>
                    <a:pt x="11559" y="506"/>
                  </a:lnTo>
                  <a:cubicBezTo>
                    <a:pt x="11604" y="461"/>
                    <a:pt x="11666" y="438"/>
                    <a:pt x="11727" y="438"/>
                  </a:cubicBezTo>
                  <a:cubicBezTo>
                    <a:pt x="11788" y="438"/>
                    <a:pt x="11849" y="461"/>
                    <a:pt x="11895" y="506"/>
                  </a:cubicBezTo>
                  <a:lnTo>
                    <a:pt x="13706" y="2318"/>
                  </a:lnTo>
                  <a:cubicBezTo>
                    <a:pt x="13797" y="2409"/>
                    <a:pt x="13797" y="2563"/>
                    <a:pt x="13706" y="2654"/>
                  </a:cubicBezTo>
                  <a:lnTo>
                    <a:pt x="13264" y="3101"/>
                  </a:lnTo>
                  <a:lnTo>
                    <a:pt x="12102" y="1938"/>
                  </a:lnTo>
                  <a:cubicBezTo>
                    <a:pt x="12052" y="1883"/>
                    <a:pt x="11995" y="1860"/>
                    <a:pt x="11940" y="1860"/>
                  </a:cubicBezTo>
                  <a:cubicBezTo>
                    <a:pt x="11768" y="1860"/>
                    <a:pt x="11618" y="2089"/>
                    <a:pt x="11789" y="2245"/>
                  </a:cubicBezTo>
                  <a:lnTo>
                    <a:pt x="12952" y="3408"/>
                  </a:lnTo>
                  <a:lnTo>
                    <a:pt x="12447" y="3912"/>
                  </a:lnTo>
                  <a:lnTo>
                    <a:pt x="11938" y="3403"/>
                  </a:lnTo>
                  <a:cubicBezTo>
                    <a:pt x="11889" y="3348"/>
                    <a:pt x="11832" y="3325"/>
                    <a:pt x="11777" y="3325"/>
                  </a:cubicBezTo>
                  <a:cubicBezTo>
                    <a:pt x="11604" y="3325"/>
                    <a:pt x="11454" y="3554"/>
                    <a:pt x="11626" y="3711"/>
                  </a:cubicBezTo>
                  <a:lnTo>
                    <a:pt x="12140" y="4225"/>
                  </a:lnTo>
                  <a:lnTo>
                    <a:pt x="11631" y="4729"/>
                  </a:lnTo>
                  <a:lnTo>
                    <a:pt x="11122" y="4220"/>
                  </a:lnTo>
                  <a:cubicBezTo>
                    <a:pt x="11075" y="4177"/>
                    <a:pt x="11023" y="4159"/>
                    <a:pt x="10975" y="4159"/>
                  </a:cubicBezTo>
                  <a:cubicBezTo>
                    <a:pt x="10808" y="4159"/>
                    <a:pt x="10668" y="4368"/>
                    <a:pt x="10809" y="4527"/>
                  </a:cubicBezTo>
                  <a:lnTo>
                    <a:pt x="11323" y="5037"/>
                  </a:lnTo>
                  <a:lnTo>
                    <a:pt x="10814" y="5546"/>
                  </a:lnTo>
                  <a:lnTo>
                    <a:pt x="9656" y="4388"/>
                  </a:lnTo>
                  <a:cubicBezTo>
                    <a:pt x="9609" y="4345"/>
                    <a:pt x="9558" y="4327"/>
                    <a:pt x="9509" y="4327"/>
                  </a:cubicBezTo>
                  <a:cubicBezTo>
                    <a:pt x="9343" y="4327"/>
                    <a:pt x="9203" y="4536"/>
                    <a:pt x="9344" y="4696"/>
                  </a:cubicBezTo>
                  <a:lnTo>
                    <a:pt x="10507" y="5858"/>
                  </a:lnTo>
                  <a:lnTo>
                    <a:pt x="10002" y="6363"/>
                  </a:lnTo>
                  <a:lnTo>
                    <a:pt x="9488" y="5853"/>
                  </a:lnTo>
                  <a:cubicBezTo>
                    <a:pt x="9443" y="5812"/>
                    <a:pt x="9393" y="5795"/>
                    <a:pt x="9345" y="5795"/>
                  </a:cubicBezTo>
                  <a:cubicBezTo>
                    <a:pt x="9180" y="5795"/>
                    <a:pt x="9039" y="6001"/>
                    <a:pt x="9181" y="6161"/>
                  </a:cubicBezTo>
                  <a:lnTo>
                    <a:pt x="9690" y="6675"/>
                  </a:lnTo>
                  <a:lnTo>
                    <a:pt x="9262" y="7102"/>
                  </a:lnTo>
                  <a:lnTo>
                    <a:pt x="7115" y="4955"/>
                  </a:lnTo>
                  <a:lnTo>
                    <a:pt x="7519" y="4556"/>
                  </a:lnTo>
                  <a:cubicBezTo>
                    <a:pt x="7660" y="4397"/>
                    <a:pt x="7520" y="4188"/>
                    <a:pt x="7353" y="4188"/>
                  </a:cubicBezTo>
                  <a:cubicBezTo>
                    <a:pt x="7304" y="4188"/>
                    <a:pt x="7253" y="4206"/>
                    <a:pt x="7206" y="4249"/>
                  </a:cubicBezTo>
                  <a:lnTo>
                    <a:pt x="6808" y="4647"/>
                  </a:lnTo>
                  <a:lnTo>
                    <a:pt x="2777" y="617"/>
                  </a:lnTo>
                  <a:cubicBezTo>
                    <a:pt x="2490" y="339"/>
                    <a:pt x="2120" y="201"/>
                    <a:pt x="1750" y="201"/>
                  </a:cubicBezTo>
                  <a:cubicBezTo>
                    <a:pt x="1370" y="201"/>
                    <a:pt x="991" y="347"/>
                    <a:pt x="702" y="636"/>
                  </a:cubicBezTo>
                  <a:cubicBezTo>
                    <a:pt x="130" y="1208"/>
                    <a:pt x="120" y="2130"/>
                    <a:pt x="682" y="2716"/>
                  </a:cubicBezTo>
                  <a:lnTo>
                    <a:pt x="4708" y="6742"/>
                  </a:lnTo>
                  <a:lnTo>
                    <a:pt x="264" y="11186"/>
                  </a:lnTo>
                  <a:cubicBezTo>
                    <a:pt x="0" y="11450"/>
                    <a:pt x="0" y="11878"/>
                    <a:pt x="264" y="12142"/>
                  </a:cubicBezTo>
                  <a:lnTo>
                    <a:pt x="2076" y="13948"/>
                  </a:lnTo>
                  <a:cubicBezTo>
                    <a:pt x="2208" y="14080"/>
                    <a:pt x="2381" y="14146"/>
                    <a:pt x="2553" y="14146"/>
                  </a:cubicBezTo>
                  <a:cubicBezTo>
                    <a:pt x="2725" y="14146"/>
                    <a:pt x="2897" y="14080"/>
                    <a:pt x="3027" y="13948"/>
                  </a:cubicBezTo>
                  <a:lnTo>
                    <a:pt x="7470" y="9504"/>
                  </a:lnTo>
                  <a:lnTo>
                    <a:pt x="7788" y="9821"/>
                  </a:lnTo>
                  <a:cubicBezTo>
                    <a:pt x="7837" y="9877"/>
                    <a:pt x="7894" y="9900"/>
                    <a:pt x="7949" y="9900"/>
                  </a:cubicBezTo>
                  <a:cubicBezTo>
                    <a:pt x="8121" y="9900"/>
                    <a:pt x="8271" y="9671"/>
                    <a:pt x="8100" y="9514"/>
                  </a:cubicBezTo>
                  <a:lnTo>
                    <a:pt x="7663" y="9077"/>
                  </a:lnTo>
                  <a:cubicBezTo>
                    <a:pt x="7643" y="9048"/>
                    <a:pt x="7619" y="9024"/>
                    <a:pt x="7591" y="9010"/>
                  </a:cubicBezTo>
                  <a:lnTo>
                    <a:pt x="2863" y="4278"/>
                  </a:lnTo>
                  <a:lnTo>
                    <a:pt x="3449" y="3691"/>
                  </a:lnTo>
                  <a:lnTo>
                    <a:pt x="3810" y="4052"/>
                  </a:lnTo>
                  <a:cubicBezTo>
                    <a:pt x="3858" y="4107"/>
                    <a:pt x="3915" y="4130"/>
                    <a:pt x="3969" y="4130"/>
                  </a:cubicBezTo>
                  <a:cubicBezTo>
                    <a:pt x="4141" y="4130"/>
                    <a:pt x="4292" y="3901"/>
                    <a:pt x="4117" y="3744"/>
                  </a:cubicBezTo>
                  <a:lnTo>
                    <a:pt x="3757" y="3384"/>
                  </a:lnTo>
                  <a:lnTo>
                    <a:pt x="4343" y="2798"/>
                  </a:lnTo>
                  <a:lnTo>
                    <a:pt x="6654" y="5109"/>
                  </a:lnTo>
                  <a:lnTo>
                    <a:pt x="9085" y="7540"/>
                  </a:lnTo>
                  <a:cubicBezTo>
                    <a:pt x="9099" y="7559"/>
                    <a:pt x="9113" y="7573"/>
                    <a:pt x="9128" y="7583"/>
                  </a:cubicBezTo>
                  <a:lnTo>
                    <a:pt x="12371" y="10825"/>
                  </a:lnTo>
                  <a:lnTo>
                    <a:pt x="11785" y="11412"/>
                  </a:lnTo>
                  <a:lnTo>
                    <a:pt x="8513" y="8140"/>
                  </a:lnTo>
                  <a:lnTo>
                    <a:pt x="8508" y="8135"/>
                  </a:lnTo>
                  <a:lnTo>
                    <a:pt x="7201" y="6829"/>
                  </a:lnTo>
                  <a:lnTo>
                    <a:pt x="7197" y="6824"/>
                  </a:lnTo>
                  <a:lnTo>
                    <a:pt x="4895" y="4523"/>
                  </a:lnTo>
                  <a:cubicBezTo>
                    <a:pt x="4849" y="4480"/>
                    <a:pt x="4797" y="4462"/>
                    <a:pt x="4749" y="4462"/>
                  </a:cubicBezTo>
                  <a:cubicBezTo>
                    <a:pt x="4582" y="4462"/>
                    <a:pt x="4442" y="4670"/>
                    <a:pt x="4583" y="4830"/>
                  </a:cubicBezTo>
                  <a:lnTo>
                    <a:pt x="11472" y="11719"/>
                  </a:lnTo>
                  <a:lnTo>
                    <a:pt x="10886" y="12305"/>
                  </a:lnTo>
                  <a:lnTo>
                    <a:pt x="8816" y="10230"/>
                  </a:lnTo>
                  <a:cubicBezTo>
                    <a:pt x="8769" y="10189"/>
                    <a:pt x="8718" y="10171"/>
                    <a:pt x="8670" y="10171"/>
                  </a:cubicBezTo>
                  <a:cubicBezTo>
                    <a:pt x="8503" y="10171"/>
                    <a:pt x="8362" y="10377"/>
                    <a:pt x="8503" y="10537"/>
                  </a:cubicBezTo>
                  <a:lnTo>
                    <a:pt x="10737" y="12766"/>
                  </a:lnTo>
                  <a:lnTo>
                    <a:pt x="10737" y="12771"/>
                  </a:lnTo>
                  <a:lnTo>
                    <a:pt x="10747" y="12776"/>
                  </a:lnTo>
                  <a:lnTo>
                    <a:pt x="10761" y="12785"/>
                  </a:lnTo>
                  <a:lnTo>
                    <a:pt x="10766" y="12790"/>
                  </a:lnTo>
                  <a:lnTo>
                    <a:pt x="10785" y="12805"/>
                  </a:lnTo>
                  <a:lnTo>
                    <a:pt x="10804" y="12814"/>
                  </a:lnTo>
                  <a:lnTo>
                    <a:pt x="13447" y="13838"/>
                  </a:lnTo>
                  <a:cubicBezTo>
                    <a:pt x="13490" y="13854"/>
                    <a:pt x="13533" y="13862"/>
                    <a:pt x="13574" y="13862"/>
                  </a:cubicBezTo>
                  <a:cubicBezTo>
                    <a:pt x="13807" y="13862"/>
                    <a:pt x="13997" y="13622"/>
                    <a:pt x="13903" y="13381"/>
                  </a:cubicBezTo>
                  <a:lnTo>
                    <a:pt x="12880" y="10744"/>
                  </a:lnTo>
                  <a:cubicBezTo>
                    <a:pt x="12875" y="10734"/>
                    <a:pt x="12870" y="10729"/>
                    <a:pt x="12870" y="10720"/>
                  </a:cubicBezTo>
                  <a:lnTo>
                    <a:pt x="12870" y="10715"/>
                  </a:lnTo>
                  <a:cubicBezTo>
                    <a:pt x="12865" y="10710"/>
                    <a:pt x="12861" y="10705"/>
                    <a:pt x="12856" y="10701"/>
                  </a:cubicBezTo>
                  <a:lnTo>
                    <a:pt x="12851" y="10691"/>
                  </a:lnTo>
                  <a:lnTo>
                    <a:pt x="12841" y="10681"/>
                  </a:lnTo>
                  <a:lnTo>
                    <a:pt x="12837" y="10672"/>
                  </a:lnTo>
                  <a:lnTo>
                    <a:pt x="12832" y="10667"/>
                  </a:lnTo>
                  <a:lnTo>
                    <a:pt x="9570" y="7410"/>
                  </a:lnTo>
                  <a:lnTo>
                    <a:pt x="14014" y="2961"/>
                  </a:lnTo>
                  <a:cubicBezTo>
                    <a:pt x="14278" y="2702"/>
                    <a:pt x="14278" y="2274"/>
                    <a:pt x="14014" y="2010"/>
                  </a:cubicBezTo>
                  <a:lnTo>
                    <a:pt x="12207" y="199"/>
                  </a:lnTo>
                  <a:cubicBezTo>
                    <a:pt x="12075" y="67"/>
                    <a:pt x="11902" y="1"/>
                    <a:pt x="117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1" name="Google Shape;16951;p87"/>
          <p:cNvGrpSpPr/>
          <p:nvPr/>
        </p:nvGrpSpPr>
        <p:grpSpPr>
          <a:xfrm>
            <a:off x="862432" y="2897209"/>
            <a:ext cx="339240" cy="378196"/>
            <a:chOff x="862432" y="2897209"/>
            <a:chExt cx="339240" cy="378196"/>
          </a:xfrm>
        </p:grpSpPr>
        <p:sp>
          <p:nvSpPr>
            <p:cNvPr id="16952" name="Google Shape;16952;p87"/>
            <p:cNvSpPr/>
            <p:nvPr/>
          </p:nvSpPr>
          <p:spPr>
            <a:xfrm>
              <a:off x="868872" y="3000280"/>
              <a:ext cx="306385" cy="268581"/>
            </a:xfrm>
            <a:custGeom>
              <a:avLst/>
              <a:gdLst/>
              <a:ahLst/>
              <a:cxnLst/>
              <a:rect l="l" t="t" r="r" b="b"/>
              <a:pathLst>
                <a:path w="11703" h="10259" extrusionOk="0">
                  <a:moveTo>
                    <a:pt x="3465" y="1"/>
                  </a:moveTo>
                  <a:cubicBezTo>
                    <a:pt x="3221" y="1"/>
                    <a:pt x="2978" y="25"/>
                    <a:pt x="2748" y="84"/>
                  </a:cubicBezTo>
                  <a:cubicBezTo>
                    <a:pt x="1417" y="430"/>
                    <a:pt x="0" y="1857"/>
                    <a:pt x="0" y="4225"/>
                  </a:cubicBezTo>
                  <a:cubicBezTo>
                    <a:pt x="0" y="5825"/>
                    <a:pt x="1023" y="8030"/>
                    <a:pt x="2272" y="9284"/>
                  </a:cubicBezTo>
                  <a:cubicBezTo>
                    <a:pt x="2868" y="9879"/>
                    <a:pt x="3517" y="10259"/>
                    <a:pt x="4127" y="10259"/>
                  </a:cubicBezTo>
                  <a:cubicBezTo>
                    <a:pt x="4487" y="10259"/>
                    <a:pt x="4842" y="10206"/>
                    <a:pt x="5188" y="10105"/>
                  </a:cubicBezTo>
                  <a:cubicBezTo>
                    <a:pt x="5405" y="10038"/>
                    <a:pt x="5629" y="10004"/>
                    <a:pt x="5854" y="10004"/>
                  </a:cubicBezTo>
                  <a:cubicBezTo>
                    <a:pt x="6078" y="10004"/>
                    <a:pt x="6303" y="10038"/>
                    <a:pt x="6519" y="10105"/>
                  </a:cubicBezTo>
                  <a:cubicBezTo>
                    <a:pt x="6865" y="10206"/>
                    <a:pt x="7220" y="10259"/>
                    <a:pt x="7576" y="10259"/>
                  </a:cubicBezTo>
                  <a:cubicBezTo>
                    <a:pt x="8162" y="10259"/>
                    <a:pt x="8777" y="9913"/>
                    <a:pt x="9349" y="9365"/>
                  </a:cubicBezTo>
                  <a:cubicBezTo>
                    <a:pt x="10641" y="8126"/>
                    <a:pt x="11703" y="5863"/>
                    <a:pt x="11703" y="4225"/>
                  </a:cubicBezTo>
                  <a:cubicBezTo>
                    <a:pt x="11703" y="1857"/>
                    <a:pt x="10290" y="430"/>
                    <a:pt x="8960" y="84"/>
                  </a:cubicBezTo>
                  <a:cubicBezTo>
                    <a:pt x="8732" y="26"/>
                    <a:pt x="8493" y="2"/>
                    <a:pt x="8251" y="2"/>
                  </a:cubicBezTo>
                  <a:cubicBezTo>
                    <a:pt x="7813" y="2"/>
                    <a:pt x="7369" y="81"/>
                    <a:pt x="6985" y="180"/>
                  </a:cubicBezTo>
                  <a:cubicBezTo>
                    <a:pt x="6860" y="214"/>
                    <a:pt x="6735" y="238"/>
                    <a:pt x="6610" y="262"/>
                  </a:cubicBezTo>
                  <a:cubicBezTo>
                    <a:pt x="6361" y="303"/>
                    <a:pt x="6110" y="324"/>
                    <a:pt x="5859" y="324"/>
                  </a:cubicBezTo>
                  <a:cubicBezTo>
                    <a:pt x="5476" y="324"/>
                    <a:pt x="5094" y="276"/>
                    <a:pt x="4722" y="180"/>
                  </a:cubicBezTo>
                  <a:cubicBezTo>
                    <a:pt x="4341" y="78"/>
                    <a:pt x="3900" y="1"/>
                    <a:pt x="3465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7"/>
            <p:cNvSpPr/>
            <p:nvPr/>
          </p:nvSpPr>
          <p:spPr>
            <a:xfrm>
              <a:off x="868977" y="3000253"/>
              <a:ext cx="244783" cy="268607"/>
            </a:xfrm>
            <a:custGeom>
              <a:avLst/>
              <a:gdLst/>
              <a:ahLst/>
              <a:cxnLst/>
              <a:rect l="l" t="t" r="r" b="b"/>
              <a:pathLst>
                <a:path w="9350" h="10260" extrusionOk="0">
                  <a:moveTo>
                    <a:pt x="3451" y="1"/>
                  </a:moveTo>
                  <a:cubicBezTo>
                    <a:pt x="3210" y="1"/>
                    <a:pt x="2971" y="25"/>
                    <a:pt x="2744" y="85"/>
                  </a:cubicBezTo>
                  <a:cubicBezTo>
                    <a:pt x="1413" y="431"/>
                    <a:pt x="1" y="1858"/>
                    <a:pt x="1" y="4226"/>
                  </a:cubicBezTo>
                  <a:cubicBezTo>
                    <a:pt x="1" y="6589"/>
                    <a:pt x="2220" y="10260"/>
                    <a:pt x="4127" y="10260"/>
                  </a:cubicBezTo>
                  <a:cubicBezTo>
                    <a:pt x="4483" y="10260"/>
                    <a:pt x="4838" y="10207"/>
                    <a:pt x="5184" y="10106"/>
                  </a:cubicBezTo>
                  <a:cubicBezTo>
                    <a:pt x="5401" y="10039"/>
                    <a:pt x="5625" y="10005"/>
                    <a:pt x="5850" y="10005"/>
                  </a:cubicBezTo>
                  <a:cubicBezTo>
                    <a:pt x="6076" y="10005"/>
                    <a:pt x="6301" y="10039"/>
                    <a:pt x="6520" y="10106"/>
                  </a:cubicBezTo>
                  <a:cubicBezTo>
                    <a:pt x="6861" y="10207"/>
                    <a:pt x="7216" y="10260"/>
                    <a:pt x="7577" y="10260"/>
                  </a:cubicBezTo>
                  <a:cubicBezTo>
                    <a:pt x="8163" y="10260"/>
                    <a:pt x="8778" y="9914"/>
                    <a:pt x="9349" y="9366"/>
                  </a:cubicBezTo>
                  <a:lnTo>
                    <a:pt x="9345" y="9366"/>
                  </a:lnTo>
                  <a:cubicBezTo>
                    <a:pt x="8632" y="9492"/>
                    <a:pt x="7993" y="9545"/>
                    <a:pt x="7423" y="9545"/>
                  </a:cubicBezTo>
                  <a:cubicBezTo>
                    <a:pt x="6728" y="9545"/>
                    <a:pt x="6135" y="9466"/>
                    <a:pt x="5631" y="9342"/>
                  </a:cubicBezTo>
                  <a:cubicBezTo>
                    <a:pt x="4127" y="8977"/>
                    <a:pt x="3013" y="7718"/>
                    <a:pt x="2830" y="6186"/>
                  </a:cubicBezTo>
                  <a:cubicBezTo>
                    <a:pt x="2364" y="2352"/>
                    <a:pt x="4872" y="1238"/>
                    <a:pt x="4872" y="1238"/>
                  </a:cubicBezTo>
                  <a:cubicBezTo>
                    <a:pt x="5229" y="1400"/>
                    <a:pt x="5611" y="1441"/>
                    <a:pt x="5907" y="1441"/>
                  </a:cubicBezTo>
                  <a:cubicBezTo>
                    <a:pt x="6217" y="1441"/>
                    <a:pt x="6433" y="1396"/>
                    <a:pt x="6433" y="1396"/>
                  </a:cubicBezTo>
                  <a:cubicBezTo>
                    <a:pt x="5905" y="868"/>
                    <a:pt x="6606" y="263"/>
                    <a:pt x="6606" y="263"/>
                  </a:cubicBezTo>
                  <a:lnTo>
                    <a:pt x="6606" y="263"/>
                  </a:lnTo>
                  <a:cubicBezTo>
                    <a:pt x="6357" y="304"/>
                    <a:pt x="6107" y="325"/>
                    <a:pt x="5857" y="325"/>
                  </a:cubicBezTo>
                  <a:cubicBezTo>
                    <a:pt x="5474" y="325"/>
                    <a:pt x="5093" y="277"/>
                    <a:pt x="4718" y="181"/>
                  </a:cubicBezTo>
                  <a:cubicBezTo>
                    <a:pt x="4334" y="82"/>
                    <a:pt x="3890" y="1"/>
                    <a:pt x="3451" y="1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7"/>
            <p:cNvSpPr/>
            <p:nvPr/>
          </p:nvSpPr>
          <p:spPr>
            <a:xfrm>
              <a:off x="1041163" y="2903728"/>
              <a:ext cx="153729" cy="85006"/>
            </a:xfrm>
            <a:custGeom>
              <a:avLst/>
              <a:gdLst/>
              <a:ahLst/>
              <a:cxnLst/>
              <a:rect l="l" t="t" r="r" b="b"/>
              <a:pathLst>
                <a:path w="5872" h="3247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7"/>
                  </a:cubicBezTo>
                  <a:cubicBezTo>
                    <a:pt x="25" y="2172"/>
                    <a:pt x="53" y="2158"/>
                    <a:pt x="77" y="2153"/>
                  </a:cubicBezTo>
                  <a:cubicBezTo>
                    <a:pt x="100" y="2148"/>
                    <a:pt x="124" y="2145"/>
                    <a:pt x="150" y="2145"/>
                  </a:cubicBezTo>
                  <a:cubicBezTo>
                    <a:pt x="689" y="2145"/>
                    <a:pt x="1775" y="3247"/>
                    <a:pt x="3049" y="3247"/>
                  </a:cubicBezTo>
                  <a:cubicBezTo>
                    <a:pt x="3298" y="3247"/>
                    <a:pt x="3554" y="3205"/>
                    <a:pt x="3815" y="3104"/>
                  </a:cubicBezTo>
                  <a:cubicBezTo>
                    <a:pt x="5544" y="2436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ABB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7"/>
            <p:cNvSpPr/>
            <p:nvPr/>
          </p:nvSpPr>
          <p:spPr>
            <a:xfrm>
              <a:off x="1041163" y="2903728"/>
              <a:ext cx="153729" cy="57125"/>
            </a:xfrm>
            <a:custGeom>
              <a:avLst/>
              <a:gdLst/>
              <a:ahLst/>
              <a:cxnLst/>
              <a:rect l="l" t="t" r="r" b="b"/>
              <a:pathLst>
                <a:path w="5872" h="2182" extrusionOk="0">
                  <a:moveTo>
                    <a:pt x="2779" y="0"/>
                  </a:moveTo>
                  <a:cubicBezTo>
                    <a:pt x="2653" y="0"/>
                    <a:pt x="2523" y="5"/>
                    <a:pt x="2388" y="15"/>
                  </a:cubicBezTo>
                  <a:cubicBezTo>
                    <a:pt x="688" y="145"/>
                    <a:pt x="25" y="2124"/>
                    <a:pt x="1" y="2182"/>
                  </a:cubicBezTo>
                  <a:lnTo>
                    <a:pt x="77" y="2153"/>
                  </a:lnTo>
                  <a:cubicBezTo>
                    <a:pt x="447" y="2014"/>
                    <a:pt x="2042" y="1427"/>
                    <a:pt x="3344" y="1427"/>
                  </a:cubicBezTo>
                  <a:cubicBezTo>
                    <a:pt x="4819" y="1427"/>
                    <a:pt x="5871" y="150"/>
                    <a:pt x="5871" y="150"/>
                  </a:cubicBezTo>
                  <a:lnTo>
                    <a:pt x="5871" y="150"/>
                  </a:lnTo>
                  <a:cubicBezTo>
                    <a:pt x="5664" y="283"/>
                    <a:pt x="5449" y="331"/>
                    <a:pt x="5214" y="331"/>
                  </a:cubicBezTo>
                  <a:cubicBezTo>
                    <a:pt x="4600" y="331"/>
                    <a:pt x="3854" y="0"/>
                    <a:pt x="2779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7"/>
            <p:cNvSpPr/>
            <p:nvPr/>
          </p:nvSpPr>
          <p:spPr>
            <a:xfrm>
              <a:off x="1104047" y="3053713"/>
              <a:ext cx="43302" cy="61785"/>
            </a:xfrm>
            <a:custGeom>
              <a:avLst/>
              <a:gdLst/>
              <a:ahLst/>
              <a:cxnLst/>
              <a:rect l="l" t="t" r="r" b="b"/>
              <a:pathLst>
                <a:path w="1654" h="2360" extrusionOk="0">
                  <a:moveTo>
                    <a:pt x="758" y="1"/>
                  </a:moveTo>
                  <a:cubicBezTo>
                    <a:pt x="742" y="1"/>
                    <a:pt x="727" y="1"/>
                    <a:pt x="712" y="3"/>
                  </a:cubicBezTo>
                  <a:cubicBezTo>
                    <a:pt x="289" y="46"/>
                    <a:pt x="1" y="608"/>
                    <a:pt x="68" y="1257"/>
                  </a:cubicBezTo>
                  <a:cubicBezTo>
                    <a:pt x="128" y="1879"/>
                    <a:pt x="493" y="2359"/>
                    <a:pt x="895" y="2359"/>
                  </a:cubicBezTo>
                  <a:cubicBezTo>
                    <a:pt x="913" y="2359"/>
                    <a:pt x="930" y="2359"/>
                    <a:pt x="947" y="2357"/>
                  </a:cubicBezTo>
                  <a:cubicBezTo>
                    <a:pt x="1365" y="2314"/>
                    <a:pt x="1653" y="1756"/>
                    <a:pt x="1591" y="1103"/>
                  </a:cubicBezTo>
                  <a:cubicBezTo>
                    <a:pt x="1526" y="478"/>
                    <a:pt x="1158" y="1"/>
                    <a:pt x="758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7"/>
            <p:cNvSpPr/>
            <p:nvPr/>
          </p:nvSpPr>
          <p:spPr>
            <a:xfrm>
              <a:off x="862432" y="2993865"/>
              <a:ext cx="319370" cy="281540"/>
            </a:xfrm>
            <a:custGeom>
              <a:avLst/>
              <a:gdLst/>
              <a:ahLst/>
              <a:cxnLst/>
              <a:rect l="l" t="t" r="r" b="b"/>
              <a:pathLst>
                <a:path w="12199" h="10754" extrusionOk="0">
                  <a:moveTo>
                    <a:pt x="3713" y="1"/>
                  </a:moveTo>
                  <a:cubicBezTo>
                    <a:pt x="3431" y="1"/>
                    <a:pt x="3170" y="32"/>
                    <a:pt x="2931" y="93"/>
                  </a:cubicBezTo>
                  <a:cubicBezTo>
                    <a:pt x="2168" y="286"/>
                    <a:pt x="1452" y="785"/>
                    <a:pt x="923" y="1491"/>
                  </a:cubicBezTo>
                  <a:cubicBezTo>
                    <a:pt x="323" y="2303"/>
                    <a:pt x="1" y="3331"/>
                    <a:pt x="1" y="4470"/>
                  </a:cubicBezTo>
                  <a:cubicBezTo>
                    <a:pt x="1" y="5652"/>
                    <a:pt x="534" y="7199"/>
                    <a:pt x="1389" y="8510"/>
                  </a:cubicBezTo>
                  <a:cubicBezTo>
                    <a:pt x="2321" y="9932"/>
                    <a:pt x="3412" y="10754"/>
                    <a:pt x="4373" y="10754"/>
                  </a:cubicBezTo>
                  <a:cubicBezTo>
                    <a:pt x="4757" y="10749"/>
                    <a:pt x="5137" y="10696"/>
                    <a:pt x="5502" y="10585"/>
                  </a:cubicBezTo>
                  <a:cubicBezTo>
                    <a:pt x="5696" y="10525"/>
                    <a:pt x="5898" y="10495"/>
                    <a:pt x="6099" y="10495"/>
                  </a:cubicBezTo>
                  <a:cubicBezTo>
                    <a:pt x="6300" y="10495"/>
                    <a:pt x="6501" y="10525"/>
                    <a:pt x="6693" y="10585"/>
                  </a:cubicBezTo>
                  <a:cubicBezTo>
                    <a:pt x="7063" y="10696"/>
                    <a:pt x="7442" y="10749"/>
                    <a:pt x="7822" y="10754"/>
                  </a:cubicBezTo>
                  <a:cubicBezTo>
                    <a:pt x="8788" y="10754"/>
                    <a:pt x="9878" y="9932"/>
                    <a:pt x="10810" y="8510"/>
                  </a:cubicBezTo>
                  <a:cubicBezTo>
                    <a:pt x="11665" y="7199"/>
                    <a:pt x="12198" y="5652"/>
                    <a:pt x="12198" y="4470"/>
                  </a:cubicBezTo>
                  <a:cubicBezTo>
                    <a:pt x="12198" y="3620"/>
                    <a:pt x="12026" y="2841"/>
                    <a:pt x="11684" y="2159"/>
                  </a:cubicBezTo>
                  <a:cubicBezTo>
                    <a:pt x="11640" y="2071"/>
                    <a:pt x="11554" y="2021"/>
                    <a:pt x="11464" y="2021"/>
                  </a:cubicBezTo>
                  <a:cubicBezTo>
                    <a:pt x="11427" y="2021"/>
                    <a:pt x="11389" y="2030"/>
                    <a:pt x="11353" y="2049"/>
                  </a:cubicBezTo>
                  <a:cubicBezTo>
                    <a:pt x="11228" y="2106"/>
                    <a:pt x="11180" y="2255"/>
                    <a:pt x="11242" y="2375"/>
                  </a:cubicBezTo>
                  <a:cubicBezTo>
                    <a:pt x="11550" y="2995"/>
                    <a:pt x="11704" y="3696"/>
                    <a:pt x="11704" y="4470"/>
                  </a:cubicBezTo>
                  <a:cubicBezTo>
                    <a:pt x="11704" y="5560"/>
                    <a:pt x="11204" y="7002"/>
                    <a:pt x="10397" y="8236"/>
                  </a:cubicBezTo>
                  <a:cubicBezTo>
                    <a:pt x="9566" y="9505"/>
                    <a:pt x="8605" y="10259"/>
                    <a:pt x="7822" y="10259"/>
                  </a:cubicBezTo>
                  <a:cubicBezTo>
                    <a:pt x="7491" y="10259"/>
                    <a:pt x="7159" y="10206"/>
                    <a:pt x="6837" y="10115"/>
                  </a:cubicBezTo>
                  <a:cubicBezTo>
                    <a:pt x="6597" y="10040"/>
                    <a:pt x="6348" y="10003"/>
                    <a:pt x="6100" y="10003"/>
                  </a:cubicBezTo>
                  <a:cubicBezTo>
                    <a:pt x="5851" y="10003"/>
                    <a:pt x="5603" y="10040"/>
                    <a:pt x="5362" y="10115"/>
                  </a:cubicBezTo>
                  <a:cubicBezTo>
                    <a:pt x="5040" y="10206"/>
                    <a:pt x="4709" y="10259"/>
                    <a:pt x="4373" y="10259"/>
                  </a:cubicBezTo>
                  <a:cubicBezTo>
                    <a:pt x="3594" y="10259"/>
                    <a:pt x="2629" y="9505"/>
                    <a:pt x="1803" y="8236"/>
                  </a:cubicBezTo>
                  <a:cubicBezTo>
                    <a:pt x="995" y="7006"/>
                    <a:pt x="496" y="5560"/>
                    <a:pt x="496" y="4470"/>
                  </a:cubicBezTo>
                  <a:cubicBezTo>
                    <a:pt x="496" y="3437"/>
                    <a:pt x="779" y="2510"/>
                    <a:pt x="1322" y="1789"/>
                  </a:cubicBezTo>
                  <a:cubicBezTo>
                    <a:pt x="1774" y="1179"/>
                    <a:pt x="2408" y="737"/>
                    <a:pt x="3056" y="569"/>
                  </a:cubicBezTo>
                  <a:cubicBezTo>
                    <a:pt x="3250" y="517"/>
                    <a:pt x="3468" y="491"/>
                    <a:pt x="3707" y="491"/>
                  </a:cubicBezTo>
                  <a:cubicBezTo>
                    <a:pt x="4066" y="491"/>
                    <a:pt x="4470" y="550"/>
                    <a:pt x="4906" y="665"/>
                  </a:cubicBezTo>
                  <a:cubicBezTo>
                    <a:pt x="4988" y="684"/>
                    <a:pt x="5069" y="704"/>
                    <a:pt x="5146" y="718"/>
                  </a:cubicBezTo>
                  <a:cubicBezTo>
                    <a:pt x="5171" y="726"/>
                    <a:pt x="5195" y="729"/>
                    <a:pt x="5219" y="729"/>
                  </a:cubicBezTo>
                  <a:cubicBezTo>
                    <a:pt x="5333" y="729"/>
                    <a:pt x="5435" y="650"/>
                    <a:pt x="5458" y="535"/>
                  </a:cubicBezTo>
                  <a:cubicBezTo>
                    <a:pt x="5487" y="391"/>
                    <a:pt x="5391" y="257"/>
                    <a:pt x="5247" y="238"/>
                  </a:cubicBezTo>
                  <a:cubicBezTo>
                    <a:pt x="5175" y="223"/>
                    <a:pt x="5103" y="209"/>
                    <a:pt x="5031" y="190"/>
                  </a:cubicBezTo>
                  <a:cubicBezTo>
                    <a:pt x="4552" y="63"/>
                    <a:pt x="4112" y="1"/>
                    <a:pt x="37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7"/>
            <p:cNvSpPr/>
            <p:nvPr/>
          </p:nvSpPr>
          <p:spPr>
            <a:xfrm>
              <a:off x="1027680" y="2993787"/>
              <a:ext cx="131162" cy="46260"/>
            </a:xfrm>
            <a:custGeom>
              <a:avLst/>
              <a:gdLst/>
              <a:ahLst/>
              <a:cxnLst/>
              <a:rect l="l" t="t" r="r" b="b"/>
              <a:pathLst>
                <a:path w="5010" h="1767" extrusionOk="0">
                  <a:moveTo>
                    <a:pt x="2183" y="0"/>
                  </a:moveTo>
                  <a:cubicBezTo>
                    <a:pt x="1782" y="0"/>
                    <a:pt x="1338" y="63"/>
                    <a:pt x="857" y="188"/>
                  </a:cubicBezTo>
                  <a:cubicBezTo>
                    <a:pt x="679" y="236"/>
                    <a:pt x="496" y="269"/>
                    <a:pt x="314" y="293"/>
                  </a:cubicBezTo>
                  <a:cubicBezTo>
                    <a:pt x="1" y="330"/>
                    <a:pt x="45" y="781"/>
                    <a:pt x="336" y="781"/>
                  </a:cubicBezTo>
                  <a:cubicBezTo>
                    <a:pt x="349" y="781"/>
                    <a:pt x="362" y="780"/>
                    <a:pt x="376" y="779"/>
                  </a:cubicBezTo>
                  <a:cubicBezTo>
                    <a:pt x="578" y="755"/>
                    <a:pt x="780" y="716"/>
                    <a:pt x="977" y="663"/>
                  </a:cubicBezTo>
                  <a:cubicBezTo>
                    <a:pt x="1415" y="550"/>
                    <a:pt x="1823" y="493"/>
                    <a:pt x="2184" y="493"/>
                  </a:cubicBezTo>
                  <a:cubicBezTo>
                    <a:pt x="2422" y="493"/>
                    <a:pt x="2639" y="518"/>
                    <a:pt x="2831" y="567"/>
                  </a:cubicBezTo>
                  <a:cubicBezTo>
                    <a:pt x="3441" y="731"/>
                    <a:pt x="4023" y="1120"/>
                    <a:pt x="4474" y="1672"/>
                  </a:cubicBezTo>
                  <a:cubicBezTo>
                    <a:pt x="4528" y="1739"/>
                    <a:pt x="4595" y="1767"/>
                    <a:pt x="4660" y="1767"/>
                  </a:cubicBezTo>
                  <a:cubicBezTo>
                    <a:pt x="4841" y="1767"/>
                    <a:pt x="5010" y="1548"/>
                    <a:pt x="4854" y="1360"/>
                  </a:cubicBezTo>
                  <a:cubicBezTo>
                    <a:pt x="4340" y="726"/>
                    <a:pt x="3667" y="279"/>
                    <a:pt x="2956" y="92"/>
                  </a:cubicBezTo>
                  <a:cubicBezTo>
                    <a:pt x="2720" y="31"/>
                    <a:pt x="2461" y="0"/>
                    <a:pt x="21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87"/>
            <p:cNvSpPr/>
            <p:nvPr/>
          </p:nvSpPr>
          <p:spPr>
            <a:xfrm>
              <a:off x="983567" y="2897209"/>
              <a:ext cx="218106" cy="147681"/>
            </a:xfrm>
            <a:custGeom>
              <a:avLst/>
              <a:gdLst/>
              <a:ahLst/>
              <a:cxnLst/>
              <a:rect l="l" t="t" r="r" b="b"/>
              <a:pathLst>
                <a:path w="8331" h="5641" extrusionOk="0">
                  <a:moveTo>
                    <a:pt x="4991" y="0"/>
                  </a:moveTo>
                  <a:cubicBezTo>
                    <a:pt x="4850" y="0"/>
                    <a:pt x="4710" y="5"/>
                    <a:pt x="4569" y="14"/>
                  </a:cubicBezTo>
                  <a:cubicBezTo>
                    <a:pt x="3791" y="77"/>
                    <a:pt x="3089" y="504"/>
                    <a:pt x="2546" y="1249"/>
                  </a:cubicBezTo>
                  <a:cubicBezTo>
                    <a:pt x="2311" y="1580"/>
                    <a:pt x="2119" y="1941"/>
                    <a:pt x="1980" y="2320"/>
                  </a:cubicBezTo>
                  <a:lnTo>
                    <a:pt x="1331" y="3305"/>
                  </a:lnTo>
                  <a:cubicBezTo>
                    <a:pt x="1230" y="2988"/>
                    <a:pt x="1100" y="2681"/>
                    <a:pt x="952" y="2378"/>
                  </a:cubicBezTo>
                  <a:cubicBezTo>
                    <a:pt x="902" y="2285"/>
                    <a:pt x="822" y="2246"/>
                    <a:pt x="743" y="2246"/>
                  </a:cubicBezTo>
                  <a:cubicBezTo>
                    <a:pt x="577" y="2246"/>
                    <a:pt x="410" y="2415"/>
                    <a:pt x="514" y="2613"/>
                  </a:cubicBezTo>
                  <a:cubicBezTo>
                    <a:pt x="899" y="3401"/>
                    <a:pt x="1129" y="4256"/>
                    <a:pt x="1206" y="5135"/>
                  </a:cubicBezTo>
                  <a:cubicBezTo>
                    <a:pt x="1033" y="5116"/>
                    <a:pt x="865" y="5073"/>
                    <a:pt x="706" y="5006"/>
                  </a:cubicBezTo>
                  <a:cubicBezTo>
                    <a:pt x="543" y="4934"/>
                    <a:pt x="495" y="4857"/>
                    <a:pt x="495" y="4838"/>
                  </a:cubicBezTo>
                  <a:cubicBezTo>
                    <a:pt x="495" y="4674"/>
                    <a:pt x="371" y="4593"/>
                    <a:pt x="248" y="4593"/>
                  </a:cubicBezTo>
                  <a:cubicBezTo>
                    <a:pt x="124" y="4593"/>
                    <a:pt x="0" y="4674"/>
                    <a:pt x="0" y="4838"/>
                  </a:cubicBezTo>
                  <a:cubicBezTo>
                    <a:pt x="0" y="4986"/>
                    <a:pt x="68" y="5260"/>
                    <a:pt x="505" y="5457"/>
                  </a:cubicBezTo>
                  <a:cubicBezTo>
                    <a:pt x="801" y="5578"/>
                    <a:pt x="1116" y="5640"/>
                    <a:pt x="1435" y="5640"/>
                  </a:cubicBezTo>
                  <a:cubicBezTo>
                    <a:pt x="1447" y="5640"/>
                    <a:pt x="1458" y="5640"/>
                    <a:pt x="1470" y="5640"/>
                  </a:cubicBezTo>
                  <a:cubicBezTo>
                    <a:pt x="1482" y="5640"/>
                    <a:pt x="1494" y="5640"/>
                    <a:pt x="1506" y="5640"/>
                  </a:cubicBezTo>
                  <a:cubicBezTo>
                    <a:pt x="1830" y="5640"/>
                    <a:pt x="2144" y="5578"/>
                    <a:pt x="2441" y="5457"/>
                  </a:cubicBezTo>
                  <a:cubicBezTo>
                    <a:pt x="2878" y="5260"/>
                    <a:pt x="2945" y="4982"/>
                    <a:pt x="2945" y="4838"/>
                  </a:cubicBezTo>
                  <a:cubicBezTo>
                    <a:pt x="2945" y="4674"/>
                    <a:pt x="2821" y="4593"/>
                    <a:pt x="2698" y="4593"/>
                  </a:cubicBezTo>
                  <a:cubicBezTo>
                    <a:pt x="2574" y="4593"/>
                    <a:pt x="2450" y="4674"/>
                    <a:pt x="2450" y="4838"/>
                  </a:cubicBezTo>
                  <a:cubicBezTo>
                    <a:pt x="2450" y="4857"/>
                    <a:pt x="2402" y="4934"/>
                    <a:pt x="2239" y="5006"/>
                  </a:cubicBezTo>
                  <a:cubicBezTo>
                    <a:pt x="2066" y="5078"/>
                    <a:pt x="1883" y="5121"/>
                    <a:pt x="1701" y="5135"/>
                  </a:cubicBezTo>
                  <a:cubicBezTo>
                    <a:pt x="1672" y="4732"/>
                    <a:pt x="1605" y="4328"/>
                    <a:pt x="1509" y="3934"/>
                  </a:cubicBezTo>
                  <a:lnTo>
                    <a:pt x="2359" y="2642"/>
                  </a:lnTo>
                  <a:cubicBezTo>
                    <a:pt x="2417" y="2647"/>
                    <a:pt x="2474" y="2661"/>
                    <a:pt x="2532" y="2685"/>
                  </a:cubicBezTo>
                  <a:cubicBezTo>
                    <a:pt x="2729" y="2772"/>
                    <a:pt x="2916" y="2873"/>
                    <a:pt x="3099" y="2988"/>
                  </a:cubicBezTo>
                  <a:cubicBezTo>
                    <a:pt x="3680" y="3319"/>
                    <a:pt x="4415" y="3742"/>
                    <a:pt x="5246" y="3742"/>
                  </a:cubicBezTo>
                  <a:cubicBezTo>
                    <a:pt x="5539" y="3742"/>
                    <a:pt x="5828" y="3689"/>
                    <a:pt x="6101" y="3584"/>
                  </a:cubicBezTo>
                  <a:cubicBezTo>
                    <a:pt x="7946" y="2873"/>
                    <a:pt x="8302" y="528"/>
                    <a:pt x="8316" y="432"/>
                  </a:cubicBezTo>
                  <a:cubicBezTo>
                    <a:pt x="8331" y="336"/>
                    <a:pt x="8287" y="240"/>
                    <a:pt x="8206" y="187"/>
                  </a:cubicBezTo>
                  <a:cubicBezTo>
                    <a:pt x="8165" y="161"/>
                    <a:pt x="8118" y="148"/>
                    <a:pt x="8071" y="148"/>
                  </a:cubicBezTo>
                  <a:cubicBezTo>
                    <a:pt x="8024" y="148"/>
                    <a:pt x="7977" y="161"/>
                    <a:pt x="7937" y="187"/>
                  </a:cubicBezTo>
                  <a:cubicBezTo>
                    <a:pt x="7776" y="293"/>
                    <a:pt x="7605" y="333"/>
                    <a:pt x="7410" y="333"/>
                  </a:cubicBezTo>
                  <a:cubicBezTo>
                    <a:pt x="7178" y="333"/>
                    <a:pt x="6912" y="277"/>
                    <a:pt x="6587" y="206"/>
                  </a:cubicBezTo>
                  <a:lnTo>
                    <a:pt x="6423" y="173"/>
                  </a:lnTo>
                  <a:cubicBezTo>
                    <a:pt x="6411" y="171"/>
                    <a:pt x="6398" y="170"/>
                    <a:pt x="6387" y="170"/>
                  </a:cubicBezTo>
                  <a:cubicBezTo>
                    <a:pt x="6118" y="170"/>
                    <a:pt x="6046" y="570"/>
                    <a:pt x="6322" y="653"/>
                  </a:cubicBezTo>
                  <a:lnTo>
                    <a:pt x="6481" y="687"/>
                  </a:lnTo>
                  <a:cubicBezTo>
                    <a:pt x="6812" y="757"/>
                    <a:pt x="7123" y="820"/>
                    <a:pt x="7416" y="820"/>
                  </a:cubicBezTo>
                  <a:cubicBezTo>
                    <a:pt x="7523" y="820"/>
                    <a:pt x="7628" y="812"/>
                    <a:pt x="7730" y="793"/>
                  </a:cubicBezTo>
                  <a:lnTo>
                    <a:pt x="7730" y="793"/>
                  </a:lnTo>
                  <a:cubicBezTo>
                    <a:pt x="7543" y="1456"/>
                    <a:pt x="7057" y="2685"/>
                    <a:pt x="5929" y="3118"/>
                  </a:cubicBezTo>
                  <a:cubicBezTo>
                    <a:pt x="5696" y="3207"/>
                    <a:pt x="5468" y="3245"/>
                    <a:pt x="5245" y="3245"/>
                  </a:cubicBezTo>
                  <a:cubicBezTo>
                    <a:pt x="4544" y="3245"/>
                    <a:pt x="3894" y="2873"/>
                    <a:pt x="3344" y="2556"/>
                  </a:cubicBezTo>
                  <a:cubicBezTo>
                    <a:pt x="3056" y="2387"/>
                    <a:pt x="2801" y="2243"/>
                    <a:pt x="2570" y="2181"/>
                  </a:cubicBezTo>
                  <a:cubicBezTo>
                    <a:pt x="2825" y="1633"/>
                    <a:pt x="3464" y="596"/>
                    <a:pt x="4607" y="509"/>
                  </a:cubicBezTo>
                  <a:cubicBezTo>
                    <a:pt x="4737" y="498"/>
                    <a:pt x="4867" y="493"/>
                    <a:pt x="4997" y="493"/>
                  </a:cubicBezTo>
                  <a:cubicBezTo>
                    <a:pt x="5205" y="493"/>
                    <a:pt x="5414" y="507"/>
                    <a:pt x="5621" y="533"/>
                  </a:cubicBezTo>
                  <a:cubicBezTo>
                    <a:pt x="5633" y="535"/>
                    <a:pt x="5645" y="535"/>
                    <a:pt x="5656" y="535"/>
                  </a:cubicBezTo>
                  <a:cubicBezTo>
                    <a:pt x="5947" y="535"/>
                    <a:pt x="5993" y="80"/>
                    <a:pt x="5679" y="43"/>
                  </a:cubicBezTo>
                  <a:cubicBezTo>
                    <a:pt x="5450" y="13"/>
                    <a:pt x="5220" y="0"/>
                    <a:pt x="49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0" name="Google Shape;16960;p87"/>
          <p:cNvGrpSpPr/>
          <p:nvPr/>
        </p:nvGrpSpPr>
        <p:grpSpPr>
          <a:xfrm>
            <a:off x="850625" y="1526817"/>
            <a:ext cx="346021" cy="345131"/>
            <a:chOff x="850625" y="1526817"/>
            <a:chExt cx="346021" cy="345131"/>
          </a:xfrm>
        </p:grpSpPr>
        <p:sp>
          <p:nvSpPr>
            <p:cNvPr id="16961" name="Google Shape;16961;p87"/>
            <p:cNvSpPr/>
            <p:nvPr/>
          </p:nvSpPr>
          <p:spPr>
            <a:xfrm>
              <a:off x="999798" y="1531974"/>
              <a:ext cx="47805" cy="21913"/>
            </a:xfrm>
            <a:custGeom>
              <a:avLst/>
              <a:gdLst/>
              <a:ahLst/>
              <a:cxnLst/>
              <a:rect l="l" t="t" r="r" b="b"/>
              <a:pathLst>
                <a:path w="1826" h="837" extrusionOk="0">
                  <a:moveTo>
                    <a:pt x="0" y="0"/>
                  </a:moveTo>
                  <a:lnTo>
                    <a:pt x="0" y="836"/>
                  </a:lnTo>
                  <a:lnTo>
                    <a:pt x="1826" y="836"/>
                  </a:lnTo>
                  <a:lnTo>
                    <a:pt x="1826" y="0"/>
                  </a:ln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7"/>
            <p:cNvSpPr/>
            <p:nvPr/>
          </p:nvSpPr>
          <p:spPr>
            <a:xfrm>
              <a:off x="876019" y="1581402"/>
              <a:ext cx="295206" cy="174725"/>
            </a:xfrm>
            <a:custGeom>
              <a:avLst/>
              <a:gdLst/>
              <a:ahLst/>
              <a:cxnLst/>
              <a:rect l="l" t="t" r="r" b="b"/>
              <a:pathLst>
                <a:path w="11276" h="6674" extrusionOk="0">
                  <a:moveTo>
                    <a:pt x="1" y="0"/>
                  </a:moveTo>
                  <a:lnTo>
                    <a:pt x="1" y="6673"/>
                  </a:lnTo>
                  <a:lnTo>
                    <a:pt x="11276" y="6673"/>
                  </a:lnTo>
                  <a:lnTo>
                    <a:pt x="11276" y="0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7"/>
            <p:cNvSpPr/>
            <p:nvPr/>
          </p:nvSpPr>
          <p:spPr>
            <a:xfrm>
              <a:off x="1155622" y="1581402"/>
              <a:ext cx="15603" cy="174725"/>
            </a:xfrm>
            <a:custGeom>
              <a:avLst/>
              <a:gdLst/>
              <a:ahLst/>
              <a:cxnLst/>
              <a:rect l="l" t="t" r="r" b="b"/>
              <a:pathLst>
                <a:path w="596" h="6674" extrusionOk="0">
                  <a:moveTo>
                    <a:pt x="0" y="0"/>
                  </a:moveTo>
                  <a:lnTo>
                    <a:pt x="0" y="6673"/>
                  </a:lnTo>
                  <a:lnTo>
                    <a:pt x="596" y="667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7"/>
            <p:cNvSpPr/>
            <p:nvPr/>
          </p:nvSpPr>
          <p:spPr>
            <a:xfrm>
              <a:off x="855782" y="155386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7"/>
            <p:cNvSpPr/>
            <p:nvPr/>
          </p:nvSpPr>
          <p:spPr>
            <a:xfrm>
              <a:off x="855782" y="1756101"/>
              <a:ext cx="335837" cy="27568"/>
            </a:xfrm>
            <a:custGeom>
              <a:avLst/>
              <a:gdLst/>
              <a:ahLst/>
              <a:cxnLst/>
              <a:rect l="l" t="t" r="r" b="b"/>
              <a:pathLst>
                <a:path w="12828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12827" y="1052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7"/>
            <p:cNvSpPr/>
            <p:nvPr/>
          </p:nvSpPr>
          <p:spPr>
            <a:xfrm>
              <a:off x="1175361" y="155386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7"/>
            <p:cNvSpPr/>
            <p:nvPr/>
          </p:nvSpPr>
          <p:spPr>
            <a:xfrm>
              <a:off x="1175361" y="1756101"/>
              <a:ext cx="16258" cy="27568"/>
            </a:xfrm>
            <a:custGeom>
              <a:avLst/>
              <a:gdLst/>
              <a:ahLst/>
              <a:cxnLst/>
              <a:rect l="l" t="t" r="r" b="b"/>
              <a:pathLst>
                <a:path w="621" h="1053" extrusionOk="0">
                  <a:moveTo>
                    <a:pt x="0" y="0"/>
                  </a:moveTo>
                  <a:lnTo>
                    <a:pt x="0" y="1052"/>
                  </a:lnTo>
                  <a:lnTo>
                    <a:pt x="620" y="1052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7"/>
            <p:cNvSpPr/>
            <p:nvPr/>
          </p:nvSpPr>
          <p:spPr>
            <a:xfrm>
              <a:off x="922306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1749" y="0"/>
                  </a:moveTo>
                  <a:lnTo>
                    <a:pt x="1" y="3180"/>
                  </a:lnTo>
                  <a:lnTo>
                    <a:pt x="1005" y="3180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7"/>
            <p:cNvSpPr/>
            <p:nvPr/>
          </p:nvSpPr>
          <p:spPr>
            <a:xfrm>
              <a:off x="1052865" y="1783643"/>
              <a:ext cx="72100" cy="83279"/>
            </a:xfrm>
            <a:custGeom>
              <a:avLst/>
              <a:gdLst/>
              <a:ahLst/>
              <a:cxnLst/>
              <a:rect l="l" t="t" r="r" b="b"/>
              <a:pathLst>
                <a:path w="2754" h="3181" extrusionOk="0">
                  <a:moveTo>
                    <a:pt x="0" y="0"/>
                  </a:moveTo>
                  <a:lnTo>
                    <a:pt x="1749" y="3180"/>
                  </a:lnTo>
                  <a:lnTo>
                    <a:pt x="2753" y="3180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7"/>
            <p:cNvSpPr/>
            <p:nvPr/>
          </p:nvSpPr>
          <p:spPr>
            <a:xfrm>
              <a:off x="961811" y="1821499"/>
              <a:ext cx="123779" cy="21520"/>
            </a:xfrm>
            <a:custGeom>
              <a:avLst/>
              <a:gdLst/>
              <a:ahLst/>
              <a:cxnLst/>
              <a:rect l="l" t="t" r="r" b="b"/>
              <a:pathLst>
                <a:path w="4728" h="822" extrusionOk="0">
                  <a:moveTo>
                    <a:pt x="452" y="0"/>
                  </a:moveTo>
                  <a:lnTo>
                    <a:pt x="0" y="822"/>
                  </a:lnTo>
                  <a:lnTo>
                    <a:pt x="4727" y="822"/>
                  </a:lnTo>
                  <a:lnTo>
                    <a:pt x="427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7"/>
            <p:cNvSpPr/>
            <p:nvPr/>
          </p:nvSpPr>
          <p:spPr>
            <a:xfrm>
              <a:off x="1030717" y="1531974"/>
              <a:ext cx="16886" cy="21913"/>
            </a:xfrm>
            <a:custGeom>
              <a:avLst/>
              <a:gdLst/>
              <a:ahLst/>
              <a:cxnLst/>
              <a:rect l="l" t="t" r="r" b="b"/>
              <a:pathLst>
                <a:path w="645" h="837" extrusionOk="0">
                  <a:moveTo>
                    <a:pt x="1" y="0"/>
                  </a:moveTo>
                  <a:lnTo>
                    <a:pt x="1" y="836"/>
                  </a:lnTo>
                  <a:lnTo>
                    <a:pt x="645" y="8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7"/>
            <p:cNvSpPr/>
            <p:nvPr/>
          </p:nvSpPr>
          <p:spPr>
            <a:xfrm>
              <a:off x="959533" y="1783643"/>
              <a:ext cx="34872" cy="15603"/>
            </a:xfrm>
            <a:custGeom>
              <a:avLst/>
              <a:gdLst/>
              <a:ahLst/>
              <a:cxnLst/>
              <a:rect l="l" t="t" r="r" b="b"/>
              <a:pathLst>
                <a:path w="1332" h="596" extrusionOk="0">
                  <a:moveTo>
                    <a:pt x="327" y="0"/>
                  </a:moveTo>
                  <a:lnTo>
                    <a:pt x="1" y="596"/>
                  </a:lnTo>
                  <a:lnTo>
                    <a:pt x="1005" y="596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7"/>
            <p:cNvSpPr/>
            <p:nvPr/>
          </p:nvSpPr>
          <p:spPr>
            <a:xfrm>
              <a:off x="1052865" y="1783643"/>
              <a:ext cx="34976" cy="15603"/>
            </a:xfrm>
            <a:custGeom>
              <a:avLst/>
              <a:gdLst/>
              <a:ahLst/>
              <a:cxnLst/>
              <a:rect l="l" t="t" r="r" b="b"/>
              <a:pathLst>
                <a:path w="1336" h="596" extrusionOk="0">
                  <a:moveTo>
                    <a:pt x="0" y="0"/>
                  </a:moveTo>
                  <a:lnTo>
                    <a:pt x="327" y="596"/>
                  </a:lnTo>
                  <a:lnTo>
                    <a:pt x="1336" y="5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7"/>
            <p:cNvSpPr/>
            <p:nvPr/>
          </p:nvSpPr>
          <p:spPr>
            <a:xfrm>
              <a:off x="928589" y="1703401"/>
              <a:ext cx="29348" cy="29322"/>
            </a:xfrm>
            <a:custGeom>
              <a:avLst/>
              <a:gdLst/>
              <a:ahLst/>
              <a:cxnLst/>
              <a:rect l="l" t="t" r="r" b="b"/>
              <a:pathLst>
                <a:path w="1121" h="1120" extrusionOk="0">
                  <a:moveTo>
                    <a:pt x="558" y="0"/>
                  </a:moveTo>
                  <a:cubicBezTo>
                    <a:pt x="251" y="0"/>
                    <a:pt x="1" y="250"/>
                    <a:pt x="1" y="562"/>
                  </a:cubicBezTo>
                  <a:cubicBezTo>
                    <a:pt x="1" y="870"/>
                    <a:pt x="251" y="1119"/>
                    <a:pt x="558" y="1119"/>
                  </a:cubicBezTo>
                  <a:cubicBezTo>
                    <a:pt x="870" y="1119"/>
                    <a:pt x="1120" y="870"/>
                    <a:pt x="1120" y="562"/>
                  </a:cubicBezTo>
                  <a:cubicBezTo>
                    <a:pt x="1120" y="250"/>
                    <a:pt x="870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7"/>
            <p:cNvSpPr/>
            <p:nvPr/>
          </p:nvSpPr>
          <p:spPr>
            <a:xfrm>
              <a:off x="976760" y="163622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58" y="1"/>
                  </a:moveTo>
                  <a:cubicBezTo>
                    <a:pt x="251" y="1"/>
                    <a:pt x="1" y="251"/>
                    <a:pt x="1" y="558"/>
                  </a:cubicBezTo>
                  <a:cubicBezTo>
                    <a:pt x="1" y="870"/>
                    <a:pt x="251" y="1120"/>
                    <a:pt x="558" y="1120"/>
                  </a:cubicBezTo>
                  <a:cubicBezTo>
                    <a:pt x="866" y="1120"/>
                    <a:pt x="1120" y="870"/>
                    <a:pt x="1120" y="558"/>
                  </a:cubicBezTo>
                  <a:cubicBezTo>
                    <a:pt x="1120" y="251"/>
                    <a:pt x="866" y="1"/>
                    <a:pt x="5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7"/>
            <p:cNvSpPr/>
            <p:nvPr/>
          </p:nvSpPr>
          <p:spPr>
            <a:xfrm>
              <a:off x="1036136" y="1670074"/>
              <a:ext cx="29322" cy="2932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8" y="0"/>
                  </a:moveTo>
                  <a:cubicBezTo>
                    <a:pt x="250" y="0"/>
                    <a:pt x="0" y="250"/>
                    <a:pt x="0" y="562"/>
                  </a:cubicBezTo>
                  <a:cubicBezTo>
                    <a:pt x="0" y="870"/>
                    <a:pt x="250" y="1119"/>
                    <a:pt x="558" y="1119"/>
                  </a:cubicBezTo>
                  <a:cubicBezTo>
                    <a:pt x="865" y="1119"/>
                    <a:pt x="1120" y="870"/>
                    <a:pt x="1120" y="562"/>
                  </a:cubicBezTo>
                  <a:cubicBezTo>
                    <a:pt x="1120" y="250"/>
                    <a:pt x="865" y="0"/>
                    <a:pt x="55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7"/>
            <p:cNvSpPr/>
            <p:nvPr/>
          </p:nvSpPr>
          <p:spPr>
            <a:xfrm>
              <a:off x="1085302" y="1604153"/>
              <a:ext cx="29348" cy="29348"/>
            </a:xfrm>
            <a:custGeom>
              <a:avLst/>
              <a:gdLst/>
              <a:ahLst/>
              <a:cxnLst/>
              <a:rect l="l" t="t" r="r" b="b"/>
              <a:pathLst>
                <a:path w="1121" h="1121" extrusionOk="0">
                  <a:moveTo>
                    <a:pt x="563" y="1"/>
                  </a:moveTo>
                  <a:cubicBezTo>
                    <a:pt x="251" y="1"/>
                    <a:pt x="1" y="251"/>
                    <a:pt x="1" y="563"/>
                  </a:cubicBezTo>
                  <a:cubicBezTo>
                    <a:pt x="1" y="870"/>
                    <a:pt x="251" y="1120"/>
                    <a:pt x="563" y="1120"/>
                  </a:cubicBezTo>
                  <a:cubicBezTo>
                    <a:pt x="870" y="1120"/>
                    <a:pt x="1120" y="870"/>
                    <a:pt x="1120" y="563"/>
                  </a:cubicBezTo>
                  <a:cubicBezTo>
                    <a:pt x="1120" y="251"/>
                    <a:pt x="870" y="1"/>
                    <a:pt x="563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7"/>
            <p:cNvSpPr/>
            <p:nvPr/>
          </p:nvSpPr>
          <p:spPr>
            <a:xfrm>
              <a:off x="850625" y="1526817"/>
              <a:ext cx="346021" cy="183836"/>
            </a:xfrm>
            <a:custGeom>
              <a:avLst/>
              <a:gdLst/>
              <a:ahLst/>
              <a:cxnLst/>
              <a:rect l="l" t="t" r="r" b="b"/>
              <a:pathLst>
                <a:path w="13217" h="7022" extrusionOk="0">
                  <a:moveTo>
                    <a:pt x="7331" y="389"/>
                  </a:moveTo>
                  <a:lnTo>
                    <a:pt x="7331" y="841"/>
                  </a:lnTo>
                  <a:lnTo>
                    <a:pt x="5890" y="841"/>
                  </a:lnTo>
                  <a:lnTo>
                    <a:pt x="5890" y="389"/>
                  </a:lnTo>
                  <a:close/>
                  <a:moveTo>
                    <a:pt x="12827" y="1225"/>
                  </a:moveTo>
                  <a:lnTo>
                    <a:pt x="12827" y="1893"/>
                  </a:lnTo>
                  <a:lnTo>
                    <a:pt x="390" y="1893"/>
                  </a:lnTo>
                  <a:lnTo>
                    <a:pt x="390" y="1225"/>
                  </a:lnTo>
                  <a:close/>
                  <a:moveTo>
                    <a:pt x="5698" y="0"/>
                  </a:moveTo>
                  <a:cubicBezTo>
                    <a:pt x="5588" y="0"/>
                    <a:pt x="5501" y="92"/>
                    <a:pt x="5501" y="197"/>
                  </a:cubicBezTo>
                  <a:lnTo>
                    <a:pt x="5501" y="841"/>
                  </a:lnTo>
                  <a:lnTo>
                    <a:pt x="197" y="841"/>
                  </a:lnTo>
                  <a:cubicBezTo>
                    <a:pt x="92" y="841"/>
                    <a:pt x="0" y="927"/>
                    <a:pt x="5" y="1033"/>
                  </a:cubicBezTo>
                  <a:lnTo>
                    <a:pt x="5" y="2085"/>
                  </a:lnTo>
                  <a:cubicBezTo>
                    <a:pt x="5" y="2191"/>
                    <a:pt x="92" y="2277"/>
                    <a:pt x="197" y="2277"/>
                  </a:cubicBezTo>
                  <a:lnTo>
                    <a:pt x="779" y="2277"/>
                  </a:lnTo>
                  <a:lnTo>
                    <a:pt x="779" y="3128"/>
                  </a:lnTo>
                  <a:cubicBezTo>
                    <a:pt x="779" y="3257"/>
                    <a:pt x="876" y="3322"/>
                    <a:pt x="973" y="3322"/>
                  </a:cubicBezTo>
                  <a:cubicBezTo>
                    <a:pt x="1071" y="3322"/>
                    <a:pt x="1168" y="3257"/>
                    <a:pt x="1168" y="3128"/>
                  </a:cubicBezTo>
                  <a:lnTo>
                    <a:pt x="1168" y="2277"/>
                  </a:lnTo>
                  <a:lnTo>
                    <a:pt x="12054" y="2277"/>
                  </a:lnTo>
                  <a:lnTo>
                    <a:pt x="12054" y="6827"/>
                  </a:lnTo>
                  <a:cubicBezTo>
                    <a:pt x="12054" y="6957"/>
                    <a:pt x="12150" y="7021"/>
                    <a:pt x="12246" y="7021"/>
                  </a:cubicBezTo>
                  <a:cubicBezTo>
                    <a:pt x="12342" y="7021"/>
                    <a:pt x="12438" y="6957"/>
                    <a:pt x="12438" y="6827"/>
                  </a:cubicBezTo>
                  <a:lnTo>
                    <a:pt x="12438" y="2277"/>
                  </a:lnTo>
                  <a:lnTo>
                    <a:pt x="13019" y="2277"/>
                  </a:lnTo>
                  <a:cubicBezTo>
                    <a:pt x="13130" y="2277"/>
                    <a:pt x="13216" y="2191"/>
                    <a:pt x="13216" y="2085"/>
                  </a:cubicBezTo>
                  <a:lnTo>
                    <a:pt x="13216" y="1033"/>
                  </a:lnTo>
                  <a:cubicBezTo>
                    <a:pt x="13216" y="927"/>
                    <a:pt x="13130" y="841"/>
                    <a:pt x="13024" y="841"/>
                  </a:cubicBezTo>
                  <a:lnTo>
                    <a:pt x="7716" y="841"/>
                  </a:lnTo>
                  <a:lnTo>
                    <a:pt x="7716" y="197"/>
                  </a:lnTo>
                  <a:cubicBezTo>
                    <a:pt x="7716" y="92"/>
                    <a:pt x="7629" y="5"/>
                    <a:pt x="752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7"/>
            <p:cNvSpPr/>
            <p:nvPr/>
          </p:nvSpPr>
          <p:spPr>
            <a:xfrm>
              <a:off x="850625" y="1623945"/>
              <a:ext cx="346021" cy="248003"/>
            </a:xfrm>
            <a:custGeom>
              <a:avLst/>
              <a:gdLst/>
              <a:ahLst/>
              <a:cxnLst/>
              <a:rect l="l" t="t" r="r" b="b"/>
              <a:pathLst>
                <a:path w="13217" h="9473" extrusionOk="0">
                  <a:moveTo>
                    <a:pt x="12827" y="5240"/>
                  </a:moveTo>
                  <a:lnTo>
                    <a:pt x="12827" y="5908"/>
                  </a:lnTo>
                  <a:lnTo>
                    <a:pt x="390" y="5908"/>
                  </a:lnTo>
                  <a:lnTo>
                    <a:pt x="390" y="5240"/>
                  </a:lnTo>
                  <a:close/>
                  <a:moveTo>
                    <a:pt x="7615" y="6292"/>
                  </a:moveTo>
                  <a:lnTo>
                    <a:pt x="8196" y="7349"/>
                  </a:lnTo>
                  <a:lnTo>
                    <a:pt x="5025" y="7349"/>
                  </a:lnTo>
                  <a:lnTo>
                    <a:pt x="5607" y="6292"/>
                  </a:lnTo>
                  <a:close/>
                  <a:moveTo>
                    <a:pt x="5165" y="6292"/>
                  </a:moveTo>
                  <a:lnTo>
                    <a:pt x="4314" y="7844"/>
                  </a:lnTo>
                  <a:lnTo>
                    <a:pt x="4074" y="8276"/>
                  </a:lnTo>
                  <a:lnTo>
                    <a:pt x="3627" y="9083"/>
                  </a:lnTo>
                  <a:lnTo>
                    <a:pt x="3065" y="9083"/>
                  </a:lnTo>
                  <a:lnTo>
                    <a:pt x="4603" y="6292"/>
                  </a:lnTo>
                  <a:close/>
                  <a:moveTo>
                    <a:pt x="8619" y="6292"/>
                  </a:moveTo>
                  <a:lnTo>
                    <a:pt x="10156" y="9083"/>
                  </a:lnTo>
                  <a:lnTo>
                    <a:pt x="9589" y="9083"/>
                  </a:lnTo>
                  <a:lnTo>
                    <a:pt x="8057" y="6292"/>
                  </a:lnTo>
                  <a:close/>
                  <a:moveTo>
                    <a:pt x="973" y="0"/>
                  </a:moveTo>
                  <a:cubicBezTo>
                    <a:pt x="876" y="0"/>
                    <a:pt x="779" y="64"/>
                    <a:pt x="779" y="191"/>
                  </a:cubicBezTo>
                  <a:lnTo>
                    <a:pt x="779" y="4856"/>
                  </a:lnTo>
                  <a:lnTo>
                    <a:pt x="197" y="4856"/>
                  </a:lnTo>
                  <a:cubicBezTo>
                    <a:pt x="92" y="4856"/>
                    <a:pt x="0" y="4942"/>
                    <a:pt x="0" y="5048"/>
                  </a:cubicBezTo>
                  <a:lnTo>
                    <a:pt x="0" y="6100"/>
                  </a:lnTo>
                  <a:cubicBezTo>
                    <a:pt x="5" y="6206"/>
                    <a:pt x="92" y="6292"/>
                    <a:pt x="197" y="6292"/>
                  </a:cubicBezTo>
                  <a:lnTo>
                    <a:pt x="4161" y="6292"/>
                  </a:lnTo>
                  <a:lnTo>
                    <a:pt x="2571" y="9184"/>
                  </a:lnTo>
                  <a:cubicBezTo>
                    <a:pt x="2499" y="9314"/>
                    <a:pt x="2590" y="9473"/>
                    <a:pt x="2739" y="9473"/>
                  </a:cubicBezTo>
                  <a:lnTo>
                    <a:pt x="3743" y="9473"/>
                  </a:lnTo>
                  <a:cubicBezTo>
                    <a:pt x="3815" y="9473"/>
                    <a:pt x="3877" y="9434"/>
                    <a:pt x="3911" y="9372"/>
                  </a:cubicBezTo>
                  <a:lnTo>
                    <a:pt x="4358" y="8560"/>
                  </a:lnTo>
                  <a:lnTo>
                    <a:pt x="5549" y="8560"/>
                  </a:lnTo>
                  <a:cubicBezTo>
                    <a:pt x="5809" y="8560"/>
                    <a:pt x="5809" y="8175"/>
                    <a:pt x="5549" y="8175"/>
                  </a:cubicBezTo>
                  <a:lnTo>
                    <a:pt x="4574" y="8175"/>
                  </a:lnTo>
                  <a:lnTo>
                    <a:pt x="4627" y="8075"/>
                  </a:lnTo>
                  <a:lnTo>
                    <a:pt x="4809" y="7738"/>
                  </a:lnTo>
                  <a:lnTo>
                    <a:pt x="8408" y="7738"/>
                  </a:lnTo>
                  <a:lnTo>
                    <a:pt x="8648" y="8175"/>
                  </a:lnTo>
                  <a:lnTo>
                    <a:pt x="6323" y="8175"/>
                  </a:lnTo>
                  <a:cubicBezTo>
                    <a:pt x="6068" y="8175"/>
                    <a:pt x="6068" y="8560"/>
                    <a:pt x="6323" y="8560"/>
                  </a:cubicBezTo>
                  <a:lnTo>
                    <a:pt x="8859" y="8560"/>
                  </a:lnTo>
                  <a:lnTo>
                    <a:pt x="9306" y="9372"/>
                  </a:lnTo>
                  <a:cubicBezTo>
                    <a:pt x="9339" y="9434"/>
                    <a:pt x="9402" y="9473"/>
                    <a:pt x="9474" y="9473"/>
                  </a:cubicBezTo>
                  <a:lnTo>
                    <a:pt x="10478" y="9473"/>
                  </a:lnTo>
                  <a:cubicBezTo>
                    <a:pt x="10627" y="9473"/>
                    <a:pt x="10718" y="9314"/>
                    <a:pt x="10651" y="9184"/>
                  </a:cubicBezTo>
                  <a:lnTo>
                    <a:pt x="9061" y="6292"/>
                  </a:lnTo>
                  <a:lnTo>
                    <a:pt x="13024" y="6292"/>
                  </a:lnTo>
                  <a:cubicBezTo>
                    <a:pt x="13130" y="6292"/>
                    <a:pt x="13216" y="6206"/>
                    <a:pt x="13216" y="6100"/>
                  </a:cubicBezTo>
                  <a:lnTo>
                    <a:pt x="13216" y="5048"/>
                  </a:lnTo>
                  <a:cubicBezTo>
                    <a:pt x="13216" y="4940"/>
                    <a:pt x="13134" y="4856"/>
                    <a:pt x="13033" y="4856"/>
                  </a:cubicBezTo>
                  <a:cubicBezTo>
                    <a:pt x="13030" y="4856"/>
                    <a:pt x="13027" y="4856"/>
                    <a:pt x="13024" y="4856"/>
                  </a:cubicBezTo>
                  <a:lnTo>
                    <a:pt x="12438" y="4856"/>
                  </a:lnTo>
                  <a:lnTo>
                    <a:pt x="12438" y="3895"/>
                  </a:lnTo>
                  <a:cubicBezTo>
                    <a:pt x="12438" y="3765"/>
                    <a:pt x="12342" y="3701"/>
                    <a:pt x="12246" y="3701"/>
                  </a:cubicBezTo>
                  <a:cubicBezTo>
                    <a:pt x="12150" y="3701"/>
                    <a:pt x="12054" y="3765"/>
                    <a:pt x="12054" y="3895"/>
                  </a:cubicBezTo>
                  <a:lnTo>
                    <a:pt x="12054" y="4856"/>
                  </a:lnTo>
                  <a:lnTo>
                    <a:pt x="1168" y="4856"/>
                  </a:lnTo>
                  <a:lnTo>
                    <a:pt x="1168" y="191"/>
                  </a:lnTo>
                  <a:cubicBezTo>
                    <a:pt x="1168" y="64"/>
                    <a:pt x="1071" y="0"/>
                    <a:pt x="9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7"/>
            <p:cNvSpPr/>
            <p:nvPr/>
          </p:nvSpPr>
          <p:spPr>
            <a:xfrm>
              <a:off x="915656" y="1599047"/>
              <a:ext cx="206534" cy="138963"/>
            </a:xfrm>
            <a:custGeom>
              <a:avLst/>
              <a:gdLst/>
              <a:ahLst/>
              <a:cxnLst/>
              <a:rect l="l" t="t" r="r" b="b"/>
              <a:pathLst>
                <a:path w="7889" h="5308" extrusionOk="0">
                  <a:moveTo>
                    <a:pt x="7043" y="388"/>
                  </a:moveTo>
                  <a:cubicBezTo>
                    <a:pt x="7370" y="388"/>
                    <a:pt x="7533" y="787"/>
                    <a:pt x="7302" y="1017"/>
                  </a:cubicBezTo>
                  <a:cubicBezTo>
                    <a:pt x="7228" y="1092"/>
                    <a:pt x="7136" y="1125"/>
                    <a:pt x="7045" y="1125"/>
                  </a:cubicBezTo>
                  <a:cubicBezTo>
                    <a:pt x="6856" y="1125"/>
                    <a:pt x="6673" y="979"/>
                    <a:pt x="6673" y="758"/>
                  </a:cubicBezTo>
                  <a:cubicBezTo>
                    <a:pt x="6673" y="556"/>
                    <a:pt x="6841" y="388"/>
                    <a:pt x="7043" y="388"/>
                  </a:cubicBezTo>
                  <a:close/>
                  <a:moveTo>
                    <a:pt x="2892" y="1613"/>
                  </a:moveTo>
                  <a:cubicBezTo>
                    <a:pt x="3219" y="1613"/>
                    <a:pt x="3382" y="2007"/>
                    <a:pt x="3152" y="2237"/>
                  </a:cubicBezTo>
                  <a:cubicBezTo>
                    <a:pt x="3077" y="2312"/>
                    <a:pt x="2985" y="2345"/>
                    <a:pt x="2896" y="2345"/>
                  </a:cubicBezTo>
                  <a:cubicBezTo>
                    <a:pt x="2707" y="2345"/>
                    <a:pt x="2527" y="2199"/>
                    <a:pt x="2527" y="1978"/>
                  </a:cubicBezTo>
                  <a:cubicBezTo>
                    <a:pt x="2527" y="1776"/>
                    <a:pt x="2690" y="1613"/>
                    <a:pt x="2892" y="1613"/>
                  </a:cubicBezTo>
                  <a:close/>
                  <a:moveTo>
                    <a:pt x="5160" y="2910"/>
                  </a:moveTo>
                  <a:cubicBezTo>
                    <a:pt x="5486" y="2910"/>
                    <a:pt x="5650" y="3304"/>
                    <a:pt x="5419" y="3535"/>
                  </a:cubicBezTo>
                  <a:cubicBezTo>
                    <a:pt x="5345" y="3609"/>
                    <a:pt x="5253" y="3642"/>
                    <a:pt x="5163" y="3642"/>
                  </a:cubicBezTo>
                  <a:cubicBezTo>
                    <a:pt x="4975" y="3642"/>
                    <a:pt x="4795" y="3496"/>
                    <a:pt x="4795" y="3275"/>
                  </a:cubicBezTo>
                  <a:cubicBezTo>
                    <a:pt x="4795" y="3073"/>
                    <a:pt x="4958" y="2910"/>
                    <a:pt x="5160" y="2910"/>
                  </a:cubicBezTo>
                  <a:close/>
                  <a:moveTo>
                    <a:pt x="1052" y="4183"/>
                  </a:moveTo>
                  <a:cubicBezTo>
                    <a:pt x="1254" y="4183"/>
                    <a:pt x="1422" y="4346"/>
                    <a:pt x="1422" y="4548"/>
                  </a:cubicBezTo>
                  <a:cubicBezTo>
                    <a:pt x="1422" y="4769"/>
                    <a:pt x="1240" y="4916"/>
                    <a:pt x="1050" y="4916"/>
                  </a:cubicBezTo>
                  <a:cubicBezTo>
                    <a:pt x="959" y="4916"/>
                    <a:pt x="867" y="4882"/>
                    <a:pt x="793" y="4808"/>
                  </a:cubicBezTo>
                  <a:cubicBezTo>
                    <a:pt x="562" y="4577"/>
                    <a:pt x="726" y="4183"/>
                    <a:pt x="1052" y="4183"/>
                  </a:cubicBezTo>
                  <a:close/>
                  <a:moveTo>
                    <a:pt x="7042" y="1"/>
                  </a:moveTo>
                  <a:cubicBezTo>
                    <a:pt x="6828" y="1"/>
                    <a:pt x="6618" y="90"/>
                    <a:pt x="6471" y="263"/>
                  </a:cubicBezTo>
                  <a:cubicBezTo>
                    <a:pt x="6221" y="551"/>
                    <a:pt x="6226" y="979"/>
                    <a:pt x="6481" y="1262"/>
                  </a:cubicBezTo>
                  <a:lnTo>
                    <a:pt x="5400" y="2559"/>
                  </a:lnTo>
                  <a:cubicBezTo>
                    <a:pt x="5323" y="2535"/>
                    <a:pt x="5244" y="2523"/>
                    <a:pt x="5166" y="2523"/>
                  </a:cubicBezTo>
                  <a:cubicBezTo>
                    <a:pt x="4941" y="2523"/>
                    <a:pt x="4721" y="2622"/>
                    <a:pt x="4578" y="2804"/>
                  </a:cubicBezTo>
                  <a:lnTo>
                    <a:pt x="3598" y="2252"/>
                  </a:lnTo>
                  <a:cubicBezTo>
                    <a:pt x="3793" y="1747"/>
                    <a:pt x="3413" y="1227"/>
                    <a:pt x="2897" y="1227"/>
                  </a:cubicBezTo>
                  <a:cubicBezTo>
                    <a:pt x="2853" y="1227"/>
                    <a:pt x="2808" y="1230"/>
                    <a:pt x="2762" y="1238"/>
                  </a:cubicBezTo>
                  <a:cubicBezTo>
                    <a:pt x="2186" y="1339"/>
                    <a:pt x="1941" y="2036"/>
                    <a:pt x="2330" y="2478"/>
                  </a:cubicBezTo>
                  <a:lnTo>
                    <a:pt x="1297" y="3832"/>
                  </a:lnTo>
                  <a:cubicBezTo>
                    <a:pt x="1220" y="3808"/>
                    <a:pt x="1139" y="3794"/>
                    <a:pt x="1052" y="3794"/>
                  </a:cubicBezTo>
                  <a:cubicBezTo>
                    <a:pt x="240" y="3794"/>
                    <a:pt x="0" y="4899"/>
                    <a:pt x="740" y="5235"/>
                  </a:cubicBezTo>
                  <a:cubicBezTo>
                    <a:pt x="850" y="5285"/>
                    <a:pt x="959" y="5308"/>
                    <a:pt x="1062" y="5308"/>
                  </a:cubicBezTo>
                  <a:cubicBezTo>
                    <a:pt x="1654" y="5308"/>
                    <a:pt x="2077" y="4572"/>
                    <a:pt x="1619" y="4049"/>
                  </a:cubicBezTo>
                  <a:lnTo>
                    <a:pt x="2647" y="2694"/>
                  </a:lnTo>
                  <a:cubicBezTo>
                    <a:pt x="2726" y="2720"/>
                    <a:pt x="2807" y="2733"/>
                    <a:pt x="2888" y="2733"/>
                  </a:cubicBezTo>
                  <a:cubicBezTo>
                    <a:pt x="3060" y="2733"/>
                    <a:pt x="3231" y="2675"/>
                    <a:pt x="3368" y="2564"/>
                  </a:cubicBezTo>
                  <a:lnTo>
                    <a:pt x="4415" y="3160"/>
                  </a:lnTo>
                  <a:cubicBezTo>
                    <a:pt x="4340" y="3630"/>
                    <a:pt x="4715" y="4031"/>
                    <a:pt x="5163" y="4031"/>
                  </a:cubicBezTo>
                  <a:cubicBezTo>
                    <a:pt x="5233" y="4031"/>
                    <a:pt x="5304" y="4021"/>
                    <a:pt x="5376" y="4001"/>
                  </a:cubicBezTo>
                  <a:cubicBezTo>
                    <a:pt x="5904" y="3842"/>
                    <a:pt x="6092" y="3184"/>
                    <a:pt x="5722" y="2771"/>
                  </a:cubicBezTo>
                  <a:lnTo>
                    <a:pt x="6803" y="1474"/>
                  </a:lnTo>
                  <a:cubicBezTo>
                    <a:pt x="6881" y="1500"/>
                    <a:pt x="6961" y="1512"/>
                    <a:pt x="7040" y="1512"/>
                  </a:cubicBezTo>
                  <a:cubicBezTo>
                    <a:pt x="7324" y="1512"/>
                    <a:pt x="7592" y="1351"/>
                    <a:pt x="7720" y="1085"/>
                  </a:cubicBezTo>
                  <a:cubicBezTo>
                    <a:pt x="7888" y="743"/>
                    <a:pt x="7773" y="335"/>
                    <a:pt x="7456" y="124"/>
                  </a:cubicBezTo>
                  <a:cubicBezTo>
                    <a:pt x="7329" y="41"/>
                    <a:pt x="7185" y="1"/>
                    <a:pt x="704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1" name="Google Shape;16981;p87"/>
          <p:cNvGrpSpPr/>
          <p:nvPr/>
        </p:nvGrpSpPr>
        <p:grpSpPr>
          <a:xfrm>
            <a:off x="3046943" y="3367847"/>
            <a:ext cx="379479" cy="370395"/>
            <a:chOff x="3046943" y="3367847"/>
            <a:chExt cx="379479" cy="370395"/>
          </a:xfrm>
        </p:grpSpPr>
        <p:sp>
          <p:nvSpPr>
            <p:cNvPr id="16982" name="Google Shape;16982;p87"/>
            <p:cNvSpPr/>
            <p:nvPr/>
          </p:nvSpPr>
          <p:spPr>
            <a:xfrm>
              <a:off x="3047834" y="3373737"/>
              <a:ext cx="372803" cy="358692"/>
            </a:xfrm>
            <a:custGeom>
              <a:avLst/>
              <a:gdLst/>
              <a:ahLst/>
              <a:cxnLst/>
              <a:rect l="l" t="t" r="r" b="b"/>
              <a:pathLst>
                <a:path w="14240" h="13701" extrusionOk="0">
                  <a:moveTo>
                    <a:pt x="7389" y="0"/>
                  </a:moveTo>
                  <a:cubicBezTo>
                    <a:pt x="4617" y="0"/>
                    <a:pt x="2119" y="1667"/>
                    <a:pt x="1062" y="4228"/>
                  </a:cubicBezTo>
                  <a:cubicBezTo>
                    <a:pt x="0" y="6788"/>
                    <a:pt x="586" y="9733"/>
                    <a:pt x="2546" y="11693"/>
                  </a:cubicBezTo>
                  <a:cubicBezTo>
                    <a:pt x="3857" y="13004"/>
                    <a:pt x="5608" y="13700"/>
                    <a:pt x="7389" y="13700"/>
                  </a:cubicBezTo>
                  <a:cubicBezTo>
                    <a:pt x="8271" y="13700"/>
                    <a:pt x="9160" y="13529"/>
                    <a:pt x="10007" y="13178"/>
                  </a:cubicBezTo>
                  <a:cubicBezTo>
                    <a:pt x="12568" y="12116"/>
                    <a:pt x="14239" y="9618"/>
                    <a:pt x="14239" y="6851"/>
                  </a:cubicBezTo>
                  <a:cubicBezTo>
                    <a:pt x="14239" y="3065"/>
                    <a:pt x="11170" y="0"/>
                    <a:pt x="7389" y="0"/>
                  </a:cubicBezTo>
                  <a:close/>
                </a:path>
              </a:pathLst>
            </a:custGeom>
            <a:solidFill>
              <a:srgbClr val="A7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7"/>
            <p:cNvSpPr/>
            <p:nvPr/>
          </p:nvSpPr>
          <p:spPr>
            <a:xfrm>
              <a:off x="3159387" y="3373763"/>
              <a:ext cx="261250" cy="358614"/>
            </a:xfrm>
            <a:custGeom>
              <a:avLst/>
              <a:gdLst/>
              <a:ahLst/>
              <a:cxnLst/>
              <a:rect l="l" t="t" r="r" b="b"/>
              <a:pathLst>
                <a:path w="9979" h="13698" extrusionOk="0">
                  <a:moveTo>
                    <a:pt x="3128" y="0"/>
                  </a:moveTo>
                  <a:cubicBezTo>
                    <a:pt x="2057" y="0"/>
                    <a:pt x="984" y="250"/>
                    <a:pt x="0" y="754"/>
                  </a:cubicBezTo>
                  <a:cubicBezTo>
                    <a:pt x="2287" y="1926"/>
                    <a:pt x="3724" y="4280"/>
                    <a:pt x="3724" y="6850"/>
                  </a:cubicBezTo>
                  <a:cubicBezTo>
                    <a:pt x="3724" y="9420"/>
                    <a:pt x="2287" y="11769"/>
                    <a:pt x="0" y="12946"/>
                  </a:cubicBezTo>
                  <a:cubicBezTo>
                    <a:pt x="982" y="13448"/>
                    <a:pt x="2052" y="13698"/>
                    <a:pt x="3121" y="13698"/>
                  </a:cubicBezTo>
                  <a:cubicBezTo>
                    <a:pt x="4363" y="13698"/>
                    <a:pt x="5602" y="13360"/>
                    <a:pt x="6697" y="12692"/>
                  </a:cubicBezTo>
                  <a:cubicBezTo>
                    <a:pt x="8734" y="11447"/>
                    <a:pt x="9974" y="9233"/>
                    <a:pt x="9978" y="6850"/>
                  </a:cubicBezTo>
                  <a:cubicBezTo>
                    <a:pt x="9974" y="4462"/>
                    <a:pt x="8734" y="2248"/>
                    <a:pt x="6697" y="1003"/>
                  </a:cubicBezTo>
                  <a:cubicBezTo>
                    <a:pt x="5604" y="336"/>
                    <a:pt x="4367" y="0"/>
                    <a:pt x="3128" y="0"/>
                  </a:cubicBezTo>
                  <a:close/>
                </a:path>
              </a:pathLst>
            </a:custGeom>
            <a:solidFill>
              <a:srgbClr val="A1B4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7"/>
            <p:cNvSpPr/>
            <p:nvPr/>
          </p:nvSpPr>
          <p:spPr>
            <a:xfrm>
              <a:off x="3061918" y="3553070"/>
              <a:ext cx="358718" cy="179254"/>
            </a:xfrm>
            <a:custGeom>
              <a:avLst/>
              <a:gdLst/>
              <a:ahLst/>
              <a:cxnLst/>
              <a:rect l="l" t="t" r="r" b="b"/>
              <a:pathLst>
                <a:path w="13702" h="6847" extrusionOk="0">
                  <a:moveTo>
                    <a:pt x="0" y="1"/>
                  </a:moveTo>
                  <a:cubicBezTo>
                    <a:pt x="0" y="3782"/>
                    <a:pt x="3065" y="6847"/>
                    <a:pt x="6851" y="6847"/>
                  </a:cubicBezTo>
                  <a:cubicBezTo>
                    <a:pt x="10632" y="6847"/>
                    <a:pt x="13701" y="3782"/>
                    <a:pt x="13701" y="1"/>
                  </a:cubicBezTo>
                  <a:close/>
                </a:path>
              </a:pathLst>
            </a:custGeom>
            <a:solidFill>
              <a:srgbClr val="99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7"/>
            <p:cNvSpPr/>
            <p:nvPr/>
          </p:nvSpPr>
          <p:spPr>
            <a:xfrm>
              <a:off x="3159387" y="3553070"/>
              <a:ext cx="261250" cy="179307"/>
            </a:xfrm>
            <a:custGeom>
              <a:avLst/>
              <a:gdLst/>
              <a:ahLst/>
              <a:cxnLst/>
              <a:rect l="l" t="t" r="r" b="b"/>
              <a:pathLst>
                <a:path w="9979" h="6849" extrusionOk="0">
                  <a:moveTo>
                    <a:pt x="3724" y="1"/>
                  </a:moveTo>
                  <a:cubicBezTo>
                    <a:pt x="3724" y="2571"/>
                    <a:pt x="2287" y="4925"/>
                    <a:pt x="0" y="6097"/>
                  </a:cubicBezTo>
                  <a:cubicBezTo>
                    <a:pt x="982" y="6599"/>
                    <a:pt x="2052" y="6849"/>
                    <a:pt x="3121" y="6849"/>
                  </a:cubicBezTo>
                  <a:cubicBezTo>
                    <a:pt x="4363" y="6849"/>
                    <a:pt x="5602" y="6511"/>
                    <a:pt x="6697" y="5843"/>
                  </a:cubicBezTo>
                  <a:cubicBezTo>
                    <a:pt x="8734" y="4598"/>
                    <a:pt x="9974" y="2384"/>
                    <a:pt x="9978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7"/>
            <p:cNvSpPr/>
            <p:nvPr/>
          </p:nvSpPr>
          <p:spPr>
            <a:xfrm>
              <a:off x="3061918" y="3475106"/>
              <a:ext cx="358718" cy="155980"/>
            </a:xfrm>
            <a:custGeom>
              <a:avLst/>
              <a:gdLst/>
              <a:ahLst/>
              <a:cxnLst/>
              <a:rect l="l" t="t" r="r" b="b"/>
              <a:pathLst>
                <a:path w="13702" h="5958" extrusionOk="0">
                  <a:moveTo>
                    <a:pt x="6851" y="0"/>
                  </a:moveTo>
                  <a:cubicBezTo>
                    <a:pt x="3070" y="0"/>
                    <a:pt x="0" y="1331"/>
                    <a:pt x="0" y="2979"/>
                  </a:cubicBezTo>
                  <a:cubicBezTo>
                    <a:pt x="0" y="4622"/>
                    <a:pt x="3070" y="5957"/>
                    <a:pt x="6851" y="5957"/>
                  </a:cubicBezTo>
                  <a:cubicBezTo>
                    <a:pt x="10632" y="5957"/>
                    <a:pt x="13701" y="4622"/>
                    <a:pt x="13701" y="2979"/>
                  </a:cubicBezTo>
                  <a:cubicBezTo>
                    <a:pt x="13701" y="1331"/>
                    <a:pt x="10632" y="0"/>
                    <a:pt x="6851" y="0"/>
                  </a:cubicBezTo>
                  <a:close/>
                </a:path>
              </a:pathLst>
            </a:custGeom>
            <a:solidFill>
              <a:srgbClr val="AABC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7"/>
            <p:cNvSpPr/>
            <p:nvPr/>
          </p:nvSpPr>
          <p:spPr>
            <a:xfrm>
              <a:off x="3061918" y="3475106"/>
              <a:ext cx="200879" cy="155980"/>
            </a:xfrm>
            <a:custGeom>
              <a:avLst/>
              <a:gdLst/>
              <a:ahLst/>
              <a:cxnLst/>
              <a:rect l="l" t="t" r="r" b="b"/>
              <a:pathLst>
                <a:path w="7673" h="5958" extrusionOk="0">
                  <a:moveTo>
                    <a:pt x="6764" y="0"/>
                  </a:moveTo>
                  <a:cubicBezTo>
                    <a:pt x="3022" y="20"/>
                    <a:pt x="0" y="1345"/>
                    <a:pt x="0" y="2979"/>
                  </a:cubicBezTo>
                  <a:cubicBezTo>
                    <a:pt x="0" y="4612"/>
                    <a:pt x="3022" y="5938"/>
                    <a:pt x="6764" y="5957"/>
                  </a:cubicBezTo>
                  <a:cubicBezTo>
                    <a:pt x="7672" y="4074"/>
                    <a:pt x="7672" y="1884"/>
                    <a:pt x="676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87"/>
            <p:cNvSpPr/>
            <p:nvPr/>
          </p:nvSpPr>
          <p:spPr>
            <a:xfrm>
              <a:off x="3046943" y="3367847"/>
              <a:ext cx="379479" cy="370395"/>
            </a:xfrm>
            <a:custGeom>
              <a:avLst/>
              <a:gdLst/>
              <a:ahLst/>
              <a:cxnLst/>
              <a:rect l="l" t="t" r="r" b="b"/>
              <a:pathLst>
                <a:path w="14495" h="14148" extrusionOk="0">
                  <a:moveTo>
                    <a:pt x="4165" y="1793"/>
                  </a:moveTo>
                  <a:cubicBezTo>
                    <a:pt x="4146" y="1793"/>
                    <a:pt x="4125" y="1796"/>
                    <a:pt x="4103" y="1801"/>
                  </a:cubicBezTo>
                  <a:lnTo>
                    <a:pt x="4046" y="1811"/>
                  </a:lnTo>
                  <a:cubicBezTo>
                    <a:pt x="3926" y="1835"/>
                    <a:pt x="3844" y="1955"/>
                    <a:pt x="3868" y="2075"/>
                  </a:cubicBezTo>
                  <a:lnTo>
                    <a:pt x="3873" y="2075"/>
                  </a:lnTo>
                  <a:cubicBezTo>
                    <a:pt x="3894" y="2180"/>
                    <a:pt x="3985" y="2252"/>
                    <a:pt x="4088" y="2252"/>
                  </a:cubicBezTo>
                  <a:cubicBezTo>
                    <a:pt x="4103" y="2252"/>
                    <a:pt x="4117" y="2251"/>
                    <a:pt x="4132" y="2248"/>
                  </a:cubicBezTo>
                  <a:lnTo>
                    <a:pt x="4190" y="2238"/>
                  </a:lnTo>
                  <a:cubicBezTo>
                    <a:pt x="4471" y="2194"/>
                    <a:pt x="4416" y="1793"/>
                    <a:pt x="4165" y="1793"/>
                  </a:cubicBezTo>
                  <a:close/>
                  <a:moveTo>
                    <a:pt x="7423" y="446"/>
                  </a:moveTo>
                  <a:cubicBezTo>
                    <a:pt x="8984" y="446"/>
                    <a:pt x="10502" y="1004"/>
                    <a:pt x="11694" y="2017"/>
                  </a:cubicBezTo>
                  <a:cubicBezTo>
                    <a:pt x="10314" y="1666"/>
                    <a:pt x="8897" y="1489"/>
                    <a:pt x="7480" y="1489"/>
                  </a:cubicBezTo>
                  <a:cubicBezTo>
                    <a:pt x="7461" y="1489"/>
                    <a:pt x="7442" y="1489"/>
                    <a:pt x="7423" y="1489"/>
                  </a:cubicBezTo>
                  <a:cubicBezTo>
                    <a:pt x="6616" y="1489"/>
                    <a:pt x="5809" y="1542"/>
                    <a:pt x="5006" y="1652"/>
                  </a:cubicBezTo>
                  <a:cubicBezTo>
                    <a:pt x="4734" y="1698"/>
                    <a:pt x="4777" y="2096"/>
                    <a:pt x="5037" y="2096"/>
                  </a:cubicBezTo>
                  <a:cubicBezTo>
                    <a:pt x="5047" y="2096"/>
                    <a:pt x="5058" y="2095"/>
                    <a:pt x="5069" y="2094"/>
                  </a:cubicBezTo>
                  <a:cubicBezTo>
                    <a:pt x="5847" y="1988"/>
                    <a:pt x="6635" y="1936"/>
                    <a:pt x="7423" y="1936"/>
                  </a:cubicBezTo>
                  <a:cubicBezTo>
                    <a:pt x="9172" y="1936"/>
                    <a:pt x="10882" y="2195"/>
                    <a:pt x="12376" y="2680"/>
                  </a:cubicBezTo>
                  <a:cubicBezTo>
                    <a:pt x="13159" y="3559"/>
                    <a:pt x="13692" y="4635"/>
                    <a:pt x="13923" y="5788"/>
                  </a:cubicBezTo>
                  <a:cubicBezTo>
                    <a:pt x="13562" y="5409"/>
                    <a:pt x="13034" y="5058"/>
                    <a:pt x="12352" y="4765"/>
                  </a:cubicBezTo>
                  <a:cubicBezTo>
                    <a:pt x="11031" y="4189"/>
                    <a:pt x="9282" y="3872"/>
                    <a:pt x="7423" y="3872"/>
                  </a:cubicBezTo>
                  <a:cubicBezTo>
                    <a:pt x="5559" y="3872"/>
                    <a:pt x="3810" y="4189"/>
                    <a:pt x="2489" y="4765"/>
                  </a:cubicBezTo>
                  <a:cubicBezTo>
                    <a:pt x="1812" y="5058"/>
                    <a:pt x="1283" y="5409"/>
                    <a:pt x="918" y="5788"/>
                  </a:cubicBezTo>
                  <a:cubicBezTo>
                    <a:pt x="1538" y="2685"/>
                    <a:pt x="4257" y="451"/>
                    <a:pt x="7423" y="446"/>
                  </a:cubicBezTo>
                  <a:close/>
                  <a:moveTo>
                    <a:pt x="7125" y="6850"/>
                  </a:moveTo>
                  <a:cubicBezTo>
                    <a:pt x="7000" y="6850"/>
                    <a:pt x="6899" y="6951"/>
                    <a:pt x="6899" y="7076"/>
                  </a:cubicBezTo>
                  <a:cubicBezTo>
                    <a:pt x="6899" y="7196"/>
                    <a:pt x="7000" y="7297"/>
                    <a:pt x="7125" y="7297"/>
                  </a:cubicBezTo>
                  <a:lnTo>
                    <a:pt x="7154" y="7297"/>
                  </a:lnTo>
                  <a:cubicBezTo>
                    <a:pt x="7452" y="7297"/>
                    <a:pt x="7452" y="6850"/>
                    <a:pt x="7154" y="6850"/>
                  </a:cubicBezTo>
                  <a:close/>
                  <a:moveTo>
                    <a:pt x="7418" y="4318"/>
                  </a:moveTo>
                  <a:cubicBezTo>
                    <a:pt x="9220" y="4318"/>
                    <a:pt x="10906" y="4621"/>
                    <a:pt x="12174" y="5173"/>
                  </a:cubicBezTo>
                  <a:cubicBezTo>
                    <a:pt x="13366" y="5692"/>
                    <a:pt x="14048" y="6384"/>
                    <a:pt x="14048" y="7076"/>
                  </a:cubicBezTo>
                  <a:cubicBezTo>
                    <a:pt x="14048" y="7768"/>
                    <a:pt x="13366" y="8455"/>
                    <a:pt x="12174" y="8978"/>
                  </a:cubicBezTo>
                  <a:cubicBezTo>
                    <a:pt x="10906" y="9526"/>
                    <a:pt x="9220" y="9829"/>
                    <a:pt x="7418" y="9829"/>
                  </a:cubicBezTo>
                  <a:cubicBezTo>
                    <a:pt x="5621" y="9829"/>
                    <a:pt x="3930" y="9531"/>
                    <a:pt x="2667" y="8978"/>
                  </a:cubicBezTo>
                  <a:cubicBezTo>
                    <a:pt x="1605" y="8517"/>
                    <a:pt x="947" y="7912"/>
                    <a:pt x="817" y="7297"/>
                  </a:cubicBezTo>
                  <a:lnTo>
                    <a:pt x="6231" y="7297"/>
                  </a:lnTo>
                  <a:cubicBezTo>
                    <a:pt x="6525" y="7297"/>
                    <a:pt x="6525" y="6850"/>
                    <a:pt x="6231" y="6850"/>
                  </a:cubicBezTo>
                  <a:lnTo>
                    <a:pt x="817" y="6850"/>
                  </a:lnTo>
                  <a:cubicBezTo>
                    <a:pt x="947" y="6235"/>
                    <a:pt x="1605" y="5635"/>
                    <a:pt x="2667" y="5173"/>
                  </a:cubicBezTo>
                  <a:cubicBezTo>
                    <a:pt x="3930" y="4621"/>
                    <a:pt x="5621" y="4318"/>
                    <a:pt x="7418" y="4318"/>
                  </a:cubicBezTo>
                  <a:close/>
                  <a:moveTo>
                    <a:pt x="10743" y="11895"/>
                  </a:moveTo>
                  <a:cubicBezTo>
                    <a:pt x="10729" y="11895"/>
                    <a:pt x="10714" y="11896"/>
                    <a:pt x="10699" y="11899"/>
                  </a:cubicBezTo>
                  <a:lnTo>
                    <a:pt x="10642" y="11913"/>
                  </a:lnTo>
                  <a:cubicBezTo>
                    <a:pt x="10359" y="11954"/>
                    <a:pt x="10415" y="12357"/>
                    <a:pt x="10670" y="12357"/>
                  </a:cubicBezTo>
                  <a:cubicBezTo>
                    <a:pt x="10688" y="12357"/>
                    <a:pt x="10708" y="12355"/>
                    <a:pt x="10728" y="12351"/>
                  </a:cubicBezTo>
                  <a:lnTo>
                    <a:pt x="10786" y="12336"/>
                  </a:lnTo>
                  <a:cubicBezTo>
                    <a:pt x="10906" y="12317"/>
                    <a:pt x="10988" y="12197"/>
                    <a:pt x="10963" y="12077"/>
                  </a:cubicBezTo>
                  <a:cubicBezTo>
                    <a:pt x="10942" y="11967"/>
                    <a:pt x="10847" y="11895"/>
                    <a:pt x="10743" y="11895"/>
                  </a:cubicBezTo>
                  <a:close/>
                  <a:moveTo>
                    <a:pt x="13923" y="8359"/>
                  </a:moveTo>
                  <a:lnTo>
                    <a:pt x="13923" y="8359"/>
                  </a:lnTo>
                  <a:cubicBezTo>
                    <a:pt x="13308" y="11462"/>
                    <a:pt x="10584" y="13696"/>
                    <a:pt x="7423" y="13701"/>
                  </a:cubicBezTo>
                  <a:cubicBezTo>
                    <a:pt x="7416" y="13701"/>
                    <a:pt x="7410" y="13701"/>
                    <a:pt x="7403" y="13701"/>
                  </a:cubicBezTo>
                  <a:cubicBezTo>
                    <a:pt x="5844" y="13701"/>
                    <a:pt x="4338" y="13144"/>
                    <a:pt x="3152" y="12139"/>
                  </a:cubicBezTo>
                  <a:lnTo>
                    <a:pt x="3152" y="12139"/>
                  </a:lnTo>
                  <a:cubicBezTo>
                    <a:pt x="4527" y="12485"/>
                    <a:pt x="5935" y="12663"/>
                    <a:pt x="7352" y="12663"/>
                  </a:cubicBezTo>
                  <a:cubicBezTo>
                    <a:pt x="7371" y="12663"/>
                    <a:pt x="7390" y="12663"/>
                    <a:pt x="7408" y="12663"/>
                  </a:cubicBezTo>
                  <a:cubicBezTo>
                    <a:pt x="8216" y="12663"/>
                    <a:pt x="9023" y="12610"/>
                    <a:pt x="9825" y="12500"/>
                  </a:cubicBezTo>
                  <a:cubicBezTo>
                    <a:pt x="10098" y="12453"/>
                    <a:pt x="10055" y="12056"/>
                    <a:pt x="9794" y="12056"/>
                  </a:cubicBezTo>
                  <a:cubicBezTo>
                    <a:pt x="9784" y="12056"/>
                    <a:pt x="9773" y="12056"/>
                    <a:pt x="9762" y="12058"/>
                  </a:cubicBezTo>
                  <a:cubicBezTo>
                    <a:pt x="8984" y="12163"/>
                    <a:pt x="8196" y="12216"/>
                    <a:pt x="7408" y="12216"/>
                  </a:cubicBezTo>
                  <a:cubicBezTo>
                    <a:pt x="5665" y="12216"/>
                    <a:pt x="3959" y="11962"/>
                    <a:pt x="2470" y="11476"/>
                  </a:cubicBezTo>
                  <a:cubicBezTo>
                    <a:pt x="1682" y="10597"/>
                    <a:pt x="1149" y="9521"/>
                    <a:pt x="918" y="8363"/>
                  </a:cubicBezTo>
                  <a:lnTo>
                    <a:pt x="918" y="8363"/>
                  </a:lnTo>
                  <a:cubicBezTo>
                    <a:pt x="1279" y="8743"/>
                    <a:pt x="1812" y="9094"/>
                    <a:pt x="2489" y="9387"/>
                  </a:cubicBezTo>
                  <a:cubicBezTo>
                    <a:pt x="3810" y="9963"/>
                    <a:pt x="5559" y="10280"/>
                    <a:pt x="7423" y="10280"/>
                  </a:cubicBezTo>
                  <a:cubicBezTo>
                    <a:pt x="9282" y="10280"/>
                    <a:pt x="11036" y="9963"/>
                    <a:pt x="12357" y="9387"/>
                  </a:cubicBezTo>
                  <a:cubicBezTo>
                    <a:pt x="13034" y="9089"/>
                    <a:pt x="13562" y="8743"/>
                    <a:pt x="13923" y="8359"/>
                  </a:cubicBezTo>
                  <a:close/>
                  <a:moveTo>
                    <a:pt x="572" y="13701"/>
                  </a:moveTo>
                  <a:cubicBezTo>
                    <a:pt x="274" y="13701"/>
                    <a:pt x="274" y="14147"/>
                    <a:pt x="572" y="14147"/>
                  </a:cubicBezTo>
                  <a:lnTo>
                    <a:pt x="601" y="14147"/>
                  </a:lnTo>
                  <a:cubicBezTo>
                    <a:pt x="726" y="14147"/>
                    <a:pt x="827" y="14046"/>
                    <a:pt x="827" y="13926"/>
                  </a:cubicBezTo>
                  <a:cubicBezTo>
                    <a:pt x="827" y="13801"/>
                    <a:pt x="726" y="13701"/>
                    <a:pt x="601" y="13701"/>
                  </a:cubicBezTo>
                  <a:close/>
                  <a:moveTo>
                    <a:pt x="7423" y="0"/>
                  </a:moveTo>
                  <a:cubicBezTo>
                    <a:pt x="6578" y="0"/>
                    <a:pt x="5729" y="152"/>
                    <a:pt x="4915" y="461"/>
                  </a:cubicBezTo>
                  <a:cubicBezTo>
                    <a:pt x="2744" y="1282"/>
                    <a:pt x="1110" y="3122"/>
                    <a:pt x="553" y="5380"/>
                  </a:cubicBezTo>
                  <a:cubicBezTo>
                    <a:pt x="1" y="7638"/>
                    <a:pt x="587" y="10021"/>
                    <a:pt x="2129" y="11765"/>
                  </a:cubicBezTo>
                  <a:cubicBezTo>
                    <a:pt x="2143" y="11798"/>
                    <a:pt x="2172" y="11827"/>
                    <a:pt x="2206" y="11846"/>
                  </a:cubicBezTo>
                  <a:cubicBezTo>
                    <a:pt x="2273" y="11923"/>
                    <a:pt x="2345" y="12000"/>
                    <a:pt x="2422" y="12072"/>
                  </a:cubicBezTo>
                  <a:cubicBezTo>
                    <a:pt x="3133" y="12788"/>
                    <a:pt x="3993" y="13345"/>
                    <a:pt x="4939" y="13701"/>
                  </a:cubicBezTo>
                  <a:lnTo>
                    <a:pt x="1764" y="13701"/>
                  </a:lnTo>
                  <a:cubicBezTo>
                    <a:pt x="1466" y="13701"/>
                    <a:pt x="1466" y="14147"/>
                    <a:pt x="1764" y="14147"/>
                  </a:cubicBezTo>
                  <a:lnTo>
                    <a:pt x="12184" y="14147"/>
                  </a:lnTo>
                  <a:cubicBezTo>
                    <a:pt x="12482" y="14147"/>
                    <a:pt x="12482" y="13701"/>
                    <a:pt x="12184" y="13701"/>
                  </a:cubicBezTo>
                  <a:lnTo>
                    <a:pt x="9902" y="13701"/>
                  </a:lnTo>
                  <a:cubicBezTo>
                    <a:pt x="12664" y="12658"/>
                    <a:pt x="14489" y="10021"/>
                    <a:pt x="14494" y="7072"/>
                  </a:cubicBezTo>
                  <a:lnTo>
                    <a:pt x="14494" y="7072"/>
                  </a:lnTo>
                  <a:cubicBezTo>
                    <a:pt x="14494" y="7073"/>
                    <a:pt x="14494" y="7074"/>
                    <a:pt x="14494" y="7076"/>
                  </a:cubicBezTo>
                  <a:lnTo>
                    <a:pt x="14494" y="7071"/>
                  </a:lnTo>
                  <a:cubicBezTo>
                    <a:pt x="14494" y="7071"/>
                    <a:pt x="14494" y="7072"/>
                    <a:pt x="14494" y="7072"/>
                  </a:cubicBezTo>
                  <a:lnTo>
                    <a:pt x="14494" y="7072"/>
                  </a:lnTo>
                  <a:cubicBezTo>
                    <a:pt x="14493" y="4748"/>
                    <a:pt x="13355" y="2574"/>
                    <a:pt x="11439" y="1253"/>
                  </a:cubicBezTo>
                  <a:cubicBezTo>
                    <a:pt x="10242" y="426"/>
                    <a:pt x="8839" y="0"/>
                    <a:pt x="74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9" name="Google Shape;16989;p87"/>
          <p:cNvGrpSpPr/>
          <p:nvPr/>
        </p:nvGrpSpPr>
        <p:grpSpPr>
          <a:xfrm>
            <a:off x="1289506" y="1983658"/>
            <a:ext cx="391103" cy="377777"/>
            <a:chOff x="1289506" y="1983658"/>
            <a:chExt cx="391103" cy="377777"/>
          </a:xfrm>
        </p:grpSpPr>
        <p:sp>
          <p:nvSpPr>
            <p:cNvPr id="16990" name="Google Shape;16990;p87"/>
            <p:cNvSpPr/>
            <p:nvPr/>
          </p:nvSpPr>
          <p:spPr>
            <a:xfrm>
              <a:off x="1450304" y="2142387"/>
              <a:ext cx="62911" cy="60057"/>
            </a:xfrm>
            <a:custGeom>
              <a:avLst/>
              <a:gdLst/>
              <a:ahLst/>
              <a:cxnLst/>
              <a:rect l="l" t="t" r="r" b="b"/>
              <a:pathLst>
                <a:path w="2403" h="2294" extrusionOk="0">
                  <a:moveTo>
                    <a:pt x="1198" y="1"/>
                  </a:moveTo>
                  <a:cubicBezTo>
                    <a:pt x="1156" y="1"/>
                    <a:pt x="1114" y="3"/>
                    <a:pt x="1071" y="8"/>
                  </a:cubicBezTo>
                  <a:cubicBezTo>
                    <a:pt x="543" y="70"/>
                    <a:pt x="130" y="479"/>
                    <a:pt x="63" y="1007"/>
                  </a:cubicBezTo>
                  <a:cubicBezTo>
                    <a:pt x="0" y="1531"/>
                    <a:pt x="303" y="2035"/>
                    <a:pt x="798" y="2222"/>
                  </a:cubicBezTo>
                  <a:cubicBezTo>
                    <a:pt x="928" y="2270"/>
                    <a:pt x="1063" y="2294"/>
                    <a:pt x="1196" y="2294"/>
                  </a:cubicBezTo>
                  <a:cubicBezTo>
                    <a:pt x="1570" y="2294"/>
                    <a:pt x="1933" y="2112"/>
                    <a:pt x="2152" y="1790"/>
                  </a:cubicBezTo>
                  <a:cubicBezTo>
                    <a:pt x="2354" y="1483"/>
                    <a:pt x="2402" y="1103"/>
                    <a:pt x="2277" y="757"/>
                  </a:cubicBezTo>
                  <a:cubicBezTo>
                    <a:pt x="2109" y="298"/>
                    <a:pt x="1678" y="1"/>
                    <a:pt x="1198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7"/>
            <p:cNvSpPr/>
            <p:nvPr/>
          </p:nvSpPr>
          <p:spPr>
            <a:xfrm>
              <a:off x="1291208" y="2049422"/>
              <a:ext cx="63460" cy="49140"/>
            </a:xfrm>
            <a:custGeom>
              <a:avLst/>
              <a:gdLst/>
              <a:ahLst/>
              <a:cxnLst/>
              <a:rect l="l" t="t" r="r" b="b"/>
              <a:pathLst>
                <a:path w="2424" h="1877" extrusionOk="0">
                  <a:moveTo>
                    <a:pt x="1224" y="0"/>
                  </a:moveTo>
                  <a:cubicBezTo>
                    <a:pt x="1163" y="0"/>
                    <a:pt x="1101" y="6"/>
                    <a:pt x="1038" y="18"/>
                  </a:cubicBezTo>
                  <a:cubicBezTo>
                    <a:pt x="216" y="177"/>
                    <a:pt x="0" y="1248"/>
                    <a:pt x="692" y="1719"/>
                  </a:cubicBezTo>
                  <a:cubicBezTo>
                    <a:pt x="783" y="1776"/>
                    <a:pt x="884" y="1825"/>
                    <a:pt x="994" y="1849"/>
                  </a:cubicBezTo>
                  <a:cubicBezTo>
                    <a:pt x="1070" y="1868"/>
                    <a:pt x="1146" y="1877"/>
                    <a:pt x="1221" y="1877"/>
                  </a:cubicBezTo>
                  <a:cubicBezTo>
                    <a:pt x="1527" y="1877"/>
                    <a:pt x="1820" y="1726"/>
                    <a:pt x="1994" y="1464"/>
                  </a:cubicBezTo>
                  <a:cubicBezTo>
                    <a:pt x="2424" y="826"/>
                    <a:pt x="1942" y="0"/>
                    <a:pt x="1224" y="0"/>
                  </a:cubicBez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7"/>
            <p:cNvSpPr/>
            <p:nvPr/>
          </p:nvSpPr>
          <p:spPr>
            <a:xfrm>
              <a:off x="1615185" y="2244070"/>
              <a:ext cx="51836" cy="49140"/>
            </a:xfrm>
            <a:custGeom>
              <a:avLst/>
              <a:gdLst/>
              <a:ahLst/>
              <a:cxnLst/>
              <a:rect l="l" t="t" r="r" b="b"/>
              <a:pathLst>
                <a:path w="1980" h="1877" extrusionOk="0">
                  <a:moveTo>
                    <a:pt x="1002" y="0"/>
                  </a:moveTo>
                  <a:cubicBezTo>
                    <a:pt x="991" y="0"/>
                    <a:pt x="981" y="0"/>
                    <a:pt x="971" y="1"/>
                  </a:cubicBezTo>
                  <a:cubicBezTo>
                    <a:pt x="529" y="15"/>
                    <a:pt x="159" y="337"/>
                    <a:pt x="77" y="774"/>
                  </a:cubicBezTo>
                  <a:cubicBezTo>
                    <a:pt x="0" y="1211"/>
                    <a:pt x="240" y="1639"/>
                    <a:pt x="649" y="1807"/>
                  </a:cubicBezTo>
                  <a:cubicBezTo>
                    <a:pt x="765" y="1854"/>
                    <a:pt x="885" y="1877"/>
                    <a:pt x="1003" y="1877"/>
                  </a:cubicBezTo>
                  <a:cubicBezTo>
                    <a:pt x="1308" y="1877"/>
                    <a:pt x="1603" y="1727"/>
                    <a:pt x="1783" y="1461"/>
                  </a:cubicBezTo>
                  <a:cubicBezTo>
                    <a:pt x="1927" y="1240"/>
                    <a:pt x="1980" y="971"/>
                    <a:pt x="1912" y="716"/>
                  </a:cubicBezTo>
                  <a:cubicBezTo>
                    <a:pt x="1809" y="294"/>
                    <a:pt x="1435" y="0"/>
                    <a:pt x="100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7"/>
            <p:cNvSpPr/>
            <p:nvPr/>
          </p:nvSpPr>
          <p:spPr>
            <a:xfrm>
              <a:off x="1464153" y="2160347"/>
              <a:ext cx="49061" cy="42071"/>
            </a:xfrm>
            <a:custGeom>
              <a:avLst/>
              <a:gdLst/>
              <a:ahLst/>
              <a:cxnLst/>
              <a:rect l="l" t="t" r="r" b="b"/>
              <a:pathLst>
                <a:path w="1874" h="1607" extrusionOk="0">
                  <a:moveTo>
                    <a:pt x="1353" y="0"/>
                  </a:moveTo>
                  <a:cubicBezTo>
                    <a:pt x="603" y="0"/>
                    <a:pt x="0" y="761"/>
                    <a:pt x="283" y="1536"/>
                  </a:cubicBezTo>
                  <a:cubicBezTo>
                    <a:pt x="412" y="1584"/>
                    <a:pt x="545" y="1607"/>
                    <a:pt x="675" y="1607"/>
                  </a:cubicBezTo>
                  <a:cubicBezTo>
                    <a:pt x="1046" y="1607"/>
                    <a:pt x="1403" y="1424"/>
                    <a:pt x="1623" y="1104"/>
                  </a:cubicBezTo>
                  <a:cubicBezTo>
                    <a:pt x="1825" y="797"/>
                    <a:pt x="1873" y="417"/>
                    <a:pt x="1748" y="71"/>
                  </a:cubicBezTo>
                  <a:cubicBezTo>
                    <a:pt x="1615" y="23"/>
                    <a:pt x="1482" y="0"/>
                    <a:pt x="1353" y="0"/>
                  </a:cubicBezTo>
                  <a:close/>
                </a:path>
              </a:pathLst>
            </a:custGeom>
            <a:solidFill>
              <a:srgbClr val="C9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7"/>
            <p:cNvSpPr/>
            <p:nvPr/>
          </p:nvSpPr>
          <p:spPr>
            <a:xfrm>
              <a:off x="1313199" y="2067381"/>
              <a:ext cx="35369" cy="31180"/>
            </a:xfrm>
            <a:custGeom>
              <a:avLst/>
              <a:gdLst/>
              <a:ahLst/>
              <a:cxnLst/>
              <a:rect l="l" t="t" r="r" b="b"/>
              <a:pathLst>
                <a:path w="1351" h="1191" extrusionOk="0">
                  <a:moveTo>
                    <a:pt x="1060" y="1"/>
                  </a:moveTo>
                  <a:cubicBezTo>
                    <a:pt x="472" y="1"/>
                    <a:pt x="1" y="557"/>
                    <a:pt x="154" y="1163"/>
                  </a:cubicBezTo>
                  <a:cubicBezTo>
                    <a:pt x="230" y="1182"/>
                    <a:pt x="306" y="1191"/>
                    <a:pt x="381" y="1191"/>
                  </a:cubicBezTo>
                  <a:cubicBezTo>
                    <a:pt x="687" y="1191"/>
                    <a:pt x="980" y="1040"/>
                    <a:pt x="1154" y="778"/>
                  </a:cubicBezTo>
                  <a:cubicBezTo>
                    <a:pt x="1303" y="557"/>
                    <a:pt x="1351" y="288"/>
                    <a:pt x="1288" y="29"/>
                  </a:cubicBezTo>
                  <a:cubicBezTo>
                    <a:pt x="1211" y="10"/>
                    <a:pt x="1134" y="1"/>
                    <a:pt x="106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7"/>
            <p:cNvSpPr/>
            <p:nvPr/>
          </p:nvSpPr>
          <p:spPr>
            <a:xfrm>
              <a:off x="1631653" y="2262082"/>
              <a:ext cx="35369" cy="31128"/>
            </a:xfrm>
            <a:custGeom>
              <a:avLst/>
              <a:gdLst/>
              <a:ahLst/>
              <a:cxnLst/>
              <a:rect l="l" t="t" r="r" b="b"/>
              <a:pathLst>
                <a:path w="1351" h="1189" extrusionOk="0">
                  <a:moveTo>
                    <a:pt x="1055" y="0"/>
                  </a:moveTo>
                  <a:cubicBezTo>
                    <a:pt x="471" y="0"/>
                    <a:pt x="0" y="553"/>
                    <a:pt x="150" y="1162"/>
                  </a:cubicBezTo>
                  <a:cubicBezTo>
                    <a:pt x="223" y="1180"/>
                    <a:pt x="297" y="1188"/>
                    <a:pt x="371" y="1188"/>
                  </a:cubicBezTo>
                  <a:cubicBezTo>
                    <a:pt x="680" y="1188"/>
                    <a:pt x="975" y="1037"/>
                    <a:pt x="1154" y="773"/>
                  </a:cubicBezTo>
                  <a:cubicBezTo>
                    <a:pt x="1302" y="557"/>
                    <a:pt x="1351" y="283"/>
                    <a:pt x="1283" y="28"/>
                  </a:cubicBezTo>
                  <a:cubicBezTo>
                    <a:pt x="1206" y="9"/>
                    <a:pt x="1130" y="0"/>
                    <a:pt x="1055" y="0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7"/>
            <p:cNvSpPr/>
            <p:nvPr/>
          </p:nvSpPr>
          <p:spPr>
            <a:xfrm>
              <a:off x="1446141" y="2136863"/>
              <a:ext cx="73592" cy="70267"/>
            </a:xfrm>
            <a:custGeom>
              <a:avLst/>
              <a:gdLst/>
              <a:ahLst/>
              <a:cxnLst/>
              <a:rect l="l" t="t" r="r" b="b"/>
              <a:pathLst>
                <a:path w="2811" h="2684" extrusionOk="0">
                  <a:moveTo>
                    <a:pt x="1368" y="1"/>
                  </a:moveTo>
                  <a:cubicBezTo>
                    <a:pt x="666" y="1"/>
                    <a:pt x="1" y="552"/>
                    <a:pt x="1" y="1357"/>
                  </a:cubicBezTo>
                  <a:cubicBezTo>
                    <a:pt x="14" y="2100"/>
                    <a:pt x="625" y="2684"/>
                    <a:pt x="1353" y="2684"/>
                  </a:cubicBezTo>
                  <a:cubicBezTo>
                    <a:pt x="1392" y="2684"/>
                    <a:pt x="1431" y="2682"/>
                    <a:pt x="1471" y="2678"/>
                  </a:cubicBezTo>
                  <a:cubicBezTo>
                    <a:pt x="2249" y="2611"/>
                    <a:pt x="2811" y="1905"/>
                    <a:pt x="2700" y="1132"/>
                  </a:cubicBezTo>
                  <a:cubicBezTo>
                    <a:pt x="2679" y="1008"/>
                    <a:pt x="2588" y="952"/>
                    <a:pt x="2495" y="952"/>
                  </a:cubicBezTo>
                  <a:cubicBezTo>
                    <a:pt x="2376" y="952"/>
                    <a:pt x="2256" y="1044"/>
                    <a:pt x="2283" y="1204"/>
                  </a:cubicBezTo>
                  <a:cubicBezTo>
                    <a:pt x="2384" y="1810"/>
                    <a:pt x="1895" y="2293"/>
                    <a:pt x="1358" y="2293"/>
                  </a:cubicBezTo>
                  <a:cubicBezTo>
                    <a:pt x="1185" y="2293"/>
                    <a:pt x="1006" y="2243"/>
                    <a:pt x="841" y="2131"/>
                  </a:cubicBezTo>
                  <a:cubicBezTo>
                    <a:pt x="77" y="1622"/>
                    <a:pt x="443" y="425"/>
                    <a:pt x="1360" y="425"/>
                  </a:cubicBezTo>
                  <a:cubicBezTo>
                    <a:pt x="1567" y="425"/>
                    <a:pt x="1769" y="493"/>
                    <a:pt x="1932" y="622"/>
                  </a:cubicBezTo>
                  <a:cubicBezTo>
                    <a:pt x="1976" y="656"/>
                    <a:pt x="2021" y="670"/>
                    <a:pt x="2064" y="670"/>
                  </a:cubicBezTo>
                  <a:cubicBezTo>
                    <a:pt x="2240" y="670"/>
                    <a:pt x="2373" y="425"/>
                    <a:pt x="2191" y="286"/>
                  </a:cubicBezTo>
                  <a:cubicBezTo>
                    <a:pt x="1938" y="89"/>
                    <a:pt x="1650" y="1"/>
                    <a:pt x="13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7"/>
            <p:cNvSpPr/>
            <p:nvPr/>
          </p:nvSpPr>
          <p:spPr>
            <a:xfrm>
              <a:off x="1289506" y="1983658"/>
              <a:ext cx="391103" cy="377777"/>
            </a:xfrm>
            <a:custGeom>
              <a:avLst/>
              <a:gdLst/>
              <a:ahLst/>
              <a:cxnLst/>
              <a:rect l="l" t="t" r="r" b="b"/>
              <a:pathLst>
                <a:path w="14939" h="14430" extrusionOk="0">
                  <a:moveTo>
                    <a:pt x="1289" y="2724"/>
                  </a:moveTo>
                  <a:cubicBezTo>
                    <a:pt x="1442" y="2724"/>
                    <a:pt x="1598" y="2773"/>
                    <a:pt x="1737" y="2886"/>
                  </a:cubicBezTo>
                  <a:cubicBezTo>
                    <a:pt x="2131" y="3203"/>
                    <a:pt x="2088" y="3808"/>
                    <a:pt x="1655" y="4068"/>
                  </a:cubicBezTo>
                  <a:cubicBezTo>
                    <a:pt x="1537" y="4139"/>
                    <a:pt x="1409" y="4172"/>
                    <a:pt x="1282" y="4172"/>
                  </a:cubicBezTo>
                  <a:cubicBezTo>
                    <a:pt x="952" y="4172"/>
                    <a:pt x="639" y="3945"/>
                    <a:pt x="569" y="3587"/>
                  </a:cubicBezTo>
                  <a:cubicBezTo>
                    <a:pt x="478" y="3104"/>
                    <a:pt x="868" y="2724"/>
                    <a:pt x="1289" y="2724"/>
                  </a:cubicBezTo>
                  <a:close/>
                  <a:moveTo>
                    <a:pt x="5354" y="3779"/>
                  </a:moveTo>
                  <a:lnTo>
                    <a:pt x="6916" y="4673"/>
                  </a:lnTo>
                  <a:lnTo>
                    <a:pt x="5354" y="5566"/>
                  </a:lnTo>
                  <a:lnTo>
                    <a:pt x="5354" y="3779"/>
                  </a:lnTo>
                  <a:close/>
                  <a:moveTo>
                    <a:pt x="9332" y="3779"/>
                  </a:moveTo>
                  <a:lnTo>
                    <a:pt x="9332" y="5566"/>
                  </a:lnTo>
                  <a:lnTo>
                    <a:pt x="7771" y="4673"/>
                  </a:lnTo>
                  <a:lnTo>
                    <a:pt x="9332" y="3779"/>
                  </a:lnTo>
                  <a:close/>
                  <a:moveTo>
                    <a:pt x="3178" y="2836"/>
                  </a:moveTo>
                  <a:cubicBezTo>
                    <a:pt x="3518" y="2836"/>
                    <a:pt x="3858" y="2924"/>
                    <a:pt x="4163" y="3097"/>
                  </a:cubicBezTo>
                  <a:lnTo>
                    <a:pt x="4927" y="3534"/>
                  </a:lnTo>
                  <a:lnTo>
                    <a:pt x="4927" y="5807"/>
                  </a:lnTo>
                  <a:lnTo>
                    <a:pt x="2909" y="6964"/>
                  </a:lnTo>
                  <a:lnTo>
                    <a:pt x="2188" y="6551"/>
                  </a:lnTo>
                  <a:cubicBezTo>
                    <a:pt x="1732" y="6287"/>
                    <a:pt x="1396" y="5855"/>
                    <a:pt x="1261" y="5345"/>
                  </a:cubicBezTo>
                  <a:cubicBezTo>
                    <a:pt x="1194" y="5100"/>
                    <a:pt x="1175" y="4851"/>
                    <a:pt x="1199" y="4596"/>
                  </a:cubicBezTo>
                  <a:lnTo>
                    <a:pt x="1199" y="4596"/>
                  </a:lnTo>
                  <a:cubicBezTo>
                    <a:pt x="1228" y="4598"/>
                    <a:pt x="1258" y="4599"/>
                    <a:pt x="1287" y="4599"/>
                  </a:cubicBezTo>
                  <a:cubicBezTo>
                    <a:pt x="2091" y="4599"/>
                    <a:pt x="2658" y="3780"/>
                    <a:pt x="2352" y="3015"/>
                  </a:cubicBezTo>
                  <a:cubicBezTo>
                    <a:pt x="2615" y="2896"/>
                    <a:pt x="2897" y="2836"/>
                    <a:pt x="3178" y="2836"/>
                  </a:cubicBezTo>
                  <a:close/>
                  <a:moveTo>
                    <a:pt x="11503" y="2838"/>
                  </a:moveTo>
                  <a:cubicBezTo>
                    <a:pt x="12402" y="2838"/>
                    <a:pt x="13195" y="3443"/>
                    <a:pt x="13425" y="4313"/>
                  </a:cubicBezTo>
                  <a:cubicBezTo>
                    <a:pt x="13660" y="5182"/>
                    <a:pt x="13276" y="6100"/>
                    <a:pt x="12498" y="6551"/>
                  </a:cubicBezTo>
                  <a:lnTo>
                    <a:pt x="11777" y="6964"/>
                  </a:lnTo>
                  <a:lnTo>
                    <a:pt x="9760" y="5807"/>
                  </a:lnTo>
                  <a:lnTo>
                    <a:pt x="9760" y="3539"/>
                  </a:lnTo>
                  <a:lnTo>
                    <a:pt x="9755" y="3534"/>
                  </a:lnTo>
                  <a:cubicBezTo>
                    <a:pt x="10341" y="3246"/>
                    <a:pt x="10730" y="2838"/>
                    <a:pt x="11503" y="2838"/>
                  </a:cubicBezTo>
                  <a:close/>
                  <a:moveTo>
                    <a:pt x="4932" y="6301"/>
                  </a:moveTo>
                  <a:lnTo>
                    <a:pt x="4927" y="8117"/>
                  </a:lnTo>
                  <a:lnTo>
                    <a:pt x="3341" y="7209"/>
                  </a:lnTo>
                  <a:lnTo>
                    <a:pt x="4932" y="6301"/>
                  </a:lnTo>
                  <a:close/>
                  <a:moveTo>
                    <a:pt x="9755" y="6297"/>
                  </a:moveTo>
                  <a:lnTo>
                    <a:pt x="11345" y="7209"/>
                  </a:lnTo>
                  <a:lnTo>
                    <a:pt x="9755" y="8117"/>
                  </a:lnTo>
                  <a:lnTo>
                    <a:pt x="9755" y="6297"/>
                  </a:lnTo>
                  <a:close/>
                  <a:moveTo>
                    <a:pt x="7343" y="4918"/>
                  </a:moveTo>
                  <a:lnTo>
                    <a:pt x="9332" y="6052"/>
                  </a:lnTo>
                  <a:lnTo>
                    <a:pt x="9332" y="8362"/>
                  </a:lnTo>
                  <a:lnTo>
                    <a:pt x="7343" y="9501"/>
                  </a:lnTo>
                  <a:lnTo>
                    <a:pt x="5354" y="8367"/>
                  </a:lnTo>
                  <a:lnTo>
                    <a:pt x="5354" y="6056"/>
                  </a:lnTo>
                  <a:lnTo>
                    <a:pt x="7343" y="4918"/>
                  </a:lnTo>
                  <a:close/>
                  <a:moveTo>
                    <a:pt x="5354" y="8852"/>
                  </a:moveTo>
                  <a:lnTo>
                    <a:pt x="6916" y="9746"/>
                  </a:lnTo>
                  <a:lnTo>
                    <a:pt x="5354" y="10639"/>
                  </a:lnTo>
                  <a:lnTo>
                    <a:pt x="5354" y="8852"/>
                  </a:lnTo>
                  <a:close/>
                  <a:moveTo>
                    <a:pt x="9332" y="8852"/>
                  </a:moveTo>
                  <a:lnTo>
                    <a:pt x="9332" y="10639"/>
                  </a:lnTo>
                  <a:lnTo>
                    <a:pt x="7771" y="9746"/>
                  </a:lnTo>
                  <a:lnTo>
                    <a:pt x="9332" y="8852"/>
                  </a:lnTo>
                  <a:close/>
                  <a:moveTo>
                    <a:pt x="11773" y="7454"/>
                  </a:moveTo>
                  <a:lnTo>
                    <a:pt x="12493" y="7867"/>
                  </a:lnTo>
                  <a:cubicBezTo>
                    <a:pt x="12954" y="8127"/>
                    <a:pt x="13291" y="8559"/>
                    <a:pt x="13430" y="9073"/>
                  </a:cubicBezTo>
                  <a:cubicBezTo>
                    <a:pt x="13488" y="9289"/>
                    <a:pt x="13507" y="9510"/>
                    <a:pt x="13492" y="9731"/>
                  </a:cubicBezTo>
                  <a:cubicBezTo>
                    <a:pt x="13474" y="9731"/>
                    <a:pt x="13457" y="9730"/>
                    <a:pt x="13439" y="9730"/>
                  </a:cubicBezTo>
                  <a:cubicBezTo>
                    <a:pt x="12608" y="9730"/>
                    <a:pt x="12040" y="10603"/>
                    <a:pt x="12402" y="11370"/>
                  </a:cubicBezTo>
                  <a:lnTo>
                    <a:pt x="12397" y="11370"/>
                  </a:lnTo>
                  <a:cubicBezTo>
                    <a:pt x="12116" y="11510"/>
                    <a:pt x="11811" y="11580"/>
                    <a:pt x="11506" y="11580"/>
                  </a:cubicBezTo>
                  <a:cubicBezTo>
                    <a:pt x="11164" y="11580"/>
                    <a:pt x="10823" y="11492"/>
                    <a:pt x="10519" y="11317"/>
                  </a:cubicBezTo>
                  <a:lnTo>
                    <a:pt x="9755" y="10880"/>
                  </a:lnTo>
                  <a:lnTo>
                    <a:pt x="9755" y="8607"/>
                  </a:lnTo>
                  <a:lnTo>
                    <a:pt x="11773" y="7454"/>
                  </a:lnTo>
                  <a:close/>
                  <a:moveTo>
                    <a:pt x="13442" y="10157"/>
                  </a:moveTo>
                  <a:cubicBezTo>
                    <a:pt x="13580" y="10157"/>
                    <a:pt x="13721" y="10197"/>
                    <a:pt x="13848" y="10284"/>
                  </a:cubicBezTo>
                  <a:cubicBezTo>
                    <a:pt x="14381" y="10644"/>
                    <a:pt x="14213" y="11470"/>
                    <a:pt x="13584" y="11595"/>
                  </a:cubicBezTo>
                  <a:lnTo>
                    <a:pt x="13579" y="11595"/>
                  </a:lnTo>
                  <a:cubicBezTo>
                    <a:pt x="13532" y="11604"/>
                    <a:pt x="13486" y="11609"/>
                    <a:pt x="13441" y="11609"/>
                  </a:cubicBezTo>
                  <a:cubicBezTo>
                    <a:pt x="12997" y="11609"/>
                    <a:pt x="12637" y="11198"/>
                    <a:pt x="12729" y="10735"/>
                  </a:cubicBezTo>
                  <a:cubicBezTo>
                    <a:pt x="12803" y="10381"/>
                    <a:pt x="13115" y="10157"/>
                    <a:pt x="13442" y="10157"/>
                  </a:cubicBezTo>
                  <a:close/>
                  <a:moveTo>
                    <a:pt x="7343" y="9991"/>
                  </a:moveTo>
                  <a:lnTo>
                    <a:pt x="9332" y="11129"/>
                  </a:lnTo>
                  <a:lnTo>
                    <a:pt x="9332" y="12009"/>
                  </a:lnTo>
                  <a:cubicBezTo>
                    <a:pt x="9351" y="13118"/>
                    <a:pt x="8453" y="14031"/>
                    <a:pt x="7343" y="14031"/>
                  </a:cubicBezTo>
                  <a:cubicBezTo>
                    <a:pt x="6229" y="14031"/>
                    <a:pt x="5335" y="13118"/>
                    <a:pt x="5354" y="12009"/>
                  </a:cubicBezTo>
                  <a:lnTo>
                    <a:pt x="5354" y="11129"/>
                  </a:lnTo>
                  <a:lnTo>
                    <a:pt x="7343" y="9991"/>
                  </a:lnTo>
                  <a:close/>
                  <a:moveTo>
                    <a:pt x="7339" y="0"/>
                  </a:moveTo>
                  <a:cubicBezTo>
                    <a:pt x="7100" y="0"/>
                    <a:pt x="6859" y="36"/>
                    <a:pt x="6623" y="109"/>
                  </a:cubicBezTo>
                  <a:cubicBezTo>
                    <a:pt x="5614" y="426"/>
                    <a:pt x="4927" y="1358"/>
                    <a:pt x="4927" y="2415"/>
                  </a:cubicBezTo>
                  <a:lnTo>
                    <a:pt x="4927" y="3054"/>
                  </a:lnTo>
                  <a:lnTo>
                    <a:pt x="4374" y="2737"/>
                  </a:lnTo>
                  <a:cubicBezTo>
                    <a:pt x="4005" y="2524"/>
                    <a:pt x="3592" y="2417"/>
                    <a:pt x="3178" y="2417"/>
                  </a:cubicBezTo>
                  <a:cubicBezTo>
                    <a:pt x="2816" y="2417"/>
                    <a:pt x="2453" y="2499"/>
                    <a:pt x="2116" y="2665"/>
                  </a:cubicBezTo>
                  <a:cubicBezTo>
                    <a:pt x="1876" y="2413"/>
                    <a:pt x="1583" y="2303"/>
                    <a:pt x="1296" y="2303"/>
                  </a:cubicBezTo>
                  <a:cubicBezTo>
                    <a:pt x="631" y="2303"/>
                    <a:pt x="0" y="2895"/>
                    <a:pt x="151" y="3674"/>
                  </a:cubicBezTo>
                  <a:cubicBezTo>
                    <a:pt x="224" y="4034"/>
                    <a:pt x="459" y="4337"/>
                    <a:pt x="786" y="4495"/>
                  </a:cubicBezTo>
                  <a:cubicBezTo>
                    <a:pt x="646" y="5470"/>
                    <a:pt x="1122" y="6436"/>
                    <a:pt x="1977" y="6926"/>
                  </a:cubicBezTo>
                  <a:lnTo>
                    <a:pt x="2481" y="7214"/>
                  </a:lnTo>
                  <a:lnTo>
                    <a:pt x="1977" y="7502"/>
                  </a:lnTo>
                  <a:cubicBezTo>
                    <a:pt x="1059" y="8026"/>
                    <a:pt x="593" y="9088"/>
                    <a:pt x="819" y="10116"/>
                  </a:cubicBezTo>
                  <a:cubicBezTo>
                    <a:pt x="1045" y="11149"/>
                    <a:pt x="1919" y="11912"/>
                    <a:pt x="2971" y="12004"/>
                  </a:cubicBezTo>
                  <a:lnTo>
                    <a:pt x="2986" y="12004"/>
                  </a:lnTo>
                  <a:cubicBezTo>
                    <a:pt x="3265" y="12004"/>
                    <a:pt x="3279" y="11595"/>
                    <a:pt x="3005" y="11576"/>
                  </a:cubicBezTo>
                  <a:cubicBezTo>
                    <a:pt x="2140" y="11504"/>
                    <a:pt x="1425" y="10875"/>
                    <a:pt x="1237" y="10024"/>
                  </a:cubicBezTo>
                  <a:cubicBezTo>
                    <a:pt x="1050" y="9174"/>
                    <a:pt x="1434" y="8305"/>
                    <a:pt x="2188" y="7872"/>
                  </a:cubicBezTo>
                  <a:lnTo>
                    <a:pt x="2909" y="7459"/>
                  </a:lnTo>
                  <a:lnTo>
                    <a:pt x="4927" y="8617"/>
                  </a:lnTo>
                  <a:lnTo>
                    <a:pt x="4927" y="10889"/>
                  </a:lnTo>
                  <a:cubicBezTo>
                    <a:pt x="4249" y="11264"/>
                    <a:pt x="4096" y="11394"/>
                    <a:pt x="3764" y="11499"/>
                  </a:cubicBezTo>
                  <a:cubicBezTo>
                    <a:pt x="3521" y="11573"/>
                    <a:pt x="3600" y="11915"/>
                    <a:pt x="3817" y="11915"/>
                  </a:cubicBezTo>
                  <a:cubicBezTo>
                    <a:pt x="3839" y="11915"/>
                    <a:pt x="3864" y="11911"/>
                    <a:pt x="3889" y="11903"/>
                  </a:cubicBezTo>
                  <a:cubicBezTo>
                    <a:pt x="4273" y="11783"/>
                    <a:pt x="4466" y="11629"/>
                    <a:pt x="4927" y="11379"/>
                  </a:cubicBezTo>
                  <a:lnTo>
                    <a:pt x="4927" y="12013"/>
                  </a:lnTo>
                  <a:cubicBezTo>
                    <a:pt x="4927" y="13349"/>
                    <a:pt x="6008" y="14430"/>
                    <a:pt x="7343" y="14430"/>
                  </a:cubicBezTo>
                  <a:cubicBezTo>
                    <a:pt x="8674" y="14430"/>
                    <a:pt x="9755" y="13349"/>
                    <a:pt x="9755" y="12013"/>
                  </a:cubicBezTo>
                  <a:lnTo>
                    <a:pt x="9755" y="11374"/>
                  </a:lnTo>
                  <a:cubicBezTo>
                    <a:pt x="10355" y="11720"/>
                    <a:pt x="10764" y="12009"/>
                    <a:pt x="11503" y="12009"/>
                  </a:cubicBezTo>
                  <a:cubicBezTo>
                    <a:pt x="11902" y="12009"/>
                    <a:pt x="12296" y="11908"/>
                    <a:pt x="12652" y="11720"/>
                  </a:cubicBezTo>
                  <a:cubicBezTo>
                    <a:pt x="12866" y="11924"/>
                    <a:pt x="13149" y="12035"/>
                    <a:pt x="13439" y="12035"/>
                  </a:cubicBezTo>
                  <a:cubicBezTo>
                    <a:pt x="13513" y="12035"/>
                    <a:pt x="13587" y="12028"/>
                    <a:pt x="13660" y="12013"/>
                  </a:cubicBezTo>
                  <a:cubicBezTo>
                    <a:pt x="14756" y="11802"/>
                    <a:pt x="14938" y="10289"/>
                    <a:pt x="13910" y="9832"/>
                  </a:cubicBezTo>
                  <a:cubicBezTo>
                    <a:pt x="14006" y="8886"/>
                    <a:pt x="13536" y="7973"/>
                    <a:pt x="12709" y="7498"/>
                  </a:cubicBezTo>
                  <a:lnTo>
                    <a:pt x="12205" y="7209"/>
                  </a:lnTo>
                  <a:lnTo>
                    <a:pt x="12709" y="6921"/>
                  </a:lnTo>
                  <a:cubicBezTo>
                    <a:pt x="13660" y="6378"/>
                    <a:pt x="14126" y="5264"/>
                    <a:pt x="13843" y="4202"/>
                  </a:cubicBezTo>
                  <a:cubicBezTo>
                    <a:pt x="13561" y="3149"/>
                    <a:pt x="12605" y="2415"/>
                    <a:pt x="11514" y="2415"/>
                  </a:cubicBezTo>
                  <a:cubicBezTo>
                    <a:pt x="11511" y="2415"/>
                    <a:pt x="11507" y="2415"/>
                    <a:pt x="11503" y="2415"/>
                  </a:cubicBezTo>
                  <a:cubicBezTo>
                    <a:pt x="10624" y="2415"/>
                    <a:pt x="10130" y="2871"/>
                    <a:pt x="9760" y="3049"/>
                  </a:cubicBezTo>
                  <a:cubicBezTo>
                    <a:pt x="9750" y="2521"/>
                    <a:pt x="9788" y="2276"/>
                    <a:pt x="9697" y="1886"/>
                  </a:cubicBezTo>
                  <a:cubicBezTo>
                    <a:pt x="9671" y="1770"/>
                    <a:pt x="9584" y="1719"/>
                    <a:pt x="9496" y="1719"/>
                  </a:cubicBezTo>
                  <a:cubicBezTo>
                    <a:pt x="9373" y="1719"/>
                    <a:pt x="9248" y="1818"/>
                    <a:pt x="9284" y="1978"/>
                  </a:cubicBezTo>
                  <a:cubicBezTo>
                    <a:pt x="9361" y="2319"/>
                    <a:pt x="9322" y="2506"/>
                    <a:pt x="9332" y="3289"/>
                  </a:cubicBezTo>
                  <a:lnTo>
                    <a:pt x="7343" y="4428"/>
                  </a:lnTo>
                  <a:lnTo>
                    <a:pt x="5354" y="3289"/>
                  </a:lnTo>
                  <a:lnTo>
                    <a:pt x="5354" y="2410"/>
                  </a:lnTo>
                  <a:cubicBezTo>
                    <a:pt x="5354" y="1541"/>
                    <a:pt x="5921" y="772"/>
                    <a:pt x="6752" y="513"/>
                  </a:cubicBezTo>
                  <a:cubicBezTo>
                    <a:pt x="6946" y="453"/>
                    <a:pt x="7143" y="424"/>
                    <a:pt x="7339" y="424"/>
                  </a:cubicBezTo>
                  <a:cubicBezTo>
                    <a:pt x="7979" y="424"/>
                    <a:pt x="8598" y="733"/>
                    <a:pt x="8977" y="1281"/>
                  </a:cubicBezTo>
                  <a:cubicBezTo>
                    <a:pt x="9022" y="1359"/>
                    <a:pt x="9088" y="1391"/>
                    <a:pt x="9153" y="1391"/>
                  </a:cubicBezTo>
                  <a:cubicBezTo>
                    <a:pt x="9308" y="1391"/>
                    <a:pt x="9459" y="1210"/>
                    <a:pt x="9327" y="1041"/>
                  </a:cubicBezTo>
                  <a:cubicBezTo>
                    <a:pt x="8868" y="376"/>
                    <a:pt x="8116" y="0"/>
                    <a:pt x="733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8" name="Google Shape;16998;p87"/>
          <p:cNvGrpSpPr/>
          <p:nvPr/>
        </p:nvGrpSpPr>
        <p:grpSpPr>
          <a:xfrm>
            <a:off x="1287935" y="1510978"/>
            <a:ext cx="350288" cy="362357"/>
            <a:chOff x="1287935" y="1510978"/>
            <a:chExt cx="350288" cy="362357"/>
          </a:xfrm>
        </p:grpSpPr>
        <p:sp>
          <p:nvSpPr>
            <p:cNvPr id="16999" name="Google Shape;16999;p87"/>
            <p:cNvSpPr/>
            <p:nvPr/>
          </p:nvSpPr>
          <p:spPr>
            <a:xfrm>
              <a:off x="1335714" y="1516371"/>
              <a:ext cx="256721" cy="70974"/>
            </a:xfrm>
            <a:custGeom>
              <a:avLst/>
              <a:gdLst/>
              <a:ahLst/>
              <a:cxnLst/>
              <a:rect l="l" t="t" r="r" b="b"/>
              <a:pathLst>
                <a:path w="9806" h="2711" extrusionOk="0">
                  <a:moveTo>
                    <a:pt x="3849" y="1"/>
                  </a:moveTo>
                  <a:cubicBezTo>
                    <a:pt x="3090" y="1"/>
                    <a:pt x="2393" y="399"/>
                    <a:pt x="2004" y="1048"/>
                  </a:cubicBezTo>
                  <a:lnTo>
                    <a:pt x="1831" y="1331"/>
                  </a:lnTo>
                  <a:cubicBezTo>
                    <a:pt x="1668" y="1605"/>
                    <a:pt x="1375" y="1768"/>
                    <a:pt x="1058" y="1773"/>
                  </a:cubicBezTo>
                  <a:lnTo>
                    <a:pt x="471" y="1773"/>
                  </a:lnTo>
                  <a:cubicBezTo>
                    <a:pt x="212" y="1773"/>
                    <a:pt x="1" y="1980"/>
                    <a:pt x="1" y="2239"/>
                  </a:cubicBezTo>
                  <a:cubicBezTo>
                    <a:pt x="1" y="2499"/>
                    <a:pt x="212" y="2710"/>
                    <a:pt x="471" y="2710"/>
                  </a:cubicBezTo>
                  <a:lnTo>
                    <a:pt x="1058" y="2710"/>
                  </a:lnTo>
                  <a:cubicBezTo>
                    <a:pt x="1706" y="2710"/>
                    <a:pt x="2307" y="2369"/>
                    <a:pt x="2638" y="1816"/>
                  </a:cubicBezTo>
                  <a:lnTo>
                    <a:pt x="2811" y="1528"/>
                  </a:lnTo>
                  <a:cubicBezTo>
                    <a:pt x="3027" y="1163"/>
                    <a:pt x="3421" y="942"/>
                    <a:pt x="3849" y="937"/>
                  </a:cubicBezTo>
                  <a:lnTo>
                    <a:pt x="5814" y="937"/>
                  </a:lnTo>
                  <a:cubicBezTo>
                    <a:pt x="6236" y="942"/>
                    <a:pt x="6630" y="1163"/>
                    <a:pt x="6851" y="1528"/>
                  </a:cubicBezTo>
                  <a:lnTo>
                    <a:pt x="7019" y="1816"/>
                  </a:lnTo>
                  <a:cubicBezTo>
                    <a:pt x="7356" y="2369"/>
                    <a:pt x="7951" y="2710"/>
                    <a:pt x="8600" y="2710"/>
                  </a:cubicBezTo>
                  <a:lnTo>
                    <a:pt x="9335" y="2710"/>
                  </a:lnTo>
                  <a:cubicBezTo>
                    <a:pt x="9594" y="2710"/>
                    <a:pt x="9806" y="2499"/>
                    <a:pt x="9806" y="2239"/>
                  </a:cubicBezTo>
                  <a:cubicBezTo>
                    <a:pt x="9806" y="1980"/>
                    <a:pt x="9594" y="1773"/>
                    <a:pt x="9335" y="1773"/>
                  </a:cubicBezTo>
                  <a:lnTo>
                    <a:pt x="8600" y="1773"/>
                  </a:lnTo>
                  <a:cubicBezTo>
                    <a:pt x="8283" y="1773"/>
                    <a:pt x="7990" y="1605"/>
                    <a:pt x="7826" y="1331"/>
                  </a:cubicBezTo>
                  <a:lnTo>
                    <a:pt x="7654" y="1048"/>
                  </a:lnTo>
                  <a:cubicBezTo>
                    <a:pt x="7264" y="399"/>
                    <a:pt x="6563" y="1"/>
                    <a:pt x="580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7"/>
            <p:cNvSpPr/>
            <p:nvPr/>
          </p:nvSpPr>
          <p:spPr>
            <a:xfrm>
              <a:off x="1337861" y="1603393"/>
              <a:ext cx="69325" cy="66916"/>
            </a:xfrm>
            <a:custGeom>
              <a:avLst/>
              <a:gdLst/>
              <a:ahLst/>
              <a:cxnLst/>
              <a:rect l="l" t="t" r="r" b="b"/>
              <a:pathLst>
                <a:path w="2648" h="2556" extrusionOk="0">
                  <a:moveTo>
                    <a:pt x="500" y="1"/>
                  </a:moveTo>
                  <a:cubicBezTo>
                    <a:pt x="383" y="1"/>
                    <a:pt x="267" y="44"/>
                    <a:pt x="178" y="131"/>
                  </a:cubicBezTo>
                  <a:cubicBezTo>
                    <a:pt x="0" y="308"/>
                    <a:pt x="0" y="597"/>
                    <a:pt x="178" y="774"/>
                  </a:cubicBezTo>
                  <a:lnTo>
                    <a:pt x="1826" y="2422"/>
                  </a:lnTo>
                  <a:cubicBezTo>
                    <a:pt x="1915" y="2511"/>
                    <a:pt x="2031" y="2555"/>
                    <a:pt x="2148" y="2555"/>
                  </a:cubicBezTo>
                  <a:cubicBezTo>
                    <a:pt x="2264" y="2555"/>
                    <a:pt x="2381" y="2511"/>
                    <a:pt x="2470" y="2422"/>
                  </a:cubicBezTo>
                  <a:cubicBezTo>
                    <a:pt x="2647" y="2244"/>
                    <a:pt x="2647" y="1961"/>
                    <a:pt x="2470" y="1783"/>
                  </a:cubicBezTo>
                  <a:lnTo>
                    <a:pt x="822" y="131"/>
                  </a:lnTo>
                  <a:cubicBezTo>
                    <a:pt x="733" y="44"/>
                    <a:pt x="616" y="1"/>
                    <a:pt x="50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7"/>
            <p:cNvSpPr/>
            <p:nvPr/>
          </p:nvSpPr>
          <p:spPr>
            <a:xfrm>
              <a:off x="1520990" y="1603315"/>
              <a:ext cx="69325" cy="66995"/>
            </a:xfrm>
            <a:custGeom>
              <a:avLst/>
              <a:gdLst/>
              <a:ahLst/>
              <a:cxnLst/>
              <a:rect l="l" t="t" r="r" b="b"/>
              <a:pathLst>
                <a:path w="2648" h="2559" extrusionOk="0">
                  <a:moveTo>
                    <a:pt x="2150" y="1"/>
                  </a:moveTo>
                  <a:cubicBezTo>
                    <a:pt x="2032" y="1"/>
                    <a:pt x="1915" y="47"/>
                    <a:pt x="1826" y="138"/>
                  </a:cubicBezTo>
                  <a:lnTo>
                    <a:pt x="178" y="1786"/>
                  </a:lnTo>
                  <a:cubicBezTo>
                    <a:pt x="0" y="1964"/>
                    <a:pt x="0" y="2247"/>
                    <a:pt x="178" y="2425"/>
                  </a:cubicBezTo>
                  <a:cubicBezTo>
                    <a:pt x="267" y="2514"/>
                    <a:pt x="382" y="2558"/>
                    <a:pt x="498" y="2558"/>
                  </a:cubicBezTo>
                  <a:cubicBezTo>
                    <a:pt x="614" y="2558"/>
                    <a:pt x="730" y="2514"/>
                    <a:pt x="822" y="2425"/>
                  </a:cubicBezTo>
                  <a:lnTo>
                    <a:pt x="2469" y="777"/>
                  </a:lnTo>
                  <a:cubicBezTo>
                    <a:pt x="2647" y="600"/>
                    <a:pt x="2647" y="311"/>
                    <a:pt x="2469" y="134"/>
                  </a:cubicBezTo>
                  <a:cubicBezTo>
                    <a:pt x="2381" y="45"/>
                    <a:pt x="2265" y="1"/>
                    <a:pt x="2150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7"/>
            <p:cNvSpPr/>
            <p:nvPr/>
          </p:nvSpPr>
          <p:spPr>
            <a:xfrm>
              <a:off x="1349040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2514" y="1"/>
                  </a:moveTo>
                  <a:cubicBezTo>
                    <a:pt x="2320" y="1"/>
                    <a:pt x="2127" y="75"/>
                    <a:pt x="1980" y="224"/>
                  </a:cubicBezTo>
                  <a:lnTo>
                    <a:pt x="299" y="1906"/>
                  </a:lnTo>
                  <a:cubicBezTo>
                    <a:pt x="1" y="2199"/>
                    <a:pt x="1" y="2679"/>
                    <a:pt x="299" y="2977"/>
                  </a:cubicBezTo>
                  <a:cubicBezTo>
                    <a:pt x="445" y="3123"/>
                    <a:pt x="639" y="3197"/>
                    <a:pt x="833" y="3197"/>
                  </a:cubicBezTo>
                  <a:cubicBezTo>
                    <a:pt x="1027" y="3197"/>
                    <a:pt x="1221" y="3123"/>
                    <a:pt x="1370" y="2977"/>
                  </a:cubicBezTo>
                  <a:lnTo>
                    <a:pt x="3051" y="1295"/>
                  </a:lnTo>
                  <a:cubicBezTo>
                    <a:pt x="3345" y="998"/>
                    <a:pt x="3345" y="517"/>
                    <a:pt x="3051" y="224"/>
                  </a:cubicBezTo>
                  <a:cubicBezTo>
                    <a:pt x="2903" y="75"/>
                    <a:pt x="2708" y="1"/>
                    <a:pt x="2514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87"/>
            <p:cNvSpPr/>
            <p:nvPr/>
          </p:nvSpPr>
          <p:spPr>
            <a:xfrm>
              <a:off x="1491537" y="1784192"/>
              <a:ext cx="87572" cy="83697"/>
            </a:xfrm>
            <a:custGeom>
              <a:avLst/>
              <a:gdLst/>
              <a:ahLst/>
              <a:cxnLst/>
              <a:rect l="l" t="t" r="r" b="b"/>
              <a:pathLst>
                <a:path w="3345" h="3197" extrusionOk="0">
                  <a:moveTo>
                    <a:pt x="831" y="1"/>
                  </a:moveTo>
                  <a:cubicBezTo>
                    <a:pt x="637" y="1"/>
                    <a:pt x="443" y="75"/>
                    <a:pt x="294" y="224"/>
                  </a:cubicBezTo>
                  <a:cubicBezTo>
                    <a:pt x="1" y="517"/>
                    <a:pt x="1" y="998"/>
                    <a:pt x="294" y="1295"/>
                  </a:cubicBezTo>
                  <a:lnTo>
                    <a:pt x="1975" y="2977"/>
                  </a:lnTo>
                  <a:cubicBezTo>
                    <a:pt x="2124" y="3123"/>
                    <a:pt x="2319" y="3197"/>
                    <a:pt x="2513" y="3197"/>
                  </a:cubicBezTo>
                  <a:cubicBezTo>
                    <a:pt x="2707" y="3197"/>
                    <a:pt x="2900" y="3123"/>
                    <a:pt x="3047" y="2977"/>
                  </a:cubicBezTo>
                  <a:cubicBezTo>
                    <a:pt x="3345" y="2679"/>
                    <a:pt x="3345" y="2199"/>
                    <a:pt x="3047" y="1906"/>
                  </a:cubicBezTo>
                  <a:lnTo>
                    <a:pt x="1365" y="224"/>
                  </a:lnTo>
                  <a:cubicBezTo>
                    <a:pt x="1219" y="75"/>
                    <a:pt x="1025" y="1"/>
                    <a:pt x="831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87"/>
            <p:cNvSpPr/>
            <p:nvPr/>
          </p:nvSpPr>
          <p:spPr>
            <a:xfrm>
              <a:off x="1342887" y="1606168"/>
              <a:ext cx="242270" cy="242270"/>
            </a:xfrm>
            <a:custGeom>
              <a:avLst/>
              <a:gdLst/>
              <a:ahLst/>
              <a:cxnLst/>
              <a:rect l="l" t="t" r="r" b="b"/>
              <a:pathLst>
                <a:path w="9254" h="9254" extrusionOk="0">
                  <a:moveTo>
                    <a:pt x="4627" y="1"/>
                  </a:moveTo>
                  <a:cubicBezTo>
                    <a:pt x="2076" y="1"/>
                    <a:pt x="0" y="2071"/>
                    <a:pt x="0" y="4627"/>
                  </a:cubicBezTo>
                  <a:cubicBezTo>
                    <a:pt x="0" y="7183"/>
                    <a:pt x="2076" y="9253"/>
                    <a:pt x="4627" y="9253"/>
                  </a:cubicBezTo>
                  <a:cubicBezTo>
                    <a:pt x="7183" y="9253"/>
                    <a:pt x="9253" y="7183"/>
                    <a:pt x="9253" y="4627"/>
                  </a:cubicBezTo>
                  <a:cubicBezTo>
                    <a:pt x="9253" y="2071"/>
                    <a:pt x="7183" y="1"/>
                    <a:pt x="4627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7"/>
            <p:cNvSpPr/>
            <p:nvPr/>
          </p:nvSpPr>
          <p:spPr>
            <a:xfrm>
              <a:off x="1364774" y="1629312"/>
              <a:ext cx="208052" cy="195931"/>
            </a:xfrm>
            <a:custGeom>
              <a:avLst/>
              <a:gdLst/>
              <a:ahLst/>
              <a:cxnLst/>
              <a:rect l="l" t="t" r="r" b="b"/>
              <a:pathLst>
                <a:path w="7947" h="7484" extrusionOk="0">
                  <a:moveTo>
                    <a:pt x="3790" y="0"/>
                  </a:moveTo>
                  <a:cubicBezTo>
                    <a:pt x="3347" y="0"/>
                    <a:pt x="2900" y="79"/>
                    <a:pt x="2470" y="241"/>
                  </a:cubicBezTo>
                  <a:cubicBezTo>
                    <a:pt x="1057" y="774"/>
                    <a:pt x="101" y="2110"/>
                    <a:pt x="48" y="3623"/>
                  </a:cubicBezTo>
                  <a:cubicBezTo>
                    <a:pt x="0" y="5136"/>
                    <a:pt x="870" y="6529"/>
                    <a:pt x="2249" y="7154"/>
                  </a:cubicBezTo>
                  <a:cubicBezTo>
                    <a:pt x="2742" y="7375"/>
                    <a:pt x="3266" y="7483"/>
                    <a:pt x="3786" y="7483"/>
                  </a:cubicBezTo>
                  <a:cubicBezTo>
                    <a:pt x="4720" y="7483"/>
                    <a:pt x="5642" y="7135"/>
                    <a:pt x="6351" y="6472"/>
                  </a:cubicBezTo>
                  <a:cubicBezTo>
                    <a:pt x="7869" y="5059"/>
                    <a:pt x="7946" y="2686"/>
                    <a:pt x="6524" y="1187"/>
                  </a:cubicBezTo>
                  <a:cubicBezTo>
                    <a:pt x="5802" y="414"/>
                    <a:pt x="4806" y="0"/>
                    <a:pt x="3790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7"/>
            <p:cNvSpPr/>
            <p:nvPr/>
          </p:nvSpPr>
          <p:spPr>
            <a:xfrm>
              <a:off x="1402630" y="1630961"/>
              <a:ext cx="165798" cy="192554"/>
            </a:xfrm>
            <a:custGeom>
              <a:avLst/>
              <a:gdLst/>
              <a:ahLst/>
              <a:cxnLst/>
              <a:rect l="l" t="t" r="r" b="b"/>
              <a:pathLst>
                <a:path w="6333" h="7355" extrusionOk="0">
                  <a:moveTo>
                    <a:pt x="3046" y="0"/>
                  </a:moveTo>
                  <a:cubicBezTo>
                    <a:pt x="1278" y="336"/>
                    <a:pt x="0" y="1878"/>
                    <a:pt x="0" y="3675"/>
                  </a:cubicBezTo>
                  <a:cubicBezTo>
                    <a:pt x="0" y="5477"/>
                    <a:pt x="1278" y="7019"/>
                    <a:pt x="3046" y="7355"/>
                  </a:cubicBezTo>
                  <a:cubicBezTo>
                    <a:pt x="3743" y="7220"/>
                    <a:pt x="4387" y="6894"/>
                    <a:pt x="4905" y="6409"/>
                  </a:cubicBezTo>
                  <a:cubicBezTo>
                    <a:pt x="5933" y="5443"/>
                    <a:pt x="6332" y="3983"/>
                    <a:pt x="5938" y="2633"/>
                  </a:cubicBezTo>
                  <a:cubicBezTo>
                    <a:pt x="5544" y="1283"/>
                    <a:pt x="4430" y="264"/>
                    <a:pt x="3046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7"/>
            <p:cNvSpPr/>
            <p:nvPr/>
          </p:nvSpPr>
          <p:spPr>
            <a:xfrm>
              <a:off x="1449675" y="1653842"/>
              <a:ext cx="26416" cy="94222"/>
            </a:xfrm>
            <a:custGeom>
              <a:avLst/>
              <a:gdLst/>
              <a:ahLst/>
              <a:cxnLst/>
              <a:rect l="l" t="t" r="r" b="b"/>
              <a:pathLst>
                <a:path w="1009" h="3599" extrusionOk="0">
                  <a:moveTo>
                    <a:pt x="505" y="0"/>
                  </a:moveTo>
                  <a:cubicBezTo>
                    <a:pt x="226" y="0"/>
                    <a:pt x="0" y="226"/>
                    <a:pt x="0" y="505"/>
                  </a:cubicBezTo>
                  <a:lnTo>
                    <a:pt x="0" y="3094"/>
                  </a:lnTo>
                  <a:cubicBezTo>
                    <a:pt x="0" y="3373"/>
                    <a:pt x="226" y="3599"/>
                    <a:pt x="505" y="3599"/>
                  </a:cubicBezTo>
                  <a:cubicBezTo>
                    <a:pt x="783" y="3599"/>
                    <a:pt x="1009" y="3373"/>
                    <a:pt x="1009" y="3094"/>
                  </a:cubicBezTo>
                  <a:lnTo>
                    <a:pt x="1009" y="505"/>
                  </a:lnTo>
                  <a:cubicBezTo>
                    <a:pt x="1009" y="226"/>
                    <a:pt x="783" y="0"/>
                    <a:pt x="50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7"/>
            <p:cNvSpPr/>
            <p:nvPr/>
          </p:nvSpPr>
          <p:spPr>
            <a:xfrm>
              <a:off x="1448419" y="1722172"/>
              <a:ext cx="65424" cy="62832"/>
            </a:xfrm>
            <a:custGeom>
              <a:avLst/>
              <a:gdLst/>
              <a:ahLst/>
              <a:cxnLst/>
              <a:rect l="l" t="t" r="r" b="b"/>
              <a:pathLst>
                <a:path w="2499" h="2400" extrusionOk="0">
                  <a:moveTo>
                    <a:pt x="553" y="0"/>
                  </a:moveTo>
                  <a:cubicBezTo>
                    <a:pt x="424" y="0"/>
                    <a:pt x="296" y="49"/>
                    <a:pt x="197" y="148"/>
                  </a:cubicBezTo>
                  <a:cubicBezTo>
                    <a:pt x="0" y="345"/>
                    <a:pt x="0" y="667"/>
                    <a:pt x="197" y="864"/>
                  </a:cubicBezTo>
                  <a:lnTo>
                    <a:pt x="1590" y="2252"/>
                  </a:lnTo>
                  <a:cubicBezTo>
                    <a:pt x="1689" y="2351"/>
                    <a:pt x="1817" y="2400"/>
                    <a:pt x="1946" y="2400"/>
                  </a:cubicBezTo>
                  <a:cubicBezTo>
                    <a:pt x="2074" y="2400"/>
                    <a:pt x="2203" y="2351"/>
                    <a:pt x="2301" y="2252"/>
                  </a:cubicBezTo>
                  <a:cubicBezTo>
                    <a:pt x="2498" y="2055"/>
                    <a:pt x="2498" y="1738"/>
                    <a:pt x="2301" y="1541"/>
                  </a:cubicBezTo>
                  <a:lnTo>
                    <a:pt x="908" y="148"/>
                  </a:lnTo>
                  <a:cubicBezTo>
                    <a:pt x="810" y="49"/>
                    <a:pt x="681" y="0"/>
                    <a:pt x="553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7"/>
            <p:cNvSpPr/>
            <p:nvPr/>
          </p:nvSpPr>
          <p:spPr>
            <a:xfrm>
              <a:off x="1293721" y="1560432"/>
              <a:ext cx="96238" cy="89536"/>
            </a:xfrm>
            <a:custGeom>
              <a:avLst/>
              <a:gdLst/>
              <a:ahLst/>
              <a:cxnLst/>
              <a:rect l="l" t="t" r="r" b="b"/>
              <a:pathLst>
                <a:path w="3676" h="3420" extrusionOk="0">
                  <a:moveTo>
                    <a:pt x="1922" y="0"/>
                  </a:moveTo>
                  <a:cubicBezTo>
                    <a:pt x="1474" y="0"/>
                    <a:pt x="1026" y="170"/>
                    <a:pt x="682" y="508"/>
                  </a:cubicBezTo>
                  <a:cubicBezTo>
                    <a:pt x="668" y="527"/>
                    <a:pt x="649" y="547"/>
                    <a:pt x="634" y="561"/>
                  </a:cubicBezTo>
                  <a:cubicBezTo>
                    <a:pt x="0" y="1253"/>
                    <a:pt x="24" y="2319"/>
                    <a:pt x="682" y="2987"/>
                  </a:cubicBezTo>
                  <a:lnTo>
                    <a:pt x="860" y="3160"/>
                  </a:lnTo>
                  <a:cubicBezTo>
                    <a:pt x="1031" y="3333"/>
                    <a:pt x="1255" y="3419"/>
                    <a:pt x="1480" y="3419"/>
                  </a:cubicBezTo>
                  <a:cubicBezTo>
                    <a:pt x="1706" y="3419"/>
                    <a:pt x="1931" y="3333"/>
                    <a:pt x="2104" y="3160"/>
                  </a:cubicBezTo>
                  <a:lnTo>
                    <a:pt x="3334" y="1930"/>
                  </a:lnTo>
                  <a:cubicBezTo>
                    <a:pt x="3675" y="1589"/>
                    <a:pt x="3675" y="1032"/>
                    <a:pt x="3334" y="686"/>
                  </a:cubicBezTo>
                  <a:lnTo>
                    <a:pt x="3161" y="508"/>
                  </a:lnTo>
                  <a:cubicBezTo>
                    <a:pt x="2818" y="170"/>
                    <a:pt x="2370" y="0"/>
                    <a:pt x="1922" y="0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7"/>
            <p:cNvSpPr/>
            <p:nvPr/>
          </p:nvSpPr>
          <p:spPr>
            <a:xfrm>
              <a:off x="1309429" y="1560432"/>
              <a:ext cx="77624" cy="61392"/>
            </a:xfrm>
            <a:custGeom>
              <a:avLst/>
              <a:gdLst/>
              <a:ahLst/>
              <a:cxnLst/>
              <a:rect l="l" t="t" r="r" b="b"/>
              <a:pathLst>
                <a:path w="2965" h="2345" extrusionOk="0">
                  <a:moveTo>
                    <a:pt x="1321" y="0"/>
                  </a:moveTo>
                  <a:cubicBezTo>
                    <a:pt x="874" y="0"/>
                    <a:pt x="426" y="170"/>
                    <a:pt x="82" y="508"/>
                  </a:cubicBezTo>
                  <a:cubicBezTo>
                    <a:pt x="68" y="527"/>
                    <a:pt x="49" y="547"/>
                    <a:pt x="34" y="561"/>
                  </a:cubicBezTo>
                  <a:cubicBezTo>
                    <a:pt x="1" y="1065"/>
                    <a:pt x="183" y="1555"/>
                    <a:pt x="539" y="1911"/>
                  </a:cubicBezTo>
                  <a:lnTo>
                    <a:pt x="716" y="2089"/>
                  </a:lnTo>
                  <a:cubicBezTo>
                    <a:pt x="887" y="2259"/>
                    <a:pt x="1112" y="2345"/>
                    <a:pt x="1337" y="2345"/>
                  </a:cubicBezTo>
                  <a:cubicBezTo>
                    <a:pt x="1562" y="2345"/>
                    <a:pt x="1788" y="2259"/>
                    <a:pt x="1961" y="2089"/>
                  </a:cubicBezTo>
                  <a:lnTo>
                    <a:pt x="2965" y="1085"/>
                  </a:lnTo>
                  <a:cubicBezTo>
                    <a:pt x="2921" y="936"/>
                    <a:pt x="2845" y="796"/>
                    <a:pt x="2734" y="686"/>
                  </a:cubicBezTo>
                  <a:lnTo>
                    <a:pt x="2556" y="508"/>
                  </a:lnTo>
                  <a:cubicBezTo>
                    <a:pt x="2215" y="170"/>
                    <a:pt x="1768" y="0"/>
                    <a:pt x="1321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7"/>
            <p:cNvSpPr/>
            <p:nvPr/>
          </p:nvSpPr>
          <p:spPr>
            <a:xfrm>
              <a:off x="1538085" y="1560510"/>
              <a:ext cx="96238" cy="89457"/>
            </a:xfrm>
            <a:custGeom>
              <a:avLst/>
              <a:gdLst/>
              <a:ahLst/>
              <a:cxnLst/>
              <a:rect l="l" t="t" r="r" b="b"/>
              <a:pathLst>
                <a:path w="3676" h="3417" extrusionOk="0">
                  <a:moveTo>
                    <a:pt x="1760" y="1"/>
                  </a:moveTo>
                  <a:cubicBezTo>
                    <a:pt x="1307" y="1"/>
                    <a:pt x="858" y="174"/>
                    <a:pt x="519" y="510"/>
                  </a:cubicBezTo>
                  <a:lnTo>
                    <a:pt x="346" y="683"/>
                  </a:lnTo>
                  <a:cubicBezTo>
                    <a:pt x="0" y="1029"/>
                    <a:pt x="0" y="1586"/>
                    <a:pt x="346" y="1927"/>
                  </a:cubicBezTo>
                  <a:lnTo>
                    <a:pt x="1576" y="3157"/>
                  </a:lnTo>
                  <a:cubicBezTo>
                    <a:pt x="1745" y="3326"/>
                    <a:pt x="1970" y="3416"/>
                    <a:pt x="2197" y="3416"/>
                  </a:cubicBezTo>
                  <a:cubicBezTo>
                    <a:pt x="2305" y="3416"/>
                    <a:pt x="2414" y="3396"/>
                    <a:pt x="2518" y="3354"/>
                  </a:cubicBezTo>
                  <a:cubicBezTo>
                    <a:pt x="2633" y="3311"/>
                    <a:pt x="2734" y="3243"/>
                    <a:pt x="2820" y="3157"/>
                  </a:cubicBezTo>
                  <a:lnTo>
                    <a:pt x="2998" y="2984"/>
                  </a:lnTo>
                  <a:cubicBezTo>
                    <a:pt x="3675" y="2297"/>
                    <a:pt x="3675" y="1192"/>
                    <a:pt x="2998" y="510"/>
                  </a:cubicBezTo>
                  <a:cubicBezTo>
                    <a:pt x="2916" y="428"/>
                    <a:pt x="2825" y="356"/>
                    <a:pt x="2734" y="294"/>
                  </a:cubicBezTo>
                  <a:cubicBezTo>
                    <a:pt x="2437" y="97"/>
                    <a:pt x="2097" y="1"/>
                    <a:pt x="1760" y="1"/>
                  </a:cubicBezTo>
                  <a:close/>
                </a:path>
              </a:pathLst>
            </a:custGeom>
            <a:solidFill>
              <a:srgbClr val="CC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7"/>
            <p:cNvSpPr/>
            <p:nvPr/>
          </p:nvSpPr>
          <p:spPr>
            <a:xfrm>
              <a:off x="1565365" y="1568181"/>
              <a:ext cx="68958" cy="80137"/>
            </a:xfrm>
            <a:custGeom>
              <a:avLst/>
              <a:gdLst/>
              <a:ahLst/>
              <a:cxnLst/>
              <a:rect l="l" t="t" r="r" b="b"/>
              <a:pathLst>
                <a:path w="2634" h="3061" extrusionOk="0">
                  <a:moveTo>
                    <a:pt x="1692" y="1"/>
                  </a:moveTo>
                  <a:cubicBezTo>
                    <a:pt x="1250" y="15"/>
                    <a:pt x="832" y="198"/>
                    <a:pt x="520" y="510"/>
                  </a:cubicBezTo>
                  <a:lnTo>
                    <a:pt x="342" y="683"/>
                  </a:lnTo>
                  <a:cubicBezTo>
                    <a:pt x="1" y="1029"/>
                    <a:pt x="1" y="1586"/>
                    <a:pt x="342" y="1927"/>
                  </a:cubicBezTo>
                  <a:lnTo>
                    <a:pt x="1476" y="3061"/>
                  </a:lnTo>
                  <a:cubicBezTo>
                    <a:pt x="1591" y="3018"/>
                    <a:pt x="1692" y="2950"/>
                    <a:pt x="1778" y="2864"/>
                  </a:cubicBezTo>
                  <a:lnTo>
                    <a:pt x="1956" y="2691"/>
                  </a:lnTo>
                  <a:cubicBezTo>
                    <a:pt x="2633" y="2004"/>
                    <a:pt x="2633" y="899"/>
                    <a:pt x="1956" y="217"/>
                  </a:cubicBezTo>
                  <a:cubicBezTo>
                    <a:pt x="1874" y="135"/>
                    <a:pt x="1783" y="63"/>
                    <a:pt x="169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7"/>
            <p:cNvSpPr/>
            <p:nvPr/>
          </p:nvSpPr>
          <p:spPr>
            <a:xfrm>
              <a:off x="1287935" y="1510978"/>
              <a:ext cx="350288" cy="362357"/>
            </a:xfrm>
            <a:custGeom>
              <a:avLst/>
              <a:gdLst/>
              <a:ahLst/>
              <a:cxnLst/>
              <a:rect l="l" t="t" r="r" b="b"/>
              <a:pathLst>
                <a:path w="13380" h="13841" extrusionOk="0">
                  <a:moveTo>
                    <a:pt x="7634" y="413"/>
                  </a:moveTo>
                  <a:cubicBezTo>
                    <a:pt x="8316" y="413"/>
                    <a:pt x="8950" y="773"/>
                    <a:pt x="9301" y="1360"/>
                  </a:cubicBezTo>
                  <a:cubicBezTo>
                    <a:pt x="9421" y="1508"/>
                    <a:pt x="9546" y="1950"/>
                    <a:pt x="10074" y="2123"/>
                  </a:cubicBezTo>
                  <a:cubicBezTo>
                    <a:pt x="9930" y="2248"/>
                    <a:pt x="9796" y="2383"/>
                    <a:pt x="9671" y="2527"/>
                  </a:cubicBezTo>
                  <a:cubicBezTo>
                    <a:pt x="9113" y="2239"/>
                    <a:pt x="8960" y="1782"/>
                    <a:pt x="8849" y="1629"/>
                  </a:cubicBezTo>
                  <a:cubicBezTo>
                    <a:pt x="8595" y="1201"/>
                    <a:pt x="8133" y="942"/>
                    <a:pt x="7634" y="942"/>
                  </a:cubicBezTo>
                  <a:lnTo>
                    <a:pt x="5674" y="942"/>
                  </a:lnTo>
                  <a:cubicBezTo>
                    <a:pt x="5174" y="942"/>
                    <a:pt x="4713" y="1201"/>
                    <a:pt x="4458" y="1629"/>
                  </a:cubicBezTo>
                  <a:cubicBezTo>
                    <a:pt x="4338" y="1797"/>
                    <a:pt x="4208" y="2181"/>
                    <a:pt x="3738" y="2469"/>
                  </a:cubicBezTo>
                  <a:cubicBezTo>
                    <a:pt x="3723" y="2455"/>
                    <a:pt x="3714" y="2445"/>
                    <a:pt x="3699" y="2431"/>
                  </a:cubicBezTo>
                  <a:lnTo>
                    <a:pt x="3526" y="2258"/>
                  </a:lnTo>
                  <a:cubicBezTo>
                    <a:pt x="3464" y="2195"/>
                    <a:pt x="3401" y="2138"/>
                    <a:pt x="3334" y="2090"/>
                  </a:cubicBezTo>
                  <a:cubicBezTo>
                    <a:pt x="3776" y="1888"/>
                    <a:pt x="3882" y="1523"/>
                    <a:pt x="4007" y="1360"/>
                  </a:cubicBezTo>
                  <a:cubicBezTo>
                    <a:pt x="4357" y="773"/>
                    <a:pt x="4987" y="413"/>
                    <a:pt x="5674" y="413"/>
                  </a:cubicBezTo>
                  <a:close/>
                  <a:moveTo>
                    <a:pt x="3219" y="4444"/>
                  </a:moveTo>
                  <a:lnTo>
                    <a:pt x="3469" y="4694"/>
                  </a:lnTo>
                  <a:cubicBezTo>
                    <a:pt x="3349" y="4804"/>
                    <a:pt x="3228" y="4924"/>
                    <a:pt x="3118" y="5049"/>
                  </a:cubicBezTo>
                  <a:lnTo>
                    <a:pt x="2868" y="4799"/>
                  </a:lnTo>
                  <a:lnTo>
                    <a:pt x="3219" y="4444"/>
                  </a:lnTo>
                  <a:close/>
                  <a:moveTo>
                    <a:pt x="10233" y="4444"/>
                  </a:moveTo>
                  <a:lnTo>
                    <a:pt x="10588" y="4794"/>
                  </a:lnTo>
                  <a:lnTo>
                    <a:pt x="10338" y="5049"/>
                  </a:lnTo>
                  <a:cubicBezTo>
                    <a:pt x="10228" y="4924"/>
                    <a:pt x="10108" y="4804"/>
                    <a:pt x="9988" y="4694"/>
                  </a:cubicBezTo>
                  <a:lnTo>
                    <a:pt x="10233" y="4444"/>
                  </a:lnTo>
                  <a:close/>
                  <a:moveTo>
                    <a:pt x="2143" y="2095"/>
                  </a:moveTo>
                  <a:cubicBezTo>
                    <a:pt x="2959" y="2095"/>
                    <a:pt x="3344" y="2681"/>
                    <a:pt x="3411" y="2719"/>
                  </a:cubicBezTo>
                  <a:cubicBezTo>
                    <a:pt x="3603" y="2916"/>
                    <a:pt x="3661" y="3204"/>
                    <a:pt x="3555" y="3459"/>
                  </a:cubicBezTo>
                  <a:cubicBezTo>
                    <a:pt x="3488" y="3627"/>
                    <a:pt x="3536" y="3545"/>
                    <a:pt x="2181" y="4905"/>
                  </a:cubicBezTo>
                  <a:cubicBezTo>
                    <a:pt x="2049" y="5037"/>
                    <a:pt x="1876" y="5103"/>
                    <a:pt x="1703" y="5103"/>
                  </a:cubicBezTo>
                  <a:cubicBezTo>
                    <a:pt x="1530" y="5103"/>
                    <a:pt x="1357" y="5037"/>
                    <a:pt x="1225" y="4905"/>
                  </a:cubicBezTo>
                  <a:lnTo>
                    <a:pt x="1052" y="4732"/>
                  </a:lnTo>
                  <a:cubicBezTo>
                    <a:pt x="96" y="3776"/>
                    <a:pt x="745" y="2095"/>
                    <a:pt x="2143" y="2095"/>
                  </a:cubicBezTo>
                  <a:close/>
                  <a:moveTo>
                    <a:pt x="7634" y="1355"/>
                  </a:moveTo>
                  <a:cubicBezTo>
                    <a:pt x="7989" y="1355"/>
                    <a:pt x="8316" y="1537"/>
                    <a:pt x="8498" y="1840"/>
                  </a:cubicBezTo>
                  <a:cubicBezTo>
                    <a:pt x="8609" y="1994"/>
                    <a:pt x="8806" y="2541"/>
                    <a:pt x="9483" y="2892"/>
                  </a:cubicBezTo>
                  <a:cubicBezTo>
                    <a:pt x="9373" y="3272"/>
                    <a:pt x="9474" y="3685"/>
                    <a:pt x="9757" y="3963"/>
                  </a:cubicBezTo>
                  <a:lnTo>
                    <a:pt x="9945" y="4155"/>
                  </a:lnTo>
                  <a:lnTo>
                    <a:pt x="9671" y="4429"/>
                  </a:lnTo>
                  <a:cubicBezTo>
                    <a:pt x="8812" y="3771"/>
                    <a:pt x="7775" y="3430"/>
                    <a:pt x="6727" y="3430"/>
                  </a:cubicBezTo>
                  <a:cubicBezTo>
                    <a:pt x="6123" y="3430"/>
                    <a:pt x="5514" y="3544"/>
                    <a:pt x="4934" y="3776"/>
                  </a:cubicBezTo>
                  <a:cubicBezTo>
                    <a:pt x="4709" y="3865"/>
                    <a:pt x="4803" y="4172"/>
                    <a:pt x="5004" y="4172"/>
                  </a:cubicBezTo>
                  <a:cubicBezTo>
                    <a:pt x="5030" y="4172"/>
                    <a:pt x="5058" y="4167"/>
                    <a:pt x="5088" y="4155"/>
                  </a:cubicBezTo>
                  <a:cubicBezTo>
                    <a:pt x="5630" y="3939"/>
                    <a:pt x="6182" y="3839"/>
                    <a:pt x="6722" y="3839"/>
                  </a:cubicBezTo>
                  <a:cubicBezTo>
                    <a:pt x="9050" y="3839"/>
                    <a:pt x="11146" y="5709"/>
                    <a:pt x="11146" y="8263"/>
                  </a:cubicBezTo>
                  <a:cubicBezTo>
                    <a:pt x="11146" y="10813"/>
                    <a:pt x="9054" y="12685"/>
                    <a:pt x="6729" y="12685"/>
                  </a:cubicBezTo>
                  <a:cubicBezTo>
                    <a:pt x="6175" y="12685"/>
                    <a:pt x="5609" y="12579"/>
                    <a:pt x="5054" y="12351"/>
                  </a:cubicBezTo>
                  <a:cubicBezTo>
                    <a:pt x="1768" y="11011"/>
                    <a:pt x="1297" y="6442"/>
                    <a:pt x="4381" y="4511"/>
                  </a:cubicBezTo>
                  <a:cubicBezTo>
                    <a:pt x="4564" y="4385"/>
                    <a:pt x="4445" y="4132"/>
                    <a:pt x="4267" y="4132"/>
                  </a:cubicBezTo>
                  <a:cubicBezTo>
                    <a:pt x="4235" y="4132"/>
                    <a:pt x="4200" y="4141"/>
                    <a:pt x="4165" y="4160"/>
                  </a:cubicBezTo>
                  <a:cubicBezTo>
                    <a:pt x="4036" y="4247"/>
                    <a:pt x="3906" y="4333"/>
                    <a:pt x="3781" y="4429"/>
                  </a:cubicBezTo>
                  <a:lnTo>
                    <a:pt x="3507" y="4155"/>
                  </a:lnTo>
                  <a:cubicBezTo>
                    <a:pt x="3598" y="4040"/>
                    <a:pt x="4016" y="3786"/>
                    <a:pt x="4016" y="3195"/>
                  </a:cubicBezTo>
                  <a:cubicBezTo>
                    <a:pt x="4016" y="3070"/>
                    <a:pt x="3992" y="2945"/>
                    <a:pt x="3954" y="2825"/>
                  </a:cubicBezTo>
                  <a:cubicBezTo>
                    <a:pt x="4526" y="2474"/>
                    <a:pt x="4698" y="1998"/>
                    <a:pt x="4814" y="1840"/>
                  </a:cubicBezTo>
                  <a:cubicBezTo>
                    <a:pt x="4992" y="1537"/>
                    <a:pt x="5318" y="1355"/>
                    <a:pt x="5674" y="1355"/>
                  </a:cubicBezTo>
                  <a:close/>
                  <a:moveTo>
                    <a:pt x="3449" y="11813"/>
                  </a:moveTo>
                  <a:cubicBezTo>
                    <a:pt x="3728" y="12068"/>
                    <a:pt x="4031" y="12289"/>
                    <a:pt x="4357" y="12471"/>
                  </a:cubicBezTo>
                  <a:lnTo>
                    <a:pt x="3560" y="13269"/>
                  </a:lnTo>
                  <a:cubicBezTo>
                    <a:pt x="3453" y="13367"/>
                    <a:pt x="3318" y="13415"/>
                    <a:pt x="3184" y="13415"/>
                  </a:cubicBezTo>
                  <a:cubicBezTo>
                    <a:pt x="3042" y="13415"/>
                    <a:pt x="2900" y="13361"/>
                    <a:pt x="2791" y="13254"/>
                  </a:cubicBezTo>
                  <a:cubicBezTo>
                    <a:pt x="2585" y="13043"/>
                    <a:pt x="2575" y="12707"/>
                    <a:pt x="2777" y="12486"/>
                  </a:cubicBezTo>
                  <a:lnTo>
                    <a:pt x="3449" y="11813"/>
                  </a:lnTo>
                  <a:close/>
                  <a:moveTo>
                    <a:pt x="10007" y="11808"/>
                  </a:moveTo>
                  <a:lnTo>
                    <a:pt x="10680" y="12486"/>
                  </a:lnTo>
                  <a:cubicBezTo>
                    <a:pt x="10910" y="12702"/>
                    <a:pt x="10920" y="13062"/>
                    <a:pt x="10694" y="13283"/>
                  </a:cubicBezTo>
                  <a:cubicBezTo>
                    <a:pt x="10586" y="13391"/>
                    <a:pt x="10444" y="13445"/>
                    <a:pt x="10303" y="13445"/>
                  </a:cubicBezTo>
                  <a:cubicBezTo>
                    <a:pt x="10156" y="13445"/>
                    <a:pt x="10009" y="13386"/>
                    <a:pt x="9901" y="13269"/>
                  </a:cubicBezTo>
                  <a:lnTo>
                    <a:pt x="9104" y="12471"/>
                  </a:lnTo>
                  <a:cubicBezTo>
                    <a:pt x="9430" y="12284"/>
                    <a:pt x="9733" y="12063"/>
                    <a:pt x="10007" y="11808"/>
                  </a:cubicBezTo>
                  <a:close/>
                  <a:moveTo>
                    <a:pt x="5674" y="0"/>
                  </a:moveTo>
                  <a:cubicBezTo>
                    <a:pt x="4843" y="0"/>
                    <a:pt x="4079" y="437"/>
                    <a:pt x="3651" y="1148"/>
                  </a:cubicBezTo>
                  <a:lnTo>
                    <a:pt x="3478" y="1432"/>
                  </a:lnTo>
                  <a:cubicBezTo>
                    <a:pt x="3296" y="1742"/>
                    <a:pt x="2998" y="1774"/>
                    <a:pt x="2837" y="1774"/>
                  </a:cubicBezTo>
                  <a:cubicBezTo>
                    <a:pt x="2794" y="1774"/>
                    <a:pt x="2761" y="1772"/>
                    <a:pt x="2742" y="1772"/>
                  </a:cubicBezTo>
                  <a:cubicBezTo>
                    <a:pt x="2736" y="1772"/>
                    <a:pt x="2732" y="1772"/>
                    <a:pt x="2729" y="1773"/>
                  </a:cubicBezTo>
                  <a:cubicBezTo>
                    <a:pt x="2533" y="1710"/>
                    <a:pt x="2334" y="1680"/>
                    <a:pt x="2137" y="1680"/>
                  </a:cubicBezTo>
                  <a:cubicBezTo>
                    <a:pt x="1469" y="1680"/>
                    <a:pt x="830" y="2026"/>
                    <a:pt x="466" y="2623"/>
                  </a:cubicBezTo>
                  <a:cubicBezTo>
                    <a:pt x="0" y="3392"/>
                    <a:pt x="120" y="4381"/>
                    <a:pt x="759" y="5020"/>
                  </a:cubicBezTo>
                  <a:cubicBezTo>
                    <a:pt x="855" y="5092"/>
                    <a:pt x="1119" y="5515"/>
                    <a:pt x="1701" y="5515"/>
                  </a:cubicBezTo>
                  <a:cubicBezTo>
                    <a:pt x="2253" y="5515"/>
                    <a:pt x="2522" y="5126"/>
                    <a:pt x="2575" y="5087"/>
                  </a:cubicBezTo>
                  <a:lnTo>
                    <a:pt x="2859" y="5371"/>
                  </a:lnTo>
                  <a:cubicBezTo>
                    <a:pt x="1403" y="7321"/>
                    <a:pt x="1682" y="9973"/>
                    <a:pt x="3161" y="11520"/>
                  </a:cubicBezTo>
                  <a:lnTo>
                    <a:pt x="2484" y="12197"/>
                  </a:lnTo>
                  <a:cubicBezTo>
                    <a:pt x="1883" y="12798"/>
                    <a:pt x="2306" y="13840"/>
                    <a:pt x="3166" y="13840"/>
                  </a:cubicBezTo>
                  <a:cubicBezTo>
                    <a:pt x="3421" y="13840"/>
                    <a:pt x="3666" y="13739"/>
                    <a:pt x="3848" y="13557"/>
                  </a:cubicBezTo>
                  <a:lnTo>
                    <a:pt x="4742" y="12663"/>
                  </a:lnTo>
                  <a:cubicBezTo>
                    <a:pt x="5373" y="12949"/>
                    <a:pt x="6051" y="13092"/>
                    <a:pt x="6728" y="13092"/>
                  </a:cubicBezTo>
                  <a:cubicBezTo>
                    <a:pt x="7406" y="13092"/>
                    <a:pt x="8083" y="12949"/>
                    <a:pt x="8715" y="12663"/>
                  </a:cubicBezTo>
                  <a:lnTo>
                    <a:pt x="9603" y="13557"/>
                  </a:lnTo>
                  <a:cubicBezTo>
                    <a:pt x="9786" y="13739"/>
                    <a:pt x="10031" y="13840"/>
                    <a:pt x="10286" y="13840"/>
                  </a:cubicBezTo>
                  <a:cubicBezTo>
                    <a:pt x="11141" y="13840"/>
                    <a:pt x="11578" y="12803"/>
                    <a:pt x="10968" y="12193"/>
                  </a:cubicBezTo>
                  <a:lnTo>
                    <a:pt x="10295" y="11520"/>
                  </a:lnTo>
                  <a:cubicBezTo>
                    <a:pt x="11857" y="9805"/>
                    <a:pt x="11981" y="7225"/>
                    <a:pt x="10593" y="5366"/>
                  </a:cubicBezTo>
                  <a:lnTo>
                    <a:pt x="10872" y="5087"/>
                  </a:lnTo>
                  <a:cubicBezTo>
                    <a:pt x="10934" y="5131"/>
                    <a:pt x="11189" y="5510"/>
                    <a:pt x="11751" y="5510"/>
                  </a:cubicBezTo>
                  <a:cubicBezTo>
                    <a:pt x="12039" y="5510"/>
                    <a:pt x="12313" y="5400"/>
                    <a:pt x="12519" y="5193"/>
                  </a:cubicBezTo>
                  <a:cubicBezTo>
                    <a:pt x="12568" y="5126"/>
                    <a:pt x="13379" y="4540"/>
                    <a:pt x="13255" y="3425"/>
                  </a:cubicBezTo>
                  <a:cubicBezTo>
                    <a:pt x="13241" y="3299"/>
                    <a:pt x="13147" y="3240"/>
                    <a:pt x="13053" y="3240"/>
                  </a:cubicBezTo>
                  <a:cubicBezTo>
                    <a:pt x="12942" y="3240"/>
                    <a:pt x="12831" y="3321"/>
                    <a:pt x="12846" y="3469"/>
                  </a:cubicBezTo>
                  <a:cubicBezTo>
                    <a:pt x="12947" y="4367"/>
                    <a:pt x="12284" y="4823"/>
                    <a:pt x="12231" y="4905"/>
                  </a:cubicBezTo>
                  <a:cubicBezTo>
                    <a:pt x="12099" y="5035"/>
                    <a:pt x="11926" y="5099"/>
                    <a:pt x="11753" y="5099"/>
                  </a:cubicBezTo>
                  <a:cubicBezTo>
                    <a:pt x="11580" y="5099"/>
                    <a:pt x="11407" y="5035"/>
                    <a:pt x="11275" y="4905"/>
                  </a:cubicBezTo>
                  <a:lnTo>
                    <a:pt x="10045" y="3675"/>
                  </a:lnTo>
                  <a:cubicBezTo>
                    <a:pt x="9781" y="3411"/>
                    <a:pt x="9781" y="2983"/>
                    <a:pt x="10045" y="2719"/>
                  </a:cubicBezTo>
                  <a:cubicBezTo>
                    <a:pt x="10137" y="2657"/>
                    <a:pt x="10511" y="2095"/>
                    <a:pt x="11314" y="2095"/>
                  </a:cubicBezTo>
                  <a:cubicBezTo>
                    <a:pt x="11833" y="2095"/>
                    <a:pt x="12323" y="2354"/>
                    <a:pt x="12606" y="2791"/>
                  </a:cubicBezTo>
                  <a:cubicBezTo>
                    <a:pt x="12650" y="2859"/>
                    <a:pt x="12711" y="2888"/>
                    <a:pt x="12772" y="2888"/>
                  </a:cubicBezTo>
                  <a:cubicBezTo>
                    <a:pt x="12916" y="2888"/>
                    <a:pt x="13057" y="2728"/>
                    <a:pt x="12952" y="2565"/>
                  </a:cubicBezTo>
                  <a:cubicBezTo>
                    <a:pt x="12583" y="2005"/>
                    <a:pt x="11962" y="1682"/>
                    <a:pt x="11315" y="1682"/>
                  </a:cubicBezTo>
                  <a:cubicBezTo>
                    <a:pt x="11120" y="1682"/>
                    <a:pt x="10922" y="1711"/>
                    <a:pt x="10728" y="1773"/>
                  </a:cubicBezTo>
                  <a:lnTo>
                    <a:pt x="10425" y="1773"/>
                  </a:lnTo>
                  <a:cubicBezTo>
                    <a:pt x="10180" y="1773"/>
                    <a:pt x="9949" y="1643"/>
                    <a:pt x="9824" y="1432"/>
                  </a:cubicBezTo>
                  <a:lnTo>
                    <a:pt x="9651" y="1148"/>
                  </a:lnTo>
                  <a:cubicBezTo>
                    <a:pt x="9229" y="437"/>
                    <a:pt x="8460" y="5"/>
                    <a:pt x="7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7"/>
            <p:cNvSpPr/>
            <p:nvPr/>
          </p:nvSpPr>
          <p:spPr>
            <a:xfrm>
              <a:off x="1345662" y="1623892"/>
              <a:ext cx="225410" cy="206874"/>
            </a:xfrm>
            <a:custGeom>
              <a:avLst/>
              <a:gdLst/>
              <a:ahLst/>
              <a:cxnLst/>
              <a:rect l="l" t="t" r="r" b="b"/>
              <a:pathLst>
                <a:path w="8610" h="7902" extrusionOk="0">
                  <a:moveTo>
                    <a:pt x="4580" y="1"/>
                  </a:moveTo>
                  <a:cubicBezTo>
                    <a:pt x="2561" y="1"/>
                    <a:pt x="577" y="1533"/>
                    <a:pt x="577" y="3950"/>
                  </a:cubicBezTo>
                  <a:cubicBezTo>
                    <a:pt x="577" y="6334"/>
                    <a:pt x="2542" y="7902"/>
                    <a:pt x="4570" y="7902"/>
                  </a:cubicBezTo>
                  <a:cubicBezTo>
                    <a:pt x="5603" y="7902"/>
                    <a:pt x="6652" y="7495"/>
                    <a:pt x="7466" y="6583"/>
                  </a:cubicBezTo>
                  <a:cubicBezTo>
                    <a:pt x="7730" y="6285"/>
                    <a:pt x="7951" y="5948"/>
                    <a:pt x="8119" y="5583"/>
                  </a:cubicBezTo>
                  <a:cubicBezTo>
                    <a:pt x="8191" y="5420"/>
                    <a:pt x="8057" y="5292"/>
                    <a:pt x="7922" y="5292"/>
                  </a:cubicBezTo>
                  <a:cubicBezTo>
                    <a:pt x="7851" y="5292"/>
                    <a:pt x="7780" y="5328"/>
                    <a:pt x="7740" y="5415"/>
                  </a:cubicBezTo>
                  <a:cubicBezTo>
                    <a:pt x="7163" y="6674"/>
                    <a:pt x="5909" y="7486"/>
                    <a:pt x="4521" y="7486"/>
                  </a:cubicBezTo>
                  <a:cubicBezTo>
                    <a:pt x="1658" y="7486"/>
                    <a:pt x="0" y="4253"/>
                    <a:pt x="1610" y="1937"/>
                  </a:cubicBezTo>
                  <a:cubicBezTo>
                    <a:pt x="2312" y="926"/>
                    <a:pt x="3418" y="413"/>
                    <a:pt x="4525" y="413"/>
                  </a:cubicBezTo>
                  <a:cubicBezTo>
                    <a:pt x="5622" y="413"/>
                    <a:pt x="6720" y="916"/>
                    <a:pt x="7427" y="1937"/>
                  </a:cubicBezTo>
                  <a:cubicBezTo>
                    <a:pt x="7980" y="2734"/>
                    <a:pt x="8181" y="3729"/>
                    <a:pt x="7980" y="4680"/>
                  </a:cubicBezTo>
                  <a:cubicBezTo>
                    <a:pt x="7946" y="4833"/>
                    <a:pt x="8067" y="4926"/>
                    <a:pt x="8185" y="4926"/>
                  </a:cubicBezTo>
                  <a:cubicBezTo>
                    <a:pt x="8273" y="4926"/>
                    <a:pt x="8359" y="4876"/>
                    <a:pt x="8383" y="4762"/>
                  </a:cubicBezTo>
                  <a:cubicBezTo>
                    <a:pt x="8609" y="3695"/>
                    <a:pt x="8383" y="2581"/>
                    <a:pt x="7759" y="1687"/>
                  </a:cubicBezTo>
                  <a:cubicBezTo>
                    <a:pt x="6944" y="520"/>
                    <a:pt x="5756" y="1"/>
                    <a:pt x="458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7"/>
            <p:cNvSpPr/>
            <p:nvPr/>
          </p:nvSpPr>
          <p:spPr>
            <a:xfrm>
              <a:off x="1444125" y="1648423"/>
              <a:ext cx="80687" cy="141974"/>
            </a:xfrm>
            <a:custGeom>
              <a:avLst/>
              <a:gdLst/>
              <a:ahLst/>
              <a:cxnLst/>
              <a:rect l="l" t="t" r="r" b="b"/>
              <a:pathLst>
                <a:path w="3082" h="5423" extrusionOk="0">
                  <a:moveTo>
                    <a:pt x="717" y="376"/>
                  </a:moveTo>
                  <a:cubicBezTo>
                    <a:pt x="894" y="376"/>
                    <a:pt x="1034" y="534"/>
                    <a:pt x="1014" y="712"/>
                  </a:cubicBezTo>
                  <a:lnTo>
                    <a:pt x="1014" y="2677"/>
                  </a:lnTo>
                  <a:cubicBezTo>
                    <a:pt x="918" y="2633"/>
                    <a:pt x="816" y="2612"/>
                    <a:pt x="715" y="2612"/>
                  </a:cubicBezTo>
                  <a:cubicBezTo>
                    <a:pt x="613" y="2612"/>
                    <a:pt x="512" y="2633"/>
                    <a:pt x="419" y="2677"/>
                  </a:cubicBezTo>
                  <a:lnTo>
                    <a:pt x="419" y="712"/>
                  </a:lnTo>
                  <a:cubicBezTo>
                    <a:pt x="395" y="534"/>
                    <a:pt x="534" y="376"/>
                    <a:pt x="717" y="376"/>
                  </a:cubicBezTo>
                  <a:close/>
                  <a:moveTo>
                    <a:pt x="751" y="3027"/>
                  </a:moveTo>
                  <a:cubicBezTo>
                    <a:pt x="883" y="3027"/>
                    <a:pt x="921" y="3102"/>
                    <a:pt x="2321" y="4502"/>
                  </a:cubicBezTo>
                  <a:lnTo>
                    <a:pt x="2316" y="4502"/>
                  </a:lnTo>
                  <a:cubicBezTo>
                    <a:pt x="2465" y="4613"/>
                    <a:pt x="2480" y="4824"/>
                    <a:pt x="2350" y="4954"/>
                  </a:cubicBezTo>
                  <a:cubicBezTo>
                    <a:pt x="2291" y="5013"/>
                    <a:pt x="2214" y="5042"/>
                    <a:pt x="2138" y="5042"/>
                  </a:cubicBezTo>
                  <a:cubicBezTo>
                    <a:pt x="2048" y="5042"/>
                    <a:pt x="1958" y="5001"/>
                    <a:pt x="1898" y="4920"/>
                  </a:cubicBezTo>
                  <a:lnTo>
                    <a:pt x="510" y="3537"/>
                  </a:lnTo>
                  <a:cubicBezTo>
                    <a:pt x="327" y="3344"/>
                    <a:pt x="457" y="3032"/>
                    <a:pt x="721" y="3027"/>
                  </a:cubicBezTo>
                  <a:cubicBezTo>
                    <a:pt x="732" y="3027"/>
                    <a:pt x="742" y="3027"/>
                    <a:pt x="751" y="3027"/>
                  </a:cubicBezTo>
                  <a:close/>
                  <a:moveTo>
                    <a:pt x="717" y="1"/>
                  </a:moveTo>
                  <a:cubicBezTo>
                    <a:pt x="327" y="1"/>
                    <a:pt x="6" y="318"/>
                    <a:pt x="6" y="712"/>
                  </a:cubicBezTo>
                  <a:lnTo>
                    <a:pt x="6" y="3306"/>
                  </a:lnTo>
                  <a:cubicBezTo>
                    <a:pt x="1" y="3498"/>
                    <a:pt x="78" y="3685"/>
                    <a:pt x="217" y="3820"/>
                  </a:cubicBezTo>
                  <a:cubicBezTo>
                    <a:pt x="1629" y="5204"/>
                    <a:pt x="1610" y="5285"/>
                    <a:pt x="1865" y="5376"/>
                  </a:cubicBezTo>
                  <a:cubicBezTo>
                    <a:pt x="1953" y="5408"/>
                    <a:pt x="2038" y="5423"/>
                    <a:pt x="2120" y="5423"/>
                  </a:cubicBezTo>
                  <a:cubicBezTo>
                    <a:pt x="2703" y="5423"/>
                    <a:pt x="3081" y="4681"/>
                    <a:pt x="2609" y="4209"/>
                  </a:cubicBezTo>
                  <a:lnTo>
                    <a:pt x="1428" y="3027"/>
                  </a:lnTo>
                  <a:lnTo>
                    <a:pt x="1428" y="712"/>
                  </a:lnTo>
                  <a:cubicBezTo>
                    <a:pt x="1428" y="318"/>
                    <a:pt x="1110" y="1"/>
                    <a:pt x="7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7"/>
            <p:cNvSpPr/>
            <p:nvPr/>
          </p:nvSpPr>
          <p:spPr>
            <a:xfrm>
              <a:off x="1493684" y="1777098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7"/>
            <p:cNvSpPr/>
            <p:nvPr/>
          </p:nvSpPr>
          <p:spPr>
            <a:xfrm>
              <a:off x="1493815" y="1777333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8" name="Google Shape;17018;p87"/>
          <p:cNvGrpSpPr/>
          <p:nvPr/>
        </p:nvGrpSpPr>
        <p:grpSpPr>
          <a:xfrm>
            <a:off x="2477973" y="4289959"/>
            <a:ext cx="210042" cy="361991"/>
            <a:chOff x="2477973" y="4289959"/>
            <a:chExt cx="210042" cy="361991"/>
          </a:xfrm>
        </p:grpSpPr>
        <p:sp>
          <p:nvSpPr>
            <p:cNvPr id="17019" name="Google Shape;17019;p87"/>
            <p:cNvSpPr/>
            <p:nvPr/>
          </p:nvSpPr>
          <p:spPr>
            <a:xfrm>
              <a:off x="2493551" y="4295745"/>
              <a:ext cx="178888" cy="350288"/>
            </a:xfrm>
            <a:custGeom>
              <a:avLst/>
              <a:gdLst/>
              <a:ahLst/>
              <a:cxnLst/>
              <a:rect l="l" t="t" r="r" b="b"/>
              <a:pathLst>
                <a:path w="6833" h="13380" extrusionOk="0">
                  <a:moveTo>
                    <a:pt x="1" y="1"/>
                  </a:moveTo>
                  <a:lnTo>
                    <a:pt x="1" y="3397"/>
                  </a:lnTo>
                  <a:cubicBezTo>
                    <a:pt x="1" y="4934"/>
                    <a:pt x="1029" y="6284"/>
                    <a:pt x="2513" y="6693"/>
                  </a:cubicBezTo>
                  <a:cubicBezTo>
                    <a:pt x="1029" y="7096"/>
                    <a:pt x="1" y="8446"/>
                    <a:pt x="1" y="9983"/>
                  </a:cubicBezTo>
                  <a:lnTo>
                    <a:pt x="1" y="13380"/>
                  </a:lnTo>
                  <a:lnTo>
                    <a:pt x="6832" y="13380"/>
                  </a:lnTo>
                  <a:lnTo>
                    <a:pt x="6832" y="9983"/>
                  </a:lnTo>
                  <a:cubicBezTo>
                    <a:pt x="6827" y="8446"/>
                    <a:pt x="5799" y="7096"/>
                    <a:pt x="4320" y="6693"/>
                  </a:cubicBezTo>
                  <a:cubicBezTo>
                    <a:pt x="5799" y="6284"/>
                    <a:pt x="6827" y="4934"/>
                    <a:pt x="6832" y="3397"/>
                  </a:cubicBezTo>
                  <a:lnTo>
                    <a:pt x="6832" y="1"/>
                  </a:lnTo>
                  <a:close/>
                </a:path>
              </a:pathLst>
            </a:custGeom>
            <a:solidFill>
              <a:srgbClr val="E5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7"/>
            <p:cNvSpPr/>
            <p:nvPr/>
          </p:nvSpPr>
          <p:spPr>
            <a:xfrm>
              <a:off x="2516825" y="4404025"/>
              <a:ext cx="132078" cy="218760"/>
            </a:xfrm>
            <a:custGeom>
              <a:avLst/>
              <a:gdLst/>
              <a:ahLst/>
              <a:cxnLst/>
              <a:rect l="l" t="t" r="r" b="b"/>
              <a:pathLst>
                <a:path w="5045" h="8356" extrusionOk="0">
                  <a:moveTo>
                    <a:pt x="116" y="1"/>
                  </a:moveTo>
                  <a:cubicBezTo>
                    <a:pt x="366" y="832"/>
                    <a:pt x="1024" y="1471"/>
                    <a:pt x="1860" y="1692"/>
                  </a:cubicBezTo>
                  <a:cubicBezTo>
                    <a:pt x="2004" y="1735"/>
                    <a:pt x="2153" y="1764"/>
                    <a:pt x="2302" y="1778"/>
                  </a:cubicBezTo>
                  <a:lnTo>
                    <a:pt x="2302" y="4704"/>
                  </a:lnTo>
                  <a:cubicBezTo>
                    <a:pt x="1000" y="4819"/>
                    <a:pt x="1" y="5910"/>
                    <a:pt x="1" y="7216"/>
                  </a:cubicBezTo>
                  <a:lnTo>
                    <a:pt x="1" y="8355"/>
                  </a:lnTo>
                  <a:lnTo>
                    <a:pt x="5045" y="8355"/>
                  </a:lnTo>
                  <a:lnTo>
                    <a:pt x="5045" y="7216"/>
                  </a:lnTo>
                  <a:cubicBezTo>
                    <a:pt x="5045" y="5910"/>
                    <a:pt x="4050" y="4819"/>
                    <a:pt x="2748" y="4704"/>
                  </a:cubicBezTo>
                  <a:lnTo>
                    <a:pt x="2748" y="1778"/>
                  </a:lnTo>
                  <a:cubicBezTo>
                    <a:pt x="2902" y="1764"/>
                    <a:pt x="3051" y="1735"/>
                    <a:pt x="3195" y="1692"/>
                  </a:cubicBezTo>
                  <a:cubicBezTo>
                    <a:pt x="4031" y="1471"/>
                    <a:pt x="4689" y="832"/>
                    <a:pt x="4934" y="1"/>
                  </a:cubicBezTo>
                  <a:close/>
                </a:path>
              </a:pathLst>
            </a:custGeom>
            <a:solidFill>
              <a:srgbClr val="AE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7"/>
            <p:cNvSpPr/>
            <p:nvPr/>
          </p:nvSpPr>
          <p:spPr>
            <a:xfrm>
              <a:off x="2477973" y="4289959"/>
              <a:ext cx="210042" cy="361991"/>
            </a:xfrm>
            <a:custGeom>
              <a:avLst/>
              <a:gdLst/>
              <a:ahLst/>
              <a:cxnLst/>
              <a:rect l="l" t="t" r="r" b="b"/>
              <a:pathLst>
                <a:path w="8023" h="13827" extrusionOk="0">
                  <a:moveTo>
                    <a:pt x="7201" y="443"/>
                  </a:moveTo>
                  <a:lnTo>
                    <a:pt x="7201" y="3618"/>
                  </a:lnTo>
                  <a:cubicBezTo>
                    <a:pt x="7201" y="5054"/>
                    <a:pt x="6241" y="6313"/>
                    <a:pt x="4857" y="6697"/>
                  </a:cubicBezTo>
                  <a:cubicBezTo>
                    <a:pt x="4636" y="6755"/>
                    <a:pt x="4636" y="7067"/>
                    <a:pt x="4857" y="7125"/>
                  </a:cubicBezTo>
                  <a:cubicBezTo>
                    <a:pt x="6241" y="7509"/>
                    <a:pt x="7201" y="8768"/>
                    <a:pt x="7201" y="10204"/>
                  </a:cubicBezTo>
                  <a:lnTo>
                    <a:pt x="7201" y="13380"/>
                  </a:lnTo>
                  <a:lnTo>
                    <a:pt x="822" y="13380"/>
                  </a:lnTo>
                  <a:lnTo>
                    <a:pt x="822" y="10204"/>
                  </a:lnTo>
                  <a:cubicBezTo>
                    <a:pt x="822" y="8768"/>
                    <a:pt x="1782" y="7509"/>
                    <a:pt x="3166" y="7125"/>
                  </a:cubicBezTo>
                  <a:cubicBezTo>
                    <a:pt x="3387" y="7067"/>
                    <a:pt x="3387" y="6755"/>
                    <a:pt x="3166" y="6697"/>
                  </a:cubicBezTo>
                  <a:cubicBezTo>
                    <a:pt x="1782" y="6313"/>
                    <a:pt x="822" y="5054"/>
                    <a:pt x="822" y="3618"/>
                  </a:cubicBezTo>
                  <a:lnTo>
                    <a:pt x="822" y="443"/>
                  </a:lnTo>
                  <a:close/>
                  <a:moveTo>
                    <a:pt x="298" y="1"/>
                  </a:moveTo>
                  <a:cubicBezTo>
                    <a:pt x="0" y="1"/>
                    <a:pt x="0" y="443"/>
                    <a:pt x="298" y="443"/>
                  </a:cubicBezTo>
                  <a:lnTo>
                    <a:pt x="375" y="443"/>
                  </a:lnTo>
                  <a:lnTo>
                    <a:pt x="375" y="3618"/>
                  </a:lnTo>
                  <a:cubicBezTo>
                    <a:pt x="375" y="5026"/>
                    <a:pt x="1191" y="6308"/>
                    <a:pt x="2465" y="6914"/>
                  </a:cubicBezTo>
                  <a:cubicBezTo>
                    <a:pt x="1191" y="7514"/>
                    <a:pt x="375" y="8797"/>
                    <a:pt x="375" y="10204"/>
                  </a:cubicBezTo>
                  <a:lnTo>
                    <a:pt x="375" y="13380"/>
                  </a:lnTo>
                  <a:lnTo>
                    <a:pt x="298" y="13380"/>
                  </a:lnTo>
                  <a:cubicBezTo>
                    <a:pt x="0" y="13380"/>
                    <a:pt x="0" y="13827"/>
                    <a:pt x="298" y="13827"/>
                  </a:cubicBezTo>
                  <a:lnTo>
                    <a:pt x="7725" y="13827"/>
                  </a:lnTo>
                  <a:cubicBezTo>
                    <a:pt x="8023" y="13827"/>
                    <a:pt x="8023" y="13380"/>
                    <a:pt x="7725" y="13380"/>
                  </a:cubicBezTo>
                  <a:lnTo>
                    <a:pt x="7653" y="13380"/>
                  </a:lnTo>
                  <a:lnTo>
                    <a:pt x="7653" y="10204"/>
                  </a:lnTo>
                  <a:cubicBezTo>
                    <a:pt x="7648" y="8797"/>
                    <a:pt x="6831" y="7514"/>
                    <a:pt x="5558" y="6914"/>
                  </a:cubicBezTo>
                  <a:cubicBezTo>
                    <a:pt x="6831" y="6308"/>
                    <a:pt x="7648" y="5026"/>
                    <a:pt x="7653" y="3618"/>
                  </a:cubicBezTo>
                  <a:lnTo>
                    <a:pt x="7653" y="443"/>
                  </a:lnTo>
                  <a:lnTo>
                    <a:pt x="7725" y="443"/>
                  </a:lnTo>
                  <a:cubicBezTo>
                    <a:pt x="8023" y="443"/>
                    <a:pt x="8023" y="1"/>
                    <a:pt x="77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7"/>
            <p:cNvSpPr/>
            <p:nvPr/>
          </p:nvSpPr>
          <p:spPr>
            <a:xfrm>
              <a:off x="2513055" y="4398135"/>
              <a:ext cx="139880" cy="108856"/>
            </a:xfrm>
            <a:custGeom>
              <a:avLst/>
              <a:gdLst/>
              <a:ahLst/>
              <a:cxnLst/>
              <a:rect l="l" t="t" r="r" b="b"/>
              <a:pathLst>
                <a:path w="5343" h="4158" extrusionOk="0">
                  <a:moveTo>
                    <a:pt x="260" y="0"/>
                  </a:moveTo>
                  <a:cubicBezTo>
                    <a:pt x="111" y="0"/>
                    <a:pt x="0" y="149"/>
                    <a:pt x="48" y="288"/>
                  </a:cubicBezTo>
                  <a:cubicBezTo>
                    <a:pt x="322" y="1191"/>
                    <a:pt x="1038" y="1888"/>
                    <a:pt x="1946" y="2133"/>
                  </a:cubicBezTo>
                  <a:cubicBezTo>
                    <a:pt x="2114" y="2176"/>
                    <a:pt x="2278" y="2210"/>
                    <a:pt x="2450" y="2224"/>
                  </a:cubicBezTo>
                  <a:lnTo>
                    <a:pt x="2450" y="3935"/>
                  </a:lnTo>
                  <a:cubicBezTo>
                    <a:pt x="2450" y="4083"/>
                    <a:pt x="2561" y="4158"/>
                    <a:pt x="2671" y="4158"/>
                  </a:cubicBezTo>
                  <a:cubicBezTo>
                    <a:pt x="2782" y="4158"/>
                    <a:pt x="2892" y="4083"/>
                    <a:pt x="2892" y="3935"/>
                  </a:cubicBezTo>
                  <a:lnTo>
                    <a:pt x="2892" y="2224"/>
                  </a:lnTo>
                  <a:cubicBezTo>
                    <a:pt x="3065" y="2210"/>
                    <a:pt x="3234" y="2176"/>
                    <a:pt x="3397" y="2133"/>
                  </a:cubicBezTo>
                  <a:cubicBezTo>
                    <a:pt x="4305" y="1888"/>
                    <a:pt x="5021" y="1191"/>
                    <a:pt x="5299" y="288"/>
                  </a:cubicBezTo>
                  <a:cubicBezTo>
                    <a:pt x="5343" y="149"/>
                    <a:pt x="5232" y="0"/>
                    <a:pt x="5083" y="0"/>
                  </a:cubicBezTo>
                  <a:lnTo>
                    <a:pt x="3089" y="0"/>
                  </a:lnTo>
                  <a:cubicBezTo>
                    <a:pt x="2792" y="0"/>
                    <a:pt x="2792" y="447"/>
                    <a:pt x="3089" y="447"/>
                  </a:cubicBezTo>
                  <a:lnTo>
                    <a:pt x="4761" y="447"/>
                  </a:lnTo>
                  <a:cubicBezTo>
                    <a:pt x="4478" y="1067"/>
                    <a:pt x="3940" y="1523"/>
                    <a:pt x="3282" y="1701"/>
                  </a:cubicBezTo>
                  <a:cubicBezTo>
                    <a:pt x="3082" y="1758"/>
                    <a:pt x="2877" y="1787"/>
                    <a:pt x="2671" y="1787"/>
                  </a:cubicBezTo>
                  <a:cubicBezTo>
                    <a:pt x="2466" y="1787"/>
                    <a:pt x="2261" y="1758"/>
                    <a:pt x="2061" y="1701"/>
                  </a:cubicBezTo>
                  <a:cubicBezTo>
                    <a:pt x="1403" y="1523"/>
                    <a:pt x="865" y="1067"/>
                    <a:pt x="582" y="447"/>
                  </a:cubicBezTo>
                  <a:lnTo>
                    <a:pt x="2254" y="447"/>
                  </a:lnTo>
                  <a:cubicBezTo>
                    <a:pt x="2551" y="447"/>
                    <a:pt x="2551" y="0"/>
                    <a:pt x="22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7"/>
            <p:cNvSpPr/>
            <p:nvPr/>
          </p:nvSpPr>
          <p:spPr>
            <a:xfrm>
              <a:off x="2510908" y="4529532"/>
              <a:ext cx="143781" cy="99013"/>
            </a:xfrm>
            <a:custGeom>
              <a:avLst/>
              <a:gdLst/>
              <a:ahLst/>
              <a:cxnLst/>
              <a:rect l="l" t="t" r="r" b="b"/>
              <a:pathLst>
                <a:path w="5492" h="3782" extrusionOk="0">
                  <a:moveTo>
                    <a:pt x="2092" y="1"/>
                  </a:moveTo>
                  <a:cubicBezTo>
                    <a:pt x="2071" y="1"/>
                    <a:pt x="2048" y="4"/>
                    <a:pt x="2023" y="11"/>
                  </a:cubicBezTo>
                  <a:cubicBezTo>
                    <a:pt x="832" y="342"/>
                    <a:pt x="6" y="1423"/>
                    <a:pt x="1" y="2663"/>
                  </a:cubicBezTo>
                  <a:lnTo>
                    <a:pt x="1" y="3561"/>
                  </a:lnTo>
                  <a:cubicBezTo>
                    <a:pt x="1" y="3686"/>
                    <a:pt x="102" y="3782"/>
                    <a:pt x="227" y="3782"/>
                  </a:cubicBezTo>
                  <a:lnTo>
                    <a:pt x="5271" y="3782"/>
                  </a:lnTo>
                  <a:cubicBezTo>
                    <a:pt x="5391" y="3782"/>
                    <a:pt x="5492" y="3686"/>
                    <a:pt x="5492" y="3561"/>
                  </a:cubicBezTo>
                  <a:lnTo>
                    <a:pt x="5492" y="2663"/>
                  </a:lnTo>
                  <a:cubicBezTo>
                    <a:pt x="5492" y="1428"/>
                    <a:pt x="4670" y="342"/>
                    <a:pt x="3479" y="11"/>
                  </a:cubicBezTo>
                  <a:cubicBezTo>
                    <a:pt x="3455" y="4"/>
                    <a:pt x="3432" y="1"/>
                    <a:pt x="3410" y="1"/>
                  </a:cubicBezTo>
                  <a:cubicBezTo>
                    <a:pt x="3178" y="1"/>
                    <a:pt x="3100" y="369"/>
                    <a:pt x="3359" y="443"/>
                  </a:cubicBezTo>
                  <a:cubicBezTo>
                    <a:pt x="4358" y="717"/>
                    <a:pt x="5050" y="1625"/>
                    <a:pt x="5050" y="2658"/>
                  </a:cubicBezTo>
                  <a:lnTo>
                    <a:pt x="5050" y="3335"/>
                  </a:lnTo>
                  <a:lnTo>
                    <a:pt x="452" y="3335"/>
                  </a:lnTo>
                  <a:lnTo>
                    <a:pt x="452" y="2658"/>
                  </a:lnTo>
                  <a:cubicBezTo>
                    <a:pt x="452" y="1625"/>
                    <a:pt x="1144" y="717"/>
                    <a:pt x="2143" y="443"/>
                  </a:cubicBezTo>
                  <a:cubicBezTo>
                    <a:pt x="2403" y="369"/>
                    <a:pt x="2324" y="1"/>
                    <a:pt x="20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87"/>
            <p:cNvSpPr/>
            <p:nvPr/>
          </p:nvSpPr>
          <p:spPr>
            <a:xfrm>
              <a:off x="2577196" y="4518746"/>
              <a:ext cx="11598" cy="13535"/>
            </a:xfrm>
            <a:custGeom>
              <a:avLst/>
              <a:gdLst/>
              <a:ahLst/>
              <a:cxnLst/>
              <a:rect l="l" t="t" r="r" b="b"/>
              <a:pathLst>
                <a:path w="443" h="517" extrusionOk="0">
                  <a:moveTo>
                    <a:pt x="221" y="0"/>
                  </a:moveTo>
                  <a:cubicBezTo>
                    <a:pt x="97" y="0"/>
                    <a:pt x="0" y="101"/>
                    <a:pt x="0" y="221"/>
                  </a:cubicBezTo>
                  <a:lnTo>
                    <a:pt x="0" y="293"/>
                  </a:lnTo>
                  <a:cubicBezTo>
                    <a:pt x="0" y="442"/>
                    <a:pt x="111" y="517"/>
                    <a:pt x="221" y="517"/>
                  </a:cubicBezTo>
                  <a:cubicBezTo>
                    <a:pt x="332" y="517"/>
                    <a:pt x="442" y="442"/>
                    <a:pt x="442" y="293"/>
                  </a:cubicBezTo>
                  <a:lnTo>
                    <a:pt x="442" y="221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5" name="Google Shape;17025;p87"/>
          <p:cNvGrpSpPr/>
          <p:nvPr/>
        </p:nvGrpSpPr>
        <p:grpSpPr>
          <a:xfrm>
            <a:off x="3518969" y="2909749"/>
            <a:ext cx="347827" cy="345602"/>
            <a:chOff x="3518969" y="2909749"/>
            <a:chExt cx="347827" cy="345602"/>
          </a:xfrm>
        </p:grpSpPr>
        <p:sp>
          <p:nvSpPr>
            <p:cNvPr id="17026" name="Google Shape;17026;p87"/>
            <p:cNvSpPr/>
            <p:nvPr/>
          </p:nvSpPr>
          <p:spPr>
            <a:xfrm>
              <a:off x="3670760" y="2915718"/>
              <a:ext cx="192344" cy="188496"/>
            </a:xfrm>
            <a:custGeom>
              <a:avLst/>
              <a:gdLst/>
              <a:ahLst/>
              <a:cxnLst/>
              <a:rect l="l" t="t" r="r" b="b"/>
              <a:pathLst>
                <a:path w="7347" h="7200" extrusionOk="0">
                  <a:moveTo>
                    <a:pt x="6520" y="0"/>
                  </a:moveTo>
                  <a:cubicBezTo>
                    <a:pt x="6326" y="0"/>
                    <a:pt x="6133" y="74"/>
                    <a:pt x="5987" y="220"/>
                  </a:cubicBezTo>
                  <a:lnTo>
                    <a:pt x="299" y="5913"/>
                  </a:lnTo>
                  <a:cubicBezTo>
                    <a:pt x="1" y="6206"/>
                    <a:pt x="1" y="6686"/>
                    <a:pt x="294" y="6979"/>
                  </a:cubicBezTo>
                  <a:cubicBezTo>
                    <a:pt x="443" y="7126"/>
                    <a:pt x="636" y="7199"/>
                    <a:pt x="829" y="7199"/>
                  </a:cubicBezTo>
                  <a:cubicBezTo>
                    <a:pt x="1023" y="7199"/>
                    <a:pt x="1216" y="7126"/>
                    <a:pt x="1365" y="6979"/>
                  </a:cubicBezTo>
                  <a:lnTo>
                    <a:pt x="7053" y="1291"/>
                  </a:lnTo>
                  <a:cubicBezTo>
                    <a:pt x="7346" y="994"/>
                    <a:pt x="7346" y="518"/>
                    <a:pt x="7053" y="220"/>
                  </a:cubicBezTo>
                  <a:cubicBezTo>
                    <a:pt x="6907" y="74"/>
                    <a:pt x="6713" y="0"/>
                    <a:pt x="652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7"/>
            <p:cNvSpPr/>
            <p:nvPr/>
          </p:nvSpPr>
          <p:spPr>
            <a:xfrm>
              <a:off x="3681075" y="2928913"/>
              <a:ext cx="183155" cy="178024"/>
            </a:xfrm>
            <a:custGeom>
              <a:avLst/>
              <a:gdLst/>
              <a:ahLst/>
              <a:cxnLst/>
              <a:rect l="l" t="t" r="r" b="b"/>
              <a:pathLst>
                <a:path w="6996" h="6800" extrusionOk="0">
                  <a:moveTo>
                    <a:pt x="6506" y="0"/>
                  </a:moveTo>
                  <a:cubicBezTo>
                    <a:pt x="6348" y="0"/>
                    <a:pt x="6193" y="91"/>
                    <a:pt x="6126" y="254"/>
                  </a:cubicBezTo>
                  <a:lnTo>
                    <a:pt x="438" y="5942"/>
                  </a:lnTo>
                  <a:cubicBezTo>
                    <a:pt x="111" y="6029"/>
                    <a:pt x="1" y="6437"/>
                    <a:pt x="241" y="6672"/>
                  </a:cubicBezTo>
                  <a:cubicBezTo>
                    <a:pt x="328" y="6759"/>
                    <a:pt x="438" y="6800"/>
                    <a:pt x="547" y="6800"/>
                  </a:cubicBezTo>
                  <a:cubicBezTo>
                    <a:pt x="734" y="6800"/>
                    <a:pt x="917" y="6681"/>
                    <a:pt x="971" y="6475"/>
                  </a:cubicBezTo>
                  <a:lnTo>
                    <a:pt x="6659" y="787"/>
                  </a:lnTo>
                  <a:cubicBezTo>
                    <a:pt x="6928" y="672"/>
                    <a:pt x="6995" y="326"/>
                    <a:pt x="6794" y="120"/>
                  </a:cubicBezTo>
                  <a:cubicBezTo>
                    <a:pt x="6712" y="38"/>
                    <a:pt x="6609" y="0"/>
                    <a:pt x="6506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7"/>
            <p:cNvSpPr/>
            <p:nvPr/>
          </p:nvSpPr>
          <p:spPr>
            <a:xfrm>
              <a:off x="3550280" y="3012322"/>
              <a:ext cx="216980" cy="214414"/>
            </a:xfrm>
            <a:custGeom>
              <a:avLst/>
              <a:gdLst/>
              <a:ahLst/>
              <a:cxnLst/>
              <a:rect l="l" t="t" r="r" b="b"/>
              <a:pathLst>
                <a:path w="8288" h="8190" extrusionOk="0">
                  <a:moveTo>
                    <a:pt x="6326" y="0"/>
                  </a:moveTo>
                  <a:cubicBezTo>
                    <a:pt x="6008" y="0"/>
                    <a:pt x="5671" y="77"/>
                    <a:pt x="5333" y="248"/>
                  </a:cubicBezTo>
                  <a:cubicBezTo>
                    <a:pt x="4417" y="706"/>
                    <a:pt x="2047" y="1783"/>
                    <a:pt x="705" y="1783"/>
                  </a:cubicBezTo>
                  <a:cubicBezTo>
                    <a:pt x="413" y="1783"/>
                    <a:pt x="169" y="1732"/>
                    <a:pt x="0" y="1613"/>
                  </a:cubicBezTo>
                  <a:lnTo>
                    <a:pt x="0" y="1613"/>
                  </a:lnTo>
                  <a:lnTo>
                    <a:pt x="6582" y="8189"/>
                  </a:lnTo>
                  <a:cubicBezTo>
                    <a:pt x="5909" y="7243"/>
                    <a:pt x="7384" y="3971"/>
                    <a:pt x="7942" y="2857"/>
                  </a:cubicBezTo>
                  <a:cubicBezTo>
                    <a:pt x="8287" y="2165"/>
                    <a:pt x="8254" y="1497"/>
                    <a:pt x="7980" y="979"/>
                  </a:cubicBezTo>
                  <a:cubicBezTo>
                    <a:pt x="7667" y="393"/>
                    <a:pt x="7045" y="0"/>
                    <a:pt x="632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7"/>
            <p:cNvSpPr/>
            <p:nvPr/>
          </p:nvSpPr>
          <p:spPr>
            <a:xfrm>
              <a:off x="3570151" y="3032167"/>
              <a:ext cx="197240" cy="194570"/>
            </a:xfrm>
            <a:custGeom>
              <a:avLst/>
              <a:gdLst/>
              <a:ahLst/>
              <a:cxnLst/>
              <a:rect l="l" t="t" r="r" b="b"/>
              <a:pathLst>
                <a:path w="7534" h="7432" extrusionOk="0">
                  <a:moveTo>
                    <a:pt x="6325" y="0"/>
                  </a:moveTo>
                  <a:cubicBezTo>
                    <a:pt x="6007" y="0"/>
                    <a:pt x="5670" y="76"/>
                    <a:pt x="5333" y="245"/>
                  </a:cubicBezTo>
                  <a:cubicBezTo>
                    <a:pt x="4414" y="702"/>
                    <a:pt x="2049" y="1781"/>
                    <a:pt x="707" y="1781"/>
                  </a:cubicBezTo>
                  <a:cubicBezTo>
                    <a:pt x="414" y="1781"/>
                    <a:pt x="170" y="1729"/>
                    <a:pt x="0" y="1609"/>
                  </a:cubicBezTo>
                  <a:lnTo>
                    <a:pt x="0" y="1609"/>
                  </a:lnTo>
                  <a:lnTo>
                    <a:pt x="5823" y="7431"/>
                  </a:lnTo>
                  <a:cubicBezTo>
                    <a:pt x="5150" y="6485"/>
                    <a:pt x="6625" y="3213"/>
                    <a:pt x="7183" y="2099"/>
                  </a:cubicBezTo>
                  <a:cubicBezTo>
                    <a:pt x="7533" y="1407"/>
                    <a:pt x="7495" y="739"/>
                    <a:pt x="7221" y="221"/>
                  </a:cubicBezTo>
                  <a:cubicBezTo>
                    <a:pt x="6956" y="80"/>
                    <a:pt x="6651" y="0"/>
                    <a:pt x="6325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7"/>
            <p:cNvSpPr/>
            <p:nvPr/>
          </p:nvSpPr>
          <p:spPr>
            <a:xfrm>
              <a:off x="3528263" y="3038371"/>
              <a:ext cx="212215" cy="208262"/>
            </a:xfrm>
            <a:custGeom>
              <a:avLst/>
              <a:gdLst/>
              <a:ahLst/>
              <a:cxnLst/>
              <a:rect l="l" t="t" r="r" b="b"/>
              <a:pathLst>
                <a:path w="8106" h="7955" extrusionOk="0">
                  <a:moveTo>
                    <a:pt x="794" y="0"/>
                  </a:moveTo>
                  <a:cubicBezTo>
                    <a:pt x="646" y="0"/>
                    <a:pt x="497" y="45"/>
                    <a:pt x="371" y="137"/>
                  </a:cubicBezTo>
                  <a:cubicBezTo>
                    <a:pt x="87" y="349"/>
                    <a:pt x="1" y="738"/>
                    <a:pt x="164" y="1050"/>
                  </a:cubicBezTo>
                  <a:cubicBezTo>
                    <a:pt x="198" y="1113"/>
                    <a:pt x="241" y="1170"/>
                    <a:pt x="289" y="1218"/>
                  </a:cubicBezTo>
                  <a:lnTo>
                    <a:pt x="6818" y="7747"/>
                  </a:lnTo>
                  <a:cubicBezTo>
                    <a:pt x="6958" y="7885"/>
                    <a:pt x="7142" y="7955"/>
                    <a:pt x="7324" y="7955"/>
                  </a:cubicBezTo>
                  <a:cubicBezTo>
                    <a:pt x="7504" y="7955"/>
                    <a:pt x="7684" y="7887"/>
                    <a:pt x="7822" y="7752"/>
                  </a:cubicBezTo>
                  <a:lnTo>
                    <a:pt x="7827" y="7742"/>
                  </a:lnTo>
                  <a:cubicBezTo>
                    <a:pt x="8105" y="7463"/>
                    <a:pt x="8105" y="7012"/>
                    <a:pt x="7827" y="6733"/>
                  </a:cubicBezTo>
                  <a:lnTo>
                    <a:pt x="1303" y="209"/>
                  </a:lnTo>
                  <a:cubicBezTo>
                    <a:pt x="1164" y="71"/>
                    <a:pt x="979" y="0"/>
                    <a:pt x="7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7"/>
            <p:cNvSpPr/>
            <p:nvPr/>
          </p:nvSpPr>
          <p:spPr>
            <a:xfrm>
              <a:off x="3532556" y="3060494"/>
              <a:ext cx="200486" cy="186140"/>
            </a:xfrm>
            <a:custGeom>
              <a:avLst/>
              <a:gdLst/>
              <a:ahLst/>
              <a:cxnLst/>
              <a:rect l="l" t="t" r="r" b="b"/>
              <a:pathLst>
                <a:path w="7658" h="7110" extrusionOk="0">
                  <a:moveTo>
                    <a:pt x="500" y="0"/>
                  </a:moveTo>
                  <a:cubicBezTo>
                    <a:pt x="319" y="0"/>
                    <a:pt x="139" y="69"/>
                    <a:pt x="0" y="205"/>
                  </a:cubicBezTo>
                  <a:cubicBezTo>
                    <a:pt x="34" y="268"/>
                    <a:pt x="77" y="325"/>
                    <a:pt x="125" y="373"/>
                  </a:cubicBezTo>
                  <a:lnTo>
                    <a:pt x="6654" y="6902"/>
                  </a:lnTo>
                  <a:cubicBezTo>
                    <a:pt x="6794" y="7040"/>
                    <a:pt x="6978" y="7110"/>
                    <a:pt x="7160" y="7110"/>
                  </a:cubicBezTo>
                  <a:cubicBezTo>
                    <a:pt x="7340" y="7110"/>
                    <a:pt x="7520" y="7042"/>
                    <a:pt x="7658" y="6907"/>
                  </a:cubicBezTo>
                  <a:cubicBezTo>
                    <a:pt x="7624" y="6844"/>
                    <a:pt x="7581" y="6787"/>
                    <a:pt x="7533" y="6739"/>
                  </a:cubicBezTo>
                  <a:lnTo>
                    <a:pt x="1004" y="210"/>
                  </a:lnTo>
                  <a:cubicBezTo>
                    <a:pt x="864" y="70"/>
                    <a:pt x="682" y="0"/>
                    <a:pt x="500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7"/>
            <p:cNvSpPr/>
            <p:nvPr/>
          </p:nvSpPr>
          <p:spPr>
            <a:xfrm>
              <a:off x="3564653" y="3174665"/>
              <a:ext cx="38851" cy="35317"/>
            </a:xfrm>
            <a:custGeom>
              <a:avLst/>
              <a:gdLst/>
              <a:ahLst/>
              <a:cxnLst/>
              <a:rect l="l" t="t" r="r" b="b"/>
              <a:pathLst>
                <a:path w="1484" h="1349" extrusionOk="0">
                  <a:moveTo>
                    <a:pt x="769" y="1"/>
                  </a:moveTo>
                  <a:cubicBezTo>
                    <a:pt x="480" y="1"/>
                    <a:pt x="192" y="177"/>
                    <a:pt x="110" y="518"/>
                  </a:cubicBezTo>
                  <a:cubicBezTo>
                    <a:pt x="1" y="985"/>
                    <a:pt x="375" y="1348"/>
                    <a:pt x="773" y="1348"/>
                  </a:cubicBezTo>
                  <a:cubicBezTo>
                    <a:pt x="937" y="1348"/>
                    <a:pt x="1104" y="1287"/>
                    <a:pt x="1243" y="1148"/>
                  </a:cubicBezTo>
                  <a:cubicBezTo>
                    <a:pt x="1421" y="970"/>
                    <a:pt x="1484" y="701"/>
                    <a:pt x="1407" y="461"/>
                  </a:cubicBezTo>
                  <a:cubicBezTo>
                    <a:pt x="1303" y="151"/>
                    <a:pt x="1036" y="1"/>
                    <a:pt x="76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7"/>
            <p:cNvSpPr/>
            <p:nvPr/>
          </p:nvSpPr>
          <p:spPr>
            <a:xfrm>
              <a:off x="3581382" y="3183513"/>
              <a:ext cx="22122" cy="21808"/>
            </a:xfrm>
            <a:custGeom>
              <a:avLst/>
              <a:gdLst/>
              <a:ahLst/>
              <a:cxnLst/>
              <a:rect l="l" t="t" r="r" b="b"/>
              <a:pathLst>
                <a:path w="845" h="833" extrusionOk="0">
                  <a:moveTo>
                    <a:pt x="474" y="0"/>
                  </a:moveTo>
                  <a:cubicBezTo>
                    <a:pt x="292" y="0"/>
                    <a:pt x="115" y="118"/>
                    <a:pt x="66" y="320"/>
                  </a:cubicBezTo>
                  <a:cubicBezTo>
                    <a:pt x="1" y="590"/>
                    <a:pt x="211" y="833"/>
                    <a:pt x="468" y="833"/>
                  </a:cubicBezTo>
                  <a:cubicBezTo>
                    <a:pt x="513" y="833"/>
                    <a:pt x="558" y="825"/>
                    <a:pt x="604" y="810"/>
                  </a:cubicBezTo>
                  <a:cubicBezTo>
                    <a:pt x="782" y="632"/>
                    <a:pt x="845" y="363"/>
                    <a:pt x="768" y="123"/>
                  </a:cubicBezTo>
                  <a:cubicBezTo>
                    <a:pt x="684" y="39"/>
                    <a:pt x="578" y="0"/>
                    <a:pt x="4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7"/>
            <p:cNvSpPr/>
            <p:nvPr/>
          </p:nvSpPr>
          <p:spPr>
            <a:xfrm>
              <a:off x="3521613" y="2909749"/>
              <a:ext cx="345183" cy="342879"/>
            </a:xfrm>
            <a:custGeom>
              <a:avLst/>
              <a:gdLst/>
              <a:ahLst/>
              <a:cxnLst/>
              <a:rect l="l" t="t" r="r" b="b"/>
              <a:pathLst>
                <a:path w="13185" h="13097" extrusionOk="0">
                  <a:moveTo>
                    <a:pt x="2411" y="10353"/>
                  </a:moveTo>
                  <a:cubicBezTo>
                    <a:pt x="2519" y="10353"/>
                    <a:pt x="2629" y="10393"/>
                    <a:pt x="2719" y="10484"/>
                  </a:cubicBezTo>
                  <a:cubicBezTo>
                    <a:pt x="2892" y="10652"/>
                    <a:pt x="2892" y="10930"/>
                    <a:pt x="2724" y="11103"/>
                  </a:cubicBezTo>
                  <a:lnTo>
                    <a:pt x="2719" y="11108"/>
                  </a:lnTo>
                  <a:cubicBezTo>
                    <a:pt x="2630" y="11196"/>
                    <a:pt x="2520" y="11236"/>
                    <a:pt x="2413" y="11236"/>
                  </a:cubicBezTo>
                  <a:cubicBezTo>
                    <a:pt x="2187" y="11236"/>
                    <a:pt x="1970" y="11060"/>
                    <a:pt x="1970" y="10796"/>
                  </a:cubicBezTo>
                  <a:cubicBezTo>
                    <a:pt x="1970" y="10529"/>
                    <a:pt x="2185" y="10353"/>
                    <a:pt x="2411" y="10353"/>
                  </a:cubicBezTo>
                  <a:close/>
                  <a:moveTo>
                    <a:pt x="12216" y="1"/>
                  </a:moveTo>
                  <a:cubicBezTo>
                    <a:pt x="11967" y="1"/>
                    <a:pt x="11716" y="94"/>
                    <a:pt x="11520" y="290"/>
                  </a:cubicBezTo>
                  <a:lnTo>
                    <a:pt x="8037" y="3777"/>
                  </a:lnTo>
                  <a:cubicBezTo>
                    <a:pt x="7830" y="3720"/>
                    <a:pt x="7618" y="3692"/>
                    <a:pt x="7407" y="3692"/>
                  </a:cubicBezTo>
                  <a:cubicBezTo>
                    <a:pt x="7033" y="3692"/>
                    <a:pt x="6662" y="3782"/>
                    <a:pt x="6327" y="3960"/>
                  </a:cubicBezTo>
                  <a:cubicBezTo>
                    <a:pt x="6092" y="4075"/>
                    <a:pt x="5462" y="4378"/>
                    <a:pt x="4703" y="4690"/>
                  </a:cubicBezTo>
                  <a:cubicBezTo>
                    <a:pt x="4460" y="4797"/>
                    <a:pt x="4562" y="5135"/>
                    <a:pt x="4786" y="5135"/>
                  </a:cubicBezTo>
                  <a:cubicBezTo>
                    <a:pt x="4814" y="5135"/>
                    <a:pt x="4845" y="5129"/>
                    <a:pt x="4876" y="5118"/>
                  </a:cubicBezTo>
                  <a:cubicBezTo>
                    <a:pt x="5650" y="4805"/>
                    <a:pt x="6293" y="4493"/>
                    <a:pt x="6534" y="4373"/>
                  </a:cubicBezTo>
                  <a:cubicBezTo>
                    <a:pt x="6841" y="4218"/>
                    <a:pt x="7145" y="4148"/>
                    <a:pt x="7430" y="4148"/>
                  </a:cubicBezTo>
                  <a:cubicBezTo>
                    <a:pt x="8624" y="4148"/>
                    <a:pt x="9489" y="5367"/>
                    <a:pt x="8830" y="6669"/>
                  </a:cubicBezTo>
                  <a:cubicBezTo>
                    <a:pt x="8388" y="7563"/>
                    <a:pt x="7999" y="8490"/>
                    <a:pt x="7677" y="9432"/>
                  </a:cubicBezTo>
                  <a:cubicBezTo>
                    <a:pt x="7547" y="9816"/>
                    <a:pt x="7442" y="10205"/>
                    <a:pt x="7360" y="10599"/>
                  </a:cubicBezTo>
                  <a:lnTo>
                    <a:pt x="2609" y="5843"/>
                  </a:lnTo>
                  <a:cubicBezTo>
                    <a:pt x="3080" y="5742"/>
                    <a:pt x="3541" y="5612"/>
                    <a:pt x="3992" y="5449"/>
                  </a:cubicBezTo>
                  <a:cubicBezTo>
                    <a:pt x="4237" y="5348"/>
                    <a:pt x="4144" y="5001"/>
                    <a:pt x="3915" y="5001"/>
                  </a:cubicBezTo>
                  <a:cubicBezTo>
                    <a:pt x="3892" y="5001"/>
                    <a:pt x="3868" y="5005"/>
                    <a:pt x="3843" y="5012"/>
                  </a:cubicBezTo>
                  <a:cubicBezTo>
                    <a:pt x="3123" y="5262"/>
                    <a:pt x="2594" y="5387"/>
                    <a:pt x="2205" y="5439"/>
                  </a:cubicBezTo>
                  <a:lnTo>
                    <a:pt x="1720" y="4954"/>
                  </a:lnTo>
                  <a:cubicBezTo>
                    <a:pt x="1537" y="4769"/>
                    <a:pt x="1294" y="4674"/>
                    <a:pt x="1049" y="4674"/>
                  </a:cubicBezTo>
                  <a:cubicBezTo>
                    <a:pt x="869" y="4674"/>
                    <a:pt x="687" y="4725"/>
                    <a:pt x="529" y="4829"/>
                  </a:cubicBezTo>
                  <a:cubicBezTo>
                    <a:pt x="154" y="5074"/>
                    <a:pt x="0" y="5555"/>
                    <a:pt x="168" y="5973"/>
                  </a:cubicBezTo>
                  <a:cubicBezTo>
                    <a:pt x="205" y="6085"/>
                    <a:pt x="290" y="6132"/>
                    <a:pt x="377" y="6132"/>
                  </a:cubicBezTo>
                  <a:cubicBezTo>
                    <a:pt x="529" y="6132"/>
                    <a:pt x="686" y="5989"/>
                    <a:pt x="601" y="5800"/>
                  </a:cubicBezTo>
                  <a:cubicBezTo>
                    <a:pt x="461" y="5450"/>
                    <a:pt x="746" y="5142"/>
                    <a:pt x="1055" y="5142"/>
                  </a:cubicBezTo>
                  <a:cubicBezTo>
                    <a:pt x="1172" y="5142"/>
                    <a:pt x="1291" y="5185"/>
                    <a:pt x="1393" y="5286"/>
                  </a:cubicBezTo>
                  <a:lnTo>
                    <a:pt x="7917" y="11810"/>
                  </a:lnTo>
                  <a:cubicBezTo>
                    <a:pt x="8105" y="12002"/>
                    <a:pt x="8105" y="12304"/>
                    <a:pt x="7917" y="12492"/>
                  </a:cubicBezTo>
                  <a:cubicBezTo>
                    <a:pt x="7823" y="12588"/>
                    <a:pt x="7698" y="12636"/>
                    <a:pt x="7574" y="12636"/>
                  </a:cubicBezTo>
                  <a:cubicBezTo>
                    <a:pt x="7451" y="12636"/>
                    <a:pt x="7328" y="12590"/>
                    <a:pt x="7235" y="12497"/>
                  </a:cubicBezTo>
                  <a:lnTo>
                    <a:pt x="1153" y="6415"/>
                  </a:lnTo>
                  <a:cubicBezTo>
                    <a:pt x="1101" y="6355"/>
                    <a:pt x="1041" y="6330"/>
                    <a:pt x="983" y="6330"/>
                  </a:cubicBezTo>
                  <a:cubicBezTo>
                    <a:pt x="799" y="6330"/>
                    <a:pt x="638" y="6577"/>
                    <a:pt x="831" y="6741"/>
                  </a:cubicBezTo>
                  <a:lnTo>
                    <a:pt x="3483" y="9393"/>
                  </a:lnTo>
                  <a:lnTo>
                    <a:pt x="2868" y="10008"/>
                  </a:lnTo>
                  <a:cubicBezTo>
                    <a:pt x="2725" y="9926"/>
                    <a:pt x="2568" y="9887"/>
                    <a:pt x="2412" y="9887"/>
                  </a:cubicBezTo>
                  <a:cubicBezTo>
                    <a:pt x="2139" y="9887"/>
                    <a:pt x="1871" y="10009"/>
                    <a:pt x="1696" y="10239"/>
                  </a:cubicBezTo>
                  <a:cubicBezTo>
                    <a:pt x="1417" y="10599"/>
                    <a:pt x="1451" y="11108"/>
                    <a:pt x="1773" y="11430"/>
                  </a:cubicBezTo>
                  <a:cubicBezTo>
                    <a:pt x="1949" y="11606"/>
                    <a:pt x="2180" y="11696"/>
                    <a:pt x="2413" y="11696"/>
                  </a:cubicBezTo>
                  <a:cubicBezTo>
                    <a:pt x="2606" y="11696"/>
                    <a:pt x="2801" y="11633"/>
                    <a:pt x="2964" y="11507"/>
                  </a:cubicBezTo>
                  <a:cubicBezTo>
                    <a:pt x="3325" y="11233"/>
                    <a:pt x="3421" y="10729"/>
                    <a:pt x="3195" y="10335"/>
                  </a:cubicBezTo>
                  <a:lnTo>
                    <a:pt x="3810" y="9720"/>
                  </a:lnTo>
                  <a:lnTo>
                    <a:pt x="6908" y="12823"/>
                  </a:lnTo>
                  <a:cubicBezTo>
                    <a:pt x="7093" y="13005"/>
                    <a:pt x="7334" y="13096"/>
                    <a:pt x="7576" y="13096"/>
                  </a:cubicBezTo>
                  <a:cubicBezTo>
                    <a:pt x="7820" y="13096"/>
                    <a:pt x="8063" y="13004"/>
                    <a:pt x="8249" y="12818"/>
                  </a:cubicBezTo>
                  <a:cubicBezTo>
                    <a:pt x="8619" y="12453"/>
                    <a:pt x="8619" y="11853"/>
                    <a:pt x="8249" y="11483"/>
                  </a:cubicBezTo>
                  <a:lnTo>
                    <a:pt x="8244" y="11488"/>
                  </a:lnTo>
                  <a:lnTo>
                    <a:pt x="7763" y="11002"/>
                  </a:lnTo>
                  <a:cubicBezTo>
                    <a:pt x="7903" y="9931"/>
                    <a:pt x="8542" y="8293"/>
                    <a:pt x="9243" y="6881"/>
                  </a:cubicBezTo>
                  <a:cubicBezTo>
                    <a:pt x="9531" y="6304"/>
                    <a:pt x="9594" y="5699"/>
                    <a:pt x="9435" y="5166"/>
                  </a:cubicBezTo>
                  <a:cubicBezTo>
                    <a:pt x="13139" y="1457"/>
                    <a:pt x="12923" y="1678"/>
                    <a:pt x="12961" y="1635"/>
                  </a:cubicBezTo>
                  <a:cubicBezTo>
                    <a:pt x="13129" y="1460"/>
                    <a:pt x="12966" y="1235"/>
                    <a:pt x="12788" y="1235"/>
                  </a:cubicBezTo>
                  <a:cubicBezTo>
                    <a:pt x="12726" y="1235"/>
                    <a:pt x="12663" y="1262"/>
                    <a:pt x="12611" y="1327"/>
                  </a:cubicBezTo>
                  <a:cubicBezTo>
                    <a:pt x="12592" y="1356"/>
                    <a:pt x="12813" y="1130"/>
                    <a:pt x="9234" y="4709"/>
                  </a:cubicBezTo>
                  <a:cubicBezTo>
                    <a:pt x="9051" y="4407"/>
                    <a:pt x="8796" y="4152"/>
                    <a:pt x="8494" y="3974"/>
                  </a:cubicBezTo>
                  <a:lnTo>
                    <a:pt x="11847" y="616"/>
                  </a:lnTo>
                  <a:cubicBezTo>
                    <a:pt x="11950" y="513"/>
                    <a:pt x="12083" y="463"/>
                    <a:pt x="12216" y="463"/>
                  </a:cubicBezTo>
                  <a:cubicBezTo>
                    <a:pt x="12397" y="463"/>
                    <a:pt x="12576" y="556"/>
                    <a:pt x="12673" y="732"/>
                  </a:cubicBezTo>
                  <a:cubicBezTo>
                    <a:pt x="12721" y="818"/>
                    <a:pt x="12794" y="855"/>
                    <a:pt x="12868" y="855"/>
                  </a:cubicBezTo>
                  <a:cubicBezTo>
                    <a:pt x="13027" y="855"/>
                    <a:pt x="13185" y="688"/>
                    <a:pt x="13077" y="501"/>
                  </a:cubicBezTo>
                  <a:cubicBezTo>
                    <a:pt x="12891" y="174"/>
                    <a:pt x="12556" y="1"/>
                    <a:pt x="12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7"/>
            <p:cNvSpPr/>
            <p:nvPr/>
          </p:nvSpPr>
          <p:spPr>
            <a:xfrm>
              <a:off x="3518969" y="2974152"/>
              <a:ext cx="172474" cy="41155"/>
            </a:xfrm>
            <a:custGeom>
              <a:avLst/>
              <a:gdLst/>
              <a:ahLst/>
              <a:cxnLst/>
              <a:rect l="l" t="t" r="r" b="b"/>
              <a:pathLst>
                <a:path w="6588" h="1572" extrusionOk="0">
                  <a:moveTo>
                    <a:pt x="4072" y="1"/>
                  </a:moveTo>
                  <a:cubicBezTo>
                    <a:pt x="2679" y="1"/>
                    <a:pt x="1247" y="407"/>
                    <a:pt x="202" y="1149"/>
                  </a:cubicBezTo>
                  <a:cubicBezTo>
                    <a:pt x="1" y="1295"/>
                    <a:pt x="140" y="1571"/>
                    <a:pt x="335" y="1571"/>
                  </a:cubicBezTo>
                  <a:cubicBezTo>
                    <a:pt x="377" y="1571"/>
                    <a:pt x="422" y="1558"/>
                    <a:pt x="466" y="1529"/>
                  </a:cubicBezTo>
                  <a:cubicBezTo>
                    <a:pt x="1192" y="1015"/>
                    <a:pt x="2157" y="659"/>
                    <a:pt x="3181" y="525"/>
                  </a:cubicBezTo>
                  <a:cubicBezTo>
                    <a:pt x="3480" y="484"/>
                    <a:pt x="3778" y="465"/>
                    <a:pt x="4071" y="465"/>
                  </a:cubicBezTo>
                  <a:cubicBezTo>
                    <a:pt x="4829" y="465"/>
                    <a:pt x="5554" y="596"/>
                    <a:pt x="6173" y="842"/>
                  </a:cubicBezTo>
                  <a:cubicBezTo>
                    <a:pt x="6202" y="852"/>
                    <a:pt x="6230" y="856"/>
                    <a:pt x="6256" y="856"/>
                  </a:cubicBezTo>
                  <a:cubicBezTo>
                    <a:pt x="6478" y="856"/>
                    <a:pt x="6587" y="522"/>
                    <a:pt x="6346" y="414"/>
                  </a:cubicBezTo>
                  <a:cubicBezTo>
                    <a:pt x="5655" y="134"/>
                    <a:pt x="4870" y="1"/>
                    <a:pt x="407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7"/>
            <p:cNvSpPr/>
            <p:nvPr/>
          </p:nvSpPr>
          <p:spPr>
            <a:xfrm>
              <a:off x="3538211" y="2936034"/>
              <a:ext cx="131869" cy="33667"/>
            </a:xfrm>
            <a:custGeom>
              <a:avLst/>
              <a:gdLst/>
              <a:ahLst/>
              <a:cxnLst/>
              <a:rect l="l" t="t" r="r" b="b"/>
              <a:pathLst>
                <a:path w="5037" h="1286" extrusionOk="0">
                  <a:moveTo>
                    <a:pt x="3099" y="0"/>
                  </a:moveTo>
                  <a:cubicBezTo>
                    <a:pt x="2061" y="0"/>
                    <a:pt x="992" y="302"/>
                    <a:pt x="212" y="856"/>
                  </a:cubicBezTo>
                  <a:cubicBezTo>
                    <a:pt x="1" y="1001"/>
                    <a:pt x="143" y="1286"/>
                    <a:pt x="337" y="1286"/>
                  </a:cubicBezTo>
                  <a:cubicBezTo>
                    <a:pt x="382" y="1286"/>
                    <a:pt x="429" y="1271"/>
                    <a:pt x="476" y="1236"/>
                  </a:cubicBezTo>
                  <a:cubicBezTo>
                    <a:pt x="1182" y="734"/>
                    <a:pt x="2159" y="463"/>
                    <a:pt x="3101" y="463"/>
                  </a:cubicBezTo>
                  <a:cubicBezTo>
                    <a:pt x="3638" y="463"/>
                    <a:pt x="4164" y="551"/>
                    <a:pt x="4622" y="736"/>
                  </a:cubicBezTo>
                  <a:cubicBezTo>
                    <a:pt x="4651" y="746"/>
                    <a:pt x="4679" y="751"/>
                    <a:pt x="4705" y="751"/>
                  </a:cubicBezTo>
                  <a:cubicBezTo>
                    <a:pt x="4930" y="751"/>
                    <a:pt x="5036" y="416"/>
                    <a:pt x="4800" y="309"/>
                  </a:cubicBezTo>
                  <a:cubicBezTo>
                    <a:pt x="4284" y="100"/>
                    <a:pt x="3696" y="0"/>
                    <a:pt x="30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7"/>
            <p:cNvSpPr/>
            <p:nvPr/>
          </p:nvSpPr>
          <p:spPr>
            <a:xfrm>
              <a:off x="3759589" y="3087747"/>
              <a:ext cx="52439" cy="167604"/>
            </a:xfrm>
            <a:custGeom>
              <a:avLst/>
              <a:gdLst/>
              <a:ahLst/>
              <a:cxnLst/>
              <a:rect l="l" t="t" r="r" b="b"/>
              <a:pathLst>
                <a:path w="2003" h="6402" extrusionOk="0">
                  <a:moveTo>
                    <a:pt x="1031" y="1"/>
                  </a:moveTo>
                  <a:cubicBezTo>
                    <a:pt x="880" y="1"/>
                    <a:pt x="726" y="145"/>
                    <a:pt x="811" y="331"/>
                  </a:cubicBezTo>
                  <a:cubicBezTo>
                    <a:pt x="1157" y="1187"/>
                    <a:pt x="1268" y="2253"/>
                    <a:pt x="1128" y="3324"/>
                  </a:cubicBezTo>
                  <a:cubicBezTo>
                    <a:pt x="994" y="4348"/>
                    <a:pt x="638" y="5308"/>
                    <a:pt x="124" y="6034"/>
                  </a:cubicBezTo>
                  <a:cubicBezTo>
                    <a:pt x="0" y="6216"/>
                    <a:pt x="155" y="6401"/>
                    <a:pt x="320" y="6401"/>
                  </a:cubicBezTo>
                  <a:cubicBezTo>
                    <a:pt x="385" y="6401"/>
                    <a:pt x="452" y="6372"/>
                    <a:pt x="504" y="6303"/>
                  </a:cubicBezTo>
                  <a:cubicBezTo>
                    <a:pt x="1671" y="4655"/>
                    <a:pt x="2003" y="2051"/>
                    <a:pt x="1239" y="159"/>
                  </a:cubicBezTo>
                  <a:cubicBezTo>
                    <a:pt x="1201" y="47"/>
                    <a:pt x="1116" y="1"/>
                    <a:pt x="1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7"/>
            <p:cNvSpPr/>
            <p:nvPr/>
          </p:nvSpPr>
          <p:spPr>
            <a:xfrm>
              <a:off x="3805116" y="3109057"/>
              <a:ext cx="42752" cy="126947"/>
            </a:xfrm>
            <a:custGeom>
              <a:avLst/>
              <a:gdLst/>
              <a:ahLst/>
              <a:cxnLst/>
              <a:rect l="l" t="t" r="r" b="b"/>
              <a:pathLst>
                <a:path w="1633" h="4849" extrusionOk="0">
                  <a:moveTo>
                    <a:pt x="853" y="1"/>
                  </a:moveTo>
                  <a:cubicBezTo>
                    <a:pt x="702" y="1"/>
                    <a:pt x="548" y="143"/>
                    <a:pt x="634" y="329"/>
                  </a:cubicBezTo>
                  <a:cubicBezTo>
                    <a:pt x="1143" y="1593"/>
                    <a:pt x="922" y="3365"/>
                    <a:pt x="134" y="4475"/>
                  </a:cubicBezTo>
                  <a:cubicBezTo>
                    <a:pt x="0" y="4657"/>
                    <a:pt x="161" y="4849"/>
                    <a:pt x="328" y="4849"/>
                  </a:cubicBezTo>
                  <a:cubicBezTo>
                    <a:pt x="395" y="4849"/>
                    <a:pt x="463" y="4818"/>
                    <a:pt x="514" y="4744"/>
                  </a:cubicBezTo>
                  <a:cubicBezTo>
                    <a:pt x="1388" y="3510"/>
                    <a:pt x="1633" y="1569"/>
                    <a:pt x="1061" y="156"/>
                  </a:cubicBezTo>
                  <a:cubicBezTo>
                    <a:pt x="1023" y="47"/>
                    <a:pt x="938" y="1"/>
                    <a:pt x="85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39" name="Google Shape;17039;p87"/>
          <p:cNvGrpSpPr/>
          <p:nvPr/>
        </p:nvGrpSpPr>
        <p:grpSpPr>
          <a:xfrm>
            <a:off x="2137005" y="1523256"/>
            <a:ext cx="415817" cy="355734"/>
            <a:chOff x="2137005" y="1523256"/>
            <a:chExt cx="415817" cy="355734"/>
          </a:xfrm>
        </p:grpSpPr>
        <p:sp>
          <p:nvSpPr>
            <p:cNvPr id="17040" name="Google Shape;17040;p87"/>
            <p:cNvSpPr/>
            <p:nvPr/>
          </p:nvSpPr>
          <p:spPr>
            <a:xfrm>
              <a:off x="2143027" y="1845139"/>
              <a:ext cx="403643" cy="27934"/>
            </a:xfrm>
            <a:custGeom>
              <a:avLst/>
              <a:gdLst/>
              <a:ahLst/>
              <a:cxnLst/>
              <a:rect l="l" t="t" r="r" b="b"/>
              <a:pathLst>
                <a:path w="15418" h="1067" extrusionOk="0">
                  <a:moveTo>
                    <a:pt x="294" y="0"/>
                  </a:moveTo>
                  <a:cubicBezTo>
                    <a:pt x="131" y="0"/>
                    <a:pt x="1" y="130"/>
                    <a:pt x="1" y="289"/>
                  </a:cubicBezTo>
                  <a:lnTo>
                    <a:pt x="1" y="774"/>
                  </a:lnTo>
                  <a:cubicBezTo>
                    <a:pt x="1" y="937"/>
                    <a:pt x="131" y="1062"/>
                    <a:pt x="294" y="1067"/>
                  </a:cubicBezTo>
                  <a:lnTo>
                    <a:pt x="15129" y="1067"/>
                  </a:lnTo>
                  <a:cubicBezTo>
                    <a:pt x="15287" y="1067"/>
                    <a:pt x="15417" y="937"/>
                    <a:pt x="15417" y="774"/>
                  </a:cubicBezTo>
                  <a:lnTo>
                    <a:pt x="15417" y="289"/>
                  </a:lnTo>
                  <a:cubicBezTo>
                    <a:pt x="15417" y="130"/>
                    <a:pt x="15287" y="0"/>
                    <a:pt x="15129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7"/>
            <p:cNvSpPr/>
            <p:nvPr/>
          </p:nvSpPr>
          <p:spPr>
            <a:xfrm>
              <a:off x="2509520" y="1845139"/>
              <a:ext cx="37149" cy="27803"/>
            </a:xfrm>
            <a:custGeom>
              <a:avLst/>
              <a:gdLst/>
              <a:ahLst/>
              <a:cxnLst/>
              <a:rect l="l" t="t" r="r" b="b"/>
              <a:pathLst>
                <a:path w="1419" h="1062" extrusionOk="0">
                  <a:moveTo>
                    <a:pt x="1" y="0"/>
                  </a:moveTo>
                  <a:cubicBezTo>
                    <a:pt x="159" y="0"/>
                    <a:pt x="289" y="130"/>
                    <a:pt x="289" y="289"/>
                  </a:cubicBezTo>
                  <a:lnTo>
                    <a:pt x="289" y="774"/>
                  </a:lnTo>
                  <a:cubicBezTo>
                    <a:pt x="289" y="932"/>
                    <a:pt x="159" y="1062"/>
                    <a:pt x="1" y="1062"/>
                  </a:cubicBezTo>
                  <a:lnTo>
                    <a:pt x="1130" y="1062"/>
                  </a:lnTo>
                  <a:cubicBezTo>
                    <a:pt x="1288" y="1062"/>
                    <a:pt x="1418" y="932"/>
                    <a:pt x="1418" y="774"/>
                  </a:cubicBezTo>
                  <a:lnTo>
                    <a:pt x="1418" y="289"/>
                  </a:lnTo>
                  <a:cubicBezTo>
                    <a:pt x="1418" y="130"/>
                    <a:pt x="1288" y="0"/>
                    <a:pt x="1130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7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294" y="0"/>
                  </a:moveTo>
                  <a:cubicBezTo>
                    <a:pt x="130" y="0"/>
                    <a:pt x="1" y="130"/>
                    <a:pt x="1" y="293"/>
                  </a:cubicBez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10" y="8868"/>
                    <a:pt x="14240" y="8734"/>
                    <a:pt x="14235" y="8575"/>
                  </a:cubicBezTo>
                  <a:lnTo>
                    <a:pt x="14235" y="288"/>
                  </a:lnTo>
                  <a:cubicBezTo>
                    <a:pt x="14235" y="130"/>
                    <a:pt x="14105" y="0"/>
                    <a:pt x="1394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87"/>
            <p:cNvSpPr/>
            <p:nvPr/>
          </p:nvSpPr>
          <p:spPr>
            <a:xfrm>
              <a:off x="2158499" y="1612975"/>
              <a:ext cx="372803" cy="232190"/>
            </a:xfrm>
            <a:custGeom>
              <a:avLst/>
              <a:gdLst/>
              <a:ahLst/>
              <a:cxnLst/>
              <a:rect l="l" t="t" r="r" b="b"/>
              <a:pathLst>
                <a:path w="14240" h="8869" extrusionOk="0">
                  <a:moveTo>
                    <a:pt x="13274" y="0"/>
                  </a:moveTo>
                  <a:lnTo>
                    <a:pt x="13274" y="7552"/>
                  </a:lnTo>
                  <a:cubicBezTo>
                    <a:pt x="13274" y="7711"/>
                    <a:pt x="13145" y="7840"/>
                    <a:pt x="12986" y="7840"/>
                  </a:cubicBezTo>
                  <a:lnTo>
                    <a:pt x="1" y="7840"/>
                  </a:lnTo>
                  <a:lnTo>
                    <a:pt x="1" y="8580"/>
                  </a:lnTo>
                  <a:cubicBezTo>
                    <a:pt x="1" y="8739"/>
                    <a:pt x="130" y="8868"/>
                    <a:pt x="294" y="8868"/>
                  </a:cubicBezTo>
                  <a:lnTo>
                    <a:pt x="13947" y="8868"/>
                  </a:lnTo>
                  <a:cubicBezTo>
                    <a:pt x="14105" y="8868"/>
                    <a:pt x="14235" y="8739"/>
                    <a:pt x="14235" y="8580"/>
                  </a:cubicBezTo>
                  <a:lnTo>
                    <a:pt x="14235" y="293"/>
                  </a:lnTo>
                  <a:cubicBezTo>
                    <a:pt x="14240" y="130"/>
                    <a:pt x="14110" y="0"/>
                    <a:pt x="13947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87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" y="0"/>
                  </a:move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7"/>
            <p:cNvSpPr/>
            <p:nvPr/>
          </p:nvSpPr>
          <p:spPr>
            <a:xfrm>
              <a:off x="2182899" y="1637244"/>
              <a:ext cx="324030" cy="183522"/>
            </a:xfrm>
            <a:custGeom>
              <a:avLst/>
              <a:gdLst/>
              <a:ahLst/>
              <a:cxnLst/>
              <a:rect l="l" t="t" r="r" b="b"/>
              <a:pathLst>
                <a:path w="12377" h="7010" extrusionOk="0">
                  <a:moveTo>
                    <a:pt x="11559" y="0"/>
                  </a:moveTo>
                  <a:lnTo>
                    <a:pt x="11559" y="5318"/>
                  </a:lnTo>
                  <a:cubicBezTo>
                    <a:pt x="11559" y="5799"/>
                    <a:pt x="11165" y="6193"/>
                    <a:pt x="10680" y="6193"/>
                  </a:cubicBezTo>
                  <a:lnTo>
                    <a:pt x="1" y="6193"/>
                  </a:lnTo>
                  <a:lnTo>
                    <a:pt x="1" y="7009"/>
                  </a:lnTo>
                  <a:lnTo>
                    <a:pt x="12376" y="7009"/>
                  </a:lnTo>
                  <a:lnTo>
                    <a:pt x="12376" y="0"/>
                  </a:ln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7"/>
            <p:cNvSpPr/>
            <p:nvPr/>
          </p:nvSpPr>
          <p:spPr>
            <a:xfrm>
              <a:off x="2238505" y="1808671"/>
              <a:ext cx="81263" cy="36495"/>
            </a:xfrm>
            <a:custGeom>
              <a:avLst/>
              <a:gdLst/>
              <a:ahLst/>
              <a:cxnLst/>
              <a:rect l="l" t="t" r="r" b="b"/>
              <a:pathLst>
                <a:path w="3104" h="1394" extrusionOk="0">
                  <a:moveTo>
                    <a:pt x="586" y="0"/>
                  </a:moveTo>
                  <a:cubicBezTo>
                    <a:pt x="260" y="0"/>
                    <a:pt x="0" y="264"/>
                    <a:pt x="0" y="591"/>
                  </a:cubicBezTo>
                  <a:lnTo>
                    <a:pt x="0" y="1393"/>
                  </a:lnTo>
                  <a:lnTo>
                    <a:pt x="3104" y="1393"/>
                  </a:lnTo>
                  <a:lnTo>
                    <a:pt x="3099" y="591"/>
                  </a:lnTo>
                  <a:cubicBezTo>
                    <a:pt x="3099" y="264"/>
                    <a:pt x="2835" y="0"/>
                    <a:pt x="2508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7"/>
            <p:cNvSpPr/>
            <p:nvPr/>
          </p:nvSpPr>
          <p:spPr>
            <a:xfrm>
              <a:off x="2280498" y="1808671"/>
              <a:ext cx="39270" cy="36495"/>
            </a:xfrm>
            <a:custGeom>
              <a:avLst/>
              <a:gdLst/>
              <a:ahLst/>
              <a:cxnLst/>
              <a:rect l="l" t="t" r="r" b="b"/>
              <a:pathLst>
                <a:path w="1500" h="1394" extrusionOk="0">
                  <a:moveTo>
                    <a:pt x="1" y="0"/>
                  </a:moveTo>
                  <a:cubicBezTo>
                    <a:pt x="323" y="0"/>
                    <a:pt x="587" y="264"/>
                    <a:pt x="587" y="591"/>
                  </a:cubicBezTo>
                  <a:lnTo>
                    <a:pt x="587" y="1393"/>
                  </a:lnTo>
                  <a:lnTo>
                    <a:pt x="1500" y="1393"/>
                  </a:lnTo>
                  <a:lnTo>
                    <a:pt x="1500" y="591"/>
                  </a:lnTo>
                  <a:cubicBezTo>
                    <a:pt x="1500" y="264"/>
                    <a:pt x="1235" y="0"/>
                    <a:pt x="90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7"/>
            <p:cNvSpPr/>
            <p:nvPr/>
          </p:nvSpPr>
          <p:spPr>
            <a:xfrm>
              <a:off x="2326417" y="1529330"/>
              <a:ext cx="32332" cy="27620"/>
            </a:xfrm>
            <a:custGeom>
              <a:avLst/>
              <a:gdLst/>
              <a:ahLst/>
              <a:cxnLst/>
              <a:rect l="l" t="t" r="r" b="b"/>
              <a:pathLst>
                <a:path w="1235" h="1055" extrusionOk="0">
                  <a:moveTo>
                    <a:pt x="706" y="0"/>
                  </a:moveTo>
                  <a:cubicBezTo>
                    <a:pt x="236" y="0"/>
                    <a:pt x="0" y="567"/>
                    <a:pt x="332" y="899"/>
                  </a:cubicBezTo>
                  <a:cubicBezTo>
                    <a:pt x="439" y="1007"/>
                    <a:pt x="573" y="1055"/>
                    <a:pt x="703" y="1055"/>
                  </a:cubicBezTo>
                  <a:cubicBezTo>
                    <a:pt x="974" y="1055"/>
                    <a:pt x="1235" y="847"/>
                    <a:pt x="1235" y="529"/>
                  </a:cubicBezTo>
                  <a:cubicBezTo>
                    <a:pt x="1235" y="236"/>
                    <a:pt x="995" y="0"/>
                    <a:pt x="70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7"/>
            <p:cNvSpPr/>
            <p:nvPr/>
          </p:nvSpPr>
          <p:spPr>
            <a:xfrm>
              <a:off x="2137005" y="1523256"/>
              <a:ext cx="415817" cy="355734"/>
            </a:xfrm>
            <a:custGeom>
              <a:avLst/>
              <a:gdLst/>
              <a:ahLst/>
              <a:cxnLst/>
              <a:rect l="l" t="t" r="r" b="b"/>
              <a:pathLst>
                <a:path w="15883" h="13588" extrusionOk="0">
                  <a:moveTo>
                    <a:pt x="7940" y="465"/>
                  </a:moveTo>
                  <a:cubicBezTo>
                    <a:pt x="7953" y="465"/>
                    <a:pt x="7966" y="466"/>
                    <a:pt x="7980" y="468"/>
                  </a:cubicBezTo>
                  <a:cubicBezTo>
                    <a:pt x="8124" y="487"/>
                    <a:pt x="8234" y="612"/>
                    <a:pt x="8234" y="761"/>
                  </a:cubicBezTo>
                  <a:cubicBezTo>
                    <a:pt x="8234" y="939"/>
                    <a:pt x="8087" y="1056"/>
                    <a:pt x="7935" y="1056"/>
                  </a:cubicBezTo>
                  <a:cubicBezTo>
                    <a:pt x="7858" y="1056"/>
                    <a:pt x="7780" y="1026"/>
                    <a:pt x="7720" y="958"/>
                  </a:cubicBezTo>
                  <a:cubicBezTo>
                    <a:pt x="7547" y="761"/>
                    <a:pt x="7690" y="465"/>
                    <a:pt x="7940" y="465"/>
                  </a:cubicBezTo>
                  <a:close/>
                  <a:moveTo>
                    <a:pt x="8681" y="929"/>
                  </a:moveTo>
                  <a:lnTo>
                    <a:pt x="10963" y="3196"/>
                  </a:lnTo>
                  <a:lnTo>
                    <a:pt x="4920" y="3196"/>
                  </a:lnTo>
                  <a:lnTo>
                    <a:pt x="7202" y="929"/>
                  </a:lnTo>
                  <a:cubicBezTo>
                    <a:pt x="7278" y="1275"/>
                    <a:pt x="7586" y="1520"/>
                    <a:pt x="7941" y="1520"/>
                  </a:cubicBezTo>
                  <a:cubicBezTo>
                    <a:pt x="8297" y="1520"/>
                    <a:pt x="8604" y="1275"/>
                    <a:pt x="8681" y="929"/>
                  </a:cubicBezTo>
                  <a:close/>
                  <a:moveTo>
                    <a:pt x="6210" y="11136"/>
                  </a:moveTo>
                  <a:cubicBezTo>
                    <a:pt x="6445" y="11136"/>
                    <a:pt x="6431" y="11138"/>
                    <a:pt x="6457" y="11142"/>
                  </a:cubicBezTo>
                  <a:cubicBezTo>
                    <a:pt x="6625" y="11176"/>
                    <a:pt x="6745" y="11320"/>
                    <a:pt x="6745" y="11493"/>
                  </a:cubicBezTo>
                  <a:lnTo>
                    <a:pt x="6745" y="12060"/>
                  </a:lnTo>
                  <a:lnTo>
                    <a:pt x="4113" y="12060"/>
                  </a:lnTo>
                  <a:lnTo>
                    <a:pt x="4113" y="11493"/>
                  </a:lnTo>
                  <a:cubicBezTo>
                    <a:pt x="4113" y="11296"/>
                    <a:pt x="4271" y="11138"/>
                    <a:pt x="4468" y="11138"/>
                  </a:cubicBezTo>
                  <a:cubicBezTo>
                    <a:pt x="5491" y="11138"/>
                    <a:pt x="5975" y="11136"/>
                    <a:pt x="6210" y="11136"/>
                  </a:cubicBezTo>
                  <a:close/>
                  <a:moveTo>
                    <a:pt x="14768" y="3658"/>
                  </a:moveTo>
                  <a:cubicBezTo>
                    <a:pt x="14802" y="3662"/>
                    <a:pt x="14826" y="3686"/>
                    <a:pt x="14826" y="3715"/>
                  </a:cubicBezTo>
                  <a:lnTo>
                    <a:pt x="14826" y="12002"/>
                  </a:lnTo>
                  <a:cubicBezTo>
                    <a:pt x="14826" y="12031"/>
                    <a:pt x="14802" y="12055"/>
                    <a:pt x="14768" y="12060"/>
                  </a:cubicBezTo>
                  <a:lnTo>
                    <a:pt x="7211" y="12060"/>
                  </a:lnTo>
                  <a:lnTo>
                    <a:pt x="7211" y="11594"/>
                  </a:lnTo>
                  <a:lnTo>
                    <a:pt x="14129" y="11594"/>
                  </a:lnTo>
                  <a:cubicBezTo>
                    <a:pt x="14254" y="11594"/>
                    <a:pt x="14360" y="11488"/>
                    <a:pt x="14360" y="11363"/>
                  </a:cubicBezTo>
                  <a:lnTo>
                    <a:pt x="14360" y="4354"/>
                  </a:lnTo>
                  <a:cubicBezTo>
                    <a:pt x="14360" y="4229"/>
                    <a:pt x="14254" y="4124"/>
                    <a:pt x="14129" y="4124"/>
                  </a:cubicBezTo>
                  <a:lnTo>
                    <a:pt x="4189" y="4124"/>
                  </a:lnTo>
                  <a:cubicBezTo>
                    <a:pt x="3877" y="4124"/>
                    <a:pt x="3877" y="4590"/>
                    <a:pt x="4189" y="4590"/>
                  </a:cubicBezTo>
                  <a:lnTo>
                    <a:pt x="13894" y="4590"/>
                  </a:lnTo>
                  <a:lnTo>
                    <a:pt x="13894" y="11133"/>
                  </a:lnTo>
                  <a:lnTo>
                    <a:pt x="7130" y="11133"/>
                  </a:lnTo>
                  <a:cubicBezTo>
                    <a:pt x="7000" y="10873"/>
                    <a:pt x="6750" y="10696"/>
                    <a:pt x="6462" y="10672"/>
                  </a:cubicBezTo>
                  <a:cubicBezTo>
                    <a:pt x="6430" y="10670"/>
                    <a:pt x="6193" y="10669"/>
                    <a:pt x="5891" y="10669"/>
                  </a:cubicBezTo>
                  <a:cubicBezTo>
                    <a:pt x="5286" y="10669"/>
                    <a:pt x="4418" y="10672"/>
                    <a:pt x="4396" y="10672"/>
                  </a:cubicBezTo>
                  <a:cubicBezTo>
                    <a:pt x="4108" y="10696"/>
                    <a:pt x="3853" y="10873"/>
                    <a:pt x="3728" y="11133"/>
                  </a:cubicBezTo>
                  <a:lnTo>
                    <a:pt x="1984" y="11133"/>
                  </a:lnTo>
                  <a:lnTo>
                    <a:pt x="1984" y="4590"/>
                  </a:lnTo>
                  <a:lnTo>
                    <a:pt x="3320" y="4590"/>
                  </a:lnTo>
                  <a:cubicBezTo>
                    <a:pt x="3627" y="4590"/>
                    <a:pt x="3627" y="4124"/>
                    <a:pt x="3320" y="4124"/>
                  </a:cubicBezTo>
                  <a:lnTo>
                    <a:pt x="1754" y="4124"/>
                  </a:lnTo>
                  <a:cubicBezTo>
                    <a:pt x="1624" y="4124"/>
                    <a:pt x="1523" y="4229"/>
                    <a:pt x="1523" y="4354"/>
                  </a:cubicBezTo>
                  <a:lnTo>
                    <a:pt x="1523" y="11363"/>
                  </a:lnTo>
                  <a:cubicBezTo>
                    <a:pt x="1523" y="11488"/>
                    <a:pt x="1624" y="11594"/>
                    <a:pt x="1754" y="11594"/>
                  </a:cubicBezTo>
                  <a:lnTo>
                    <a:pt x="3647" y="11594"/>
                  </a:lnTo>
                  <a:lnTo>
                    <a:pt x="3647" y="12060"/>
                  </a:lnTo>
                  <a:lnTo>
                    <a:pt x="1115" y="12060"/>
                  </a:lnTo>
                  <a:cubicBezTo>
                    <a:pt x="1081" y="12055"/>
                    <a:pt x="1057" y="12031"/>
                    <a:pt x="1057" y="12002"/>
                  </a:cubicBezTo>
                  <a:lnTo>
                    <a:pt x="1057" y="3715"/>
                  </a:lnTo>
                  <a:cubicBezTo>
                    <a:pt x="1057" y="3686"/>
                    <a:pt x="1081" y="3662"/>
                    <a:pt x="1115" y="3658"/>
                  </a:cubicBezTo>
                  <a:close/>
                  <a:moveTo>
                    <a:pt x="7941" y="1"/>
                  </a:moveTo>
                  <a:cubicBezTo>
                    <a:pt x="7654" y="1"/>
                    <a:pt x="7367" y="110"/>
                    <a:pt x="7149" y="328"/>
                  </a:cubicBezTo>
                  <a:lnTo>
                    <a:pt x="4257" y="3196"/>
                  </a:lnTo>
                  <a:lnTo>
                    <a:pt x="1115" y="3196"/>
                  </a:lnTo>
                  <a:cubicBezTo>
                    <a:pt x="827" y="3196"/>
                    <a:pt x="591" y="3427"/>
                    <a:pt x="591" y="3715"/>
                  </a:cubicBezTo>
                  <a:lnTo>
                    <a:pt x="591" y="12002"/>
                  </a:lnTo>
                  <a:cubicBezTo>
                    <a:pt x="591" y="12021"/>
                    <a:pt x="591" y="12041"/>
                    <a:pt x="591" y="12060"/>
                  </a:cubicBezTo>
                  <a:lnTo>
                    <a:pt x="524" y="12060"/>
                  </a:lnTo>
                  <a:cubicBezTo>
                    <a:pt x="236" y="12060"/>
                    <a:pt x="0" y="12295"/>
                    <a:pt x="0" y="12584"/>
                  </a:cubicBezTo>
                  <a:lnTo>
                    <a:pt x="0" y="13069"/>
                  </a:lnTo>
                  <a:cubicBezTo>
                    <a:pt x="0" y="13357"/>
                    <a:pt x="236" y="13588"/>
                    <a:pt x="524" y="13588"/>
                  </a:cubicBezTo>
                  <a:lnTo>
                    <a:pt x="9897" y="13588"/>
                  </a:lnTo>
                  <a:cubicBezTo>
                    <a:pt x="10204" y="13588"/>
                    <a:pt x="10204" y="13122"/>
                    <a:pt x="9897" y="13122"/>
                  </a:cubicBezTo>
                  <a:lnTo>
                    <a:pt x="524" y="13122"/>
                  </a:lnTo>
                  <a:cubicBezTo>
                    <a:pt x="490" y="13122"/>
                    <a:pt x="466" y="13098"/>
                    <a:pt x="466" y="13069"/>
                  </a:cubicBezTo>
                  <a:lnTo>
                    <a:pt x="466" y="12579"/>
                  </a:lnTo>
                  <a:cubicBezTo>
                    <a:pt x="466" y="12550"/>
                    <a:pt x="490" y="12526"/>
                    <a:pt x="524" y="12526"/>
                  </a:cubicBezTo>
                  <a:lnTo>
                    <a:pt x="15359" y="12526"/>
                  </a:lnTo>
                  <a:cubicBezTo>
                    <a:pt x="15392" y="12526"/>
                    <a:pt x="15417" y="12550"/>
                    <a:pt x="15417" y="12579"/>
                  </a:cubicBezTo>
                  <a:lnTo>
                    <a:pt x="15417" y="13069"/>
                  </a:lnTo>
                  <a:cubicBezTo>
                    <a:pt x="15417" y="13098"/>
                    <a:pt x="15392" y="13122"/>
                    <a:pt x="15359" y="13122"/>
                  </a:cubicBezTo>
                  <a:lnTo>
                    <a:pt x="10761" y="13122"/>
                  </a:lnTo>
                  <a:cubicBezTo>
                    <a:pt x="10454" y="13122"/>
                    <a:pt x="10454" y="13588"/>
                    <a:pt x="10761" y="13588"/>
                  </a:cubicBezTo>
                  <a:lnTo>
                    <a:pt x="15359" y="13588"/>
                  </a:lnTo>
                  <a:cubicBezTo>
                    <a:pt x="15647" y="13588"/>
                    <a:pt x="15882" y="13357"/>
                    <a:pt x="15882" y="13069"/>
                  </a:cubicBezTo>
                  <a:lnTo>
                    <a:pt x="15882" y="12584"/>
                  </a:lnTo>
                  <a:cubicBezTo>
                    <a:pt x="15878" y="12295"/>
                    <a:pt x="15647" y="12065"/>
                    <a:pt x="15359" y="12060"/>
                  </a:cubicBezTo>
                  <a:lnTo>
                    <a:pt x="15287" y="12060"/>
                  </a:lnTo>
                  <a:cubicBezTo>
                    <a:pt x="15292" y="12041"/>
                    <a:pt x="15292" y="12026"/>
                    <a:pt x="15292" y="12007"/>
                  </a:cubicBezTo>
                  <a:lnTo>
                    <a:pt x="15292" y="3720"/>
                  </a:lnTo>
                  <a:cubicBezTo>
                    <a:pt x="15292" y="3432"/>
                    <a:pt x="15056" y="3196"/>
                    <a:pt x="14768" y="3196"/>
                  </a:cubicBezTo>
                  <a:lnTo>
                    <a:pt x="11621" y="3196"/>
                  </a:lnTo>
                  <a:lnTo>
                    <a:pt x="8734" y="328"/>
                  </a:lnTo>
                  <a:cubicBezTo>
                    <a:pt x="8515" y="110"/>
                    <a:pt x="8228" y="1"/>
                    <a:pt x="7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0" name="Google Shape;17050;p87"/>
          <p:cNvGrpSpPr/>
          <p:nvPr/>
        </p:nvGrpSpPr>
        <p:grpSpPr>
          <a:xfrm>
            <a:off x="1713413" y="3359548"/>
            <a:ext cx="397700" cy="389637"/>
            <a:chOff x="1713413" y="3359548"/>
            <a:chExt cx="397700" cy="389637"/>
          </a:xfrm>
        </p:grpSpPr>
        <p:sp>
          <p:nvSpPr>
            <p:cNvPr id="17051" name="Google Shape;17051;p87"/>
            <p:cNvSpPr/>
            <p:nvPr/>
          </p:nvSpPr>
          <p:spPr>
            <a:xfrm>
              <a:off x="1800069" y="3427720"/>
              <a:ext cx="161138" cy="305102"/>
            </a:xfrm>
            <a:custGeom>
              <a:avLst/>
              <a:gdLst/>
              <a:ahLst/>
              <a:cxnLst/>
              <a:rect l="l" t="t" r="r" b="b"/>
              <a:pathLst>
                <a:path w="6155" h="11654" extrusionOk="0">
                  <a:moveTo>
                    <a:pt x="5431" y="0"/>
                  </a:moveTo>
                  <a:cubicBezTo>
                    <a:pt x="5263" y="0"/>
                    <a:pt x="5095" y="64"/>
                    <a:pt x="4968" y="191"/>
                  </a:cubicBezTo>
                  <a:lnTo>
                    <a:pt x="192" y="4991"/>
                  </a:lnTo>
                  <a:cubicBezTo>
                    <a:pt x="72" y="5111"/>
                    <a:pt x="0" y="5279"/>
                    <a:pt x="5" y="5452"/>
                  </a:cubicBezTo>
                  <a:lnTo>
                    <a:pt x="5" y="10996"/>
                  </a:lnTo>
                  <a:cubicBezTo>
                    <a:pt x="0" y="11361"/>
                    <a:pt x="298" y="11654"/>
                    <a:pt x="658" y="11654"/>
                  </a:cubicBezTo>
                  <a:cubicBezTo>
                    <a:pt x="1023" y="11654"/>
                    <a:pt x="1317" y="11356"/>
                    <a:pt x="1317" y="10996"/>
                  </a:cubicBezTo>
                  <a:lnTo>
                    <a:pt x="1317" y="5721"/>
                  </a:lnTo>
                  <a:lnTo>
                    <a:pt x="5900" y="1119"/>
                  </a:lnTo>
                  <a:cubicBezTo>
                    <a:pt x="6154" y="864"/>
                    <a:pt x="6154" y="446"/>
                    <a:pt x="5895" y="191"/>
                  </a:cubicBezTo>
                  <a:cubicBezTo>
                    <a:pt x="5767" y="64"/>
                    <a:pt x="5599" y="0"/>
                    <a:pt x="5431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7"/>
            <p:cNvSpPr/>
            <p:nvPr/>
          </p:nvSpPr>
          <p:spPr>
            <a:xfrm>
              <a:off x="1800199" y="3550190"/>
              <a:ext cx="51077" cy="86813"/>
            </a:xfrm>
            <a:custGeom>
              <a:avLst/>
              <a:gdLst/>
              <a:ahLst/>
              <a:cxnLst/>
              <a:rect l="l" t="t" r="r" b="b"/>
              <a:pathLst>
                <a:path w="1951" h="3316" extrusionOk="0">
                  <a:moveTo>
                    <a:pt x="865" y="0"/>
                  </a:moveTo>
                  <a:cubicBezTo>
                    <a:pt x="725" y="0"/>
                    <a:pt x="586" y="20"/>
                    <a:pt x="447" y="53"/>
                  </a:cubicBezTo>
                  <a:lnTo>
                    <a:pt x="192" y="313"/>
                  </a:lnTo>
                  <a:cubicBezTo>
                    <a:pt x="67" y="438"/>
                    <a:pt x="0" y="601"/>
                    <a:pt x="0" y="779"/>
                  </a:cubicBezTo>
                  <a:lnTo>
                    <a:pt x="0" y="3070"/>
                  </a:lnTo>
                  <a:cubicBezTo>
                    <a:pt x="263" y="3232"/>
                    <a:pt x="565" y="3316"/>
                    <a:pt x="871" y="3316"/>
                  </a:cubicBezTo>
                  <a:cubicBezTo>
                    <a:pt x="1018" y="3316"/>
                    <a:pt x="1167" y="3296"/>
                    <a:pt x="1312" y="3257"/>
                  </a:cubicBezTo>
                  <a:lnTo>
                    <a:pt x="1312" y="1048"/>
                  </a:lnTo>
                  <a:lnTo>
                    <a:pt x="1950" y="404"/>
                  </a:lnTo>
                  <a:cubicBezTo>
                    <a:pt x="1648" y="144"/>
                    <a:pt x="1263" y="0"/>
                    <a:pt x="86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7"/>
            <p:cNvSpPr/>
            <p:nvPr/>
          </p:nvSpPr>
          <p:spPr>
            <a:xfrm>
              <a:off x="1892877" y="3427747"/>
              <a:ext cx="66550" cy="61209"/>
            </a:xfrm>
            <a:custGeom>
              <a:avLst/>
              <a:gdLst/>
              <a:ahLst/>
              <a:cxnLst/>
              <a:rect l="l" t="t" r="r" b="b"/>
              <a:pathLst>
                <a:path w="2542" h="2338" extrusionOk="0">
                  <a:moveTo>
                    <a:pt x="1885" y="0"/>
                  </a:moveTo>
                  <a:cubicBezTo>
                    <a:pt x="1723" y="0"/>
                    <a:pt x="1557" y="61"/>
                    <a:pt x="1423" y="195"/>
                  </a:cubicBezTo>
                  <a:lnTo>
                    <a:pt x="1" y="1622"/>
                  </a:lnTo>
                  <a:lnTo>
                    <a:pt x="1144" y="2338"/>
                  </a:lnTo>
                  <a:lnTo>
                    <a:pt x="1994" y="1483"/>
                  </a:lnTo>
                  <a:lnTo>
                    <a:pt x="2542" y="608"/>
                  </a:lnTo>
                  <a:cubicBezTo>
                    <a:pt x="2513" y="236"/>
                    <a:pt x="2206" y="0"/>
                    <a:pt x="188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7"/>
            <p:cNvSpPr/>
            <p:nvPr/>
          </p:nvSpPr>
          <p:spPr>
            <a:xfrm>
              <a:off x="1719199" y="3698474"/>
              <a:ext cx="232452" cy="44925"/>
            </a:xfrm>
            <a:custGeom>
              <a:avLst/>
              <a:gdLst/>
              <a:ahLst/>
              <a:cxnLst/>
              <a:rect l="l" t="t" r="r" b="b"/>
              <a:pathLst>
                <a:path w="8879" h="1716" extrusionOk="0">
                  <a:moveTo>
                    <a:pt x="1100" y="0"/>
                  </a:moveTo>
                  <a:cubicBezTo>
                    <a:pt x="490" y="0"/>
                    <a:pt x="0" y="490"/>
                    <a:pt x="0" y="1096"/>
                  </a:cubicBezTo>
                  <a:lnTo>
                    <a:pt x="0" y="1715"/>
                  </a:lnTo>
                  <a:lnTo>
                    <a:pt x="8878" y="1715"/>
                  </a:lnTo>
                  <a:lnTo>
                    <a:pt x="8873" y="1100"/>
                  </a:lnTo>
                  <a:cubicBezTo>
                    <a:pt x="8873" y="490"/>
                    <a:pt x="8383" y="0"/>
                    <a:pt x="7778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7"/>
            <p:cNvSpPr/>
            <p:nvPr/>
          </p:nvSpPr>
          <p:spPr>
            <a:xfrm>
              <a:off x="1887588" y="3698474"/>
              <a:ext cx="64062" cy="44925"/>
            </a:xfrm>
            <a:custGeom>
              <a:avLst/>
              <a:gdLst/>
              <a:ahLst/>
              <a:cxnLst/>
              <a:rect l="l" t="t" r="r" b="b"/>
              <a:pathLst>
                <a:path w="2447" h="1716" extrusionOk="0">
                  <a:moveTo>
                    <a:pt x="1" y="0"/>
                  </a:moveTo>
                  <a:cubicBezTo>
                    <a:pt x="606" y="0"/>
                    <a:pt x="1096" y="490"/>
                    <a:pt x="1096" y="1100"/>
                  </a:cubicBezTo>
                  <a:lnTo>
                    <a:pt x="1096" y="1715"/>
                  </a:lnTo>
                  <a:lnTo>
                    <a:pt x="2446" y="1715"/>
                  </a:lnTo>
                  <a:lnTo>
                    <a:pt x="2446" y="1096"/>
                  </a:lnTo>
                  <a:cubicBezTo>
                    <a:pt x="2446" y="490"/>
                    <a:pt x="1951" y="0"/>
                    <a:pt x="1346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7"/>
            <p:cNvSpPr/>
            <p:nvPr/>
          </p:nvSpPr>
          <p:spPr>
            <a:xfrm>
              <a:off x="1764856" y="3531446"/>
              <a:ext cx="101395" cy="86761"/>
            </a:xfrm>
            <a:custGeom>
              <a:avLst/>
              <a:gdLst/>
              <a:ahLst/>
              <a:cxnLst/>
              <a:rect l="l" t="t" r="r" b="b"/>
              <a:pathLst>
                <a:path w="3873" h="3314" extrusionOk="0">
                  <a:moveTo>
                    <a:pt x="2215" y="1"/>
                  </a:moveTo>
                  <a:cubicBezTo>
                    <a:pt x="740" y="1"/>
                    <a:pt x="0" y="1783"/>
                    <a:pt x="1043" y="2830"/>
                  </a:cubicBezTo>
                  <a:cubicBezTo>
                    <a:pt x="1360" y="3145"/>
                    <a:pt x="1783" y="3313"/>
                    <a:pt x="2214" y="3313"/>
                  </a:cubicBezTo>
                  <a:cubicBezTo>
                    <a:pt x="2427" y="3313"/>
                    <a:pt x="2643" y="3272"/>
                    <a:pt x="2849" y="3186"/>
                  </a:cubicBezTo>
                  <a:cubicBezTo>
                    <a:pt x="3469" y="2931"/>
                    <a:pt x="3872" y="2326"/>
                    <a:pt x="3872" y="1658"/>
                  </a:cubicBezTo>
                  <a:cubicBezTo>
                    <a:pt x="3872" y="740"/>
                    <a:pt x="3132" y="1"/>
                    <a:pt x="221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87"/>
            <p:cNvSpPr/>
            <p:nvPr/>
          </p:nvSpPr>
          <p:spPr>
            <a:xfrm>
              <a:off x="1812766" y="3531446"/>
              <a:ext cx="56366" cy="86787"/>
            </a:xfrm>
            <a:custGeom>
              <a:avLst/>
              <a:gdLst/>
              <a:ahLst/>
              <a:cxnLst/>
              <a:rect l="l" t="t" r="r" b="b"/>
              <a:pathLst>
                <a:path w="2153" h="3315" extrusionOk="0">
                  <a:moveTo>
                    <a:pt x="393" y="1"/>
                  </a:moveTo>
                  <a:cubicBezTo>
                    <a:pt x="390" y="1"/>
                    <a:pt x="387" y="1"/>
                    <a:pt x="385" y="1"/>
                  </a:cubicBezTo>
                  <a:cubicBezTo>
                    <a:pt x="255" y="1"/>
                    <a:pt x="125" y="15"/>
                    <a:pt x="0" y="44"/>
                  </a:cubicBezTo>
                  <a:cubicBezTo>
                    <a:pt x="740" y="226"/>
                    <a:pt x="1264" y="889"/>
                    <a:pt x="1264" y="1658"/>
                  </a:cubicBezTo>
                  <a:cubicBezTo>
                    <a:pt x="1264" y="2422"/>
                    <a:pt x="740" y="3085"/>
                    <a:pt x="0" y="3267"/>
                  </a:cubicBezTo>
                  <a:cubicBezTo>
                    <a:pt x="133" y="3300"/>
                    <a:pt x="265" y="3315"/>
                    <a:pt x="394" y="3315"/>
                  </a:cubicBezTo>
                  <a:cubicBezTo>
                    <a:pt x="1211" y="3315"/>
                    <a:pt x="1934" y="2704"/>
                    <a:pt x="2037" y="1850"/>
                  </a:cubicBezTo>
                  <a:cubicBezTo>
                    <a:pt x="2152" y="868"/>
                    <a:pt x="1383" y="1"/>
                    <a:pt x="39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87"/>
            <p:cNvSpPr/>
            <p:nvPr/>
          </p:nvSpPr>
          <p:spPr>
            <a:xfrm>
              <a:off x="1800435" y="3557992"/>
              <a:ext cx="39270" cy="33720"/>
            </a:xfrm>
            <a:custGeom>
              <a:avLst/>
              <a:gdLst/>
              <a:ahLst/>
              <a:cxnLst/>
              <a:rect l="l" t="t" r="r" b="b"/>
              <a:pathLst>
                <a:path w="1500" h="1288" extrusionOk="0">
                  <a:moveTo>
                    <a:pt x="856" y="0"/>
                  </a:moveTo>
                  <a:cubicBezTo>
                    <a:pt x="284" y="0"/>
                    <a:pt x="1" y="692"/>
                    <a:pt x="404" y="1096"/>
                  </a:cubicBezTo>
                  <a:cubicBezTo>
                    <a:pt x="535" y="1228"/>
                    <a:pt x="696" y="1287"/>
                    <a:pt x="854" y="1287"/>
                  </a:cubicBezTo>
                  <a:cubicBezTo>
                    <a:pt x="1184" y="1287"/>
                    <a:pt x="1500" y="1030"/>
                    <a:pt x="1500" y="644"/>
                  </a:cubicBezTo>
                  <a:cubicBezTo>
                    <a:pt x="1500" y="288"/>
                    <a:pt x="1211" y="0"/>
                    <a:pt x="856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87"/>
            <p:cNvSpPr/>
            <p:nvPr/>
          </p:nvSpPr>
          <p:spPr>
            <a:xfrm>
              <a:off x="1872875" y="3367245"/>
              <a:ext cx="102652" cy="104877"/>
            </a:xfrm>
            <a:custGeom>
              <a:avLst/>
              <a:gdLst/>
              <a:ahLst/>
              <a:cxnLst/>
              <a:rect l="l" t="t" r="r" b="b"/>
              <a:pathLst>
                <a:path w="3921" h="4006" extrusionOk="0">
                  <a:moveTo>
                    <a:pt x="1742" y="1"/>
                  </a:moveTo>
                  <a:cubicBezTo>
                    <a:pt x="1593" y="1"/>
                    <a:pt x="1447" y="76"/>
                    <a:pt x="1360" y="210"/>
                  </a:cubicBezTo>
                  <a:lnTo>
                    <a:pt x="135" y="2170"/>
                  </a:lnTo>
                  <a:cubicBezTo>
                    <a:pt x="1" y="2376"/>
                    <a:pt x="68" y="2655"/>
                    <a:pt x="275" y="2790"/>
                  </a:cubicBezTo>
                  <a:lnTo>
                    <a:pt x="2220" y="4005"/>
                  </a:lnTo>
                  <a:lnTo>
                    <a:pt x="3921" y="1286"/>
                  </a:lnTo>
                  <a:lnTo>
                    <a:pt x="1980" y="71"/>
                  </a:lnTo>
                  <a:cubicBezTo>
                    <a:pt x="1906" y="23"/>
                    <a:pt x="1823" y="1"/>
                    <a:pt x="174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87"/>
            <p:cNvSpPr/>
            <p:nvPr/>
          </p:nvSpPr>
          <p:spPr>
            <a:xfrm>
              <a:off x="1909239" y="3387822"/>
              <a:ext cx="66288" cy="84300"/>
            </a:xfrm>
            <a:custGeom>
              <a:avLst/>
              <a:gdLst/>
              <a:ahLst/>
              <a:cxnLst/>
              <a:rect l="l" t="t" r="r" b="b"/>
              <a:pathLst>
                <a:path w="2532" h="3220" extrusionOk="0">
                  <a:moveTo>
                    <a:pt x="1691" y="0"/>
                  </a:moveTo>
                  <a:lnTo>
                    <a:pt x="0" y="2700"/>
                  </a:lnTo>
                  <a:lnTo>
                    <a:pt x="831" y="3219"/>
                  </a:lnTo>
                  <a:lnTo>
                    <a:pt x="2532" y="500"/>
                  </a:lnTo>
                  <a:lnTo>
                    <a:pt x="1739" y="5"/>
                  </a:lnTo>
                  <a:lnTo>
                    <a:pt x="1691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87"/>
            <p:cNvSpPr/>
            <p:nvPr/>
          </p:nvSpPr>
          <p:spPr>
            <a:xfrm>
              <a:off x="1930733" y="3400886"/>
              <a:ext cx="151713" cy="158991"/>
            </a:xfrm>
            <a:custGeom>
              <a:avLst/>
              <a:gdLst/>
              <a:ahLst/>
              <a:cxnLst/>
              <a:rect l="l" t="t" r="r" b="b"/>
              <a:pathLst>
                <a:path w="5795" h="6073" extrusionOk="0">
                  <a:moveTo>
                    <a:pt x="1706" y="1"/>
                  </a:moveTo>
                  <a:lnTo>
                    <a:pt x="1" y="2715"/>
                  </a:lnTo>
                  <a:lnTo>
                    <a:pt x="1884" y="5900"/>
                  </a:lnTo>
                  <a:cubicBezTo>
                    <a:pt x="1950" y="6015"/>
                    <a:pt x="2065" y="6073"/>
                    <a:pt x="2181" y="6073"/>
                  </a:cubicBezTo>
                  <a:cubicBezTo>
                    <a:pt x="2293" y="6073"/>
                    <a:pt x="2406" y="6019"/>
                    <a:pt x="2475" y="5910"/>
                  </a:cubicBezTo>
                  <a:lnTo>
                    <a:pt x="5655" y="832"/>
                  </a:lnTo>
                  <a:cubicBezTo>
                    <a:pt x="5794" y="611"/>
                    <a:pt x="5650" y="323"/>
                    <a:pt x="5391" y="304"/>
                  </a:cubicBezTo>
                  <a:lnTo>
                    <a:pt x="170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87"/>
            <p:cNvSpPr/>
            <p:nvPr/>
          </p:nvSpPr>
          <p:spPr>
            <a:xfrm>
              <a:off x="1973747" y="3407824"/>
              <a:ext cx="108699" cy="152053"/>
            </a:xfrm>
            <a:custGeom>
              <a:avLst/>
              <a:gdLst/>
              <a:ahLst/>
              <a:cxnLst/>
              <a:rect l="l" t="t" r="r" b="b"/>
              <a:pathLst>
                <a:path w="4152" h="5808" extrusionOk="0">
                  <a:moveTo>
                    <a:pt x="3287" y="0"/>
                  </a:moveTo>
                  <a:cubicBezTo>
                    <a:pt x="3282" y="24"/>
                    <a:pt x="3267" y="48"/>
                    <a:pt x="3258" y="67"/>
                  </a:cubicBezTo>
                  <a:lnTo>
                    <a:pt x="73" y="5145"/>
                  </a:lnTo>
                  <a:cubicBezTo>
                    <a:pt x="53" y="5179"/>
                    <a:pt x="29" y="5208"/>
                    <a:pt x="1" y="5232"/>
                  </a:cubicBezTo>
                  <a:lnTo>
                    <a:pt x="241" y="5635"/>
                  </a:lnTo>
                  <a:cubicBezTo>
                    <a:pt x="307" y="5750"/>
                    <a:pt x="422" y="5808"/>
                    <a:pt x="538" y="5808"/>
                  </a:cubicBezTo>
                  <a:cubicBezTo>
                    <a:pt x="650" y="5808"/>
                    <a:pt x="763" y="5754"/>
                    <a:pt x="832" y="5645"/>
                  </a:cubicBezTo>
                  <a:lnTo>
                    <a:pt x="4012" y="567"/>
                  </a:lnTo>
                  <a:cubicBezTo>
                    <a:pt x="4151" y="346"/>
                    <a:pt x="4007" y="58"/>
                    <a:pt x="3748" y="39"/>
                  </a:cubicBezTo>
                  <a:lnTo>
                    <a:pt x="3287" y="0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87"/>
            <p:cNvSpPr/>
            <p:nvPr/>
          </p:nvSpPr>
          <p:spPr>
            <a:xfrm>
              <a:off x="2012362" y="3449581"/>
              <a:ext cx="92834" cy="95505"/>
            </a:xfrm>
            <a:custGeom>
              <a:avLst/>
              <a:gdLst/>
              <a:ahLst/>
              <a:cxnLst/>
              <a:rect l="l" t="t" r="r" b="b"/>
              <a:pathLst>
                <a:path w="3546" h="3648" extrusionOk="0">
                  <a:moveTo>
                    <a:pt x="1893" y="0"/>
                  </a:moveTo>
                  <a:lnTo>
                    <a:pt x="0" y="3022"/>
                  </a:lnTo>
                  <a:lnTo>
                    <a:pt x="567" y="3377"/>
                  </a:lnTo>
                  <a:cubicBezTo>
                    <a:pt x="860" y="3560"/>
                    <a:pt x="1186" y="3648"/>
                    <a:pt x="1509" y="3648"/>
                  </a:cubicBezTo>
                  <a:cubicBezTo>
                    <a:pt x="2102" y="3648"/>
                    <a:pt x="2683" y="3352"/>
                    <a:pt x="3022" y="2810"/>
                  </a:cubicBezTo>
                  <a:cubicBezTo>
                    <a:pt x="3546" y="1979"/>
                    <a:pt x="3291" y="879"/>
                    <a:pt x="2460" y="356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7"/>
            <p:cNvSpPr/>
            <p:nvPr/>
          </p:nvSpPr>
          <p:spPr>
            <a:xfrm>
              <a:off x="2013619" y="3449581"/>
              <a:ext cx="90714" cy="95086"/>
            </a:xfrm>
            <a:custGeom>
              <a:avLst/>
              <a:gdLst/>
              <a:ahLst/>
              <a:cxnLst/>
              <a:rect l="l" t="t" r="r" b="b"/>
              <a:pathLst>
                <a:path w="3465" h="3632" extrusionOk="0">
                  <a:moveTo>
                    <a:pt x="1836" y="0"/>
                  </a:moveTo>
                  <a:lnTo>
                    <a:pt x="1826" y="19"/>
                  </a:lnTo>
                  <a:cubicBezTo>
                    <a:pt x="2556" y="562"/>
                    <a:pt x="2753" y="1576"/>
                    <a:pt x="2282" y="2359"/>
                  </a:cubicBezTo>
                  <a:cubicBezTo>
                    <a:pt x="1950" y="2911"/>
                    <a:pt x="1362" y="3225"/>
                    <a:pt x="755" y="3225"/>
                  </a:cubicBezTo>
                  <a:cubicBezTo>
                    <a:pt x="501" y="3225"/>
                    <a:pt x="244" y="3170"/>
                    <a:pt x="1" y="3055"/>
                  </a:cubicBezTo>
                  <a:lnTo>
                    <a:pt x="1" y="3055"/>
                  </a:lnTo>
                  <a:lnTo>
                    <a:pt x="534" y="3382"/>
                  </a:lnTo>
                  <a:cubicBezTo>
                    <a:pt x="819" y="3551"/>
                    <a:pt x="1132" y="3631"/>
                    <a:pt x="1441" y="3631"/>
                  </a:cubicBezTo>
                  <a:cubicBezTo>
                    <a:pt x="2038" y="3631"/>
                    <a:pt x="2619" y="3331"/>
                    <a:pt x="2955" y="2786"/>
                  </a:cubicBezTo>
                  <a:cubicBezTo>
                    <a:pt x="3464" y="1960"/>
                    <a:pt x="3219" y="879"/>
                    <a:pt x="2403" y="356"/>
                  </a:cubicBezTo>
                  <a:lnTo>
                    <a:pt x="1836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7"/>
            <p:cNvSpPr/>
            <p:nvPr/>
          </p:nvSpPr>
          <p:spPr>
            <a:xfrm>
              <a:off x="1851120" y="3365307"/>
              <a:ext cx="50842" cy="48197"/>
            </a:xfrm>
            <a:custGeom>
              <a:avLst/>
              <a:gdLst/>
              <a:ahLst/>
              <a:cxnLst/>
              <a:rect l="l" t="t" r="r" b="b"/>
              <a:pathLst>
                <a:path w="1942" h="1841" extrusionOk="0">
                  <a:moveTo>
                    <a:pt x="747" y="1"/>
                  </a:moveTo>
                  <a:cubicBezTo>
                    <a:pt x="643" y="1"/>
                    <a:pt x="540" y="52"/>
                    <a:pt x="481" y="145"/>
                  </a:cubicBezTo>
                  <a:lnTo>
                    <a:pt x="97" y="764"/>
                  </a:lnTo>
                  <a:cubicBezTo>
                    <a:pt x="1" y="908"/>
                    <a:pt x="49" y="1105"/>
                    <a:pt x="193" y="1197"/>
                  </a:cubicBezTo>
                  <a:lnTo>
                    <a:pt x="1221" y="1840"/>
                  </a:lnTo>
                  <a:lnTo>
                    <a:pt x="1942" y="692"/>
                  </a:lnTo>
                  <a:lnTo>
                    <a:pt x="913" y="48"/>
                  </a:lnTo>
                  <a:cubicBezTo>
                    <a:pt x="862" y="16"/>
                    <a:pt x="804" y="1"/>
                    <a:pt x="747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7"/>
            <p:cNvSpPr/>
            <p:nvPr/>
          </p:nvSpPr>
          <p:spPr>
            <a:xfrm>
              <a:off x="1868608" y="3374366"/>
              <a:ext cx="33353" cy="39139"/>
            </a:xfrm>
            <a:custGeom>
              <a:avLst/>
              <a:gdLst/>
              <a:ahLst/>
              <a:cxnLst/>
              <a:rect l="l" t="t" r="r" b="b"/>
              <a:pathLst>
                <a:path w="1274" h="1495" extrusionOk="0">
                  <a:moveTo>
                    <a:pt x="721" y="0"/>
                  </a:moveTo>
                  <a:lnTo>
                    <a:pt x="0" y="1148"/>
                  </a:lnTo>
                  <a:lnTo>
                    <a:pt x="553" y="1494"/>
                  </a:lnTo>
                  <a:lnTo>
                    <a:pt x="1274" y="346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7"/>
            <p:cNvSpPr/>
            <p:nvPr/>
          </p:nvSpPr>
          <p:spPr>
            <a:xfrm>
              <a:off x="1863319" y="3663262"/>
              <a:ext cx="45684" cy="35238"/>
            </a:xfrm>
            <a:custGeom>
              <a:avLst/>
              <a:gdLst/>
              <a:ahLst/>
              <a:cxnLst/>
              <a:rect l="l" t="t" r="r" b="b"/>
              <a:pathLst>
                <a:path w="1745" h="1346" extrusionOk="0">
                  <a:moveTo>
                    <a:pt x="721" y="0"/>
                  </a:moveTo>
                  <a:cubicBezTo>
                    <a:pt x="323" y="0"/>
                    <a:pt x="1" y="322"/>
                    <a:pt x="1" y="721"/>
                  </a:cubicBezTo>
                  <a:lnTo>
                    <a:pt x="1" y="1345"/>
                  </a:lnTo>
                  <a:lnTo>
                    <a:pt x="1745" y="1345"/>
                  </a:lnTo>
                  <a:lnTo>
                    <a:pt x="1745" y="721"/>
                  </a:lnTo>
                  <a:cubicBezTo>
                    <a:pt x="1745" y="322"/>
                    <a:pt x="1423" y="0"/>
                    <a:pt x="1024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7"/>
            <p:cNvSpPr/>
            <p:nvPr/>
          </p:nvSpPr>
          <p:spPr>
            <a:xfrm>
              <a:off x="1876279" y="3663262"/>
              <a:ext cx="32725" cy="35238"/>
            </a:xfrm>
            <a:custGeom>
              <a:avLst/>
              <a:gdLst/>
              <a:ahLst/>
              <a:cxnLst/>
              <a:rect l="l" t="t" r="r" b="b"/>
              <a:pathLst>
                <a:path w="1250" h="1346" extrusionOk="0">
                  <a:moveTo>
                    <a:pt x="226" y="0"/>
                  </a:moveTo>
                  <a:cubicBezTo>
                    <a:pt x="149" y="0"/>
                    <a:pt x="73" y="10"/>
                    <a:pt x="0" y="34"/>
                  </a:cubicBezTo>
                  <a:cubicBezTo>
                    <a:pt x="289" y="135"/>
                    <a:pt x="486" y="409"/>
                    <a:pt x="490" y="716"/>
                  </a:cubicBezTo>
                  <a:lnTo>
                    <a:pt x="490" y="1345"/>
                  </a:lnTo>
                  <a:lnTo>
                    <a:pt x="1250" y="1345"/>
                  </a:lnTo>
                  <a:lnTo>
                    <a:pt x="1250" y="721"/>
                  </a:lnTo>
                  <a:cubicBezTo>
                    <a:pt x="1250" y="322"/>
                    <a:pt x="928" y="0"/>
                    <a:pt x="52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7"/>
            <p:cNvSpPr/>
            <p:nvPr/>
          </p:nvSpPr>
          <p:spPr>
            <a:xfrm>
              <a:off x="1792633" y="3552206"/>
              <a:ext cx="52857" cy="45161"/>
            </a:xfrm>
            <a:custGeom>
              <a:avLst/>
              <a:gdLst/>
              <a:ahLst/>
              <a:cxnLst/>
              <a:rect l="l" t="t" r="r" b="b"/>
              <a:pathLst>
                <a:path w="2019" h="1725" extrusionOk="0">
                  <a:moveTo>
                    <a:pt x="1151" y="437"/>
                  </a:moveTo>
                  <a:cubicBezTo>
                    <a:pt x="1370" y="437"/>
                    <a:pt x="1581" y="608"/>
                    <a:pt x="1581" y="865"/>
                  </a:cubicBezTo>
                  <a:cubicBezTo>
                    <a:pt x="1581" y="1096"/>
                    <a:pt x="1389" y="1288"/>
                    <a:pt x="1154" y="1288"/>
                  </a:cubicBezTo>
                  <a:cubicBezTo>
                    <a:pt x="774" y="1288"/>
                    <a:pt x="587" y="831"/>
                    <a:pt x="856" y="562"/>
                  </a:cubicBezTo>
                  <a:cubicBezTo>
                    <a:pt x="941" y="476"/>
                    <a:pt x="1047" y="437"/>
                    <a:pt x="1151" y="437"/>
                  </a:cubicBezTo>
                  <a:close/>
                  <a:moveTo>
                    <a:pt x="1154" y="0"/>
                  </a:moveTo>
                  <a:cubicBezTo>
                    <a:pt x="385" y="0"/>
                    <a:pt x="1" y="927"/>
                    <a:pt x="544" y="1470"/>
                  </a:cubicBezTo>
                  <a:cubicBezTo>
                    <a:pt x="719" y="1646"/>
                    <a:pt x="936" y="1725"/>
                    <a:pt x="1148" y="1725"/>
                  </a:cubicBezTo>
                  <a:cubicBezTo>
                    <a:pt x="1592" y="1725"/>
                    <a:pt x="2018" y="1382"/>
                    <a:pt x="2018" y="865"/>
                  </a:cubicBezTo>
                  <a:cubicBezTo>
                    <a:pt x="2014" y="389"/>
                    <a:pt x="1629" y="0"/>
                    <a:pt x="115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7"/>
            <p:cNvSpPr/>
            <p:nvPr/>
          </p:nvSpPr>
          <p:spPr>
            <a:xfrm>
              <a:off x="1713413" y="3359548"/>
              <a:ext cx="397700" cy="389637"/>
            </a:xfrm>
            <a:custGeom>
              <a:avLst/>
              <a:gdLst/>
              <a:ahLst/>
              <a:cxnLst/>
              <a:rect l="l" t="t" r="r" b="b"/>
              <a:pathLst>
                <a:path w="15191" h="14883" extrusionOk="0">
                  <a:moveTo>
                    <a:pt x="6011" y="438"/>
                  </a:moveTo>
                  <a:cubicBezTo>
                    <a:pt x="6070" y="438"/>
                    <a:pt x="6143" y="519"/>
                    <a:pt x="6894" y="979"/>
                  </a:cubicBezTo>
                  <a:lnTo>
                    <a:pt x="6409" y="1763"/>
                  </a:lnTo>
                  <a:lnTo>
                    <a:pt x="5568" y="1234"/>
                  </a:lnTo>
                  <a:cubicBezTo>
                    <a:pt x="5520" y="1205"/>
                    <a:pt x="5510" y="1143"/>
                    <a:pt x="5539" y="1100"/>
                  </a:cubicBezTo>
                  <a:cubicBezTo>
                    <a:pt x="5924" y="513"/>
                    <a:pt x="5909" y="461"/>
                    <a:pt x="5986" y="441"/>
                  </a:cubicBezTo>
                  <a:cubicBezTo>
                    <a:pt x="5995" y="439"/>
                    <a:pt x="6003" y="438"/>
                    <a:pt x="6011" y="438"/>
                  </a:cubicBezTo>
                  <a:close/>
                  <a:moveTo>
                    <a:pt x="7830" y="517"/>
                  </a:moveTo>
                  <a:cubicBezTo>
                    <a:pt x="7872" y="517"/>
                    <a:pt x="7914" y="528"/>
                    <a:pt x="7951" y="552"/>
                  </a:cubicBezTo>
                  <a:lnTo>
                    <a:pt x="9700" y="1652"/>
                  </a:lnTo>
                  <a:lnTo>
                    <a:pt x="8230" y="3996"/>
                  </a:lnTo>
                  <a:lnTo>
                    <a:pt x="6486" y="2896"/>
                  </a:lnTo>
                  <a:cubicBezTo>
                    <a:pt x="6375" y="2829"/>
                    <a:pt x="6342" y="2685"/>
                    <a:pt x="6409" y="2579"/>
                  </a:cubicBezTo>
                  <a:lnTo>
                    <a:pt x="7634" y="624"/>
                  </a:lnTo>
                  <a:cubicBezTo>
                    <a:pt x="7678" y="555"/>
                    <a:pt x="7754" y="517"/>
                    <a:pt x="7830" y="517"/>
                  </a:cubicBezTo>
                  <a:close/>
                  <a:moveTo>
                    <a:pt x="13380" y="3742"/>
                  </a:moveTo>
                  <a:cubicBezTo>
                    <a:pt x="13572" y="3900"/>
                    <a:pt x="14263" y="4126"/>
                    <a:pt x="14451" y="4957"/>
                  </a:cubicBezTo>
                  <a:cubicBezTo>
                    <a:pt x="14699" y="6014"/>
                    <a:pt x="13857" y="6870"/>
                    <a:pt x="12926" y="6870"/>
                  </a:cubicBezTo>
                  <a:cubicBezTo>
                    <a:pt x="12650" y="6870"/>
                    <a:pt x="12367" y="6796"/>
                    <a:pt x="12102" y="6629"/>
                  </a:cubicBezTo>
                  <a:lnTo>
                    <a:pt x="12097" y="6629"/>
                  </a:lnTo>
                  <a:lnTo>
                    <a:pt x="11717" y="6389"/>
                  </a:lnTo>
                  <a:lnTo>
                    <a:pt x="13380" y="3742"/>
                  </a:lnTo>
                  <a:close/>
                  <a:moveTo>
                    <a:pt x="7398" y="3992"/>
                  </a:moveTo>
                  <a:lnTo>
                    <a:pt x="8138" y="4453"/>
                  </a:lnTo>
                  <a:lnTo>
                    <a:pt x="8148" y="4477"/>
                  </a:lnTo>
                  <a:lnTo>
                    <a:pt x="5616" y="7023"/>
                  </a:lnTo>
                  <a:cubicBezTo>
                    <a:pt x="5424" y="6792"/>
                    <a:pt x="5184" y="6610"/>
                    <a:pt x="4905" y="6494"/>
                  </a:cubicBezTo>
                  <a:lnTo>
                    <a:pt x="7398" y="3992"/>
                  </a:lnTo>
                  <a:close/>
                  <a:moveTo>
                    <a:pt x="4169" y="6780"/>
                  </a:moveTo>
                  <a:cubicBezTo>
                    <a:pt x="4386" y="6780"/>
                    <a:pt x="4608" y="6830"/>
                    <a:pt x="4819" y="6936"/>
                  </a:cubicBezTo>
                  <a:cubicBezTo>
                    <a:pt x="6187" y="7618"/>
                    <a:pt x="5673" y="9663"/>
                    <a:pt x="4190" y="9663"/>
                  </a:cubicBezTo>
                  <a:cubicBezTo>
                    <a:pt x="4158" y="9663"/>
                    <a:pt x="4126" y="9662"/>
                    <a:pt x="4093" y="9660"/>
                  </a:cubicBezTo>
                  <a:lnTo>
                    <a:pt x="4088" y="9660"/>
                  </a:lnTo>
                  <a:cubicBezTo>
                    <a:pt x="3176" y="9612"/>
                    <a:pt x="2537" y="8733"/>
                    <a:pt x="2772" y="7849"/>
                  </a:cubicBezTo>
                  <a:cubicBezTo>
                    <a:pt x="2950" y="7193"/>
                    <a:pt x="3542" y="6780"/>
                    <a:pt x="4169" y="6780"/>
                  </a:cubicBezTo>
                  <a:close/>
                  <a:moveTo>
                    <a:pt x="6745" y="11822"/>
                  </a:moveTo>
                  <a:cubicBezTo>
                    <a:pt x="7019" y="11822"/>
                    <a:pt x="7245" y="12043"/>
                    <a:pt x="7245" y="12322"/>
                  </a:cubicBezTo>
                  <a:lnTo>
                    <a:pt x="7245" y="12730"/>
                  </a:lnTo>
                  <a:lnTo>
                    <a:pt x="5943" y="12730"/>
                  </a:lnTo>
                  <a:lnTo>
                    <a:pt x="5943" y="12322"/>
                  </a:lnTo>
                  <a:cubicBezTo>
                    <a:pt x="5943" y="12043"/>
                    <a:pt x="6169" y="11822"/>
                    <a:pt x="6442" y="11822"/>
                  </a:cubicBezTo>
                  <a:close/>
                  <a:moveTo>
                    <a:pt x="7999" y="13162"/>
                  </a:moveTo>
                  <a:cubicBezTo>
                    <a:pt x="8484" y="13162"/>
                    <a:pt x="8878" y="13556"/>
                    <a:pt x="8878" y="14046"/>
                  </a:cubicBezTo>
                  <a:lnTo>
                    <a:pt x="8878" y="14445"/>
                  </a:lnTo>
                  <a:lnTo>
                    <a:pt x="442" y="14445"/>
                  </a:lnTo>
                  <a:lnTo>
                    <a:pt x="442" y="14046"/>
                  </a:lnTo>
                  <a:cubicBezTo>
                    <a:pt x="442" y="13556"/>
                    <a:pt x="831" y="13167"/>
                    <a:pt x="1321" y="13162"/>
                  </a:cubicBezTo>
                  <a:close/>
                  <a:moveTo>
                    <a:pt x="6004" y="1"/>
                  </a:moveTo>
                  <a:cubicBezTo>
                    <a:pt x="5827" y="1"/>
                    <a:pt x="5653" y="88"/>
                    <a:pt x="5554" y="249"/>
                  </a:cubicBezTo>
                  <a:lnTo>
                    <a:pt x="5165" y="869"/>
                  </a:lnTo>
                  <a:cubicBezTo>
                    <a:pt x="5011" y="1119"/>
                    <a:pt x="5088" y="1445"/>
                    <a:pt x="5333" y="1604"/>
                  </a:cubicBezTo>
                  <a:lnTo>
                    <a:pt x="6173" y="2128"/>
                  </a:lnTo>
                  <a:cubicBezTo>
                    <a:pt x="6111" y="2267"/>
                    <a:pt x="5866" y="2483"/>
                    <a:pt x="5952" y="2848"/>
                  </a:cubicBezTo>
                  <a:cubicBezTo>
                    <a:pt x="5991" y="3021"/>
                    <a:pt x="6097" y="3170"/>
                    <a:pt x="6250" y="3266"/>
                  </a:cubicBezTo>
                  <a:lnTo>
                    <a:pt x="7019" y="3751"/>
                  </a:lnTo>
                  <a:lnTo>
                    <a:pt x="4420" y="6360"/>
                  </a:lnTo>
                  <a:cubicBezTo>
                    <a:pt x="4339" y="6350"/>
                    <a:pt x="4259" y="6344"/>
                    <a:pt x="4179" y="6344"/>
                  </a:cubicBezTo>
                  <a:cubicBezTo>
                    <a:pt x="3418" y="6344"/>
                    <a:pt x="2719" y="6811"/>
                    <a:pt x="2436" y="7537"/>
                  </a:cubicBezTo>
                  <a:cubicBezTo>
                    <a:pt x="2119" y="8334"/>
                    <a:pt x="2393" y="9252"/>
                    <a:pt x="3094" y="9747"/>
                  </a:cubicBezTo>
                  <a:lnTo>
                    <a:pt x="3094" y="11001"/>
                  </a:lnTo>
                  <a:cubicBezTo>
                    <a:pt x="3094" y="11147"/>
                    <a:pt x="3203" y="11220"/>
                    <a:pt x="3313" y="11220"/>
                  </a:cubicBezTo>
                  <a:cubicBezTo>
                    <a:pt x="3422" y="11220"/>
                    <a:pt x="3531" y="11147"/>
                    <a:pt x="3531" y="11001"/>
                  </a:cubicBezTo>
                  <a:lnTo>
                    <a:pt x="3531" y="9982"/>
                  </a:lnTo>
                  <a:cubicBezTo>
                    <a:pt x="3738" y="10057"/>
                    <a:pt x="3956" y="10098"/>
                    <a:pt x="4177" y="10098"/>
                  </a:cubicBezTo>
                  <a:cubicBezTo>
                    <a:pt x="4253" y="10098"/>
                    <a:pt x="4329" y="10093"/>
                    <a:pt x="4406" y="10083"/>
                  </a:cubicBezTo>
                  <a:lnTo>
                    <a:pt x="4406" y="12725"/>
                  </a:lnTo>
                  <a:lnTo>
                    <a:pt x="3531" y="12725"/>
                  </a:lnTo>
                  <a:lnTo>
                    <a:pt x="3531" y="11822"/>
                  </a:lnTo>
                  <a:cubicBezTo>
                    <a:pt x="3531" y="11676"/>
                    <a:pt x="3422" y="11602"/>
                    <a:pt x="3313" y="11602"/>
                  </a:cubicBezTo>
                  <a:cubicBezTo>
                    <a:pt x="3203" y="11602"/>
                    <a:pt x="3094" y="11676"/>
                    <a:pt x="3094" y="11822"/>
                  </a:cubicBezTo>
                  <a:lnTo>
                    <a:pt x="3094" y="12725"/>
                  </a:lnTo>
                  <a:lnTo>
                    <a:pt x="1321" y="12725"/>
                  </a:lnTo>
                  <a:cubicBezTo>
                    <a:pt x="591" y="12730"/>
                    <a:pt x="0" y="13316"/>
                    <a:pt x="0" y="14046"/>
                  </a:cubicBezTo>
                  <a:lnTo>
                    <a:pt x="0" y="14661"/>
                  </a:lnTo>
                  <a:cubicBezTo>
                    <a:pt x="0" y="14781"/>
                    <a:pt x="96" y="14882"/>
                    <a:pt x="221" y="14882"/>
                  </a:cubicBezTo>
                  <a:lnTo>
                    <a:pt x="9099" y="14882"/>
                  </a:lnTo>
                  <a:cubicBezTo>
                    <a:pt x="9219" y="14882"/>
                    <a:pt x="9315" y="14781"/>
                    <a:pt x="9315" y="14661"/>
                  </a:cubicBezTo>
                  <a:lnTo>
                    <a:pt x="9315" y="14042"/>
                  </a:lnTo>
                  <a:cubicBezTo>
                    <a:pt x="9315" y="13316"/>
                    <a:pt x="8724" y="12725"/>
                    <a:pt x="7999" y="12725"/>
                  </a:cubicBezTo>
                  <a:lnTo>
                    <a:pt x="7687" y="12725"/>
                  </a:lnTo>
                  <a:lnTo>
                    <a:pt x="7687" y="12322"/>
                  </a:lnTo>
                  <a:cubicBezTo>
                    <a:pt x="7682" y="11803"/>
                    <a:pt x="7264" y="11385"/>
                    <a:pt x="6750" y="11385"/>
                  </a:cubicBezTo>
                  <a:lnTo>
                    <a:pt x="6442" y="11385"/>
                  </a:lnTo>
                  <a:cubicBezTo>
                    <a:pt x="5928" y="11385"/>
                    <a:pt x="5506" y="11803"/>
                    <a:pt x="5506" y="12322"/>
                  </a:cubicBezTo>
                  <a:lnTo>
                    <a:pt x="5506" y="12730"/>
                  </a:lnTo>
                  <a:lnTo>
                    <a:pt x="4843" y="12730"/>
                  </a:lnTo>
                  <a:lnTo>
                    <a:pt x="4843" y="9977"/>
                  </a:lnTo>
                  <a:cubicBezTo>
                    <a:pt x="5876" y="9583"/>
                    <a:pt x="6351" y="8387"/>
                    <a:pt x="5861" y="7398"/>
                  </a:cubicBezTo>
                  <a:lnTo>
                    <a:pt x="8383" y="4866"/>
                  </a:lnTo>
                  <a:lnTo>
                    <a:pt x="9993" y="7595"/>
                  </a:lnTo>
                  <a:cubicBezTo>
                    <a:pt x="10102" y="7780"/>
                    <a:pt x="10291" y="7872"/>
                    <a:pt x="10479" y="7872"/>
                  </a:cubicBezTo>
                  <a:cubicBezTo>
                    <a:pt x="10663" y="7872"/>
                    <a:pt x="10847" y="7784"/>
                    <a:pt x="10958" y="7609"/>
                  </a:cubicBezTo>
                  <a:lnTo>
                    <a:pt x="11487" y="6764"/>
                  </a:lnTo>
                  <a:lnTo>
                    <a:pt x="11871" y="7004"/>
                  </a:lnTo>
                  <a:cubicBezTo>
                    <a:pt x="12209" y="7215"/>
                    <a:pt x="12569" y="7310"/>
                    <a:pt x="12920" y="7310"/>
                  </a:cubicBezTo>
                  <a:cubicBezTo>
                    <a:pt x="14113" y="7310"/>
                    <a:pt x="15190" y="6209"/>
                    <a:pt x="14878" y="4861"/>
                  </a:cubicBezTo>
                  <a:cubicBezTo>
                    <a:pt x="14638" y="3819"/>
                    <a:pt x="13788" y="3521"/>
                    <a:pt x="13610" y="3372"/>
                  </a:cubicBezTo>
                  <a:lnTo>
                    <a:pt x="14143" y="2526"/>
                  </a:lnTo>
                  <a:cubicBezTo>
                    <a:pt x="14369" y="2171"/>
                    <a:pt x="14134" y="1700"/>
                    <a:pt x="13711" y="1666"/>
                  </a:cubicBezTo>
                  <a:lnTo>
                    <a:pt x="12299" y="1546"/>
                  </a:lnTo>
                  <a:cubicBezTo>
                    <a:pt x="12291" y="1546"/>
                    <a:pt x="12283" y="1545"/>
                    <a:pt x="12276" y="1545"/>
                  </a:cubicBezTo>
                  <a:cubicBezTo>
                    <a:pt x="12004" y="1545"/>
                    <a:pt x="11980" y="1960"/>
                    <a:pt x="12260" y="1984"/>
                  </a:cubicBezTo>
                  <a:lnTo>
                    <a:pt x="13673" y="2099"/>
                  </a:lnTo>
                  <a:cubicBezTo>
                    <a:pt x="13769" y="2108"/>
                    <a:pt x="13821" y="2214"/>
                    <a:pt x="13773" y="2296"/>
                  </a:cubicBezTo>
                  <a:lnTo>
                    <a:pt x="10588" y="7374"/>
                  </a:lnTo>
                  <a:cubicBezTo>
                    <a:pt x="10564" y="7414"/>
                    <a:pt x="10522" y="7435"/>
                    <a:pt x="10480" y="7435"/>
                  </a:cubicBezTo>
                  <a:cubicBezTo>
                    <a:pt x="10438" y="7435"/>
                    <a:pt x="10396" y="7414"/>
                    <a:pt x="10372" y="7374"/>
                  </a:cubicBezTo>
                  <a:lnTo>
                    <a:pt x="8585" y="4347"/>
                  </a:lnTo>
                  <a:lnTo>
                    <a:pt x="8561" y="4309"/>
                  </a:lnTo>
                  <a:lnTo>
                    <a:pt x="10127" y="1806"/>
                  </a:lnTo>
                  <a:lnTo>
                    <a:pt x="11443" y="1916"/>
                  </a:lnTo>
                  <a:cubicBezTo>
                    <a:pt x="11451" y="1917"/>
                    <a:pt x="11459" y="1917"/>
                    <a:pt x="11466" y="1917"/>
                  </a:cubicBezTo>
                  <a:cubicBezTo>
                    <a:pt x="11738" y="1917"/>
                    <a:pt x="11762" y="1502"/>
                    <a:pt x="11482" y="1479"/>
                  </a:cubicBezTo>
                  <a:lnTo>
                    <a:pt x="10074" y="1364"/>
                  </a:lnTo>
                  <a:lnTo>
                    <a:pt x="8186" y="177"/>
                  </a:lnTo>
                  <a:cubicBezTo>
                    <a:pt x="8076" y="109"/>
                    <a:pt x="7954" y="77"/>
                    <a:pt x="7832" y="77"/>
                  </a:cubicBezTo>
                  <a:cubicBezTo>
                    <a:pt x="7610" y="77"/>
                    <a:pt x="7391" y="186"/>
                    <a:pt x="7264" y="389"/>
                  </a:cubicBezTo>
                  <a:lnTo>
                    <a:pt x="7129" y="610"/>
                  </a:lnTo>
                  <a:lnTo>
                    <a:pt x="6289" y="81"/>
                  </a:lnTo>
                  <a:cubicBezTo>
                    <a:pt x="6200" y="27"/>
                    <a:pt x="6102" y="1"/>
                    <a:pt x="60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1" name="Google Shape;17071;p87"/>
          <p:cNvGrpSpPr/>
          <p:nvPr/>
        </p:nvGrpSpPr>
        <p:grpSpPr>
          <a:xfrm>
            <a:off x="1976129" y="4284173"/>
            <a:ext cx="401496" cy="371154"/>
            <a:chOff x="1976129" y="4284173"/>
            <a:chExt cx="401496" cy="371154"/>
          </a:xfrm>
        </p:grpSpPr>
        <p:sp>
          <p:nvSpPr>
            <p:cNvPr id="17072" name="Google Shape;17072;p87"/>
            <p:cNvSpPr/>
            <p:nvPr/>
          </p:nvSpPr>
          <p:spPr>
            <a:xfrm>
              <a:off x="1996628" y="4290063"/>
              <a:ext cx="378275" cy="359687"/>
            </a:xfrm>
            <a:custGeom>
              <a:avLst/>
              <a:gdLst/>
              <a:ahLst/>
              <a:cxnLst/>
              <a:rect l="l" t="t" r="r" b="b"/>
              <a:pathLst>
                <a:path w="14449" h="13739" extrusionOk="0">
                  <a:moveTo>
                    <a:pt x="7359" y="1"/>
                  </a:moveTo>
                  <a:cubicBezTo>
                    <a:pt x="5655" y="1"/>
                    <a:pt x="3979" y="623"/>
                    <a:pt x="2677" y="1798"/>
                  </a:cubicBezTo>
                  <a:cubicBezTo>
                    <a:pt x="818" y="3480"/>
                    <a:pt x="1" y="6026"/>
                    <a:pt x="534" y="8471"/>
                  </a:cubicBezTo>
                  <a:cubicBezTo>
                    <a:pt x="1063" y="10921"/>
                    <a:pt x="2869" y="12895"/>
                    <a:pt x="5257" y="13650"/>
                  </a:cubicBezTo>
                  <a:cubicBezTo>
                    <a:pt x="5450" y="13710"/>
                    <a:pt x="5643" y="13738"/>
                    <a:pt x="5831" y="13738"/>
                  </a:cubicBezTo>
                  <a:cubicBezTo>
                    <a:pt x="6945" y="13738"/>
                    <a:pt x="7882" y="12747"/>
                    <a:pt x="7726" y="11555"/>
                  </a:cubicBezTo>
                  <a:cubicBezTo>
                    <a:pt x="7582" y="10508"/>
                    <a:pt x="7937" y="9456"/>
                    <a:pt x="8682" y="8711"/>
                  </a:cubicBezTo>
                  <a:cubicBezTo>
                    <a:pt x="9322" y="8071"/>
                    <a:pt x="10183" y="7722"/>
                    <a:pt x="11067" y="7722"/>
                  </a:cubicBezTo>
                  <a:cubicBezTo>
                    <a:pt x="11332" y="7722"/>
                    <a:pt x="11599" y="7753"/>
                    <a:pt x="11862" y="7818"/>
                  </a:cubicBezTo>
                  <a:cubicBezTo>
                    <a:pt x="12016" y="7854"/>
                    <a:pt x="12169" y="7871"/>
                    <a:pt x="12318" y="7871"/>
                  </a:cubicBezTo>
                  <a:cubicBezTo>
                    <a:pt x="13493" y="7871"/>
                    <a:pt x="14448" y="6802"/>
                    <a:pt x="14197" y="5579"/>
                  </a:cubicBezTo>
                  <a:cubicBezTo>
                    <a:pt x="13693" y="3124"/>
                    <a:pt x="11915" y="1130"/>
                    <a:pt x="9532" y="347"/>
                  </a:cubicBezTo>
                  <a:cubicBezTo>
                    <a:pt x="8820" y="114"/>
                    <a:pt x="8087" y="1"/>
                    <a:pt x="7359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7"/>
            <p:cNvSpPr/>
            <p:nvPr/>
          </p:nvSpPr>
          <p:spPr>
            <a:xfrm>
              <a:off x="2046579" y="4289802"/>
              <a:ext cx="326648" cy="202555"/>
            </a:xfrm>
            <a:custGeom>
              <a:avLst/>
              <a:gdLst/>
              <a:ahLst/>
              <a:cxnLst/>
              <a:rect l="l" t="t" r="r" b="b"/>
              <a:pathLst>
                <a:path w="12477" h="7737" extrusionOk="0">
                  <a:moveTo>
                    <a:pt x="5442" y="0"/>
                  </a:moveTo>
                  <a:cubicBezTo>
                    <a:pt x="3613" y="0"/>
                    <a:pt x="1825" y="721"/>
                    <a:pt x="495" y="2058"/>
                  </a:cubicBezTo>
                  <a:lnTo>
                    <a:pt x="495" y="2063"/>
                  </a:lnTo>
                  <a:cubicBezTo>
                    <a:pt x="322" y="2236"/>
                    <a:pt x="154" y="2418"/>
                    <a:pt x="0" y="2615"/>
                  </a:cubicBezTo>
                  <a:cubicBezTo>
                    <a:pt x="1259" y="1601"/>
                    <a:pt x="2808" y="1074"/>
                    <a:pt x="4377" y="1074"/>
                  </a:cubicBezTo>
                  <a:cubicBezTo>
                    <a:pt x="5173" y="1074"/>
                    <a:pt x="5974" y="1210"/>
                    <a:pt x="6745" y="1486"/>
                  </a:cubicBezTo>
                  <a:cubicBezTo>
                    <a:pt x="9037" y="2313"/>
                    <a:pt x="10732" y="4273"/>
                    <a:pt x="11222" y="6655"/>
                  </a:cubicBezTo>
                  <a:cubicBezTo>
                    <a:pt x="11295" y="7016"/>
                    <a:pt x="11261" y="7395"/>
                    <a:pt x="11126" y="7736"/>
                  </a:cubicBezTo>
                  <a:cubicBezTo>
                    <a:pt x="11986" y="7395"/>
                    <a:pt x="12476" y="6487"/>
                    <a:pt x="12289" y="5584"/>
                  </a:cubicBezTo>
                  <a:cubicBezTo>
                    <a:pt x="11775" y="3062"/>
                    <a:pt x="9911" y="1030"/>
                    <a:pt x="7446" y="295"/>
                  </a:cubicBezTo>
                  <a:cubicBezTo>
                    <a:pt x="6786" y="97"/>
                    <a:pt x="6112" y="0"/>
                    <a:pt x="5442" y="0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7"/>
            <p:cNvSpPr/>
            <p:nvPr/>
          </p:nvSpPr>
          <p:spPr>
            <a:xfrm>
              <a:off x="2189077" y="4345617"/>
              <a:ext cx="123648" cy="114799"/>
            </a:xfrm>
            <a:custGeom>
              <a:avLst/>
              <a:gdLst/>
              <a:ahLst/>
              <a:cxnLst/>
              <a:rect l="l" t="t" r="r" b="b"/>
              <a:pathLst>
                <a:path w="4723" h="4385" extrusionOk="0">
                  <a:moveTo>
                    <a:pt x="2361" y="0"/>
                  </a:moveTo>
                  <a:cubicBezTo>
                    <a:pt x="1800" y="0"/>
                    <a:pt x="1240" y="214"/>
                    <a:pt x="812" y="642"/>
                  </a:cubicBezTo>
                  <a:cubicBezTo>
                    <a:pt x="188" y="1271"/>
                    <a:pt x="0" y="2213"/>
                    <a:pt x="336" y="3029"/>
                  </a:cubicBezTo>
                  <a:cubicBezTo>
                    <a:pt x="678" y="3851"/>
                    <a:pt x="1475" y="4384"/>
                    <a:pt x="2364" y="4384"/>
                  </a:cubicBezTo>
                  <a:cubicBezTo>
                    <a:pt x="3248" y="4384"/>
                    <a:pt x="4045" y="3851"/>
                    <a:pt x="4386" y="3029"/>
                  </a:cubicBezTo>
                  <a:cubicBezTo>
                    <a:pt x="4723" y="2213"/>
                    <a:pt x="4535" y="1271"/>
                    <a:pt x="3911" y="642"/>
                  </a:cubicBezTo>
                  <a:cubicBezTo>
                    <a:pt x="3483" y="214"/>
                    <a:pt x="2922" y="0"/>
                    <a:pt x="2361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7"/>
            <p:cNvSpPr/>
            <p:nvPr/>
          </p:nvSpPr>
          <p:spPr>
            <a:xfrm>
              <a:off x="2201774" y="4345539"/>
              <a:ext cx="115611" cy="106683"/>
            </a:xfrm>
            <a:custGeom>
              <a:avLst/>
              <a:gdLst/>
              <a:ahLst/>
              <a:cxnLst/>
              <a:rect l="l" t="t" r="r" b="b"/>
              <a:pathLst>
                <a:path w="4416" h="4075" extrusionOk="0">
                  <a:moveTo>
                    <a:pt x="1880" y="1"/>
                  </a:moveTo>
                  <a:cubicBezTo>
                    <a:pt x="1321" y="1"/>
                    <a:pt x="759" y="213"/>
                    <a:pt x="327" y="645"/>
                  </a:cubicBezTo>
                  <a:cubicBezTo>
                    <a:pt x="202" y="774"/>
                    <a:pt x="92" y="914"/>
                    <a:pt x="0" y="1067"/>
                  </a:cubicBezTo>
                  <a:cubicBezTo>
                    <a:pt x="350" y="856"/>
                    <a:pt x="741" y="753"/>
                    <a:pt x="1128" y="753"/>
                  </a:cubicBezTo>
                  <a:cubicBezTo>
                    <a:pt x="1694" y="753"/>
                    <a:pt x="2254" y="972"/>
                    <a:pt x="2676" y="1394"/>
                  </a:cubicBezTo>
                  <a:cubicBezTo>
                    <a:pt x="3387" y="2105"/>
                    <a:pt x="3522" y="3210"/>
                    <a:pt x="3003" y="4075"/>
                  </a:cubicBezTo>
                  <a:cubicBezTo>
                    <a:pt x="4137" y="3397"/>
                    <a:pt x="4415" y="1884"/>
                    <a:pt x="3608" y="842"/>
                  </a:cubicBezTo>
                  <a:cubicBezTo>
                    <a:pt x="3173" y="285"/>
                    <a:pt x="2528" y="1"/>
                    <a:pt x="1880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7"/>
            <p:cNvSpPr/>
            <p:nvPr/>
          </p:nvSpPr>
          <p:spPr>
            <a:xfrm>
              <a:off x="2058779" y="4529951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8" y="1"/>
                  </a:moveTo>
                  <a:cubicBezTo>
                    <a:pt x="1349" y="1"/>
                    <a:pt x="1031" y="122"/>
                    <a:pt x="788" y="365"/>
                  </a:cubicBezTo>
                  <a:cubicBezTo>
                    <a:pt x="0" y="1153"/>
                    <a:pt x="557" y="2493"/>
                    <a:pt x="1667" y="2493"/>
                  </a:cubicBezTo>
                  <a:cubicBezTo>
                    <a:pt x="2777" y="2493"/>
                    <a:pt x="3334" y="1153"/>
                    <a:pt x="2551" y="365"/>
                  </a:cubicBezTo>
                  <a:cubicBezTo>
                    <a:pt x="2306" y="122"/>
                    <a:pt x="1987" y="1"/>
                    <a:pt x="166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87"/>
            <p:cNvSpPr/>
            <p:nvPr/>
          </p:nvSpPr>
          <p:spPr>
            <a:xfrm>
              <a:off x="2073231" y="4529925"/>
              <a:ext cx="67571" cy="62047"/>
            </a:xfrm>
            <a:custGeom>
              <a:avLst/>
              <a:gdLst/>
              <a:ahLst/>
              <a:cxnLst/>
              <a:rect l="l" t="t" r="r" b="b"/>
              <a:pathLst>
                <a:path w="2581" h="2370" extrusionOk="0">
                  <a:moveTo>
                    <a:pt x="1117" y="1"/>
                  </a:moveTo>
                  <a:cubicBezTo>
                    <a:pt x="800" y="1"/>
                    <a:pt x="481" y="121"/>
                    <a:pt x="236" y="366"/>
                  </a:cubicBezTo>
                  <a:cubicBezTo>
                    <a:pt x="140" y="462"/>
                    <a:pt x="58" y="572"/>
                    <a:pt x="1" y="697"/>
                  </a:cubicBezTo>
                  <a:cubicBezTo>
                    <a:pt x="188" y="605"/>
                    <a:pt x="377" y="563"/>
                    <a:pt x="558" y="563"/>
                  </a:cubicBezTo>
                  <a:cubicBezTo>
                    <a:pt x="1412" y="563"/>
                    <a:pt x="2103" y="1486"/>
                    <a:pt x="1668" y="2369"/>
                  </a:cubicBezTo>
                  <a:cubicBezTo>
                    <a:pt x="2359" y="2028"/>
                    <a:pt x="2580" y="1149"/>
                    <a:pt x="2129" y="519"/>
                  </a:cubicBezTo>
                  <a:cubicBezTo>
                    <a:pt x="1884" y="177"/>
                    <a:pt x="1502" y="1"/>
                    <a:pt x="111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87"/>
            <p:cNvSpPr/>
            <p:nvPr/>
          </p:nvSpPr>
          <p:spPr>
            <a:xfrm>
              <a:off x="2024562" y="4440782"/>
              <a:ext cx="87310" cy="65267"/>
            </a:xfrm>
            <a:custGeom>
              <a:avLst/>
              <a:gdLst/>
              <a:ahLst/>
              <a:cxnLst/>
              <a:rect l="l" t="t" r="r" b="b"/>
              <a:pathLst>
                <a:path w="3335" h="2493" extrusionOk="0">
                  <a:moveTo>
                    <a:pt x="1667" y="1"/>
                  </a:moveTo>
                  <a:cubicBezTo>
                    <a:pt x="1348" y="1"/>
                    <a:pt x="1029" y="122"/>
                    <a:pt x="784" y="365"/>
                  </a:cubicBezTo>
                  <a:cubicBezTo>
                    <a:pt x="0" y="1153"/>
                    <a:pt x="558" y="2493"/>
                    <a:pt x="1667" y="2493"/>
                  </a:cubicBezTo>
                  <a:cubicBezTo>
                    <a:pt x="2777" y="2493"/>
                    <a:pt x="3334" y="1153"/>
                    <a:pt x="2547" y="365"/>
                  </a:cubicBezTo>
                  <a:cubicBezTo>
                    <a:pt x="2304" y="122"/>
                    <a:pt x="1986" y="1"/>
                    <a:pt x="166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7"/>
            <p:cNvSpPr/>
            <p:nvPr/>
          </p:nvSpPr>
          <p:spPr>
            <a:xfrm>
              <a:off x="2039275" y="4440441"/>
              <a:ext cx="67440" cy="61837"/>
            </a:xfrm>
            <a:custGeom>
              <a:avLst/>
              <a:gdLst/>
              <a:ahLst/>
              <a:cxnLst/>
              <a:rect l="l" t="t" r="r" b="b"/>
              <a:pathLst>
                <a:path w="2576" h="2362" extrusionOk="0">
                  <a:moveTo>
                    <a:pt x="1115" y="0"/>
                  </a:moveTo>
                  <a:cubicBezTo>
                    <a:pt x="793" y="0"/>
                    <a:pt x="469" y="124"/>
                    <a:pt x="222" y="378"/>
                  </a:cubicBezTo>
                  <a:cubicBezTo>
                    <a:pt x="130" y="464"/>
                    <a:pt x="58" y="565"/>
                    <a:pt x="1" y="680"/>
                  </a:cubicBezTo>
                  <a:cubicBezTo>
                    <a:pt x="195" y="579"/>
                    <a:pt x="392" y="534"/>
                    <a:pt x="581" y="534"/>
                  </a:cubicBezTo>
                  <a:cubicBezTo>
                    <a:pt x="1443" y="534"/>
                    <a:pt x="2139" y="1475"/>
                    <a:pt x="1682" y="2362"/>
                  </a:cubicBezTo>
                  <a:cubicBezTo>
                    <a:pt x="2369" y="2011"/>
                    <a:pt x="2576" y="1127"/>
                    <a:pt x="2119" y="507"/>
                  </a:cubicBezTo>
                  <a:cubicBezTo>
                    <a:pt x="1872" y="172"/>
                    <a:pt x="1495" y="0"/>
                    <a:pt x="1115" y="0"/>
                  </a:cubicBezTo>
                  <a:close/>
                </a:path>
              </a:pathLst>
            </a:custGeom>
            <a:solidFill>
              <a:srgbClr val="AFBC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7"/>
            <p:cNvSpPr/>
            <p:nvPr/>
          </p:nvSpPr>
          <p:spPr>
            <a:xfrm>
              <a:off x="2064434" y="4348000"/>
              <a:ext cx="87310" cy="65371"/>
            </a:xfrm>
            <a:custGeom>
              <a:avLst/>
              <a:gdLst/>
              <a:ahLst/>
              <a:cxnLst/>
              <a:rect l="l" t="t" r="r" b="b"/>
              <a:pathLst>
                <a:path w="3335" h="2497" extrusionOk="0">
                  <a:moveTo>
                    <a:pt x="1667" y="1"/>
                  </a:moveTo>
                  <a:cubicBezTo>
                    <a:pt x="1348" y="1"/>
                    <a:pt x="1028" y="123"/>
                    <a:pt x="783" y="368"/>
                  </a:cubicBezTo>
                  <a:cubicBezTo>
                    <a:pt x="0" y="1151"/>
                    <a:pt x="558" y="2496"/>
                    <a:pt x="1667" y="2496"/>
                  </a:cubicBezTo>
                  <a:cubicBezTo>
                    <a:pt x="2777" y="2496"/>
                    <a:pt x="3334" y="1151"/>
                    <a:pt x="2551" y="368"/>
                  </a:cubicBezTo>
                  <a:cubicBezTo>
                    <a:pt x="2306" y="123"/>
                    <a:pt x="1987" y="1"/>
                    <a:pt x="1667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7"/>
            <p:cNvSpPr/>
            <p:nvPr/>
          </p:nvSpPr>
          <p:spPr>
            <a:xfrm>
              <a:off x="2079016" y="4348000"/>
              <a:ext cx="67309" cy="61837"/>
            </a:xfrm>
            <a:custGeom>
              <a:avLst/>
              <a:gdLst/>
              <a:ahLst/>
              <a:cxnLst/>
              <a:rect l="l" t="t" r="r" b="b"/>
              <a:pathLst>
                <a:path w="2571" h="2362" extrusionOk="0">
                  <a:moveTo>
                    <a:pt x="1112" y="1"/>
                  </a:moveTo>
                  <a:cubicBezTo>
                    <a:pt x="794" y="1"/>
                    <a:pt x="473" y="121"/>
                    <a:pt x="226" y="368"/>
                  </a:cubicBezTo>
                  <a:cubicBezTo>
                    <a:pt x="135" y="459"/>
                    <a:pt x="58" y="565"/>
                    <a:pt x="1" y="680"/>
                  </a:cubicBezTo>
                  <a:cubicBezTo>
                    <a:pt x="192" y="583"/>
                    <a:pt x="386" y="539"/>
                    <a:pt x="572" y="539"/>
                  </a:cubicBezTo>
                  <a:cubicBezTo>
                    <a:pt x="1432" y="539"/>
                    <a:pt x="2127" y="1473"/>
                    <a:pt x="1677" y="2362"/>
                  </a:cubicBezTo>
                  <a:cubicBezTo>
                    <a:pt x="2359" y="2011"/>
                    <a:pt x="2571" y="1137"/>
                    <a:pt x="2119" y="512"/>
                  </a:cubicBezTo>
                  <a:cubicBezTo>
                    <a:pt x="1873" y="174"/>
                    <a:pt x="1494" y="1"/>
                    <a:pt x="1112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7"/>
            <p:cNvSpPr/>
            <p:nvPr/>
          </p:nvSpPr>
          <p:spPr>
            <a:xfrm>
              <a:off x="2060533" y="4524270"/>
              <a:ext cx="80137" cy="76734"/>
            </a:xfrm>
            <a:custGeom>
              <a:avLst/>
              <a:gdLst/>
              <a:ahLst/>
              <a:cxnLst/>
              <a:rect l="l" t="t" r="r" b="b"/>
              <a:pathLst>
                <a:path w="3061" h="2931" extrusionOk="0">
                  <a:moveTo>
                    <a:pt x="1600" y="433"/>
                  </a:moveTo>
                  <a:cubicBezTo>
                    <a:pt x="1864" y="433"/>
                    <a:pt x="2129" y="534"/>
                    <a:pt x="2330" y="735"/>
                  </a:cubicBezTo>
                  <a:cubicBezTo>
                    <a:pt x="2984" y="1384"/>
                    <a:pt x="2523" y="2499"/>
                    <a:pt x="1600" y="2499"/>
                  </a:cubicBezTo>
                  <a:cubicBezTo>
                    <a:pt x="683" y="2499"/>
                    <a:pt x="221" y="1384"/>
                    <a:pt x="870" y="735"/>
                  </a:cubicBezTo>
                  <a:cubicBezTo>
                    <a:pt x="1072" y="534"/>
                    <a:pt x="1336" y="433"/>
                    <a:pt x="1600" y="433"/>
                  </a:cubicBezTo>
                  <a:close/>
                  <a:moveTo>
                    <a:pt x="1591" y="1"/>
                  </a:moveTo>
                  <a:cubicBezTo>
                    <a:pt x="1232" y="1"/>
                    <a:pt x="866" y="134"/>
                    <a:pt x="567" y="433"/>
                  </a:cubicBezTo>
                  <a:cubicBezTo>
                    <a:pt x="0" y="1005"/>
                    <a:pt x="0" y="1927"/>
                    <a:pt x="567" y="2499"/>
                  </a:cubicBezTo>
                  <a:cubicBezTo>
                    <a:pt x="866" y="2797"/>
                    <a:pt x="1232" y="2930"/>
                    <a:pt x="1591" y="2930"/>
                  </a:cubicBezTo>
                  <a:cubicBezTo>
                    <a:pt x="2342" y="2930"/>
                    <a:pt x="3061" y="2346"/>
                    <a:pt x="3061" y="1466"/>
                  </a:cubicBezTo>
                  <a:cubicBezTo>
                    <a:pt x="3061" y="585"/>
                    <a:pt x="2342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7"/>
            <p:cNvSpPr/>
            <p:nvPr/>
          </p:nvSpPr>
          <p:spPr>
            <a:xfrm>
              <a:off x="2029981" y="4435101"/>
              <a:ext cx="80137" cy="76681"/>
            </a:xfrm>
            <a:custGeom>
              <a:avLst/>
              <a:gdLst/>
              <a:ahLst/>
              <a:cxnLst/>
              <a:rect l="l" t="t" r="r" b="b"/>
              <a:pathLst>
                <a:path w="3061" h="2929" extrusionOk="0">
                  <a:moveTo>
                    <a:pt x="1460" y="433"/>
                  </a:moveTo>
                  <a:cubicBezTo>
                    <a:pt x="2378" y="433"/>
                    <a:pt x="2839" y="1543"/>
                    <a:pt x="2191" y="2196"/>
                  </a:cubicBezTo>
                  <a:cubicBezTo>
                    <a:pt x="1989" y="2398"/>
                    <a:pt x="1725" y="2499"/>
                    <a:pt x="1460" y="2499"/>
                  </a:cubicBezTo>
                  <a:cubicBezTo>
                    <a:pt x="1196" y="2499"/>
                    <a:pt x="932" y="2398"/>
                    <a:pt x="730" y="2196"/>
                  </a:cubicBezTo>
                  <a:cubicBezTo>
                    <a:pt x="77" y="1543"/>
                    <a:pt x="538" y="433"/>
                    <a:pt x="1460" y="433"/>
                  </a:cubicBezTo>
                  <a:close/>
                  <a:moveTo>
                    <a:pt x="1470" y="1"/>
                  </a:moveTo>
                  <a:cubicBezTo>
                    <a:pt x="719" y="1"/>
                    <a:pt x="0" y="585"/>
                    <a:pt x="0" y="1466"/>
                  </a:cubicBezTo>
                  <a:cubicBezTo>
                    <a:pt x="0" y="2346"/>
                    <a:pt x="719" y="2928"/>
                    <a:pt x="1470" y="2928"/>
                  </a:cubicBezTo>
                  <a:cubicBezTo>
                    <a:pt x="1829" y="2928"/>
                    <a:pt x="2195" y="2795"/>
                    <a:pt x="2493" y="2499"/>
                  </a:cubicBezTo>
                  <a:cubicBezTo>
                    <a:pt x="3060" y="1927"/>
                    <a:pt x="3060" y="1000"/>
                    <a:pt x="2493" y="433"/>
                  </a:cubicBezTo>
                  <a:cubicBezTo>
                    <a:pt x="2195" y="134"/>
                    <a:pt x="1829" y="1"/>
                    <a:pt x="14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7"/>
            <p:cNvSpPr/>
            <p:nvPr/>
          </p:nvSpPr>
          <p:spPr>
            <a:xfrm>
              <a:off x="2056894" y="4342476"/>
              <a:ext cx="102390" cy="76419"/>
            </a:xfrm>
            <a:custGeom>
              <a:avLst/>
              <a:gdLst/>
              <a:ahLst/>
              <a:cxnLst/>
              <a:rect l="l" t="t" r="r" b="b"/>
              <a:pathLst>
                <a:path w="3911" h="2919" extrusionOk="0">
                  <a:moveTo>
                    <a:pt x="1965" y="425"/>
                  </a:moveTo>
                  <a:cubicBezTo>
                    <a:pt x="2218" y="425"/>
                    <a:pt x="2476" y="519"/>
                    <a:pt x="2686" y="728"/>
                  </a:cubicBezTo>
                  <a:cubicBezTo>
                    <a:pt x="3089" y="1132"/>
                    <a:pt x="3089" y="1785"/>
                    <a:pt x="2686" y="2188"/>
                  </a:cubicBezTo>
                  <a:cubicBezTo>
                    <a:pt x="2476" y="2400"/>
                    <a:pt x="2217" y="2495"/>
                    <a:pt x="1963" y="2495"/>
                  </a:cubicBezTo>
                  <a:cubicBezTo>
                    <a:pt x="1432" y="2495"/>
                    <a:pt x="922" y="2082"/>
                    <a:pt x="922" y="1458"/>
                  </a:cubicBezTo>
                  <a:cubicBezTo>
                    <a:pt x="922" y="837"/>
                    <a:pt x="1433" y="425"/>
                    <a:pt x="1965" y="425"/>
                  </a:cubicBezTo>
                  <a:close/>
                  <a:moveTo>
                    <a:pt x="1955" y="0"/>
                  </a:moveTo>
                  <a:cubicBezTo>
                    <a:pt x="1582" y="0"/>
                    <a:pt x="1208" y="142"/>
                    <a:pt x="922" y="425"/>
                  </a:cubicBezTo>
                  <a:cubicBezTo>
                    <a:pt x="0" y="1348"/>
                    <a:pt x="653" y="2919"/>
                    <a:pt x="1955" y="2919"/>
                  </a:cubicBezTo>
                  <a:cubicBezTo>
                    <a:pt x="3257" y="2919"/>
                    <a:pt x="3911" y="1348"/>
                    <a:pt x="2988" y="425"/>
                  </a:cubicBezTo>
                  <a:cubicBezTo>
                    <a:pt x="2702" y="142"/>
                    <a:pt x="2329" y="0"/>
                    <a:pt x="195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7"/>
            <p:cNvSpPr/>
            <p:nvPr/>
          </p:nvSpPr>
          <p:spPr>
            <a:xfrm>
              <a:off x="2180019" y="4339936"/>
              <a:ext cx="140508" cy="126031"/>
            </a:xfrm>
            <a:custGeom>
              <a:avLst/>
              <a:gdLst/>
              <a:ahLst/>
              <a:cxnLst/>
              <a:rect l="l" t="t" r="r" b="b"/>
              <a:pathLst>
                <a:path w="5367" h="4814" extrusionOk="0">
                  <a:moveTo>
                    <a:pt x="2707" y="0"/>
                  </a:moveTo>
                  <a:cubicBezTo>
                    <a:pt x="1836" y="0"/>
                    <a:pt x="1002" y="478"/>
                    <a:pt x="577" y="1296"/>
                  </a:cubicBezTo>
                  <a:cubicBezTo>
                    <a:pt x="0" y="2391"/>
                    <a:pt x="356" y="3746"/>
                    <a:pt x="1393" y="4423"/>
                  </a:cubicBezTo>
                  <a:cubicBezTo>
                    <a:pt x="1797" y="4687"/>
                    <a:pt x="2252" y="4813"/>
                    <a:pt x="2704" y="4813"/>
                  </a:cubicBezTo>
                  <a:cubicBezTo>
                    <a:pt x="3414" y="4813"/>
                    <a:pt x="4115" y="4500"/>
                    <a:pt x="4588" y="3909"/>
                  </a:cubicBezTo>
                  <a:cubicBezTo>
                    <a:pt x="4706" y="3746"/>
                    <a:pt x="4565" y="3566"/>
                    <a:pt x="4409" y="3566"/>
                  </a:cubicBezTo>
                  <a:cubicBezTo>
                    <a:pt x="4355" y="3566"/>
                    <a:pt x="4299" y="3588"/>
                    <a:pt x="4252" y="3640"/>
                  </a:cubicBezTo>
                  <a:cubicBezTo>
                    <a:pt x="3864" y="4125"/>
                    <a:pt x="3289" y="4383"/>
                    <a:pt x="2707" y="4383"/>
                  </a:cubicBezTo>
                  <a:cubicBezTo>
                    <a:pt x="2337" y="4383"/>
                    <a:pt x="1964" y="4279"/>
                    <a:pt x="1634" y="4063"/>
                  </a:cubicBezTo>
                  <a:cubicBezTo>
                    <a:pt x="783" y="3511"/>
                    <a:pt x="490" y="2396"/>
                    <a:pt x="961" y="1498"/>
                  </a:cubicBezTo>
                  <a:cubicBezTo>
                    <a:pt x="1311" y="827"/>
                    <a:pt x="1995" y="434"/>
                    <a:pt x="2709" y="434"/>
                  </a:cubicBezTo>
                  <a:cubicBezTo>
                    <a:pt x="2956" y="434"/>
                    <a:pt x="3207" y="481"/>
                    <a:pt x="3450" y="580"/>
                  </a:cubicBezTo>
                  <a:cubicBezTo>
                    <a:pt x="4391" y="960"/>
                    <a:pt x="4891" y="1997"/>
                    <a:pt x="4603" y="2968"/>
                  </a:cubicBezTo>
                  <a:lnTo>
                    <a:pt x="4603" y="2972"/>
                  </a:lnTo>
                  <a:cubicBezTo>
                    <a:pt x="4567" y="3130"/>
                    <a:pt x="4694" y="3233"/>
                    <a:pt x="4819" y="3233"/>
                  </a:cubicBezTo>
                  <a:cubicBezTo>
                    <a:pt x="4900" y="3233"/>
                    <a:pt x="4980" y="3190"/>
                    <a:pt x="5016" y="3093"/>
                  </a:cubicBezTo>
                  <a:cubicBezTo>
                    <a:pt x="5366" y="1901"/>
                    <a:pt x="4761" y="643"/>
                    <a:pt x="3608" y="177"/>
                  </a:cubicBezTo>
                  <a:cubicBezTo>
                    <a:pt x="3314" y="57"/>
                    <a:pt x="3008" y="0"/>
                    <a:pt x="27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7"/>
            <p:cNvSpPr/>
            <p:nvPr/>
          </p:nvSpPr>
          <p:spPr>
            <a:xfrm>
              <a:off x="1976129" y="4284173"/>
              <a:ext cx="401496" cy="371154"/>
            </a:xfrm>
            <a:custGeom>
              <a:avLst/>
              <a:gdLst/>
              <a:ahLst/>
              <a:cxnLst/>
              <a:rect l="l" t="t" r="r" b="b"/>
              <a:pathLst>
                <a:path w="15336" h="14177" extrusionOk="0">
                  <a:moveTo>
                    <a:pt x="8146" y="0"/>
                  </a:moveTo>
                  <a:cubicBezTo>
                    <a:pt x="8132" y="0"/>
                    <a:pt x="8119" y="1"/>
                    <a:pt x="8105" y="1"/>
                  </a:cubicBezTo>
                  <a:cubicBezTo>
                    <a:pt x="5362" y="15"/>
                    <a:pt x="2864" y="1586"/>
                    <a:pt x="1663" y="4055"/>
                  </a:cubicBezTo>
                  <a:cubicBezTo>
                    <a:pt x="1568" y="4227"/>
                    <a:pt x="1714" y="4373"/>
                    <a:pt x="1859" y="4373"/>
                  </a:cubicBezTo>
                  <a:cubicBezTo>
                    <a:pt x="1933" y="4373"/>
                    <a:pt x="2007" y="4335"/>
                    <a:pt x="2047" y="4243"/>
                  </a:cubicBezTo>
                  <a:cubicBezTo>
                    <a:pt x="2379" y="3565"/>
                    <a:pt x="2816" y="2950"/>
                    <a:pt x="3349" y="2422"/>
                  </a:cubicBezTo>
                  <a:cubicBezTo>
                    <a:pt x="4668" y="1103"/>
                    <a:pt x="6405" y="443"/>
                    <a:pt x="8141" y="443"/>
                  </a:cubicBezTo>
                  <a:cubicBezTo>
                    <a:pt x="9859" y="443"/>
                    <a:pt x="11576" y="1089"/>
                    <a:pt x="12890" y="2383"/>
                  </a:cubicBezTo>
                  <a:cubicBezTo>
                    <a:pt x="13846" y="3325"/>
                    <a:pt x="14504" y="4531"/>
                    <a:pt x="14769" y="5847"/>
                  </a:cubicBezTo>
                  <a:cubicBezTo>
                    <a:pt x="14994" y="6954"/>
                    <a:pt x="14130" y="7884"/>
                    <a:pt x="13097" y="7884"/>
                  </a:cubicBezTo>
                  <a:cubicBezTo>
                    <a:pt x="12965" y="7884"/>
                    <a:pt x="12829" y="7868"/>
                    <a:pt x="12693" y="7836"/>
                  </a:cubicBezTo>
                  <a:cubicBezTo>
                    <a:pt x="12406" y="7768"/>
                    <a:pt x="12122" y="7736"/>
                    <a:pt x="11845" y="7736"/>
                  </a:cubicBezTo>
                  <a:cubicBezTo>
                    <a:pt x="9733" y="7736"/>
                    <a:pt x="8000" y="9605"/>
                    <a:pt x="8293" y="11809"/>
                  </a:cubicBezTo>
                  <a:cubicBezTo>
                    <a:pt x="8436" y="12868"/>
                    <a:pt x="7605" y="13748"/>
                    <a:pt x="6617" y="13748"/>
                  </a:cubicBezTo>
                  <a:cubicBezTo>
                    <a:pt x="6448" y="13748"/>
                    <a:pt x="6275" y="13723"/>
                    <a:pt x="6102" y="13668"/>
                  </a:cubicBezTo>
                  <a:cubicBezTo>
                    <a:pt x="2610" y="12573"/>
                    <a:pt x="452" y="8763"/>
                    <a:pt x="1726" y="5016"/>
                  </a:cubicBezTo>
                  <a:cubicBezTo>
                    <a:pt x="1794" y="4844"/>
                    <a:pt x="1655" y="4722"/>
                    <a:pt x="1520" y="4722"/>
                  </a:cubicBezTo>
                  <a:cubicBezTo>
                    <a:pt x="1436" y="4722"/>
                    <a:pt x="1353" y="4769"/>
                    <a:pt x="1322" y="4881"/>
                  </a:cubicBezTo>
                  <a:cubicBezTo>
                    <a:pt x="1" y="8754"/>
                    <a:pt x="2168" y="12885"/>
                    <a:pt x="5972" y="14076"/>
                  </a:cubicBezTo>
                  <a:cubicBezTo>
                    <a:pt x="6183" y="14144"/>
                    <a:pt x="6400" y="14177"/>
                    <a:pt x="6616" y="14177"/>
                  </a:cubicBezTo>
                  <a:cubicBezTo>
                    <a:pt x="7108" y="14177"/>
                    <a:pt x="7592" y="14005"/>
                    <a:pt x="7976" y="13678"/>
                  </a:cubicBezTo>
                  <a:cubicBezTo>
                    <a:pt x="8538" y="13207"/>
                    <a:pt x="8816" y="12477"/>
                    <a:pt x="8715" y="11751"/>
                  </a:cubicBezTo>
                  <a:cubicBezTo>
                    <a:pt x="8457" y="9804"/>
                    <a:pt x="9992" y="8164"/>
                    <a:pt x="11843" y="8164"/>
                  </a:cubicBezTo>
                  <a:cubicBezTo>
                    <a:pt x="12088" y="8164"/>
                    <a:pt x="12339" y="8193"/>
                    <a:pt x="12592" y="8254"/>
                  </a:cubicBezTo>
                  <a:cubicBezTo>
                    <a:pt x="12759" y="8294"/>
                    <a:pt x="12929" y="8314"/>
                    <a:pt x="13096" y="8314"/>
                  </a:cubicBezTo>
                  <a:cubicBezTo>
                    <a:pt x="13648" y="8314"/>
                    <a:pt x="14186" y="8101"/>
                    <a:pt x="14591" y="7711"/>
                  </a:cubicBezTo>
                  <a:cubicBezTo>
                    <a:pt x="15110" y="7207"/>
                    <a:pt x="15335" y="6472"/>
                    <a:pt x="15191" y="5765"/>
                  </a:cubicBezTo>
                  <a:cubicBezTo>
                    <a:pt x="14521" y="2478"/>
                    <a:pt x="11616" y="0"/>
                    <a:pt x="814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7" name="Google Shape;17087;p87"/>
          <p:cNvGrpSpPr/>
          <p:nvPr/>
        </p:nvGrpSpPr>
        <p:grpSpPr>
          <a:xfrm>
            <a:off x="1830123" y="2904984"/>
            <a:ext cx="184412" cy="367541"/>
            <a:chOff x="1830123" y="2904984"/>
            <a:chExt cx="184412" cy="367541"/>
          </a:xfrm>
        </p:grpSpPr>
        <p:sp>
          <p:nvSpPr>
            <p:cNvPr id="17088" name="Google Shape;17088;p87"/>
            <p:cNvSpPr/>
            <p:nvPr/>
          </p:nvSpPr>
          <p:spPr>
            <a:xfrm>
              <a:off x="1835516" y="2910404"/>
              <a:ext cx="173730" cy="55606"/>
            </a:xfrm>
            <a:custGeom>
              <a:avLst/>
              <a:gdLst/>
              <a:ahLst/>
              <a:cxnLst/>
              <a:rect l="l" t="t" r="r" b="b"/>
              <a:pathLst>
                <a:path w="6636" h="2124" extrusionOk="0">
                  <a:moveTo>
                    <a:pt x="866" y="0"/>
                  </a:moveTo>
                  <a:cubicBezTo>
                    <a:pt x="385" y="0"/>
                    <a:pt x="1" y="385"/>
                    <a:pt x="1" y="860"/>
                  </a:cubicBezTo>
                  <a:lnTo>
                    <a:pt x="1" y="1259"/>
                  </a:lnTo>
                  <a:cubicBezTo>
                    <a:pt x="1" y="1735"/>
                    <a:pt x="385" y="2124"/>
                    <a:pt x="866" y="2124"/>
                  </a:cubicBezTo>
                  <a:lnTo>
                    <a:pt x="5771" y="2124"/>
                  </a:lnTo>
                  <a:cubicBezTo>
                    <a:pt x="6246" y="2124"/>
                    <a:pt x="6635" y="1735"/>
                    <a:pt x="6635" y="1259"/>
                  </a:cubicBezTo>
                  <a:lnTo>
                    <a:pt x="6635" y="860"/>
                  </a:lnTo>
                  <a:cubicBezTo>
                    <a:pt x="6635" y="385"/>
                    <a:pt x="6246" y="0"/>
                    <a:pt x="5771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7"/>
            <p:cNvSpPr/>
            <p:nvPr/>
          </p:nvSpPr>
          <p:spPr>
            <a:xfrm>
              <a:off x="1952881" y="2910404"/>
              <a:ext cx="56366" cy="55606"/>
            </a:xfrm>
            <a:custGeom>
              <a:avLst/>
              <a:gdLst/>
              <a:ahLst/>
              <a:cxnLst/>
              <a:rect l="l" t="t" r="r" b="b"/>
              <a:pathLst>
                <a:path w="2153" h="2124" extrusionOk="0">
                  <a:moveTo>
                    <a:pt x="0" y="0"/>
                  </a:moveTo>
                  <a:cubicBezTo>
                    <a:pt x="476" y="0"/>
                    <a:pt x="865" y="385"/>
                    <a:pt x="865" y="860"/>
                  </a:cubicBezTo>
                  <a:lnTo>
                    <a:pt x="865" y="1259"/>
                  </a:lnTo>
                  <a:cubicBezTo>
                    <a:pt x="865" y="1735"/>
                    <a:pt x="476" y="2124"/>
                    <a:pt x="0" y="2124"/>
                  </a:cubicBezTo>
                  <a:lnTo>
                    <a:pt x="1288" y="2124"/>
                  </a:lnTo>
                  <a:cubicBezTo>
                    <a:pt x="1763" y="2124"/>
                    <a:pt x="2152" y="1735"/>
                    <a:pt x="2152" y="1259"/>
                  </a:cubicBezTo>
                  <a:lnTo>
                    <a:pt x="2152" y="860"/>
                  </a:lnTo>
                  <a:cubicBezTo>
                    <a:pt x="2152" y="385"/>
                    <a:pt x="1763" y="0"/>
                    <a:pt x="1288" y="0"/>
                  </a:cubicBezTo>
                  <a:close/>
                </a:path>
              </a:pathLst>
            </a:custGeom>
            <a:solidFill>
              <a:srgbClr val="C5CE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7"/>
            <p:cNvSpPr/>
            <p:nvPr/>
          </p:nvSpPr>
          <p:spPr>
            <a:xfrm>
              <a:off x="1863712" y="2965984"/>
              <a:ext cx="116475" cy="301122"/>
            </a:xfrm>
            <a:custGeom>
              <a:avLst/>
              <a:gdLst/>
              <a:ahLst/>
              <a:cxnLst/>
              <a:rect l="l" t="t" r="r" b="b"/>
              <a:pathLst>
                <a:path w="4449" h="11502" extrusionOk="0">
                  <a:moveTo>
                    <a:pt x="0" y="1"/>
                  </a:moveTo>
                  <a:lnTo>
                    <a:pt x="0" y="9277"/>
                  </a:lnTo>
                  <a:cubicBezTo>
                    <a:pt x="0" y="10502"/>
                    <a:pt x="995" y="11502"/>
                    <a:pt x="2224" y="11502"/>
                  </a:cubicBezTo>
                  <a:cubicBezTo>
                    <a:pt x="3449" y="11502"/>
                    <a:pt x="4449" y="10507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7"/>
            <p:cNvSpPr/>
            <p:nvPr/>
          </p:nvSpPr>
          <p:spPr>
            <a:xfrm>
              <a:off x="1863712" y="2965984"/>
              <a:ext cx="116475" cy="301227"/>
            </a:xfrm>
            <a:custGeom>
              <a:avLst/>
              <a:gdLst/>
              <a:ahLst/>
              <a:cxnLst/>
              <a:rect l="l" t="t" r="r" b="b"/>
              <a:pathLst>
                <a:path w="4449" h="11506" extrusionOk="0">
                  <a:moveTo>
                    <a:pt x="0" y="1"/>
                  </a:moveTo>
                  <a:lnTo>
                    <a:pt x="0" y="630"/>
                  </a:lnTo>
                  <a:lnTo>
                    <a:pt x="1739" y="630"/>
                  </a:lnTo>
                  <a:cubicBezTo>
                    <a:pt x="2758" y="630"/>
                    <a:pt x="3589" y="1461"/>
                    <a:pt x="3589" y="2484"/>
                  </a:cubicBezTo>
                  <a:lnTo>
                    <a:pt x="3589" y="8417"/>
                  </a:lnTo>
                  <a:cubicBezTo>
                    <a:pt x="3592" y="9712"/>
                    <a:pt x="2527" y="10645"/>
                    <a:pt x="1365" y="10645"/>
                  </a:cubicBezTo>
                  <a:cubicBezTo>
                    <a:pt x="1004" y="10645"/>
                    <a:pt x="634" y="10555"/>
                    <a:pt x="284" y="10358"/>
                  </a:cubicBezTo>
                  <a:lnTo>
                    <a:pt x="284" y="10358"/>
                  </a:lnTo>
                  <a:cubicBezTo>
                    <a:pt x="681" y="11079"/>
                    <a:pt x="1432" y="11506"/>
                    <a:pt x="2224" y="11506"/>
                  </a:cubicBezTo>
                  <a:cubicBezTo>
                    <a:pt x="2409" y="11506"/>
                    <a:pt x="2596" y="11482"/>
                    <a:pt x="2782" y="11434"/>
                  </a:cubicBezTo>
                  <a:cubicBezTo>
                    <a:pt x="3766" y="11180"/>
                    <a:pt x="4449" y="10291"/>
                    <a:pt x="4449" y="9277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7"/>
            <p:cNvSpPr/>
            <p:nvPr/>
          </p:nvSpPr>
          <p:spPr>
            <a:xfrm>
              <a:off x="1830123" y="2904984"/>
              <a:ext cx="184412" cy="367541"/>
            </a:xfrm>
            <a:custGeom>
              <a:avLst/>
              <a:gdLst/>
              <a:ahLst/>
              <a:cxnLst/>
              <a:rect l="l" t="t" r="r" b="b"/>
              <a:pathLst>
                <a:path w="7044" h="14039" extrusionOk="0">
                  <a:moveTo>
                    <a:pt x="1072" y="1"/>
                  </a:moveTo>
                  <a:cubicBezTo>
                    <a:pt x="481" y="1"/>
                    <a:pt x="0" y="481"/>
                    <a:pt x="0" y="1067"/>
                  </a:cubicBezTo>
                  <a:lnTo>
                    <a:pt x="0" y="1466"/>
                  </a:lnTo>
                  <a:cubicBezTo>
                    <a:pt x="0" y="2057"/>
                    <a:pt x="481" y="2532"/>
                    <a:pt x="1072" y="2537"/>
                  </a:cubicBezTo>
                  <a:lnTo>
                    <a:pt x="1077" y="2537"/>
                  </a:lnTo>
                  <a:lnTo>
                    <a:pt x="1077" y="10152"/>
                  </a:lnTo>
                  <a:cubicBezTo>
                    <a:pt x="1077" y="10289"/>
                    <a:pt x="1180" y="10357"/>
                    <a:pt x="1283" y="10357"/>
                  </a:cubicBezTo>
                  <a:cubicBezTo>
                    <a:pt x="1386" y="10357"/>
                    <a:pt x="1490" y="10289"/>
                    <a:pt x="1490" y="10152"/>
                  </a:cubicBezTo>
                  <a:lnTo>
                    <a:pt x="1490" y="2537"/>
                  </a:lnTo>
                  <a:lnTo>
                    <a:pt x="5525" y="2537"/>
                  </a:lnTo>
                  <a:lnTo>
                    <a:pt x="5525" y="3133"/>
                  </a:lnTo>
                  <a:lnTo>
                    <a:pt x="4487" y="3133"/>
                  </a:lnTo>
                  <a:cubicBezTo>
                    <a:pt x="4214" y="3133"/>
                    <a:pt x="4214" y="3546"/>
                    <a:pt x="4487" y="3546"/>
                  </a:cubicBezTo>
                  <a:lnTo>
                    <a:pt x="5525" y="3546"/>
                  </a:lnTo>
                  <a:lnTo>
                    <a:pt x="5525" y="4574"/>
                  </a:lnTo>
                  <a:lnTo>
                    <a:pt x="4487" y="4574"/>
                  </a:lnTo>
                  <a:cubicBezTo>
                    <a:pt x="4214" y="4574"/>
                    <a:pt x="4214" y="4983"/>
                    <a:pt x="4487" y="4983"/>
                  </a:cubicBezTo>
                  <a:lnTo>
                    <a:pt x="5525" y="4983"/>
                  </a:lnTo>
                  <a:lnTo>
                    <a:pt x="5525" y="6011"/>
                  </a:lnTo>
                  <a:lnTo>
                    <a:pt x="4487" y="6011"/>
                  </a:lnTo>
                  <a:cubicBezTo>
                    <a:pt x="4214" y="6011"/>
                    <a:pt x="4214" y="6424"/>
                    <a:pt x="4487" y="6424"/>
                  </a:cubicBezTo>
                  <a:lnTo>
                    <a:pt x="5525" y="6424"/>
                  </a:lnTo>
                  <a:lnTo>
                    <a:pt x="5525" y="7452"/>
                  </a:lnTo>
                  <a:lnTo>
                    <a:pt x="4487" y="7452"/>
                  </a:lnTo>
                  <a:cubicBezTo>
                    <a:pt x="4214" y="7452"/>
                    <a:pt x="4214" y="7865"/>
                    <a:pt x="4487" y="7865"/>
                  </a:cubicBezTo>
                  <a:lnTo>
                    <a:pt x="5525" y="7865"/>
                  </a:lnTo>
                  <a:lnTo>
                    <a:pt x="5525" y="8893"/>
                  </a:lnTo>
                  <a:lnTo>
                    <a:pt x="4487" y="8893"/>
                  </a:lnTo>
                  <a:cubicBezTo>
                    <a:pt x="4214" y="8893"/>
                    <a:pt x="4214" y="9301"/>
                    <a:pt x="4487" y="9301"/>
                  </a:cubicBezTo>
                  <a:lnTo>
                    <a:pt x="5525" y="9301"/>
                  </a:lnTo>
                  <a:lnTo>
                    <a:pt x="5525" y="10329"/>
                  </a:lnTo>
                  <a:lnTo>
                    <a:pt x="4487" y="10329"/>
                  </a:lnTo>
                  <a:cubicBezTo>
                    <a:pt x="4214" y="10329"/>
                    <a:pt x="4214" y="10743"/>
                    <a:pt x="4487" y="10743"/>
                  </a:cubicBezTo>
                  <a:lnTo>
                    <a:pt x="5525" y="10743"/>
                  </a:lnTo>
                  <a:lnTo>
                    <a:pt x="5525" y="11607"/>
                  </a:lnTo>
                  <a:cubicBezTo>
                    <a:pt x="5525" y="12722"/>
                    <a:pt x="4622" y="13625"/>
                    <a:pt x="3507" y="13625"/>
                  </a:cubicBezTo>
                  <a:cubicBezTo>
                    <a:pt x="2393" y="13625"/>
                    <a:pt x="1490" y="12722"/>
                    <a:pt x="1490" y="11607"/>
                  </a:cubicBezTo>
                  <a:lnTo>
                    <a:pt x="1490" y="10920"/>
                  </a:lnTo>
                  <a:cubicBezTo>
                    <a:pt x="1490" y="10783"/>
                    <a:pt x="1386" y="10715"/>
                    <a:pt x="1283" y="10715"/>
                  </a:cubicBezTo>
                  <a:cubicBezTo>
                    <a:pt x="1180" y="10715"/>
                    <a:pt x="1077" y="10783"/>
                    <a:pt x="1077" y="10920"/>
                  </a:cubicBezTo>
                  <a:lnTo>
                    <a:pt x="1077" y="11607"/>
                  </a:lnTo>
                  <a:cubicBezTo>
                    <a:pt x="1077" y="12948"/>
                    <a:pt x="2162" y="14038"/>
                    <a:pt x="3507" y="14038"/>
                  </a:cubicBezTo>
                  <a:cubicBezTo>
                    <a:pt x="4848" y="14038"/>
                    <a:pt x="5933" y="12948"/>
                    <a:pt x="5933" y="11607"/>
                  </a:cubicBezTo>
                  <a:lnTo>
                    <a:pt x="5933" y="2537"/>
                  </a:lnTo>
                  <a:lnTo>
                    <a:pt x="5977" y="2537"/>
                  </a:lnTo>
                  <a:cubicBezTo>
                    <a:pt x="6568" y="2537"/>
                    <a:pt x="7043" y="2057"/>
                    <a:pt x="7043" y="1466"/>
                  </a:cubicBezTo>
                  <a:lnTo>
                    <a:pt x="7043" y="1072"/>
                  </a:lnTo>
                  <a:cubicBezTo>
                    <a:pt x="7043" y="481"/>
                    <a:pt x="6568" y="1"/>
                    <a:pt x="5977" y="1"/>
                  </a:cubicBezTo>
                  <a:lnTo>
                    <a:pt x="5318" y="1"/>
                  </a:lnTo>
                  <a:cubicBezTo>
                    <a:pt x="5045" y="1"/>
                    <a:pt x="5045" y="414"/>
                    <a:pt x="5318" y="414"/>
                  </a:cubicBezTo>
                  <a:lnTo>
                    <a:pt x="5977" y="414"/>
                  </a:lnTo>
                  <a:cubicBezTo>
                    <a:pt x="6342" y="414"/>
                    <a:pt x="6640" y="707"/>
                    <a:pt x="6640" y="1072"/>
                  </a:cubicBezTo>
                  <a:lnTo>
                    <a:pt x="6640" y="1471"/>
                  </a:lnTo>
                  <a:cubicBezTo>
                    <a:pt x="6640" y="1836"/>
                    <a:pt x="6342" y="2129"/>
                    <a:pt x="5977" y="2129"/>
                  </a:cubicBezTo>
                  <a:lnTo>
                    <a:pt x="1072" y="2129"/>
                  </a:lnTo>
                  <a:cubicBezTo>
                    <a:pt x="707" y="2129"/>
                    <a:pt x="409" y="1836"/>
                    <a:pt x="409" y="1471"/>
                  </a:cubicBezTo>
                  <a:lnTo>
                    <a:pt x="409" y="1072"/>
                  </a:lnTo>
                  <a:cubicBezTo>
                    <a:pt x="409" y="707"/>
                    <a:pt x="707" y="414"/>
                    <a:pt x="1072" y="414"/>
                  </a:cubicBezTo>
                  <a:lnTo>
                    <a:pt x="4550" y="414"/>
                  </a:lnTo>
                  <a:cubicBezTo>
                    <a:pt x="4824" y="414"/>
                    <a:pt x="4824" y="1"/>
                    <a:pt x="455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3" name="Google Shape;17093;p87"/>
          <p:cNvGrpSpPr/>
          <p:nvPr/>
        </p:nvGrpSpPr>
        <p:grpSpPr>
          <a:xfrm>
            <a:off x="2602224" y="3825918"/>
            <a:ext cx="376966" cy="349765"/>
            <a:chOff x="2602224" y="3825918"/>
            <a:chExt cx="376966" cy="349765"/>
          </a:xfrm>
        </p:grpSpPr>
        <p:sp>
          <p:nvSpPr>
            <p:cNvPr id="17094" name="Google Shape;17094;p87"/>
            <p:cNvSpPr/>
            <p:nvPr/>
          </p:nvSpPr>
          <p:spPr>
            <a:xfrm>
              <a:off x="2880308" y="4107458"/>
              <a:ext cx="39270" cy="53983"/>
            </a:xfrm>
            <a:custGeom>
              <a:avLst/>
              <a:gdLst/>
              <a:ahLst/>
              <a:cxnLst/>
              <a:rect l="l" t="t" r="r" b="b"/>
              <a:pathLst>
                <a:path w="1500" h="2062" extrusionOk="0">
                  <a:moveTo>
                    <a:pt x="0" y="1"/>
                  </a:moveTo>
                  <a:lnTo>
                    <a:pt x="0" y="2062"/>
                  </a:lnTo>
                  <a:lnTo>
                    <a:pt x="1096" y="2062"/>
                  </a:lnTo>
                  <a:cubicBezTo>
                    <a:pt x="1321" y="2062"/>
                    <a:pt x="1499" y="1879"/>
                    <a:pt x="1499" y="1658"/>
                  </a:cubicBezTo>
                  <a:lnTo>
                    <a:pt x="1499" y="404"/>
                  </a:lnTo>
                  <a:cubicBezTo>
                    <a:pt x="1499" y="179"/>
                    <a:pt x="1321" y="1"/>
                    <a:pt x="109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7"/>
            <p:cNvSpPr/>
            <p:nvPr/>
          </p:nvSpPr>
          <p:spPr>
            <a:xfrm>
              <a:off x="2896408" y="4107458"/>
              <a:ext cx="23169" cy="53983"/>
            </a:xfrm>
            <a:custGeom>
              <a:avLst/>
              <a:gdLst/>
              <a:ahLst/>
              <a:cxnLst/>
              <a:rect l="l" t="t" r="r" b="b"/>
              <a:pathLst>
                <a:path w="885" h="2062" extrusionOk="0">
                  <a:moveTo>
                    <a:pt x="0" y="1"/>
                  </a:moveTo>
                  <a:cubicBezTo>
                    <a:pt x="226" y="1"/>
                    <a:pt x="404" y="179"/>
                    <a:pt x="404" y="404"/>
                  </a:cubicBezTo>
                  <a:lnTo>
                    <a:pt x="404" y="1658"/>
                  </a:lnTo>
                  <a:cubicBezTo>
                    <a:pt x="404" y="1879"/>
                    <a:pt x="226" y="2062"/>
                    <a:pt x="0" y="2062"/>
                  </a:cubicBezTo>
                  <a:lnTo>
                    <a:pt x="481" y="2062"/>
                  </a:lnTo>
                  <a:cubicBezTo>
                    <a:pt x="706" y="2062"/>
                    <a:pt x="884" y="1879"/>
                    <a:pt x="884" y="1658"/>
                  </a:cubicBezTo>
                  <a:lnTo>
                    <a:pt x="884" y="404"/>
                  </a:lnTo>
                  <a:cubicBezTo>
                    <a:pt x="884" y="179"/>
                    <a:pt x="706" y="1"/>
                    <a:pt x="481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7"/>
            <p:cNvSpPr/>
            <p:nvPr/>
          </p:nvSpPr>
          <p:spPr>
            <a:xfrm>
              <a:off x="2625367" y="4040306"/>
              <a:ext cx="266905" cy="130062"/>
            </a:xfrm>
            <a:custGeom>
              <a:avLst/>
              <a:gdLst/>
              <a:ahLst/>
              <a:cxnLst/>
              <a:rect l="l" t="t" r="r" b="b"/>
              <a:pathLst>
                <a:path w="10195" h="4968" extrusionOk="0">
                  <a:moveTo>
                    <a:pt x="1960" y="1"/>
                  </a:moveTo>
                  <a:lnTo>
                    <a:pt x="207" y="1985"/>
                  </a:lnTo>
                  <a:cubicBezTo>
                    <a:pt x="72" y="2138"/>
                    <a:pt x="0" y="2331"/>
                    <a:pt x="0" y="2532"/>
                  </a:cubicBezTo>
                  <a:lnTo>
                    <a:pt x="0" y="4276"/>
                  </a:lnTo>
                  <a:cubicBezTo>
                    <a:pt x="0" y="4661"/>
                    <a:pt x="308" y="4968"/>
                    <a:pt x="692" y="4968"/>
                  </a:cubicBezTo>
                  <a:lnTo>
                    <a:pt x="9503" y="4968"/>
                  </a:lnTo>
                  <a:cubicBezTo>
                    <a:pt x="9882" y="4968"/>
                    <a:pt x="10195" y="4661"/>
                    <a:pt x="10195" y="4276"/>
                  </a:cubicBezTo>
                  <a:lnTo>
                    <a:pt x="10195" y="2532"/>
                  </a:lnTo>
                  <a:cubicBezTo>
                    <a:pt x="10195" y="2331"/>
                    <a:pt x="10123" y="2134"/>
                    <a:pt x="9988" y="1985"/>
                  </a:cubicBezTo>
                  <a:lnTo>
                    <a:pt x="8235" y="1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7"/>
            <p:cNvSpPr/>
            <p:nvPr/>
          </p:nvSpPr>
          <p:spPr>
            <a:xfrm>
              <a:off x="2645604" y="4040306"/>
              <a:ext cx="246668" cy="130062"/>
            </a:xfrm>
            <a:custGeom>
              <a:avLst/>
              <a:gdLst/>
              <a:ahLst/>
              <a:cxnLst/>
              <a:rect l="l" t="t" r="r" b="b"/>
              <a:pathLst>
                <a:path w="9422" h="4968" extrusionOk="0">
                  <a:moveTo>
                    <a:pt x="1187" y="1"/>
                  </a:moveTo>
                  <a:lnTo>
                    <a:pt x="1" y="1346"/>
                  </a:lnTo>
                  <a:cubicBezTo>
                    <a:pt x="1179" y="2717"/>
                    <a:pt x="2874" y="3459"/>
                    <a:pt x="4607" y="3459"/>
                  </a:cubicBezTo>
                  <a:cubicBezTo>
                    <a:pt x="5418" y="3459"/>
                    <a:pt x="6237" y="3297"/>
                    <a:pt x="7015" y="2960"/>
                  </a:cubicBezTo>
                  <a:cubicBezTo>
                    <a:pt x="7130" y="2909"/>
                    <a:pt x="7247" y="2886"/>
                    <a:pt x="7362" y="2886"/>
                  </a:cubicBezTo>
                  <a:cubicBezTo>
                    <a:pt x="7814" y="2886"/>
                    <a:pt x="8221" y="3250"/>
                    <a:pt x="8221" y="3748"/>
                  </a:cubicBezTo>
                  <a:lnTo>
                    <a:pt x="8221" y="4276"/>
                  </a:lnTo>
                  <a:cubicBezTo>
                    <a:pt x="8221" y="4661"/>
                    <a:pt x="7913" y="4968"/>
                    <a:pt x="7529" y="4968"/>
                  </a:cubicBezTo>
                  <a:lnTo>
                    <a:pt x="8730" y="4968"/>
                  </a:lnTo>
                  <a:cubicBezTo>
                    <a:pt x="9109" y="4968"/>
                    <a:pt x="9422" y="4661"/>
                    <a:pt x="9422" y="4276"/>
                  </a:cubicBezTo>
                  <a:lnTo>
                    <a:pt x="9422" y="2532"/>
                  </a:lnTo>
                  <a:cubicBezTo>
                    <a:pt x="9422" y="2331"/>
                    <a:pt x="9345" y="2134"/>
                    <a:pt x="9215" y="1985"/>
                  </a:cubicBezTo>
                  <a:lnTo>
                    <a:pt x="7462" y="1"/>
                  </a:ln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7"/>
            <p:cNvSpPr/>
            <p:nvPr/>
          </p:nvSpPr>
          <p:spPr>
            <a:xfrm>
              <a:off x="2921541" y="3956426"/>
              <a:ext cx="52360" cy="44846"/>
            </a:xfrm>
            <a:custGeom>
              <a:avLst/>
              <a:gdLst/>
              <a:ahLst/>
              <a:cxnLst/>
              <a:rect l="l" t="t" r="r" b="b"/>
              <a:pathLst>
                <a:path w="2000" h="1713" extrusionOk="0">
                  <a:moveTo>
                    <a:pt x="1144" y="0"/>
                  </a:moveTo>
                  <a:cubicBezTo>
                    <a:pt x="385" y="0"/>
                    <a:pt x="1" y="923"/>
                    <a:pt x="539" y="1461"/>
                  </a:cubicBezTo>
                  <a:cubicBezTo>
                    <a:pt x="713" y="1635"/>
                    <a:pt x="928" y="1713"/>
                    <a:pt x="1138" y="1713"/>
                  </a:cubicBezTo>
                  <a:cubicBezTo>
                    <a:pt x="1578" y="1713"/>
                    <a:pt x="1999" y="1372"/>
                    <a:pt x="1999" y="855"/>
                  </a:cubicBezTo>
                  <a:cubicBezTo>
                    <a:pt x="1999" y="385"/>
                    <a:pt x="1615" y="0"/>
                    <a:pt x="114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7"/>
            <p:cNvSpPr/>
            <p:nvPr/>
          </p:nvSpPr>
          <p:spPr>
            <a:xfrm>
              <a:off x="2942433" y="3956426"/>
              <a:ext cx="33982" cy="44715"/>
            </a:xfrm>
            <a:custGeom>
              <a:avLst/>
              <a:gdLst/>
              <a:ahLst/>
              <a:cxnLst/>
              <a:rect l="l" t="t" r="r" b="b"/>
              <a:pathLst>
                <a:path w="1298" h="1708" extrusionOk="0">
                  <a:moveTo>
                    <a:pt x="346" y="0"/>
                  </a:moveTo>
                  <a:cubicBezTo>
                    <a:pt x="226" y="0"/>
                    <a:pt x="111" y="24"/>
                    <a:pt x="0" y="72"/>
                  </a:cubicBezTo>
                  <a:cubicBezTo>
                    <a:pt x="673" y="375"/>
                    <a:pt x="673" y="1331"/>
                    <a:pt x="0" y="1634"/>
                  </a:cubicBezTo>
                  <a:cubicBezTo>
                    <a:pt x="114" y="1684"/>
                    <a:pt x="231" y="1708"/>
                    <a:pt x="347" y="1708"/>
                  </a:cubicBezTo>
                  <a:cubicBezTo>
                    <a:pt x="735" y="1708"/>
                    <a:pt x="1097" y="1440"/>
                    <a:pt x="1182" y="1028"/>
                  </a:cubicBezTo>
                  <a:cubicBezTo>
                    <a:pt x="1298" y="500"/>
                    <a:pt x="889" y="0"/>
                    <a:pt x="34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7"/>
            <p:cNvSpPr/>
            <p:nvPr/>
          </p:nvSpPr>
          <p:spPr>
            <a:xfrm>
              <a:off x="2614293" y="3831154"/>
              <a:ext cx="292692" cy="281618"/>
            </a:xfrm>
            <a:custGeom>
              <a:avLst/>
              <a:gdLst/>
              <a:ahLst/>
              <a:cxnLst/>
              <a:rect l="l" t="t" r="r" b="b"/>
              <a:pathLst>
                <a:path w="11180" h="10757" extrusionOk="0">
                  <a:moveTo>
                    <a:pt x="5799" y="1"/>
                  </a:moveTo>
                  <a:cubicBezTo>
                    <a:pt x="3628" y="1"/>
                    <a:pt x="1663" y="1312"/>
                    <a:pt x="832" y="3320"/>
                  </a:cubicBezTo>
                  <a:cubicBezTo>
                    <a:pt x="1" y="5333"/>
                    <a:pt x="462" y="7644"/>
                    <a:pt x="1999" y="9181"/>
                  </a:cubicBezTo>
                  <a:cubicBezTo>
                    <a:pt x="3028" y="10210"/>
                    <a:pt x="4403" y="10757"/>
                    <a:pt x="5804" y="10757"/>
                  </a:cubicBezTo>
                  <a:cubicBezTo>
                    <a:pt x="6496" y="10757"/>
                    <a:pt x="7194" y="10623"/>
                    <a:pt x="7860" y="10348"/>
                  </a:cubicBezTo>
                  <a:cubicBezTo>
                    <a:pt x="9868" y="9517"/>
                    <a:pt x="11180" y="7552"/>
                    <a:pt x="11180" y="5381"/>
                  </a:cubicBezTo>
                  <a:cubicBezTo>
                    <a:pt x="11180" y="2412"/>
                    <a:pt x="8768" y="1"/>
                    <a:pt x="5799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7"/>
            <p:cNvSpPr/>
            <p:nvPr/>
          </p:nvSpPr>
          <p:spPr>
            <a:xfrm>
              <a:off x="2746737" y="3831154"/>
              <a:ext cx="160248" cy="281618"/>
            </a:xfrm>
            <a:custGeom>
              <a:avLst/>
              <a:gdLst/>
              <a:ahLst/>
              <a:cxnLst/>
              <a:rect l="l" t="t" r="r" b="b"/>
              <a:pathLst>
                <a:path w="6121" h="10757" extrusionOk="0">
                  <a:moveTo>
                    <a:pt x="740" y="1"/>
                  </a:moveTo>
                  <a:cubicBezTo>
                    <a:pt x="495" y="1"/>
                    <a:pt x="245" y="20"/>
                    <a:pt x="0" y="53"/>
                  </a:cubicBezTo>
                  <a:cubicBezTo>
                    <a:pt x="2662" y="423"/>
                    <a:pt x="4641" y="2696"/>
                    <a:pt x="4641" y="5381"/>
                  </a:cubicBezTo>
                  <a:cubicBezTo>
                    <a:pt x="4641" y="8066"/>
                    <a:pt x="2662" y="10339"/>
                    <a:pt x="0" y="10709"/>
                  </a:cubicBezTo>
                  <a:cubicBezTo>
                    <a:pt x="245" y="10742"/>
                    <a:pt x="495" y="10757"/>
                    <a:pt x="740" y="10757"/>
                  </a:cubicBezTo>
                  <a:cubicBezTo>
                    <a:pt x="3709" y="10757"/>
                    <a:pt x="6121" y="8350"/>
                    <a:pt x="6121" y="5381"/>
                  </a:cubicBezTo>
                  <a:cubicBezTo>
                    <a:pt x="6121" y="2407"/>
                    <a:pt x="3709" y="1"/>
                    <a:pt x="740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7"/>
            <p:cNvSpPr/>
            <p:nvPr/>
          </p:nvSpPr>
          <p:spPr>
            <a:xfrm>
              <a:off x="2724720" y="3941084"/>
              <a:ext cx="72335" cy="61968"/>
            </a:xfrm>
            <a:custGeom>
              <a:avLst/>
              <a:gdLst/>
              <a:ahLst/>
              <a:cxnLst/>
              <a:rect l="l" t="t" r="r" b="b"/>
              <a:pathLst>
                <a:path w="2763" h="2367" extrusionOk="0">
                  <a:moveTo>
                    <a:pt x="1581" y="0"/>
                  </a:moveTo>
                  <a:cubicBezTo>
                    <a:pt x="529" y="0"/>
                    <a:pt x="1" y="1273"/>
                    <a:pt x="745" y="2018"/>
                  </a:cubicBezTo>
                  <a:cubicBezTo>
                    <a:pt x="986" y="2259"/>
                    <a:pt x="1282" y="2366"/>
                    <a:pt x="1572" y="2366"/>
                  </a:cubicBezTo>
                  <a:cubicBezTo>
                    <a:pt x="2180" y="2366"/>
                    <a:pt x="2763" y="1894"/>
                    <a:pt x="2763" y="1182"/>
                  </a:cubicBezTo>
                  <a:cubicBezTo>
                    <a:pt x="2763" y="529"/>
                    <a:pt x="2235" y="0"/>
                    <a:pt x="1581" y="0"/>
                  </a:cubicBezTo>
                  <a:close/>
                </a:path>
              </a:pathLst>
            </a:custGeom>
            <a:solidFill>
              <a:srgbClr val="CB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7"/>
            <p:cNvSpPr/>
            <p:nvPr/>
          </p:nvSpPr>
          <p:spPr>
            <a:xfrm>
              <a:off x="2754539" y="3940953"/>
              <a:ext cx="45553" cy="61968"/>
            </a:xfrm>
            <a:custGeom>
              <a:avLst/>
              <a:gdLst/>
              <a:ahLst/>
              <a:cxnLst/>
              <a:rect l="l" t="t" r="r" b="b"/>
              <a:pathLst>
                <a:path w="1740" h="2367" extrusionOk="0">
                  <a:moveTo>
                    <a:pt x="442" y="0"/>
                  </a:moveTo>
                  <a:lnTo>
                    <a:pt x="442" y="5"/>
                  </a:lnTo>
                  <a:cubicBezTo>
                    <a:pt x="293" y="5"/>
                    <a:pt x="140" y="34"/>
                    <a:pt x="0" y="92"/>
                  </a:cubicBezTo>
                  <a:cubicBezTo>
                    <a:pt x="990" y="486"/>
                    <a:pt x="990" y="1884"/>
                    <a:pt x="0" y="2282"/>
                  </a:cubicBezTo>
                  <a:cubicBezTo>
                    <a:pt x="144" y="2340"/>
                    <a:pt x="291" y="2366"/>
                    <a:pt x="435" y="2366"/>
                  </a:cubicBezTo>
                  <a:cubicBezTo>
                    <a:pt x="981" y="2366"/>
                    <a:pt x="1485" y="1982"/>
                    <a:pt x="1595" y="1408"/>
                  </a:cubicBezTo>
                  <a:cubicBezTo>
                    <a:pt x="1739" y="683"/>
                    <a:pt x="1182" y="5"/>
                    <a:pt x="4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7"/>
            <p:cNvSpPr/>
            <p:nvPr/>
          </p:nvSpPr>
          <p:spPr>
            <a:xfrm>
              <a:off x="2602224" y="3825918"/>
              <a:ext cx="376966" cy="349765"/>
            </a:xfrm>
            <a:custGeom>
              <a:avLst/>
              <a:gdLst/>
              <a:ahLst/>
              <a:cxnLst/>
              <a:rect l="l" t="t" r="r" b="b"/>
              <a:pathLst>
                <a:path w="14399" h="13360" extrusionOk="0">
                  <a:moveTo>
                    <a:pt x="13339" y="5186"/>
                  </a:moveTo>
                  <a:cubicBezTo>
                    <a:pt x="13676" y="5186"/>
                    <a:pt x="14000" y="5447"/>
                    <a:pt x="14000" y="5840"/>
                  </a:cubicBezTo>
                  <a:cubicBezTo>
                    <a:pt x="13995" y="6201"/>
                    <a:pt x="13702" y="6494"/>
                    <a:pt x="13341" y="6494"/>
                  </a:cubicBezTo>
                  <a:cubicBezTo>
                    <a:pt x="12760" y="6494"/>
                    <a:pt x="12467" y="5788"/>
                    <a:pt x="12880" y="5379"/>
                  </a:cubicBezTo>
                  <a:cubicBezTo>
                    <a:pt x="13014" y="5246"/>
                    <a:pt x="13178" y="5186"/>
                    <a:pt x="13339" y="5186"/>
                  </a:cubicBezTo>
                  <a:close/>
                  <a:moveTo>
                    <a:pt x="11718" y="10957"/>
                  </a:moveTo>
                  <a:cubicBezTo>
                    <a:pt x="11828" y="10957"/>
                    <a:pt x="11919" y="11048"/>
                    <a:pt x="11919" y="11158"/>
                  </a:cubicBezTo>
                  <a:lnTo>
                    <a:pt x="11919" y="12412"/>
                  </a:lnTo>
                  <a:cubicBezTo>
                    <a:pt x="11919" y="12523"/>
                    <a:pt x="11833" y="12614"/>
                    <a:pt x="11718" y="12614"/>
                  </a:cubicBezTo>
                  <a:lnTo>
                    <a:pt x="11266" y="12614"/>
                  </a:lnTo>
                  <a:cubicBezTo>
                    <a:pt x="11295" y="12451"/>
                    <a:pt x="11271" y="12249"/>
                    <a:pt x="11280" y="10957"/>
                  </a:cubicBezTo>
                  <a:close/>
                  <a:moveTo>
                    <a:pt x="6232" y="1"/>
                  </a:moveTo>
                  <a:cubicBezTo>
                    <a:pt x="5264" y="1"/>
                    <a:pt x="4275" y="256"/>
                    <a:pt x="3359" y="815"/>
                  </a:cubicBezTo>
                  <a:cubicBezTo>
                    <a:pt x="3155" y="927"/>
                    <a:pt x="3273" y="1198"/>
                    <a:pt x="3454" y="1198"/>
                  </a:cubicBezTo>
                  <a:cubicBezTo>
                    <a:pt x="3491" y="1198"/>
                    <a:pt x="3530" y="1187"/>
                    <a:pt x="3570" y="1161"/>
                  </a:cubicBezTo>
                  <a:cubicBezTo>
                    <a:pt x="4421" y="641"/>
                    <a:pt x="5338" y="403"/>
                    <a:pt x="6236" y="403"/>
                  </a:cubicBezTo>
                  <a:cubicBezTo>
                    <a:pt x="8927" y="403"/>
                    <a:pt x="11439" y="2537"/>
                    <a:pt x="11439" y="5581"/>
                  </a:cubicBezTo>
                  <a:cubicBezTo>
                    <a:pt x="11439" y="7354"/>
                    <a:pt x="10531" y="9006"/>
                    <a:pt x="9032" y="9953"/>
                  </a:cubicBezTo>
                  <a:cubicBezTo>
                    <a:pt x="8190" y="10487"/>
                    <a:pt x="7229" y="10758"/>
                    <a:pt x="6263" y="10758"/>
                  </a:cubicBezTo>
                  <a:cubicBezTo>
                    <a:pt x="5509" y="10758"/>
                    <a:pt x="4754" y="10593"/>
                    <a:pt x="4050" y="10260"/>
                  </a:cubicBezTo>
                  <a:cubicBezTo>
                    <a:pt x="2446" y="9506"/>
                    <a:pt x="1341" y="7978"/>
                    <a:pt x="1125" y="6220"/>
                  </a:cubicBezTo>
                  <a:cubicBezTo>
                    <a:pt x="904" y="4462"/>
                    <a:pt x="1600" y="2708"/>
                    <a:pt x="2969" y="1584"/>
                  </a:cubicBezTo>
                  <a:cubicBezTo>
                    <a:pt x="3148" y="1451"/>
                    <a:pt x="3017" y="1216"/>
                    <a:pt x="2850" y="1216"/>
                  </a:cubicBezTo>
                  <a:cubicBezTo>
                    <a:pt x="2806" y="1216"/>
                    <a:pt x="2759" y="1233"/>
                    <a:pt x="2715" y="1272"/>
                  </a:cubicBezTo>
                  <a:cubicBezTo>
                    <a:pt x="385" y="3193"/>
                    <a:pt x="0" y="6619"/>
                    <a:pt x="1860" y="9001"/>
                  </a:cubicBezTo>
                  <a:lnTo>
                    <a:pt x="937" y="10044"/>
                  </a:lnTo>
                  <a:cubicBezTo>
                    <a:pt x="769" y="10231"/>
                    <a:pt x="678" y="10472"/>
                    <a:pt x="678" y="10721"/>
                  </a:cubicBezTo>
                  <a:lnTo>
                    <a:pt x="678" y="12465"/>
                  </a:lnTo>
                  <a:cubicBezTo>
                    <a:pt x="678" y="12960"/>
                    <a:pt x="1081" y="13359"/>
                    <a:pt x="1571" y="13359"/>
                  </a:cubicBezTo>
                  <a:lnTo>
                    <a:pt x="8393" y="13359"/>
                  </a:lnTo>
                  <a:cubicBezTo>
                    <a:pt x="8398" y="13359"/>
                    <a:pt x="8402" y="13359"/>
                    <a:pt x="8407" y="13359"/>
                  </a:cubicBezTo>
                  <a:cubicBezTo>
                    <a:pt x="8671" y="13359"/>
                    <a:pt x="8672" y="12959"/>
                    <a:pt x="8411" y="12959"/>
                  </a:cubicBezTo>
                  <a:cubicBezTo>
                    <a:pt x="8405" y="12959"/>
                    <a:pt x="8399" y="12960"/>
                    <a:pt x="8393" y="12960"/>
                  </a:cubicBezTo>
                  <a:lnTo>
                    <a:pt x="1576" y="12960"/>
                  </a:lnTo>
                  <a:cubicBezTo>
                    <a:pt x="1302" y="12960"/>
                    <a:pt x="1086" y="12739"/>
                    <a:pt x="1081" y="12465"/>
                  </a:cubicBezTo>
                  <a:lnTo>
                    <a:pt x="1081" y="10721"/>
                  </a:lnTo>
                  <a:cubicBezTo>
                    <a:pt x="1081" y="10568"/>
                    <a:pt x="1139" y="10423"/>
                    <a:pt x="1240" y="10308"/>
                  </a:cubicBezTo>
                  <a:lnTo>
                    <a:pt x="2114" y="9314"/>
                  </a:lnTo>
                  <a:cubicBezTo>
                    <a:pt x="3220" y="10538"/>
                    <a:pt x="4739" y="11157"/>
                    <a:pt x="6261" y="11157"/>
                  </a:cubicBezTo>
                  <a:cubicBezTo>
                    <a:pt x="7643" y="11157"/>
                    <a:pt x="9027" y="10647"/>
                    <a:pt x="10108" y="9616"/>
                  </a:cubicBezTo>
                  <a:lnTo>
                    <a:pt x="10718" y="10303"/>
                  </a:lnTo>
                  <a:cubicBezTo>
                    <a:pt x="10819" y="10419"/>
                    <a:pt x="10877" y="10568"/>
                    <a:pt x="10877" y="10721"/>
                  </a:cubicBezTo>
                  <a:cubicBezTo>
                    <a:pt x="10858" y="12456"/>
                    <a:pt x="10925" y="12513"/>
                    <a:pt x="10810" y="12710"/>
                  </a:cubicBezTo>
                  <a:cubicBezTo>
                    <a:pt x="10723" y="12864"/>
                    <a:pt x="10560" y="12955"/>
                    <a:pt x="10387" y="12955"/>
                  </a:cubicBezTo>
                  <a:lnTo>
                    <a:pt x="9147" y="12955"/>
                  </a:lnTo>
                  <a:cubicBezTo>
                    <a:pt x="9143" y="12955"/>
                    <a:pt x="9138" y="12955"/>
                    <a:pt x="9134" y="12955"/>
                  </a:cubicBezTo>
                  <a:cubicBezTo>
                    <a:pt x="8869" y="12955"/>
                    <a:pt x="8869" y="13359"/>
                    <a:pt x="9134" y="13359"/>
                  </a:cubicBezTo>
                  <a:cubicBezTo>
                    <a:pt x="9138" y="13359"/>
                    <a:pt x="9143" y="13359"/>
                    <a:pt x="9147" y="13359"/>
                  </a:cubicBezTo>
                  <a:lnTo>
                    <a:pt x="10387" y="13359"/>
                  </a:lnTo>
                  <a:cubicBezTo>
                    <a:pt x="10661" y="13359"/>
                    <a:pt x="10920" y="13229"/>
                    <a:pt x="11088" y="13013"/>
                  </a:cubicBezTo>
                  <a:lnTo>
                    <a:pt x="11718" y="13013"/>
                  </a:lnTo>
                  <a:cubicBezTo>
                    <a:pt x="12049" y="13013"/>
                    <a:pt x="12318" y="12744"/>
                    <a:pt x="12318" y="12412"/>
                  </a:cubicBezTo>
                  <a:lnTo>
                    <a:pt x="12318" y="11985"/>
                  </a:lnTo>
                  <a:lnTo>
                    <a:pt x="12573" y="11985"/>
                  </a:lnTo>
                  <a:cubicBezTo>
                    <a:pt x="13106" y="11985"/>
                    <a:pt x="13534" y="11557"/>
                    <a:pt x="13534" y="11024"/>
                  </a:cubicBezTo>
                  <a:lnTo>
                    <a:pt x="13534" y="6883"/>
                  </a:lnTo>
                  <a:cubicBezTo>
                    <a:pt x="14038" y="6787"/>
                    <a:pt x="14398" y="6350"/>
                    <a:pt x="14398" y="5840"/>
                  </a:cubicBezTo>
                  <a:cubicBezTo>
                    <a:pt x="14398" y="5211"/>
                    <a:pt x="13883" y="4781"/>
                    <a:pt x="13336" y="4781"/>
                  </a:cubicBezTo>
                  <a:cubicBezTo>
                    <a:pt x="13107" y="4781"/>
                    <a:pt x="12873" y="4856"/>
                    <a:pt x="12669" y="5024"/>
                  </a:cubicBezTo>
                  <a:cubicBezTo>
                    <a:pt x="11982" y="5595"/>
                    <a:pt x="12265" y="6710"/>
                    <a:pt x="13140" y="6878"/>
                  </a:cubicBezTo>
                  <a:lnTo>
                    <a:pt x="13140" y="11019"/>
                  </a:lnTo>
                  <a:cubicBezTo>
                    <a:pt x="13140" y="11331"/>
                    <a:pt x="12890" y="11581"/>
                    <a:pt x="12578" y="11581"/>
                  </a:cubicBezTo>
                  <a:lnTo>
                    <a:pt x="12323" y="11581"/>
                  </a:lnTo>
                  <a:lnTo>
                    <a:pt x="12323" y="11154"/>
                  </a:lnTo>
                  <a:cubicBezTo>
                    <a:pt x="12323" y="10822"/>
                    <a:pt x="12054" y="10553"/>
                    <a:pt x="11722" y="10553"/>
                  </a:cubicBezTo>
                  <a:lnTo>
                    <a:pt x="11266" y="10553"/>
                  </a:lnTo>
                  <a:cubicBezTo>
                    <a:pt x="11232" y="10366"/>
                    <a:pt x="11151" y="10188"/>
                    <a:pt x="11021" y="10044"/>
                  </a:cubicBezTo>
                  <a:lnTo>
                    <a:pt x="10392" y="9328"/>
                  </a:lnTo>
                  <a:cubicBezTo>
                    <a:pt x="11324" y="8305"/>
                    <a:pt x="11842" y="6969"/>
                    <a:pt x="11842" y="5581"/>
                  </a:cubicBezTo>
                  <a:cubicBezTo>
                    <a:pt x="11842" y="2293"/>
                    <a:pt x="9132" y="1"/>
                    <a:pt x="62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7"/>
            <p:cNvSpPr/>
            <p:nvPr/>
          </p:nvSpPr>
          <p:spPr>
            <a:xfrm>
              <a:off x="2717808" y="3935770"/>
              <a:ext cx="84535" cy="72362"/>
            </a:xfrm>
            <a:custGeom>
              <a:avLst/>
              <a:gdLst/>
              <a:ahLst/>
              <a:cxnLst/>
              <a:rect l="l" t="t" r="r" b="b"/>
              <a:pathLst>
                <a:path w="3229" h="2764" extrusionOk="0">
                  <a:moveTo>
                    <a:pt x="1856" y="401"/>
                  </a:moveTo>
                  <a:cubicBezTo>
                    <a:pt x="2096" y="401"/>
                    <a:pt x="2342" y="490"/>
                    <a:pt x="2542" y="688"/>
                  </a:cubicBezTo>
                  <a:cubicBezTo>
                    <a:pt x="3157" y="1308"/>
                    <a:pt x="2720" y="2365"/>
                    <a:pt x="1845" y="2365"/>
                  </a:cubicBezTo>
                  <a:cubicBezTo>
                    <a:pt x="1302" y="2365"/>
                    <a:pt x="865" y="1928"/>
                    <a:pt x="865" y="1385"/>
                  </a:cubicBezTo>
                  <a:cubicBezTo>
                    <a:pt x="865" y="793"/>
                    <a:pt x="1350" y="401"/>
                    <a:pt x="1856" y="401"/>
                  </a:cubicBezTo>
                  <a:close/>
                  <a:moveTo>
                    <a:pt x="1837" y="0"/>
                  </a:moveTo>
                  <a:cubicBezTo>
                    <a:pt x="1498" y="0"/>
                    <a:pt x="1151" y="127"/>
                    <a:pt x="870" y="410"/>
                  </a:cubicBezTo>
                  <a:cubicBezTo>
                    <a:pt x="0" y="1279"/>
                    <a:pt x="615" y="2764"/>
                    <a:pt x="1850" y="2764"/>
                  </a:cubicBezTo>
                  <a:cubicBezTo>
                    <a:pt x="2609" y="2764"/>
                    <a:pt x="3229" y="2144"/>
                    <a:pt x="3229" y="1385"/>
                  </a:cubicBezTo>
                  <a:cubicBezTo>
                    <a:pt x="3229" y="553"/>
                    <a:pt x="2547" y="0"/>
                    <a:pt x="183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06" name="Google Shape;17106;p87"/>
          <p:cNvGrpSpPr/>
          <p:nvPr/>
        </p:nvGrpSpPr>
        <p:grpSpPr>
          <a:xfrm>
            <a:off x="3479725" y="3421123"/>
            <a:ext cx="411419" cy="256616"/>
            <a:chOff x="3479725" y="3421123"/>
            <a:chExt cx="411419" cy="256616"/>
          </a:xfrm>
        </p:grpSpPr>
        <p:sp>
          <p:nvSpPr>
            <p:cNvPr id="17107" name="Google Shape;17107;p87"/>
            <p:cNvSpPr/>
            <p:nvPr/>
          </p:nvSpPr>
          <p:spPr>
            <a:xfrm>
              <a:off x="3485642" y="3487542"/>
              <a:ext cx="399585" cy="153467"/>
            </a:xfrm>
            <a:custGeom>
              <a:avLst/>
              <a:gdLst/>
              <a:ahLst/>
              <a:cxnLst/>
              <a:rect l="l" t="t" r="r" b="b"/>
              <a:pathLst>
                <a:path w="15263" h="5862" extrusionOk="0">
                  <a:moveTo>
                    <a:pt x="644" y="1"/>
                  </a:moveTo>
                  <a:cubicBezTo>
                    <a:pt x="288" y="1"/>
                    <a:pt x="0" y="284"/>
                    <a:pt x="5" y="640"/>
                  </a:cubicBezTo>
                  <a:lnTo>
                    <a:pt x="5" y="5223"/>
                  </a:lnTo>
                  <a:cubicBezTo>
                    <a:pt x="5" y="5574"/>
                    <a:pt x="288" y="5862"/>
                    <a:pt x="644" y="5862"/>
                  </a:cubicBezTo>
                  <a:lnTo>
                    <a:pt x="14619" y="5862"/>
                  </a:lnTo>
                  <a:cubicBezTo>
                    <a:pt x="14974" y="5862"/>
                    <a:pt x="15263" y="5578"/>
                    <a:pt x="15263" y="5223"/>
                  </a:cubicBezTo>
                  <a:lnTo>
                    <a:pt x="15263" y="640"/>
                  </a:lnTo>
                  <a:cubicBezTo>
                    <a:pt x="15258" y="284"/>
                    <a:pt x="14974" y="1"/>
                    <a:pt x="14624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7"/>
            <p:cNvSpPr/>
            <p:nvPr/>
          </p:nvSpPr>
          <p:spPr>
            <a:xfrm>
              <a:off x="3830249" y="3487542"/>
              <a:ext cx="54847" cy="153467"/>
            </a:xfrm>
            <a:custGeom>
              <a:avLst/>
              <a:gdLst/>
              <a:ahLst/>
              <a:cxnLst/>
              <a:rect l="l" t="t" r="r" b="b"/>
              <a:pathLst>
                <a:path w="2095" h="5862" extrusionOk="0">
                  <a:moveTo>
                    <a:pt x="0" y="1"/>
                  </a:moveTo>
                  <a:cubicBezTo>
                    <a:pt x="356" y="1"/>
                    <a:pt x="639" y="289"/>
                    <a:pt x="639" y="640"/>
                  </a:cubicBezTo>
                  <a:lnTo>
                    <a:pt x="639" y="5223"/>
                  </a:lnTo>
                  <a:cubicBezTo>
                    <a:pt x="639" y="5574"/>
                    <a:pt x="356" y="5862"/>
                    <a:pt x="0" y="5862"/>
                  </a:cubicBezTo>
                  <a:lnTo>
                    <a:pt x="1456" y="5862"/>
                  </a:lnTo>
                  <a:cubicBezTo>
                    <a:pt x="1807" y="5862"/>
                    <a:pt x="2095" y="5574"/>
                    <a:pt x="2095" y="5223"/>
                  </a:cubicBezTo>
                  <a:lnTo>
                    <a:pt x="2095" y="640"/>
                  </a:lnTo>
                  <a:cubicBezTo>
                    <a:pt x="2095" y="289"/>
                    <a:pt x="1807" y="1"/>
                    <a:pt x="1456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7"/>
            <p:cNvSpPr/>
            <p:nvPr/>
          </p:nvSpPr>
          <p:spPr>
            <a:xfrm>
              <a:off x="3539468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0" y="1"/>
                  </a:moveTo>
                  <a:lnTo>
                    <a:pt x="0" y="750"/>
                  </a:lnTo>
                  <a:cubicBezTo>
                    <a:pt x="0" y="986"/>
                    <a:pt x="188" y="1173"/>
                    <a:pt x="418" y="1173"/>
                  </a:cubicBezTo>
                  <a:lnTo>
                    <a:pt x="2590" y="1173"/>
                  </a:lnTo>
                  <a:cubicBezTo>
                    <a:pt x="2820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7"/>
            <p:cNvSpPr/>
            <p:nvPr/>
          </p:nvSpPr>
          <p:spPr>
            <a:xfrm>
              <a:off x="3579209" y="3640983"/>
              <a:ext cx="39008" cy="30735"/>
            </a:xfrm>
            <a:custGeom>
              <a:avLst/>
              <a:gdLst/>
              <a:ahLst/>
              <a:cxnLst/>
              <a:rect l="l" t="t" r="r" b="b"/>
              <a:pathLst>
                <a:path w="149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1072" y="1173"/>
                  </a:lnTo>
                  <a:cubicBezTo>
                    <a:pt x="1302" y="1173"/>
                    <a:pt x="1490" y="986"/>
                    <a:pt x="1490" y="755"/>
                  </a:cubicBezTo>
                  <a:lnTo>
                    <a:pt x="149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7"/>
            <p:cNvSpPr/>
            <p:nvPr/>
          </p:nvSpPr>
          <p:spPr>
            <a:xfrm>
              <a:off x="3752390" y="3640983"/>
              <a:ext cx="78749" cy="30735"/>
            </a:xfrm>
            <a:custGeom>
              <a:avLst/>
              <a:gdLst/>
              <a:ahLst/>
              <a:cxnLst/>
              <a:rect l="l" t="t" r="r" b="b"/>
              <a:pathLst>
                <a:path w="3008" h="1174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986"/>
                    <a:pt x="188" y="1173"/>
                    <a:pt x="423" y="1173"/>
                  </a:cubicBezTo>
                  <a:lnTo>
                    <a:pt x="2595" y="1173"/>
                  </a:lnTo>
                  <a:cubicBezTo>
                    <a:pt x="2825" y="1168"/>
                    <a:pt x="3008" y="981"/>
                    <a:pt x="3008" y="750"/>
                  </a:cubicBezTo>
                  <a:lnTo>
                    <a:pt x="3008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7"/>
            <p:cNvSpPr/>
            <p:nvPr/>
          </p:nvSpPr>
          <p:spPr>
            <a:xfrm>
              <a:off x="3795665" y="3640983"/>
              <a:ext cx="35605" cy="30735"/>
            </a:xfrm>
            <a:custGeom>
              <a:avLst/>
              <a:gdLst/>
              <a:ahLst/>
              <a:cxnLst/>
              <a:rect l="l" t="t" r="r" b="b"/>
              <a:pathLst>
                <a:path w="1360" h="1174" extrusionOk="0">
                  <a:moveTo>
                    <a:pt x="418" y="1"/>
                  </a:moveTo>
                  <a:lnTo>
                    <a:pt x="418" y="755"/>
                  </a:lnTo>
                  <a:cubicBezTo>
                    <a:pt x="418" y="986"/>
                    <a:pt x="231" y="1173"/>
                    <a:pt x="0" y="1173"/>
                  </a:cubicBezTo>
                  <a:lnTo>
                    <a:pt x="937" y="1173"/>
                  </a:lnTo>
                  <a:cubicBezTo>
                    <a:pt x="1172" y="1173"/>
                    <a:pt x="1360" y="986"/>
                    <a:pt x="1360" y="755"/>
                  </a:cubicBezTo>
                  <a:lnTo>
                    <a:pt x="1360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7"/>
            <p:cNvSpPr/>
            <p:nvPr/>
          </p:nvSpPr>
          <p:spPr>
            <a:xfrm>
              <a:off x="3514178" y="3427197"/>
              <a:ext cx="177500" cy="170772"/>
            </a:xfrm>
            <a:custGeom>
              <a:avLst/>
              <a:gdLst/>
              <a:ahLst/>
              <a:cxnLst/>
              <a:rect l="l" t="t" r="r" b="b"/>
              <a:pathLst>
                <a:path w="6780" h="6523" extrusionOk="0">
                  <a:moveTo>
                    <a:pt x="3517" y="0"/>
                  </a:moveTo>
                  <a:cubicBezTo>
                    <a:pt x="2196" y="0"/>
                    <a:pt x="1010" y="793"/>
                    <a:pt x="505" y="2013"/>
                  </a:cubicBezTo>
                  <a:cubicBezTo>
                    <a:pt x="1" y="3228"/>
                    <a:pt x="279" y="4636"/>
                    <a:pt x="1211" y="5568"/>
                  </a:cubicBezTo>
                  <a:cubicBezTo>
                    <a:pt x="1835" y="6191"/>
                    <a:pt x="2669" y="6522"/>
                    <a:pt x="3518" y="6522"/>
                  </a:cubicBezTo>
                  <a:cubicBezTo>
                    <a:pt x="3938" y="6522"/>
                    <a:pt x="4362" y="6441"/>
                    <a:pt x="4766" y="6274"/>
                  </a:cubicBezTo>
                  <a:cubicBezTo>
                    <a:pt x="5987" y="5770"/>
                    <a:pt x="6779" y="4578"/>
                    <a:pt x="6779" y="3262"/>
                  </a:cubicBezTo>
                  <a:cubicBezTo>
                    <a:pt x="6779" y="1460"/>
                    <a:pt x="5319" y="0"/>
                    <a:pt x="3517" y="0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7"/>
            <p:cNvSpPr/>
            <p:nvPr/>
          </p:nvSpPr>
          <p:spPr>
            <a:xfrm>
              <a:off x="3588634" y="3427197"/>
              <a:ext cx="107809" cy="170772"/>
            </a:xfrm>
            <a:custGeom>
              <a:avLst/>
              <a:gdLst/>
              <a:ahLst/>
              <a:cxnLst/>
              <a:rect l="l" t="t" r="r" b="b"/>
              <a:pathLst>
                <a:path w="4118" h="6523" extrusionOk="0">
                  <a:moveTo>
                    <a:pt x="673" y="0"/>
                  </a:moveTo>
                  <a:cubicBezTo>
                    <a:pt x="443" y="0"/>
                    <a:pt x="222" y="19"/>
                    <a:pt x="1" y="67"/>
                  </a:cubicBezTo>
                  <a:cubicBezTo>
                    <a:pt x="1504" y="389"/>
                    <a:pt x="2585" y="1720"/>
                    <a:pt x="2585" y="3262"/>
                  </a:cubicBezTo>
                  <a:cubicBezTo>
                    <a:pt x="2585" y="4799"/>
                    <a:pt x="1504" y="6135"/>
                    <a:pt x="1" y="6452"/>
                  </a:cubicBezTo>
                  <a:cubicBezTo>
                    <a:pt x="228" y="6500"/>
                    <a:pt x="455" y="6523"/>
                    <a:pt x="678" y="6523"/>
                  </a:cubicBezTo>
                  <a:cubicBezTo>
                    <a:pt x="2308" y="6523"/>
                    <a:pt x="3739" y="5293"/>
                    <a:pt x="3916" y="3598"/>
                  </a:cubicBezTo>
                  <a:cubicBezTo>
                    <a:pt x="4118" y="1672"/>
                    <a:pt x="2604" y="0"/>
                    <a:pt x="673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87"/>
            <p:cNvSpPr/>
            <p:nvPr/>
          </p:nvSpPr>
          <p:spPr>
            <a:xfrm>
              <a:off x="3546510" y="3457121"/>
              <a:ext cx="115218" cy="110872"/>
            </a:xfrm>
            <a:custGeom>
              <a:avLst/>
              <a:gdLst/>
              <a:ahLst/>
              <a:cxnLst/>
              <a:rect l="l" t="t" r="r" b="b"/>
              <a:pathLst>
                <a:path w="4401" h="4235" extrusionOk="0">
                  <a:moveTo>
                    <a:pt x="2282" y="0"/>
                  </a:moveTo>
                  <a:cubicBezTo>
                    <a:pt x="1427" y="0"/>
                    <a:pt x="654" y="514"/>
                    <a:pt x="327" y="1307"/>
                  </a:cubicBezTo>
                  <a:cubicBezTo>
                    <a:pt x="0" y="2100"/>
                    <a:pt x="178" y="3008"/>
                    <a:pt x="783" y="3613"/>
                  </a:cubicBezTo>
                  <a:cubicBezTo>
                    <a:pt x="1189" y="4019"/>
                    <a:pt x="1733" y="4234"/>
                    <a:pt x="2286" y="4234"/>
                  </a:cubicBezTo>
                  <a:cubicBezTo>
                    <a:pt x="2558" y="4234"/>
                    <a:pt x="2833" y="4182"/>
                    <a:pt x="3094" y="4074"/>
                  </a:cubicBezTo>
                  <a:cubicBezTo>
                    <a:pt x="3887" y="3748"/>
                    <a:pt x="4401" y="2974"/>
                    <a:pt x="4401" y="2119"/>
                  </a:cubicBezTo>
                  <a:cubicBezTo>
                    <a:pt x="4401" y="947"/>
                    <a:pt x="3454" y="0"/>
                    <a:pt x="2282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87"/>
            <p:cNvSpPr/>
            <p:nvPr/>
          </p:nvSpPr>
          <p:spPr>
            <a:xfrm>
              <a:off x="3592299" y="3457121"/>
              <a:ext cx="73199" cy="110872"/>
            </a:xfrm>
            <a:custGeom>
              <a:avLst/>
              <a:gdLst/>
              <a:ahLst/>
              <a:cxnLst/>
              <a:rect l="l" t="t" r="r" b="b"/>
              <a:pathLst>
                <a:path w="2796" h="4235" extrusionOk="0">
                  <a:moveTo>
                    <a:pt x="541" y="0"/>
                  </a:moveTo>
                  <a:cubicBezTo>
                    <a:pt x="539" y="0"/>
                    <a:pt x="536" y="0"/>
                    <a:pt x="533" y="0"/>
                  </a:cubicBezTo>
                  <a:cubicBezTo>
                    <a:pt x="351" y="0"/>
                    <a:pt x="173" y="20"/>
                    <a:pt x="0" y="68"/>
                  </a:cubicBezTo>
                  <a:cubicBezTo>
                    <a:pt x="932" y="308"/>
                    <a:pt x="1585" y="1153"/>
                    <a:pt x="1585" y="2114"/>
                  </a:cubicBezTo>
                  <a:cubicBezTo>
                    <a:pt x="1585" y="3080"/>
                    <a:pt x="932" y="3925"/>
                    <a:pt x="0" y="4165"/>
                  </a:cubicBezTo>
                  <a:cubicBezTo>
                    <a:pt x="180" y="4212"/>
                    <a:pt x="360" y="4235"/>
                    <a:pt x="536" y="4235"/>
                  </a:cubicBezTo>
                  <a:cubicBezTo>
                    <a:pt x="1573" y="4235"/>
                    <a:pt x="2497" y="3467"/>
                    <a:pt x="2633" y="2383"/>
                  </a:cubicBezTo>
                  <a:cubicBezTo>
                    <a:pt x="2796" y="1122"/>
                    <a:pt x="1811" y="0"/>
                    <a:pt x="541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7"/>
            <p:cNvSpPr/>
            <p:nvPr/>
          </p:nvSpPr>
          <p:spPr>
            <a:xfrm>
              <a:off x="3702700" y="3536734"/>
              <a:ext cx="64560" cy="55187"/>
            </a:xfrm>
            <a:custGeom>
              <a:avLst/>
              <a:gdLst/>
              <a:ahLst/>
              <a:cxnLst/>
              <a:rect l="l" t="t" r="r" b="b"/>
              <a:pathLst>
                <a:path w="2466" h="2108" extrusionOk="0">
                  <a:moveTo>
                    <a:pt x="1413" y="0"/>
                  </a:moveTo>
                  <a:cubicBezTo>
                    <a:pt x="472" y="0"/>
                    <a:pt x="1" y="1134"/>
                    <a:pt x="669" y="1797"/>
                  </a:cubicBezTo>
                  <a:cubicBezTo>
                    <a:pt x="883" y="2011"/>
                    <a:pt x="1146" y="2107"/>
                    <a:pt x="1405" y="2107"/>
                  </a:cubicBezTo>
                  <a:cubicBezTo>
                    <a:pt x="1946" y="2107"/>
                    <a:pt x="2465" y="1686"/>
                    <a:pt x="2465" y="1052"/>
                  </a:cubicBezTo>
                  <a:cubicBezTo>
                    <a:pt x="2465" y="471"/>
                    <a:pt x="1995" y="0"/>
                    <a:pt x="1413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7"/>
            <p:cNvSpPr/>
            <p:nvPr/>
          </p:nvSpPr>
          <p:spPr>
            <a:xfrm>
              <a:off x="3729508" y="3536734"/>
              <a:ext cx="40527" cy="55187"/>
            </a:xfrm>
            <a:custGeom>
              <a:avLst/>
              <a:gdLst/>
              <a:ahLst/>
              <a:cxnLst/>
              <a:rect l="l" t="t" r="r" b="b"/>
              <a:pathLst>
                <a:path w="1548" h="2108" extrusionOk="0">
                  <a:moveTo>
                    <a:pt x="389" y="0"/>
                  </a:moveTo>
                  <a:cubicBezTo>
                    <a:pt x="255" y="0"/>
                    <a:pt x="120" y="24"/>
                    <a:pt x="0" y="72"/>
                  </a:cubicBezTo>
                  <a:cubicBezTo>
                    <a:pt x="884" y="428"/>
                    <a:pt x="884" y="1677"/>
                    <a:pt x="0" y="2032"/>
                  </a:cubicBezTo>
                  <a:cubicBezTo>
                    <a:pt x="128" y="2084"/>
                    <a:pt x="260" y="2107"/>
                    <a:pt x="388" y="2107"/>
                  </a:cubicBezTo>
                  <a:cubicBezTo>
                    <a:pt x="875" y="2107"/>
                    <a:pt x="1323" y="1763"/>
                    <a:pt x="1422" y="1249"/>
                  </a:cubicBezTo>
                  <a:cubicBezTo>
                    <a:pt x="1547" y="601"/>
                    <a:pt x="1048" y="0"/>
                    <a:pt x="389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7"/>
            <p:cNvSpPr/>
            <p:nvPr/>
          </p:nvSpPr>
          <p:spPr>
            <a:xfrm>
              <a:off x="3782575" y="3536734"/>
              <a:ext cx="64429" cy="55187"/>
            </a:xfrm>
            <a:custGeom>
              <a:avLst/>
              <a:gdLst/>
              <a:ahLst/>
              <a:cxnLst/>
              <a:rect l="l" t="t" r="r" b="b"/>
              <a:pathLst>
                <a:path w="2461" h="2108" extrusionOk="0">
                  <a:moveTo>
                    <a:pt x="1408" y="0"/>
                  </a:moveTo>
                  <a:cubicBezTo>
                    <a:pt x="471" y="0"/>
                    <a:pt x="1" y="1134"/>
                    <a:pt x="664" y="1797"/>
                  </a:cubicBezTo>
                  <a:cubicBezTo>
                    <a:pt x="878" y="2011"/>
                    <a:pt x="1141" y="2107"/>
                    <a:pt x="1399" y="2107"/>
                  </a:cubicBezTo>
                  <a:cubicBezTo>
                    <a:pt x="1941" y="2107"/>
                    <a:pt x="2460" y="1686"/>
                    <a:pt x="2460" y="1052"/>
                  </a:cubicBezTo>
                  <a:cubicBezTo>
                    <a:pt x="2460" y="471"/>
                    <a:pt x="1989" y="0"/>
                    <a:pt x="140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7"/>
            <p:cNvSpPr/>
            <p:nvPr/>
          </p:nvSpPr>
          <p:spPr>
            <a:xfrm>
              <a:off x="3809122" y="3536734"/>
              <a:ext cx="40631" cy="55135"/>
            </a:xfrm>
            <a:custGeom>
              <a:avLst/>
              <a:gdLst/>
              <a:ahLst/>
              <a:cxnLst/>
              <a:rect l="l" t="t" r="r" b="b"/>
              <a:pathLst>
                <a:path w="1552" h="2106" extrusionOk="0">
                  <a:moveTo>
                    <a:pt x="394" y="0"/>
                  </a:moveTo>
                  <a:cubicBezTo>
                    <a:pt x="260" y="0"/>
                    <a:pt x="125" y="24"/>
                    <a:pt x="0" y="77"/>
                  </a:cubicBezTo>
                  <a:cubicBezTo>
                    <a:pt x="879" y="428"/>
                    <a:pt x="879" y="1677"/>
                    <a:pt x="0" y="2028"/>
                  </a:cubicBezTo>
                  <a:cubicBezTo>
                    <a:pt x="131" y="2081"/>
                    <a:pt x="265" y="2106"/>
                    <a:pt x="396" y="2106"/>
                  </a:cubicBezTo>
                  <a:cubicBezTo>
                    <a:pt x="882" y="2106"/>
                    <a:pt x="1329" y="1765"/>
                    <a:pt x="1427" y="1254"/>
                  </a:cubicBezTo>
                  <a:cubicBezTo>
                    <a:pt x="1552" y="601"/>
                    <a:pt x="1057" y="0"/>
                    <a:pt x="39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7"/>
            <p:cNvSpPr/>
            <p:nvPr/>
          </p:nvSpPr>
          <p:spPr>
            <a:xfrm>
              <a:off x="3752390" y="3460000"/>
              <a:ext cx="70450" cy="27568"/>
            </a:xfrm>
            <a:custGeom>
              <a:avLst/>
              <a:gdLst/>
              <a:ahLst/>
              <a:cxnLst/>
              <a:rect l="l" t="t" r="r" b="b"/>
              <a:pathLst>
                <a:path w="2691" h="1053" extrusionOk="0">
                  <a:moveTo>
                    <a:pt x="1643" y="1"/>
                  </a:moveTo>
                  <a:cubicBezTo>
                    <a:pt x="1640" y="1"/>
                    <a:pt x="1637" y="1"/>
                    <a:pt x="1634" y="1"/>
                  </a:cubicBezTo>
                  <a:lnTo>
                    <a:pt x="1053" y="1"/>
                  </a:lnTo>
                  <a:cubicBezTo>
                    <a:pt x="471" y="1"/>
                    <a:pt x="1" y="472"/>
                    <a:pt x="1" y="1053"/>
                  </a:cubicBezTo>
                  <a:lnTo>
                    <a:pt x="2691" y="1053"/>
                  </a:lnTo>
                  <a:cubicBezTo>
                    <a:pt x="2691" y="475"/>
                    <a:pt x="2220" y="1"/>
                    <a:pt x="1643" y="1"/>
                  </a:cubicBez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7"/>
            <p:cNvSpPr/>
            <p:nvPr/>
          </p:nvSpPr>
          <p:spPr>
            <a:xfrm>
              <a:off x="3544756" y="3451021"/>
              <a:ext cx="127785" cy="123098"/>
            </a:xfrm>
            <a:custGeom>
              <a:avLst/>
              <a:gdLst/>
              <a:ahLst/>
              <a:cxnLst/>
              <a:rect l="l" t="t" r="r" b="b"/>
              <a:pathLst>
                <a:path w="4881" h="4702" extrusionOk="0">
                  <a:moveTo>
                    <a:pt x="2349" y="464"/>
                  </a:moveTo>
                  <a:cubicBezTo>
                    <a:pt x="3108" y="464"/>
                    <a:pt x="3800" y="920"/>
                    <a:pt x="4093" y="1627"/>
                  </a:cubicBezTo>
                  <a:cubicBezTo>
                    <a:pt x="4381" y="2333"/>
                    <a:pt x="4223" y="3145"/>
                    <a:pt x="3680" y="3687"/>
                  </a:cubicBezTo>
                  <a:cubicBezTo>
                    <a:pt x="3320" y="4048"/>
                    <a:pt x="2837" y="4240"/>
                    <a:pt x="2346" y="4240"/>
                  </a:cubicBezTo>
                  <a:cubicBezTo>
                    <a:pt x="2103" y="4240"/>
                    <a:pt x="1857" y="4193"/>
                    <a:pt x="1624" y="4096"/>
                  </a:cubicBezTo>
                  <a:cubicBezTo>
                    <a:pt x="918" y="3803"/>
                    <a:pt x="461" y="3116"/>
                    <a:pt x="461" y="2352"/>
                  </a:cubicBezTo>
                  <a:cubicBezTo>
                    <a:pt x="461" y="1309"/>
                    <a:pt x="1307" y="464"/>
                    <a:pt x="2349" y="464"/>
                  </a:cubicBezTo>
                  <a:close/>
                  <a:moveTo>
                    <a:pt x="2346" y="1"/>
                  </a:moveTo>
                  <a:cubicBezTo>
                    <a:pt x="2043" y="1"/>
                    <a:pt x="1737" y="60"/>
                    <a:pt x="1446" y="181"/>
                  </a:cubicBezTo>
                  <a:cubicBezTo>
                    <a:pt x="572" y="546"/>
                    <a:pt x="0" y="1401"/>
                    <a:pt x="0" y="2352"/>
                  </a:cubicBezTo>
                  <a:cubicBezTo>
                    <a:pt x="0" y="3649"/>
                    <a:pt x="1052" y="4696"/>
                    <a:pt x="2349" y="4701"/>
                  </a:cubicBezTo>
                  <a:cubicBezTo>
                    <a:pt x="3296" y="4701"/>
                    <a:pt x="4151" y="4125"/>
                    <a:pt x="4516" y="3250"/>
                  </a:cubicBezTo>
                  <a:cubicBezTo>
                    <a:pt x="4881" y="2371"/>
                    <a:pt x="4679" y="1362"/>
                    <a:pt x="4007" y="690"/>
                  </a:cubicBezTo>
                  <a:cubicBezTo>
                    <a:pt x="3557" y="240"/>
                    <a:pt x="2957" y="1"/>
                    <a:pt x="2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7"/>
            <p:cNvSpPr/>
            <p:nvPr/>
          </p:nvSpPr>
          <p:spPr>
            <a:xfrm>
              <a:off x="3694794" y="3530608"/>
              <a:ext cx="78514" cy="67283"/>
            </a:xfrm>
            <a:custGeom>
              <a:avLst/>
              <a:gdLst/>
              <a:ahLst/>
              <a:cxnLst/>
              <a:rect l="l" t="t" r="r" b="b"/>
              <a:pathLst>
                <a:path w="2999" h="2570" extrusionOk="0">
                  <a:moveTo>
                    <a:pt x="1719" y="462"/>
                  </a:moveTo>
                  <a:cubicBezTo>
                    <a:pt x="1922" y="462"/>
                    <a:pt x="2129" y="537"/>
                    <a:pt x="2297" y="705"/>
                  </a:cubicBezTo>
                  <a:cubicBezTo>
                    <a:pt x="2815" y="1224"/>
                    <a:pt x="2450" y="2113"/>
                    <a:pt x="1715" y="2113"/>
                  </a:cubicBezTo>
                  <a:cubicBezTo>
                    <a:pt x="1259" y="2113"/>
                    <a:pt x="889" y="1743"/>
                    <a:pt x="889" y="1286"/>
                  </a:cubicBezTo>
                  <a:cubicBezTo>
                    <a:pt x="889" y="790"/>
                    <a:pt x="1295" y="462"/>
                    <a:pt x="1719" y="462"/>
                  </a:cubicBezTo>
                  <a:close/>
                  <a:moveTo>
                    <a:pt x="1705" y="1"/>
                  </a:moveTo>
                  <a:cubicBezTo>
                    <a:pt x="1389" y="1"/>
                    <a:pt x="1068" y="118"/>
                    <a:pt x="807" y="378"/>
                  </a:cubicBezTo>
                  <a:cubicBezTo>
                    <a:pt x="0" y="1186"/>
                    <a:pt x="572" y="2569"/>
                    <a:pt x="1715" y="2569"/>
                  </a:cubicBezTo>
                  <a:cubicBezTo>
                    <a:pt x="2422" y="2569"/>
                    <a:pt x="2998" y="1997"/>
                    <a:pt x="2998" y="1286"/>
                  </a:cubicBezTo>
                  <a:cubicBezTo>
                    <a:pt x="2998" y="513"/>
                    <a:pt x="2364" y="1"/>
                    <a:pt x="17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7"/>
            <p:cNvSpPr/>
            <p:nvPr/>
          </p:nvSpPr>
          <p:spPr>
            <a:xfrm>
              <a:off x="3774407" y="3530608"/>
              <a:ext cx="78619" cy="67283"/>
            </a:xfrm>
            <a:custGeom>
              <a:avLst/>
              <a:gdLst/>
              <a:ahLst/>
              <a:cxnLst/>
              <a:rect l="l" t="t" r="r" b="b"/>
              <a:pathLst>
                <a:path w="3003" h="2570" extrusionOk="0">
                  <a:moveTo>
                    <a:pt x="1723" y="462"/>
                  </a:moveTo>
                  <a:cubicBezTo>
                    <a:pt x="1926" y="462"/>
                    <a:pt x="2133" y="537"/>
                    <a:pt x="2301" y="705"/>
                  </a:cubicBezTo>
                  <a:cubicBezTo>
                    <a:pt x="2820" y="1224"/>
                    <a:pt x="2455" y="2113"/>
                    <a:pt x="1720" y="2113"/>
                  </a:cubicBezTo>
                  <a:cubicBezTo>
                    <a:pt x="1264" y="2108"/>
                    <a:pt x="899" y="1743"/>
                    <a:pt x="899" y="1286"/>
                  </a:cubicBezTo>
                  <a:lnTo>
                    <a:pt x="894" y="1286"/>
                  </a:lnTo>
                  <a:cubicBezTo>
                    <a:pt x="894" y="790"/>
                    <a:pt x="1300" y="462"/>
                    <a:pt x="1723" y="462"/>
                  </a:cubicBezTo>
                  <a:close/>
                  <a:moveTo>
                    <a:pt x="1709" y="1"/>
                  </a:moveTo>
                  <a:cubicBezTo>
                    <a:pt x="1394" y="1"/>
                    <a:pt x="1073" y="118"/>
                    <a:pt x="812" y="378"/>
                  </a:cubicBezTo>
                  <a:cubicBezTo>
                    <a:pt x="0" y="1186"/>
                    <a:pt x="577" y="2569"/>
                    <a:pt x="1720" y="2569"/>
                  </a:cubicBezTo>
                  <a:cubicBezTo>
                    <a:pt x="2426" y="2569"/>
                    <a:pt x="3003" y="1997"/>
                    <a:pt x="3003" y="1286"/>
                  </a:cubicBezTo>
                  <a:cubicBezTo>
                    <a:pt x="3003" y="513"/>
                    <a:pt x="2369" y="1"/>
                    <a:pt x="17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7"/>
            <p:cNvSpPr/>
            <p:nvPr/>
          </p:nvSpPr>
          <p:spPr>
            <a:xfrm>
              <a:off x="3479725" y="3421123"/>
              <a:ext cx="411419" cy="256616"/>
            </a:xfrm>
            <a:custGeom>
              <a:avLst/>
              <a:gdLst/>
              <a:ahLst/>
              <a:cxnLst/>
              <a:rect l="l" t="t" r="r" b="b"/>
              <a:pathLst>
                <a:path w="15715" h="9802" extrusionOk="0">
                  <a:moveTo>
                    <a:pt x="12049" y="1716"/>
                  </a:moveTo>
                  <a:cubicBezTo>
                    <a:pt x="12414" y="1716"/>
                    <a:pt x="12736" y="1957"/>
                    <a:pt x="12842" y="2307"/>
                  </a:cubicBezTo>
                  <a:lnTo>
                    <a:pt x="10680" y="2307"/>
                  </a:lnTo>
                  <a:cubicBezTo>
                    <a:pt x="10785" y="1957"/>
                    <a:pt x="11107" y="1716"/>
                    <a:pt x="11472" y="1716"/>
                  </a:cubicBezTo>
                  <a:close/>
                  <a:moveTo>
                    <a:pt x="5059" y="8629"/>
                  </a:moveTo>
                  <a:lnTo>
                    <a:pt x="5059" y="9153"/>
                  </a:lnTo>
                  <a:cubicBezTo>
                    <a:pt x="5059" y="9254"/>
                    <a:pt x="4977" y="9340"/>
                    <a:pt x="4872" y="9340"/>
                  </a:cubicBezTo>
                  <a:lnTo>
                    <a:pt x="2700" y="9340"/>
                  </a:lnTo>
                  <a:cubicBezTo>
                    <a:pt x="2599" y="9340"/>
                    <a:pt x="2513" y="9254"/>
                    <a:pt x="2513" y="9153"/>
                  </a:cubicBezTo>
                  <a:lnTo>
                    <a:pt x="2513" y="8629"/>
                  </a:lnTo>
                  <a:close/>
                  <a:moveTo>
                    <a:pt x="13197" y="8629"/>
                  </a:moveTo>
                  <a:lnTo>
                    <a:pt x="13197" y="9153"/>
                  </a:lnTo>
                  <a:cubicBezTo>
                    <a:pt x="13197" y="9259"/>
                    <a:pt x="13111" y="9340"/>
                    <a:pt x="13010" y="9340"/>
                  </a:cubicBezTo>
                  <a:lnTo>
                    <a:pt x="10838" y="9340"/>
                  </a:lnTo>
                  <a:cubicBezTo>
                    <a:pt x="10733" y="9340"/>
                    <a:pt x="10646" y="9259"/>
                    <a:pt x="10646" y="9153"/>
                  </a:cubicBezTo>
                  <a:lnTo>
                    <a:pt x="10646" y="8629"/>
                  </a:lnTo>
                  <a:close/>
                  <a:moveTo>
                    <a:pt x="4833" y="0"/>
                  </a:moveTo>
                  <a:cubicBezTo>
                    <a:pt x="4439" y="0"/>
                    <a:pt x="4039" y="67"/>
                    <a:pt x="3647" y="208"/>
                  </a:cubicBezTo>
                  <a:cubicBezTo>
                    <a:pt x="3389" y="302"/>
                    <a:pt x="3488" y="657"/>
                    <a:pt x="3717" y="657"/>
                  </a:cubicBezTo>
                  <a:cubicBezTo>
                    <a:pt x="3745" y="657"/>
                    <a:pt x="3774" y="652"/>
                    <a:pt x="3805" y="640"/>
                  </a:cubicBezTo>
                  <a:cubicBezTo>
                    <a:pt x="4149" y="516"/>
                    <a:pt x="4498" y="457"/>
                    <a:pt x="4838" y="457"/>
                  </a:cubicBezTo>
                  <a:cubicBezTo>
                    <a:pt x="6399" y="457"/>
                    <a:pt x="7794" y="1683"/>
                    <a:pt x="7869" y="3359"/>
                  </a:cubicBezTo>
                  <a:cubicBezTo>
                    <a:pt x="7945" y="5168"/>
                    <a:pt x="6477" y="6525"/>
                    <a:pt x="4839" y="6525"/>
                  </a:cubicBezTo>
                  <a:cubicBezTo>
                    <a:pt x="4401" y="6525"/>
                    <a:pt x="3952" y="6428"/>
                    <a:pt x="3517" y="6218"/>
                  </a:cubicBezTo>
                  <a:cubicBezTo>
                    <a:pt x="1451" y="5219"/>
                    <a:pt x="1201" y="2379"/>
                    <a:pt x="3065" y="1034"/>
                  </a:cubicBezTo>
                  <a:cubicBezTo>
                    <a:pt x="3264" y="886"/>
                    <a:pt x="3121" y="611"/>
                    <a:pt x="2929" y="611"/>
                  </a:cubicBezTo>
                  <a:cubicBezTo>
                    <a:pt x="2884" y="611"/>
                    <a:pt x="2837" y="625"/>
                    <a:pt x="2792" y="660"/>
                  </a:cubicBezTo>
                  <a:cubicBezTo>
                    <a:pt x="2220" y="1073"/>
                    <a:pt x="1787" y="1644"/>
                    <a:pt x="1547" y="2307"/>
                  </a:cubicBezTo>
                  <a:lnTo>
                    <a:pt x="870" y="2307"/>
                  </a:lnTo>
                  <a:cubicBezTo>
                    <a:pt x="390" y="2307"/>
                    <a:pt x="0" y="2696"/>
                    <a:pt x="0" y="3177"/>
                  </a:cubicBezTo>
                  <a:lnTo>
                    <a:pt x="0" y="7760"/>
                  </a:lnTo>
                  <a:cubicBezTo>
                    <a:pt x="0" y="8240"/>
                    <a:pt x="390" y="8629"/>
                    <a:pt x="870" y="8629"/>
                  </a:cubicBezTo>
                  <a:lnTo>
                    <a:pt x="2057" y="8629"/>
                  </a:lnTo>
                  <a:lnTo>
                    <a:pt x="2057" y="9153"/>
                  </a:lnTo>
                  <a:cubicBezTo>
                    <a:pt x="2057" y="9509"/>
                    <a:pt x="2345" y="9802"/>
                    <a:pt x="2705" y="9802"/>
                  </a:cubicBezTo>
                  <a:lnTo>
                    <a:pt x="4876" y="9802"/>
                  </a:lnTo>
                  <a:cubicBezTo>
                    <a:pt x="5232" y="9802"/>
                    <a:pt x="5525" y="9509"/>
                    <a:pt x="5525" y="9153"/>
                  </a:cubicBezTo>
                  <a:lnTo>
                    <a:pt x="5525" y="8629"/>
                  </a:lnTo>
                  <a:lnTo>
                    <a:pt x="8604" y="8629"/>
                  </a:lnTo>
                  <a:cubicBezTo>
                    <a:pt x="8912" y="8629"/>
                    <a:pt x="8912" y="8168"/>
                    <a:pt x="8604" y="8168"/>
                  </a:cubicBezTo>
                  <a:lnTo>
                    <a:pt x="870" y="8168"/>
                  </a:lnTo>
                  <a:cubicBezTo>
                    <a:pt x="644" y="8168"/>
                    <a:pt x="462" y="7986"/>
                    <a:pt x="462" y="7760"/>
                  </a:cubicBezTo>
                  <a:lnTo>
                    <a:pt x="462" y="3177"/>
                  </a:lnTo>
                  <a:cubicBezTo>
                    <a:pt x="462" y="2951"/>
                    <a:pt x="644" y="2769"/>
                    <a:pt x="870" y="2769"/>
                  </a:cubicBezTo>
                  <a:lnTo>
                    <a:pt x="1418" y="2769"/>
                  </a:lnTo>
                  <a:cubicBezTo>
                    <a:pt x="971" y="4892"/>
                    <a:pt x="2575" y="6986"/>
                    <a:pt x="4838" y="6986"/>
                  </a:cubicBezTo>
                  <a:cubicBezTo>
                    <a:pt x="7067" y="6986"/>
                    <a:pt x="8705" y="4906"/>
                    <a:pt x="8254" y="2769"/>
                  </a:cubicBezTo>
                  <a:lnTo>
                    <a:pt x="14850" y="2769"/>
                  </a:lnTo>
                  <a:cubicBezTo>
                    <a:pt x="15071" y="2769"/>
                    <a:pt x="15253" y="2951"/>
                    <a:pt x="15258" y="3177"/>
                  </a:cubicBezTo>
                  <a:lnTo>
                    <a:pt x="15258" y="7760"/>
                  </a:lnTo>
                  <a:cubicBezTo>
                    <a:pt x="15253" y="7986"/>
                    <a:pt x="15071" y="8168"/>
                    <a:pt x="14850" y="8168"/>
                  </a:cubicBezTo>
                  <a:lnTo>
                    <a:pt x="9464" y="8168"/>
                  </a:lnTo>
                  <a:cubicBezTo>
                    <a:pt x="9157" y="8168"/>
                    <a:pt x="9157" y="8629"/>
                    <a:pt x="9464" y="8629"/>
                  </a:cubicBezTo>
                  <a:lnTo>
                    <a:pt x="10190" y="8629"/>
                  </a:lnTo>
                  <a:lnTo>
                    <a:pt x="10190" y="9153"/>
                  </a:lnTo>
                  <a:cubicBezTo>
                    <a:pt x="10190" y="9509"/>
                    <a:pt x="10483" y="9802"/>
                    <a:pt x="10838" y="9802"/>
                  </a:cubicBezTo>
                  <a:lnTo>
                    <a:pt x="13010" y="9802"/>
                  </a:lnTo>
                  <a:cubicBezTo>
                    <a:pt x="13370" y="9802"/>
                    <a:pt x="13658" y="9509"/>
                    <a:pt x="13658" y="9153"/>
                  </a:cubicBezTo>
                  <a:lnTo>
                    <a:pt x="13658" y="8629"/>
                  </a:lnTo>
                  <a:lnTo>
                    <a:pt x="14845" y="8629"/>
                  </a:lnTo>
                  <a:cubicBezTo>
                    <a:pt x="15325" y="8629"/>
                    <a:pt x="15714" y="8240"/>
                    <a:pt x="15714" y="7760"/>
                  </a:cubicBezTo>
                  <a:lnTo>
                    <a:pt x="15714" y="3177"/>
                  </a:lnTo>
                  <a:cubicBezTo>
                    <a:pt x="15714" y="2696"/>
                    <a:pt x="15325" y="2307"/>
                    <a:pt x="14845" y="2307"/>
                  </a:cubicBezTo>
                  <a:lnTo>
                    <a:pt x="13312" y="2307"/>
                  </a:lnTo>
                  <a:cubicBezTo>
                    <a:pt x="13202" y="1697"/>
                    <a:pt x="12673" y="1255"/>
                    <a:pt x="12054" y="1255"/>
                  </a:cubicBezTo>
                  <a:lnTo>
                    <a:pt x="11472" y="1255"/>
                  </a:lnTo>
                  <a:cubicBezTo>
                    <a:pt x="10853" y="1255"/>
                    <a:pt x="10324" y="1697"/>
                    <a:pt x="10214" y="2307"/>
                  </a:cubicBezTo>
                  <a:lnTo>
                    <a:pt x="8124" y="2307"/>
                  </a:lnTo>
                  <a:cubicBezTo>
                    <a:pt x="7608" y="883"/>
                    <a:pt x="6265" y="0"/>
                    <a:pt x="48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26" name="Google Shape;17126;p87"/>
          <p:cNvGrpSpPr/>
          <p:nvPr/>
        </p:nvGrpSpPr>
        <p:grpSpPr>
          <a:xfrm>
            <a:off x="1283275" y="3819478"/>
            <a:ext cx="373824" cy="362881"/>
            <a:chOff x="1283275" y="3819478"/>
            <a:chExt cx="373824" cy="362881"/>
          </a:xfrm>
        </p:grpSpPr>
        <p:sp>
          <p:nvSpPr>
            <p:cNvPr id="17127" name="Google Shape;17127;p87"/>
            <p:cNvSpPr/>
            <p:nvPr/>
          </p:nvSpPr>
          <p:spPr>
            <a:xfrm>
              <a:off x="1431428" y="3969489"/>
              <a:ext cx="80399" cy="70712"/>
            </a:xfrm>
            <a:custGeom>
              <a:avLst/>
              <a:gdLst/>
              <a:ahLst/>
              <a:cxnLst/>
              <a:rect l="l" t="t" r="r" b="b"/>
              <a:pathLst>
                <a:path w="3071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2100" y="2701"/>
                  </a:lnTo>
                  <a:cubicBezTo>
                    <a:pt x="2633" y="2701"/>
                    <a:pt x="3066" y="2268"/>
                    <a:pt x="3070" y="1735"/>
                  </a:cubicBezTo>
                  <a:lnTo>
                    <a:pt x="3070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7"/>
            <p:cNvSpPr/>
            <p:nvPr/>
          </p:nvSpPr>
          <p:spPr>
            <a:xfrm>
              <a:off x="1431428" y="3969489"/>
              <a:ext cx="80268" cy="70712"/>
            </a:xfrm>
            <a:custGeom>
              <a:avLst/>
              <a:gdLst/>
              <a:ahLst/>
              <a:cxnLst/>
              <a:rect l="l" t="t" r="r" b="b"/>
              <a:pathLst>
                <a:path w="3066" h="2701" extrusionOk="0">
                  <a:moveTo>
                    <a:pt x="1" y="1"/>
                  </a:moveTo>
                  <a:lnTo>
                    <a:pt x="1" y="1735"/>
                  </a:lnTo>
                  <a:cubicBezTo>
                    <a:pt x="1" y="2268"/>
                    <a:pt x="433" y="2701"/>
                    <a:pt x="966" y="2701"/>
                  </a:cubicBezTo>
                  <a:lnTo>
                    <a:pt x="1567" y="2701"/>
                  </a:lnTo>
                  <a:cubicBezTo>
                    <a:pt x="1033" y="2701"/>
                    <a:pt x="596" y="2268"/>
                    <a:pt x="601" y="1735"/>
                  </a:cubicBezTo>
                  <a:cubicBezTo>
                    <a:pt x="601" y="1395"/>
                    <a:pt x="879" y="1130"/>
                    <a:pt x="1203" y="1130"/>
                  </a:cubicBezTo>
                  <a:cubicBezTo>
                    <a:pt x="1245" y="1130"/>
                    <a:pt x="1288" y="1135"/>
                    <a:pt x="1331" y="1144"/>
                  </a:cubicBezTo>
                  <a:lnTo>
                    <a:pt x="3066" y="1529"/>
                  </a:lnTo>
                  <a:lnTo>
                    <a:pt x="3066" y="1"/>
                  </a:ln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7"/>
            <p:cNvSpPr/>
            <p:nvPr/>
          </p:nvSpPr>
          <p:spPr>
            <a:xfrm>
              <a:off x="1355349" y="3857072"/>
              <a:ext cx="215723" cy="143388"/>
            </a:xfrm>
            <a:custGeom>
              <a:avLst/>
              <a:gdLst/>
              <a:ahLst/>
              <a:cxnLst/>
              <a:rect l="l" t="t" r="r" b="b"/>
              <a:pathLst>
                <a:path w="8240" h="5477" extrusionOk="0">
                  <a:moveTo>
                    <a:pt x="1071" y="0"/>
                  </a:moveTo>
                  <a:lnTo>
                    <a:pt x="0" y="3949"/>
                  </a:lnTo>
                  <a:lnTo>
                    <a:pt x="6884" y="5462"/>
                  </a:lnTo>
                  <a:cubicBezTo>
                    <a:pt x="6927" y="5472"/>
                    <a:pt x="6969" y="5477"/>
                    <a:pt x="7011" y="5477"/>
                  </a:cubicBezTo>
                  <a:cubicBezTo>
                    <a:pt x="7263" y="5477"/>
                    <a:pt x="7491" y="5310"/>
                    <a:pt x="7557" y="5059"/>
                  </a:cubicBezTo>
                  <a:lnTo>
                    <a:pt x="8162" y="2825"/>
                  </a:lnTo>
                  <a:cubicBezTo>
                    <a:pt x="8239" y="2527"/>
                    <a:pt x="8076" y="2224"/>
                    <a:pt x="7783" y="2133"/>
                  </a:cubicBezTo>
                  <a:lnTo>
                    <a:pt x="1071" y="0"/>
                  </a:ln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87"/>
            <p:cNvSpPr/>
            <p:nvPr/>
          </p:nvSpPr>
          <p:spPr>
            <a:xfrm>
              <a:off x="1355454" y="3857072"/>
              <a:ext cx="198261" cy="143388"/>
            </a:xfrm>
            <a:custGeom>
              <a:avLst/>
              <a:gdLst/>
              <a:ahLst/>
              <a:cxnLst/>
              <a:rect l="l" t="t" r="r" b="b"/>
              <a:pathLst>
                <a:path w="7573" h="5477" extrusionOk="0">
                  <a:moveTo>
                    <a:pt x="1067" y="0"/>
                  </a:moveTo>
                  <a:lnTo>
                    <a:pt x="1" y="3949"/>
                  </a:lnTo>
                  <a:lnTo>
                    <a:pt x="6880" y="5462"/>
                  </a:lnTo>
                  <a:cubicBezTo>
                    <a:pt x="6923" y="5472"/>
                    <a:pt x="6965" y="5477"/>
                    <a:pt x="7007" y="5477"/>
                  </a:cubicBezTo>
                  <a:cubicBezTo>
                    <a:pt x="7259" y="5477"/>
                    <a:pt x="7487" y="5310"/>
                    <a:pt x="7553" y="5059"/>
                  </a:cubicBezTo>
                  <a:lnTo>
                    <a:pt x="7572" y="5001"/>
                  </a:lnTo>
                  <a:lnTo>
                    <a:pt x="2273" y="3834"/>
                  </a:lnTo>
                  <a:cubicBezTo>
                    <a:pt x="1452" y="3656"/>
                    <a:pt x="947" y="2825"/>
                    <a:pt x="1163" y="2013"/>
                  </a:cubicBezTo>
                  <a:lnTo>
                    <a:pt x="1658" y="188"/>
                  </a:lnTo>
                  <a:lnTo>
                    <a:pt x="106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1" name="Google Shape;17131;p87"/>
            <p:cNvSpPr/>
            <p:nvPr/>
          </p:nvSpPr>
          <p:spPr>
            <a:xfrm>
              <a:off x="1317100" y="3824374"/>
              <a:ext cx="71969" cy="160091"/>
            </a:xfrm>
            <a:custGeom>
              <a:avLst/>
              <a:gdLst/>
              <a:ahLst/>
              <a:cxnLst/>
              <a:rect l="l" t="t" r="r" b="b"/>
              <a:pathLst>
                <a:path w="2749" h="6115" extrusionOk="0">
                  <a:moveTo>
                    <a:pt x="2025" y="1"/>
                  </a:moveTo>
                  <a:cubicBezTo>
                    <a:pt x="1735" y="1"/>
                    <a:pt x="1471" y="197"/>
                    <a:pt x="1399" y="495"/>
                  </a:cubicBezTo>
                  <a:lnTo>
                    <a:pt x="106" y="5285"/>
                  </a:lnTo>
                  <a:cubicBezTo>
                    <a:pt x="1" y="5630"/>
                    <a:pt x="207" y="5996"/>
                    <a:pt x="553" y="6092"/>
                  </a:cubicBezTo>
                  <a:cubicBezTo>
                    <a:pt x="610" y="6107"/>
                    <a:pt x="666" y="6114"/>
                    <a:pt x="722" y="6114"/>
                  </a:cubicBezTo>
                  <a:cubicBezTo>
                    <a:pt x="1013" y="6114"/>
                    <a:pt x="1278" y="5915"/>
                    <a:pt x="1351" y="5621"/>
                  </a:cubicBezTo>
                  <a:lnTo>
                    <a:pt x="2643" y="831"/>
                  </a:lnTo>
                  <a:cubicBezTo>
                    <a:pt x="2749" y="481"/>
                    <a:pt x="2547" y="115"/>
                    <a:pt x="2196" y="24"/>
                  </a:cubicBezTo>
                  <a:cubicBezTo>
                    <a:pt x="2139" y="8"/>
                    <a:pt x="2081" y="1"/>
                    <a:pt x="2025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7"/>
            <p:cNvSpPr/>
            <p:nvPr/>
          </p:nvSpPr>
          <p:spPr>
            <a:xfrm>
              <a:off x="1317493" y="3824819"/>
              <a:ext cx="60135" cy="159148"/>
            </a:xfrm>
            <a:custGeom>
              <a:avLst/>
              <a:gdLst/>
              <a:ahLst/>
              <a:cxnLst/>
              <a:rect l="l" t="t" r="r" b="b"/>
              <a:pathLst>
                <a:path w="2297" h="6079" extrusionOk="0">
                  <a:moveTo>
                    <a:pt x="2007" y="1"/>
                  </a:moveTo>
                  <a:cubicBezTo>
                    <a:pt x="1727" y="1"/>
                    <a:pt x="1462" y="185"/>
                    <a:pt x="1384" y="478"/>
                  </a:cubicBezTo>
                  <a:lnTo>
                    <a:pt x="91" y="5268"/>
                  </a:lnTo>
                  <a:cubicBezTo>
                    <a:pt x="0" y="5609"/>
                    <a:pt x="202" y="5964"/>
                    <a:pt x="543" y="6055"/>
                  </a:cubicBezTo>
                  <a:cubicBezTo>
                    <a:pt x="598" y="6071"/>
                    <a:pt x="655" y="6078"/>
                    <a:pt x="712" y="6078"/>
                  </a:cubicBezTo>
                  <a:cubicBezTo>
                    <a:pt x="812" y="6078"/>
                    <a:pt x="910" y="6055"/>
                    <a:pt x="999" y="6012"/>
                  </a:cubicBezTo>
                  <a:cubicBezTo>
                    <a:pt x="725" y="5873"/>
                    <a:pt x="586" y="5561"/>
                    <a:pt x="668" y="5268"/>
                  </a:cubicBezTo>
                  <a:lnTo>
                    <a:pt x="1960" y="478"/>
                  </a:lnTo>
                  <a:cubicBezTo>
                    <a:pt x="2008" y="300"/>
                    <a:pt x="2128" y="151"/>
                    <a:pt x="2296" y="70"/>
                  </a:cubicBezTo>
                  <a:cubicBezTo>
                    <a:pt x="2203" y="23"/>
                    <a:pt x="2104" y="1"/>
                    <a:pt x="2007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7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E3E8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7"/>
            <p:cNvSpPr/>
            <p:nvPr/>
          </p:nvSpPr>
          <p:spPr>
            <a:xfrm>
              <a:off x="1288668" y="3852098"/>
              <a:ext cx="60659" cy="94274"/>
            </a:xfrm>
            <a:custGeom>
              <a:avLst/>
              <a:gdLst/>
              <a:ahLst/>
              <a:cxnLst/>
              <a:rect l="l" t="t" r="r" b="b"/>
              <a:pathLst>
                <a:path w="2317" h="3601" extrusionOk="0">
                  <a:moveTo>
                    <a:pt x="1900" y="0"/>
                  </a:moveTo>
                  <a:cubicBezTo>
                    <a:pt x="1192" y="0"/>
                    <a:pt x="545" y="474"/>
                    <a:pt x="352" y="1189"/>
                  </a:cubicBezTo>
                  <a:lnTo>
                    <a:pt x="232" y="1636"/>
                  </a:lnTo>
                  <a:cubicBezTo>
                    <a:pt x="1" y="2491"/>
                    <a:pt x="505" y="3370"/>
                    <a:pt x="1360" y="3601"/>
                  </a:cubicBezTo>
                  <a:lnTo>
                    <a:pt x="1433" y="3337"/>
                  </a:lnTo>
                  <a:cubicBezTo>
                    <a:pt x="957" y="2933"/>
                    <a:pt x="755" y="2290"/>
                    <a:pt x="919" y="1689"/>
                  </a:cubicBezTo>
                  <a:lnTo>
                    <a:pt x="1039" y="1242"/>
                  </a:lnTo>
                  <a:cubicBezTo>
                    <a:pt x="1197" y="637"/>
                    <a:pt x="1697" y="185"/>
                    <a:pt x="2312" y="80"/>
                  </a:cubicBezTo>
                  <a:lnTo>
                    <a:pt x="2316" y="56"/>
                  </a:lnTo>
                  <a:cubicBezTo>
                    <a:pt x="2177" y="18"/>
                    <a:pt x="2037" y="0"/>
                    <a:pt x="1900" y="0"/>
                  </a:cubicBezTo>
                  <a:close/>
                </a:path>
              </a:pathLst>
            </a:custGeom>
            <a:solidFill>
              <a:srgbClr val="D6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7"/>
            <p:cNvSpPr/>
            <p:nvPr/>
          </p:nvSpPr>
          <p:spPr>
            <a:xfrm>
              <a:off x="1555181" y="3938440"/>
              <a:ext cx="68696" cy="58879"/>
            </a:xfrm>
            <a:custGeom>
              <a:avLst/>
              <a:gdLst/>
              <a:ahLst/>
              <a:cxnLst/>
              <a:rect l="l" t="t" r="r" b="b"/>
              <a:pathLst>
                <a:path w="2624" h="2249" extrusionOk="0">
                  <a:moveTo>
                    <a:pt x="452" y="0"/>
                  </a:moveTo>
                  <a:lnTo>
                    <a:pt x="1" y="1663"/>
                  </a:lnTo>
                  <a:lnTo>
                    <a:pt x="2172" y="2249"/>
                  </a:lnTo>
                  <a:lnTo>
                    <a:pt x="2624" y="58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7"/>
            <p:cNvSpPr/>
            <p:nvPr/>
          </p:nvSpPr>
          <p:spPr>
            <a:xfrm>
              <a:off x="1555181" y="3938571"/>
              <a:ext cx="30474" cy="48564"/>
            </a:xfrm>
            <a:custGeom>
              <a:avLst/>
              <a:gdLst/>
              <a:ahLst/>
              <a:cxnLst/>
              <a:rect l="l" t="t" r="r" b="b"/>
              <a:pathLst>
                <a:path w="1164" h="1855" extrusionOk="0">
                  <a:moveTo>
                    <a:pt x="452" y="0"/>
                  </a:moveTo>
                  <a:lnTo>
                    <a:pt x="1" y="1662"/>
                  </a:lnTo>
                  <a:lnTo>
                    <a:pt x="712" y="1855"/>
                  </a:lnTo>
                  <a:lnTo>
                    <a:pt x="1163" y="19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7"/>
            <p:cNvSpPr/>
            <p:nvPr/>
          </p:nvSpPr>
          <p:spPr>
            <a:xfrm>
              <a:off x="1609007" y="3940246"/>
              <a:ext cx="42307" cy="77283"/>
            </a:xfrm>
            <a:custGeom>
              <a:avLst/>
              <a:gdLst/>
              <a:ahLst/>
              <a:cxnLst/>
              <a:rect l="l" t="t" r="r" b="b"/>
              <a:pathLst>
                <a:path w="1616" h="2952" extrusionOk="0">
                  <a:moveTo>
                    <a:pt x="1074" y="0"/>
                  </a:moveTo>
                  <a:cubicBezTo>
                    <a:pt x="863" y="0"/>
                    <a:pt x="667" y="143"/>
                    <a:pt x="611" y="359"/>
                  </a:cubicBezTo>
                  <a:lnTo>
                    <a:pt x="73" y="2343"/>
                  </a:lnTo>
                  <a:cubicBezTo>
                    <a:pt x="1" y="2598"/>
                    <a:pt x="155" y="2867"/>
                    <a:pt x="414" y="2934"/>
                  </a:cubicBezTo>
                  <a:cubicBezTo>
                    <a:pt x="457" y="2946"/>
                    <a:pt x="501" y="2952"/>
                    <a:pt x="543" y="2952"/>
                  </a:cubicBezTo>
                  <a:cubicBezTo>
                    <a:pt x="756" y="2952"/>
                    <a:pt x="950" y="2809"/>
                    <a:pt x="1010" y="2593"/>
                  </a:cubicBezTo>
                  <a:lnTo>
                    <a:pt x="1543" y="609"/>
                  </a:lnTo>
                  <a:cubicBezTo>
                    <a:pt x="1615" y="354"/>
                    <a:pt x="1461" y="85"/>
                    <a:pt x="1202" y="18"/>
                  </a:cubicBezTo>
                  <a:cubicBezTo>
                    <a:pt x="1159" y="6"/>
                    <a:pt x="1116" y="0"/>
                    <a:pt x="1074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87"/>
            <p:cNvSpPr/>
            <p:nvPr/>
          </p:nvSpPr>
          <p:spPr>
            <a:xfrm>
              <a:off x="1401871" y="4076906"/>
              <a:ext cx="139251" cy="25185"/>
            </a:xfrm>
            <a:custGeom>
              <a:avLst/>
              <a:gdLst/>
              <a:ahLst/>
              <a:cxnLst/>
              <a:rect l="l" t="t" r="r" b="b"/>
              <a:pathLst>
                <a:path w="5319" h="962" extrusionOk="0">
                  <a:moveTo>
                    <a:pt x="486" y="1"/>
                  </a:moveTo>
                  <a:cubicBezTo>
                    <a:pt x="217" y="1"/>
                    <a:pt x="5" y="212"/>
                    <a:pt x="5" y="481"/>
                  </a:cubicBezTo>
                  <a:cubicBezTo>
                    <a:pt x="1" y="745"/>
                    <a:pt x="217" y="961"/>
                    <a:pt x="486" y="961"/>
                  </a:cubicBezTo>
                  <a:lnTo>
                    <a:pt x="4838" y="961"/>
                  </a:lnTo>
                  <a:cubicBezTo>
                    <a:pt x="5102" y="961"/>
                    <a:pt x="5319" y="745"/>
                    <a:pt x="5319" y="481"/>
                  </a:cubicBezTo>
                  <a:cubicBezTo>
                    <a:pt x="5319" y="212"/>
                    <a:pt x="5102" y="1"/>
                    <a:pt x="4838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87"/>
            <p:cNvSpPr/>
            <p:nvPr/>
          </p:nvSpPr>
          <p:spPr>
            <a:xfrm>
              <a:off x="1402002" y="4076906"/>
              <a:ext cx="39270" cy="25185"/>
            </a:xfrm>
            <a:custGeom>
              <a:avLst/>
              <a:gdLst/>
              <a:ahLst/>
              <a:cxnLst/>
              <a:rect l="l" t="t" r="r" b="b"/>
              <a:pathLst>
                <a:path w="1500" h="962" extrusionOk="0">
                  <a:moveTo>
                    <a:pt x="481" y="1"/>
                  </a:moveTo>
                  <a:cubicBezTo>
                    <a:pt x="212" y="1"/>
                    <a:pt x="0" y="212"/>
                    <a:pt x="0" y="481"/>
                  </a:cubicBezTo>
                  <a:cubicBezTo>
                    <a:pt x="0" y="745"/>
                    <a:pt x="212" y="961"/>
                    <a:pt x="481" y="961"/>
                  </a:cubicBezTo>
                  <a:lnTo>
                    <a:pt x="1499" y="961"/>
                  </a:lnTo>
                  <a:cubicBezTo>
                    <a:pt x="1235" y="961"/>
                    <a:pt x="1019" y="745"/>
                    <a:pt x="1019" y="481"/>
                  </a:cubicBezTo>
                  <a:cubicBezTo>
                    <a:pt x="1019" y="212"/>
                    <a:pt x="1235" y="1"/>
                    <a:pt x="1499" y="1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7"/>
            <p:cNvSpPr/>
            <p:nvPr/>
          </p:nvSpPr>
          <p:spPr>
            <a:xfrm>
              <a:off x="1283275" y="3819478"/>
              <a:ext cx="373824" cy="362881"/>
            </a:xfrm>
            <a:custGeom>
              <a:avLst/>
              <a:gdLst/>
              <a:ahLst/>
              <a:cxnLst/>
              <a:rect l="l" t="t" r="r" b="b"/>
              <a:pathLst>
                <a:path w="14279" h="13861" extrusionOk="0">
                  <a:moveTo>
                    <a:pt x="2103" y="1455"/>
                  </a:moveTo>
                  <a:cubicBezTo>
                    <a:pt x="2158" y="1455"/>
                    <a:pt x="2213" y="1458"/>
                    <a:pt x="2268" y="1465"/>
                  </a:cubicBezTo>
                  <a:lnTo>
                    <a:pt x="1427" y="4588"/>
                  </a:lnTo>
                  <a:cubicBezTo>
                    <a:pt x="793" y="4309"/>
                    <a:pt x="452" y="3608"/>
                    <a:pt x="634" y="2935"/>
                  </a:cubicBezTo>
                  <a:lnTo>
                    <a:pt x="639" y="2935"/>
                  </a:lnTo>
                  <a:lnTo>
                    <a:pt x="759" y="2488"/>
                  </a:lnTo>
                  <a:cubicBezTo>
                    <a:pt x="923" y="1874"/>
                    <a:pt x="1480" y="1455"/>
                    <a:pt x="2103" y="1455"/>
                  </a:cubicBezTo>
                  <a:close/>
                  <a:moveTo>
                    <a:pt x="3314" y="412"/>
                  </a:moveTo>
                  <a:cubicBezTo>
                    <a:pt x="3353" y="412"/>
                    <a:pt x="3392" y="417"/>
                    <a:pt x="3430" y="427"/>
                  </a:cubicBezTo>
                  <a:cubicBezTo>
                    <a:pt x="3666" y="490"/>
                    <a:pt x="3800" y="730"/>
                    <a:pt x="3738" y="965"/>
                  </a:cubicBezTo>
                  <a:lnTo>
                    <a:pt x="2446" y="5755"/>
                  </a:lnTo>
                  <a:cubicBezTo>
                    <a:pt x="2393" y="5948"/>
                    <a:pt x="2216" y="6077"/>
                    <a:pt x="2022" y="6077"/>
                  </a:cubicBezTo>
                  <a:cubicBezTo>
                    <a:pt x="1984" y="6077"/>
                    <a:pt x="1946" y="6073"/>
                    <a:pt x="1908" y="6062"/>
                  </a:cubicBezTo>
                  <a:cubicBezTo>
                    <a:pt x="1672" y="6000"/>
                    <a:pt x="1538" y="5760"/>
                    <a:pt x="1600" y="5524"/>
                  </a:cubicBezTo>
                  <a:lnTo>
                    <a:pt x="2892" y="735"/>
                  </a:lnTo>
                  <a:cubicBezTo>
                    <a:pt x="2945" y="538"/>
                    <a:pt x="3121" y="412"/>
                    <a:pt x="3314" y="412"/>
                  </a:cubicBezTo>
                  <a:close/>
                  <a:moveTo>
                    <a:pt x="10982" y="4794"/>
                  </a:moveTo>
                  <a:lnTo>
                    <a:pt x="12755" y="5275"/>
                  </a:lnTo>
                  <a:lnTo>
                    <a:pt x="12414" y="6543"/>
                  </a:lnTo>
                  <a:lnTo>
                    <a:pt x="10641" y="6062"/>
                  </a:lnTo>
                  <a:lnTo>
                    <a:pt x="10982" y="4794"/>
                  </a:lnTo>
                  <a:close/>
                  <a:moveTo>
                    <a:pt x="13513" y="4816"/>
                  </a:moveTo>
                  <a:cubicBezTo>
                    <a:pt x="13679" y="4816"/>
                    <a:pt x="13848" y="4954"/>
                    <a:pt x="13788" y="5169"/>
                  </a:cubicBezTo>
                  <a:lnTo>
                    <a:pt x="13255" y="7153"/>
                  </a:lnTo>
                  <a:cubicBezTo>
                    <a:pt x="13218" y="7278"/>
                    <a:pt x="13108" y="7359"/>
                    <a:pt x="12985" y="7359"/>
                  </a:cubicBezTo>
                  <a:cubicBezTo>
                    <a:pt x="12961" y="7359"/>
                    <a:pt x="12938" y="7356"/>
                    <a:pt x="12914" y="7350"/>
                  </a:cubicBezTo>
                  <a:cubicBezTo>
                    <a:pt x="12760" y="7311"/>
                    <a:pt x="12693" y="7081"/>
                    <a:pt x="12712" y="7009"/>
                  </a:cubicBezTo>
                  <a:lnTo>
                    <a:pt x="13250" y="5025"/>
                  </a:lnTo>
                  <a:cubicBezTo>
                    <a:pt x="13289" y="4879"/>
                    <a:pt x="13400" y="4816"/>
                    <a:pt x="13513" y="4816"/>
                  </a:cubicBezTo>
                  <a:close/>
                  <a:moveTo>
                    <a:pt x="5861" y="6283"/>
                  </a:moveTo>
                  <a:lnTo>
                    <a:pt x="8523" y="6865"/>
                  </a:lnTo>
                  <a:lnTo>
                    <a:pt x="8523" y="7465"/>
                  </a:lnTo>
                  <a:cubicBezTo>
                    <a:pt x="8523" y="7888"/>
                    <a:pt x="8182" y="8229"/>
                    <a:pt x="7759" y="8229"/>
                  </a:cubicBezTo>
                  <a:lnTo>
                    <a:pt x="6625" y="8229"/>
                  </a:lnTo>
                  <a:cubicBezTo>
                    <a:pt x="6202" y="8229"/>
                    <a:pt x="5861" y="7888"/>
                    <a:pt x="5861" y="7465"/>
                  </a:cubicBezTo>
                  <a:lnTo>
                    <a:pt x="5861" y="6283"/>
                  </a:lnTo>
                  <a:close/>
                  <a:moveTo>
                    <a:pt x="3319" y="0"/>
                  </a:moveTo>
                  <a:cubicBezTo>
                    <a:pt x="2960" y="0"/>
                    <a:pt x="2604" y="221"/>
                    <a:pt x="2494" y="629"/>
                  </a:cubicBezTo>
                  <a:lnTo>
                    <a:pt x="2374" y="1061"/>
                  </a:lnTo>
                  <a:cubicBezTo>
                    <a:pt x="2284" y="1048"/>
                    <a:pt x="2195" y="1042"/>
                    <a:pt x="2107" y="1042"/>
                  </a:cubicBezTo>
                  <a:cubicBezTo>
                    <a:pt x="1301" y="1042"/>
                    <a:pt x="577" y="1581"/>
                    <a:pt x="361" y="2378"/>
                  </a:cubicBezTo>
                  <a:lnTo>
                    <a:pt x="241" y="2829"/>
                  </a:lnTo>
                  <a:cubicBezTo>
                    <a:pt x="0" y="3713"/>
                    <a:pt x="462" y="4640"/>
                    <a:pt x="1317" y="4982"/>
                  </a:cubicBezTo>
                  <a:lnTo>
                    <a:pt x="1197" y="5419"/>
                  </a:lnTo>
                  <a:cubicBezTo>
                    <a:pt x="1041" y="5993"/>
                    <a:pt x="1501" y="6491"/>
                    <a:pt x="2024" y="6491"/>
                  </a:cubicBezTo>
                  <a:cubicBezTo>
                    <a:pt x="2162" y="6491"/>
                    <a:pt x="2304" y="6457"/>
                    <a:pt x="2441" y="6379"/>
                  </a:cubicBezTo>
                  <a:cubicBezTo>
                    <a:pt x="2844" y="6149"/>
                    <a:pt x="2849" y="5750"/>
                    <a:pt x="2902" y="5630"/>
                  </a:cubicBezTo>
                  <a:lnTo>
                    <a:pt x="5448" y="6192"/>
                  </a:lnTo>
                  <a:lnTo>
                    <a:pt x="5448" y="7470"/>
                  </a:lnTo>
                  <a:cubicBezTo>
                    <a:pt x="5448" y="8114"/>
                    <a:pt x="5972" y="8637"/>
                    <a:pt x="6620" y="8642"/>
                  </a:cubicBezTo>
                  <a:lnTo>
                    <a:pt x="6981" y="8642"/>
                  </a:lnTo>
                  <a:lnTo>
                    <a:pt x="6981" y="9627"/>
                  </a:lnTo>
                  <a:lnTo>
                    <a:pt x="5016" y="9627"/>
                  </a:lnTo>
                  <a:cubicBezTo>
                    <a:pt x="4636" y="9627"/>
                    <a:pt x="4329" y="9934"/>
                    <a:pt x="4329" y="10314"/>
                  </a:cubicBezTo>
                  <a:cubicBezTo>
                    <a:pt x="4329" y="10694"/>
                    <a:pt x="4636" y="11001"/>
                    <a:pt x="5016" y="11001"/>
                  </a:cubicBezTo>
                  <a:lnTo>
                    <a:pt x="5381" y="11001"/>
                  </a:lnTo>
                  <a:lnTo>
                    <a:pt x="3349" y="13523"/>
                  </a:lnTo>
                  <a:cubicBezTo>
                    <a:pt x="3221" y="13679"/>
                    <a:pt x="3363" y="13861"/>
                    <a:pt x="3515" y="13861"/>
                  </a:cubicBezTo>
                  <a:cubicBezTo>
                    <a:pt x="3570" y="13861"/>
                    <a:pt x="3625" y="13838"/>
                    <a:pt x="3671" y="13782"/>
                  </a:cubicBezTo>
                  <a:lnTo>
                    <a:pt x="5909" y="10996"/>
                  </a:lnTo>
                  <a:lnTo>
                    <a:pt x="6985" y="10996"/>
                  </a:lnTo>
                  <a:lnTo>
                    <a:pt x="6985" y="13653"/>
                  </a:lnTo>
                  <a:cubicBezTo>
                    <a:pt x="6985" y="13790"/>
                    <a:pt x="7089" y="13858"/>
                    <a:pt x="7192" y="13858"/>
                  </a:cubicBezTo>
                  <a:cubicBezTo>
                    <a:pt x="7295" y="13858"/>
                    <a:pt x="7399" y="13790"/>
                    <a:pt x="7399" y="13653"/>
                  </a:cubicBezTo>
                  <a:lnTo>
                    <a:pt x="7399" y="10996"/>
                  </a:lnTo>
                  <a:lnTo>
                    <a:pt x="8475" y="10996"/>
                  </a:lnTo>
                  <a:lnTo>
                    <a:pt x="10713" y="13782"/>
                  </a:lnTo>
                  <a:cubicBezTo>
                    <a:pt x="10759" y="13838"/>
                    <a:pt x="10814" y="13861"/>
                    <a:pt x="10868" y="13861"/>
                  </a:cubicBezTo>
                  <a:cubicBezTo>
                    <a:pt x="11019" y="13861"/>
                    <a:pt x="11159" y="13679"/>
                    <a:pt x="11035" y="13523"/>
                  </a:cubicBezTo>
                  <a:lnTo>
                    <a:pt x="8998" y="11001"/>
                  </a:lnTo>
                  <a:lnTo>
                    <a:pt x="9368" y="11001"/>
                  </a:lnTo>
                  <a:cubicBezTo>
                    <a:pt x="9748" y="11001"/>
                    <a:pt x="10055" y="10694"/>
                    <a:pt x="10055" y="10314"/>
                  </a:cubicBezTo>
                  <a:cubicBezTo>
                    <a:pt x="10055" y="9934"/>
                    <a:pt x="9748" y="9627"/>
                    <a:pt x="9368" y="9627"/>
                  </a:cubicBezTo>
                  <a:lnTo>
                    <a:pt x="8883" y="9627"/>
                  </a:lnTo>
                  <a:cubicBezTo>
                    <a:pt x="8604" y="9627"/>
                    <a:pt x="8604" y="10040"/>
                    <a:pt x="8883" y="10040"/>
                  </a:cubicBezTo>
                  <a:lnTo>
                    <a:pt x="9368" y="10040"/>
                  </a:lnTo>
                  <a:cubicBezTo>
                    <a:pt x="9733" y="10040"/>
                    <a:pt x="9733" y="10588"/>
                    <a:pt x="9368" y="10588"/>
                  </a:cubicBezTo>
                  <a:lnTo>
                    <a:pt x="5016" y="10588"/>
                  </a:lnTo>
                  <a:cubicBezTo>
                    <a:pt x="4646" y="10588"/>
                    <a:pt x="4646" y="10040"/>
                    <a:pt x="5016" y="10040"/>
                  </a:cubicBezTo>
                  <a:lnTo>
                    <a:pt x="8114" y="10040"/>
                  </a:lnTo>
                  <a:cubicBezTo>
                    <a:pt x="8388" y="10040"/>
                    <a:pt x="8388" y="9627"/>
                    <a:pt x="8114" y="9627"/>
                  </a:cubicBezTo>
                  <a:lnTo>
                    <a:pt x="7399" y="9627"/>
                  </a:lnTo>
                  <a:lnTo>
                    <a:pt x="7399" y="8642"/>
                  </a:lnTo>
                  <a:lnTo>
                    <a:pt x="7759" y="8642"/>
                  </a:lnTo>
                  <a:cubicBezTo>
                    <a:pt x="8403" y="8637"/>
                    <a:pt x="8926" y="8114"/>
                    <a:pt x="8931" y="7470"/>
                  </a:cubicBezTo>
                  <a:lnTo>
                    <a:pt x="8931" y="6956"/>
                  </a:lnTo>
                  <a:lnTo>
                    <a:pt x="9589" y="7105"/>
                  </a:lnTo>
                  <a:cubicBezTo>
                    <a:pt x="9646" y="7118"/>
                    <a:pt x="9703" y="7124"/>
                    <a:pt x="9759" y="7124"/>
                  </a:cubicBezTo>
                  <a:cubicBezTo>
                    <a:pt x="10102" y="7124"/>
                    <a:pt x="10416" y="6894"/>
                    <a:pt x="10507" y="6548"/>
                  </a:cubicBezTo>
                  <a:lnTo>
                    <a:pt x="10531" y="6461"/>
                  </a:lnTo>
                  <a:lnTo>
                    <a:pt x="12304" y="6942"/>
                  </a:lnTo>
                  <a:cubicBezTo>
                    <a:pt x="12231" y="7307"/>
                    <a:pt x="12457" y="7662"/>
                    <a:pt x="12818" y="7749"/>
                  </a:cubicBezTo>
                  <a:cubicBezTo>
                    <a:pt x="12874" y="7763"/>
                    <a:pt x="12931" y="7770"/>
                    <a:pt x="12986" y="7770"/>
                  </a:cubicBezTo>
                  <a:cubicBezTo>
                    <a:pt x="13289" y="7770"/>
                    <a:pt x="13563" y="7568"/>
                    <a:pt x="13644" y="7263"/>
                  </a:cubicBezTo>
                  <a:lnTo>
                    <a:pt x="14182" y="5279"/>
                  </a:lnTo>
                  <a:cubicBezTo>
                    <a:pt x="14278" y="4919"/>
                    <a:pt x="14071" y="4549"/>
                    <a:pt x="13711" y="4443"/>
                  </a:cubicBezTo>
                  <a:cubicBezTo>
                    <a:pt x="13644" y="4423"/>
                    <a:pt x="13576" y="4413"/>
                    <a:pt x="13509" y="4413"/>
                  </a:cubicBezTo>
                  <a:cubicBezTo>
                    <a:pt x="13222" y="4413"/>
                    <a:pt x="12954" y="4596"/>
                    <a:pt x="12861" y="4881"/>
                  </a:cubicBezTo>
                  <a:lnTo>
                    <a:pt x="11088" y="4400"/>
                  </a:lnTo>
                  <a:lnTo>
                    <a:pt x="11107" y="4314"/>
                  </a:lnTo>
                  <a:cubicBezTo>
                    <a:pt x="11218" y="3915"/>
                    <a:pt x="10992" y="3497"/>
                    <a:pt x="10598" y="3372"/>
                  </a:cubicBezTo>
                  <a:lnTo>
                    <a:pt x="7130" y="2277"/>
                  </a:lnTo>
                  <a:cubicBezTo>
                    <a:pt x="7105" y="2269"/>
                    <a:pt x="7082" y="2266"/>
                    <a:pt x="7060" y="2266"/>
                  </a:cubicBezTo>
                  <a:cubicBezTo>
                    <a:pt x="6850" y="2266"/>
                    <a:pt x="6770" y="2592"/>
                    <a:pt x="7009" y="2666"/>
                  </a:cubicBezTo>
                  <a:lnTo>
                    <a:pt x="10473" y="3766"/>
                  </a:lnTo>
                  <a:cubicBezTo>
                    <a:pt x="10661" y="3824"/>
                    <a:pt x="10766" y="4021"/>
                    <a:pt x="10713" y="4208"/>
                  </a:cubicBezTo>
                  <a:lnTo>
                    <a:pt x="10108" y="6442"/>
                  </a:lnTo>
                  <a:cubicBezTo>
                    <a:pt x="10067" y="6603"/>
                    <a:pt x="9920" y="6710"/>
                    <a:pt x="9760" y="6710"/>
                  </a:cubicBezTo>
                  <a:cubicBezTo>
                    <a:pt x="9734" y="6710"/>
                    <a:pt x="9707" y="6707"/>
                    <a:pt x="9681" y="6701"/>
                  </a:cubicBezTo>
                  <a:lnTo>
                    <a:pt x="3008" y="5236"/>
                  </a:lnTo>
                  <a:lnTo>
                    <a:pt x="3959" y="1700"/>
                  </a:lnTo>
                  <a:lnTo>
                    <a:pt x="6241" y="2421"/>
                  </a:lnTo>
                  <a:cubicBezTo>
                    <a:pt x="6266" y="2429"/>
                    <a:pt x="6289" y="2432"/>
                    <a:pt x="6311" y="2432"/>
                  </a:cubicBezTo>
                  <a:cubicBezTo>
                    <a:pt x="6525" y="2432"/>
                    <a:pt x="6605" y="2105"/>
                    <a:pt x="6366" y="2027"/>
                  </a:cubicBezTo>
                  <a:lnTo>
                    <a:pt x="4069" y="1302"/>
                  </a:lnTo>
                  <a:cubicBezTo>
                    <a:pt x="4089" y="1172"/>
                    <a:pt x="4281" y="826"/>
                    <a:pt x="4050" y="427"/>
                  </a:cubicBezTo>
                  <a:cubicBezTo>
                    <a:pt x="3885" y="137"/>
                    <a:pt x="3601" y="0"/>
                    <a:pt x="331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1" name="Google Shape;17141;p87"/>
          <p:cNvGrpSpPr/>
          <p:nvPr/>
        </p:nvGrpSpPr>
        <p:grpSpPr>
          <a:xfrm>
            <a:off x="3462865" y="2459296"/>
            <a:ext cx="442730" cy="362331"/>
            <a:chOff x="3462865" y="2459296"/>
            <a:chExt cx="442730" cy="362331"/>
          </a:xfrm>
        </p:grpSpPr>
        <p:sp>
          <p:nvSpPr>
            <p:cNvPr id="17142" name="Google Shape;17142;p87"/>
            <p:cNvSpPr/>
            <p:nvPr/>
          </p:nvSpPr>
          <p:spPr>
            <a:xfrm>
              <a:off x="3770009" y="2778221"/>
              <a:ext cx="43040" cy="36888"/>
            </a:xfrm>
            <a:custGeom>
              <a:avLst/>
              <a:gdLst/>
              <a:ahLst/>
              <a:cxnLst/>
              <a:rect l="l" t="t" r="r" b="b"/>
              <a:pathLst>
                <a:path w="1644" h="1409" extrusionOk="0">
                  <a:moveTo>
                    <a:pt x="942" y="0"/>
                  </a:moveTo>
                  <a:cubicBezTo>
                    <a:pt x="312" y="0"/>
                    <a:pt x="0" y="759"/>
                    <a:pt x="442" y="1201"/>
                  </a:cubicBezTo>
                  <a:cubicBezTo>
                    <a:pt x="585" y="1344"/>
                    <a:pt x="761" y="1408"/>
                    <a:pt x="934" y="1408"/>
                  </a:cubicBezTo>
                  <a:cubicBezTo>
                    <a:pt x="1296" y="1408"/>
                    <a:pt x="1643" y="1129"/>
                    <a:pt x="1643" y="706"/>
                  </a:cubicBezTo>
                  <a:cubicBezTo>
                    <a:pt x="1643" y="317"/>
                    <a:pt x="1326" y="0"/>
                    <a:pt x="942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7"/>
            <p:cNvSpPr/>
            <p:nvPr/>
          </p:nvSpPr>
          <p:spPr>
            <a:xfrm>
              <a:off x="3540724" y="2605040"/>
              <a:ext cx="287038" cy="158415"/>
            </a:xfrm>
            <a:custGeom>
              <a:avLst/>
              <a:gdLst/>
              <a:ahLst/>
              <a:cxnLst/>
              <a:rect l="l" t="t" r="r" b="b"/>
              <a:pathLst>
                <a:path w="10964" h="6051" extrusionOk="0">
                  <a:moveTo>
                    <a:pt x="0" y="0"/>
                  </a:moveTo>
                  <a:lnTo>
                    <a:pt x="0" y="4127"/>
                  </a:lnTo>
                  <a:cubicBezTo>
                    <a:pt x="1603" y="5409"/>
                    <a:pt x="3542" y="6051"/>
                    <a:pt x="5482" y="6051"/>
                  </a:cubicBezTo>
                  <a:cubicBezTo>
                    <a:pt x="7421" y="6051"/>
                    <a:pt x="9361" y="5409"/>
                    <a:pt x="10963" y="4127"/>
                  </a:cubicBezTo>
                  <a:lnTo>
                    <a:pt x="109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7"/>
            <p:cNvSpPr/>
            <p:nvPr/>
          </p:nvSpPr>
          <p:spPr>
            <a:xfrm>
              <a:off x="3540724" y="2605040"/>
              <a:ext cx="70450" cy="146529"/>
            </a:xfrm>
            <a:custGeom>
              <a:avLst/>
              <a:gdLst/>
              <a:ahLst/>
              <a:cxnLst/>
              <a:rect l="l" t="t" r="r" b="b"/>
              <a:pathLst>
                <a:path w="2691" h="5597" extrusionOk="0">
                  <a:moveTo>
                    <a:pt x="0" y="0"/>
                  </a:moveTo>
                  <a:lnTo>
                    <a:pt x="0" y="4127"/>
                  </a:lnTo>
                  <a:cubicBezTo>
                    <a:pt x="803" y="4771"/>
                    <a:pt x="1715" y="5270"/>
                    <a:pt x="2691" y="5597"/>
                  </a:cubicBezTo>
                  <a:lnTo>
                    <a:pt x="269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7"/>
            <p:cNvSpPr/>
            <p:nvPr/>
          </p:nvSpPr>
          <p:spPr>
            <a:xfrm>
              <a:off x="3764956" y="2619806"/>
              <a:ext cx="13247" cy="133021"/>
            </a:xfrm>
            <a:custGeom>
              <a:avLst/>
              <a:gdLst/>
              <a:ahLst/>
              <a:cxnLst/>
              <a:rect l="l" t="t" r="r" b="b"/>
              <a:pathLst>
                <a:path w="506" h="5081" extrusionOk="0">
                  <a:moveTo>
                    <a:pt x="253" y="1"/>
                  </a:moveTo>
                  <a:cubicBezTo>
                    <a:pt x="127" y="1"/>
                    <a:pt x="1" y="85"/>
                    <a:pt x="1" y="253"/>
                  </a:cubicBezTo>
                  <a:lnTo>
                    <a:pt x="1" y="4831"/>
                  </a:lnTo>
                  <a:cubicBezTo>
                    <a:pt x="1" y="4970"/>
                    <a:pt x="116" y="5081"/>
                    <a:pt x="251" y="5081"/>
                  </a:cubicBezTo>
                  <a:cubicBezTo>
                    <a:pt x="390" y="5081"/>
                    <a:pt x="505" y="4970"/>
                    <a:pt x="505" y="4831"/>
                  </a:cubicBezTo>
                  <a:lnTo>
                    <a:pt x="505" y="253"/>
                  </a:lnTo>
                  <a:cubicBezTo>
                    <a:pt x="505" y="85"/>
                    <a:pt x="379" y="1"/>
                    <a:pt x="25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7"/>
            <p:cNvSpPr/>
            <p:nvPr/>
          </p:nvSpPr>
          <p:spPr>
            <a:xfrm>
              <a:off x="3469410" y="2465920"/>
              <a:ext cx="429666" cy="193837"/>
            </a:xfrm>
            <a:custGeom>
              <a:avLst/>
              <a:gdLst/>
              <a:ahLst/>
              <a:cxnLst/>
              <a:rect l="l" t="t" r="r" b="b"/>
              <a:pathLst>
                <a:path w="16412" h="7404" extrusionOk="0">
                  <a:moveTo>
                    <a:pt x="8206" y="1"/>
                  </a:moveTo>
                  <a:lnTo>
                    <a:pt x="0" y="3128"/>
                  </a:lnTo>
                  <a:lnTo>
                    <a:pt x="0" y="4272"/>
                  </a:lnTo>
                  <a:lnTo>
                    <a:pt x="8206" y="7404"/>
                  </a:lnTo>
                  <a:lnTo>
                    <a:pt x="16411" y="4272"/>
                  </a:lnTo>
                  <a:lnTo>
                    <a:pt x="16411" y="3128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7"/>
            <p:cNvSpPr/>
            <p:nvPr/>
          </p:nvSpPr>
          <p:spPr>
            <a:xfrm>
              <a:off x="3469410" y="2547811"/>
              <a:ext cx="214833" cy="111946"/>
            </a:xfrm>
            <a:custGeom>
              <a:avLst/>
              <a:gdLst/>
              <a:ahLst/>
              <a:cxnLst/>
              <a:rect l="l" t="t" r="r" b="b"/>
              <a:pathLst>
                <a:path w="8206" h="4276" extrusionOk="0">
                  <a:moveTo>
                    <a:pt x="0" y="0"/>
                  </a:moveTo>
                  <a:lnTo>
                    <a:pt x="0" y="1144"/>
                  </a:lnTo>
                  <a:lnTo>
                    <a:pt x="8206" y="4276"/>
                  </a:lnTo>
                  <a:lnTo>
                    <a:pt x="8206" y="3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7"/>
            <p:cNvSpPr/>
            <p:nvPr/>
          </p:nvSpPr>
          <p:spPr>
            <a:xfrm>
              <a:off x="3462865" y="2459296"/>
              <a:ext cx="442730" cy="362331"/>
            </a:xfrm>
            <a:custGeom>
              <a:avLst/>
              <a:gdLst/>
              <a:ahLst/>
              <a:cxnLst/>
              <a:rect l="l" t="t" r="r" b="b"/>
              <a:pathLst>
                <a:path w="16911" h="13840" extrusionOk="0">
                  <a:moveTo>
                    <a:pt x="16406" y="3746"/>
                  </a:moveTo>
                  <a:lnTo>
                    <a:pt x="16406" y="4352"/>
                  </a:lnTo>
                  <a:lnTo>
                    <a:pt x="12924" y="5682"/>
                  </a:lnTo>
                  <a:lnTo>
                    <a:pt x="12924" y="5072"/>
                  </a:lnTo>
                  <a:lnTo>
                    <a:pt x="16406" y="3746"/>
                  </a:lnTo>
                  <a:close/>
                  <a:moveTo>
                    <a:pt x="12419" y="5265"/>
                  </a:moveTo>
                  <a:lnTo>
                    <a:pt x="12419" y="5875"/>
                  </a:lnTo>
                  <a:lnTo>
                    <a:pt x="8706" y="7287"/>
                  </a:lnTo>
                  <a:lnTo>
                    <a:pt x="8706" y="6682"/>
                  </a:lnTo>
                  <a:lnTo>
                    <a:pt x="12419" y="5265"/>
                  </a:lnTo>
                  <a:close/>
                  <a:moveTo>
                    <a:pt x="505" y="3746"/>
                  </a:moveTo>
                  <a:lnTo>
                    <a:pt x="8206" y="6682"/>
                  </a:lnTo>
                  <a:lnTo>
                    <a:pt x="8206" y="7292"/>
                  </a:lnTo>
                  <a:lnTo>
                    <a:pt x="505" y="4352"/>
                  </a:lnTo>
                  <a:lnTo>
                    <a:pt x="505" y="3746"/>
                  </a:lnTo>
                  <a:close/>
                  <a:moveTo>
                    <a:pt x="13687" y="5927"/>
                  </a:moveTo>
                  <a:lnTo>
                    <a:pt x="13687" y="9569"/>
                  </a:lnTo>
                  <a:cubicBezTo>
                    <a:pt x="13442" y="9761"/>
                    <a:pt x="13188" y="9934"/>
                    <a:pt x="12924" y="10097"/>
                  </a:cubicBezTo>
                  <a:lnTo>
                    <a:pt x="12924" y="6221"/>
                  </a:lnTo>
                  <a:lnTo>
                    <a:pt x="13687" y="5927"/>
                  </a:lnTo>
                  <a:close/>
                  <a:moveTo>
                    <a:pt x="12674" y="12437"/>
                  </a:moveTo>
                  <a:cubicBezTo>
                    <a:pt x="12919" y="12437"/>
                    <a:pt x="13125" y="12639"/>
                    <a:pt x="13125" y="12888"/>
                  </a:cubicBezTo>
                  <a:cubicBezTo>
                    <a:pt x="13125" y="13158"/>
                    <a:pt x="12901" y="13338"/>
                    <a:pt x="12668" y="13338"/>
                  </a:cubicBezTo>
                  <a:cubicBezTo>
                    <a:pt x="12557" y="13338"/>
                    <a:pt x="12443" y="13297"/>
                    <a:pt x="12352" y="13206"/>
                  </a:cubicBezTo>
                  <a:cubicBezTo>
                    <a:pt x="12068" y="12922"/>
                    <a:pt x="12270" y="12437"/>
                    <a:pt x="12674" y="12437"/>
                  </a:cubicBezTo>
                  <a:close/>
                  <a:moveTo>
                    <a:pt x="8456" y="0"/>
                  </a:moveTo>
                  <a:cubicBezTo>
                    <a:pt x="8425" y="0"/>
                    <a:pt x="8393" y="7"/>
                    <a:pt x="8364" y="19"/>
                  </a:cubicBezTo>
                  <a:lnTo>
                    <a:pt x="159" y="3146"/>
                  </a:lnTo>
                  <a:cubicBezTo>
                    <a:pt x="63" y="3184"/>
                    <a:pt x="1" y="3276"/>
                    <a:pt x="1" y="3381"/>
                  </a:cubicBezTo>
                  <a:lnTo>
                    <a:pt x="1" y="4529"/>
                  </a:lnTo>
                  <a:cubicBezTo>
                    <a:pt x="1" y="4630"/>
                    <a:pt x="63" y="4726"/>
                    <a:pt x="159" y="4760"/>
                  </a:cubicBezTo>
                  <a:lnTo>
                    <a:pt x="2725" y="5740"/>
                  </a:lnTo>
                  <a:lnTo>
                    <a:pt x="2725" y="6610"/>
                  </a:lnTo>
                  <a:cubicBezTo>
                    <a:pt x="2725" y="6775"/>
                    <a:pt x="2849" y="6858"/>
                    <a:pt x="2974" y="6858"/>
                  </a:cubicBezTo>
                  <a:cubicBezTo>
                    <a:pt x="3099" y="6858"/>
                    <a:pt x="3224" y="6775"/>
                    <a:pt x="3224" y="6610"/>
                  </a:cubicBezTo>
                  <a:lnTo>
                    <a:pt x="3224" y="5932"/>
                  </a:lnTo>
                  <a:lnTo>
                    <a:pt x="8364" y="7892"/>
                  </a:lnTo>
                  <a:cubicBezTo>
                    <a:pt x="8393" y="7904"/>
                    <a:pt x="8423" y="7910"/>
                    <a:pt x="8454" y="7910"/>
                  </a:cubicBezTo>
                  <a:cubicBezTo>
                    <a:pt x="8485" y="7910"/>
                    <a:pt x="8516" y="7904"/>
                    <a:pt x="8547" y="7892"/>
                  </a:cubicBezTo>
                  <a:lnTo>
                    <a:pt x="12419" y="6413"/>
                  </a:lnTo>
                  <a:lnTo>
                    <a:pt x="12419" y="10390"/>
                  </a:lnTo>
                  <a:cubicBezTo>
                    <a:pt x="11171" y="11047"/>
                    <a:pt x="9810" y="11370"/>
                    <a:pt x="8455" y="11370"/>
                  </a:cubicBezTo>
                  <a:cubicBezTo>
                    <a:pt x="6598" y="11370"/>
                    <a:pt x="4752" y="10763"/>
                    <a:pt x="3224" y="9574"/>
                  </a:cubicBezTo>
                  <a:lnTo>
                    <a:pt x="3224" y="7614"/>
                  </a:lnTo>
                  <a:cubicBezTo>
                    <a:pt x="3224" y="7446"/>
                    <a:pt x="3099" y="7361"/>
                    <a:pt x="2974" y="7361"/>
                  </a:cubicBezTo>
                  <a:cubicBezTo>
                    <a:pt x="2849" y="7361"/>
                    <a:pt x="2725" y="7446"/>
                    <a:pt x="2725" y="7614"/>
                  </a:cubicBezTo>
                  <a:lnTo>
                    <a:pt x="2725" y="9694"/>
                  </a:lnTo>
                  <a:cubicBezTo>
                    <a:pt x="2725" y="9771"/>
                    <a:pt x="2758" y="9843"/>
                    <a:pt x="2821" y="9891"/>
                  </a:cubicBezTo>
                  <a:cubicBezTo>
                    <a:pt x="4451" y="11199"/>
                    <a:pt x="6445" y="11872"/>
                    <a:pt x="8455" y="11872"/>
                  </a:cubicBezTo>
                  <a:cubicBezTo>
                    <a:pt x="9804" y="11872"/>
                    <a:pt x="11160" y="11570"/>
                    <a:pt x="12419" y="10952"/>
                  </a:cubicBezTo>
                  <a:lnTo>
                    <a:pt x="12419" y="11966"/>
                  </a:lnTo>
                  <a:cubicBezTo>
                    <a:pt x="11958" y="12091"/>
                    <a:pt x="11660" y="12543"/>
                    <a:pt x="11727" y="13013"/>
                  </a:cubicBezTo>
                  <a:cubicBezTo>
                    <a:pt x="11790" y="13489"/>
                    <a:pt x="12193" y="13840"/>
                    <a:pt x="12669" y="13840"/>
                  </a:cubicBezTo>
                  <a:cubicBezTo>
                    <a:pt x="13149" y="13840"/>
                    <a:pt x="13553" y="13489"/>
                    <a:pt x="13615" y="13013"/>
                  </a:cubicBezTo>
                  <a:cubicBezTo>
                    <a:pt x="13678" y="12543"/>
                    <a:pt x="13385" y="12091"/>
                    <a:pt x="12924" y="11966"/>
                  </a:cubicBezTo>
                  <a:lnTo>
                    <a:pt x="12924" y="10683"/>
                  </a:lnTo>
                  <a:cubicBezTo>
                    <a:pt x="13332" y="10453"/>
                    <a:pt x="13726" y="10184"/>
                    <a:pt x="14096" y="9891"/>
                  </a:cubicBezTo>
                  <a:cubicBezTo>
                    <a:pt x="14153" y="9843"/>
                    <a:pt x="14187" y="9771"/>
                    <a:pt x="14187" y="9694"/>
                  </a:cubicBezTo>
                  <a:lnTo>
                    <a:pt x="14187" y="5740"/>
                  </a:lnTo>
                  <a:lnTo>
                    <a:pt x="16748" y="4760"/>
                  </a:lnTo>
                  <a:cubicBezTo>
                    <a:pt x="16848" y="4726"/>
                    <a:pt x="16911" y="4630"/>
                    <a:pt x="16911" y="4525"/>
                  </a:cubicBezTo>
                  <a:lnTo>
                    <a:pt x="16911" y="3381"/>
                  </a:lnTo>
                  <a:cubicBezTo>
                    <a:pt x="16911" y="3276"/>
                    <a:pt x="16848" y="3184"/>
                    <a:pt x="16752" y="3146"/>
                  </a:cubicBezTo>
                  <a:lnTo>
                    <a:pt x="11401" y="1104"/>
                  </a:lnTo>
                  <a:cubicBezTo>
                    <a:pt x="11366" y="1091"/>
                    <a:pt x="11333" y="1085"/>
                    <a:pt x="11302" y="1085"/>
                  </a:cubicBezTo>
                  <a:cubicBezTo>
                    <a:pt x="11055" y="1085"/>
                    <a:pt x="10945" y="1468"/>
                    <a:pt x="11223" y="1575"/>
                  </a:cubicBezTo>
                  <a:lnTo>
                    <a:pt x="15955" y="3377"/>
                  </a:lnTo>
                  <a:lnTo>
                    <a:pt x="12683" y="4630"/>
                  </a:lnTo>
                  <a:lnTo>
                    <a:pt x="8561" y="2762"/>
                  </a:lnTo>
                  <a:cubicBezTo>
                    <a:pt x="8523" y="2745"/>
                    <a:pt x="8486" y="2737"/>
                    <a:pt x="8451" y="2737"/>
                  </a:cubicBezTo>
                  <a:cubicBezTo>
                    <a:pt x="8210" y="2737"/>
                    <a:pt x="8086" y="3101"/>
                    <a:pt x="8355" y="3223"/>
                  </a:cubicBezTo>
                  <a:lnTo>
                    <a:pt x="12016" y="4880"/>
                  </a:lnTo>
                  <a:lnTo>
                    <a:pt x="8456" y="6240"/>
                  </a:lnTo>
                  <a:lnTo>
                    <a:pt x="957" y="3381"/>
                  </a:lnTo>
                  <a:lnTo>
                    <a:pt x="8456" y="523"/>
                  </a:lnTo>
                  <a:lnTo>
                    <a:pt x="10301" y="1224"/>
                  </a:lnTo>
                  <a:cubicBezTo>
                    <a:pt x="10336" y="1238"/>
                    <a:pt x="10370" y="1244"/>
                    <a:pt x="10401" y="1244"/>
                  </a:cubicBezTo>
                  <a:cubicBezTo>
                    <a:pt x="10651" y="1244"/>
                    <a:pt x="10761" y="860"/>
                    <a:pt x="10483" y="754"/>
                  </a:cubicBezTo>
                  <a:lnTo>
                    <a:pt x="8547" y="19"/>
                  </a:lnTo>
                  <a:cubicBezTo>
                    <a:pt x="8518" y="7"/>
                    <a:pt x="8487" y="0"/>
                    <a:pt x="845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9" name="Google Shape;17149;p87"/>
          <p:cNvGrpSpPr/>
          <p:nvPr/>
        </p:nvGrpSpPr>
        <p:grpSpPr>
          <a:xfrm>
            <a:off x="3988847" y="3358134"/>
            <a:ext cx="281121" cy="367279"/>
            <a:chOff x="3988847" y="3358134"/>
            <a:chExt cx="281121" cy="367279"/>
          </a:xfrm>
        </p:grpSpPr>
        <p:sp>
          <p:nvSpPr>
            <p:cNvPr id="17150" name="Google Shape;17150;p87"/>
            <p:cNvSpPr/>
            <p:nvPr/>
          </p:nvSpPr>
          <p:spPr>
            <a:xfrm>
              <a:off x="3994371" y="3406803"/>
              <a:ext cx="153965" cy="270047"/>
            </a:xfrm>
            <a:custGeom>
              <a:avLst/>
              <a:gdLst/>
              <a:ahLst/>
              <a:cxnLst/>
              <a:rect l="l" t="t" r="r" b="b"/>
              <a:pathLst>
                <a:path w="5881" h="10315" extrusionOk="0">
                  <a:moveTo>
                    <a:pt x="5160" y="1"/>
                  </a:moveTo>
                  <a:cubicBezTo>
                    <a:pt x="2311" y="1"/>
                    <a:pt x="1" y="2307"/>
                    <a:pt x="1" y="5155"/>
                  </a:cubicBezTo>
                  <a:cubicBezTo>
                    <a:pt x="1" y="8004"/>
                    <a:pt x="2311" y="10310"/>
                    <a:pt x="5160" y="10315"/>
                  </a:cubicBezTo>
                  <a:lnTo>
                    <a:pt x="5160" y="7817"/>
                  </a:lnTo>
                  <a:cubicBezTo>
                    <a:pt x="3690" y="7817"/>
                    <a:pt x="2499" y="6626"/>
                    <a:pt x="2499" y="5155"/>
                  </a:cubicBezTo>
                  <a:cubicBezTo>
                    <a:pt x="2499" y="3685"/>
                    <a:pt x="3690" y="2494"/>
                    <a:pt x="5160" y="2494"/>
                  </a:cubicBezTo>
                  <a:lnTo>
                    <a:pt x="5881" y="2494"/>
                  </a:lnTo>
                  <a:lnTo>
                    <a:pt x="5881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7"/>
            <p:cNvSpPr/>
            <p:nvPr/>
          </p:nvSpPr>
          <p:spPr>
            <a:xfrm>
              <a:off x="4129460" y="3665513"/>
              <a:ext cx="52334" cy="42543"/>
            </a:xfrm>
            <a:custGeom>
              <a:avLst/>
              <a:gdLst/>
              <a:ahLst/>
              <a:cxnLst/>
              <a:rect l="l" t="t" r="r" b="b"/>
              <a:pathLst>
                <a:path w="1999" h="1625" extrusionOk="0">
                  <a:moveTo>
                    <a:pt x="0" y="1"/>
                  </a:moveTo>
                  <a:lnTo>
                    <a:pt x="0" y="1624"/>
                  </a:lnTo>
                  <a:lnTo>
                    <a:pt x="1999" y="1624"/>
                  </a:lnTo>
                  <a:lnTo>
                    <a:pt x="1999" y="1"/>
                  </a:ln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7"/>
            <p:cNvSpPr/>
            <p:nvPr/>
          </p:nvSpPr>
          <p:spPr>
            <a:xfrm>
              <a:off x="4148310" y="3386435"/>
              <a:ext cx="59638" cy="142026"/>
            </a:xfrm>
            <a:custGeom>
              <a:avLst/>
              <a:gdLst/>
              <a:ahLst/>
              <a:cxnLst/>
              <a:rect l="l" t="t" r="r" b="b"/>
              <a:pathLst>
                <a:path w="227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2278" y="5424"/>
                  </a:lnTo>
                  <a:lnTo>
                    <a:pt x="2278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7"/>
            <p:cNvSpPr/>
            <p:nvPr/>
          </p:nvSpPr>
          <p:spPr>
            <a:xfrm>
              <a:off x="4148310" y="3386435"/>
              <a:ext cx="21153" cy="142026"/>
            </a:xfrm>
            <a:custGeom>
              <a:avLst/>
              <a:gdLst/>
              <a:ahLst/>
              <a:cxnLst/>
              <a:rect l="l" t="t" r="r" b="b"/>
              <a:pathLst>
                <a:path w="808" h="5425" extrusionOk="0">
                  <a:moveTo>
                    <a:pt x="1" y="1"/>
                  </a:moveTo>
                  <a:lnTo>
                    <a:pt x="1" y="5424"/>
                  </a:lnTo>
                  <a:lnTo>
                    <a:pt x="808" y="542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7"/>
            <p:cNvSpPr/>
            <p:nvPr/>
          </p:nvSpPr>
          <p:spPr>
            <a:xfrm>
              <a:off x="4157761" y="3528435"/>
              <a:ext cx="20394" cy="28824"/>
            </a:xfrm>
            <a:custGeom>
              <a:avLst/>
              <a:gdLst/>
              <a:ahLst/>
              <a:cxnLst/>
              <a:rect l="l" t="t" r="r" b="b"/>
              <a:pathLst>
                <a:path w="779" h="1101" extrusionOk="0">
                  <a:moveTo>
                    <a:pt x="0" y="0"/>
                  </a:moveTo>
                  <a:lnTo>
                    <a:pt x="0" y="1100"/>
                  </a:lnTo>
                  <a:lnTo>
                    <a:pt x="778" y="1100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7"/>
            <p:cNvSpPr/>
            <p:nvPr/>
          </p:nvSpPr>
          <p:spPr>
            <a:xfrm>
              <a:off x="4178129" y="3528435"/>
              <a:ext cx="20394" cy="48433"/>
            </a:xfrm>
            <a:custGeom>
              <a:avLst/>
              <a:gdLst/>
              <a:ahLst/>
              <a:cxnLst/>
              <a:rect l="l" t="t" r="r" b="b"/>
              <a:pathLst>
                <a:path w="779" h="1850" extrusionOk="0">
                  <a:moveTo>
                    <a:pt x="0" y="0"/>
                  </a:moveTo>
                  <a:lnTo>
                    <a:pt x="0" y="1850"/>
                  </a:lnTo>
                  <a:lnTo>
                    <a:pt x="779" y="185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7"/>
            <p:cNvSpPr/>
            <p:nvPr/>
          </p:nvSpPr>
          <p:spPr>
            <a:xfrm>
              <a:off x="4129460" y="3611426"/>
              <a:ext cx="99746" cy="36626"/>
            </a:xfrm>
            <a:custGeom>
              <a:avLst/>
              <a:gdLst/>
              <a:ahLst/>
              <a:cxnLst/>
              <a:rect l="l" t="t" r="r" b="b"/>
              <a:pathLst>
                <a:path w="3810" h="1399" extrusionOk="0">
                  <a:moveTo>
                    <a:pt x="0" y="1"/>
                  </a:moveTo>
                  <a:lnTo>
                    <a:pt x="0" y="1399"/>
                  </a:lnTo>
                  <a:lnTo>
                    <a:pt x="3113" y="1399"/>
                  </a:lnTo>
                  <a:cubicBezTo>
                    <a:pt x="3497" y="1399"/>
                    <a:pt x="3810" y="1087"/>
                    <a:pt x="3810" y="702"/>
                  </a:cubicBezTo>
                  <a:cubicBezTo>
                    <a:pt x="3810" y="313"/>
                    <a:pt x="3497" y="1"/>
                    <a:pt x="311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7"/>
            <p:cNvSpPr/>
            <p:nvPr/>
          </p:nvSpPr>
          <p:spPr>
            <a:xfrm>
              <a:off x="4129460" y="3611426"/>
              <a:ext cx="97625" cy="19399"/>
            </a:xfrm>
            <a:custGeom>
              <a:avLst/>
              <a:gdLst/>
              <a:ahLst/>
              <a:cxnLst/>
              <a:rect l="l" t="t" r="r" b="b"/>
              <a:pathLst>
                <a:path w="3729" h="741" extrusionOk="0">
                  <a:moveTo>
                    <a:pt x="0" y="1"/>
                  </a:moveTo>
                  <a:lnTo>
                    <a:pt x="0" y="741"/>
                  </a:lnTo>
                  <a:lnTo>
                    <a:pt x="3113" y="741"/>
                  </a:lnTo>
                  <a:cubicBezTo>
                    <a:pt x="3368" y="741"/>
                    <a:pt x="3608" y="597"/>
                    <a:pt x="3728" y="371"/>
                  </a:cubicBezTo>
                  <a:cubicBezTo>
                    <a:pt x="3608" y="140"/>
                    <a:pt x="3368" y="1"/>
                    <a:pt x="3113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7"/>
            <p:cNvSpPr/>
            <p:nvPr/>
          </p:nvSpPr>
          <p:spPr>
            <a:xfrm>
              <a:off x="4129460" y="3648025"/>
              <a:ext cx="74220" cy="28824"/>
            </a:xfrm>
            <a:custGeom>
              <a:avLst/>
              <a:gdLst/>
              <a:ahLst/>
              <a:cxnLst/>
              <a:rect l="l" t="t" r="r" b="b"/>
              <a:pathLst>
                <a:path w="2835" h="1101" extrusionOk="0">
                  <a:moveTo>
                    <a:pt x="0" y="1"/>
                  </a:moveTo>
                  <a:lnTo>
                    <a:pt x="0" y="1101"/>
                  </a:lnTo>
                  <a:lnTo>
                    <a:pt x="1907" y="1101"/>
                  </a:lnTo>
                  <a:cubicBezTo>
                    <a:pt x="2417" y="1101"/>
                    <a:pt x="2835" y="688"/>
                    <a:pt x="2835" y="179"/>
                  </a:cubicBezTo>
                  <a:lnTo>
                    <a:pt x="2835" y="1"/>
                  </a:ln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7"/>
            <p:cNvSpPr/>
            <p:nvPr/>
          </p:nvSpPr>
          <p:spPr>
            <a:xfrm>
              <a:off x="4159881" y="3363658"/>
              <a:ext cx="36390" cy="22803"/>
            </a:xfrm>
            <a:custGeom>
              <a:avLst/>
              <a:gdLst/>
              <a:ahLst/>
              <a:cxnLst/>
              <a:rect l="l" t="t" r="r" b="b"/>
              <a:pathLst>
                <a:path w="139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1389" y="871"/>
                  </a:lnTo>
                  <a:lnTo>
                    <a:pt x="13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7"/>
            <p:cNvSpPr/>
            <p:nvPr/>
          </p:nvSpPr>
          <p:spPr>
            <a:xfrm>
              <a:off x="4159881" y="3363658"/>
              <a:ext cx="13875" cy="22803"/>
            </a:xfrm>
            <a:custGeom>
              <a:avLst/>
              <a:gdLst/>
              <a:ahLst/>
              <a:cxnLst/>
              <a:rect l="l" t="t" r="r" b="b"/>
              <a:pathLst>
                <a:path w="530" h="871" extrusionOk="0">
                  <a:moveTo>
                    <a:pt x="1" y="1"/>
                  </a:moveTo>
                  <a:lnTo>
                    <a:pt x="1" y="871"/>
                  </a:lnTo>
                  <a:lnTo>
                    <a:pt x="529" y="871"/>
                  </a:lnTo>
                  <a:lnTo>
                    <a:pt x="52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7"/>
            <p:cNvSpPr/>
            <p:nvPr/>
          </p:nvSpPr>
          <p:spPr>
            <a:xfrm>
              <a:off x="4043171" y="3696825"/>
              <a:ext cx="221378" cy="23038"/>
            </a:xfrm>
            <a:custGeom>
              <a:avLst/>
              <a:gdLst/>
              <a:ahLst/>
              <a:cxnLst/>
              <a:rect l="l" t="t" r="r" b="b"/>
              <a:pathLst>
                <a:path w="8456" h="880" extrusionOk="0">
                  <a:moveTo>
                    <a:pt x="428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8" y="880"/>
                  </a:cubicBezTo>
                  <a:lnTo>
                    <a:pt x="8014" y="880"/>
                  </a:lnTo>
                  <a:cubicBezTo>
                    <a:pt x="8259" y="880"/>
                    <a:pt x="8456" y="683"/>
                    <a:pt x="8456" y="438"/>
                  </a:cubicBezTo>
                  <a:cubicBezTo>
                    <a:pt x="8456" y="198"/>
                    <a:pt x="8259" y="1"/>
                    <a:pt x="8014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7"/>
            <p:cNvSpPr/>
            <p:nvPr/>
          </p:nvSpPr>
          <p:spPr>
            <a:xfrm>
              <a:off x="4084038" y="3696825"/>
              <a:ext cx="180642" cy="23038"/>
            </a:xfrm>
            <a:custGeom>
              <a:avLst/>
              <a:gdLst/>
              <a:ahLst/>
              <a:cxnLst/>
              <a:rect l="l" t="t" r="r" b="b"/>
              <a:pathLst>
                <a:path w="6900" h="880" extrusionOk="0">
                  <a:moveTo>
                    <a:pt x="424" y="1"/>
                  </a:moveTo>
                  <a:cubicBezTo>
                    <a:pt x="188" y="6"/>
                    <a:pt x="1" y="203"/>
                    <a:pt x="1" y="438"/>
                  </a:cubicBezTo>
                  <a:cubicBezTo>
                    <a:pt x="1" y="678"/>
                    <a:pt x="188" y="870"/>
                    <a:pt x="424" y="880"/>
                  </a:cubicBezTo>
                  <a:lnTo>
                    <a:pt x="6453" y="880"/>
                  </a:lnTo>
                  <a:cubicBezTo>
                    <a:pt x="6698" y="880"/>
                    <a:pt x="6895" y="683"/>
                    <a:pt x="6895" y="438"/>
                  </a:cubicBezTo>
                  <a:lnTo>
                    <a:pt x="6899" y="438"/>
                  </a:lnTo>
                  <a:cubicBezTo>
                    <a:pt x="6899" y="198"/>
                    <a:pt x="6698" y="1"/>
                    <a:pt x="645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7"/>
            <p:cNvSpPr/>
            <p:nvPr/>
          </p:nvSpPr>
          <p:spPr>
            <a:xfrm>
              <a:off x="4101029" y="3428951"/>
              <a:ext cx="30578" cy="26154"/>
            </a:xfrm>
            <a:custGeom>
              <a:avLst/>
              <a:gdLst/>
              <a:ahLst/>
              <a:cxnLst/>
              <a:rect l="l" t="t" r="r" b="b"/>
              <a:pathLst>
                <a:path w="1168" h="999" extrusionOk="0">
                  <a:moveTo>
                    <a:pt x="668" y="0"/>
                  </a:moveTo>
                  <a:cubicBezTo>
                    <a:pt x="221" y="0"/>
                    <a:pt x="0" y="538"/>
                    <a:pt x="313" y="851"/>
                  </a:cubicBezTo>
                  <a:cubicBezTo>
                    <a:pt x="415" y="953"/>
                    <a:pt x="541" y="999"/>
                    <a:pt x="664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1"/>
                    <a:pt x="942" y="0"/>
                    <a:pt x="66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7"/>
            <p:cNvSpPr/>
            <p:nvPr/>
          </p:nvSpPr>
          <p:spPr>
            <a:xfrm>
              <a:off x="4082912" y="3627029"/>
              <a:ext cx="30604" cy="26180"/>
            </a:xfrm>
            <a:custGeom>
              <a:avLst/>
              <a:gdLst/>
              <a:ahLst/>
              <a:cxnLst/>
              <a:rect l="l" t="t" r="r" b="b"/>
              <a:pathLst>
                <a:path w="1169" h="1000" extrusionOk="0">
                  <a:moveTo>
                    <a:pt x="668" y="1"/>
                  </a:moveTo>
                  <a:cubicBezTo>
                    <a:pt x="226" y="1"/>
                    <a:pt x="1" y="539"/>
                    <a:pt x="318" y="851"/>
                  </a:cubicBezTo>
                  <a:cubicBezTo>
                    <a:pt x="419" y="953"/>
                    <a:pt x="543" y="999"/>
                    <a:pt x="666" y="999"/>
                  </a:cubicBezTo>
                  <a:cubicBezTo>
                    <a:pt x="922" y="999"/>
                    <a:pt x="1168" y="799"/>
                    <a:pt x="1168" y="500"/>
                  </a:cubicBezTo>
                  <a:cubicBezTo>
                    <a:pt x="1168" y="222"/>
                    <a:pt x="947" y="1"/>
                    <a:pt x="668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87"/>
            <p:cNvSpPr/>
            <p:nvPr/>
          </p:nvSpPr>
          <p:spPr>
            <a:xfrm>
              <a:off x="3988847" y="3358134"/>
              <a:ext cx="281121" cy="367279"/>
            </a:xfrm>
            <a:custGeom>
              <a:avLst/>
              <a:gdLst/>
              <a:ahLst/>
              <a:cxnLst/>
              <a:rect l="l" t="t" r="r" b="b"/>
              <a:pathLst>
                <a:path w="10738" h="14029" extrusionOk="0">
                  <a:moveTo>
                    <a:pt x="7716" y="419"/>
                  </a:moveTo>
                  <a:lnTo>
                    <a:pt x="7716" y="870"/>
                  </a:lnTo>
                  <a:lnTo>
                    <a:pt x="6745" y="870"/>
                  </a:lnTo>
                  <a:lnTo>
                    <a:pt x="6745" y="419"/>
                  </a:lnTo>
                  <a:close/>
                  <a:moveTo>
                    <a:pt x="8162" y="1288"/>
                  </a:moveTo>
                  <a:lnTo>
                    <a:pt x="8162" y="6299"/>
                  </a:lnTo>
                  <a:lnTo>
                    <a:pt x="6303" y="6299"/>
                  </a:lnTo>
                  <a:lnTo>
                    <a:pt x="6303" y="1288"/>
                  </a:lnTo>
                  <a:close/>
                  <a:moveTo>
                    <a:pt x="7019" y="6712"/>
                  </a:moveTo>
                  <a:lnTo>
                    <a:pt x="7019" y="7399"/>
                  </a:lnTo>
                  <a:lnTo>
                    <a:pt x="6659" y="7399"/>
                  </a:lnTo>
                  <a:lnTo>
                    <a:pt x="6659" y="6712"/>
                  </a:lnTo>
                  <a:close/>
                  <a:moveTo>
                    <a:pt x="7802" y="6712"/>
                  </a:moveTo>
                  <a:lnTo>
                    <a:pt x="7802" y="8148"/>
                  </a:lnTo>
                  <a:lnTo>
                    <a:pt x="7442" y="8148"/>
                  </a:lnTo>
                  <a:lnTo>
                    <a:pt x="7442" y="6712"/>
                  </a:lnTo>
                  <a:close/>
                  <a:moveTo>
                    <a:pt x="8484" y="9882"/>
                  </a:moveTo>
                  <a:cubicBezTo>
                    <a:pt x="8753" y="9882"/>
                    <a:pt x="8974" y="10103"/>
                    <a:pt x="8974" y="10377"/>
                  </a:cubicBezTo>
                  <a:cubicBezTo>
                    <a:pt x="8974" y="10646"/>
                    <a:pt x="8758" y="10867"/>
                    <a:pt x="8484" y="10867"/>
                  </a:cubicBezTo>
                  <a:lnTo>
                    <a:pt x="5578" y="10867"/>
                  </a:lnTo>
                  <a:lnTo>
                    <a:pt x="5578" y="9882"/>
                  </a:lnTo>
                  <a:close/>
                  <a:moveTo>
                    <a:pt x="7994" y="11285"/>
                  </a:moveTo>
                  <a:cubicBezTo>
                    <a:pt x="7975" y="11665"/>
                    <a:pt x="7663" y="11963"/>
                    <a:pt x="7278" y="11963"/>
                  </a:cubicBezTo>
                  <a:lnTo>
                    <a:pt x="5578" y="11963"/>
                  </a:lnTo>
                  <a:lnTo>
                    <a:pt x="5578" y="11285"/>
                  </a:lnTo>
                  <a:close/>
                  <a:moveTo>
                    <a:pt x="7163" y="12381"/>
                  </a:moveTo>
                  <a:lnTo>
                    <a:pt x="7163" y="12726"/>
                  </a:lnTo>
                  <a:lnTo>
                    <a:pt x="5578" y="12726"/>
                  </a:lnTo>
                  <a:lnTo>
                    <a:pt x="5578" y="12381"/>
                  </a:lnTo>
                  <a:close/>
                  <a:moveTo>
                    <a:pt x="6092" y="1"/>
                  </a:moveTo>
                  <a:cubicBezTo>
                    <a:pt x="5813" y="1"/>
                    <a:pt x="5813" y="419"/>
                    <a:pt x="6092" y="419"/>
                  </a:cubicBezTo>
                  <a:lnTo>
                    <a:pt x="6327" y="419"/>
                  </a:lnTo>
                  <a:lnTo>
                    <a:pt x="6327" y="870"/>
                  </a:lnTo>
                  <a:lnTo>
                    <a:pt x="6092" y="870"/>
                  </a:lnTo>
                  <a:cubicBezTo>
                    <a:pt x="5976" y="870"/>
                    <a:pt x="5880" y="966"/>
                    <a:pt x="5880" y="1082"/>
                  </a:cubicBezTo>
                  <a:lnTo>
                    <a:pt x="5880" y="1648"/>
                  </a:lnTo>
                  <a:lnTo>
                    <a:pt x="5371" y="1648"/>
                  </a:lnTo>
                  <a:cubicBezTo>
                    <a:pt x="4482" y="1648"/>
                    <a:pt x="3608" y="1869"/>
                    <a:pt x="2825" y="2287"/>
                  </a:cubicBezTo>
                  <a:cubicBezTo>
                    <a:pt x="2602" y="2393"/>
                    <a:pt x="2718" y="2690"/>
                    <a:pt x="2910" y="2690"/>
                  </a:cubicBezTo>
                  <a:cubicBezTo>
                    <a:pt x="2945" y="2690"/>
                    <a:pt x="2983" y="2680"/>
                    <a:pt x="3022" y="2657"/>
                  </a:cubicBezTo>
                  <a:cubicBezTo>
                    <a:pt x="3743" y="2268"/>
                    <a:pt x="4550" y="2066"/>
                    <a:pt x="5371" y="2066"/>
                  </a:cubicBezTo>
                  <a:lnTo>
                    <a:pt x="5880" y="2066"/>
                  </a:lnTo>
                  <a:lnTo>
                    <a:pt x="5880" y="4146"/>
                  </a:lnTo>
                  <a:lnTo>
                    <a:pt x="5371" y="4146"/>
                  </a:lnTo>
                  <a:cubicBezTo>
                    <a:pt x="3824" y="4146"/>
                    <a:pt x="2561" y="5372"/>
                    <a:pt x="2503" y="6914"/>
                  </a:cubicBezTo>
                  <a:cubicBezTo>
                    <a:pt x="2450" y="8451"/>
                    <a:pt x="3622" y="9762"/>
                    <a:pt x="5160" y="9878"/>
                  </a:cubicBezTo>
                  <a:lnTo>
                    <a:pt x="5160" y="11958"/>
                  </a:lnTo>
                  <a:cubicBezTo>
                    <a:pt x="3080" y="11871"/>
                    <a:pt x="1278" y="10493"/>
                    <a:pt x="649" y="8504"/>
                  </a:cubicBezTo>
                  <a:cubicBezTo>
                    <a:pt x="24" y="6520"/>
                    <a:pt x="706" y="4353"/>
                    <a:pt x="2359" y="3085"/>
                  </a:cubicBezTo>
                  <a:cubicBezTo>
                    <a:pt x="2528" y="2948"/>
                    <a:pt x="2398" y="2714"/>
                    <a:pt x="2228" y="2714"/>
                  </a:cubicBezTo>
                  <a:cubicBezTo>
                    <a:pt x="2189" y="2714"/>
                    <a:pt x="2149" y="2726"/>
                    <a:pt x="2109" y="2753"/>
                  </a:cubicBezTo>
                  <a:cubicBezTo>
                    <a:pt x="1465" y="3248"/>
                    <a:pt x="942" y="3877"/>
                    <a:pt x="577" y="4603"/>
                  </a:cubicBezTo>
                  <a:cubicBezTo>
                    <a:pt x="197" y="5347"/>
                    <a:pt x="0" y="6179"/>
                    <a:pt x="5" y="7014"/>
                  </a:cubicBezTo>
                  <a:cubicBezTo>
                    <a:pt x="5" y="9897"/>
                    <a:pt x="2282" y="12260"/>
                    <a:pt x="5160" y="12376"/>
                  </a:cubicBezTo>
                  <a:lnTo>
                    <a:pt x="5160" y="12731"/>
                  </a:lnTo>
                  <a:lnTo>
                    <a:pt x="2503" y="12731"/>
                  </a:lnTo>
                  <a:cubicBezTo>
                    <a:pt x="2143" y="12731"/>
                    <a:pt x="1855" y="13020"/>
                    <a:pt x="1855" y="13380"/>
                  </a:cubicBezTo>
                  <a:cubicBezTo>
                    <a:pt x="1855" y="13735"/>
                    <a:pt x="2143" y="14028"/>
                    <a:pt x="2503" y="14028"/>
                  </a:cubicBezTo>
                  <a:lnTo>
                    <a:pt x="10089" y="14028"/>
                  </a:lnTo>
                  <a:cubicBezTo>
                    <a:pt x="10449" y="14028"/>
                    <a:pt x="10737" y="13735"/>
                    <a:pt x="10737" y="13380"/>
                  </a:cubicBezTo>
                  <a:cubicBezTo>
                    <a:pt x="10737" y="13020"/>
                    <a:pt x="10449" y="12731"/>
                    <a:pt x="10089" y="12731"/>
                  </a:cubicBezTo>
                  <a:lnTo>
                    <a:pt x="10089" y="12726"/>
                  </a:lnTo>
                  <a:lnTo>
                    <a:pt x="9118" y="12726"/>
                  </a:lnTo>
                  <a:cubicBezTo>
                    <a:pt x="8840" y="12726"/>
                    <a:pt x="8840" y="13144"/>
                    <a:pt x="9118" y="13144"/>
                  </a:cubicBezTo>
                  <a:lnTo>
                    <a:pt x="10089" y="13144"/>
                  </a:lnTo>
                  <a:cubicBezTo>
                    <a:pt x="10401" y="13144"/>
                    <a:pt x="10401" y="13610"/>
                    <a:pt x="10089" y="13610"/>
                  </a:cubicBezTo>
                  <a:lnTo>
                    <a:pt x="2503" y="13610"/>
                  </a:lnTo>
                  <a:cubicBezTo>
                    <a:pt x="2191" y="13610"/>
                    <a:pt x="2191" y="13144"/>
                    <a:pt x="2503" y="13144"/>
                  </a:cubicBezTo>
                  <a:lnTo>
                    <a:pt x="8287" y="13144"/>
                  </a:lnTo>
                  <a:cubicBezTo>
                    <a:pt x="8561" y="13144"/>
                    <a:pt x="8561" y="12726"/>
                    <a:pt x="8287" y="12726"/>
                  </a:cubicBezTo>
                  <a:lnTo>
                    <a:pt x="7576" y="12726"/>
                  </a:lnTo>
                  <a:lnTo>
                    <a:pt x="7576" y="12342"/>
                  </a:lnTo>
                  <a:cubicBezTo>
                    <a:pt x="8057" y="12208"/>
                    <a:pt x="8393" y="11780"/>
                    <a:pt x="8407" y="11285"/>
                  </a:cubicBezTo>
                  <a:lnTo>
                    <a:pt x="8484" y="11285"/>
                  </a:lnTo>
                  <a:cubicBezTo>
                    <a:pt x="8984" y="11285"/>
                    <a:pt x="9392" y="10877"/>
                    <a:pt x="9392" y="10377"/>
                  </a:cubicBezTo>
                  <a:cubicBezTo>
                    <a:pt x="9392" y="9873"/>
                    <a:pt x="8984" y="9469"/>
                    <a:pt x="8484" y="9469"/>
                  </a:cubicBezTo>
                  <a:lnTo>
                    <a:pt x="5371" y="9469"/>
                  </a:lnTo>
                  <a:cubicBezTo>
                    <a:pt x="4016" y="9469"/>
                    <a:pt x="2916" y="8369"/>
                    <a:pt x="2916" y="7014"/>
                  </a:cubicBezTo>
                  <a:cubicBezTo>
                    <a:pt x="2916" y="5660"/>
                    <a:pt x="4016" y="4560"/>
                    <a:pt x="5371" y="4560"/>
                  </a:cubicBezTo>
                  <a:lnTo>
                    <a:pt x="5885" y="4560"/>
                  </a:lnTo>
                  <a:lnTo>
                    <a:pt x="5885" y="6505"/>
                  </a:lnTo>
                  <a:cubicBezTo>
                    <a:pt x="5885" y="6621"/>
                    <a:pt x="5976" y="6712"/>
                    <a:pt x="6092" y="6712"/>
                  </a:cubicBezTo>
                  <a:lnTo>
                    <a:pt x="6245" y="6712"/>
                  </a:lnTo>
                  <a:lnTo>
                    <a:pt x="6245" y="7605"/>
                  </a:lnTo>
                  <a:cubicBezTo>
                    <a:pt x="6245" y="7721"/>
                    <a:pt x="6337" y="7812"/>
                    <a:pt x="6452" y="7812"/>
                  </a:cubicBezTo>
                  <a:lnTo>
                    <a:pt x="7024" y="7812"/>
                  </a:lnTo>
                  <a:lnTo>
                    <a:pt x="7024" y="8355"/>
                  </a:lnTo>
                  <a:cubicBezTo>
                    <a:pt x="7024" y="8470"/>
                    <a:pt x="7115" y="8561"/>
                    <a:pt x="7230" y="8561"/>
                  </a:cubicBezTo>
                  <a:lnTo>
                    <a:pt x="8009" y="8561"/>
                  </a:lnTo>
                  <a:cubicBezTo>
                    <a:pt x="8124" y="8561"/>
                    <a:pt x="8215" y="8470"/>
                    <a:pt x="8215" y="8355"/>
                  </a:cubicBezTo>
                  <a:lnTo>
                    <a:pt x="8215" y="6712"/>
                  </a:lnTo>
                  <a:lnTo>
                    <a:pt x="8369" y="6712"/>
                  </a:lnTo>
                  <a:cubicBezTo>
                    <a:pt x="8484" y="6712"/>
                    <a:pt x="8575" y="6621"/>
                    <a:pt x="8575" y="6505"/>
                  </a:cubicBezTo>
                  <a:lnTo>
                    <a:pt x="8575" y="1082"/>
                  </a:lnTo>
                  <a:cubicBezTo>
                    <a:pt x="8575" y="966"/>
                    <a:pt x="8484" y="870"/>
                    <a:pt x="8369" y="870"/>
                  </a:cubicBezTo>
                  <a:lnTo>
                    <a:pt x="8133" y="870"/>
                  </a:lnTo>
                  <a:lnTo>
                    <a:pt x="8133" y="419"/>
                  </a:lnTo>
                  <a:lnTo>
                    <a:pt x="8369" y="419"/>
                  </a:lnTo>
                  <a:cubicBezTo>
                    <a:pt x="8648" y="419"/>
                    <a:pt x="8648" y="1"/>
                    <a:pt x="83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87"/>
            <p:cNvSpPr/>
            <p:nvPr/>
          </p:nvSpPr>
          <p:spPr>
            <a:xfrm>
              <a:off x="4093725" y="3423453"/>
              <a:ext cx="43302" cy="37097"/>
            </a:xfrm>
            <a:custGeom>
              <a:avLst/>
              <a:gdLst/>
              <a:ahLst/>
              <a:cxnLst/>
              <a:rect l="l" t="t" r="r" b="b"/>
              <a:pathLst>
                <a:path w="1654" h="1417" extrusionOk="0">
                  <a:moveTo>
                    <a:pt x="950" y="416"/>
                  </a:moveTo>
                  <a:cubicBezTo>
                    <a:pt x="1022" y="416"/>
                    <a:pt x="1095" y="443"/>
                    <a:pt x="1154" y="503"/>
                  </a:cubicBezTo>
                  <a:cubicBezTo>
                    <a:pt x="1336" y="686"/>
                    <a:pt x="1207" y="998"/>
                    <a:pt x="947" y="998"/>
                  </a:cubicBezTo>
                  <a:cubicBezTo>
                    <a:pt x="784" y="998"/>
                    <a:pt x="654" y="868"/>
                    <a:pt x="654" y="710"/>
                  </a:cubicBezTo>
                  <a:cubicBezTo>
                    <a:pt x="654" y="534"/>
                    <a:pt x="799" y="416"/>
                    <a:pt x="950" y="416"/>
                  </a:cubicBezTo>
                  <a:close/>
                  <a:moveTo>
                    <a:pt x="945" y="0"/>
                  </a:moveTo>
                  <a:cubicBezTo>
                    <a:pt x="771" y="0"/>
                    <a:pt x="593" y="65"/>
                    <a:pt x="448" y="210"/>
                  </a:cubicBezTo>
                  <a:cubicBezTo>
                    <a:pt x="1" y="652"/>
                    <a:pt x="318" y="1416"/>
                    <a:pt x="947" y="1416"/>
                  </a:cubicBezTo>
                  <a:cubicBezTo>
                    <a:pt x="1336" y="1416"/>
                    <a:pt x="1653" y="1099"/>
                    <a:pt x="1653" y="710"/>
                  </a:cubicBezTo>
                  <a:cubicBezTo>
                    <a:pt x="1653" y="282"/>
                    <a:pt x="1307" y="0"/>
                    <a:pt x="94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7"/>
            <p:cNvSpPr/>
            <p:nvPr/>
          </p:nvSpPr>
          <p:spPr>
            <a:xfrm>
              <a:off x="4075634" y="3621505"/>
              <a:ext cx="43406" cy="37123"/>
            </a:xfrm>
            <a:custGeom>
              <a:avLst/>
              <a:gdLst/>
              <a:ahLst/>
              <a:cxnLst/>
              <a:rect l="l" t="t" r="r" b="b"/>
              <a:pathLst>
                <a:path w="1658" h="1418" extrusionOk="0">
                  <a:moveTo>
                    <a:pt x="951" y="419"/>
                  </a:moveTo>
                  <a:cubicBezTo>
                    <a:pt x="1022" y="419"/>
                    <a:pt x="1094" y="446"/>
                    <a:pt x="1153" y="505"/>
                  </a:cubicBezTo>
                  <a:cubicBezTo>
                    <a:pt x="1336" y="687"/>
                    <a:pt x="1206" y="999"/>
                    <a:pt x="946" y="999"/>
                  </a:cubicBezTo>
                  <a:cubicBezTo>
                    <a:pt x="788" y="999"/>
                    <a:pt x="658" y="870"/>
                    <a:pt x="658" y="711"/>
                  </a:cubicBezTo>
                  <a:cubicBezTo>
                    <a:pt x="658" y="536"/>
                    <a:pt x="801" y="419"/>
                    <a:pt x="951" y="419"/>
                  </a:cubicBezTo>
                  <a:close/>
                  <a:moveTo>
                    <a:pt x="942" y="0"/>
                  </a:moveTo>
                  <a:cubicBezTo>
                    <a:pt x="768" y="0"/>
                    <a:pt x="591" y="64"/>
                    <a:pt x="447" y="207"/>
                  </a:cubicBezTo>
                  <a:cubicBezTo>
                    <a:pt x="0" y="654"/>
                    <a:pt x="317" y="1417"/>
                    <a:pt x="946" y="1417"/>
                  </a:cubicBezTo>
                  <a:cubicBezTo>
                    <a:pt x="1340" y="1417"/>
                    <a:pt x="1657" y="1100"/>
                    <a:pt x="1657" y="711"/>
                  </a:cubicBezTo>
                  <a:cubicBezTo>
                    <a:pt x="1657" y="282"/>
                    <a:pt x="1307" y="0"/>
                    <a:pt x="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8" name="Google Shape;17168;p87"/>
          <p:cNvGrpSpPr/>
          <p:nvPr/>
        </p:nvGrpSpPr>
        <p:grpSpPr>
          <a:xfrm>
            <a:off x="3951620" y="2906032"/>
            <a:ext cx="370290" cy="366729"/>
            <a:chOff x="3951620" y="2906032"/>
            <a:chExt cx="370290" cy="366729"/>
          </a:xfrm>
        </p:grpSpPr>
        <p:sp>
          <p:nvSpPr>
            <p:cNvPr id="17169" name="Google Shape;17169;p87"/>
            <p:cNvSpPr/>
            <p:nvPr/>
          </p:nvSpPr>
          <p:spPr>
            <a:xfrm>
              <a:off x="3957641" y="2911398"/>
              <a:ext cx="358352" cy="355865"/>
            </a:xfrm>
            <a:custGeom>
              <a:avLst/>
              <a:gdLst/>
              <a:ahLst/>
              <a:cxnLst/>
              <a:rect l="l" t="t" r="r" b="b"/>
              <a:pathLst>
                <a:path w="13688" h="13593" extrusionOk="0">
                  <a:moveTo>
                    <a:pt x="11165" y="1"/>
                  </a:moveTo>
                  <a:cubicBezTo>
                    <a:pt x="11041" y="1"/>
                    <a:pt x="10916" y="49"/>
                    <a:pt x="10820" y="145"/>
                  </a:cubicBezTo>
                  <a:lnTo>
                    <a:pt x="193" y="10771"/>
                  </a:lnTo>
                  <a:cubicBezTo>
                    <a:pt x="1" y="10964"/>
                    <a:pt x="1" y="11271"/>
                    <a:pt x="193" y="11458"/>
                  </a:cubicBezTo>
                  <a:lnTo>
                    <a:pt x="2182" y="13452"/>
                  </a:lnTo>
                  <a:cubicBezTo>
                    <a:pt x="2276" y="13546"/>
                    <a:pt x="2400" y="13593"/>
                    <a:pt x="2525" y="13593"/>
                  </a:cubicBezTo>
                  <a:cubicBezTo>
                    <a:pt x="2650" y="13593"/>
                    <a:pt x="2775" y="13546"/>
                    <a:pt x="2869" y="13452"/>
                  </a:cubicBezTo>
                  <a:lnTo>
                    <a:pt x="13500" y="2821"/>
                  </a:lnTo>
                  <a:cubicBezTo>
                    <a:pt x="13688" y="2633"/>
                    <a:pt x="13688" y="2326"/>
                    <a:pt x="13500" y="2134"/>
                  </a:cubicBezTo>
                  <a:lnTo>
                    <a:pt x="11511" y="145"/>
                  </a:lnTo>
                  <a:cubicBezTo>
                    <a:pt x="11415" y="49"/>
                    <a:pt x="11290" y="1"/>
                    <a:pt x="11165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7"/>
            <p:cNvSpPr/>
            <p:nvPr/>
          </p:nvSpPr>
          <p:spPr>
            <a:xfrm>
              <a:off x="3951620" y="2906032"/>
              <a:ext cx="370290" cy="366729"/>
            </a:xfrm>
            <a:custGeom>
              <a:avLst/>
              <a:gdLst/>
              <a:ahLst/>
              <a:cxnLst/>
              <a:rect l="l" t="t" r="r" b="b"/>
              <a:pathLst>
                <a:path w="14144" h="14008" extrusionOk="0">
                  <a:moveTo>
                    <a:pt x="11386" y="0"/>
                  </a:moveTo>
                  <a:cubicBezTo>
                    <a:pt x="11208" y="0"/>
                    <a:pt x="11030" y="69"/>
                    <a:pt x="10896" y="206"/>
                  </a:cubicBezTo>
                  <a:lnTo>
                    <a:pt x="264" y="10832"/>
                  </a:lnTo>
                  <a:cubicBezTo>
                    <a:pt x="0" y="11106"/>
                    <a:pt x="5" y="11543"/>
                    <a:pt x="274" y="11812"/>
                  </a:cubicBezTo>
                  <a:lnTo>
                    <a:pt x="2263" y="13806"/>
                  </a:lnTo>
                  <a:cubicBezTo>
                    <a:pt x="2400" y="13940"/>
                    <a:pt x="2578" y="14008"/>
                    <a:pt x="2755" y="14008"/>
                  </a:cubicBezTo>
                  <a:cubicBezTo>
                    <a:pt x="2933" y="14008"/>
                    <a:pt x="3111" y="13940"/>
                    <a:pt x="3248" y="13806"/>
                  </a:cubicBezTo>
                  <a:lnTo>
                    <a:pt x="11833" y="5221"/>
                  </a:lnTo>
                  <a:cubicBezTo>
                    <a:pt x="11970" y="5069"/>
                    <a:pt x="11835" y="4869"/>
                    <a:pt x="11676" y="4869"/>
                  </a:cubicBezTo>
                  <a:cubicBezTo>
                    <a:pt x="11629" y="4869"/>
                    <a:pt x="11580" y="4886"/>
                    <a:pt x="11535" y="4928"/>
                  </a:cubicBezTo>
                  <a:lnTo>
                    <a:pt x="2950" y="13508"/>
                  </a:lnTo>
                  <a:cubicBezTo>
                    <a:pt x="2897" y="13561"/>
                    <a:pt x="2826" y="13587"/>
                    <a:pt x="2755" y="13587"/>
                  </a:cubicBezTo>
                  <a:cubicBezTo>
                    <a:pt x="2684" y="13587"/>
                    <a:pt x="2614" y="13561"/>
                    <a:pt x="2561" y="13508"/>
                  </a:cubicBezTo>
                  <a:lnTo>
                    <a:pt x="572" y="11519"/>
                  </a:lnTo>
                  <a:cubicBezTo>
                    <a:pt x="461" y="11409"/>
                    <a:pt x="461" y="11236"/>
                    <a:pt x="572" y="11125"/>
                  </a:cubicBezTo>
                  <a:lnTo>
                    <a:pt x="884" y="10808"/>
                  </a:lnTo>
                  <a:lnTo>
                    <a:pt x="1384" y="11308"/>
                  </a:lnTo>
                  <a:cubicBezTo>
                    <a:pt x="1428" y="11348"/>
                    <a:pt x="1476" y="11365"/>
                    <a:pt x="1522" y="11365"/>
                  </a:cubicBezTo>
                  <a:cubicBezTo>
                    <a:pt x="1681" y="11365"/>
                    <a:pt x="1815" y="11163"/>
                    <a:pt x="1677" y="11010"/>
                  </a:cubicBezTo>
                  <a:lnTo>
                    <a:pt x="1182" y="10515"/>
                  </a:lnTo>
                  <a:lnTo>
                    <a:pt x="1850" y="9843"/>
                  </a:lnTo>
                  <a:lnTo>
                    <a:pt x="2345" y="10342"/>
                  </a:lnTo>
                  <a:cubicBezTo>
                    <a:pt x="2389" y="10382"/>
                    <a:pt x="2437" y="10399"/>
                    <a:pt x="2483" y="10399"/>
                  </a:cubicBezTo>
                  <a:cubicBezTo>
                    <a:pt x="2644" y="10399"/>
                    <a:pt x="2780" y="10197"/>
                    <a:pt x="2642" y="10044"/>
                  </a:cubicBezTo>
                  <a:lnTo>
                    <a:pt x="2148" y="9550"/>
                  </a:lnTo>
                  <a:lnTo>
                    <a:pt x="2815" y="8877"/>
                  </a:lnTo>
                  <a:lnTo>
                    <a:pt x="3589" y="9655"/>
                  </a:lnTo>
                  <a:cubicBezTo>
                    <a:pt x="3635" y="9701"/>
                    <a:pt x="3687" y="9720"/>
                    <a:pt x="3736" y="9720"/>
                  </a:cubicBezTo>
                  <a:cubicBezTo>
                    <a:pt x="3900" y="9720"/>
                    <a:pt x="4038" y="9509"/>
                    <a:pt x="3887" y="9357"/>
                  </a:cubicBezTo>
                  <a:lnTo>
                    <a:pt x="3113" y="8584"/>
                  </a:lnTo>
                  <a:lnTo>
                    <a:pt x="3781" y="7911"/>
                  </a:lnTo>
                  <a:lnTo>
                    <a:pt x="4276" y="8411"/>
                  </a:lnTo>
                  <a:cubicBezTo>
                    <a:pt x="4322" y="8458"/>
                    <a:pt x="4373" y="8478"/>
                    <a:pt x="4423" y="8478"/>
                  </a:cubicBezTo>
                  <a:cubicBezTo>
                    <a:pt x="4586" y="8478"/>
                    <a:pt x="4728" y="8264"/>
                    <a:pt x="4574" y="8113"/>
                  </a:cubicBezTo>
                  <a:lnTo>
                    <a:pt x="4079" y="7618"/>
                  </a:lnTo>
                  <a:lnTo>
                    <a:pt x="4747" y="6946"/>
                  </a:lnTo>
                  <a:lnTo>
                    <a:pt x="5241" y="7445"/>
                  </a:lnTo>
                  <a:cubicBezTo>
                    <a:pt x="5287" y="7491"/>
                    <a:pt x="5338" y="7510"/>
                    <a:pt x="5387" y="7510"/>
                  </a:cubicBezTo>
                  <a:cubicBezTo>
                    <a:pt x="5550" y="7510"/>
                    <a:pt x="5691" y="7299"/>
                    <a:pt x="5539" y="7148"/>
                  </a:cubicBezTo>
                  <a:lnTo>
                    <a:pt x="5044" y="6653"/>
                  </a:lnTo>
                  <a:lnTo>
                    <a:pt x="5712" y="5985"/>
                  </a:lnTo>
                  <a:lnTo>
                    <a:pt x="6207" y="6480"/>
                  </a:lnTo>
                  <a:cubicBezTo>
                    <a:pt x="6251" y="6520"/>
                    <a:pt x="6300" y="6537"/>
                    <a:pt x="6346" y="6537"/>
                  </a:cubicBezTo>
                  <a:cubicBezTo>
                    <a:pt x="6506" y="6537"/>
                    <a:pt x="6643" y="6335"/>
                    <a:pt x="6505" y="6182"/>
                  </a:cubicBezTo>
                  <a:lnTo>
                    <a:pt x="6005" y="5687"/>
                  </a:lnTo>
                  <a:lnTo>
                    <a:pt x="6678" y="5019"/>
                  </a:lnTo>
                  <a:lnTo>
                    <a:pt x="7451" y="5793"/>
                  </a:lnTo>
                  <a:cubicBezTo>
                    <a:pt x="7498" y="5844"/>
                    <a:pt x="7551" y="5865"/>
                    <a:pt x="7603" y="5865"/>
                  </a:cubicBezTo>
                  <a:cubicBezTo>
                    <a:pt x="7769" y="5865"/>
                    <a:pt x="7914" y="5645"/>
                    <a:pt x="7749" y="5495"/>
                  </a:cubicBezTo>
                  <a:lnTo>
                    <a:pt x="6976" y="4722"/>
                  </a:lnTo>
                  <a:lnTo>
                    <a:pt x="7643" y="4054"/>
                  </a:lnTo>
                  <a:lnTo>
                    <a:pt x="8138" y="4549"/>
                  </a:lnTo>
                  <a:cubicBezTo>
                    <a:pt x="8184" y="4593"/>
                    <a:pt x="8235" y="4612"/>
                    <a:pt x="8283" y="4612"/>
                  </a:cubicBezTo>
                  <a:cubicBezTo>
                    <a:pt x="8445" y="4612"/>
                    <a:pt x="8584" y="4406"/>
                    <a:pt x="8436" y="4251"/>
                  </a:cubicBezTo>
                  <a:lnTo>
                    <a:pt x="7941" y="3756"/>
                  </a:lnTo>
                  <a:lnTo>
                    <a:pt x="8604" y="3088"/>
                  </a:lnTo>
                  <a:lnTo>
                    <a:pt x="9099" y="3583"/>
                  </a:lnTo>
                  <a:cubicBezTo>
                    <a:pt x="9144" y="3623"/>
                    <a:pt x="9193" y="3640"/>
                    <a:pt x="9240" y="3640"/>
                  </a:cubicBezTo>
                  <a:cubicBezTo>
                    <a:pt x="9399" y="3640"/>
                    <a:pt x="9534" y="3442"/>
                    <a:pt x="9397" y="3290"/>
                  </a:cubicBezTo>
                  <a:lnTo>
                    <a:pt x="8902" y="2790"/>
                  </a:lnTo>
                  <a:lnTo>
                    <a:pt x="9570" y="2123"/>
                  </a:lnTo>
                  <a:lnTo>
                    <a:pt x="10065" y="2617"/>
                  </a:lnTo>
                  <a:cubicBezTo>
                    <a:pt x="10110" y="2659"/>
                    <a:pt x="10159" y="2677"/>
                    <a:pt x="10206" y="2677"/>
                  </a:cubicBezTo>
                  <a:cubicBezTo>
                    <a:pt x="10365" y="2677"/>
                    <a:pt x="10500" y="2476"/>
                    <a:pt x="10363" y="2324"/>
                  </a:cubicBezTo>
                  <a:lnTo>
                    <a:pt x="9863" y="1825"/>
                  </a:lnTo>
                  <a:lnTo>
                    <a:pt x="10535" y="1157"/>
                  </a:lnTo>
                  <a:lnTo>
                    <a:pt x="11309" y="1935"/>
                  </a:lnTo>
                  <a:cubicBezTo>
                    <a:pt x="11353" y="1975"/>
                    <a:pt x="11401" y="1992"/>
                    <a:pt x="11448" y="1992"/>
                  </a:cubicBezTo>
                  <a:cubicBezTo>
                    <a:pt x="11608" y="1992"/>
                    <a:pt x="11745" y="1790"/>
                    <a:pt x="11607" y="1637"/>
                  </a:cubicBezTo>
                  <a:lnTo>
                    <a:pt x="10829" y="864"/>
                  </a:lnTo>
                  <a:lnTo>
                    <a:pt x="11189" y="504"/>
                  </a:lnTo>
                  <a:cubicBezTo>
                    <a:pt x="11244" y="448"/>
                    <a:pt x="11315" y="421"/>
                    <a:pt x="11386" y="421"/>
                  </a:cubicBezTo>
                  <a:cubicBezTo>
                    <a:pt x="11457" y="421"/>
                    <a:pt x="11528" y="448"/>
                    <a:pt x="11583" y="504"/>
                  </a:cubicBezTo>
                  <a:lnTo>
                    <a:pt x="13572" y="2492"/>
                  </a:lnTo>
                  <a:cubicBezTo>
                    <a:pt x="13682" y="2598"/>
                    <a:pt x="13682" y="2776"/>
                    <a:pt x="13572" y="2882"/>
                  </a:cubicBezTo>
                  <a:lnTo>
                    <a:pt x="12130" y="4323"/>
                  </a:lnTo>
                  <a:cubicBezTo>
                    <a:pt x="11979" y="4477"/>
                    <a:pt x="12119" y="4686"/>
                    <a:pt x="12282" y="4686"/>
                  </a:cubicBezTo>
                  <a:cubicBezTo>
                    <a:pt x="12331" y="4686"/>
                    <a:pt x="12382" y="4667"/>
                    <a:pt x="12428" y="4621"/>
                  </a:cubicBezTo>
                  <a:lnTo>
                    <a:pt x="13870" y="3179"/>
                  </a:lnTo>
                  <a:cubicBezTo>
                    <a:pt x="14143" y="2910"/>
                    <a:pt x="14143" y="2468"/>
                    <a:pt x="13870" y="2195"/>
                  </a:cubicBezTo>
                  <a:lnTo>
                    <a:pt x="11881" y="206"/>
                  </a:lnTo>
                  <a:cubicBezTo>
                    <a:pt x="11744" y="69"/>
                    <a:pt x="11565" y="0"/>
                    <a:pt x="113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1" name="Google Shape;17171;p87"/>
          <p:cNvGrpSpPr/>
          <p:nvPr/>
        </p:nvGrpSpPr>
        <p:grpSpPr>
          <a:xfrm>
            <a:off x="2145304" y="3358605"/>
            <a:ext cx="404245" cy="388433"/>
            <a:chOff x="2145304" y="3358605"/>
            <a:chExt cx="404245" cy="388433"/>
          </a:xfrm>
        </p:grpSpPr>
        <p:sp>
          <p:nvSpPr>
            <p:cNvPr id="17172" name="Google Shape;17172;p87"/>
            <p:cNvSpPr/>
            <p:nvPr/>
          </p:nvSpPr>
          <p:spPr>
            <a:xfrm>
              <a:off x="2145304" y="3364312"/>
              <a:ext cx="398460" cy="377018"/>
            </a:xfrm>
            <a:custGeom>
              <a:avLst/>
              <a:gdLst/>
              <a:ahLst/>
              <a:cxnLst/>
              <a:rect l="l" t="t" r="r" b="b"/>
              <a:pathLst>
                <a:path w="15220" h="14401" extrusionOk="0">
                  <a:moveTo>
                    <a:pt x="11130" y="0"/>
                  </a:moveTo>
                  <a:cubicBezTo>
                    <a:pt x="8419" y="0"/>
                    <a:pt x="5762" y="1064"/>
                    <a:pt x="3776" y="3046"/>
                  </a:cubicBezTo>
                  <a:cubicBezTo>
                    <a:pt x="956" y="5866"/>
                    <a:pt x="0" y="10055"/>
                    <a:pt x="1317" y="13821"/>
                  </a:cubicBezTo>
                  <a:cubicBezTo>
                    <a:pt x="2431" y="14209"/>
                    <a:pt x="3588" y="14400"/>
                    <a:pt x="4739" y="14400"/>
                  </a:cubicBezTo>
                  <a:cubicBezTo>
                    <a:pt x="6724" y="14400"/>
                    <a:pt x="8691" y="13832"/>
                    <a:pt x="10396" y="12726"/>
                  </a:cubicBezTo>
                  <a:cubicBezTo>
                    <a:pt x="13091" y="10982"/>
                    <a:pt x="14826" y="8085"/>
                    <a:pt x="15100" y="4881"/>
                  </a:cubicBezTo>
                  <a:cubicBezTo>
                    <a:pt x="15220" y="3425"/>
                    <a:pt x="15032" y="1965"/>
                    <a:pt x="14552" y="581"/>
                  </a:cubicBezTo>
                  <a:cubicBezTo>
                    <a:pt x="13433" y="190"/>
                    <a:pt x="12277" y="0"/>
                    <a:pt x="1113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7"/>
            <p:cNvSpPr/>
            <p:nvPr/>
          </p:nvSpPr>
          <p:spPr>
            <a:xfrm>
              <a:off x="2145304" y="3364286"/>
              <a:ext cx="380971" cy="361755"/>
            </a:xfrm>
            <a:custGeom>
              <a:avLst/>
              <a:gdLst/>
              <a:ahLst/>
              <a:cxnLst/>
              <a:rect l="l" t="t" r="r" b="b"/>
              <a:pathLst>
                <a:path w="14552" h="13818" extrusionOk="0">
                  <a:moveTo>
                    <a:pt x="11125" y="0"/>
                  </a:moveTo>
                  <a:cubicBezTo>
                    <a:pt x="8415" y="0"/>
                    <a:pt x="5760" y="1061"/>
                    <a:pt x="3776" y="3042"/>
                  </a:cubicBezTo>
                  <a:cubicBezTo>
                    <a:pt x="956" y="5862"/>
                    <a:pt x="0" y="10051"/>
                    <a:pt x="1317" y="13817"/>
                  </a:cubicBezTo>
                  <a:cubicBezTo>
                    <a:pt x="1307" y="12900"/>
                    <a:pt x="1542" y="11853"/>
                    <a:pt x="1999" y="10738"/>
                  </a:cubicBezTo>
                  <a:cubicBezTo>
                    <a:pt x="2186" y="10277"/>
                    <a:pt x="2402" y="9825"/>
                    <a:pt x="2643" y="9388"/>
                  </a:cubicBezTo>
                  <a:cubicBezTo>
                    <a:pt x="3416" y="7971"/>
                    <a:pt x="4511" y="6506"/>
                    <a:pt x="5876" y="5141"/>
                  </a:cubicBezTo>
                  <a:cubicBezTo>
                    <a:pt x="7245" y="3772"/>
                    <a:pt x="8710" y="2682"/>
                    <a:pt x="10127" y="1908"/>
                  </a:cubicBezTo>
                  <a:cubicBezTo>
                    <a:pt x="10564" y="1668"/>
                    <a:pt x="11011" y="1452"/>
                    <a:pt x="11472" y="1260"/>
                  </a:cubicBezTo>
                  <a:cubicBezTo>
                    <a:pt x="12555" y="816"/>
                    <a:pt x="13578" y="582"/>
                    <a:pt x="14472" y="582"/>
                  </a:cubicBezTo>
                  <a:cubicBezTo>
                    <a:pt x="14499" y="582"/>
                    <a:pt x="14525" y="582"/>
                    <a:pt x="14552" y="582"/>
                  </a:cubicBezTo>
                  <a:cubicBezTo>
                    <a:pt x="13431" y="191"/>
                    <a:pt x="12273" y="0"/>
                    <a:pt x="11125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7"/>
            <p:cNvSpPr/>
            <p:nvPr/>
          </p:nvSpPr>
          <p:spPr>
            <a:xfrm>
              <a:off x="2369039" y="3365307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6265" y="6553"/>
                  </a:lnTo>
                  <a:cubicBezTo>
                    <a:pt x="6409" y="5991"/>
                    <a:pt x="6505" y="5419"/>
                    <a:pt x="6554" y="4843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7"/>
            <p:cNvSpPr/>
            <p:nvPr/>
          </p:nvSpPr>
          <p:spPr>
            <a:xfrm>
              <a:off x="2165541" y="3568674"/>
              <a:ext cx="171584" cy="171584"/>
            </a:xfrm>
            <a:custGeom>
              <a:avLst/>
              <a:gdLst/>
              <a:ahLst/>
              <a:cxnLst/>
              <a:rect l="l" t="t" r="r" b="b"/>
              <a:pathLst>
                <a:path w="6554" h="6554" extrusionOk="0">
                  <a:moveTo>
                    <a:pt x="289" y="1"/>
                  </a:moveTo>
                  <a:cubicBezTo>
                    <a:pt x="145" y="563"/>
                    <a:pt x="49" y="1134"/>
                    <a:pt x="1" y="1711"/>
                  </a:cubicBezTo>
                  <a:lnTo>
                    <a:pt x="1226" y="2931"/>
                  </a:lnTo>
                  <a:lnTo>
                    <a:pt x="4848" y="6553"/>
                  </a:lnTo>
                  <a:cubicBezTo>
                    <a:pt x="5420" y="6505"/>
                    <a:pt x="5991" y="6409"/>
                    <a:pt x="6554" y="6270"/>
                  </a:cubicBezTo>
                  <a:lnTo>
                    <a:pt x="1870" y="158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7"/>
            <p:cNvSpPr/>
            <p:nvPr/>
          </p:nvSpPr>
          <p:spPr>
            <a:xfrm>
              <a:off x="2369039" y="3365307"/>
              <a:ext cx="76629" cy="48957"/>
            </a:xfrm>
            <a:custGeom>
              <a:avLst/>
              <a:gdLst/>
              <a:ahLst/>
              <a:cxnLst/>
              <a:rect l="l" t="t" r="r" b="b"/>
              <a:pathLst>
                <a:path w="2927" h="1870" extrusionOk="0">
                  <a:moveTo>
                    <a:pt x="1706" y="0"/>
                  </a:moveTo>
                  <a:cubicBezTo>
                    <a:pt x="1130" y="48"/>
                    <a:pt x="558" y="145"/>
                    <a:pt x="1" y="289"/>
                  </a:cubicBezTo>
                  <a:lnTo>
                    <a:pt x="1581" y="1869"/>
                  </a:lnTo>
                  <a:cubicBezTo>
                    <a:pt x="2018" y="1629"/>
                    <a:pt x="2465" y="1413"/>
                    <a:pt x="2926" y="1221"/>
                  </a:cubicBezTo>
                  <a:lnTo>
                    <a:pt x="1706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7"/>
            <p:cNvSpPr/>
            <p:nvPr/>
          </p:nvSpPr>
          <p:spPr>
            <a:xfrm>
              <a:off x="2264685" y="3468849"/>
              <a:ext cx="176689" cy="167840"/>
            </a:xfrm>
            <a:custGeom>
              <a:avLst/>
              <a:gdLst/>
              <a:ahLst/>
              <a:cxnLst/>
              <a:rect l="l" t="t" r="r" b="b"/>
              <a:pathLst>
                <a:path w="6749" h="6411" extrusionOk="0">
                  <a:moveTo>
                    <a:pt x="6142" y="1"/>
                  </a:moveTo>
                  <a:cubicBezTo>
                    <a:pt x="6044" y="1"/>
                    <a:pt x="5943" y="37"/>
                    <a:pt x="5851" y="124"/>
                  </a:cubicBezTo>
                  <a:lnTo>
                    <a:pt x="297" y="5682"/>
                  </a:lnTo>
                  <a:cubicBezTo>
                    <a:pt x="1" y="5994"/>
                    <a:pt x="282" y="6411"/>
                    <a:pt x="609" y="6411"/>
                  </a:cubicBezTo>
                  <a:cubicBezTo>
                    <a:pt x="706" y="6411"/>
                    <a:pt x="807" y="6374"/>
                    <a:pt x="898" y="6288"/>
                  </a:cubicBezTo>
                  <a:lnTo>
                    <a:pt x="6456" y="729"/>
                  </a:lnTo>
                  <a:cubicBezTo>
                    <a:pt x="6749" y="418"/>
                    <a:pt x="6470" y="1"/>
                    <a:pt x="614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7"/>
            <p:cNvSpPr/>
            <p:nvPr/>
          </p:nvSpPr>
          <p:spPr>
            <a:xfrm>
              <a:off x="2263402" y="3463430"/>
              <a:ext cx="180616" cy="179071"/>
            </a:xfrm>
            <a:custGeom>
              <a:avLst/>
              <a:gdLst/>
              <a:ahLst/>
              <a:cxnLst/>
              <a:rect l="l" t="t" r="r" b="b"/>
              <a:pathLst>
                <a:path w="6899" h="6840" extrusionOk="0">
                  <a:moveTo>
                    <a:pt x="6202" y="419"/>
                  </a:moveTo>
                  <a:cubicBezTo>
                    <a:pt x="6361" y="419"/>
                    <a:pt x="6499" y="627"/>
                    <a:pt x="6351" y="778"/>
                  </a:cubicBezTo>
                  <a:lnTo>
                    <a:pt x="5823" y="1306"/>
                  </a:lnTo>
                  <a:lnTo>
                    <a:pt x="5530" y="1013"/>
                  </a:lnTo>
                  <a:lnTo>
                    <a:pt x="6058" y="485"/>
                  </a:lnTo>
                  <a:cubicBezTo>
                    <a:pt x="6103" y="439"/>
                    <a:pt x="6154" y="419"/>
                    <a:pt x="6202" y="419"/>
                  </a:cubicBezTo>
                  <a:close/>
                  <a:moveTo>
                    <a:pt x="5218" y="1325"/>
                  </a:moveTo>
                  <a:lnTo>
                    <a:pt x="5511" y="1619"/>
                  </a:lnTo>
                  <a:lnTo>
                    <a:pt x="4425" y="2709"/>
                  </a:lnTo>
                  <a:lnTo>
                    <a:pt x="4132" y="2411"/>
                  </a:lnTo>
                  <a:lnTo>
                    <a:pt x="5218" y="1325"/>
                  </a:lnTo>
                  <a:close/>
                  <a:moveTo>
                    <a:pt x="3820" y="2723"/>
                  </a:moveTo>
                  <a:lnTo>
                    <a:pt x="4113" y="3017"/>
                  </a:lnTo>
                  <a:lnTo>
                    <a:pt x="3027" y="4102"/>
                  </a:lnTo>
                  <a:lnTo>
                    <a:pt x="2734" y="3809"/>
                  </a:lnTo>
                  <a:lnTo>
                    <a:pt x="3820" y="2723"/>
                  </a:lnTo>
                  <a:close/>
                  <a:moveTo>
                    <a:pt x="2422" y="4121"/>
                  </a:moveTo>
                  <a:lnTo>
                    <a:pt x="2715" y="4414"/>
                  </a:lnTo>
                  <a:lnTo>
                    <a:pt x="1629" y="5500"/>
                  </a:lnTo>
                  <a:lnTo>
                    <a:pt x="1336" y="5207"/>
                  </a:lnTo>
                  <a:lnTo>
                    <a:pt x="2422" y="4121"/>
                  </a:lnTo>
                  <a:close/>
                  <a:moveTo>
                    <a:pt x="1028" y="5519"/>
                  </a:moveTo>
                  <a:lnTo>
                    <a:pt x="1321" y="5812"/>
                  </a:lnTo>
                  <a:lnTo>
                    <a:pt x="793" y="6336"/>
                  </a:lnTo>
                  <a:cubicBezTo>
                    <a:pt x="747" y="6389"/>
                    <a:pt x="693" y="6411"/>
                    <a:pt x="642" y="6411"/>
                  </a:cubicBezTo>
                  <a:cubicBezTo>
                    <a:pt x="479" y="6411"/>
                    <a:pt x="337" y="6193"/>
                    <a:pt x="505" y="6043"/>
                  </a:cubicBezTo>
                  <a:lnTo>
                    <a:pt x="500" y="6043"/>
                  </a:lnTo>
                  <a:lnTo>
                    <a:pt x="1028" y="5519"/>
                  </a:lnTo>
                  <a:close/>
                  <a:moveTo>
                    <a:pt x="6187" y="0"/>
                  </a:moveTo>
                  <a:cubicBezTo>
                    <a:pt x="6029" y="0"/>
                    <a:pt x="5870" y="58"/>
                    <a:pt x="5746" y="173"/>
                  </a:cubicBezTo>
                  <a:lnTo>
                    <a:pt x="5222" y="701"/>
                  </a:lnTo>
                  <a:lnTo>
                    <a:pt x="5016" y="499"/>
                  </a:lnTo>
                  <a:cubicBezTo>
                    <a:pt x="4968" y="451"/>
                    <a:pt x="4914" y="431"/>
                    <a:pt x="4862" y="431"/>
                  </a:cubicBezTo>
                  <a:cubicBezTo>
                    <a:pt x="4693" y="431"/>
                    <a:pt x="4549" y="648"/>
                    <a:pt x="4704" y="807"/>
                  </a:cubicBezTo>
                  <a:lnTo>
                    <a:pt x="4910" y="1013"/>
                  </a:lnTo>
                  <a:lnTo>
                    <a:pt x="3824" y="2099"/>
                  </a:lnTo>
                  <a:lnTo>
                    <a:pt x="3618" y="1897"/>
                  </a:lnTo>
                  <a:cubicBezTo>
                    <a:pt x="3569" y="1847"/>
                    <a:pt x="3515" y="1827"/>
                    <a:pt x="3462" y="1827"/>
                  </a:cubicBezTo>
                  <a:cubicBezTo>
                    <a:pt x="3291" y="1827"/>
                    <a:pt x="3144" y="2047"/>
                    <a:pt x="3306" y="2205"/>
                  </a:cubicBezTo>
                  <a:lnTo>
                    <a:pt x="3512" y="2411"/>
                  </a:lnTo>
                  <a:lnTo>
                    <a:pt x="2426" y="3497"/>
                  </a:lnTo>
                  <a:lnTo>
                    <a:pt x="2220" y="3295"/>
                  </a:lnTo>
                  <a:cubicBezTo>
                    <a:pt x="2172" y="3247"/>
                    <a:pt x="2118" y="3227"/>
                    <a:pt x="2066" y="3227"/>
                  </a:cubicBezTo>
                  <a:cubicBezTo>
                    <a:pt x="1897" y="3227"/>
                    <a:pt x="1753" y="3444"/>
                    <a:pt x="1908" y="3603"/>
                  </a:cubicBezTo>
                  <a:lnTo>
                    <a:pt x="2114" y="3809"/>
                  </a:lnTo>
                  <a:lnTo>
                    <a:pt x="1028" y="4895"/>
                  </a:lnTo>
                  <a:lnTo>
                    <a:pt x="822" y="4693"/>
                  </a:lnTo>
                  <a:cubicBezTo>
                    <a:pt x="774" y="4645"/>
                    <a:pt x="720" y="4625"/>
                    <a:pt x="668" y="4625"/>
                  </a:cubicBezTo>
                  <a:cubicBezTo>
                    <a:pt x="499" y="4625"/>
                    <a:pt x="355" y="4842"/>
                    <a:pt x="510" y="5001"/>
                  </a:cubicBezTo>
                  <a:lnTo>
                    <a:pt x="716" y="5207"/>
                  </a:lnTo>
                  <a:lnTo>
                    <a:pt x="188" y="5731"/>
                  </a:lnTo>
                  <a:cubicBezTo>
                    <a:pt x="68" y="5851"/>
                    <a:pt x="0" y="6019"/>
                    <a:pt x="0" y="6192"/>
                  </a:cubicBezTo>
                  <a:cubicBezTo>
                    <a:pt x="0" y="6582"/>
                    <a:pt x="319" y="6840"/>
                    <a:pt x="651" y="6840"/>
                  </a:cubicBezTo>
                  <a:cubicBezTo>
                    <a:pt x="811" y="6840"/>
                    <a:pt x="973" y="6781"/>
                    <a:pt x="1105" y="6648"/>
                  </a:cubicBezTo>
                  <a:lnTo>
                    <a:pt x="1629" y="6120"/>
                  </a:lnTo>
                  <a:lnTo>
                    <a:pt x="1836" y="6326"/>
                  </a:lnTo>
                  <a:cubicBezTo>
                    <a:pt x="1883" y="6373"/>
                    <a:pt x="1936" y="6392"/>
                    <a:pt x="1986" y="6392"/>
                  </a:cubicBezTo>
                  <a:cubicBezTo>
                    <a:pt x="2156" y="6392"/>
                    <a:pt x="2303" y="6173"/>
                    <a:pt x="2148" y="6014"/>
                  </a:cubicBezTo>
                  <a:lnTo>
                    <a:pt x="1941" y="5812"/>
                  </a:lnTo>
                  <a:lnTo>
                    <a:pt x="3027" y="4722"/>
                  </a:lnTo>
                  <a:lnTo>
                    <a:pt x="3233" y="4929"/>
                  </a:lnTo>
                  <a:cubicBezTo>
                    <a:pt x="3281" y="4975"/>
                    <a:pt x="3334" y="4994"/>
                    <a:pt x="3384" y="4994"/>
                  </a:cubicBezTo>
                  <a:cubicBezTo>
                    <a:pt x="3554" y="4994"/>
                    <a:pt x="3701" y="4775"/>
                    <a:pt x="3546" y="4616"/>
                  </a:cubicBezTo>
                  <a:lnTo>
                    <a:pt x="3339" y="4414"/>
                  </a:lnTo>
                  <a:lnTo>
                    <a:pt x="4425" y="3324"/>
                  </a:lnTo>
                  <a:lnTo>
                    <a:pt x="4631" y="3531"/>
                  </a:lnTo>
                  <a:cubicBezTo>
                    <a:pt x="4680" y="3580"/>
                    <a:pt x="4733" y="3600"/>
                    <a:pt x="4785" y="3600"/>
                  </a:cubicBezTo>
                  <a:cubicBezTo>
                    <a:pt x="4955" y="3600"/>
                    <a:pt x="5102" y="3377"/>
                    <a:pt x="4944" y="3218"/>
                  </a:cubicBezTo>
                  <a:lnTo>
                    <a:pt x="4737" y="3017"/>
                  </a:lnTo>
                  <a:lnTo>
                    <a:pt x="5823" y="1926"/>
                  </a:lnTo>
                  <a:lnTo>
                    <a:pt x="6029" y="2133"/>
                  </a:lnTo>
                  <a:cubicBezTo>
                    <a:pt x="6078" y="2182"/>
                    <a:pt x="6131" y="2202"/>
                    <a:pt x="6183" y="2202"/>
                  </a:cubicBezTo>
                  <a:cubicBezTo>
                    <a:pt x="6353" y="2202"/>
                    <a:pt x="6500" y="1979"/>
                    <a:pt x="6342" y="1820"/>
                  </a:cubicBezTo>
                  <a:lnTo>
                    <a:pt x="6135" y="1619"/>
                  </a:lnTo>
                  <a:lnTo>
                    <a:pt x="6664" y="1090"/>
                  </a:lnTo>
                  <a:cubicBezTo>
                    <a:pt x="6899" y="835"/>
                    <a:pt x="6894" y="437"/>
                    <a:pt x="6644" y="192"/>
                  </a:cubicBezTo>
                  <a:cubicBezTo>
                    <a:pt x="6519" y="64"/>
                    <a:pt x="6353" y="0"/>
                    <a:pt x="61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7"/>
            <p:cNvSpPr/>
            <p:nvPr/>
          </p:nvSpPr>
          <p:spPr>
            <a:xfrm>
              <a:off x="2151587" y="3358605"/>
              <a:ext cx="397962" cy="388433"/>
            </a:xfrm>
            <a:custGeom>
              <a:avLst/>
              <a:gdLst/>
              <a:ahLst/>
              <a:cxnLst/>
              <a:rect l="l" t="t" r="r" b="b"/>
              <a:pathLst>
                <a:path w="15201" h="14837" extrusionOk="0">
                  <a:moveTo>
                    <a:pt x="10878" y="442"/>
                  </a:moveTo>
                  <a:cubicBezTo>
                    <a:pt x="11986" y="442"/>
                    <a:pt x="13086" y="621"/>
                    <a:pt x="14139" y="972"/>
                  </a:cubicBezTo>
                  <a:lnTo>
                    <a:pt x="14139" y="977"/>
                  </a:lnTo>
                  <a:cubicBezTo>
                    <a:pt x="14528" y="2140"/>
                    <a:pt x="14711" y="3369"/>
                    <a:pt x="14667" y="4599"/>
                  </a:cubicBezTo>
                  <a:lnTo>
                    <a:pt x="10517" y="449"/>
                  </a:lnTo>
                  <a:cubicBezTo>
                    <a:pt x="10637" y="444"/>
                    <a:pt x="10758" y="442"/>
                    <a:pt x="10878" y="442"/>
                  </a:cubicBezTo>
                  <a:close/>
                  <a:moveTo>
                    <a:pt x="942" y="8467"/>
                  </a:moveTo>
                  <a:lnTo>
                    <a:pt x="6649" y="14169"/>
                  </a:lnTo>
                  <a:cubicBezTo>
                    <a:pt x="6255" y="14251"/>
                    <a:pt x="5857" y="14313"/>
                    <a:pt x="5458" y="14351"/>
                  </a:cubicBezTo>
                  <a:lnTo>
                    <a:pt x="764" y="9653"/>
                  </a:lnTo>
                  <a:cubicBezTo>
                    <a:pt x="798" y="9254"/>
                    <a:pt x="860" y="8856"/>
                    <a:pt x="942" y="8467"/>
                  </a:cubicBezTo>
                  <a:close/>
                  <a:moveTo>
                    <a:pt x="726" y="10239"/>
                  </a:moveTo>
                  <a:lnTo>
                    <a:pt x="4881" y="14385"/>
                  </a:lnTo>
                  <a:cubicBezTo>
                    <a:pt x="4760" y="14389"/>
                    <a:pt x="4639" y="14391"/>
                    <a:pt x="4519" y="14391"/>
                  </a:cubicBezTo>
                  <a:cubicBezTo>
                    <a:pt x="3406" y="14391"/>
                    <a:pt x="2303" y="14212"/>
                    <a:pt x="1250" y="13861"/>
                  </a:cubicBezTo>
                  <a:cubicBezTo>
                    <a:pt x="860" y="12694"/>
                    <a:pt x="683" y="11469"/>
                    <a:pt x="726" y="10239"/>
                  </a:cubicBezTo>
                  <a:close/>
                  <a:moveTo>
                    <a:pt x="10877" y="0"/>
                  </a:moveTo>
                  <a:cubicBezTo>
                    <a:pt x="9996" y="0"/>
                    <a:pt x="9113" y="110"/>
                    <a:pt x="8249" y="329"/>
                  </a:cubicBezTo>
                  <a:cubicBezTo>
                    <a:pt x="5424" y="1059"/>
                    <a:pt x="3018" y="2918"/>
                    <a:pt x="1600" y="5469"/>
                  </a:cubicBezTo>
                  <a:cubicBezTo>
                    <a:pt x="1496" y="5648"/>
                    <a:pt x="1646" y="5807"/>
                    <a:pt x="1797" y="5807"/>
                  </a:cubicBezTo>
                  <a:cubicBezTo>
                    <a:pt x="1868" y="5807"/>
                    <a:pt x="1940" y="5772"/>
                    <a:pt x="1985" y="5685"/>
                  </a:cubicBezTo>
                  <a:cubicBezTo>
                    <a:pt x="3325" y="3273"/>
                    <a:pt x="5578" y="1505"/>
                    <a:pt x="8244" y="790"/>
                  </a:cubicBezTo>
                  <a:lnTo>
                    <a:pt x="12251" y="4796"/>
                  </a:lnTo>
                  <a:cubicBezTo>
                    <a:pt x="12299" y="4845"/>
                    <a:pt x="12353" y="4866"/>
                    <a:pt x="12405" y="4866"/>
                  </a:cubicBezTo>
                  <a:cubicBezTo>
                    <a:pt x="12576" y="4866"/>
                    <a:pt x="12725" y="4642"/>
                    <a:pt x="12563" y="4484"/>
                  </a:cubicBezTo>
                  <a:lnTo>
                    <a:pt x="8744" y="665"/>
                  </a:lnTo>
                  <a:cubicBezTo>
                    <a:pt x="9138" y="583"/>
                    <a:pt x="9532" y="521"/>
                    <a:pt x="9935" y="487"/>
                  </a:cubicBezTo>
                  <a:lnTo>
                    <a:pt x="14629" y="5185"/>
                  </a:lnTo>
                  <a:cubicBezTo>
                    <a:pt x="14595" y="5584"/>
                    <a:pt x="14533" y="5983"/>
                    <a:pt x="14451" y="6372"/>
                  </a:cubicBezTo>
                  <a:lnTo>
                    <a:pt x="13298" y="5219"/>
                  </a:lnTo>
                  <a:cubicBezTo>
                    <a:pt x="13251" y="5173"/>
                    <a:pt x="13198" y="5153"/>
                    <a:pt x="13147" y="5153"/>
                  </a:cubicBezTo>
                  <a:cubicBezTo>
                    <a:pt x="12976" y="5153"/>
                    <a:pt x="12827" y="5372"/>
                    <a:pt x="12986" y="5531"/>
                  </a:cubicBezTo>
                  <a:lnTo>
                    <a:pt x="14331" y="6876"/>
                  </a:lnTo>
                  <a:cubicBezTo>
                    <a:pt x="13385" y="10374"/>
                    <a:pt x="10656" y="13102"/>
                    <a:pt x="7159" y="14049"/>
                  </a:cubicBezTo>
                  <a:lnTo>
                    <a:pt x="1067" y="7962"/>
                  </a:lnTo>
                  <a:cubicBezTo>
                    <a:pt x="1187" y="7506"/>
                    <a:pt x="1341" y="7064"/>
                    <a:pt x="1523" y="6627"/>
                  </a:cubicBezTo>
                  <a:cubicBezTo>
                    <a:pt x="1598" y="6453"/>
                    <a:pt x="1457" y="6320"/>
                    <a:pt x="1316" y="6320"/>
                  </a:cubicBezTo>
                  <a:cubicBezTo>
                    <a:pt x="1239" y="6320"/>
                    <a:pt x="1161" y="6361"/>
                    <a:pt x="1120" y="6458"/>
                  </a:cubicBezTo>
                  <a:cubicBezTo>
                    <a:pt x="92" y="8889"/>
                    <a:pt x="1" y="11613"/>
                    <a:pt x="870" y="14106"/>
                  </a:cubicBezTo>
                  <a:cubicBezTo>
                    <a:pt x="894" y="14169"/>
                    <a:pt x="942" y="14222"/>
                    <a:pt x="1005" y="14241"/>
                  </a:cubicBezTo>
                  <a:cubicBezTo>
                    <a:pt x="2134" y="14635"/>
                    <a:pt x="3325" y="14837"/>
                    <a:pt x="4521" y="14837"/>
                  </a:cubicBezTo>
                  <a:cubicBezTo>
                    <a:pt x="4814" y="14837"/>
                    <a:pt x="5102" y="14822"/>
                    <a:pt x="5396" y="14798"/>
                  </a:cubicBezTo>
                  <a:cubicBezTo>
                    <a:pt x="10555" y="14366"/>
                    <a:pt x="14648" y="10278"/>
                    <a:pt x="15076" y="5118"/>
                  </a:cubicBezTo>
                  <a:cubicBezTo>
                    <a:pt x="15201" y="3629"/>
                    <a:pt x="15008" y="2135"/>
                    <a:pt x="14523" y="727"/>
                  </a:cubicBezTo>
                  <a:cubicBezTo>
                    <a:pt x="14499" y="665"/>
                    <a:pt x="14451" y="612"/>
                    <a:pt x="14384" y="593"/>
                  </a:cubicBezTo>
                  <a:cubicBezTo>
                    <a:pt x="13251" y="198"/>
                    <a:pt x="12065" y="0"/>
                    <a:pt x="108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0" name="Google Shape;17180;p87"/>
          <p:cNvGrpSpPr/>
          <p:nvPr/>
        </p:nvGrpSpPr>
        <p:grpSpPr>
          <a:xfrm>
            <a:off x="2593925" y="3370596"/>
            <a:ext cx="406392" cy="365263"/>
            <a:chOff x="2593925" y="3370596"/>
            <a:chExt cx="406392" cy="365263"/>
          </a:xfrm>
        </p:grpSpPr>
        <p:sp>
          <p:nvSpPr>
            <p:cNvPr id="17181" name="Google Shape;17181;p87"/>
            <p:cNvSpPr/>
            <p:nvPr/>
          </p:nvSpPr>
          <p:spPr>
            <a:xfrm>
              <a:off x="2614162" y="3590560"/>
              <a:ext cx="365892" cy="139121"/>
            </a:xfrm>
            <a:custGeom>
              <a:avLst/>
              <a:gdLst/>
              <a:ahLst/>
              <a:cxnLst/>
              <a:rect l="l" t="t" r="r" b="b"/>
              <a:pathLst>
                <a:path w="13976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2775" y="5314"/>
                  </a:lnTo>
                  <a:cubicBezTo>
                    <a:pt x="13438" y="5314"/>
                    <a:pt x="13976" y="4776"/>
                    <a:pt x="13976" y="4113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87"/>
            <p:cNvSpPr/>
            <p:nvPr/>
          </p:nvSpPr>
          <p:spPr>
            <a:xfrm>
              <a:off x="2614162" y="3590560"/>
              <a:ext cx="52360" cy="139121"/>
            </a:xfrm>
            <a:custGeom>
              <a:avLst/>
              <a:gdLst/>
              <a:ahLst/>
              <a:cxnLst/>
              <a:rect l="l" t="t" r="r" b="b"/>
              <a:pathLst>
                <a:path w="2000" h="5314" extrusionOk="0">
                  <a:moveTo>
                    <a:pt x="1" y="0"/>
                  </a:moveTo>
                  <a:lnTo>
                    <a:pt x="1" y="4113"/>
                  </a:lnTo>
                  <a:cubicBezTo>
                    <a:pt x="1" y="4776"/>
                    <a:pt x="539" y="5314"/>
                    <a:pt x="1202" y="5314"/>
                  </a:cubicBezTo>
                  <a:lnTo>
                    <a:pt x="1999" y="5314"/>
                  </a:lnTo>
                  <a:cubicBezTo>
                    <a:pt x="1336" y="5314"/>
                    <a:pt x="798" y="4776"/>
                    <a:pt x="798" y="4113"/>
                  </a:cubicBezTo>
                  <a:lnTo>
                    <a:pt x="79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7"/>
            <p:cNvSpPr/>
            <p:nvPr/>
          </p:nvSpPr>
          <p:spPr>
            <a:xfrm>
              <a:off x="2614162" y="3590560"/>
              <a:ext cx="365892" cy="75241"/>
            </a:xfrm>
            <a:custGeom>
              <a:avLst/>
              <a:gdLst/>
              <a:ahLst/>
              <a:cxnLst/>
              <a:rect l="l" t="t" r="r" b="b"/>
              <a:pathLst>
                <a:path w="13976" h="2874" extrusionOk="0">
                  <a:moveTo>
                    <a:pt x="1" y="0"/>
                  </a:moveTo>
                  <a:lnTo>
                    <a:pt x="1" y="1201"/>
                  </a:lnTo>
                  <a:cubicBezTo>
                    <a:pt x="1754" y="2129"/>
                    <a:pt x="3681" y="2695"/>
                    <a:pt x="5655" y="2873"/>
                  </a:cubicBezTo>
                  <a:lnTo>
                    <a:pt x="8321" y="2873"/>
                  </a:lnTo>
                  <a:cubicBezTo>
                    <a:pt x="10301" y="2695"/>
                    <a:pt x="12222" y="2129"/>
                    <a:pt x="13976" y="1201"/>
                  </a:cubicBezTo>
                  <a:lnTo>
                    <a:pt x="13976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7"/>
            <p:cNvSpPr/>
            <p:nvPr/>
          </p:nvSpPr>
          <p:spPr>
            <a:xfrm>
              <a:off x="2600077" y="3442774"/>
              <a:ext cx="394192" cy="191585"/>
            </a:xfrm>
            <a:custGeom>
              <a:avLst/>
              <a:gdLst/>
              <a:ahLst/>
              <a:cxnLst/>
              <a:rect l="l" t="t" r="r" b="b"/>
              <a:pathLst>
                <a:path w="15057" h="7318" extrusionOk="0">
                  <a:moveTo>
                    <a:pt x="13860" y="1"/>
                  </a:moveTo>
                  <a:cubicBezTo>
                    <a:pt x="13857" y="1"/>
                    <a:pt x="13854" y="1"/>
                    <a:pt x="13851" y="1"/>
                  </a:cubicBezTo>
                  <a:lnTo>
                    <a:pt x="1202" y="1"/>
                  </a:lnTo>
                  <a:cubicBezTo>
                    <a:pt x="534" y="1"/>
                    <a:pt x="1" y="534"/>
                    <a:pt x="1" y="1202"/>
                  </a:cubicBezTo>
                  <a:lnTo>
                    <a:pt x="1" y="5343"/>
                  </a:lnTo>
                  <a:cubicBezTo>
                    <a:pt x="1894" y="6448"/>
                    <a:pt x="4007" y="7120"/>
                    <a:pt x="6193" y="7317"/>
                  </a:cubicBezTo>
                  <a:lnTo>
                    <a:pt x="8859" y="7317"/>
                  </a:lnTo>
                  <a:cubicBezTo>
                    <a:pt x="11045" y="7120"/>
                    <a:pt x="13159" y="6448"/>
                    <a:pt x="15057" y="5343"/>
                  </a:cubicBezTo>
                  <a:lnTo>
                    <a:pt x="15057" y="1202"/>
                  </a:lnTo>
                  <a:cubicBezTo>
                    <a:pt x="15057" y="537"/>
                    <a:pt x="14519" y="1"/>
                    <a:pt x="1386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7"/>
            <p:cNvSpPr/>
            <p:nvPr/>
          </p:nvSpPr>
          <p:spPr>
            <a:xfrm>
              <a:off x="2599972" y="3442643"/>
              <a:ext cx="52072" cy="151085"/>
            </a:xfrm>
            <a:custGeom>
              <a:avLst/>
              <a:gdLst/>
              <a:ahLst/>
              <a:cxnLst/>
              <a:rect l="l" t="t" r="r" b="b"/>
              <a:pathLst>
                <a:path w="1989" h="5771" extrusionOk="0">
                  <a:moveTo>
                    <a:pt x="1206" y="1"/>
                  </a:moveTo>
                  <a:cubicBezTo>
                    <a:pt x="538" y="1"/>
                    <a:pt x="0" y="539"/>
                    <a:pt x="5" y="1202"/>
                  </a:cubicBezTo>
                  <a:lnTo>
                    <a:pt x="5" y="5348"/>
                  </a:lnTo>
                  <a:cubicBezTo>
                    <a:pt x="259" y="5497"/>
                    <a:pt x="524" y="5636"/>
                    <a:pt x="788" y="5771"/>
                  </a:cubicBezTo>
                  <a:lnTo>
                    <a:pt x="788" y="1202"/>
                  </a:lnTo>
                  <a:cubicBezTo>
                    <a:pt x="788" y="539"/>
                    <a:pt x="1326" y="1"/>
                    <a:pt x="198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7"/>
            <p:cNvSpPr/>
            <p:nvPr/>
          </p:nvSpPr>
          <p:spPr>
            <a:xfrm>
              <a:off x="2715033" y="3542389"/>
              <a:ext cx="164175" cy="91970"/>
            </a:xfrm>
            <a:custGeom>
              <a:avLst/>
              <a:gdLst/>
              <a:ahLst/>
              <a:cxnLst/>
              <a:rect l="l" t="t" r="r" b="b"/>
              <a:pathLst>
                <a:path w="6271" h="3513" extrusionOk="0">
                  <a:moveTo>
                    <a:pt x="1024" y="1"/>
                  </a:moveTo>
                  <a:cubicBezTo>
                    <a:pt x="457" y="1"/>
                    <a:pt x="1" y="457"/>
                    <a:pt x="1" y="1019"/>
                  </a:cubicBezTo>
                  <a:lnTo>
                    <a:pt x="1" y="3238"/>
                  </a:lnTo>
                  <a:cubicBezTo>
                    <a:pt x="596" y="3368"/>
                    <a:pt x="1197" y="3459"/>
                    <a:pt x="1802" y="3512"/>
                  </a:cubicBezTo>
                  <a:lnTo>
                    <a:pt x="4468" y="3512"/>
                  </a:lnTo>
                  <a:cubicBezTo>
                    <a:pt x="5074" y="3459"/>
                    <a:pt x="5679" y="3368"/>
                    <a:pt x="6270" y="3238"/>
                  </a:cubicBezTo>
                  <a:lnTo>
                    <a:pt x="6270" y="1019"/>
                  </a:lnTo>
                  <a:cubicBezTo>
                    <a:pt x="6270" y="457"/>
                    <a:pt x="5814" y="1"/>
                    <a:pt x="5252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7"/>
            <p:cNvSpPr/>
            <p:nvPr/>
          </p:nvSpPr>
          <p:spPr>
            <a:xfrm>
              <a:off x="2762210" y="3591319"/>
              <a:ext cx="69822" cy="87310"/>
            </a:xfrm>
            <a:custGeom>
              <a:avLst/>
              <a:gdLst/>
              <a:ahLst/>
              <a:cxnLst/>
              <a:rect l="l" t="t" r="r" b="b"/>
              <a:pathLst>
                <a:path w="2667" h="3335" extrusionOk="0">
                  <a:moveTo>
                    <a:pt x="697" y="0"/>
                  </a:moveTo>
                  <a:cubicBezTo>
                    <a:pt x="313" y="0"/>
                    <a:pt x="0" y="313"/>
                    <a:pt x="0" y="697"/>
                  </a:cubicBezTo>
                  <a:lnTo>
                    <a:pt x="0" y="2638"/>
                  </a:lnTo>
                  <a:cubicBezTo>
                    <a:pt x="0" y="3022"/>
                    <a:pt x="313" y="3334"/>
                    <a:pt x="697" y="3334"/>
                  </a:cubicBezTo>
                  <a:lnTo>
                    <a:pt x="1975" y="3334"/>
                  </a:lnTo>
                  <a:cubicBezTo>
                    <a:pt x="2354" y="3334"/>
                    <a:pt x="2666" y="3022"/>
                    <a:pt x="2666" y="2638"/>
                  </a:cubicBezTo>
                  <a:lnTo>
                    <a:pt x="2666" y="697"/>
                  </a:lnTo>
                  <a:cubicBezTo>
                    <a:pt x="2666" y="313"/>
                    <a:pt x="2354" y="0"/>
                    <a:pt x="1975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7"/>
            <p:cNvSpPr/>
            <p:nvPr/>
          </p:nvSpPr>
          <p:spPr>
            <a:xfrm>
              <a:off x="2786348" y="3615457"/>
              <a:ext cx="21546" cy="39008"/>
            </a:xfrm>
            <a:custGeom>
              <a:avLst/>
              <a:gdLst/>
              <a:ahLst/>
              <a:cxnLst/>
              <a:rect l="l" t="t" r="r" b="b"/>
              <a:pathLst>
                <a:path w="823" h="1490" extrusionOk="0">
                  <a:moveTo>
                    <a:pt x="1" y="1"/>
                  </a:moveTo>
                  <a:lnTo>
                    <a:pt x="1" y="1490"/>
                  </a:lnTo>
                  <a:lnTo>
                    <a:pt x="822" y="1490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7"/>
            <p:cNvSpPr/>
            <p:nvPr/>
          </p:nvSpPr>
          <p:spPr>
            <a:xfrm>
              <a:off x="2733150" y="3376617"/>
              <a:ext cx="127942" cy="32097"/>
            </a:xfrm>
            <a:custGeom>
              <a:avLst/>
              <a:gdLst/>
              <a:ahLst/>
              <a:cxnLst/>
              <a:rect l="l" t="t" r="r" b="b"/>
              <a:pathLst>
                <a:path w="4887" h="1226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683"/>
                    <a:pt x="543" y="1226"/>
                    <a:pt x="1211" y="1226"/>
                  </a:cubicBezTo>
                  <a:lnTo>
                    <a:pt x="3676" y="1226"/>
                  </a:lnTo>
                  <a:cubicBezTo>
                    <a:pt x="4343" y="1221"/>
                    <a:pt x="4886" y="683"/>
                    <a:pt x="4886" y="15"/>
                  </a:cubicBezTo>
                  <a:lnTo>
                    <a:pt x="48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7"/>
            <p:cNvSpPr/>
            <p:nvPr/>
          </p:nvSpPr>
          <p:spPr>
            <a:xfrm>
              <a:off x="2593925" y="3370596"/>
              <a:ext cx="406392" cy="365263"/>
            </a:xfrm>
            <a:custGeom>
              <a:avLst/>
              <a:gdLst/>
              <a:ahLst/>
              <a:cxnLst/>
              <a:rect l="l" t="t" r="r" b="b"/>
              <a:pathLst>
                <a:path w="15523" h="13952" extrusionOk="0">
                  <a:moveTo>
                    <a:pt x="9950" y="461"/>
                  </a:moveTo>
                  <a:cubicBezTo>
                    <a:pt x="9844" y="908"/>
                    <a:pt x="9450" y="1225"/>
                    <a:pt x="8994" y="1225"/>
                  </a:cubicBezTo>
                  <a:lnTo>
                    <a:pt x="6529" y="1225"/>
                  </a:lnTo>
                  <a:cubicBezTo>
                    <a:pt x="6073" y="1225"/>
                    <a:pt x="5679" y="908"/>
                    <a:pt x="5573" y="461"/>
                  </a:cubicBezTo>
                  <a:close/>
                  <a:moveTo>
                    <a:pt x="10416" y="481"/>
                  </a:moveTo>
                  <a:cubicBezTo>
                    <a:pt x="10882" y="572"/>
                    <a:pt x="11218" y="980"/>
                    <a:pt x="11223" y="1456"/>
                  </a:cubicBezTo>
                  <a:lnTo>
                    <a:pt x="11223" y="2522"/>
                  </a:lnTo>
                  <a:lnTo>
                    <a:pt x="4305" y="2522"/>
                  </a:lnTo>
                  <a:lnTo>
                    <a:pt x="4305" y="1456"/>
                  </a:lnTo>
                  <a:cubicBezTo>
                    <a:pt x="4305" y="980"/>
                    <a:pt x="4641" y="572"/>
                    <a:pt x="5107" y="481"/>
                  </a:cubicBezTo>
                  <a:cubicBezTo>
                    <a:pt x="5222" y="1177"/>
                    <a:pt x="5828" y="1686"/>
                    <a:pt x="6529" y="1686"/>
                  </a:cubicBezTo>
                  <a:lnTo>
                    <a:pt x="8994" y="1686"/>
                  </a:lnTo>
                  <a:cubicBezTo>
                    <a:pt x="9695" y="1686"/>
                    <a:pt x="10300" y="1177"/>
                    <a:pt x="10416" y="481"/>
                  </a:cubicBezTo>
                  <a:close/>
                  <a:moveTo>
                    <a:pt x="9878" y="6793"/>
                  </a:moveTo>
                  <a:cubicBezTo>
                    <a:pt x="10315" y="6793"/>
                    <a:pt x="10665" y="7149"/>
                    <a:pt x="10665" y="7586"/>
                  </a:cubicBezTo>
                  <a:lnTo>
                    <a:pt x="10665" y="9618"/>
                  </a:lnTo>
                  <a:cubicBezTo>
                    <a:pt x="10223" y="9704"/>
                    <a:pt x="9777" y="9772"/>
                    <a:pt x="9325" y="9820"/>
                  </a:cubicBezTo>
                  <a:lnTo>
                    <a:pt x="9325" y="9128"/>
                  </a:lnTo>
                  <a:cubicBezTo>
                    <a:pt x="9325" y="8614"/>
                    <a:pt x="8912" y="8201"/>
                    <a:pt x="8403" y="8201"/>
                  </a:cubicBezTo>
                  <a:lnTo>
                    <a:pt x="7125" y="8201"/>
                  </a:lnTo>
                  <a:cubicBezTo>
                    <a:pt x="6611" y="8201"/>
                    <a:pt x="6198" y="8614"/>
                    <a:pt x="6198" y="9128"/>
                  </a:cubicBezTo>
                  <a:lnTo>
                    <a:pt x="6198" y="9820"/>
                  </a:lnTo>
                  <a:cubicBezTo>
                    <a:pt x="5746" y="9772"/>
                    <a:pt x="5299" y="9704"/>
                    <a:pt x="4857" y="9618"/>
                  </a:cubicBezTo>
                  <a:lnTo>
                    <a:pt x="4857" y="7586"/>
                  </a:lnTo>
                  <a:cubicBezTo>
                    <a:pt x="4857" y="7149"/>
                    <a:pt x="5213" y="6793"/>
                    <a:pt x="5645" y="6793"/>
                  </a:cubicBezTo>
                  <a:close/>
                  <a:moveTo>
                    <a:pt x="8403" y="8662"/>
                  </a:moveTo>
                  <a:cubicBezTo>
                    <a:pt x="8657" y="8662"/>
                    <a:pt x="8864" y="8868"/>
                    <a:pt x="8864" y="9128"/>
                  </a:cubicBezTo>
                  <a:lnTo>
                    <a:pt x="8864" y="11069"/>
                  </a:lnTo>
                  <a:cubicBezTo>
                    <a:pt x="8864" y="11328"/>
                    <a:pt x="8657" y="11535"/>
                    <a:pt x="8398" y="11535"/>
                  </a:cubicBezTo>
                  <a:lnTo>
                    <a:pt x="7125" y="11535"/>
                  </a:lnTo>
                  <a:cubicBezTo>
                    <a:pt x="6865" y="11535"/>
                    <a:pt x="6659" y="11328"/>
                    <a:pt x="6659" y="11069"/>
                  </a:cubicBezTo>
                  <a:lnTo>
                    <a:pt x="6659" y="9128"/>
                  </a:lnTo>
                  <a:cubicBezTo>
                    <a:pt x="6659" y="8868"/>
                    <a:pt x="6865" y="8662"/>
                    <a:pt x="7125" y="8662"/>
                  </a:cubicBezTo>
                  <a:close/>
                  <a:moveTo>
                    <a:pt x="5299" y="0"/>
                  </a:moveTo>
                  <a:cubicBezTo>
                    <a:pt x="4497" y="0"/>
                    <a:pt x="3848" y="654"/>
                    <a:pt x="3844" y="1456"/>
                  </a:cubicBezTo>
                  <a:lnTo>
                    <a:pt x="3844" y="2522"/>
                  </a:lnTo>
                  <a:lnTo>
                    <a:pt x="1437" y="2522"/>
                  </a:lnTo>
                  <a:cubicBezTo>
                    <a:pt x="644" y="2522"/>
                    <a:pt x="0" y="3166"/>
                    <a:pt x="0" y="3954"/>
                  </a:cubicBezTo>
                  <a:lnTo>
                    <a:pt x="0" y="8100"/>
                  </a:lnTo>
                  <a:cubicBezTo>
                    <a:pt x="0" y="8181"/>
                    <a:pt x="44" y="8258"/>
                    <a:pt x="116" y="8297"/>
                  </a:cubicBezTo>
                  <a:cubicBezTo>
                    <a:pt x="255" y="8383"/>
                    <a:pt x="399" y="8460"/>
                    <a:pt x="543" y="8537"/>
                  </a:cubicBezTo>
                  <a:lnTo>
                    <a:pt x="543" y="9618"/>
                  </a:lnTo>
                  <a:cubicBezTo>
                    <a:pt x="543" y="9769"/>
                    <a:pt x="659" y="9845"/>
                    <a:pt x="774" y="9845"/>
                  </a:cubicBezTo>
                  <a:cubicBezTo>
                    <a:pt x="889" y="9845"/>
                    <a:pt x="1004" y="9769"/>
                    <a:pt x="1004" y="9618"/>
                  </a:cubicBezTo>
                  <a:lnTo>
                    <a:pt x="1004" y="8782"/>
                  </a:lnTo>
                  <a:cubicBezTo>
                    <a:pt x="2628" y="9589"/>
                    <a:pt x="4387" y="10103"/>
                    <a:pt x="6198" y="10286"/>
                  </a:cubicBezTo>
                  <a:lnTo>
                    <a:pt x="6198" y="11069"/>
                  </a:lnTo>
                  <a:cubicBezTo>
                    <a:pt x="6198" y="11583"/>
                    <a:pt x="6611" y="11996"/>
                    <a:pt x="7125" y="11996"/>
                  </a:cubicBezTo>
                  <a:lnTo>
                    <a:pt x="8403" y="11996"/>
                  </a:lnTo>
                  <a:cubicBezTo>
                    <a:pt x="8912" y="11996"/>
                    <a:pt x="9325" y="11583"/>
                    <a:pt x="9325" y="11069"/>
                  </a:cubicBezTo>
                  <a:lnTo>
                    <a:pt x="9325" y="10286"/>
                  </a:lnTo>
                  <a:cubicBezTo>
                    <a:pt x="11131" y="10103"/>
                    <a:pt x="12895" y="9589"/>
                    <a:pt x="14518" y="8782"/>
                  </a:cubicBezTo>
                  <a:lnTo>
                    <a:pt x="14518" y="12519"/>
                  </a:lnTo>
                  <a:cubicBezTo>
                    <a:pt x="14518" y="13053"/>
                    <a:pt x="14086" y="13485"/>
                    <a:pt x="13553" y="13490"/>
                  </a:cubicBezTo>
                  <a:lnTo>
                    <a:pt x="1975" y="13490"/>
                  </a:lnTo>
                  <a:cubicBezTo>
                    <a:pt x="1442" y="13485"/>
                    <a:pt x="1004" y="13053"/>
                    <a:pt x="1004" y="12519"/>
                  </a:cubicBezTo>
                  <a:lnTo>
                    <a:pt x="1004" y="10535"/>
                  </a:lnTo>
                  <a:cubicBezTo>
                    <a:pt x="1004" y="10382"/>
                    <a:pt x="889" y="10305"/>
                    <a:pt x="774" y="10305"/>
                  </a:cubicBezTo>
                  <a:cubicBezTo>
                    <a:pt x="659" y="10305"/>
                    <a:pt x="543" y="10382"/>
                    <a:pt x="543" y="10535"/>
                  </a:cubicBezTo>
                  <a:lnTo>
                    <a:pt x="543" y="12519"/>
                  </a:lnTo>
                  <a:cubicBezTo>
                    <a:pt x="543" y="13307"/>
                    <a:pt x="1187" y="13946"/>
                    <a:pt x="1975" y="13951"/>
                  </a:cubicBezTo>
                  <a:lnTo>
                    <a:pt x="13553" y="13951"/>
                  </a:lnTo>
                  <a:cubicBezTo>
                    <a:pt x="14341" y="13946"/>
                    <a:pt x="14979" y="13307"/>
                    <a:pt x="14979" y="12519"/>
                  </a:cubicBezTo>
                  <a:lnTo>
                    <a:pt x="14979" y="8542"/>
                  </a:lnTo>
                  <a:cubicBezTo>
                    <a:pt x="15124" y="8465"/>
                    <a:pt x="15268" y="8383"/>
                    <a:pt x="15407" y="8302"/>
                  </a:cubicBezTo>
                  <a:cubicBezTo>
                    <a:pt x="15479" y="8258"/>
                    <a:pt x="15522" y="8181"/>
                    <a:pt x="15522" y="8100"/>
                  </a:cubicBezTo>
                  <a:lnTo>
                    <a:pt x="15522" y="3959"/>
                  </a:lnTo>
                  <a:cubicBezTo>
                    <a:pt x="15522" y="3166"/>
                    <a:pt x="14879" y="2522"/>
                    <a:pt x="14091" y="2522"/>
                  </a:cubicBezTo>
                  <a:lnTo>
                    <a:pt x="13500" y="2522"/>
                  </a:lnTo>
                  <a:cubicBezTo>
                    <a:pt x="13192" y="2522"/>
                    <a:pt x="13192" y="2984"/>
                    <a:pt x="13500" y="2984"/>
                  </a:cubicBezTo>
                  <a:lnTo>
                    <a:pt x="14091" y="2984"/>
                  </a:lnTo>
                  <a:cubicBezTo>
                    <a:pt x="14624" y="2984"/>
                    <a:pt x="15061" y="3421"/>
                    <a:pt x="15061" y="3959"/>
                  </a:cubicBezTo>
                  <a:lnTo>
                    <a:pt x="15061" y="7965"/>
                  </a:lnTo>
                  <a:cubicBezTo>
                    <a:pt x="14922" y="8047"/>
                    <a:pt x="14783" y="8124"/>
                    <a:pt x="14643" y="8196"/>
                  </a:cubicBezTo>
                  <a:cubicBezTo>
                    <a:pt x="13533" y="8787"/>
                    <a:pt x="12352" y="9229"/>
                    <a:pt x="11131" y="9517"/>
                  </a:cubicBezTo>
                  <a:lnTo>
                    <a:pt x="11131" y="7581"/>
                  </a:lnTo>
                  <a:cubicBezTo>
                    <a:pt x="11127" y="6894"/>
                    <a:pt x="10569" y="6332"/>
                    <a:pt x="9878" y="6332"/>
                  </a:cubicBezTo>
                  <a:lnTo>
                    <a:pt x="5650" y="6332"/>
                  </a:lnTo>
                  <a:cubicBezTo>
                    <a:pt x="4958" y="6332"/>
                    <a:pt x="4401" y="6894"/>
                    <a:pt x="4401" y="7581"/>
                  </a:cubicBezTo>
                  <a:lnTo>
                    <a:pt x="4401" y="9517"/>
                  </a:lnTo>
                  <a:cubicBezTo>
                    <a:pt x="3017" y="9190"/>
                    <a:pt x="1696" y="8671"/>
                    <a:pt x="466" y="7965"/>
                  </a:cubicBezTo>
                  <a:lnTo>
                    <a:pt x="466" y="3954"/>
                  </a:lnTo>
                  <a:cubicBezTo>
                    <a:pt x="466" y="3421"/>
                    <a:pt x="899" y="2984"/>
                    <a:pt x="1437" y="2984"/>
                  </a:cubicBezTo>
                  <a:lnTo>
                    <a:pt x="12577" y="2984"/>
                  </a:lnTo>
                  <a:cubicBezTo>
                    <a:pt x="12885" y="2984"/>
                    <a:pt x="12885" y="2522"/>
                    <a:pt x="12577" y="2522"/>
                  </a:cubicBezTo>
                  <a:lnTo>
                    <a:pt x="11684" y="2522"/>
                  </a:lnTo>
                  <a:lnTo>
                    <a:pt x="11684" y="1456"/>
                  </a:lnTo>
                  <a:cubicBezTo>
                    <a:pt x="11684" y="654"/>
                    <a:pt x="11031" y="0"/>
                    <a:pt x="1022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7"/>
            <p:cNvSpPr/>
            <p:nvPr/>
          </p:nvSpPr>
          <p:spPr>
            <a:xfrm>
              <a:off x="2780326" y="3609436"/>
              <a:ext cx="33589" cy="51077"/>
            </a:xfrm>
            <a:custGeom>
              <a:avLst/>
              <a:gdLst/>
              <a:ahLst/>
              <a:cxnLst/>
              <a:rect l="l" t="t" r="r" b="b"/>
              <a:pathLst>
                <a:path w="1283" h="1951" extrusionOk="0">
                  <a:moveTo>
                    <a:pt x="822" y="461"/>
                  </a:moveTo>
                  <a:lnTo>
                    <a:pt x="822" y="1489"/>
                  </a:lnTo>
                  <a:lnTo>
                    <a:pt x="461" y="1489"/>
                  </a:lnTo>
                  <a:lnTo>
                    <a:pt x="461" y="461"/>
                  </a:lnTo>
                  <a:close/>
                  <a:moveTo>
                    <a:pt x="231" y="0"/>
                  </a:moveTo>
                  <a:cubicBezTo>
                    <a:pt x="106" y="0"/>
                    <a:pt x="0" y="101"/>
                    <a:pt x="0" y="231"/>
                  </a:cubicBezTo>
                  <a:lnTo>
                    <a:pt x="0" y="1720"/>
                  </a:lnTo>
                  <a:cubicBezTo>
                    <a:pt x="0" y="1845"/>
                    <a:pt x="106" y="1950"/>
                    <a:pt x="231" y="1950"/>
                  </a:cubicBezTo>
                  <a:lnTo>
                    <a:pt x="1052" y="1950"/>
                  </a:lnTo>
                  <a:cubicBezTo>
                    <a:pt x="1182" y="1950"/>
                    <a:pt x="1283" y="1845"/>
                    <a:pt x="1283" y="1720"/>
                  </a:cubicBezTo>
                  <a:lnTo>
                    <a:pt x="1283" y="231"/>
                  </a:lnTo>
                  <a:cubicBezTo>
                    <a:pt x="1283" y="101"/>
                    <a:pt x="1182" y="0"/>
                    <a:pt x="105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2" name="Google Shape;17192;p87"/>
          <p:cNvGrpSpPr/>
          <p:nvPr/>
        </p:nvGrpSpPr>
        <p:grpSpPr>
          <a:xfrm>
            <a:off x="848975" y="1987716"/>
            <a:ext cx="384898" cy="358221"/>
            <a:chOff x="848975" y="1987716"/>
            <a:chExt cx="384898" cy="358221"/>
          </a:xfrm>
        </p:grpSpPr>
        <p:sp>
          <p:nvSpPr>
            <p:cNvPr id="17193" name="Google Shape;17193;p87"/>
            <p:cNvSpPr/>
            <p:nvPr/>
          </p:nvSpPr>
          <p:spPr>
            <a:xfrm>
              <a:off x="894633" y="2178934"/>
              <a:ext cx="144932" cy="145037"/>
            </a:xfrm>
            <a:custGeom>
              <a:avLst/>
              <a:gdLst/>
              <a:ahLst/>
              <a:cxnLst/>
              <a:rect l="l" t="t" r="r" b="b"/>
              <a:pathLst>
                <a:path w="5536" h="5540" extrusionOk="0">
                  <a:moveTo>
                    <a:pt x="1951" y="0"/>
                  </a:moveTo>
                  <a:lnTo>
                    <a:pt x="760" y="1192"/>
                  </a:lnTo>
                  <a:lnTo>
                    <a:pt x="1" y="1955"/>
                  </a:lnTo>
                  <a:lnTo>
                    <a:pt x="3580" y="5539"/>
                  </a:lnTo>
                  <a:lnTo>
                    <a:pt x="5535" y="3584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7"/>
            <p:cNvSpPr/>
            <p:nvPr/>
          </p:nvSpPr>
          <p:spPr>
            <a:xfrm>
              <a:off x="894633" y="2178934"/>
              <a:ext cx="144932" cy="125036"/>
            </a:xfrm>
            <a:custGeom>
              <a:avLst/>
              <a:gdLst/>
              <a:ahLst/>
              <a:cxnLst/>
              <a:rect l="l" t="t" r="r" b="b"/>
              <a:pathLst>
                <a:path w="5536" h="4776" extrusionOk="0">
                  <a:moveTo>
                    <a:pt x="1951" y="0"/>
                  </a:moveTo>
                  <a:lnTo>
                    <a:pt x="1" y="1955"/>
                  </a:lnTo>
                  <a:lnTo>
                    <a:pt x="553" y="2513"/>
                  </a:lnTo>
                  <a:lnTo>
                    <a:pt x="894" y="2176"/>
                  </a:lnTo>
                  <a:cubicBezTo>
                    <a:pt x="1010" y="2056"/>
                    <a:pt x="1163" y="1996"/>
                    <a:pt x="1318" y="1996"/>
                  </a:cubicBezTo>
                  <a:cubicBezTo>
                    <a:pt x="1472" y="1996"/>
                    <a:pt x="1627" y="2056"/>
                    <a:pt x="1745" y="2176"/>
                  </a:cubicBezTo>
                  <a:lnTo>
                    <a:pt x="4344" y="4775"/>
                  </a:lnTo>
                  <a:lnTo>
                    <a:pt x="5535" y="3584"/>
                  </a:lnTo>
                  <a:lnTo>
                    <a:pt x="2124" y="173"/>
                  </a:lnTo>
                  <a:lnTo>
                    <a:pt x="1951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7"/>
            <p:cNvSpPr/>
            <p:nvPr/>
          </p:nvSpPr>
          <p:spPr>
            <a:xfrm>
              <a:off x="910367" y="1993449"/>
              <a:ext cx="317223" cy="314788"/>
            </a:xfrm>
            <a:custGeom>
              <a:avLst/>
              <a:gdLst/>
              <a:ahLst/>
              <a:cxnLst/>
              <a:rect l="l" t="t" r="r" b="b"/>
              <a:pathLst>
                <a:path w="12117" h="12024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651" y="12024"/>
                  </a:lnTo>
                  <a:lnTo>
                    <a:pt x="11741" y="4928"/>
                  </a:lnTo>
                  <a:cubicBezTo>
                    <a:pt x="12116" y="4558"/>
                    <a:pt x="12116" y="3953"/>
                    <a:pt x="11741" y="3583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7"/>
            <p:cNvSpPr/>
            <p:nvPr/>
          </p:nvSpPr>
          <p:spPr>
            <a:xfrm>
              <a:off x="910367" y="1993449"/>
              <a:ext cx="232452" cy="204492"/>
            </a:xfrm>
            <a:custGeom>
              <a:avLst/>
              <a:gdLst/>
              <a:ahLst/>
              <a:cxnLst/>
              <a:rect l="l" t="t" r="r" b="b"/>
              <a:pathLst>
                <a:path w="8879" h="7811" extrusionOk="0">
                  <a:moveTo>
                    <a:pt x="7766" y="0"/>
                  </a:moveTo>
                  <a:cubicBezTo>
                    <a:pt x="7522" y="0"/>
                    <a:pt x="7278" y="93"/>
                    <a:pt x="7091" y="278"/>
                  </a:cubicBezTo>
                  <a:lnTo>
                    <a:pt x="0" y="7369"/>
                  </a:lnTo>
                  <a:lnTo>
                    <a:pt x="442" y="7811"/>
                  </a:lnTo>
                  <a:lnTo>
                    <a:pt x="7533" y="715"/>
                  </a:lnTo>
                  <a:cubicBezTo>
                    <a:pt x="7718" y="530"/>
                    <a:pt x="7962" y="438"/>
                    <a:pt x="8206" y="438"/>
                  </a:cubicBezTo>
                  <a:cubicBezTo>
                    <a:pt x="8449" y="438"/>
                    <a:pt x="8693" y="530"/>
                    <a:pt x="8878" y="715"/>
                  </a:cubicBezTo>
                  <a:lnTo>
                    <a:pt x="8441" y="278"/>
                  </a:lnTo>
                  <a:cubicBezTo>
                    <a:pt x="8254" y="93"/>
                    <a:pt x="8010" y="0"/>
                    <a:pt x="77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7"/>
            <p:cNvSpPr/>
            <p:nvPr/>
          </p:nvSpPr>
          <p:spPr>
            <a:xfrm>
              <a:off x="856018" y="2253129"/>
              <a:ext cx="109328" cy="87179"/>
            </a:xfrm>
            <a:custGeom>
              <a:avLst/>
              <a:gdLst/>
              <a:ahLst/>
              <a:cxnLst/>
              <a:rect l="l" t="t" r="r" b="b"/>
              <a:pathLst>
                <a:path w="4176" h="3330" extrusionOk="0">
                  <a:moveTo>
                    <a:pt x="2350" y="1"/>
                  </a:moveTo>
                  <a:lnTo>
                    <a:pt x="1" y="2354"/>
                  </a:lnTo>
                  <a:lnTo>
                    <a:pt x="1101" y="2758"/>
                  </a:lnTo>
                  <a:lnTo>
                    <a:pt x="2677" y="3330"/>
                  </a:lnTo>
                  <a:lnTo>
                    <a:pt x="4176" y="1826"/>
                  </a:lnTo>
                  <a:lnTo>
                    <a:pt x="3104" y="755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87"/>
            <p:cNvSpPr/>
            <p:nvPr/>
          </p:nvSpPr>
          <p:spPr>
            <a:xfrm>
              <a:off x="884947" y="2292529"/>
              <a:ext cx="67832" cy="47648"/>
            </a:xfrm>
            <a:custGeom>
              <a:avLst/>
              <a:gdLst/>
              <a:ahLst/>
              <a:cxnLst/>
              <a:rect l="l" t="t" r="r" b="b"/>
              <a:pathLst>
                <a:path w="2591" h="1820" extrusionOk="0">
                  <a:moveTo>
                    <a:pt x="1519" y="0"/>
                  </a:moveTo>
                  <a:cubicBezTo>
                    <a:pt x="1352" y="0"/>
                    <a:pt x="1185" y="64"/>
                    <a:pt x="1058" y="191"/>
                  </a:cubicBezTo>
                  <a:lnTo>
                    <a:pt x="1" y="1248"/>
                  </a:lnTo>
                  <a:lnTo>
                    <a:pt x="1577" y="1820"/>
                  </a:lnTo>
                  <a:lnTo>
                    <a:pt x="2590" y="806"/>
                  </a:lnTo>
                  <a:lnTo>
                    <a:pt x="1980" y="191"/>
                  </a:lnTo>
                  <a:cubicBezTo>
                    <a:pt x="1853" y="64"/>
                    <a:pt x="1686" y="0"/>
                    <a:pt x="15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87"/>
            <p:cNvSpPr/>
            <p:nvPr/>
          </p:nvSpPr>
          <p:spPr>
            <a:xfrm>
              <a:off x="987075" y="2071884"/>
              <a:ext cx="161269" cy="157865"/>
            </a:xfrm>
            <a:custGeom>
              <a:avLst/>
              <a:gdLst/>
              <a:ahLst/>
              <a:cxnLst/>
              <a:rect l="l" t="t" r="r" b="b"/>
              <a:pathLst>
                <a:path w="6160" h="6030" extrusionOk="0">
                  <a:moveTo>
                    <a:pt x="4185" y="1"/>
                  </a:moveTo>
                  <a:cubicBezTo>
                    <a:pt x="4022" y="1"/>
                    <a:pt x="3858" y="63"/>
                    <a:pt x="3734" y="188"/>
                  </a:cubicBezTo>
                  <a:lnTo>
                    <a:pt x="251" y="3671"/>
                  </a:lnTo>
                  <a:cubicBezTo>
                    <a:pt x="1" y="3916"/>
                    <a:pt x="1" y="4320"/>
                    <a:pt x="251" y="4570"/>
                  </a:cubicBezTo>
                  <a:lnTo>
                    <a:pt x="1529" y="5843"/>
                  </a:lnTo>
                  <a:cubicBezTo>
                    <a:pt x="1651" y="5968"/>
                    <a:pt x="1813" y="6030"/>
                    <a:pt x="1976" y="6030"/>
                  </a:cubicBezTo>
                  <a:cubicBezTo>
                    <a:pt x="2139" y="6030"/>
                    <a:pt x="2302" y="5968"/>
                    <a:pt x="2427" y="5843"/>
                  </a:cubicBezTo>
                  <a:lnTo>
                    <a:pt x="5910" y="2360"/>
                  </a:lnTo>
                  <a:cubicBezTo>
                    <a:pt x="6160" y="2115"/>
                    <a:pt x="6160" y="1711"/>
                    <a:pt x="5910" y="1461"/>
                  </a:cubicBezTo>
                  <a:lnTo>
                    <a:pt x="4637" y="188"/>
                  </a:lnTo>
                  <a:cubicBezTo>
                    <a:pt x="4512" y="63"/>
                    <a:pt x="4348" y="1"/>
                    <a:pt x="4185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7"/>
            <p:cNvSpPr/>
            <p:nvPr/>
          </p:nvSpPr>
          <p:spPr>
            <a:xfrm>
              <a:off x="848975" y="1987716"/>
              <a:ext cx="384898" cy="358221"/>
            </a:xfrm>
            <a:custGeom>
              <a:avLst/>
              <a:gdLst/>
              <a:ahLst/>
              <a:cxnLst/>
              <a:rect l="l" t="t" r="r" b="b"/>
              <a:pathLst>
                <a:path w="14702" h="13683" extrusionOk="0">
                  <a:moveTo>
                    <a:pt x="2879" y="8433"/>
                  </a:moveTo>
                  <a:lnTo>
                    <a:pt x="6150" y="11705"/>
                  </a:lnTo>
                  <a:lnTo>
                    <a:pt x="5329" y="12531"/>
                  </a:lnTo>
                  <a:lnTo>
                    <a:pt x="2052" y="9259"/>
                  </a:lnTo>
                  <a:lnTo>
                    <a:pt x="2879" y="8433"/>
                  </a:lnTo>
                  <a:close/>
                  <a:moveTo>
                    <a:pt x="10113" y="1"/>
                  </a:moveTo>
                  <a:cubicBezTo>
                    <a:pt x="9813" y="1"/>
                    <a:pt x="9513" y="115"/>
                    <a:pt x="9282" y="343"/>
                  </a:cubicBezTo>
                  <a:lnTo>
                    <a:pt x="2192" y="7434"/>
                  </a:lnTo>
                  <a:cubicBezTo>
                    <a:pt x="2105" y="7516"/>
                    <a:pt x="2105" y="7655"/>
                    <a:pt x="2192" y="7741"/>
                  </a:cubicBezTo>
                  <a:lnTo>
                    <a:pt x="2566" y="8121"/>
                  </a:lnTo>
                  <a:lnTo>
                    <a:pt x="1586" y="9106"/>
                  </a:lnTo>
                  <a:cubicBezTo>
                    <a:pt x="1500" y="9192"/>
                    <a:pt x="1500" y="9331"/>
                    <a:pt x="1586" y="9413"/>
                  </a:cubicBezTo>
                  <a:lnTo>
                    <a:pt x="2307" y="10134"/>
                  </a:lnTo>
                  <a:lnTo>
                    <a:pt x="1759" y="10686"/>
                  </a:lnTo>
                  <a:cubicBezTo>
                    <a:pt x="1604" y="10845"/>
                    <a:pt x="1747" y="11060"/>
                    <a:pt x="1917" y="11060"/>
                  </a:cubicBezTo>
                  <a:cubicBezTo>
                    <a:pt x="1968" y="11060"/>
                    <a:pt x="2022" y="11040"/>
                    <a:pt x="2072" y="10994"/>
                  </a:cubicBezTo>
                  <a:lnTo>
                    <a:pt x="2619" y="10446"/>
                  </a:lnTo>
                  <a:lnTo>
                    <a:pt x="4132" y="11964"/>
                  </a:lnTo>
                  <a:lnTo>
                    <a:pt x="2893" y="13208"/>
                  </a:lnTo>
                  <a:lnTo>
                    <a:pt x="669" y="12401"/>
                  </a:lnTo>
                  <a:lnTo>
                    <a:pt x="1413" y="11657"/>
                  </a:lnTo>
                  <a:cubicBezTo>
                    <a:pt x="1569" y="11497"/>
                    <a:pt x="1424" y="11280"/>
                    <a:pt x="1255" y="11280"/>
                  </a:cubicBezTo>
                  <a:cubicBezTo>
                    <a:pt x="1205" y="11280"/>
                    <a:pt x="1153" y="11299"/>
                    <a:pt x="1106" y="11344"/>
                  </a:cubicBezTo>
                  <a:lnTo>
                    <a:pt x="111" y="12334"/>
                  </a:lnTo>
                  <a:cubicBezTo>
                    <a:pt x="1" y="12449"/>
                    <a:pt x="44" y="12641"/>
                    <a:pt x="193" y="12694"/>
                  </a:cubicBezTo>
                  <a:lnTo>
                    <a:pt x="2874" y="13669"/>
                  </a:lnTo>
                  <a:cubicBezTo>
                    <a:pt x="2898" y="13678"/>
                    <a:pt x="2923" y="13683"/>
                    <a:pt x="2948" y="13683"/>
                  </a:cubicBezTo>
                  <a:cubicBezTo>
                    <a:pt x="3004" y="13683"/>
                    <a:pt x="3061" y="13661"/>
                    <a:pt x="3104" y="13621"/>
                  </a:cubicBezTo>
                  <a:lnTo>
                    <a:pt x="4445" y="12276"/>
                  </a:lnTo>
                  <a:lnTo>
                    <a:pt x="5165" y="12997"/>
                  </a:lnTo>
                  <a:cubicBezTo>
                    <a:pt x="5209" y="13040"/>
                    <a:pt x="5265" y="13062"/>
                    <a:pt x="5321" y="13062"/>
                  </a:cubicBezTo>
                  <a:cubicBezTo>
                    <a:pt x="5378" y="13062"/>
                    <a:pt x="5434" y="13040"/>
                    <a:pt x="5478" y="12997"/>
                  </a:cubicBezTo>
                  <a:lnTo>
                    <a:pt x="6458" y="12012"/>
                  </a:lnTo>
                  <a:lnTo>
                    <a:pt x="6837" y="12392"/>
                  </a:lnTo>
                  <a:cubicBezTo>
                    <a:pt x="6880" y="12435"/>
                    <a:pt x="6937" y="12456"/>
                    <a:pt x="6993" y="12456"/>
                  </a:cubicBezTo>
                  <a:cubicBezTo>
                    <a:pt x="7050" y="12456"/>
                    <a:pt x="7106" y="12435"/>
                    <a:pt x="7149" y="12392"/>
                  </a:cubicBezTo>
                  <a:lnTo>
                    <a:pt x="12559" y="6982"/>
                  </a:lnTo>
                  <a:cubicBezTo>
                    <a:pt x="12711" y="6823"/>
                    <a:pt x="12565" y="6606"/>
                    <a:pt x="12396" y="6606"/>
                  </a:cubicBezTo>
                  <a:cubicBezTo>
                    <a:pt x="12346" y="6606"/>
                    <a:pt x="12294" y="6625"/>
                    <a:pt x="12246" y="6670"/>
                  </a:cubicBezTo>
                  <a:lnTo>
                    <a:pt x="6991" y="11926"/>
                  </a:lnTo>
                  <a:lnTo>
                    <a:pt x="2658" y="7588"/>
                  </a:lnTo>
                  <a:lnTo>
                    <a:pt x="9595" y="651"/>
                  </a:lnTo>
                  <a:cubicBezTo>
                    <a:pt x="9736" y="509"/>
                    <a:pt x="9924" y="438"/>
                    <a:pt x="10112" y="438"/>
                  </a:cubicBezTo>
                  <a:cubicBezTo>
                    <a:pt x="10300" y="438"/>
                    <a:pt x="10488" y="509"/>
                    <a:pt x="10632" y="651"/>
                  </a:cubicBezTo>
                  <a:lnTo>
                    <a:pt x="13933" y="3956"/>
                  </a:lnTo>
                  <a:cubicBezTo>
                    <a:pt x="14221" y="4239"/>
                    <a:pt x="14221" y="4705"/>
                    <a:pt x="13933" y="4993"/>
                  </a:cubicBezTo>
                  <a:lnTo>
                    <a:pt x="12866" y="6060"/>
                  </a:lnTo>
                  <a:cubicBezTo>
                    <a:pt x="12700" y="6218"/>
                    <a:pt x="12851" y="6442"/>
                    <a:pt x="13024" y="6442"/>
                  </a:cubicBezTo>
                  <a:cubicBezTo>
                    <a:pt x="13076" y="6442"/>
                    <a:pt x="13130" y="6421"/>
                    <a:pt x="13178" y="6372"/>
                  </a:cubicBezTo>
                  <a:lnTo>
                    <a:pt x="14245" y="5301"/>
                  </a:lnTo>
                  <a:cubicBezTo>
                    <a:pt x="14701" y="4844"/>
                    <a:pt x="14701" y="4100"/>
                    <a:pt x="14245" y="3643"/>
                  </a:cubicBezTo>
                  <a:lnTo>
                    <a:pt x="10940" y="343"/>
                  </a:lnTo>
                  <a:cubicBezTo>
                    <a:pt x="10712" y="115"/>
                    <a:pt x="10413" y="1"/>
                    <a:pt x="101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7"/>
            <p:cNvSpPr/>
            <p:nvPr/>
          </p:nvSpPr>
          <p:spPr>
            <a:xfrm>
              <a:off x="980792" y="2066151"/>
              <a:ext cx="173835" cy="169358"/>
            </a:xfrm>
            <a:custGeom>
              <a:avLst/>
              <a:gdLst/>
              <a:ahLst/>
              <a:cxnLst/>
              <a:rect l="l" t="t" r="r" b="b"/>
              <a:pathLst>
                <a:path w="6640" h="6469" extrusionOk="0">
                  <a:moveTo>
                    <a:pt x="4428" y="439"/>
                  </a:moveTo>
                  <a:cubicBezTo>
                    <a:pt x="4534" y="439"/>
                    <a:pt x="4641" y="479"/>
                    <a:pt x="4723" y="561"/>
                  </a:cubicBezTo>
                  <a:lnTo>
                    <a:pt x="5996" y="1834"/>
                  </a:lnTo>
                  <a:cubicBezTo>
                    <a:pt x="6073" y="1911"/>
                    <a:pt x="6116" y="2021"/>
                    <a:pt x="6116" y="2132"/>
                  </a:cubicBezTo>
                  <a:cubicBezTo>
                    <a:pt x="6116" y="2238"/>
                    <a:pt x="6073" y="2348"/>
                    <a:pt x="5996" y="2425"/>
                  </a:cubicBezTo>
                  <a:lnTo>
                    <a:pt x="2513" y="5908"/>
                  </a:lnTo>
                  <a:cubicBezTo>
                    <a:pt x="2431" y="5987"/>
                    <a:pt x="2325" y="6027"/>
                    <a:pt x="2218" y="6027"/>
                  </a:cubicBezTo>
                  <a:cubicBezTo>
                    <a:pt x="2111" y="6027"/>
                    <a:pt x="2004" y="5987"/>
                    <a:pt x="1922" y="5908"/>
                  </a:cubicBezTo>
                  <a:lnTo>
                    <a:pt x="649" y="4630"/>
                  </a:lnTo>
                  <a:cubicBezTo>
                    <a:pt x="486" y="4467"/>
                    <a:pt x="486" y="4207"/>
                    <a:pt x="649" y="4044"/>
                  </a:cubicBezTo>
                  <a:lnTo>
                    <a:pt x="4132" y="561"/>
                  </a:lnTo>
                  <a:cubicBezTo>
                    <a:pt x="4214" y="479"/>
                    <a:pt x="4321" y="439"/>
                    <a:pt x="4428" y="439"/>
                  </a:cubicBezTo>
                  <a:close/>
                  <a:moveTo>
                    <a:pt x="4425" y="0"/>
                  </a:moveTo>
                  <a:cubicBezTo>
                    <a:pt x="4207" y="0"/>
                    <a:pt x="3988" y="83"/>
                    <a:pt x="3820" y="249"/>
                  </a:cubicBezTo>
                  <a:lnTo>
                    <a:pt x="337" y="3732"/>
                  </a:lnTo>
                  <a:cubicBezTo>
                    <a:pt x="1" y="4068"/>
                    <a:pt x="1" y="4611"/>
                    <a:pt x="337" y="4942"/>
                  </a:cubicBezTo>
                  <a:lnTo>
                    <a:pt x="1610" y="6220"/>
                  </a:lnTo>
                  <a:cubicBezTo>
                    <a:pt x="1778" y="6386"/>
                    <a:pt x="1998" y="6469"/>
                    <a:pt x="2217" y="6469"/>
                  </a:cubicBezTo>
                  <a:cubicBezTo>
                    <a:pt x="2436" y="6469"/>
                    <a:pt x="2655" y="6386"/>
                    <a:pt x="2821" y="6220"/>
                  </a:cubicBezTo>
                  <a:lnTo>
                    <a:pt x="6304" y="2737"/>
                  </a:lnTo>
                  <a:cubicBezTo>
                    <a:pt x="6640" y="2401"/>
                    <a:pt x="6640" y="1858"/>
                    <a:pt x="6304" y="1527"/>
                  </a:cubicBezTo>
                  <a:lnTo>
                    <a:pt x="5030" y="249"/>
                  </a:lnTo>
                  <a:cubicBezTo>
                    <a:pt x="4862" y="83"/>
                    <a:pt x="4644" y="0"/>
                    <a:pt x="44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02" name="Google Shape;17202;p87"/>
          <p:cNvGrpSpPr/>
          <p:nvPr/>
        </p:nvGrpSpPr>
        <p:grpSpPr>
          <a:xfrm>
            <a:off x="2255731" y="2927892"/>
            <a:ext cx="226405" cy="386260"/>
            <a:chOff x="2255731" y="2927892"/>
            <a:chExt cx="226405" cy="386260"/>
          </a:xfrm>
        </p:grpSpPr>
        <p:sp>
          <p:nvSpPr>
            <p:cNvPr id="17203" name="Google Shape;17203;p87"/>
            <p:cNvSpPr/>
            <p:nvPr/>
          </p:nvSpPr>
          <p:spPr>
            <a:xfrm>
              <a:off x="2341366" y="3257786"/>
              <a:ext cx="54114" cy="50711"/>
            </a:xfrm>
            <a:custGeom>
              <a:avLst/>
              <a:gdLst/>
              <a:ahLst/>
              <a:cxnLst/>
              <a:rect l="l" t="t" r="r" b="b"/>
              <a:pathLst>
                <a:path w="2067" h="1937" extrusionOk="0">
                  <a:moveTo>
                    <a:pt x="1" y="0"/>
                  </a:moveTo>
                  <a:lnTo>
                    <a:pt x="1" y="1360"/>
                  </a:lnTo>
                  <a:cubicBezTo>
                    <a:pt x="1" y="1677"/>
                    <a:pt x="260" y="1936"/>
                    <a:pt x="577" y="1936"/>
                  </a:cubicBezTo>
                  <a:lnTo>
                    <a:pt x="1490" y="1936"/>
                  </a:lnTo>
                  <a:cubicBezTo>
                    <a:pt x="1812" y="1936"/>
                    <a:pt x="2067" y="1677"/>
                    <a:pt x="2067" y="1360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7"/>
            <p:cNvSpPr/>
            <p:nvPr/>
          </p:nvSpPr>
          <p:spPr>
            <a:xfrm>
              <a:off x="2354954" y="3257786"/>
              <a:ext cx="40527" cy="50711"/>
            </a:xfrm>
            <a:custGeom>
              <a:avLst/>
              <a:gdLst/>
              <a:ahLst/>
              <a:cxnLst/>
              <a:rect l="l" t="t" r="r" b="b"/>
              <a:pathLst>
                <a:path w="1548" h="1937" extrusionOk="0">
                  <a:moveTo>
                    <a:pt x="515" y="0"/>
                  </a:moveTo>
                  <a:lnTo>
                    <a:pt x="515" y="1360"/>
                  </a:lnTo>
                  <a:cubicBezTo>
                    <a:pt x="515" y="1653"/>
                    <a:pt x="294" y="1902"/>
                    <a:pt x="1" y="1931"/>
                  </a:cubicBezTo>
                  <a:cubicBezTo>
                    <a:pt x="20" y="1936"/>
                    <a:pt x="39" y="1936"/>
                    <a:pt x="58" y="1936"/>
                  </a:cubicBezTo>
                  <a:lnTo>
                    <a:pt x="971" y="1936"/>
                  </a:lnTo>
                  <a:cubicBezTo>
                    <a:pt x="1293" y="1936"/>
                    <a:pt x="1548" y="1677"/>
                    <a:pt x="1548" y="1360"/>
                  </a:cubicBezTo>
                  <a:lnTo>
                    <a:pt x="1548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7"/>
            <p:cNvSpPr/>
            <p:nvPr/>
          </p:nvSpPr>
          <p:spPr>
            <a:xfrm>
              <a:off x="2261386" y="2933547"/>
              <a:ext cx="215095" cy="344764"/>
            </a:xfrm>
            <a:custGeom>
              <a:avLst/>
              <a:gdLst/>
              <a:ahLst/>
              <a:cxnLst/>
              <a:rect l="l" t="t" r="r" b="b"/>
              <a:pathLst>
                <a:path w="8216" h="13169" extrusionOk="0">
                  <a:moveTo>
                    <a:pt x="3171" y="0"/>
                  </a:moveTo>
                  <a:cubicBezTo>
                    <a:pt x="1423" y="0"/>
                    <a:pt x="0" y="1417"/>
                    <a:pt x="0" y="3171"/>
                  </a:cubicBezTo>
                  <a:lnTo>
                    <a:pt x="0" y="10579"/>
                  </a:lnTo>
                  <a:cubicBezTo>
                    <a:pt x="5" y="12010"/>
                    <a:pt x="1163" y="13168"/>
                    <a:pt x="2595" y="13168"/>
                  </a:cubicBezTo>
                  <a:lnTo>
                    <a:pt x="5621" y="13168"/>
                  </a:lnTo>
                  <a:cubicBezTo>
                    <a:pt x="7053" y="13168"/>
                    <a:pt x="8215" y="12005"/>
                    <a:pt x="8215" y="10579"/>
                  </a:cubicBezTo>
                  <a:lnTo>
                    <a:pt x="8215" y="3171"/>
                  </a:lnTo>
                  <a:cubicBezTo>
                    <a:pt x="8215" y="1417"/>
                    <a:pt x="6793" y="0"/>
                    <a:pt x="5045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7"/>
            <p:cNvSpPr/>
            <p:nvPr/>
          </p:nvSpPr>
          <p:spPr>
            <a:xfrm>
              <a:off x="2337989" y="2933547"/>
              <a:ext cx="138492" cy="344764"/>
            </a:xfrm>
            <a:custGeom>
              <a:avLst/>
              <a:gdLst/>
              <a:ahLst/>
              <a:cxnLst/>
              <a:rect l="l" t="t" r="r" b="b"/>
              <a:pathLst>
                <a:path w="5290" h="13169" extrusionOk="0">
                  <a:moveTo>
                    <a:pt x="245" y="0"/>
                  </a:moveTo>
                  <a:cubicBezTo>
                    <a:pt x="164" y="0"/>
                    <a:pt x="82" y="5"/>
                    <a:pt x="0" y="10"/>
                  </a:cubicBezTo>
                  <a:cubicBezTo>
                    <a:pt x="1648" y="140"/>
                    <a:pt x="2921" y="1514"/>
                    <a:pt x="2926" y="3171"/>
                  </a:cubicBezTo>
                  <a:lnTo>
                    <a:pt x="2926" y="10579"/>
                  </a:lnTo>
                  <a:cubicBezTo>
                    <a:pt x="2926" y="12010"/>
                    <a:pt x="1763" y="13168"/>
                    <a:pt x="332" y="13168"/>
                  </a:cubicBezTo>
                  <a:lnTo>
                    <a:pt x="2695" y="13168"/>
                  </a:lnTo>
                  <a:cubicBezTo>
                    <a:pt x="4127" y="13168"/>
                    <a:pt x="5289" y="12010"/>
                    <a:pt x="5289" y="10579"/>
                  </a:cubicBezTo>
                  <a:lnTo>
                    <a:pt x="5289" y="3171"/>
                  </a:lnTo>
                  <a:cubicBezTo>
                    <a:pt x="5289" y="1417"/>
                    <a:pt x="3872" y="0"/>
                    <a:pt x="2119" y="0"/>
                  </a:cubicBezTo>
                  <a:close/>
                </a:path>
              </a:pathLst>
            </a:custGeom>
            <a:solidFill>
              <a:srgbClr val="EB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7"/>
            <p:cNvSpPr/>
            <p:nvPr/>
          </p:nvSpPr>
          <p:spPr>
            <a:xfrm>
              <a:off x="2341759" y="2989258"/>
              <a:ext cx="54219" cy="52857"/>
            </a:xfrm>
            <a:custGeom>
              <a:avLst/>
              <a:gdLst/>
              <a:ahLst/>
              <a:cxnLst/>
              <a:rect l="l" t="t" r="r" b="b"/>
              <a:pathLst>
                <a:path w="2071" h="2019" extrusionOk="0">
                  <a:moveTo>
                    <a:pt x="1038" y="0"/>
                  </a:moveTo>
                  <a:cubicBezTo>
                    <a:pt x="466" y="0"/>
                    <a:pt x="0" y="462"/>
                    <a:pt x="5" y="1033"/>
                  </a:cubicBezTo>
                  <a:lnTo>
                    <a:pt x="5" y="1442"/>
                  </a:lnTo>
                  <a:cubicBezTo>
                    <a:pt x="5" y="1759"/>
                    <a:pt x="260" y="2018"/>
                    <a:pt x="582" y="2018"/>
                  </a:cubicBezTo>
                  <a:lnTo>
                    <a:pt x="1494" y="2018"/>
                  </a:lnTo>
                  <a:cubicBezTo>
                    <a:pt x="1811" y="2018"/>
                    <a:pt x="2071" y="1759"/>
                    <a:pt x="2071" y="1442"/>
                  </a:cubicBezTo>
                  <a:lnTo>
                    <a:pt x="2071" y="1033"/>
                  </a:lnTo>
                  <a:cubicBezTo>
                    <a:pt x="2071" y="462"/>
                    <a:pt x="1610" y="0"/>
                    <a:pt x="1038" y="0"/>
                  </a:cubicBezTo>
                  <a:close/>
                </a:path>
              </a:pathLst>
            </a:custGeom>
            <a:solidFill>
              <a:srgbClr val="B9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7"/>
            <p:cNvSpPr/>
            <p:nvPr/>
          </p:nvSpPr>
          <p:spPr>
            <a:xfrm>
              <a:off x="2355451" y="2989258"/>
              <a:ext cx="40527" cy="52857"/>
            </a:xfrm>
            <a:custGeom>
              <a:avLst/>
              <a:gdLst/>
              <a:ahLst/>
              <a:cxnLst/>
              <a:rect l="l" t="t" r="r" b="b"/>
              <a:pathLst>
                <a:path w="1548" h="2019" extrusionOk="0">
                  <a:moveTo>
                    <a:pt x="515" y="0"/>
                  </a:moveTo>
                  <a:cubicBezTo>
                    <a:pt x="332" y="0"/>
                    <a:pt x="155" y="48"/>
                    <a:pt x="1" y="140"/>
                  </a:cubicBezTo>
                  <a:cubicBezTo>
                    <a:pt x="318" y="322"/>
                    <a:pt x="515" y="663"/>
                    <a:pt x="515" y="1033"/>
                  </a:cubicBezTo>
                  <a:lnTo>
                    <a:pt x="515" y="1442"/>
                  </a:lnTo>
                  <a:cubicBezTo>
                    <a:pt x="515" y="1735"/>
                    <a:pt x="294" y="1984"/>
                    <a:pt x="1" y="2013"/>
                  </a:cubicBezTo>
                  <a:cubicBezTo>
                    <a:pt x="20" y="2018"/>
                    <a:pt x="39" y="2018"/>
                    <a:pt x="59" y="2018"/>
                  </a:cubicBezTo>
                  <a:lnTo>
                    <a:pt x="971" y="2018"/>
                  </a:lnTo>
                  <a:cubicBezTo>
                    <a:pt x="1288" y="2018"/>
                    <a:pt x="1548" y="1759"/>
                    <a:pt x="1548" y="1442"/>
                  </a:cubicBezTo>
                  <a:lnTo>
                    <a:pt x="1548" y="1033"/>
                  </a:lnTo>
                  <a:cubicBezTo>
                    <a:pt x="1548" y="462"/>
                    <a:pt x="1087" y="0"/>
                    <a:pt x="515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7"/>
            <p:cNvSpPr/>
            <p:nvPr/>
          </p:nvSpPr>
          <p:spPr>
            <a:xfrm>
              <a:off x="2261386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0" y="0"/>
                  </a:moveTo>
                  <a:lnTo>
                    <a:pt x="0" y="4756"/>
                  </a:lnTo>
                  <a:lnTo>
                    <a:pt x="721" y="4756"/>
                  </a:lnTo>
                  <a:cubicBezTo>
                    <a:pt x="1043" y="4756"/>
                    <a:pt x="1298" y="4497"/>
                    <a:pt x="1298" y="4180"/>
                  </a:cubicBezTo>
                  <a:lnTo>
                    <a:pt x="1298" y="577"/>
                  </a:lnTo>
                  <a:cubicBezTo>
                    <a:pt x="1298" y="260"/>
                    <a:pt x="1043" y="0"/>
                    <a:pt x="7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7"/>
            <p:cNvSpPr/>
            <p:nvPr/>
          </p:nvSpPr>
          <p:spPr>
            <a:xfrm>
              <a:off x="2263271" y="3058687"/>
              <a:ext cx="32097" cy="124538"/>
            </a:xfrm>
            <a:custGeom>
              <a:avLst/>
              <a:gdLst/>
              <a:ahLst/>
              <a:cxnLst/>
              <a:rect l="l" t="t" r="r" b="b"/>
              <a:pathLst>
                <a:path w="1226" h="4757" extrusionOk="0">
                  <a:moveTo>
                    <a:pt x="1" y="0"/>
                  </a:moveTo>
                  <a:cubicBezTo>
                    <a:pt x="322" y="0"/>
                    <a:pt x="577" y="260"/>
                    <a:pt x="577" y="577"/>
                  </a:cubicBezTo>
                  <a:lnTo>
                    <a:pt x="577" y="4180"/>
                  </a:lnTo>
                  <a:cubicBezTo>
                    <a:pt x="577" y="4502"/>
                    <a:pt x="322" y="4756"/>
                    <a:pt x="1" y="4756"/>
                  </a:cubicBezTo>
                  <a:lnTo>
                    <a:pt x="649" y="4756"/>
                  </a:lnTo>
                  <a:cubicBezTo>
                    <a:pt x="971" y="4756"/>
                    <a:pt x="1226" y="4502"/>
                    <a:pt x="1226" y="4180"/>
                  </a:cubicBezTo>
                  <a:lnTo>
                    <a:pt x="1226" y="577"/>
                  </a:lnTo>
                  <a:cubicBezTo>
                    <a:pt x="1226" y="260"/>
                    <a:pt x="971" y="0"/>
                    <a:pt x="649" y="0"/>
                  </a:cubicBez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7"/>
            <p:cNvSpPr/>
            <p:nvPr/>
          </p:nvSpPr>
          <p:spPr>
            <a:xfrm>
              <a:off x="2442500" y="3058687"/>
              <a:ext cx="33982" cy="124538"/>
            </a:xfrm>
            <a:custGeom>
              <a:avLst/>
              <a:gdLst/>
              <a:ahLst/>
              <a:cxnLst/>
              <a:rect l="l" t="t" r="r" b="b"/>
              <a:pathLst>
                <a:path w="1298" h="475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4180"/>
                  </a:lnTo>
                  <a:cubicBezTo>
                    <a:pt x="0" y="4497"/>
                    <a:pt x="260" y="4756"/>
                    <a:pt x="577" y="4756"/>
                  </a:cubicBezTo>
                  <a:lnTo>
                    <a:pt x="1297" y="4756"/>
                  </a:lnTo>
                  <a:lnTo>
                    <a:pt x="1297" y="0"/>
                  </a:ln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7"/>
            <p:cNvSpPr/>
            <p:nvPr/>
          </p:nvSpPr>
          <p:spPr>
            <a:xfrm>
              <a:off x="2459464" y="3058687"/>
              <a:ext cx="17017" cy="124538"/>
            </a:xfrm>
            <a:custGeom>
              <a:avLst/>
              <a:gdLst/>
              <a:ahLst/>
              <a:cxnLst/>
              <a:rect l="l" t="t" r="r" b="b"/>
              <a:pathLst>
                <a:path w="650" h="4757" extrusionOk="0">
                  <a:moveTo>
                    <a:pt x="1" y="0"/>
                  </a:moveTo>
                  <a:lnTo>
                    <a:pt x="1" y="4756"/>
                  </a:lnTo>
                  <a:lnTo>
                    <a:pt x="649" y="475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7D91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7"/>
            <p:cNvSpPr/>
            <p:nvPr/>
          </p:nvSpPr>
          <p:spPr>
            <a:xfrm>
              <a:off x="2255731" y="2927892"/>
              <a:ext cx="226405" cy="386260"/>
            </a:xfrm>
            <a:custGeom>
              <a:avLst/>
              <a:gdLst/>
              <a:ahLst/>
              <a:cxnLst/>
              <a:rect l="l" t="t" r="r" b="b"/>
              <a:pathLst>
                <a:path w="8648" h="14754" extrusionOk="0">
                  <a:moveTo>
                    <a:pt x="4324" y="2561"/>
                  </a:moveTo>
                  <a:cubicBezTo>
                    <a:pt x="4771" y="2561"/>
                    <a:pt x="5136" y="2926"/>
                    <a:pt x="5141" y="3377"/>
                  </a:cubicBezTo>
                  <a:lnTo>
                    <a:pt x="5141" y="3786"/>
                  </a:lnTo>
                  <a:cubicBezTo>
                    <a:pt x="5141" y="3983"/>
                    <a:pt x="4982" y="4146"/>
                    <a:pt x="4780" y="4146"/>
                  </a:cubicBezTo>
                  <a:lnTo>
                    <a:pt x="3868" y="4146"/>
                  </a:lnTo>
                  <a:cubicBezTo>
                    <a:pt x="3666" y="4146"/>
                    <a:pt x="3507" y="3983"/>
                    <a:pt x="3507" y="3786"/>
                  </a:cubicBezTo>
                  <a:lnTo>
                    <a:pt x="3507" y="3377"/>
                  </a:lnTo>
                  <a:cubicBezTo>
                    <a:pt x="3507" y="2926"/>
                    <a:pt x="3872" y="2561"/>
                    <a:pt x="4324" y="2561"/>
                  </a:cubicBezTo>
                  <a:close/>
                  <a:moveTo>
                    <a:pt x="5121" y="13600"/>
                  </a:moveTo>
                  <a:lnTo>
                    <a:pt x="5126" y="13961"/>
                  </a:lnTo>
                  <a:cubicBezTo>
                    <a:pt x="5126" y="14158"/>
                    <a:pt x="4963" y="14321"/>
                    <a:pt x="4766" y="14321"/>
                  </a:cubicBezTo>
                  <a:lnTo>
                    <a:pt x="3848" y="14321"/>
                  </a:lnTo>
                  <a:cubicBezTo>
                    <a:pt x="3651" y="14321"/>
                    <a:pt x="3488" y="14158"/>
                    <a:pt x="3488" y="13961"/>
                  </a:cubicBezTo>
                  <a:lnTo>
                    <a:pt x="3488" y="13600"/>
                  </a:lnTo>
                  <a:close/>
                  <a:moveTo>
                    <a:pt x="3387" y="0"/>
                  </a:moveTo>
                  <a:cubicBezTo>
                    <a:pt x="1518" y="0"/>
                    <a:pt x="0" y="1518"/>
                    <a:pt x="0" y="3387"/>
                  </a:cubicBezTo>
                  <a:lnTo>
                    <a:pt x="0" y="3613"/>
                  </a:lnTo>
                  <a:cubicBezTo>
                    <a:pt x="0" y="3757"/>
                    <a:pt x="108" y="3829"/>
                    <a:pt x="216" y="3829"/>
                  </a:cubicBezTo>
                  <a:cubicBezTo>
                    <a:pt x="325" y="3829"/>
                    <a:pt x="433" y="3757"/>
                    <a:pt x="433" y="3613"/>
                  </a:cubicBezTo>
                  <a:lnTo>
                    <a:pt x="433" y="3387"/>
                  </a:lnTo>
                  <a:cubicBezTo>
                    <a:pt x="433" y="1754"/>
                    <a:pt x="1754" y="432"/>
                    <a:pt x="3387" y="432"/>
                  </a:cubicBezTo>
                  <a:lnTo>
                    <a:pt x="4108" y="432"/>
                  </a:lnTo>
                  <a:lnTo>
                    <a:pt x="4108" y="2147"/>
                  </a:lnTo>
                  <a:cubicBezTo>
                    <a:pt x="3507" y="2248"/>
                    <a:pt x="3070" y="2767"/>
                    <a:pt x="3070" y="3377"/>
                  </a:cubicBezTo>
                  <a:lnTo>
                    <a:pt x="3070" y="3786"/>
                  </a:lnTo>
                  <a:cubicBezTo>
                    <a:pt x="3070" y="4223"/>
                    <a:pt x="3426" y="4578"/>
                    <a:pt x="3863" y="4578"/>
                  </a:cubicBezTo>
                  <a:lnTo>
                    <a:pt x="4776" y="4578"/>
                  </a:lnTo>
                  <a:cubicBezTo>
                    <a:pt x="5213" y="4578"/>
                    <a:pt x="5568" y="4223"/>
                    <a:pt x="5568" y="3786"/>
                  </a:cubicBezTo>
                  <a:lnTo>
                    <a:pt x="5568" y="3377"/>
                  </a:lnTo>
                  <a:cubicBezTo>
                    <a:pt x="5568" y="2772"/>
                    <a:pt x="5136" y="2253"/>
                    <a:pt x="4540" y="2147"/>
                  </a:cubicBezTo>
                  <a:lnTo>
                    <a:pt x="4540" y="432"/>
                  </a:lnTo>
                  <a:lnTo>
                    <a:pt x="5261" y="432"/>
                  </a:lnTo>
                  <a:cubicBezTo>
                    <a:pt x="6889" y="432"/>
                    <a:pt x="8210" y="1754"/>
                    <a:pt x="8215" y="3387"/>
                  </a:cubicBezTo>
                  <a:lnTo>
                    <a:pt x="8215" y="4780"/>
                  </a:lnTo>
                  <a:lnTo>
                    <a:pt x="7711" y="4780"/>
                  </a:lnTo>
                  <a:cubicBezTo>
                    <a:pt x="7274" y="4780"/>
                    <a:pt x="6918" y="5136"/>
                    <a:pt x="6918" y="5573"/>
                  </a:cubicBezTo>
                  <a:lnTo>
                    <a:pt x="6918" y="5832"/>
                  </a:lnTo>
                  <a:cubicBezTo>
                    <a:pt x="6918" y="5976"/>
                    <a:pt x="7026" y="6048"/>
                    <a:pt x="7134" y="6048"/>
                  </a:cubicBezTo>
                  <a:cubicBezTo>
                    <a:pt x="7242" y="6048"/>
                    <a:pt x="7351" y="5976"/>
                    <a:pt x="7351" y="5832"/>
                  </a:cubicBezTo>
                  <a:lnTo>
                    <a:pt x="7351" y="5573"/>
                  </a:lnTo>
                  <a:cubicBezTo>
                    <a:pt x="7351" y="5376"/>
                    <a:pt x="7509" y="5212"/>
                    <a:pt x="7711" y="5212"/>
                  </a:cubicBezTo>
                  <a:lnTo>
                    <a:pt x="8215" y="5212"/>
                  </a:lnTo>
                  <a:lnTo>
                    <a:pt x="8215" y="9536"/>
                  </a:lnTo>
                  <a:lnTo>
                    <a:pt x="7711" y="9536"/>
                  </a:lnTo>
                  <a:cubicBezTo>
                    <a:pt x="7509" y="9536"/>
                    <a:pt x="7351" y="9378"/>
                    <a:pt x="7351" y="9176"/>
                  </a:cubicBezTo>
                  <a:lnTo>
                    <a:pt x="7351" y="6841"/>
                  </a:lnTo>
                  <a:cubicBezTo>
                    <a:pt x="7351" y="6697"/>
                    <a:pt x="7242" y="6625"/>
                    <a:pt x="7134" y="6625"/>
                  </a:cubicBezTo>
                  <a:cubicBezTo>
                    <a:pt x="7026" y="6625"/>
                    <a:pt x="6918" y="6697"/>
                    <a:pt x="6918" y="6841"/>
                  </a:cubicBezTo>
                  <a:lnTo>
                    <a:pt x="6918" y="9176"/>
                  </a:lnTo>
                  <a:cubicBezTo>
                    <a:pt x="6918" y="9613"/>
                    <a:pt x="7274" y="9968"/>
                    <a:pt x="7711" y="9968"/>
                  </a:cubicBezTo>
                  <a:lnTo>
                    <a:pt x="8215" y="9968"/>
                  </a:lnTo>
                  <a:lnTo>
                    <a:pt x="8215" y="10795"/>
                  </a:lnTo>
                  <a:cubicBezTo>
                    <a:pt x="8215" y="12106"/>
                    <a:pt x="7149" y="13168"/>
                    <a:pt x="5837" y="13168"/>
                  </a:cubicBezTo>
                  <a:lnTo>
                    <a:pt x="2811" y="13168"/>
                  </a:lnTo>
                  <a:cubicBezTo>
                    <a:pt x="1499" y="13168"/>
                    <a:pt x="437" y="12106"/>
                    <a:pt x="433" y="10795"/>
                  </a:cubicBezTo>
                  <a:lnTo>
                    <a:pt x="433" y="9968"/>
                  </a:lnTo>
                  <a:lnTo>
                    <a:pt x="937" y="9968"/>
                  </a:lnTo>
                  <a:cubicBezTo>
                    <a:pt x="1374" y="9968"/>
                    <a:pt x="1730" y="9613"/>
                    <a:pt x="1730" y="9176"/>
                  </a:cubicBezTo>
                  <a:lnTo>
                    <a:pt x="1730" y="8936"/>
                  </a:lnTo>
                  <a:cubicBezTo>
                    <a:pt x="1730" y="8791"/>
                    <a:pt x="1622" y="8719"/>
                    <a:pt x="1514" y="8719"/>
                  </a:cubicBezTo>
                  <a:cubicBezTo>
                    <a:pt x="1406" y="8719"/>
                    <a:pt x="1297" y="8791"/>
                    <a:pt x="1297" y="8936"/>
                  </a:cubicBezTo>
                  <a:lnTo>
                    <a:pt x="1297" y="9176"/>
                  </a:lnTo>
                  <a:cubicBezTo>
                    <a:pt x="1297" y="9378"/>
                    <a:pt x="1139" y="9536"/>
                    <a:pt x="937" y="9536"/>
                  </a:cubicBezTo>
                  <a:lnTo>
                    <a:pt x="433" y="9536"/>
                  </a:lnTo>
                  <a:lnTo>
                    <a:pt x="433" y="5212"/>
                  </a:lnTo>
                  <a:lnTo>
                    <a:pt x="937" y="5212"/>
                  </a:lnTo>
                  <a:cubicBezTo>
                    <a:pt x="1139" y="5212"/>
                    <a:pt x="1297" y="5376"/>
                    <a:pt x="1297" y="5573"/>
                  </a:cubicBezTo>
                  <a:lnTo>
                    <a:pt x="1297" y="7932"/>
                  </a:lnTo>
                  <a:cubicBezTo>
                    <a:pt x="1297" y="8073"/>
                    <a:pt x="1406" y="8144"/>
                    <a:pt x="1514" y="8144"/>
                  </a:cubicBezTo>
                  <a:cubicBezTo>
                    <a:pt x="1622" y="8144"/>
                    <a:pt x="1730" y="8073"/>
                    <a:pt x="1730" y="7932"/>
                  </a:cubicBezTo>
                  <a:lnTo>
                    <a:pt x="1730" y="5573"/>
                  </a:lnTo>
                  <a:cubicBezTo>
                    <a:pt x="1730" y="5136"/>
                    <a:pt x="1374" y="4780"/>
                    <a:pt x="937" y="4780"/>
                  </a:cubicBezTo>
                  <a:lnTo>
                    <a:pt x="433" y="4780"/>
                  </a:lnTo>
                  <a:lnTo>
                    <a:pt x="433" y="4622"/>
                  </a:lnTo>
                  <a:cubicBezTo>
                    <a:pt x="433" y="4477"/>
                    <a:pt x="325" y="4405"/>
                    <a:pt x="216" y="4405"/>
                  </a:cubicBezTo>
                  <a:cubicBezTo>
                    <a:pt x="108" y="4405"/>
                    <a:pt x="0" y="4477"/>
                    <a:pt x="0" y="4622"/>
                  </a:cubicBezTo>
                  <a:lnTo>
                    <a:pt x="0" y="10795"/>
                  </a:lnTo>
                  <a:cubicBezTo>
                    <a:pt x="5" y="12342"/>
                    <a:pt x="1259" y="13600"/>
                    <a:pt x="2811" y="13600"/>
                  </a:cubicBezTo>
                  <a:lnTo>
                    <a:pt x="3056" y="13600"/>
                  </a:lnTo>
                  <a:lnTo>
                    <a:pt x="3056" y="13961"/>
                  </a:lnTo>
                  <a:cubicBezTo>
                    <a:pt x="3056" y="14398"/>
                    <a:pt x="3411" y="14753"/>
                    <a:pt x="3848" y="14753"/>
                  </a:cubicBezTo>
                  <a:lnTo>
                    <a:pt x="4761" y="14753"/>
                  </a:lnTo>
                  <a:cubicBezTo>
                    <a:pt x="5198" y="14753"/>
                    <a:pt x="5554" y="14398"/>
                    <a:pt x="5554" y="13961"/>
                  </a:cubicBezTo>
                  <a:lnTo>
                    <a:pt x="5554" y="13600"/>
                  </a:lnTo>
                  <a:lnTo>
                    <a:pt x="5837" y="13600"/>
                  </a:lnTo>
                  <a:cubicBezTo>
                    <a:pt x="7389" y="13600"/>
                    <a:pt x="8648" y="12342"/>
                    <a:pt x="8648" y="10795"/>
                  </a:cubicBezTo>
                  <a:lnTo>
                    <a:pt x="8648" y="3387"/>
                  </a:lnTo>
                  <a:cubicBezTo>
                    <a:pt x="8648" y="1518"/>
                    <a:pt x="7130" y="0"/>
                    <a:pt x="526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4" name="Google Shape;17214;p87"/>
          <p:cNvGrpSpPr/>
          <p:nvPr/>
        </p:nvGrpSpPr>
        <p:grpSpPr>
          <a:xfrm>
            <a:off x="2209576" y="2442148"/>
            <a:ext cx="307641" cy="346571"/>
            <a:chOff x="2209576" y="2442148"/>
            <a:chExt cx="307641" cy="346571"/>
          </a:xfrm>
        </p:grpSpPr>
        <p:sp>
          <p:nvSpPr>
            <p:cNvPr id="17215" name="Google Shape;17215;p87"/>
            <p:cNvSpPr/>
            <p:nvPr/>
          </p:nvSpPr>
          <p:spPr>
            <a:xfrm>
              <a:off x="2213084" y="2643001"/>
              <a:ext cx="300494" cy="15629"/>
            </a:xfrm>
            <a:custGeom>
              <a:avLst/>
              <a:gdLst/>
              <a:ahLst/>
              <a:cxnLst/>
              <a:rect l="l" t="t" r="r" b="b"/>
              <a:pathLst>
                <a:path w="11478" h="597" extrusionOk="0">
                  <a:moveTo>
                    <a:pt x="356" y="1"/>
                  </a:moveTo>
                  <a:cubicBezTo>
                    <a:pt x="1" y="39"/>
                    <a:pt x="1" y="558"/>
                    <a:pt x="356" y="597"/>
                  </a:cubicBezTo>
                  <a:lnTo>
                    <a:pt x="11122" y="597"/>
                  </a:lnTo>
                  <a:cubicBezTo>
                    <a:pt x="11478" y="558"/>
                    <a:pt x="11478" y="39"/>
                    <a:pt x="11122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87"/>
            <p:cNvSpPr/>
            <p:nvPr/>
          </p:nvSpPr>
          <p:spPr>
            <a:xfrm>
              <a:off x="2234342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3714" y="0"/>
                  </a:moveTo>
                  <a:lnTo>
                    <a:pt x="712" y="5852"/>
                  </a:lnTo>
                  <a:cubicBezTo>
                    <a:pt x="198" y="6851"/>
                    <a:pt x="1" y="7985"/>
                    <a:pt x="145" y="9099"/>
                  </a:cubicBezTo>
                  <a:cubicBezTo>
                    <a:pt x="159" y="9224"/>
                    <a:pt x="241" y="9330"/>
                    <a:pt x="356" y="9378"/>
                  </a:cubicBezTo>
                  <a:lnTo>
                    <a:pt x="1067" y="9661"/>
                  </a:lnTo>
                  <a:cubicBezTo>
                    <a:pt x="1110" y="9679"/>
                    <a:pt x="1154" y="9687"/>
                    <a:pt x="1197" y="9687"/>
                  </a:cubicBezTo>
                  <a:cubicBezTo>
                    <a:pt x="1332" y="9687"/>
                    <a:pt x="1459" y="9605"/>
                    <a:pt x="1514" y="9474"/>
                  </a:cubicBezTo>
                  <a:lnTo>
                    <a:pt x="5170" y="587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87"/>
            <p:cNvSpPr/>
            <p:nvPr/>
          </p:nvSpPr>
          <p:spPr>
            <a:xfrm>
              <a:off x="2255234" y="2506682"/>
              <a:ext cx="114459" cy="253606"/>
            </a:xfrm>
            <a:custGeom>
              <a:avLst/>
              <a:gdLst/>
              <a:ahLst/>
              <a:cxnLst/>
              <a:rect l="l" t="t" r="r" b="b"/>
              <a:pathLst>
                <a:path w="4372" h="9687" extrusionOk="0">
                  <a:moveTo>
                    <a:pt x="2916" y="0"/>
                  </a:moveTo>
                  <a:lnTo>
                    <a:pt x="2316" y="1173"/>
                  </a:lnTo>
                  <a:cubicBezTo>
                    <a:pt x="2407" y="1336"/>
                    <a:pt x="2513" y="1485"/>
                    <a:pt x="2642" y="1615"/>
                  </a:cubicBezTo>
                  <a:cubicBezTo>
                    <a:pt x="2911" y="1898"/>
                    <a:pt x="2993" y="2311"/>
                    <a:pt x="2844" y="2671"/>
                  </a:cubicBezTo>
                  <a:lnTo>
                    <a:pt x="48" y="9474"/>
                  </a:lnTo>
                  <a:cubicBezTo>
                    <a:pt x="34" y="9503"/>
                    <a:pt x="19" y="9532"/>
                    <a:pt x="0" y="9556"/>
                  </a:cubicBezTo>
                  <a:lnTo>
                    <a:pt x="269" y="9661"/>
                  </a:lnTo>
                  <a:cubicBezTo>
                    <a:pt x="312" y="9679"/>
                    <a:pt x="356" y="9687"/>
                    <a:pt x="399" y="9687"/>
                  </a:cubicBezTo>
                  <a:cubicBezTo>
                    <a:pt x="535" y="9687"/>
                    <a:pt x="662" y="9605"/>
                    <a:pt x="721" y="9474"/>
                  </a:cubicBezTo>
                  <a:lnTo>
                    <a:pt x="4372" y="587"/>
                  </a:lnTo>
                  <a:lnTo>
                    <a:pt x="291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7"/>
            <p:cNvSpPr/>
            <p:nvPr/>
          </p:nvSpPr>
          <p:spPr>
            <a:xfrm>
              <a:off x="2243767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54" y="0"/>
                  </a:moveTo>
                  <a:lnTo>
                    <a:pt x="1" y="1182"/>
                  </a:lnTo>
                  <a:lnTo>
                    <a:pt x="784" y="298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7"/>
            <p:cNvSpPr/>
            <p:nvPr/>
          </p:nvSpPr>
          <p:spPr>
            <a:xfrm>
              <a:off x="2356970" y="2506682"/>
              <a:ext cx="135351" cy="253606"/>
            </a:xfrm>
            <a:custGeom>
              <a:avLst/>
              <a:gdLst/>
              <a:ahLst/>
              <a:cxnLst/>
              <a:rect l="l" t="t" r="r" b="b"/>
              <a:pathLst>
                <a:path w="5170" h="9687" extrusionOk="0">
                  <a:moveTo>
                    <a:pt x="1456" y="0"/>
                  </a:moveTo>
                  <a:lnTo>
                    <a:pt x="1" y="587"/>
                  </a:lnTo>
                  <a:lnTo>
                    <a:pt x="3656" y="9474"/>
                  </a:lnTo>
                  <a:cubicBezTo>
                    <a:pt x="3711" y="9605"/>
                    <a:pt x="3838" y="9687"/>
                    <a:pt x="3974" y="9687"/>
                  </a:cubicBezTo>
                  <a:cubicBezTo>
                    <a:pt x="4017" y="9687"/>
                    <a:pt x="4061" y="9679"/>
                    <a:pt x="4103" y="9661"/>
                  </a:cubicBezTo>
                  <a:lnTo>
                    <a:pt x="4814" y="9378"/>
                  </a:lnTo>
                  <a:cubicBezTo>
                    <a:pt x="4930" y="9330"/>
                    <a:pt x="5011" y="9224"/>
                    <a:pt x="5026" y="9099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1456" y="0"/>
                  </a:lnTo>
                  <a:close/>
                </a:path>
              </a:pathLst>
            </a:custGeom>
            <a:solidFill>
              <a:srgbClr val="F5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7"/>
            <p:cNvSpPr/>
            <p:nvPr/>
          </p:nvSpPr>
          <p:spPr>
            <a:xfrm>
              <a:off x="2356970" y="2506682"/>
              <a:ext cx="135351" cy="248553"/>
            </a:xfrm>
            <a:custGeom>
              <a:avLst/>
              <a:gdLst/>
              <a:ahLst/>
              <a:cxnLst/>
              <a:rect l="l" t="t" r="r" b="b"/>
              <a:pathLst>
                <a:path w="5170" h="9494" extrusionOk="0">
                  <a:moveTo>
                    <a:pt x="1456" y="0"/>
                  </a:moveTo>
                  <a:lnTo>
                    <a:pt x="1" y="587"/>
                  </a:lnTo>
                  <a:lnTo>
                    <a:pt x="111" y="846"/>
                  </a:lnTo>
                  <a:lnTo>
                    <a:pt x="668" y="2205"/>
                  </a:lnTo>
                  <a:cubicBezTo>
                    <a:pt x="760" y="2186"/>
                    <a:pt x="856" y="2157"/>
                    <a:pt x="947" y="2124"/>
                  </a:cubicBezTo>
                  <a:cubicBezTo>
                    <a:pt x="1039" y="2092"/>
                    <a:pt x="1134" y="2077"/>
                    <a:pt x="1227" y="2077"/>
                  </a:cubicBezTo>
                  <a:cubicBezTo>
                    <a:pt x="1542" y="2077"/>
                    <a:pt x="1841" y="2250"/>
                    <a:pt x="1989" y="2547"/>
                  </a:cubicBezTo>
                  <a:lnTo>
                    <a:pt x="3950" y="6366"/>
                  </a:lnTo>
                  <a:cubicBezTo>
                    <a:pt x="4444" y="7327"/>
                    <a:pt x="4646" y="8417"/>
                    <a:pt x="4531" y="9493"/>
                  </a:cubicBezTo>
                  <a:lnTo>
                    <a:pt x="4853" y="9363"/>
                  </a:lnTo>
                  <a:cubicBezTo>
                    <a:pt x="4958" y="9320"/>
                    <a:pt x="5026" y="9219"/>
                    <a:pt x="5026" y="9104"/>
                  </a:cubicBezTo>
                  <a:cubicBezTo>
                    <a:pt x="5170" y="7985"/>
                    <a:pt x="4973" y="6851"/>
                    <a:pt x="4459" y="5852"/>
                  </a:cubicBezTo>
                  <a:lnTo>
                    <a:pt x="2057" y="1173"/>
                  </a:lnTo>
                  <a:lnTo>
                    <a:pt x="1456" y="0"/>
                  </a:ln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7"/>
            <p:cNvSpPr/>
            <p:nvPr/>
          </p:nvSpPr>
          <p:spPr>
            <a:xfrm>
              <a:off x="2462370" y="2752695"/>
              <a:ext cx="20525" cy="30945"/>
            </a:xfrm>
            <a:custGeom>
              <a:avLst/>
              <a:gdLst/>
              <a:ahLst/>
              <a:cxnLst/>
              <a:rect l="l" t="t" r="r" b="b"/>
              <a:pathLst>
                <a:path w="784" h="1182" extrusionOk="0">
                  <a:moveTo>
                    <a:pt x="731" y="0"/>
                  </a:moveTo>
                  <a:lnTo>
                    <a:pt x="0" y="298"/>
                  </a:lnTo>
                  <a:lnTo>
                    <a:pt x="783" y="1182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7"/>
            <p:cNvSpPr/>
            <p:nvPr/>
          </p:nvSpPr>
          <p:spPr>
            <a:xfrm>
              <a:off x="2346419" y="2447201"/>
              <a:ext cx="33851" cy="30840"/>
            </a:xfrm>
            <a:custGeom>
              <a:avLst/>
              <a:gdLst/>
              <a:ahLst/>
              <a:cxnLst/>
              <a:rect l="l" t="t" r="r" b="b"/>
              <a:pathLst>
                <a:path w="1293" h="1178" extrusionOk="0">
                  <a:moveTo>
                    <a:pt x="370" y="0"/>
                  </a:moveTo>
                  <a:cubicBezTo>
                    <a:pt x="163" y="0"/>
                    <a:pt x="0" y="163"/>
                    <a:pt x="0" y="370"/>
                  </a:cubicBezTo>
                  <a:lnTo>
                    <a:pt x="0" y="1177"/>
                  </a:lnTo>
                  <a:lnTo>
                    <a:pt x="1292" y="1177"/>
                  </a:lnTo>
                  <a:lnTo>
                    <a:pt x="1292" y="370"/>
                  </a:lnTo>
                  <a:cubicBezTo>
                    <a:pt x="1292" y="163"/>
                    <a:pt x="1129" y="0"/>
                    <a:pt x="927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7"/>
            <p:cNvSpPr/>
            <p:nvPr/>
          </p:nvSpPr>
          <p:spPr>
            <a:xfrm>
              <a:off x="2311181" y="2472334"/>
              <a:ext cx="91211" cy="78043"/>
            </a:xfrm>
            <a:custGeom>
              <a:avLst/>
              <a:gdLst/>
              <a:ahLst/>
              <a:cxnLst/>
              <a:rect l="l" t="t" r="r" b="b"/>
              <a:pathLst>
                <a:path w="3484" h="2981" extrusionOk="0">
                  <a:moveTo>
                    <a:pt x="1995" y="1"/>
                  </a:moveTo>
                  <a:cubicBezTo>
                    <a:pt x="669" y="1"/>
                    <a:pt x="1" y="1601"/>
                    <a:pt x="943" y="2542"/>
                  </a:cubicBezTo>
                  <a:cubicBezTo>
                    <a:pt x="1245" y="2845"/>
                    <a:pt x="1618" y="2981"/>
                    <a:pt x="1984" y="2981"/>
                  </a:cubicBezTo>
                  <a:cubicBezTo>
                    <a:pt x="2749" y="2981"/>
                    <a:pt x="3484" y="2387"/>
                    <a:pt x="3484" y="1490"/>
                  </a:cubicBezTo>
                  <a:cubicBezTo>
                    <a:pt x="3479" y="664"/>
                    <a:pt x="2816" y="1"/>
                    <a:pt x="1995" y="1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7"/>
            <p:cNvSpPr/>
            <p:nvPr/>
          </p:nvSpPr>
          <p:spPr>
            <a:xfrm>
              <a:off x="2353959" y="2472334"/>
              <a:ext cx="51077" cy="77964"/>
            </a:xfrm>
            <a:custGeom>
              <a:avLst/>
              <a:gdLst/>
              <a:ahLst/>
              <a:cxnLst/>
              <a:rect l="l" t="t" r="r" b="b"/>
              <a:pathLst>
                <a:path w="1951" h="2978" extrusionOk="0">
                  <a:moveTo>
                    <a:pt x="369" y="1"/>
                  </a:moveTo>
                  <a:cubicBezTo>
                    <a:pt x="366" y="1"/>
                    <a:pt x="363" y="1"/>
                    <a:pt x="361" y="1"/>
                  </a:cubicBezTo>
                  <a:cubicBezTo>
                    <a:pt x="236" y="1"/>
                    <a:pt x="116" y="15"/>
                    <a:pt x="0" y="44"/>
                  </a:cubicBezTo>
                  <a:cubicBezTo>
                    <a:pt x="663" y="207"/>
                    <a:pt x="1124" y="803"/>
                    <a:pt x="1124" y="1485"/>
                  </a:cubicBezTo>
                  <a:cubicBezTo>
                    <a:pt x="1124" y="2172"/>
                    <a:pt x="663" y="2768"/>
                    <a:pt x="0" y="2931"/>
                  </a:cubicBezTo>
                  <a:cubicBezTo>
                    <a:pt x="123" y="2963"/>
                    <a:pt x="245" y="2978"/>
                    <a:pt x="366" y="2978"/>
                  </a:cubicBezTo>
                  <a:cubicBezTo>
                    <a:pt x="1095" y="2978"/>
                    <a:pt x="1745" y="2431"/>
                    <a:pt x="1840" y="1668"/>
                  </a:cubicBezTo>
                  <a:cubicBezTo>
                    <a:pt x="1950" y="782"/>
                    <a:pt x="1258" y="1"/>
                    <a:pt x="36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7"/>
            <p:cNvSpPr/>
            <p:nvPr/>
          </p:nvSpPr>
          <p:spPr>
            <a:xfrm>
              <a:off x="2343146" y="2496236"/>
              <a:ext cx="35238" cy="30159"/>
            </a:xfrm>
            <a:custGeom>
              <a:avLst/>
              <a:gdLst/>
              <a:ahLst/>
              <a:cxnLst/>
              <a:rect l="l" t="t" r="r" b="b"/>
              <a:pathLst>
                <a:path w="1346" h="1152" extrusionOk="0">
                  <a:moveTo>
                    <a:pt x="769" y="1"/>
                  </a:moveTo>
                  <a:cubicBezTo>
                    <a:pt x="260" y="1"/>
                    <a:pt x="0" y="620"/>
                    <a:pt x="365" y="981"/>
                  </a:cubicBezTo>
                  <a:cubicBezTo>
                    <a:pt x="482" y="1099"/>
                    <a:pt x="626" y="1152"/>
                    <a:pt x="767" y="1152"/>
                  </a:cubicBezTo>
                  <a:cubicBezTo>
                    <a:pt x="1062" y="1152"/>
                    <a:pt x="1345" y="922"/>
                    <a:pt x="1345" y="577"/>
                  </a:cubicBezTo>
                  <a:cubicBezTo>
                    <a:pt x="1345" y="255"/>
                    <a:pt x="1086" y="1"/>
                    <a:pt x="769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7"/>
            <p:cNvSpPr/>
            <p:nvPr/>
          </p:nvSpPr>
          <p:spPr>
            <a:xfrm>
              <a:off x="2346419" y="2623654"/>
              <a:ext cx="33851" cy="54219"/>
            </a:xfrm>
            <a:custGeom>
              <a:avLst/>
              <a:gdLst/>
              <a:ahLst/>
              <a:cxnLst/>
              <a:rect l="l" t="t" r="r" b="b"/>
              <a:pathLst>
                <a:path w="1293" h="2071" extrusionOk="0">
                  <a:moveTo>
                    <a:pt x="553" y="0"/>
                  </a:moveTo>
                  <a:cubicBezTo>
                    <a:pt x="250" y="0"/>
                    <a:pt x="0" y="250"/>
                    <a:pt x="0" y="557"/>
                  </a:cubicBezTo>
                  <a:lnTo>
                    <a:pt x="0" y="1518"/>
                  </a:lnTo>
                  <a:cubicBezTo>
                    <a:pt x="0" y="1821"/>
                    <a:pt x="250" y="2071"/>
                    <a:pt x="553" y="2071"/>
                  </a:cubicBezTo>
                  <a:lnTo>
                    <a:pt x="740" y="2071"/>
                  </a:lnTo>
                  <a:cubicBezTo>
                    <a:pt x="1047" y="2071"/>
                    <a:pt x="1292" y="1821"/>
                    <a:pt x="1292" y="1518"/>
                  </a:cubicBezTo>
                  <a:lnTo>
                    <a:pt x="1292" y="557"/>
                  </a:lnTo>
                  <a:cubicBezTo>
                    <a:pt x="1292" y="250"/>
                    <a:pt x="1047" y="0"/>
                    <a:pt x="740" y="0"/>
                  </a:cubicBezTo>
                  <a:close/>
                </a:path>
              </a:pathLst>
            </a:custGeom>
            <a:solidFill>
              <a:srgbClr val="B1BD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7"/>
            <p:cNvSpPr/>
            <p:nvPr/>
          </p:nvSpPr>
          <p:spPr>
            <a:xfrm>
              <a:off x="2355844" y="2623759"/>
              <a:ext cx="24426" cy="54114"/>
            </a:xfrm>
            <a:custGeom>
              <a:avLst/>
              <a:gdLst/>
              <a:ahLst/>
              <a:cxnLst/>
              <a:rect l="l" t="t" r="r" b="b"/>
              <a:pathLst>
                <a:path w="933" h="2067" extrusionOk="0">
                  <a:moveTo>
                    <a:pt x="193" y="1"/>
                  </a:moveTo>
                  <a:cubicBezTo>
                    <a:pt x="125" y="1"/>
                    <a:pt x="63" y="11"/>
                    <a:pt x="0" y="35"/>
                  </a:cubicBezTo>
                  <a:cubicBezTo>
                    <a:pt x="217" y="116"/>
                    <a:pt x="361" y="323"/>
                    <a:pt x="361" y="553"/>
                  </a:cubicBezTo>
                  <a:lnTo>
                    <a:pt x="361" y="1514"/>
                  </a:lnTo>
                  <a:cubicBezTo>
                    <a:pt x="361" y="1745"/>
                    <a:pt x="217" y="1951"/>
                    <a:pt x="0" y="2033"/>
                  </a:cubicBezTo>
                  <a:cubicBezTo>
                    <a:pt x="63" y="2057"/>
                    <a:pt x="125" y="2067"/>
                    <a:pt x="193" y="2067"/>
                  </a:cubicBezTo>
                  <a:lnTo>
                    <a:pt x="380" y="2067"/>
                  </a:lnTo>
                  <a:cubicBezTo>
                    <a:pt x="687" y="2067"/>
                    <a:pt x="932" y="1822"/>
                    <a:pt x="932" y="1514"/>
                  </a:cubicBezTo>
                  <a:lnTo>
                    <a:pt x="932" y="553"/>
                  </a:lnTo>
                  <a:cubicBezTo>
                    <a:pt x="932" y="246"/>
                    <a:pt x="683" y="1"/>
                    <a:pt x="38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7"/>
            <p:cNvSpPr/>
            <p:nvPr/>
          </p:nvSpPr>
          <p:spPr>
            <a:xfrm>
              <a:off x="2209576" y="2442148"/>
              <a:ext cx="307641" cy="346571"/>
            </a:xfrm>
            <a:custGeom>
              <a:avLst/>
              <a:gdLst/>
              <a:ahLst/>
              <a:cxnLst/>
              <a:rect l="l" t="t" r="r" b="b"/>
              <a:pathLst>
                <a:path w="11751" h="13238" extrusionOk="0">
                  <a:moveTo>
                    <a:pt x="6149" y="385"/>
                  </a:moveTo>
                  <a:cubicBezTo>
                    <a:pt x="6246" y="385"/>
                    <a:pt x="6327" y="467"/>
                    <a:pt x="6327" y="563"/>
                  </a:cubicBezTo>
                  <a:lnTo>
                    <a:pt x="6327" y="1019"/>
                  </a:lnTo>
                  <a:cubicBezTo>
                    <a:pt x="6178" y="979"/>
                    <a:pt x="6026" y="958"/>
                    <a:pt x="5873" y="958"/>
                  </a:cubicBezTo>
                  <a:cubicBezTo>
                    <a:pt x="5721" y="958"/>
                    <a:pt x="5568" y="979"/>
                    <a:pt x="5419" y="1019"/>
                  </a:cubicBezTo>
                  <a:lnTo>
                    <a:pt x="5419" y="563"/>
                  </a:lnTo>
                  <a:cubicBezTo>
                    <a:pt x="5419" y="467"/>
                    <a:pt x="5496" y="385"/>
                    <a:pt x="5592" y="385"/>
                  </a:cubicBezTo>
                  <a:close/>
                  <a:moveTo>
                    <a:pt x="5874" y="1346"/>
                  </a:moveTo>
                  <a:cubicBezTo>
                    <a:pt x="7020" y="1346"/>
                    <a:pt x="7606" y="2734"/>
                    <a:pt x="6793" y="3551"/>
                  </a:cubicBezTo>
                  <a:cubicBezTo>
                    <a:pt x="6529" y="3820"/>
                    <a:pt x="6202" y="3940"/>
                    <a:pt x="5881" y="3940"/>
                  </a:cubicBezTo>
                  <a:cubicBezTo>
                    <a:pt x="5217" y="3940"/>
                    <a:pt x="4578" y="3424"/>
                    <a:pt x="4578" y="2643"/>
                  </a:cubicBezTo>
                  <a:cubicBezTo>
                    <a:pt x="4578" y="1932"/>
                    <a:pt x="5150" y="1356"/>
                    <a:pt x="5856" y="1346"/>
                  </a:cubicBezTo>
                  <a:cubicBezTo>
                    <a:pt x="5862" y="1346"/>
                    <a:pt x="5868" y="1346"/>
                    <a:pt x="5874" y="1346"/>
                  </a:cubicBezTo>
                  <a:close/>
                  <a:moveTo>
                    <a:pt x="5943" y="4320"/>
                  </a:moveTo>
                  <a:lnTo>
                    <a:pt x="7245" y="7476"/>
                  </a:lnTo>
                  <a:lnTo>
                    <a:pt x="6716" y="7476"/>
                  </a:lnTo>
                  <a:cubicBezTo>
                    <a:pt x="6707" y="7068"/>
                    <a:pt x="6375" y="6741"/>
                    <a:pt x="5967" y="6741"/>
                  </a:cubicBezTo>
                  <a:lnTo>
                    <a:pt x="5780" y="6741"/>
                  </a:lnTo>
                  <a:cubicBezTo>
                    <a:pt x="5376" y="6741"/>
                    <a:pt x="5040" y="7068"/>
                    <a:pt x="5035" y="7476"/>
                  </a:cubicBezTo>
                  <a:lnTo>
                    <a:pt x="4506" y="7476"/>
                  </a:lnTo>
                  <a:lnTo>
                    <a:pt x="5804" y="4320"/>
                  </a:lnTo>
                  <a:close/>
                  <a:moveTo>
                    <a:pt x="7403" y="7865"/>
                  </a:moveTo>
                  <a:lnTo>
                    <a:pt x="7490" y="8072"/>
                  </a:lnTo>
                  <a:lnTo>
                    <a:pt x="6716" y="8072"/>
                  </a:lnTo>
                  <a:lnTo>
                    <a:pt x="6716" y="7865"/>
                  </a:lnTo>
                  <a:close/>
                  <a:moveTo>
                    <a:pt x="11256" y="7865"/>
                  </a:moveTo>
                  <a:cubicBezTo>
                    <a:pt x="11395" y="7865"/>
                    <a:pt x="11395" y="8072"/>
                    <a:pt x="11256" y="8072"/>
                  </a:cubicBezTo>
                  <a:lnTo>
                    <a:pt x="10185" y="8072"/>
                  </a:lnTo>
                  <a:lnTo>
                    <a:pt x="10079" y="7865"/>
                  </a:lnTo>
                  <a:close/>
                  <a:moveTo>
                    <a:pt x="1667" y="7865"/>
                  </a:moveTo>
                  <a:lnTo>
                    <a:pt x="1562" y="8077"/>
                  </a:lnTo>
                  <a:lnTo>
                    <a:pt x="490" y="8077"/>
                  </a:lnTo>
                  <a:cubicBezTo>
                    <a:pt x="433" y="8077"/>
                    <a:pt x="385" y="8028"/>
                    <a:pt x="389" y="7971"/>
                  </a:cubicBezTo>
                  <a:lnTo>
                    <a:pt x="385" y="7971"/>
                  </a:lnTo>
                  <a:cubicBezTo>
                    <a:pt x="385" y="7913"/>
                    <a:pt x="433" y="7865"/>
                    <a:pt x="490" y="7865"/>
                  </a:cubicBezTo>
                  <a:close/>
                  <a:moveTo>
                    <a:pt x="5035" y="7865"/>
                  </a:moveTo>
                  <a:lnTo>
                    <a:pt x="5035" y="8077"/>
                  </a:lnTo>
                  <a:lnTo>
                    <a:pt x="4261" y="8077"/>
                  </a:lnTo>
                  <a:lnTo>
                    <a:pt x="4348" y="7865"/>
                  </a:lnTo>
                  <a:close/>
                  <a:moveTo>
                    <a:pt x="5967" y="7130"/>
                  </a:moveTo>
                  <a:cubicBezTo>
                    <a:pt x="6164" y="7130"/>
                    <a:pt x="6327" y="7289"/>
                    <a:pt x="6327" y="7490"/>
                  </a:cubicBezTo>
                  <a:lnTo>
                    <a:pt x="6327" y="8451"/>
                  </a:lnTo>
                  <a:cubicBezTo>
                    <a:pt x="6327" y="8648"/>
                    <a:pt x="6164" y="8812"/>
                    <a:pt x="5967" y="8812"/>
                  </a:cubicBezTo>
                  <a:lnTo>
                    <a:pt x="5780" y="8812"/>
                  </a:lnTo>
                  <a:cubicBezTo>
                    <a:pt x="5583" y="8812"/>
                    <a:pt x="5419" y="8648"/>
                    <a:pt x="5419" y="8451"/>
                  </a:cubicBezTo>
                  <a:lnTo>
                    <a:pt x="5419" y="7490"/>
                  </a:lnTo>
                  <a:cubicBezTo>
                    <a:pt x="5419" y="7289"/>
                    <a:pt x="5583" y="7130"/>
                    <a:pt x="5780" y="7130"/>
                  </a:cubicBezTo>
                  <a:close/>
                  <a:moveTo>
                    <a:pt x="1542" y="12146"/>
                  </a:moveTo>
                  <a:lnTo>
                    <a:pt x="1763" y="12237"/>
                  </a:lnTo>
                  <a:lnTo>
                    <a:pt x="1523" y="12506"/>
                  </a:lnTo>
                  <a:lnTo>
                    <a:pt x="1542" y="12146"/>
                  </a:lnTo>
                  <a:close/>
                  <a:moveTo>
                    <a:pt x="10204" y="12146"/>
                  </a:moveTo>
                  <a:lnTo>
                    <a:pt x="10218" y="12506"/>
                  </a:lnTo>
                  <a:lnTo>
                    <a:pt x="9983" y="12237"/>
                  </a:lnTo>
                  <a:lnTo>
                    <a:pt x="10204" y="12146"/>
                  </a:lnTo>
                  <a:close/>
                  <a:moveTo>
                    <a:pt x="5597" y="1"/>
                  </a:moveTo>
                  <a:cubicBezTo>
                    <a:pt x="5285" y="1"/>
                    <a:pt x="5035" y="251"/>
                    <a:pt x="5035" y="563"/>
                  </a:cubicBezTo>
                  <a:lnTo>
                    <a:pt x="5035" y="1183"/>
                  </a:lnTo>
                  <a:cubicBezTo>
                    <a:pt x="4425" y="1533"/>
                    <a:pt x="4098" y="2220"/>
                    <a:pt x="4213" y="2912"/>
                  </a:cubicBezTo>
                  <a:lnTo>
                    <a:pt x="3704" y="3902"/>
                  </a:lnTo>
                  <a:cubicBezTo>
                    <a:pt x="3623" y="4054"/>
                    <a:pt x="3754" y="4186"/>
                    <a:pt x="3884" y="4186"/>
                  </a:cubicBezTo>
                  <a:cubicBezTo>
                    <a:pt x="3947" y="4186"/>
                    <a:pt x="4011" y="4155"/>
                    <a:pt x="4050" y="4080"/>
                  </a:cubicBezTo>
                  <a:lnTo>
                    <a:pt x="4386" y="3431"/>
                  </a:lnTo>
                  <a:cubicBezTo>
                    <a:pt x="4598" y="3835"/>
                    <a:pt x="4968" y="4132"/>
                    <a:pt x="5410" y="4262"/>
                  </a:cubicBezTo>
                  <a:lnTo>
                    <a:pt x="2282" y="11867"/>
                  </a:lnTo>
                  <a:cubicBezTo>
                    <a:pt x="2260" y="11925"/>
                    <a:pt x="2202" y="11959"/>
                    <a:pt x="2142" y="11959"/>
                  </a:cubicBezTo>
                  <a:cubicBezTo>
                    <a:pt x="2123" y="11959"/>
                    <a:pt x="2104" y="11955"/>
                    <a:pt x="2085" y="11949"/>
                  </a:cubicBezTo>
                  <a:lnTo>
                    <a:pt x="1379" y="11660"/>
                  </a:lnTo>
                  <a:cubicBezTo>
                    <a:pt x="1326" y="11641"/>
                    <a:pt x="1293" y="11593"/>
                    <a:pt x="1283" y="11540"/>
                  </a:cubicBezTo>
                  <a:cubicBezTo>
                    <a:pt x="1028" y="9566"/>
                    <a:pt x="1931" y="8269"/>
                    <a:pt x="1999" y="8081"/>
                  </a:cubicBezTo>
                  <a:lnTo>
                    <a:pt x="3704" y="4757"/>
                  </a:lnTo>
                  <a:cubicBezTo>
                    <a:pt x="3785" y="4602"/>
                    <a:pt x="3654" y="4468"/>
                    <a:pt x="3524" y="4468"/>
                  </a:cubicBezTo>
                  <a:cubicBezTo>
                    <a:pt x="3461" y="4468"/>
                    <a:pt x="3397" y="4499"/>
                    <a:pt x="3358" y="4574"/>
                  </a:cubicBezTo>
                  <a:lnTo>
                    <a:pt x="1869" y="7476"/>
                  </a:lnTo>
                  <a:lnTo>
                    <a:pt x="490" y="7476"/>
                  </a:lnTo>
                  <a:cubicBezTo>
                    <a:pt x="221" y="7476"/>
                    <a:pt x="0" y="7697"/>
                    <a:pt x="0" y="7966"/>
                  </a:cubicBezTo>
                  <a:cubicBezTo>
                    <a:pt x="0" y="8240"/>
                    <a:pt x="221" y="8461"/>
                    <a:pt x="490" y="8461"/>
                  </a:cubicBezTo>
                  <a:lnTo>
                    <a:pt x="1369" y="8461"/>
                  </a:lnTo>
                  <a:cubicBezTo>
                    <a:pt x="923" y="9436"/>
                    <a:pt x="759" y="10522"/>
                    <a:pt x="899" y="11588"/>
                  </a:cubicBezTo>
                  <a:cubicBezTo>
                    <a:pt x="918" y="11752"/>
                    <a:pt x="1019" y="11901"/>
                    <a:pt x="1163" y="11987"/>
                  </a:cubicBezTo>
                  <a:lnTo>
                    <a:pt x="1115" y="13034"/>
                  </a:lnTo>
                  <a:cubicBezTo>
                    <a:pt x="1108" y="13155"/>
                    <a:pt x="1206" y="13236"/>
                    <a:pt x="1308" y="13236"/>
                  </a:cubicBezTo>
                  <a:cubicBezTo>
                    <a:pt x="1360" y="13236"/>
                    <a:pt x="1414" y="13216"/>
                    <a:pt x="1456" y="13169"/>
                  </a:cubicBezTo>
                  <a:lnTo>
                    <a:pt x="2186" y="12347"/>
                  </a:lnTo>
                  <a:cubicBezTo>
                    <a:pt x="2388" y="12328"/>
                    <a:pt x="2566" y="12198"/>
                    <a:pt x="2642" y="12011"/>
                  </a:cubicBezTo>
                  <a:lnTo>
                    <a:pt x="4103" y="8461"/>
                  </a:lnTo>
                  <a:lnTo>
                    <a:pt x="5035" y="8461"/>
                  </a:lnTo>
                  <a:cubicBezTo>
                    <a:pt x="5040" y="8869"/>
                    <a:pt x="5371" y="9196"/>
                    <a:pt x="5780" y="9196"/>
                  </a:cubicBezTo>
                  <a:lnTo>
                    <a:pt x="5967" y="9196"/>
                  </a:lnTo>
                  <a:cubicBezTo>
                    <a:pt x="6375" y="9196"/>
                    <a:pt x="6707" y="8869"/>
                    <a:pt x="6716" y="8461"/>
                  </a:cubicBezTo>
                  <a:lnTo>
                    <a:pt x="7648" y="8461"/>
                  </a:lnTo>
                  <a:lnTo>
                    <a:pt x="8417" y="10330"/>
                  </a:lnTo>
                  <a:cubicBezTo>
                    <a:pt x="8451" y="10415"/>
                    <a:pt x="8519" y="10452"/>
                    <a:pt x="8588" y="10452"/>
                  </a:cubicBezTo>
                  <a:cubicBezTo>
                    <a:pt x="8712" y="10452"/>
                    <a:pt x="8839" y="10335"/>
                    <a:pt x="8777" y="10181"/>
                  </a:cubicBezTo>
                  <a:lnTo>
                    <a:pt x="6342" y="4257"/>
                  </a:lnTo>
                  <a:cubicBezTo>
                    <a:pt x="6784" y="4132"/>
                    <a:pt x="7153" y="3830"/>
                    <a:pt x="7365" y="3426"/>
                  </a:cubicBezTo>
                  <a:lnTo>
                    <a:pt x="9921" y="8403"/>
                  </a:lnTo>
                  <a:cubicBezTo>
                    <a:pt x="10420" y="9369"/>
                    <a:pt x="10608" y="10464"/>
                    <a:pt x="10468" y="11540"/>
                  </a:cubicBezTo>
                  <a:cubicBezTo>
                    <a:pt x="10459" y="11593"/>
                    <a:pt x="10425" y="11641"/>
                    <a:pt x="10377" y="11660"/>
                  </a:cubicBezTo>
                  <a:lnTo>
                    <a:pt x="9666" y="11949"/>
                  </a:lnTo>
                  <a:cubicBezTo>
                    <a:pt x="9649" y="11955"/>
                    <a:pt x="9631" y="11958"/>
                    <a:pt x="9613" y="11958"/>
                  </a:cubicBezTo>
                  <a:cubicBezTo>
                    <a:pt x="9551" y="11958"/>
                    <a:pt x="9491" y="11922"/>
                    <a:pt x="9469" y="11862"/>
                  </a:cubicBezTo>
                  <a:lnTo>
                    <a:pt x="9075" y="10906"/>
                  </a:lnTo>
                  <a:cubicBezTo>
                    <a:pt x="9039" y="10820"/>
                    <a:pt x="8970" y="10784"/>
                    <a:pt x="8900" y="10784"/>
                  </a:cubicBezTo>
                  <a:cubicBezTo>
                    <a:pt x="8776" y="10784"/>
                    <a:pt x="8650" y="10901"/>
                    <a:pt x="8715" y="11055"/>
                  </a:cubicBezTo>
                  <a:lnTo>
                    <a:pt x="9109" y="12011"/>
                  </a:lnTo>
                  <a:cubicBezTo>
                    <a:pt x="9186" y="12198"/>
                    <a:pt x="9363" y="12328"/>
                    <a:pt x="9565" y="12342"/>
                  </a:cubicBezTo>
                  <a:lnTo>
                    <a:pt x="10295" y="13174"/>
                  </a:lnTo>
                  <a:cubicBezTo>
                    <a:pt x="10335" y="13218"/>
                    <a:pt x="10386" y="13238"/>
                    <a:pt x="10437" y="13238"/>
                  </a:cubicBezTo>
                  <a:cubicBezTo>
                    <a:pt x="10539" y="13238"/>
                    <a:pt x="10640" y="13156"/>
                    <a:pt x="10636" y="13034"/>
                  </a:cubicBezTo>
                  <a:lnTo>
                    <a:pt x="10588" y="11987"/>
                  </a:lnTo>
                  <a:cubicBezTo>
                    <a:pt x="10732" y="11901"/>
                    <a:pt x="10829" y="11756"/>
                    <a:pt x="10853" y="11588"/>
                  </a:cubicBezTo>
                  <a:cubicBezTo>
                    <a:pt x="10992" y="10522"/>
                    <a:pt x="10829" y="9441"/>
                    <a:pt x="10377" y="8461"/>
                  </a:cubicBezTo>
                  <a:lnTo>
                    <a:pt x="11256" y="8461"/>
                  </a:lnTo>
                  <a:cubicBezTo>
                    <a:pt x="11530" y="8461"/>
                    <a:pt x="11751" y="8240"/>
                    <a:pt x="11751" y="7971"/>
                  </a:cubicBezTo>
                  <a:cubicBezTo>
                    <a:pt x="11751" y="7697"/>
                    <a:pt x="11530" y="7476"/>
                    <a:pt x="11256" y="7476"/>
                  </a:cubicBezTo>
                  <a:lnTo>
                    <a:pt x="9877" y="7476"/>
                  </a:lnTo>
                  <a:lnTo>
                    <a:pt x="7538" y="2912"/>
                  </a:lnTo>
                  <a:cubicBezTo>
                    <a:pt x="7648" y="2220"/>
                    <a:pt x="7322" y="1533"/>
                    <a:pt x="6716" y="1183"/>
                  </a:cubicBezTo>
                  <a:lnTo>
                    <a:pt x="6716" y="563"/>
                  </a:lnTo>
                  <a:cubicBezTo>
                    <a:pt x="6711" y="251"/>
                    <a:pt x="6462" y="1"/>
                    <a:pt x="61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7"/>
            <p:cNvSpPr/>
            <p:nvPr/>
          </p:nvSpPr>
          <p:spPr>
            <a:xfrm>
              <a:off x="2343251" y="2491052"/>
              <a:ext cx="47072" cy="40422"/>
            </a:xfrm>
            <a:custGeom>
              <a:avLst/>
              <a:gdLst/>
              <a:ahLst/>
              <a:cxnLst/>
              <a:rect l="l" t="t" r="r" b="b"/>
              <a:pathLst>
                <a:path w="1798" h="1544" extrusionOk="0">
                  <a:moveTo>
                    <a:pt x="770" y="391"/>
                  </a:moveTo>
                  <a:cubicBezTo>
                    <a:pt x="1106" y="391"/>
                    <a:pt x="1279" y="799"/>
                    <a:pt x="1039" y="1039"/>
                  </a:cubicBezTo>
                  <a:cubicBezTo>
                    <a:pt x="961" y="1117"/>
                    <a:pt x="865" y="1152"/>
                    <a:pt x="770" y="1152"/>
                  </a:cubicBezTo>
                  <a:cubicBezTo>
                    <a:pt x="574" y="1152"/>
                    <a:pt x="385" y="1001"/>
                    <a:pt x="385" y="770"/>
                  </a:cubicBezTo>
                  <a:cubicBezTo>
                    <a:pt x="385" y="564"/>
                    <a:pt x="558" y="391"/>
                    <a:pt x="770" y="391"/>
                  </a:cubicBezTo>
                  <a:close/>
                  <a:moveTo>
                    <a:pt x="776" y="1"/>
                  </a:moveTo>
                  <a:cubicBezTo>
                    <a:pt x="380" y="1"/>
                    <a:pt x="1" y="310"/>
                    <a:pt x="1" y="775"/>
                  </a:cubicBezTo>
                  <a:cubicBezTo>
                    <a:pt x="1" y="1198"/>
                    <a:pt x="342" y="1539"/>
                    <a:pt x="770" y="1544"/>
                  </a:cubicBezTo>
                  <a:cubicBezTo>
                    <a:pt x="1452" y="1544"/>
                    <a:pt x="1798" y="713"/>
                    <a:pt x="1312" y="228"/>
                  </a:cubicBezTo>
                  <a:cubicBezTo>
                    <a:pt x="1156" y="71"/>
                    <a:pt x="964" y="1"/>
                    <a:pt x="77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0" name="Google Shape;17230;p87"/>
          <p:cNvGrpSpPr/>
          <p:nvPr/>
        </p:nvGrpSpPr>
        <p:grpSpPr>
          <a:xfrm>
            <a:off x="1334850" y="2910142"/>
            <a:ext cx="280231" cy="357854"/>
            <a:chOff x="1334850" y="2910142"/>
            <a:chExt cx="280231" cy="357854"/>
          </a:xfrm>
        </p:grpSpPr>
        <p:sp>
          <p:nvSpPr>
            <p:cNvPr id="17231" name="Google Shape;17231;p87"/>
            <p:cNvSpPr/>
            <p:nvPr/>
          </p:nvSpPr>
          <p:spPr>
            <a:xfrm>
              <a:off x="1339981" y="2915430"/>
              <a:ext cx="269942" cy="347513"/>
            </a:xfrm>
            <a:custGeom>
              <a:avLst/>
              <a:gdLst/>
              <a:ahLst/>
              <a:cxnLst/>
              <a:rect l="l" t="t" r="r" b="b"/>
              <a:pathLst>
                <a:path w="10311" h="13274" extrusionOk="0">
                  <a:moveTo>
                    <a:pt x="904" y="0"/>
                  </a:moveTo>
                  <a:cubicBezTo>
                    <a:pt x="405" y="0"/>
                    <a:pt x="1" y="399"/>
                    <a:pt x="1" y="899"/>
                  </a:cubicBezTo>
                  <a:lnTo>
                    <a:pt x="1" y="2950"/>
                  </a:lnTo>
                  <a:cubicBezTo>
                    <a:pt x="1" y="3334"/>
                    <a:pt x="188" y="3695"/>
                    <a:pt x="496" y="3916"/>
                  </a:cubicBezTo>
                  <a:cubicBezTo>
                    <a:pt x="1082" y="4334"/>
                    <a:pt x="1500" y="5463"/>
                    <a:pt x="1500" y="6798"/>
                  </a:cubicBezTo>
                  <a:cubicBezTo>
                    <a:pt x="1500" y="8134"/>
                    <a:pt x="1077" y="9263"/>
                    <a:pt x="496" y="9681"/>
                  </a:cubicBezTo>
                  <a:cubicBezTo>
                    <a:pt x="188" y="9902"/>
                    <a:pt x="1" y="10262"/>
                    <a:pt x="1" y="10646"/>
                  </a:cubicBezTo>
                  <a:lnTo>
                    <a:pt x="1" y="12371"/>
                  </a:lnTo>
                  <a:cubicBezTo>
                    <a:pt x="1" y="12870"/>
                    <a:pt x="405" y="13274"/>
                    <a:pt x="904" y="13274"/>
                  </a:cubicBezTo>
                  <a:lnTo>
                    <a:pt x="9407" y="13274"/>
                  </a:lnTo>
                  <a:cubicBezTo>
                    <a:pt x="9902" y="13274"/>
                    <a:pt x="10306" y="12870"/>
                    <a:pt x="10306" y="12371"/>
                  </a:cubicBezTo>
                  <a:lnTo>
                    <a:pt x="10306" y="10646"/>
                  </a:lnTo>
                  <a:cubicBezTo>
                    <a:pt x="10306" y="10262"/>
                    <a:pt x="10123" y="9902"/>
                    <a:pt x="9811" y="9681"/>
                  </a:cubicBezTo>
                  <a:cubicBezTo>
                    <a:pt x="9230" y="9258"/>
                    <a:pt x="8812" y="8124"/>
                    <a:pt x="8812" y="6793"/>
                  </a:cubicBezTo>
                  <a:cubicBezTo>
                    <a:pt x="8812" y="5463"/>
                    <a:pt x="9234" y="4334"/>
                    <a:pt x="9816" y="3911"/>
                  </a:cubicBezTo>
                  <a:cubicBezTo>
                    <a:pt x="10123" y="3690"/>
                    <a:pt x="10310" y="3330"/>
                    <a:pt x="10310" y="2950"/>
                  </a:cubicBezTo>
                  <a:lnTo>
                    <a:pt x="10310" y="899"/>
                  </a:lnTo>
                  <a:cubicBezTo>
                    <a:pt x="10310" y="399"/>
                    <a:pt x="9907" y="0"/>
                    <a:pt x="940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7"/>
            <p:cNvSpPr/>
            <p:nvPr/>
          </p:nvSpPr>
          <p:spPr>
            <a:xfrm>
              <a:off x="1539970" y="2915430"/>
              <a:ext cx="69953" cy="347513"/>
            </a:xfrm>
            <a:custGeom>
              <a:avLst/>
              <a:gdLst/>
              <a:ahLst/>
              <a:cxnLst/>
              <a:rect l="l" t="t" r="r" b="b"/>
              <a:pathLst>
                <a:path w="2672" h="13274" extrusionOk="0">
                  <a:moveTo>
                    <a:pt x="591" y="0"/>
                  </a:moveTo>
                  <a:cubicBezTo>
                    <a:pt x="1091" y="0"/>
                    <a:pt x="1495" y="399"/>
                    <a:pt x="1495" y="899"/>
                  </a:cubicBezTo>
                  <a:lnTo>
                    <a:pt x="1495" y="2950"/>
                  </a:lnTo>
                  <a:cubicBezTo>
                    <a:pt x="1495" y="3334"/>
                    <a:pt x="1312" y="3695"/>
                    <a:pt x="1000" y="3916"/>
                  </a:cubicBezTo>
                  <a:cubicBezTo>
                    <a:pt x="418" y="4334"/>
                    <a:pt x="0" y="5463"/>
                    <a:pt x="0" y="6798"/>
                  </a:cubicBezTo>
                  <a:cubicBezTo>
                    <a:pt x="0" y="8134"/>
                    <a:pt x="418" y="9263"/>
                    <a:pt x="1000" y="9681"/>
                  </a:cubicBezTo>
                  <a:cubicBezTo>
                    <a:pt x="1312" y="9902"/>
                    <a:pt x="1495" y="10262"/>
                    <a:pt x="1495" y="10646"/>
                  </a:cubicBezTo>
                  <a:lnTo>
                    <a:pt x="1495" y="12371"/>
                  </a:lnTo>
                  <a:cubicBezTo>
                    <a:pt x="1495" y="12870"/>
                    <a:pt x="1091" y="13274"/>
                    <a:pt x="591" y="13274"/>
                  </a:cubicBezTo>
                  <a:lnTo>
                    <a:pt x="1768" y="13274"/>
                  </a:lnTo>
                  <a:cubicBezTo>
                    <a:pt x="2263" y="13274"/>
                    <a:pt x="2667" y="12870"/>
                    <a:pt x="2667" y="12371"/>
                  </a:cubicBezTo>
                  <a:lnTo>
                    <a:pt x="2667" y="10646"/>
                  </a:lnTo>
                  <a:cubicBezTo>
                    <a:pt x="2667" y="10262"/>
                    <a:pt x="2484" y="9902"/>
                    <a:pt x="2172" y="9681"/>
                  </a:cubicBezTo>
                  <a:cubicBezTo>
                    <a:pt x="1591" y="9263"/>
                    <a:pt x="1173" y="8134"/>
                    <a:pt x="1173" y="6798"/>
                  </a:cubicBezTo>
                  <a:cubicBezTo>
                    <a:pt x="1173" y="5463"/>
                    <a:pt x="1591" y="4334"/>
                    <a:pt x="2177" y="3916"/>
                  </a:cubicBezTo>
                  <a:cubicBezTo>
                    <a:pt x="2484" y="3695"/>
                    <a:pt x="2671" y="3334"/>
                    <a:pt x="2671" y="2950"/>
                  </a:cubicBezTo>
                  <a:lnTo>
                    <a:pt x="2671" y="899"/>
                  </a:lnTo>
                  <a:cubicBezTo>
                    <a:pt x="2671" y="399"/>
                    <a:pt x="2268" y="0"/>
                    <a:pt x="17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7"/>
            <p:cNvSpPr/>
            <p:nvPr/>
          </p:nvSpPr>
          <p:spPr>
            <a:xfrm>
              <a:off x="1409934" y="3016433"/>
              <a:ext cx="130062" cy="246406"/>
            </a:xfrm>
            <a:custGeom>
              <a:avLst/>
              <a:gdLst/>
              <a:ahLst/>
              <a:cxnLst/>
              <a:rect l="l" t="t" r="r" b="b"/>
              <a:pathLst>
                <a:path w="4968" h="9412" extrusionOk="0">
                  <a:moveTo>
                    <a:pt x="653" y="0"/>
                  </a:moveTo>
                  <a:cubicBezTo>
                    <a:pt x="293" y="0"/>
                    <a:pt x="0" y="288"/>
                    <a:pt x="0" y="653"/>
                  </a:cubicBezTo>
                  <a:lnTo>
                    <a:pt x="0" y="9411"/>
                  </a:lnTo>
                  <a:lnTo>
                    <a:pt x="4967" y="9411"/>
                  </a:lnTo>
                  <a:lnTo>
                    <a:pt x="4967" y="1960"/>
                  </a:lnTo>
                  <a:cubicBezTo>
                    <a:pt x="4967" y="874"/>
                    <a:pt x="4088" y="0"/>
                    <a:pt x="3003" y="0"/>
                  </a:cubicBez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7"/>
            <p:cNvSpPr/>
            <p:nvPr/>
          </p:nvSpPr>
          <p:spPr>
            <a:xfrm>
              <a:off x="1464624" y="3016406"/>
              <a:ext cx="55371" cy="246432"/>
            </a:xfrm>
            <a:custGeom>
              <a:avLst/>
              <a:gdLst/>
              <a:ahLst/>
              <a:cxnLst/>
              <a:rect l="l" t="t" r="r" b="b"/>
              <a:pathLst>
                <a:path w="2115" h="9413" extrusionOk="0">
                  <a:moveTo>
                    <a:pt x="935" y="1"/>
                  </a:moveTo>
                  <a:cubicBezTo>
                    <a:pt x="928" y="1"/>
                    <a:pt x="921" y="1"/>
                    <a:pt x="914" y="1"/>
                  </a:cubicBezTo>
                  <a:lnTo>
                    <a:pt x="1" y="1"/>
                  </a:lnTo>
                  <a:lnTo>
                    <a:pt x="1" y="9412"/>
                  </a:lnTo>
                  <a:lnTo>
                    <a:pt x="2115" y="9412"/>
                  </a:lnTo>
                  <a:lnTo>
                    <a:pt x="2115" y="405"/>
                  </a:lnTo>
                  <a:cubicBezTo>
                    <a:pt x="1774" y="145"/>
                    <a:pt x="1360" y="1"/>
                    <a:pt x="935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7"/>
            <p:cNvSpPr/>
            <p:nvPr/>
          </p:nvSpPr>
          <p:spPr>
            <a:xfrm>
              <a:off x="1484626" y="3016433"/>
              <a:ext cx="55371" cy="246406"/>
            </a:xfrm>
            <a:custGeom>
              <a:avLst/>
              <a:gdLst/>
              <a:ahLst/>
              <a:cxnLst/>
              <a:rect l="l" t="t" r="r" b="b"/>
              <a:pathLst>
                <a:path w="2115" h="9412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411"/>
                  </a:lnTo>
                  <a:lnTo>
                    <a:pt x="2114" y="9411"/>
                  </a:lnTo>
                  <a:lnTo>
                    <a:pt x="2114" y="1965"/>
                  </a:lnTo>
                  <a:cubicBezTo>
                    <a:pt x="2114" y="882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7"/>
            <p:cNvSpPr/>
            <p:nvPr/>
          </p:nvSpPr>
          <p:spPr>
            <a:xfrm>
              <a:off x="1484626" y="3016433"/>
              <a:ext cx="55371" cy="246275"/>
            </a:xfrm>
            <a:custGeom>
              <a:avLst/>
              <a:gdLst/>
              <a:ahLst/>
              <a:cxnLst/>
              <a:rect l="l" t="t" r="r" b="b"/>
              <a:pathLst>
                <a:path w="2115" h="9407" extrusionOk="0">
                  <a:moveTo>
                    <a:pt x="158" y="0"/>
                  </a:moveTo>
                  <a:cubicBezTo>
                    <a:pt x="155" y="0"/>
                    <a:pt x="153" y="0"/>
                    <a:pt x="150" y="0"/>
                  </a:cubicBezTo>
                  <a:lnTo>
                    <a:pt x="1" y="0"/>
                  </a:lnTo>
                  <a:lnTo>
                    <a:pt x="1" y="96"/>
                  </a:lnTo>
                  <a:cubicBezTo>
                    <a:pt x="803" y="365"/>
                    <a:pt x="1346" y="1115"/>
                    <a:pt x="1346" y="1960"/>
                  </a:cubicBezTo>
                  <a:lnTo>
                    <a:pt x="1346" y="9406"/>
                  </a:lnTo>
                  <a:lnTo>
                    <a:pt x="2114" y="9406"/>
                  </a:lnTo>
                  <a:lnTo>
                    <a:pt x="2114" y="1960"/>
                  </a:lnTo>
                  <a:cubicBezTo>
                    <a:pt x="2114" y="877"/>
                    <a:pt x="1240" y="0"/>
                    <a:pt x="158" y="0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7"/>
            <p:cNvSpPr/>
            <p:nvPr/>
          </p:nvSpPr>
          <p:spPr>
            <a:xfrm>
              <a:off x="1431428" y="3126598"/>
              <a:ext cx="30212" cy="25997"/>
            </a:xfrm>
            <a:custGeom>
              <a:avLst/>
              <a:gdLst/>
              <a:ahLst/>
              <a:cxnLst/>
              <a:rect l="l" t="t" r="r" b="b"/>
              <a:pathLst>
                <a:path w="1154" h="993" extrusionOk="0">
                  <a:moveTo>
                    <a:pt x="659" y="0"/>
                  </a:moveTo>
                  <a:cubicBezTo>
                    <a:pt x="222" y="0"/>
                    <a:pt x="1" y="534"/>
                    <a:pt x="313" y="846"/>
                  </a:cubicBezTo>
                  <a:cubicBezTo>
                    <a:pt x="412" y="947"/>
                    <a:pt x="535" y="992"/>
                    <a:pt x="656" y="992"/>
                  </a:cubicBezTo>
                  <a:cubicBezTo>
                    <a:pt x="909" y="992"/>
                    <a:pt x="1154" y="794"/>
                    <a:pt x="1154" y="495"/>
                  </a:cubicBezTo>
                  <a:cubicBezTo>
                    <a:pt x="1154" y="221"/>
                    <a:pt x="933" y="0"/>
                    <a:pt x="659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7"/>
            <p:cNvSpPr/>
            <p:nvPr/>
          </p:nvSpPr>
          <p:spPr>
            <a:xfrm>
              <a:off x="1424386" y="3121362"/>
              <a:ext cx="42542" cy="36443"/>
            </a:xfrm>
            <a:custGeom>
              <a:avLst/>
              <a:gdLst/>
              <a:ahLst/>
              <a:cxnLst/>
              <a:rect l="l" t="t" r="r" b="b"/>
              <a:pathLst>
                <a:path w="1625" h="1392" extrusionOk="0">
                  <a:moveTo>
                    <a:pt x="932" y="401"/>
                  </a:moveTo>
                  <a:cubicBezTo>
                    <a:pt x="1005" y="401"/>
                    <a:pt x="1079" y="428"/>
                    <a:pt x="1139" y="489"/>
                  </a:cubicBezTo>
                  <a:cubicBezTo>
                    <a:pt x="1322" y="671"/>
                    <a:pt x="1192" y="988"/>
                    <a:pt x="928" y="988"/>
                  </a:cubicBezTo>
                  <a:cubicBezTo>
                    <a:pt x="769" y="988"/>
                    <a:pt x="635" y="859"/>
                    <a:pt x="635" y="695"/>
                  </a:cubicBezTo>
                  <a:cubicBezTo>
                    <a:pt x="635" y="520"/>
                    <a:pt x="780" y="401"/>
                    <a:pt x="932" y="401"/>
                  </a:cubicBezTo>
                  <a:close/>
                  <a:moveTo>
                    <a:pt x="925" y="0"/>
                  </a:moveTo>
                  <a:cubicBezTo>
                    <a:pt x="754" y="0"/>
                    <a:pt x="579" y="64"/>
                    <a:pt x="438" y="205"/>
                  </a:cubicBezTo>
                  <a:cubicBezTo>
                    <a:pt x="1" y="642"/>
                    <a:pt x="313" y="1392"/>
                    <a:pt x="928" y="1392"/>
                  </a:cubicBezTo>
                  <a:cubicBezTo>
                    <a:pt x="1312" y="1392"/>
                    <a:pt x="1624" y="1080"/>
                    <a:pt x="1624" y="695"/>
                  </a:cubicBezTo>
                  <a:cubicBezTo>
                    <a:pt x="1624" y="276"/>
                    <a:pt x="1282" y="0"/>
                    <a:pt x="92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87"/>
            <p:cNvSpPr/>
            <p:nvPr/>
          </p:nvSpPr>
          <p:spPr>
            <a:xfrm>
              <a:off x="1334850" y="2910142"/>
              <a:ext cx="280231" cy="357854"/>
            </a:xfrm>
            <a:custGeom>
              <a:avLst/>
              <a:gdLst/>
              <a:ahLst/>
              <a:cxnLst/>
              <a:rect l="l" t="t" r="r" b="b"/>
              <a:pathLst>
                <a:path w="10704" h="13669" extrusionOk="0">
                  <a:moveTo>
                    <a:pt x="5923" y="4257"/>
                  </a:moveTo>
                  <a:cubicBezTo>
                    <a:pt x="6875" y="4291"/>
                    <a:pt x="7634" y="5069"/>
                    <a:pt x="7634" y="6020"/>
                  </a:cubicBezTo>
                  <a:lnTo>
                    <a:pt x="7634" y="13274"/>
                  </a:lnTo>
                  <a:lnTo>
                    <a:pt x="5923" y="13274"/>
                  </a:lnTo>
                  <a:lnTo>
                    <a:pt x="5923" y="4257"/>
                  </a:lnTo>
                  <a:close/>
                  <a:moveTo>
                    <a:pt x="1100" y="1"/>
                  </a:moveTo>
                  <a:cubicBezTo>
                    <a:pt x="490" y="1"/>
                    <a:pt x="0" y="496"/>
                    <a:pt x="0" y="1101"/>
                  </a:cubicBezTo>
                  <a:lnTo>
                    <a:pt x="0" y="3152"/>
                  </a:lnTo>
                  <a:cubicBezTo>
                    <a:pt x="0" y="3599"/>
                    <a:pt x="211" y="4022"/>
                    <a:pt x="577" y="4281"/>
                  </a:cubicBezTo>
                  <a:cubicBezTo>
                    <a:pt x="1115" y="4665"/>
                    <a:pt x="1494" y="5780"/>
                    <a:pt x="1494" y="6995"/>
                  </a:cubicBezTo>
                  <a:cubicBezTo>
                    <a:pt x="1494" y="8211"/>
                    <a:pt x="1115" y="9330"/>
                    <a:pt x="577" y="9714"/>
                  </a:cubicBezTo>
                  <a:cubicBezTo>
                    <a:pt x="211" y="9974"/>
                    <a:pt x="0" y="10392"/>
                    <a:pt x="0" y="10843"/>
                  </a:cubicBezTo>
                  <a:lnTo>
                    <a:pt x="0" y="12568"/>
                  </a:lnTo>
                  <a:cubicBezTo>
                    <a:pt x="0" y="13178"/>
                    <a:pt x="490" y="13668"/>
                    <a:pt x="1100" y="13668"/>
                  </a:cubicBezTo>
                  <a:lnTo>
                    <a:pt x="9603" y="13668"/>
                  </a:lnTo>
                  <a:cubicBezTo>
                    <a:pt x="10209" y="13668"/>
                    <a:pt x="10703" y="13178"/>
                    <a:pt x="10703" y="12568"/>
                  </a:cubicBezTo>
                  <a:lnTo>
                    <a:pt x="10703" y="10843"/>
                  </a:lnTo>
                  <a:cubicBezTo>
                    <a:pt x="10703" y="10392"/>
                    <a:pt x="10487" y="9974"/>
                    <a:pt x="10127" y="9714"/>
                  </a:cubicBezTo>
                  <a:cubicBezTo>
                    <a:pt x="9584" y="9330"/>
                    <a:pt x="9209" y="8211"/>
                    <a:pt x="9209" y="6995"/>
                  </a:cubicBezTo>
                  <a:cubicBezTo>
                    <a:pt x="9209" y="5780"/>
                    <a:pt x="9584" y="4665"/>
                    <a:pt x="10127" y="4281"/>
                  </a:cubicBezTo>
                  <a:cubicBezTo>
                    <a:pt x="10487" y="4022"/>
                    <a:pt x="10703" y="3599"/>
                    <a:pt x="10703" y="3152"/>
                  </a:cubicBezTo>
                  <a:lnTo>
                    <a:pt x="10703" y="2081"/>
                  </a:lnTo>
                  <a:cubicBezTo>
                    <a:pt x="10703" y="1946"/>
                    <a:pt x="10604" y="1879"/>
                    <a:pt x="10504" y="1879"/>
                  </a:cubicBezTo>
                  <a:cubicBezTo>
                    <a:pt x="10404" y="1879"/>
                    <a:pt x="10305" y="1946"/>
                    <a:pt x="10305" y="2081"/>
                  </a:cubicBezTo>
                  <a:lnTo>
                    <a:pt x="10305" y="3152"/>
                  </a:lnTo>
                  <a:cubicBezTo>
                    <a:pt x="10305" y="3469"/>
                    <a:pt x="10151" y="3767"/>
                    <a:pt x="9896" y="3954"/>
                  </a:cubicBezTo>
                  <a:cubicBezTo>
                    <a:pt x="8455" y="4987"/>
                    <a:pt x="8450" y="9003"/>
                    <a:pt x="9896" y="10041"/>
                  </a:cubicBezTo>
                  <a:cubicBezTo>
                    <a:pt x="10151" y="10224"/>
                    <a:pt x="10305" y="10522"/>
                    <a:pt x="10305" y="10843"/>
                  </a:cubicBezTo>
                  <a:lnTo>
                    <a:pt x="10305" y="12568"/>
                  </a:lnTo>
                  <a:cubicBezTo>
                    <a:pt x="10305" y="12957"/>
                    <a:pt x="9992" y="13274"/>
                    <a:pt x="9603" y="13274"/>
                  </a:cubicBezTo>
                  <a:lnTo>
                    <a:pt x="8032" y="13274"/>
                  </a:lnTo>
                  <a:lnTo>
                    <a:pt x="8032" y="6020"/>
                  </a:lnTo>
                  <a:cubicBezTo>
                    <a:pt x="8032" y="4829"/>
                    <a:pt x="7062" y="3858"/>
                    <a:pt x="5871" y="3858"/>
                  </a:cubicBezTo>
                  <a:lnTo>
                    <a:pt x="3521" y="3858"/>
                  </a:lnTo>
                  <a:cubicBezTo>
                    <a:pt x="3051" y="3858"/>
                    <a:pt x="2666" y="4243"/>
                    <a:pt x="2666" y="4713"/>
                  </a:cubicBezTo>
                  <a:lnTo>
                    <a:pt x="2666" y="11617"/>
                  </a:lnTo>
                  <a:cubicBezTo>
                    <a:pt x="2666" y="11749"/>
                    <a:pt x="2767" y="11815"/>
                    <a:pt x="2868" y="11815"/>
                  </a:cubicBezTo>
                  <a:cubicBezTo>
                    <a:pt x="2969" y="11815"/>
                    <a:pt x="3070" y="11749"/>
                    <a:pt x="3070" y="11617"/>
                  </a:cubicBezTo>
                  <a:lnTo>
                    <a:pt x="3070" y="4713"/>
                  </a:lnTo>
                  <a:cubicBezTo>
                    <a:pt x="3070" y="4459"/>
                    <a:pt x="3272" y="4257"/>
                    <a:pt x="3521" y="4257"/>
                  </a:cubicBezTo>
                  <a:lnTo>
                    <a:pt x="5525" y="4257"/>
                  </a:lnTo>
                  <a:lnTo>
                    <a:pt x="5525" y="13274"/>
                  </a:lnTo>
                  <a:lnTo>
                    <a:pt x="3070" y="13274"/>
                  </a:lnTo>
                  <a:lnTo>
                    <a:pt x="3070" y="12366"/>
                  </a:lnTo>
                  <a:cubicBezTo>
                    <a:pt x="3070" y="12232"/>
                    <a:pt x="2969" y="12164"/>
                    <a:pt x="2868" y="12164"/>
                  </a:cubicBezTo>
                  <a:cubicBezTo>
                    <a:pt x="2767" y="12164"/>
                    <a:pt x="2666" y="12232"/>
                    <a:pt x="2666" y="12366"/>
                  </a:cubicBezTo>
                  <a:lnTo>
                    <a:pt x="2666" y="13274"/>
                  </a:lnTo>
                  <a:lnTo>
                    <a:pt x="1100" y="13274"/>
                  </a:lnTo>
                  <a:cubicBezTo>
                    <a:pt x="711" y="13269"/>
                    <a:pt x="399" y="12957"/>
                    <a:pt x="399" y="12573"/>
                  </a:cubicBezTo>
                  <a:lnTo>
                    <a:pt x="399" y="10843"/>
                  </a:lnTo>
                  <a:cubicBezTo>
                    <a:pt x="399" y="10526"/>
                    <a:pt x="552" y="10228"/>
                    <a:pt x="807" y="10041"/>
                  </a:cubicBezTo>
                  <a:cubicBezTo>
                    <a:pt x="2248" y="9008"/>
                    <a:pt x="2253" y="4992"/>
                    <a:pt x="807" y="3959"/>
                  </a:cubicBezTo>
                  <a:cubicBezTo>
                    <a:pt x="552" y="3772"/>
                    <a:pt x="399" y="3474"/>
                    <a:pt x="399" y="3157"/>
                  </a:cubicBezTo>
                  <a:lnTo>
                    <a:pt x="399" y="1101"/>
                  </a:lnTo>
                  <a:cubicBezTo>
                    <a:pt x="399" y="712"/>
                    <a:pt x="711" y="399"/>
                    <a:pt x="1100" y="399"/>
                  </a:cubicBezTo>
                  <a:lnTo>
                    <a:pt x="9603" y="399"/>
                  </a:lnTo>
                  <a:cubicBezTo>
                    <a:pt x="9988" y="399"/>
                    <a:pt x="10305" y="712"/>
                    <a:pt x="10305" y="1101"/>
                  </a:cubicBezTo>
                  <a:lnTo>
                    <a:pt x="10305" y="1331"/>
                  </a:lnTo>
                  <a:cubicBezTo>
                    <a:pt x="10305" y="1442"/>
                    <a:pt x="10391" y="1533"/>
                    <a:pt x="10506" y="1533"/>
                  </a:cubicBezTo>
                  <a:cubicBezTo>
                    <a:pt x="10612" y="1533"/>
                    <a:pt x="10703" y="1442"/>
                    <a:pt x="10703" y="1331"/>
                  </a:cubicBezTo>
                  <a:lnTo>
                    <a:pt x="10703" y="1101"/>
                  </a:lnTo>
                  <a:cubicBezTo>
                    <a:pt x="10703" y="496"/>
                    <a:pt x="10209" y="1"/>
                    <a:pt x="96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40" name="Google Shape;17240;p87"/>
          <p:cNvGrpSpPr/>
          <p:nvPr/>
        </p:nvGrpSpPr>
        <p:grpSpPr>
          <a:xfrm>
            <a:off x="920682" y="3811650"/>
            <a:ext cx="220357" cy="378353"/>
            <a:chOff x="920682" y="3811650"/>
            <a:chExt cx="220357" cy="378353"/>
          </a:xfrm>
        </p:grpSpPr>
        <p:sp>
          <p:nvSpPr>
            <p:cNvPr id="17241" name="Google Shape;17241;p87"/>
            <p:cNvSpPr/>
            <p:nvPr/>
          </p:nvSpPr>
          <p:spPr>
            <a:xfrm>
              <a:off x="1004563" y="3984464"/>
              <a:ext cx="52596" cy="94850"/>
            </a:xfrm>
            <a:custGeom>
              <a:avLst/>
              <a:gdLst/>
              <a:ahLst/>
              <a:cxnLst/>
              <a:rect l="l" t="t" r="r" b="b"/>
              <a:pathLst>
                <a:path w="2009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2009" y="3623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7"/>
            <p:cNvSpPr/>
            <p:nvPr/>
          </p:nvSpPr>
          <p:spPr>
            <a:xfrm>
              <a:off x="1030848" y="3984464"/>
              <a:ext cx="26311" cy="94850"/>
            </a:xfrm>
            <a:custGeom>
              <a:avLst/>
              <a:gdLst/>
              <a:ahLst/>
              <a:cxnLst/>
              <a:rect l="l" t="t" r="r" b="b"/>
              <a:pathLst>
                <a:path w="1005" h="3623" extrusionOk="0">
                  <a:moveTo>
                    <a:pt x="1" y="1"/>
                  </a:moveTo>
                  <a:lnTo>
                    <a:pt x="1" y="3623"/>
                  </a:lnTo>
                  <a:lnTo>
                    <a:pt x="1005" y="3623"/>
                  </a:lnTo>
                  <a:lnTo>
                    <a:pt x="1005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7"/>
            <p:cNvSpPr/>
            <p:nvPr/>
          </p:nvSpPr>
          <p:spPr>
            <a:xfrm>
              <a:off x="957413" y="3836443"/>
              <a:ext cx="146791" cy="177108"/>
            </a:xfrm>
            <a:custGeom>
              <a:avLst/>
              <a:gdLst/>
              <a:ahLst/>
              <a:cxnLst/>
              <a:rect l="l" t="t" r="r" b="b"/>
              <a:pathLst>
                <a:path w="5607" h="6765" extrusionOk="0">
                  <a:moveTo>
                    <a:pt x="120" y="0"/>
                  </a:moveTo>
                  <a:cubicBezTo>
                    <a:pt x="67" y="0"/>
                    <a:pt x="24" y="39"/>
                    <a:pt x="24" y="92"/>
                  </a:cubicBezTo>
                  <a:lnTo>
                    <a:pt x="24" y="3944"/>
                  </a:lnTo>
                  <a:cubicBezTo>
                    <a:pt x="0" y="5496"/>
                    <a:pt x="1254" y="6764"/>
                    <a:pt x="2806" y="6764"/>
                  </a:cubicBezTo>
                  <a:cubicBezTo>
                    <a:pt x="4357" y="6764"/>
                    <a:pt x="5606" y="5496"/>
                    <a:pt x="5587" y="3944"/>
                  </a:cubicBezTo>
                  <a:lnTo>
                    <a:pt x="5587" y="92"/>
                  </a:lnTo>
                  <a:cubicBezTo>
                    <a:pt x="5587" y="39"/>
                    <a:pt x="5544" y="0"/>
                    <a:pt x="549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7"/>
            <p:cNvSpPr/>
            <p:nvPr/>
          </p:nvSpPr>
          <p:spPr>
            <a:xfrm>
              <a:off x="978540" y="3836443"/>
              <a:ext cx="125167" cy="157028"/>
            </a:xfrm>
            <a:custGeom>
              <a:avLst/>
              <a:gdLst/>
              <a:ahLst/>
              <a:cxnLst/>
              <a:rect l="l" t="t" r="r" b="b"/>
              <a:pathLst>
                <a:path w="4781" h="5998" extrusionOk="0">
                  <a:moveTo>
                    <a:pt x="0" y="0"/>
                  </a:moveTo>
                  <a:lnTo>
                    <a:pt x="0" y="3214"/>
                  </a:lnTo>
                  <a:cubicBezTo>
                    <a:pt x="0" y="4843"/>
                    <a:pt x="1337" y="5998"/>
                    <a:pt x="2785" y="5998"/>
                  </a:cubicBezTo>
                  <a:cubicBezTo>
                    <a:pt x="3275" y="5998"/>
                    <a:pt x="3779" y="5865"/>
                    <a:pt x="4247" y="5573"/>
                  </a:cubicBezTo>
                  <a:cubicBezTo>
                    <a:pt x="4593" y="5102"/>
                    <a:pt x="4780" y="4530"/>
                    <a:pt x="4780" y="3944"/>
                  </a:cubicBezTo>
                  <a:lnTo>
                    <a:pt x="4780" y="92"/>
                  </a:lnTo>
                  <a:cubicBezTo>
                    <a:pt x="4780" y="39"/>
                    <a:pt x="4737" y="0"/>
                    <a:pt x="468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7"/>
            <p:cNvSpPr/>
            <p:nvPr/>
          </p:nvSpPr>
          <p:spPr>
            <a:xfrm>
              <a:off x="926206" y="3817331"/>
              <a:ext cx="209178" cy="40003"/>
            </a:xfrm>
            <a:custGeom>
              <a:avLst/>
              <a:gdLst/>
              <a:ahLst/>
              <a:cxnLst/>
              <a:rect l="l" t="t" r="r" b="b"/>
              <a:pathLst>
                <a:path w="7990" h="1528" extrusionOk="0">
                  <a:moveTo>
                    <a:pt x="577" y="0"/>
                  </a:moveTo>
                  <a:cubicBezTo>
                    <a:pt x="260" y="0"/>
                    <a:pt x="5" y="260"/>
                    <a:pt x="1" y="577"/>
                  </a:cubicBezTo>
                  <a:lnTo>
                    <a:pt x="1" y="956"/>
                  </a:lnTo>
                  <a:cubicBezTo>
                    <a:pt x="5" y="1273"/>
                    <a:pt x="260" y="1528"/>
                    <a:pt x="577" y="1528"/>
                  </a:cubicBezTo>
                  <a:lnTo>
                    <a:pt x="7418" y="1528"/>
                  </a:lnTo>
                  <a:cubicBezTo>
                    <a:pt x="7735" y="1528"/>
                    <a:pt x="7990" y="1273"/>
                    <a:pt x="7990" y="956"/>
                  </a:cubicBezTo>
                  <a:lnTo>
                    <a:pt x="7990" y="577"/>
                  </a:lnTo>
                  <a:cubicBezTo>
                    <a:pt x="7990" y="260"/>
                    <a:pt x="7735" y="0"/>
                    <a:pt x="7418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7"/>
            <p:cNvSpPr/>
            <p:nvPr/>
          </p:nvSpPr>
          <p:spPr>
            <a:xfrm>
              <a:off x="952622" y="3817331"/>
              <a:ext cx="182763" cy="40003"/>
            </a:xfrm>
            <a:custGeom>
              <a:avLst/>
              <a:gdLst/>
              <a:ahLst/>
              <a:cxnLst/>
              <a:rect l="l" t="t" r="r" b="b"/>
              <a:pathLst>
                <a:path w="6981" h="1528" extrusionOk="0">
                  <a:moveTo>
                    <a:pt x="577" y="0"/>
                  </a:moveTo>
                  <a:cubicBezTo>
                    <a:pt x="255" y="0"/>
                    <a:pt x="1" y="260"/>
                    <a:pt x="1" y="577"/>
                  </a:cubicBezTo>
                  <a:lnTo>
                    <a:pt x="1" y="956"/>
                  </a:lnTo>
                  <a:cubicBezTo>
                    <a:pt x="1" y="1273"/>
                    <a:pt x="255" y="1528"/>
                    <a:pt x="577" y="1528"/>
                  </a:cubicBezTo>
                  <a:lnTo>
                    <a:pt x="6409" y="1528"/>
                  </a:lnTo>
                  <a:cubicBezTo>
                    <a:pt x="6726" y="1528"/>
                    <a:pt x="6981" y="1273"/>
                    <a:pt x="6981" y="956"/>
                  </a:cubicBezTo>
                  <a:lnTo>
                    <a:pt x="6981" y="577"/>
                  </a:lnTo>
                  <a:cubicBezTo>
                    <a:pt x="6981" y="260"/>
                    <a:pt x="6726" y="0"/>
                    <a:pt x="6409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7"/>
            <p:cNvSpPr/>
            <p:nvPr/>
          </p:nvSpPr>
          <p:spPr>
            <a:xfrm>
              <a:off x="981420" y="3879430"/>
              <a:ext cx="99013" cy="91316"/>
            </a:xfrm>
            <a:custGeom>
              <a:avLst/>
              <a:gdLst/>
              <a:ahLst/>
              <a:cxnLst/>
              <a:rect l="l" t="t" r="r" b="b"/>
              <a:pathLst>
                <a:path w="3782" h="3488" extrusionOk="0">
                  <a:moveTo>
                    <a:pt x="1889" y="1"/>
                  </a:moveTo>
                  <a:cubicBezTo>
                    <a:pt x="1807" y="1"/>
                    <a:pt x="1725" y="43"/>
                    <a:pt x="1682" y="126"/>
                  </a:cubicBezTo>
                  <a:lnTo>
                    <a:pt x="1303" y="900"/>
                  </a:lnTo>
                  <a:cubicBezTo>
                    <a:pt x="1264" y="967"/>
                    <a:pt x="1197" y="1015"/>
                    <a:pt x="1120" y="1029"/>
                  </a:cubicBezTo>
                  <a:lnTo>
                    <a:pt x="270" y="1149"/>
                  </a:lnTo>
                  <a:cubicBezTo>
                    <a:pt x="77" y="1178"/>
                    <a:pt x="1" y="1418"/>
                    <a:pt x="140" y="1553"/>
                  </a:cubicBezTo>
                  <a:lnTo>
                    <a:pt x="755" y="2153"/>
                  </a:lnTo>
                  <a:cubicBezTo>
                    <a:pt x="808" y="2211"/>
                    <a:pt x="832" y="2288"/>
                    <a:pt x="817" y="2365"/>
                  </a:cubicBezTo>
                  <a:lnTo>
                    <a:pt x="673" y="3210"/>
                  </a:lnTo>
                  <a:cubicBezTo>
                    <a:pt x="647" y="3363"/>
                    <a:pt x="768" y="3488"/>
                    <a:pt x="905" y="3488"/>
                  </a:cubicBezTo>
                  <a:cubicBezTo>
                    <a:pt x="941" y="3488"/>
                    <a:pt x="978" y="3479"/>
                    <a:pt x="1014" y="3460"/>
                  </a:cubicBezTo>
                  <a:lnTo>
                    <a:pt x="1778" y="3061"/>
                  </a:lnTo>
                  <a:cubicBezTo>
                    <a:pt x="1812" y="3042"/>
                    <a:pt x="1849" y="3033"/>
                    <a:pt x="1886" y="3033"/>
                  </a:cubicBezTo>
                  <a:cubicBezTo>
                    <a:pt x="1923" y="3033"/>
                    <a:pt x="1961" y="3042"/>
                    <a:pt x="1994" y="3061"/>
                  </a:cubicBezTo>
                  <a:lnTo>
                    <a:pt x="2753" y="3460"/>
                  </a:lnTo>
                  <a:cubicBezTo>
                    <a:pt x="2789" y="3479"/>
                    <a:pt x="2826" y="3488"/>
                    <a:pt x="2863" y="3488"/>
                  </a:cubicBezTo>
                  <a:cubicBezTo>
                    <a:pt x="3000" y="3488"/>
                    <a:pt x="3122" y="3363"/>
                    <a:pt x="3099" y="3210"/>
                  </a:cubicBezTo>
                  <a:lnTo>
                    <a:pt x="2960" y="2365"/>
                  </a:lnTo>
                  <a:cubicBezTo>
                    <a:pt x="2946" y="2288"/>
                    <a:pt x="2970" y="2211"/>
                    <a:pt x="3027" y="2153"/>
                  </a:cubicBezTo>
                  <a:lnTo>
                    <a:pt x="3642" y="1553"/>
                  </a:lnTo>
                  <a:cubicBezTo>
                    <a:pt x="3781" y="1418"/>
                    <a:pt x="3705" y="1178"/>
                    <a:pt x="3508" y="1154"/>
                  </a:cubicBezTo>
                  <a:lnTo>
                    <a:pt x="2662" y="1029"/>
                  </a:lnTo>
                  <a:cubicBezTo>
                    <a:pt x="2580" y="1020"/>
                    <a:pt x="2513" y="972"/>
                    <a:pt x="2480" y="900"/>
                  </a:cubicBezTo>
                  <a:lnTo>
                    <a:pt x="2100" y="131"/>
                  </a:lnTo>
                  <a:cubicBezTo>
                    <a:pt x="2056" y="44"/>
                    <a:pt x="1973" y="1"/>
                    <a:pt x="188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7"/>
            <p:cNvSpPr/>
            <p:nvPr/>
          </p:nvSpPr>
          <p:spPr>
            <a:xfrm>
              <a:off x="980661" y="4063816"/>
              <a:ext cx="100400" cy="39663"/>
            </a:xfrm>
            <a:custGeom>
              <a:avLst/>
              <a:gdLst/>
              <a:ahLst/>
              <a:cxnLst/>
              <a:rect l="l" t="t" r="r" b="b"/>
              <a:pathLst>
                <a:path w="3835" h="1515" extrusionOk="0">
                  <a:moveTo>
                    <a:pt x="231" y="1"/>
                  </a:moveTo>
                  <a:cubicBezTo>
                    <a:pt x="106" y="1"/>
                    <a:pt x="1" y="102"/>
                    <a:pt x="6" y="232"/>
                  </a:cubicBezTo>
                  <a:lnTo>
                    <a:pt x="6" y="1514"/>
                  </a:lnTo>
                  <a:lnTo>
                    <a:pt x="3834" y="1514"/>
                  </a:lnTo>
                  <a:lnTo>
                    <a:pt x="3834" y="232"/>
                  </a:lnTo>
                  <a:cubicBezTo>
                    <a:pt x="3834" y="102"/>
                    <a:pt x="3734" y="1"/>
                    <a:pt x="3609" y="1"/>
                  </a:cubicBezTo>
                  <a:close/>
                </a:path>
              </a:pathLst>
            </a:custGeom>
            <a:solidFill>
              <a:srgbClr val="B5C4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7"/>
            <p:cNvSpPr/>
            <p:nvPr/>
          </p:nvSpPr>
          <p:spPr>
            <a:xfrm>
              <a:off x="958041" y="4091750"/>
              <a:ext cx="145666" cy="41521"/>
            </a:xfrm>
            <a:custGeom>
              <a:avLst/>
              <a:gdLst/>
              <a:ahLst/>
              <a:cxnLst/>
              <a:rect l="l" t="t" r="r" b="b"/>
              <a:pathLst>
                <a:path w="5564" h="1586" extrusionOk="0">
                  <a:moveTo>
                    <a:pt x="288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1586"/>
                  </a:lnTo>
                  <a:lnTo>
                    <a:pt x="5563" y="1586"/>
                  </a:lnTo>
                  <a:lnTo>
                    <a:pt x="5563" y="289"/>
                  </a:lnTo>
                  <a:cubicBezTo>
                    <a:pt x="5563" y="130"/>
                    <a:pt x="5433" y="0"/>
                    <a:pt x="5275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7"/>
            <p:cNvSpPr/>
            <p:nvPr/>
          </p:nvSpPr>
          <p:spPr>
            <a:xfrm>
              <a:off x="926206" y="4112511"/>
              <a:ext cx="209178" cy="72074"/>
            </a:xfrm>
            <a:custGeom>
              <a:avLst/>
              <a:gdLst/>
              <a:ahLst/>
              <a:cxnLst/>
              <a:rect l="l" t="t" r="r" b="b"/>
              <a:pathLst>
                <a:path w="7990" h="2753" extrusionOk="0">
                  <a:moveTo>
                    <a:pt x="659" y="0"/>
                  </a:moveTo>
                  <a:cubicBezTo>
                    <a:pt x="299" y="5"/>
                    <a:pt x="5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9" y="2748"/>
                    <a:pt x="659" y="2753"/>
                  </a:cubicBezTo>
                  <a:lnTo>
                    <a:pt x="7332" y="2753"/>
                  </a:lnTo>
                  <a:cubicBezTo>
                    <a:pt x="7697" y="2748"/>
                    <a:pt x="7990" y="2455"/>
                    <a:pt x="7990" y="2090"/>
                  </a:cubicBezTo>
                  <a:lnTo>
                    <a:pt x="7990" y="658"/>
                  </a:lnTo>
                  <a:cubicBezTo>
                    <a:pt x="7990" y="298"/>
                    <a:pt x="7697" y="5"/>
                    <a:pt x="7332" y="0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7"/>
            <p:cNvSpPr/>
            <p:nvPr/>
          </p:nvSpPr>
          <p:spPr>
            <a:xfrm>
              <a:off x="952491" y="4112511"/>
              <a:ext cx="182893" cy="72074"/>
            </a:xfrm>
            <a:custGeom>
              <a:avLst/>
              <a:gdLst/>
              <a:ahLst/>
              <a:cxnLst/>
              <a:rect l="l" t="t" r="r" b="b"/>
              <a:pathLst>
                <a:path w="6986" h="2753" extrusionOk="0">
                  <a:moveTo>
                    <a:pt x="659" y="0"/>
                  </a:moveTo>
                  <a:cubicBezTo>
                    <a:pt x="299" y="5"/>
                    <a:pt x="1" y="298"/>
                    <a:pt x="1" y="658"/>
                  </a:cubicBezTo>
                  <a:lnTo>
                    <a:pt x="1" y="2090"/>
                  </a:lnTo>
                  <a:cubicBezTo>
                    <a:pt x="1" y="2455"/>
                    <a:pt x="294" y="2748"/>
                    <a:pt x="659" y="2753"/>
                  </a:cubicBezTo>
                  <a:lnTo>
                    <a:pt x="6328" y="2753"/>
                  </a:lnTo>
                  <a:cubicBezTo>
                    <a:pt x="6693" y="2748"/>
                    <a:pt x="6986" y="2455"/>
                    <a:pt x="6986" y="2090"/>
                  </a:cubicBezTo>
                  <a:lnTo>
                    <a:pt x="6986" y="658"/>
                  </a:lnTo>
                  <a:cubicBezTo>
                    <a:pt x="6986" y="293"/>
                    <a:pt x="6688" y="0"/>
                    <a:pt x="6328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7"/>
            <p:cNvSpPr/>
            <p:nvPr/>
          </p:nvSpPr>
          <p:spPr>
            <a:xfrm>
              <a:off x="920682" y="3811650"/>
              <a:ext cx="220357" cy="378353"/>
            </a:xfrm>
            <a:custGeom>
              <a:avLst/>
              <a:gdLst/>
              <a:ahLst/>
              <a:cxnLst/>
              <a:rect l="l" t="t" r="r" b="b"/>
              <a:pathLst>
                <a:path w="8417" h="14452" extrusionOk="0">
                  <a:moveTo>
                    <a:pt x="5001" y="7774"/>
                  </a:moveTo>
                  <a:lnTo>
                    <a:pt x="5001" y="9422"/>
                  </a:lnTo>
                  <a:lnTo>
                    <a:pt x="3416" y="9422"/>
                  </a:lnTo>
                  <a:lnTo>
                    <a:pt x="3416" y="7774"/>
                  </a:lnTo>
                  <a:cubicBezTo>
                    <a:pt x="3675" y="7846"/>
                    <a:pt x="3942" y="7882"/>
                    <a:pt x="4209" y="7882"/>
                  </a:cubicBezTo>
                  <a:cubicBezTo>
                    <a:pt x="4475" y="7882"/>
                    <a:pt x="4742" y="7846"/>
                    <a:pt x="5001" y="7774"/>
                  </a:cubicBezTo>
                  <a:close/>
                  <a:moveTo>
                    <a:pt x="5909" y="9849"/>
                  </a:moveTo>
                  <a:lnTo>
                    <a:pt x="5909" y="10488"/>
                  </a:lnTo>
                  <a:lnTo>
                    <a:pt x="2503" y="10488"/>
                  </a:lnTo>
                  <a:lnTo>
                    <a:pt x="2503" y="9849"/>
                  </a:lnTo>
                  <a:close/>
                  <a:moveTo>
                    <a:pt x="6774" y="10916"/>
                  </a:moveTo>
                  <a:lnTo>
                    <a:pt x="6774" y="11281"/>
                  </a:lnTo>
                  <a:lnTo>
                    <a:pt x="1638" y="11281"/>
                  </a:lnTo>
                  <a:lnTo>
                    <a:pt x="1638" y="10916"/>
                  </a:lnTo>
                  <a:lnTo>
                    <a:pt x="2503" y="10916"/>
                  </a:lnTo>
                  <a:lnTo>
                    <a:pt x="2503" y="10935"/>
                  </a:lnTo>
                  <a:lnTo>
                    <a:pt x="5914" y="10935"/>
                  </a:lnTo>
                  <a:lnTo>
                    <a:pt x="5914" y="10916"/>
                  </a:lnTo>
                  <a:close/>
                  <a:moveTo>
                    <a:pt x="7543" y="11708"/>
                  </a:moveTo>
                  <a:cubicBezTo>
                    <a:pt x="7792" y="11708"/>
                    <a:pt x="7989" y="11905"/>
                    <a:pt x="7989" y="12150"/>
                  </a:cubicBezTo>
                  <a:lnTo>
                    <a:pt x="7989" y="13582"/>
                  </a:lnTo>
                  <a:cubicBezTo>
                    <a:pt x="7989" y="13827"/>
                    <a:pt x="7792" y="14029"/>
                    <a:pt x="7543" y="14029"/>
                  </a:cubicBezTo>
                  <a:lnTo>
                    <a:pt x="870" y="14029"/>
                  </a:lnTo>
                  <a:cubicBezTo>
                    <a:pt x="625" y="14029"/>
                    <a:pt x="428" y="13827"/>
                    <a:pt x="428" y="13582"/>
                  </a:cubicBezTo>
                  <a:lnTo>
                    <a:pt x="428" y="12150"/>
                  </a:lnTo>
                  <a:cubicBezTo>
                    <a:pt x="428" y="11905"/>
                    <a:pt x="625" y="11708"/>
                    <a:pt x="870" y="11708"/>
                  </a:cubicBezTo>
                  <a:close/>
                  <a:moveTo>
                    <a:pt x="788" y="1"/>
                  </a:moveTo>
                  <a:cubicBezTo>
                    <a:pt x="356" y="1"/>
                    <a:pt x="0" y="352"/>
                    <a:pt x="0" y="789"/>
                  </a:cubicBezTo>
                  <a:lnTo>
                    <a:pt x="0" y="1168"/>
                  </a:lnTo>
                  <a:cubicBezTo>
                    <a:pt x="0" y="1605"/>
                    <a:pt x="356" y="1956"/>
                    <a:pt x="788" y="1956"/>
                  </a:cubicBezTo>
                  <a:lnTo>
                    <a:pt x="1216" y="1956"/>
                  </a:lnTo>
                  <a:lnTo>
                    <a:pt x="1216" y="4887"/>
                  </a:lnTo>
                  <a:cubicBezTo>
                    <a:pt x="1216" y="6068"/>
                    <a:pt x="1907" y="7140"/>
                    <a:pt x="2988" y="7620"/>
                  </a:cubicBezTo>
                  <a:lnTo>
                    <a:pt x="2988" y="9422"/>
                  </a:lnTo>
                  <a:lnTo>
                    <a:pt x="2297" y="9422"/>
                  </a:lnTo>
                  <a:cubicBezTo>
                    <a:pt x="2177" y="9422"/>
                    <a:pt x="2080" y="9518"/>
                    <a:pt x="2080" y="9633"/>
                  </a:cubicBezTo>
                  <a:lnTo>
                    <a:pt x="2080" y="10488"/>
                  </a:lnTo>
                  <a:lnTo>
                    <a:pt x="1427" y="10488"/>
                  </a:lnTo>
                  <a:cubicBezTo>
                    <a:pt x="1312" y="10488"/>
                    <a:pt x="1216" y="10584"/>
                    <a:pt x="1216" y="10699"/>
                  </a:cubicBezTo>
                  <a:lnTo>
                    <a:pt x="1216" y="11281"/>
                  </a:lnTo>
                  <a:lnTo>
                    <a:pt x="870" y="11281"/>
                  </a:lnTo>
                  <a:cubicBezTo>
                    <a:pt x="389" y="11281"/>
                    <a:pt x="0" y="11670"/>
                    <a:pt x="0" y="12150"/>
                  </a:cubicBezTo>
                  <a:lnTo>
                    <a:pt x="0" y="13582"/>
                  </a:lnTo>
                  <a:cubicBezTo>
                    <a:pt x="0" y="14062"/>
                    <a:pt x="389" y="14451"/>
                    <a:pt x="870" y="14451"/>
                  </a:cubicBezTo>
                  <a:lnTo>
                    <a:pt x="7543" y="14451"/>
                  </a:lnTo>
                  <a:cubicBezTo>
                    <a:pt x="8023" y="14451"/>
                    <a:pt x="8412" y="14062"/>
                    <a:pt x="8417" y="13582"/>
                  </a:cubicBezTo>
                  <a:lnTo>
                    <a:pt x="8417" y="12150"/>
                  </a:lnTo>
                  <a:cubicBezTo>
                    <a:pt x="8412" y="11670"/>
                    <a:pt x="8023" y="11281"/>
                    <a:pt x="7543" y="11281"/>
                  </a:cubicBezTo>
                  <a:lnTo>
                    <a:pt x="7202" y="11281"/>
                  </a:lnTo>
                  <a:lnTo>
                    <a:pt x="7202" y="10704"/>
                  </a:lnTo>
                  <a:cubicBezTo>
                    <a:pt x="7202" y="10584"/>
                    <a:pt x="7105" y="10488"/>
                    <a:pt x="6990" y="10488"/>
                  </a:cubicBezTo>
                  <a:lnTo>
                    <a:pt x="6337" y="10488"/>
                  </a:lnTo>
                  <a:lnTo>
                    <a:pt x="6337" y="9638"/>
                  </a:lnTo>
                  <a:cubicBezTo>
                    <a:pt x="6337" y="9518"/>
                    <a:pt x="6241" y="9422"/>
                    <a:pt x="6125" y="9422"/>
                  </a:cubicBezTo>
                  <a:lnTo>
                    <a:pt x="5424" y="9422"/>
                  </a:lnTo>
                  <a:lnTo>
                    <a:pt x="5424" y="7620"/>
                  </a:lnTo>
                  <a:cubicBezTo>
                    <a:pt x="5808" y="7452"/>
                    <a:pt x="6149" y="7202"/>
                    <a:pt x="6433" y="6890"/>
                  </a:cubicBezTo>
                  <a:cubicBezTo>
                    <a:pt x="6574" y="6731"/>
                    <a:pt x="6430" y="6532"/>
                    <a:pt x="6270" y="6532"/>
                  </a:cubicBezTo>
                  <a:cubicBezTo>
                    <a:pt x="6217" y="6532"/>
                    <a:pt x="6163" y="6554"/>
                    <a:pt x="6116" y="6606"/>
                  </a:cubicBezTo>
                  <a:cubicBezTo>
                    <a:pt x="5620" y="7156"/>
                    <a:pt x="4922" y="7456"/>
                    <a:pt x="4208" y="7456"/>
                  </a:cubicBezTo>
                  <a:cubicBezTo>
                    <a:pt x="3899" y="7456"/>
                    <a:pt x="3587" y="7400"/>
                    <a:pt x="3286" y="7284"/>
                  </a:cubicBezTo>
                  <a:cubicBezTo>
                    <a:pt x="2297" y="6904"/>
                    <a:pt x="1638" y="5953"/>
                    <a:pt x="1638" y="4887"/>
                  </a:cubicBezTo>
                  <a:lnTo>
                    <a:pt x="1638" y="1956"/>
                  </a:lnTo>
                  <a:lnTo>
                    <a:pt x="6774" y="1956"/>
                  </a:lnTo>
                  <a:lnTo>
                    <a:pt x="6774" y="4887"/>
                  </a:lnTo>
                  <a:cubicBezTo>
                    <a:pt x="6774" y="5257"/>
                    <a:pt x="6697" y="5617"/>
                    <a:pt x="6543" y="5953"/>
                  </a:cubicBezTo>
                  <a:cubicBezTo>
                    <a:pt x="6495" y="6059"/>
                    <a:pt x="6543" y="6188"/>
                    <a:pt x="6649" y="6237"/>
                  </a:cubicBezTo>
                  <a:cubicBezTo>
                    <a:pt x="6678" y="6246"/>
                    <a:pt x="6707" y="6256"/>
                    <a:pt x="6740" y="6256"/>
                  </a:cubicBezTo>
                  <a:cubicBezTo>
                    <a:pt x="6822" y="6256"/>
                    <a:pt x="6899" y="6208"/>
                    <a:pt x="6933" y="6131"/>
                  </a:cubicBezTo>
                  <a:cubicBezTo>
                    <a:pt x="7110" y="5742"/>
                    <a:pt x="7202" y="5319"/>
                    <a:pt x="7202" y="4891"/>
                  </a:cubicBezTo>
                  <a:lnTo>
                    <a:pt x="7202" y="1956"/>
                  </a:lnTo>
                  <a:lnTo>
                    <a:pt x="7629" y="1956"/>
                  </a:lnTo>
                  <a:cubicBezTo>
                    <a:pt x="8061" y="1956"/>
                    <a:pt x="8412" y="1605"/>
                    <a:pt x="8417" y="1168"/>
                  </a:cubicBezTo>
                  <a:lnTo>
                    <a:pt x="8417" y="789"/>
                  </a:lnTo>
                  <a:cubicBezTo>
                    <a:pt x="8412" y="352"/>
                    <a:pt x="8061" y="1"/>
                    <a:pt x="7629" y="1"/>
                  </a:cubicBezTo>
                  <a:lnTo>
                    <a:pt x="2671" y="1"/>
                  </a:lnTo>
                  <a:cubicBezTo>
                    <a:pt x="2388" y="1"/>
                    <a:pt x="2388" y="424"/>
                    <a:pt x="2671" y="428"/>
                  </a:cubicBezTo>
                  <a:lnTo>
                    <a:pt x="7629" y="428"/>
                  </a:lnTo>
                  <a:cubicBezTo>
                    <a:pt x="7826" y="428"/>
                    <a:pt x="7989" y="587"/>
                    <a:pt x="7989" y="789"/>
                  </a:cubicBezTo>
                  <a:lnTo>
                    <a:pt x="7989" y="1168"/>
                  </a:lnTo>
                  <a:cubicBezTo>
                    <a:pt x="7989" y="1365"/>
                    <a:pt x="7826" y="1529"/>
                    <a:pt x="7629" y="1529"/>
                  </a:cubicBezTo>
                  <a:lnTo>
                    <a:pt x="788" y="1529"/>
                  </a:lnTo>
                  <a:cubicBezTo>
                    <a:pt x="591" y="1529"/>
                    <a:pt x="428" y="1365"/>
                    <a:pt x="428" y="1168"/>
                  </a:cubicBezTo>
                  <a:lnTo>
                    <a:pt x="428" y="789"/>
                  </a:lnTo>
                  <a:cubicBezTo>
                    <a:pt x="428" y="587"/>
                    <a:pt x="591" y="428"/>
                    <a:pt x="788" y="428"/>
                  </a:cubicBezTo>
                  <a:lnTo>
                    <a:pt x="1821" y="428"/>
                  </a:lnTo>
                  <a:cubicBezTo>
                    <a:pt x="2104" y="424"/>
                    <a:pt x="2104" y="1"/>
                    <a:pt x="18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7"/>
            <p:cNvSpPr/>
            <p:nvPr/>
          </p:nvSpPr>
          <p:spPr>
            <a:xfrm>
              <a:off x="974011" y="3873828"/>
              <a:ext cx="113464" cy="102495"/>
            </a:xfrm>
            <a:custGeom>
              <a:avLst/>
              <a:gdLst/>
              <a:ahLst/>
              <a:cxnLst/>
              <a:rect l="l" t="t" r="r" b="b"/>
              <a:pathLst>
                <a:path w="4334" h="3915" extrusionOk="0">
                  <a:moveTo>
                    <a:pt x="2170" y="0"/>
                  </a:moveTo>
                  <a:cubicBezTo>
                    <a:pt x="2009" y="0"/>
                    <a:pt x="1850" y="83"/>
                    <a:pt x="1768" y="249"/>
                  </a:cubicBezTo>
                  <a:cubicBezTo>
                    <a:pt x="1365" y="1070"/>
                    <a:pt x="1389" y="1022"/>
                    <a:pt x="1384" y="1027"/>
                  </a:cubicBezTo>
                  <a:cubicBezTo>
                    <a:pt x="1249" y="1181"/>
                    <a:pt x="1385" y="1379"/>
                    <a:pt x="1544" y="1379"/>
                  </a:cubicBezTo>
                  <a:cubicBezTo>
                    <a:pt x="1623" y="1379"/>
                    <a:pt x="1708" y="1330"/>
                    <a:pt x="1768" y="1205"/>
                  </a:cubicBezTo>
                  <a:cubicBezTo>
                    <a:pt x="2132" y="473"/>
                    <a:pt x="2150" y="426"/>
                    <a:pt x="2164" y="426"/>
                  </a:cubicBezTo>
                  <a:cubicBezTo>
                    <a:pt x="2166" y="426"/>
                    <a:pt x="2169" y="427"/>
                    <a:pt x="2172" y="427"/>
                  </a:cubicBezTo>
                  <a:cubicBezTo>
                    <a:pt x="2174" y="427"/>
                    <a:pt x="2176" y="425"/>
                    <a:pt x="2178" y="425"/>
                  </a:cubicBezTo>
                  <a:cubicBezTo>
                    <a:pt x="2189" y="425"/>
                    <a:pt x="2210" y="475"/>
                    <a:pt x="2570" y="1205"/>
                  </a:cubicBezTo>
                  <a:cubicBezTo>
                    <a:pt x="2638" y="1339"/>
                    <a:pt x="2763" y="1431"/>
                    <a:pt x="2911" y="1450"/>
                  </a:cubicBezTo>
                  <a:lnTo>
                    <a:pt x="3757" y="1575"/>
                  </a:lnTo>
                  <a:cubicBezTo>
                    <a:pt x="3771" y="1575"/>
                    <a:pt x="3781" y="1584"/>
                    <a:pt x="3781" y="1599"/>
                  </a:cubicBezTo>
                  <a:cubicBezTo>
                    <a:pt x="3781" y="1613"/>
                    <a:pt x="3810" y="1575"/>
                    <a:pt x="3156" y="2214"/>
                  </a:cubicBezTo>
                  <a:cubicBezTo>
                    <a:pt x="3070" y="2295"/>
                    <a:pt x="3022" y="2416"/>
                    <a:pt x="3022" y="2536"/>
                  </a:cubicBezTo>
                  <a:cubicBezTo>
                    <a:pt x="3022" y="2617"/>
                    <a:pt x="3176" y="3439"/>
                    <a:pt x="3176" y="3463"/>
                  </a:cubicBezTo>
                  <a:cubicBezTo>
                    <a:pt x="3172" y="3474"/>
                    <a:pt x="3162" y="3485"/>
                    <a:pt x="3152" y="3485"/>
                  </a:cubicBezTo>
                  <a:cubicBezTo>
                    <a:pt x="3149" y="3485"/>
                    <a:pt x="3145" y="3484"/>
                    <a:pt x="3142" y="3482"/>
                  </a:cubicBezTo>
                  <a:lnTo>
                    <a:pt x="2378" y="3083"/>
                  </a:lnTo>
                  <a:cubicBezTo>
                    <a:pt x="2313" y="3050"/>
                    <a:pt x="2242" y="3033"/>
                    <a:pt x="2172" y="3033"/>
                  </a:cubicBezTo>
                  <a:cubicBezTo>
                    <a:pt x="2101" y="3033"/>
                    <a:pt x="2030" y="3050"/>
                    <a:pt x="1965" y="3083"/>
                  </a:cubicBezTo>
                  <a:cubicBezTo>
                    <a:pt x="1219" y="3474"/>
                    <a:pt x="1200" y="3487"/>
                    <a:pt x="1193" y="3487"/>
                  </a:cubicBezTo>
                  <a:cubicBezTo>
                    <a:pt x="1193" y="3487"/>
                    <a:pt x="1192" y="3487"/>
                    <a:pt x="1192" y="3487"/>
                  </a:cubicBezTo>
                  <a:cubicBezTo>
                    <a:pt x="1177" y="3487"/>
                    <a:pt x="1168" y="3472"/>
                    <a:pt x="1168" y="3458"/>
                  </a:cubicBezTo>
                  <a:cubicBezTo>
                    <a:pt x="1321" y="2564"/>
                    <a:pt x="1321" y="2603"/>
                    <a:pt x="1321" y="2536"/>
                  </a:cubicBezTo>
                  <a:cubicBezTo>
                    <a:pt x="1321" y="2416"/>
                    <a:pt x="1273" y="2300"/>
                    <a:pt x="1187" y="2214"/>
                  </a:cubicBezTo>
                  <a:lnTo>
                    <a:pt x="572" y="1613"/>
                  </a:lnTo>
                  <a:cubicBezTo>
                    <a:pt x="557" y="1599"/>
                    <a:pt x="562" y="1575"/>
                    <a:pt x="581" y="1575"/>
                  </a:cubicBezTo>
                  <a:lnTo>
                    <a:pt x="759" y="1551"/>
                  </a:lnTo>
                  <a:cubicBezTo>
                    <a:pt x="1016" y="1500"/>
                    <a:pt x="969" y="1127"/>
                    <a:pt x="720" y="1127"/>
                  </a:cubicBezTo>
                  <a:cubicBezTo>
                    <a:pt x="712" y="1127"/>
                    <a:pt x="705" y="1127"/>
                    <a:pt x="697" y="1128"/>
                  </a:cubicBezTo>
                  <a:lnTo>
                    <a:pt x="524" y="1152"/>
                  </a:lnTo>
                  <a:cubicBezTo>
                    <a:pt x="149" y="1205"/>
                    <a:pt x="0" y="1666"/>
                    <a:pt x="274" y="1926"/>
                  </a:cubicBezTo>
                  <a:cubicBezTo>
                    <a:pt x="913" y="2555"/>
                    <a:pt x="899" y="2521"/>
                    <a:pt x="894" y="2545"/>
                  </a:cubicBezTo>
                  <a:cubicBezTo>
                    <a:pt x="745" y="3434"/>
                    <a:pt x="745" y="3400"/>
                    <a:pt x="745" y="3468"/>
                  </a:cubicBezTo>
                  <a:cubicBezTo>
                    <a:pt x="745" y="3727"/>
                    <a:pt x="956" y="3915"/>
                    <a:pt x="1189" y="3915"/>
                  </a:cubicBezTo>
                  <a:cubicBezTo>
                    <a:pt x="1258" y="3915"/>
                    <a:pt x="1330" y="3898"/>
                    <a:pt x="1398" y="3862"/>
                  </a:cubicBezTo>
                  <a:cubicBezTo>
                    <a:pt x="2083" y="3507"/>
                    <a:pt x="2155" y="3460"/>
                    <a:pt x="2174" y="3460"/>
                  </a:cubicBezTo>
                  <a:cubicBezTo>
                    <a:pt x="2177" y="3460"/>
                    <a:pt x="2179" y="3461"/>
                    <a:pt x="2181" y="3463"/>
                  </a:cubicBezTo>
                  <a:cubicBezTo>
                    <a:pt x="2907" y="3828"/>
                    <a:pt x="2959" y="3914"/>
                    <a:pt x="3152" y="3914"/>
                  </a:cubicBezTo>
                  <a:cubicBezTo>
                    <a:pt x="3425" y="3914"/>
                    <a:pt x="3637" y="3665"/>
                    <a:pt x="3594" y="3391"/>
                  </a:cubicBezTo>
                  <a:cubicBezTo>
                    <a:pt x="3445" y="2502"/>
                    <a:pt x="3435" y="2536"/>
                    <a:pt x="3454" y="2521"/>
                  </a:cubicBezTo>
                  <a:lnTo>
                    <a:pt x="4069" y="1921"/>
                  </a:lnTo>
                  <a:cubicBezTo>
                    <a:pt x="4333" y="1661"/>
                    <a:pt x="4189" y="1210"/>
                    <a:pt x="3819" y="1157"/>
                  </a:cubicBezTo>
                  <a:lnTo>
                    <a:pt x="2969" y="1032"/>
                  </a:lnTo>
                  <a:cubicBezTo>
                    <a:pt x="2945" y="1027"/>
                    <a:pt x="2969" y="1051"/>
                    <a:pt x="2575" y="249"/>
                  </a:cubicBezTo>
                  <a:cubicBezTo>
                    <a:pt x="2491" y="83"/>
                    <a:pt x="2330" y="0"/>
                    <a:pt x="21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7"/>
            <p:cNvSpPr/>
            <p:nvPr/>
          </p:nvSpPr>
          <p:spPr>
            <a:xfrm>
              <a:off x="985190" y="41299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4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7"/>
            <p:cNvSpPr/>
            <p:nvPr/>
          </p:nvSpPr>
          <p:spPr>
            <a:xfrm>
              <a:off x="985190" y="4154373"/>
              <a:ext cx="91342" cy="11231"/>
            </a:xfrm>
            <a:custGeom>
              <a:avLst/>
              <a:gdLst/>
              <a:ahLst/>
              <a:cxnLst/>
              <a:rect l="l" t="t" r="r" b="b"/>
              <a:pathLst>
                <a:path w="3489" h="429" extrusionOk="0">
                  <a:moveTo>
                    <a:pt x="284" y="1"/>
                  </a:moveTo>
                  <a:cubicBezTo>
                    <a:pt x="1" y="1"/>
                    <a:pt x="1" y="428"/>
                    <a:pt x="284" y="428"/>
                  </a:cubicBezTo>
                  <a:lnTo>
                    <a:pt x="3205" y="428"/>
                  </a:lnTo>
                  <a:cubicBezTo>
                    <a:pt x="3488" y="428"/>
                    <a:pt x="3488" y="1"/>
                    <a:pt x="320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6" name="Google Shape;17256;p87"/>
          <p:cNvGrpSpPr/>
          <p:nvPr/>
        </p:nvGrpSpPr>
        <p:grpSpPr>
          <a:xfrm>
            <a:off x="3900804" y="1547918"/>
            <a:ext cx="411550" cy="337748"/>
            <a:chOff x="3900804" y="1547918"/>
            <a:chExt cx="411550" cy="337748"/>
          </a:xfrm>
        </p:grpSpPr>
        <p:sp>
          <p:nvSpPr>
            <p:cNvPr id="17257" name="Google Shape;17257;p87"/>
            <p:cNvSpPr/>
            <p:nvPr/>
          </p:nvSpPr>
          <p:spPr>
            <a:xfrm>
              <a:off x="3906956" y="1582266"/>
              <a:ext cx="399350" cy="267298"/>
            </a:xfrm>
            <a:custGeom>
              <a:avLst/>
              <a:gdLst/>
              <a:ahLst/>
              <a:cxnLst/>
              <a:rect l="l" t="t" r="r" b="b"/>
              <a:pathLst>
                <a:path w="15254" h="10210" extrusionOk="0">
                  <a:moveTo>
                    <a:pt x="299" y="1"/>
                  </a:moveTo>
                  <a:cubicBezTo>
                    <a:pt x="130" y="1"/>
                    <a:pt x="1" y="135"/>
                    <a:pt x="1" y="299"/>
                  </a:cubicBezTo>
                  <a:lnTo>
                    <a:pt x="1" y="9907"/>
                  </a:lnTo>
                  <a:cubicBezTo>
                    <a:pt x="1" y="10075"/>
                    <a:pt x="130" y="10209"/>
                    <a:pt x="299" y="10209"/>
                  </a:cubicBezTo>
                  <a:lnTo>
                    <a:pt x="14951" y="10209"/>
                  </a:lnTo>
                  <a:cubicBezTo>
                    <a:pt x="15119" y="10209"/>
                    <a:pt x="15254" y="10075"/>
                    <a:pt x="15254" y="9907"/>
                  </a:cubicBezTo>
                  <a:lnTo>
                    <a:pt x="15254" y="9330"/>
                  </a:lnTo>
                  <a:lnTo>
                    <a:pt x="15254" y="299"/>
                  </a:lnTo>
                  <a:cubicBezTo>
                    <a:pt x="15254" y="135"/>
                    <a:pt x="15119" y="1"/>
                    <a:pt x="1495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7"/>
            <p:cNvSpPr/>
            <p:nvPr/>
          </p:nvSpPr>
          <p:spPr>
            <a:xfrm>
              <a:off x="3934629" y="1582266"/>
              <a:ext cx="371677" cy="244286"/>
            </a:xfrm>
            <a:custGeom>
              <a:avLst/>
              <a:gdLst/>
              <a:ahLst/>
              <a:cxnLst/>
              <a:rect l="l" t="t" r="r" b="b"/>
              <a:pathLst>
                <a:path w="14197" h="9331" extrusionOk="0">
                  <a:moveTo>
                    <a:pt x="1" y="1"/>
                  </a:moveTo>
                  <a:lnTo>
                    <a:pt x="1" y="9032"/>
                  </a:lnTo>
                  <a:cubicBezTo>
                    <a:pt x="1" y="9196"/>
                    <a:pt x="135" y="9330"/>
                    <a:pt x="299" y="9330"/>
                  </a:cubicBezTo>
                  <a:lnTo>
                    <a:pt x="14197" y="9330"/>
                  </a:lnTo>
                  <a:lnTo>
                    <a:pt x="14197" y="299"/>
                  </a:lnTo>
                  <a:cubicBezTo>
                    <a:pt x="14197" y="135"/>
                    <a:pt x="14062" y="1"/>
                    <a:pt x="13894" y="1"/>
                  </a:cubicBezTo>
                  <a:close/>
                </a:path>
              </a:pathLst>
            </a:custGeom>
            <a:solidFill>
              <a:srgbClr val="C6D2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7"/>
            <p:cNvSpPr/>
            <p:nvPr/>
          </p:nvSpPr>
          <p:spPr>
            <a:xfrm>
              <a:off x="3947719" y="1553965"/>
              <a:ext cx="317590" cy="271330"/>
            </a:xfrm>
            <a:custGeom>
              <a:avLst/>
              <a:gdLst/>
              <a:ahLst/>
              <a:cxnLst/>
              <a:rect l="l" t="t" r="r" b="b"/>
              <a:pathLst>
                <a:path w="12131" h="10364" extrusionOk="0">
                  <a:moveTo>
                    <a:pt x="3020" y="0"/>
                  </a:moveTo>
                  <a:cubicBezTo>
                    <a:pt x="2134" y="0"/>
                    <a:pt x="1115" y="161"/>
                    <a:pt x="48" y="640"/>
                  </a:cubicBezTo>
                  <a:cubicBezTo>
                    <a:pt x="19" y="654"/>
                    <a:pt x="0" y="678"/>
                    <a:pt x="0" y="707"/>
                  </a:cubicBezTo>
                  <a:lnTo>
                    <a:pt x="0" y="10248"/>
                  </a:lnTo>
                  <a:cubicBezTo>
                    <a:pt x="0" y="10291"/>
                    <a:pt x="39" y="10325"/>
                    <a:pt x="80" y="10325"/>
                  </a:cubicBezTo>
                  <a:cubicBezTo>
                    <a:pt x="88" y="10325"/>
                    <a:pt x="97" y="10323"/>
                    <a:pt x="106" y="10320"/>
                  </a:cubicBezTo>
                  <a:cubicBezTo>
                    <a:pt x="1153" y="9860"/>
                    <a:pt x="2151" y="9705"/>
                    <a:pt x="3021" y="9705"/>
                  </a:cubicBezTo>
                  <a:cubicBezTo>
                    <a:pt x="4815" y="9705"/>
                    <a:pt x="6063" y="10363"/>
                    <a:pt x="6063" y="10363"/>
                  </a:cubicBezTo>
                  <a:cubicBezTo>
                    <a:pt x="6063" y="10363"/>
                    <a:pt x="7313" y="9705"/>
                    <a:pt x="9108" y="9705"/>
                  </a:cubicBezTo>
                  <a:cubicBezTo>
                    <a:pt x="9979" y="9705"/>
                    <a:pt x="10978" y="9860"/>
                    <a:pt x="12025" y="10320"/>
                  </a:cubicBezTo>
                  <a:cubicBezTo>
                    <a:pt x="12033" y="10323"/>
                    <a:pt x="12042" y="10325"/>
                    <a:pt x="12051" y="10325"/>
                  </a:cubicBezTo>
                  <a:cubicBezTo>
                    <a:pt x="12092" y="10325"/>
                    <a:pt x="12131" y="10291"/>
                    <a:pt x="12131" y="10248"/>
                  </a:cubicBezTo>
                  <a:lnTo>
                    <a:pt x="12131" y="707"/>
                  </a:lnTo>
                  <a:cubicBezTo>
                    <a:pt x="12131" y="678"/>
                    <a:pt x="12111" y="654"/>
                    <a:pt x="12087" y="640"/>
                  </a:cubicBezTo>
                  <a:cubicBezTo>
                    <a:pt x="11021" y="161"/>
                    <a:pt x="10002" y="0"/>
                    <a:pt x="9115" y="0"/>
                  </a:cubicBezTo>
                  <a:cubicBezTo>
                    <a:pt x="7319" y="0"/>
                    <a:pt x="6068" y="659"/>
                    <a:pt x="6068" y="659"/>
                  </a:cubicBezTo>
                  <a:cubicBezTo>
                    <a:pt x="6068" y="659"/>
                    <a:pt x="4816" y="0"/>
                    <a:pt x="302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7"/>
            <p:cNvSpPr/>
            <p:nvPr/>
          </p:nvSpPr>
          <p:spPr>
            <a:xfrm>
              <a:off x="3961673" y="1553887"/>
              <a:ext cx="303636" cy="248631"/>
            </a:xfrm>
            <a:custGeom>
              <a:avLst/>
              <a:gdLst/>
              <a:ahLst/>
              <a:cxnLst/>
              <a:rect l="l" t="t" r="r" b="b"/>
              <a:pathLst>
                <a:path w="11598" h="9497" extrusionOk="0">
                  <a:moveTo>
                    <a:pt x="8582" y="1"/>
                  </a:moveTo>
                  <a:cubicBezTo>
                    <a:pt x="6786" y="1"/>
                    <a:pt x="5535" y="662"/>
                    <a:pt x="5535" y="662"/>
                  </a:cubicBezTo>
                  <a:cubicBezTo>
                    <a:pt x="5535" y="662"/>
                    <a:pt x="4284" y="2"/>
                    <a:pt x="2487" y="2"/>
                  </a:cubicBezTo>
                  <a:cubicBezTo>
                    <a:pt x="1741" y="2"/>
                    <a:pt x="902" y="115"/>
                    <a:pt x="20" y="436"/>
                  </a:cubicBezTo>
                  <a:lnTo>
                    <a:pt x="1" y="446"/>
                  </a:lnTo>
                  <a:lnTo>
                    <a:pt x="1" y="9377"/>
                  </a:lnTo>
                  <a:cubicBezTo>
                    <a:pt x="1" y="9420"/>
                    <a:pt x="36" y="9454"/>
                    <a:pt x="78" y="9454"/>
                  </a:cubicBezTo>
                  <a:cubicBezTo>
                    <a:pt x="87" y="9454"/>
                    <a:pt x="97" y="9452"/>
                    <a:pt x="106" y="9449"/>
                  </a:cubicBezTo>
                  <a:cubicBezTo>
                    <a:pt x="1151" y="8990"/>
                    <a:pt x="2091" y="8835"/>
                    <a:pt x="2884" y="8835"/>
                  </a:cubicBezTo>
                  <a:cubicBezTo>
                    <a:pt x="4524" y="8835"/>
                    <a:pt x="5535" y="9497"/>
                    <a:pt x="5535" y="9497"/>
                  </a:cubicBezTo>
                  <a:cubicBezTo>
                    <a:pt x="6630" y="9060"/>
                    <a:pt x="7802" y="8834"/>
                    <a:pt x="8979" y="8834"/>
                  </a:cubicBezTo>
                  <a:cubicBezTo>
                    <a:pt x="8993" y="8834"/>
                    <a:pt x="9007" y="8834"/>
                    <a:pt x="9021" y="8834"/>
                  </a:cubicBezTo>
                  <a:cubicBezTo>
                    <a:pt x="9900" y="8834"/>
                    <a:pt x="10770" y="8983"/>
                    <a:pt x="11598" y="9276"/>
                  </a:cubicBezTo>
                  <a:lnTo>
                    <a:pt x="11598" y="710"/>
                  </a:lnTo>
                  <a:cubicBezTo>
                    <a:pt x="11598" y="681"/>
                    <a:pt x="11583" y="653"/>
                    <a:pt x="11554" y="643"/>
                  </a:cubicBezTo>
                  <a:cubicBezTo>
                    <a:pt x="10488" y="162"/>
                    <a:pt x="9469" y="1"/>
                    <a:pt x="8582" y="1"/>
                  </a:cubicBez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7"/>
            <p:cNvSpPr/>
            <p:nvPr/>
          </p:nvSpPr>
          <p:spPr>
            <a:xfrm>
              <a:off x="4106553" y="1553965"/>
              <a:ext cx="158756" cy="248553"/>
            </a:xfrm>
            <a:custGeom>
              <a:avLst/>
              <a:gdLst/>
              <a:ahLst/>
              <a:cxnLst/>
              <a:rect l="l" t="t" r="r" b="b"/>
              <a:pathLst>
                <a:path w="6064" h="9494" extrusionOk="0">
                  <a:moveTo>
                    <a:pt x="3048" y="0"/>
                  </a:moveTo>
                  <a:cubicBezTo>
                    <a:pt x="1252" y="0"/>
                    <a:pt x="1" y="659"/>
                    <a:pt x="1" y="659"/>
                  </a:cubicBezTo>
                  <a:lnTo>
                    <a:pt x="1" y="9494"/>
                  </a:lnTo>
                  <a:cubicBezTo>
                    <a:pt x="1096" y="9057"/>
                    <a:pt x="2268" y="8831"/>
                    <a:pt x="3445" y="8831"/>
                  </a:cubicBezTo>
                  <a:cubicBezTo>
                    <a:pt x="3459" y="8831"/>
                    <a:pt x="3473" y="8831"/>
                    <a:pt x="3487" y="8831"/>
                  </a:cubicBezTo>
                  <a:cubicBezTo>
                    <a:pt x="4366" y="8831"/>
                    <a:pt x="5236" y="8980"/>
                    <a:pt x="6064" y="9273"/>
                  </a:cubicBezTo>
                  <a:lnTo>
                    <a:pt x="6064" y="707"/>
                  </a:lnTo>
                  <a:cubicBezTo>
                    <a:pt x="6064" y="678"/>
                    <a:pt x="6049" y="650"/>
                    <a:pt x="6020" y="640"/>
                  </a:cubicBezTo>
                  <a:cubicBezTo>
                    <a:pt x="4954" y="161"/>
                    <a:pt x="3935" y="0"/>
                    <a:pt x="3048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7"/>
            <p:cNvSpPr/>
            <p:nvPr/>
          </p:nvSpPr>
          <p:spPr>
            <a:xfrm>
              <a:off x="4106422" y="1815085"/>
              <a:ext cx="27829" cy="62439"/>
            </a:xfrm>
            <a:custGeom>
              <a:avLst/>
              <a:gdLst/>
              <a:ahLst/>
              <a:cxnLst/>
              <a:rect l="l" t="t" r="r" b="b"/>
              <a:pathLst>
                <a:path w="1063" h="2385" extrusionOk="0">
                  <a:moveTo>
                    <a:pt x="1063" y="0"/>
                  </a:moveTo>
                  <a:cubicBezTo>
                    <a:pt x="698" y="96"/>
                    <a:pt x="342" y="226"/>
                    <a:pt x="1" y="389"/>
                  </a:cubicBezTo>
                  <a:lnTo>
                    <a:pt x="1" y="2311"/>
                  </a:lnTo>
                  <a:cubicBezTo>
                    <a:pt x="1" y="2355"/>
                    <a:pt x="37" y="2385"/>
                    <a:pt x="75" y="2385"/>
                  </a:cubicBezTo>
                  <a:cubicBezTo>
                    <a:pt x="91" y="2385"/>
                    <a:pt x="107" y="2380"/>
                    <a:pt x="121" y="2368"/>
                  </a:cubicBezTo>
                  <a:lnTo>
                    <a:pt x="496" y="2066"/>
                  </a:lnTo>
                  <a:cubicBezTo>
                    <a:pt x="510" y="2056"/>
                    <a:pt x="527" y="2051"/>
                    <a:pt x="544" y="2051"/>
                  </a:cubicBezTo>
                  <a:cubicBezTo>
                    <a:pt x="561" y="2051"/>
                    <a:pt x="577" y="2056"/>
                    <a:pt x="592" y="2066"/>
                  </a:cubicBezTo>
                  <a:lnTo>
                    <a:pt x="943" y="2364"/>
                  </a:lnTo>
                  <a:cubicBezTo>
                    <a:pt x="957" y="2375"/>
                    <a:pt x="973" y="2380"/>
                    <a:pt x="988" y="2380"/>
                  </a:cubicBezTo>
                  <a:cubicBezTo>
                    <a:pt x="1027" y="2380"/>
                    <a:pt x="1063" y="2350"/>
                    <a:pt x="1063" y="2306"/>
                  </a:cubicBezTo>
                  <a:lnTo>
                    <a:pt x="1063" y="0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7"/>
            <p:cNvSpPr/>
            <p:nvPr/>
          </p:nvSpPr>
          <p:spPr>
            <a:xfrm>
              <a:off x="3900804" y="1547918"/>
              <a:ext cx="411550" cy="337748"/>
            </a:xfrm>
            <a:custGeom>
              <a:avLst/>
              <a:gdLst/>
              <a:ahLst/>
              <a:cxnLst/>
              <a:rect l="l" t="t" r="r" b="b"/>
              <a:pathLst>
                <a:path w="15720" h="12901" extrusionOk="0">
                  <a:moveTo>
                    <a:pt x="10912" y="464"/>
                  </a:moveTo>
                  <a:cubicBezTo>
                    <a:pt x="11744" y="464"/>
                    <a:pt x="12697" y="609"/>
                    <a:pt x="13692" y="1039"/>
                  </a:cubicBezTo>
                  <a:lnTo>
                    <a:pt x="13692" y="10244"/>
                  </a:lnTo>
                  <a:cubicBezTo>
                    <a:pt x="12790" y="9885"/>
                    <a:pt x="11837" y="9706"/>
                    <a:pt x="10885" y="9706"/>
                  </a:cubicBezTo>
                  <a:cubicBezTo>
                    <a:pt x="9936" y="9706"/>
                    <a:pt x="8987" y="9884"/>
                    <a:pt x="8090" y="10239"/>
                  </a:cubicBezTo>
                  <a:lnTo>
                    <a:pt x="8090" y="1034"/>
                  </a:lnTo>
                  <a:cubicBezTo>
                    <a:pt x="8438" y="880"/>
                    <a:pt x="9503" y="464"/>
                    <a:pt x="10912" y="464"/>
                  </a:cubicBezTo>
                  <a:close/>
                  <a:moveTo>
                    <a:pt x="4848" y="460"/>
                  </a:moveTo>
                  <a:cubicBezTo>
                    <a:pt x="5840" y="460"/>
                    <a:pt x="6799" y="664"/>
                    <a:pt x="7629" y="1034"/>
                  </a:cubicBezTo>
                  <a:cubicBezTo>
                    <a:pt x="7629" y="2187"/>
                    <a:pt x="7629" y="8894"/>
                    <a:pt x="7629" y="10239"/>
                  </a:cubicBezTo>
                  <a:cubicBezTo>
                    <a:pt x="6731" y="9883"/>
                    <a:pt x="5775" y="9705"/>
                    <a:pt x="4809" y="9705"/>
                  </a:cubicBezTo>
                  <a:cubicBezTo>
                    <a:pt x="3858" y="9705"/>
                    <a:pt x="2912" y="9888"/>
                    <a:pt x="2023" y="10244"/>
                  </a:cubicBezTo>
                  <a:lnTo>
                    <a:pt x="2023" y="5050"/>
                  </a:lnTo>
                  <a:cubicBezTo>
                    <a:pt x="2023" y="4897"/>
                    <a:pt x="1908" y="4820"/>
                    <a:pt x="1792" y="4820"/>
                  </a:cubicBezTo>
                  <a:cubicBezTo>
                    <a:pt x="1677" y="4820"/>
                    <a:pt x="1562" y="4897"/>
                    <a:pt x="1562" y="5050"/>
                  </a:cubicBezTo>
                  <a:lnTo>
                    <a:pt x="1562" y="10479"/>
                  </a:lnTo>
                  <a:cubicBezTo>
                    <a:pt x="1562" y="10647"/>
                    <a:pt x="1701" y="10786"/>
                    <a:pt x="1869" y="10786"/>
                  </a:cubicBezTo>
                  <a:cubicBezTo>
                    <a:pt x="1912" y="10786"/>
                    <a:pt x="1951" y="10777"/>
                    <a:pt x="1989" y="10762"/>
                  </a:cubicBezTo>
                  <a:cubicBezTo>
                    <a:pt x="2878" y="10368"/>
                    <a:pt x="3839" y="10167"/>
                    <a:pt x="4809" y="10167"/>
                  </a:cubicBezTo>
                  <a:cubicBezTo>
                    <a:pt x="5775" y="10167"/>
                    <a:pt x="6736" y="10364"/>
                    <a:pt x="7624" y="10743"/>
                  </a:cubicBezTo>
                  <a:lnTo>
                    <a:pt x="7624" y="11291"/>
                  </a:lnTo>
                  <a:lnTo>
                    <a:pt x="534" y="11291"/>
                  </a:lnTo>
                  <a:cubicBezTo>
                    <a:pt x="495" y="11291"/>
                    <a:pt x="462" y="11262"/>
                    <a:pt x="462" y="11219"/>
                  </a:cubicBezTo>
                  <a:lnTo>
                    <a:pt x="462" y="1611"/>
                  </a:lnTo>
                  <a:cubicBezTo>
                    <a:pt x="462" y="1572"/>
                    <a:pt x="495" y="1543"/>
                    <a:pt x="534" y="1543"/>
                  </a:cubicBezTo>
                  <a:lnTo>
                    <a:pt x="1562" y="1543"/>
                  </a:lnTo>
                  <a:lnTo>
                    <a:pt x="1562" y="4123"/>
                  </a:lnTo>
                  <a:cubicBezTo>
                    <a:pt x="1562" y="4277"/>
                    <a:pt x="1677" y="4354"/>
                    <a:pt x="1792" y="4354"/>
                  </a:cubicBezTo>
                  <a:cubicBezTo>
                    <a:pt x="1908" y="4354"/>
                    <a:pt x="2023" y="4277"/>
                    <a:pt x="2023" y="4123"/>
                  </a:cubicBezTo>
                  <a:lnTo>
                    <a:pt x="2023" y="1039"/>
                  </a:lnTo>
                  <a:cubicBezTo>
                    <a:pt x="2940" y="642"/>
                    <a:pt x="3909" y="460"/>
                    <a:pt x="4848" y="460"/>
                  </a:cubicBezTo>
                  <a:close/>
                  <a:moveTo>
                    <a:pt x="8686" y="10517"/>
                  </a:moveTo>
                  <a:lnTo>
                    <a:pt x="8686" y="12175"/>
                  </a:lnTo>
                  <a:lnTo>
                    <a:pt x="8542" y="12059"/>
                  </a:lnTo>
                  <a:cubicBezTo>
                    <a:pt x="8500" y="12023"/>
                    <a:pt x="8449" y="12005"/>
                    <a:pt x="8397" y="12005"/>
                  </a:cubicBezTo>
                  <a:cubicBezTo>
                    <a:pt x="8347" y="12005"/>
                    <a:pt x="8296" y="12022"/>
                    <a:pt x="8254" y="12055"/>
                  </a:cubicBezTo>
                  <a:lnTo>
                    <a:pt x="8086" y="12184"/>
                  </a:lnTo>
                  <a:lnTo>
                    <a:pt x="8086" y="10743"/>
                  </a:lnTo>
                  <a:cubicBezTo>
                    <a:pt x="8283" y="10657"/>
                    <a:pt x="8480" y="10585"/>
                    <a:pt x="8686" y="10517"/>
                  </a:cubicBezTo>
                  <a:close/>
                  <a:moveTo>
                    <a:pt x="4831" y="1"/>
                  </a:moveTo>
                  <a:cubicBezTo>
                    <a:pt x="3779" y="1"/>
                    <a:pt x="2727" y="221"/>
                    <a:pt x="1744" y="660"/>
                  </a:cubicBezTo>
                  <a:cubicBezTo>
                    <a:pt x="1509" y="765"/>
                    <a:pt x="1571" y="1034"/>
                    <a:pt x="1566" y="1082"/>
                  </a:cubicBezTo>
                  <a:lnTo>
                    <a:pt x="538" y="1082"/>
                  </a:lnTo>
                  <a:cubicBezTo>
                    <a:pt x="241" y="1082"/>
                    <a:pt x="5" y="1322"/>
                    <a:pt x="0" y="1616"/>
                  </a:cubicBezTo>
                  <a:lnTo>
                    <a:pt x="0" y="11224"/>
                  </a:lnTo>
                  <a:cubicBezTo>
                    <a:pt x="5" y="11517"/>
                    <a:pt x="241" y="11757"/>
                    <a:pt x="538" y="11757"/>
                  </a:cubicBezTo>
                  <a:lnTo>
                    <a:pt x="7629" y="11757"/>
                  </a:lnTo>
                  <a:lnTo>
                    <a:pt x="7629" y="12670"/>
                  </a:lnTo>
                  <a:cubicBezTo>
                    <a:pt x="7629" y="12806"/>
                    <a:pt x="7742" y="12898"/>
                    <a:pt x="7861" y="12898"/>
                  </a:cubicBezTo>
                  <a:cubicBezTo>
                    <a:pt x="7910" y="12898"/>
                    <a:pt x="7960" y="12882"/>
                    <a:pt x="8004" y="12847"/>
                  </a:cubicBezTo>
                  <a:lnTo>
                    <a:pt x="8398" y="12535"/>
                  </a:lnTo>
                  <a:cubicBezTo>
                    <a:pt x="8749" y="12804"/>
                    <a:pt x="8777" y="12900"/>
                    <a:pt x="8921" y="12900"/>
                  </a:cubicBezTo>
                  <a:cubicBezTo>
                    <a:pt x="9046" y="12900"/>
                    <a:pt x="9152" y="12794"/>
                    <a:pt x="9152" y="12670"/>
                  </a:cubicBezTo>
                  <a:lnTo>
                    <a:pt x="9152" y="11757"/>
                  </a:lnTo>
                  <a:lnTo>
                    <a:pt x="12275" y="11757"/>
                  </a:lnTo>
                  <a:cubicBezTo>
                    <a:pt x="12582" y="11757"/>
                    <a:pt x="12582" y="11291"/>
                    <a:pt x="12275" y="11291"/>
                  </a:cubicBezTo>
                  <a:lnTo>
                    <a:pt x="9152" y="11291"/>
                  </a:lnTo>
                  <a:lnTo>
                    <a:pt x="9152" y="10383"/>
                  </a:lnTo>
                  <a:cubicBezTo>
                    <a:pt x="9721" y="10239"/>
                    <a:pt x="10302" y="10168"/>
                    <a:pt x="10882" y="10168"/>
                  </a:cubicBezTo>
                  <a:cubicBezTo>
                    <a:pt x="11854" y="10168"/>
                    <a:pt x="12823" y="10368"/>
                    <a:pt x="13726" y="10762"/>
                  </a:cubicBezTo>
                  <a:cubicBezTo>
                    <a:pt x="13766" y="10779"/>
                    <a:pt x="13808" y="10787"/>
                    <a:pt x="13848" y="10787"/>
                  </a:cubicBezTo>
                  <a:cubicBezTo>
                    <a:pt x="14012" y="10787"/>
                    <a:pt x="14158" y="10656"/>
                    <a:pt x="14158" y="10479"/>
                  </a:cubicBezTo>
                  <a:lnTo>
                    <a:pt x="14158" y="1543"/>
                  </a:lnTo>
                  <a:lnTo>
                    <a:pt x="15186" y="1543"/>
                  </a:lnTo>
                  <a:cubicBezTo>
                    <a:pt x="15224" y="1543"/>
                    <a:pt x="15258" y="1577"/>
                    <a:pt x="15258" y="1616"/>
                  </a:cubicBezTo>
                  <a:lnTo>
                    <a:pt x="15258" y="11224"/>
                  </a:lnTo>
                  <a:cubicBezTo>
                    <a:pt x="15258" y="11262"/>
                    <a:pt x="15224" y="11296"/>
                    <a:pt x="15186" y="11296"/>
                  </a:cubicBezTo>
                  <a:lnTo>
                    <a:pt x="13197" y="11296"/>
                  </a:lnTo>
                  <a:cubicBezTo>
                    <a:pt x="12890" y="11296"/>
                    <a:pt x="12890" y="11757"/>
                    <a:pt x="13197" y="11757"/>
                  </a:cubicBezTo>
                  <a:lnTo>
                    <a:pt x="15186" y="11757"/>
                  </a:lnTo>
                  <a:cubicBezTo>
                    <a:pt x="15479" y="11757"/>
                    <a:pt x="15719" y="11517"/>
                    <a:pt x="15719" y="11224"/>
                  </a:cubicBezTo>
                  <a:lnTo>
                    <a:pt x="15719" y="1616"/>
                  </a:lnTo>
                  <a:cubicBezTo>
                    <a:pt x="15719" y="1318"/>
                    <a:pt x="15479" y="1082"/>
                    <a:pt x="15181" y="1082"/>
                  </a:cubicBezTo>
                  <a:lnTo>
                    <a:pt x="14153" y="1082"/>
                  </a:lnTo>
                  <a:cubicBezTo>
                    <a:pt x="14144" y="1029"/>
                    <a:pt x="14211" y="765"/>
                    <a:pt x="13975" y="660"/>
                  </a:cubicBezTo>
                  <a:cubicBezTo>
                    <a:pt x="12964" y="206"/>
                    <a:pt x="11891" y="4"/>
                    <a:pt x="10863" y="4"/>
                  </a:cubicBezTo>
                  <a:cubicBezTo>
                    <a:pt x="9767" y="4"/>
                    <a:pt x="8723" y="234"/>
                    <a:pt x="7860" y="636"/>
                  </a:cubicBezTo>
                  <a:cubicBezTo>
                    <a:pt x="6894" y="212"/>
                    <a:pt x="5862" y="1"/>
                    <a:pt x="4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4" name="Google Shape;17264;p87"/>
          <p:cNvGrpSpPr/>
          <p:nvPr/>
        </p:nvGrpSpPr>
        <p:grpSpPr>
          <a:xfrm>
            <a:off x="3508654" y="3811781"/>
            <a:ext cx="363876" cy="364007"/>
            <a:chOff x="3508654" y="3811781"/>
            <a:chExt cx="363876" cy="364007"/>
          </a:xfrm>
        </p:grpSpPr>
        <p:sp>
          <p:nvSpPr>
            <p:cNvPr id="17265" name="Google Shape;17265;p87"/>
            <p:cNvSpPr/>
            <p:nvPr/>
          </p:nvSpPr>
          <p:spPr>
            <a:xfrm>
              <a:off x="3514047" y="3817069"/>
              <a:ext cx="133727" cy="64534"/>
            </a:xfrm>
            <a:custGeom>
              <a:avLst/>
              <a:gdLst/>
              <a:ahLst/>
              <a:cxnLst/>
              <a:rect l="l" t="t" r="r" b="b"/>
              <a:pathLst>
                <a:path w="5108" h="2465" extrusionOk="0">
                  <a:moveTo>
                    <a:pt x="1437" y="0"/>
                  </a:moveTo>
                  <a:cubicBezTo>
                    <a:pt x="645" y="0"/>
                    <a:pt x="1" y="639"/>
                    <a:pt x="1" y="1437"/>
                  </a:cubicBezTo>
                  <a:cubicBezTo>
                    <a:pt x="1" y="2004"/>
                    <a:pt x="467" y="2465"/>
                    <a:pt x="1034" y="2465"/>
                  </a:cubicBezTo>
                  <a:cubicBezTo>
                    <a:pt x="1605" y="2465"/>
                    <a:pt x="4132" y="2004"/>
                    <a:pt x="4132" y="1437"/>
                  </a:cubicBezTo>
                  <a:lnTo>
                    <a:pt x="4939" y="1437"/>
                  </a:lnTo>
                  <a:cubicBezTo>
                    <a:pt x="4939" y="1038"/>
                    <a:pt x="5108" y="678"/>
                    <a:pt x="4848" y="418"/>
                  </a:cubicBezTo>
                  <a:cubicBezTo>
                    <a:pt x="4589" y="159"/>
                    <a:pt x="1836" y="0"/>
                    <a:pt x="143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7"/>
            <p:cNvSpPr/>
            <p:nvPr/>
          </p:nvSpPr>
          <p:spPr>
            <a:xfrm>
              <a:off x="3541222" y="3854664"/>
              <a:ext cx="58879" cy="27070"/>
            </a:xfrm>
            <a:custGeom>
              <a:avLst/>
              <a:gdLst/>
              <a:ahLst/>
              <a:cxnLst/>
              <a:rect l="l" t="t" r="r" b="b"/>
              <a:pathLst>
                <a:path w="2249" h="1034" extrusionOk="0">
                  <a:moveTo>
                    <a:pt x="1029" y="1"/>
                  </a:moveTo>
                  <a:cubicBezTo>
                    <a:pt x="1029" y="573"/>
                    <a:pt x="567" y="1034"/>
                    <a:pt x="1" y="1034"/>
                  </a:cubicBezTo>
                  <a:lnTo>
                    <a:pt x="2249" y="1034"/>
                  </a:lnTo>
                  <a:lnTo>
                    <a:pt x="224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7"/>
            <p:cNvSpPr/>
            <p:nvPr/>
          </p:nvSpPr>
          <p:spPr>
            <a:xfrm>
              <a:off x="3551668" y="3816939"/>
              <a:ext cx="240359" cy="353430"/>
            </a:xfrm>
            <a:custGeom>
              <a:avLst/>
              <a:gdLst/>
              <a:ahLst/>
              <a:cxnLst/>
              <a:rect l="l" t="t" r="r" b="b"/>
              <a:pathLst>
                <a:path w="9181" h="13500" extrusionOk="0">
                  <a:moveTo>
                    <a:pt x="0" y="1"/>
                  </a:moveTo>
                  <a:cubicBezTo>
                    <a:pt x="380" y="1"/>
                    <a:pt x="745" y="154"/>
                    <a:pt x="1014" y="423"/>
                  </a:cubicBezTo>
                  <a:cubicBezTo>
                    <a:pt x="1067" y="476"/>
                    <a:pt x="1115" y="534"/>
                    <a:pt x="1163" y="596"/>
                  </a:cubicBezTo>
                  <a:cubicBezTo>
                    <a:pt x="1341" y="841"/>
                    <a:pt x="1437" y="1134"/>
                    <a:pt x="1437" y="1437"/>
                  </a:cubicBezTo>
                  <a:lnTo>
                    <a:pt x="1437" y="12064"/>
                  </a:lnTo>
                  <a:cubicBezTo>
                    <a:pt x="1437" y="12856"/>
                    <a:pt x="2076" y="13500"/>
                    <a:pt x="2873" y="13500"/>
                  </a:cubicBezTo>
                  <a:lnTo>
                    <a:pt x="5035" y="13500"/>
                  </a:lnTo>
                  <a:cubicBezTo>
                    <a:pt x="5294" y="13241"/>
                    <a:pt x="6505" y="13341"/>
                    <a:pt x="6505" y="12943"/>
                  </a:cubicBezTo>
                  <a:lnTo>
                    <a:pt x="9181" y="11036"/>
                  </a:lnTo>
                  <a:lnTo>
                    <a:pt x="9181" y="1442"/>
                  </a:lnTo>
                  <a:lnTo>
                    <a:pt x="9181" y="1437"/>
                  </a:lnTo>
                  <a:cubicBezTo>
                    <a:pt x="9181" y="644"/>
                    <a:pt x="8537" y="1"/>
                    <a:pt x="7744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7"/>
            <p:cNvSpPr/>
            <p:nvPr/>
          </p:nvSpPr>
          <p:spPr>
            <a:xfrm>
              <a:off x="3589262" y="4089996"/>
              <a:ext cx="202764" cy="80373"/>
            </a:xfrm>
            <a:custGeom>
              <a:avLst/>
              <a:gdLst/>
              <a:ahLst/>
              <a:cxnLst/>
              <a:rect l="l" t="t" r="r" b="b"/>
              <a:pathLst>
                <a:path w="7745" h="3070" extrusionOk="0">
                  <a:moveTo>
                    <a:pt x="1" y="0"/>
                  </a:moveTo>
                  <a:lnTo>
                    <a:pt x="1" y="1634"/>
                  </a:lnTo>
                  <a:cubicBezTo>
                    <a:pt x="1" y="2426"/>
                    <a:pt x="640" y="3070"/>
                    <a:pt x="1437" y="3070"/>
                  </a:cubicBezTo>
                  <a:lnTo>
                    <a:pt x="3599" y="3070"/>
                  </a:lnTo>
                  <a:cubicBezTo>
                    <a:pt x="3858" y="2811"/>
                    <a:pt x="5069" y="2911"/>
                    <a:pt x="5069" y="2513"/>
                  </a:cubicBezTo>
                  <a:lnTo>
                    <a:pt x="7745" y="601"/>
                  </a:lnTo>
                  <a:lnTo>
                    <a:pt x="7745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7"/>
            <p:cNvSpPr/>
            <p:nvPr/>
          </p:nvSpPr>
          <p:spPr>
            <a:xfrm>
              <a:off x="3551668" y="3817069"/>
              <a:ext cx="233211" cy="15499"/>
            </a:xfrm>
            <a:custGeom>
              <a:avLst/>
              <a:gdLst/>
              <a:ahLst/>
              <a:cxnLst/>
              <a:rect l="l" t="t" r="r" b="b"/>
              <a:pathLst>
                <a:path w="8908" h="592" extrusionOk="0">
                  <a:moveTo>
                    <a:pt x="0" y="0"/>
                  </a:moveTo>
                  <a:cubicBezTo>
                    <a:pt x="385" y="0"/>
                    <a:pt x="750" y="149"/>
                    <a:pt x="1019" y="418"/>
                  </a:cubicBezTo>
                  <a:cubicBezTo>
                    <a:pt x="1072" y="471"/>
                    <a:pt x="1120" y="529"/>
                    <a:pt x="1163" y="591"/>
                  </a:cubicBezTo>
                  <a:lnTo>
                    <a:pt x="8907" y="591"/>
                  </a:lnTo>
                  <a:cubicBezTo>
                    <a:pt x="8638" y="221"/>
                    <a:pt x="8206" y="0"/>
                    <a:pt x="7744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87"/>
            <p:cNvSpPr/>
            <p:nvPr/>
          </p:nvSpPr>
          <p:spPr>
            <a:xfrm>
              <a:off x="3626883" y="4105835"/>
              <a:ext cx="240359" cy="64665"/>
            </a:xfrm>
            <a:custGeom>
              <a:avLst/>
              <a:gdLst/>
              <a:ahLst/>
              <a:cxnLst/>
              <a:rect l="l" t="t" r="r" b="b"/>
              <a:pathLst>
                <a:path w="9181" h="2470" extrusionOk="0">
                  <a:moveTo>
                    <a:pt x="404" y="1"/>
                  </a:moveTo>
                  <a:cubicBezTo>
                    <a:pt x="975" y="1"/>
                    <a:pt x="1437" y="462"/>
                    <a:pt x="1437" y="1033"/>
                  </a:cubicBezTo>
                  <a:cubicBezTo>
                    <a:pt x="1437" y="1350"/>
                    <a:pt x="1331" y="1658"/>
                    <a:pt x="1139" y="1913"/>
                  </a:cubicBezTo>
                  <a:cubicBezTo>
                    <a:pt x="1100" y="1961"/>
                    <a:pt x="1062" y="2004"/>
                    <a:pt x="1019" y="2047"/>
                  </a:cubicBezTo>
                  <a:cubicBezTo>
                    <a:pt x="750" y="2316"/>
                    <a:pt x="384" y="2470"/>
                    <a:pt x="0" y="2470"/>
                  </a:cubicBezTo>
                  <a:lnTo>
                    <a:pt x="7744" y="2470"/>
                  </a:lnTo>
                  <a:cubicBezTo>
                    <a:pt x="8124" y="2470"/>
                    <a:pt x="8489" y="2316"/>
                    <a:pt x="8758" y="2047"/>
                  </a:cubicBezTo>
                  <a:cubicBezTo>
                    <a:pt x="8801" y="2004"/>
                    <a:pt x="8840" y="1961"/>
                    <a:pt x="8878" y="1913"/>
                  </a:cubicBezTo>
                  <a:cubicBezTo>
                    <a:pt x="9075" y="1658"/>
                    <a:pt x="9181" y="1350"/>
                    <a:pt x="9181" y="1033"/>
                  </a:cubicBezTo>
                  <a:cubicBezTo>
                    <a:pt x="9181" y="462"/>
                    <a:pt x="8719" y="1"/>
                    <a:pt x="8148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87"/>
            <p:cNvSpPr/>
            <p:nvPr/>
          </p:nvSpPr>
          <p:spPr>
            <a:xfrm>
              <a:off x="3626883" y="4155891"/>
              <a:ext cx="232452" cy="14608"/>
            </a:xfrm>
            <a:custGeom>
              <a:avLst/>
              <a:gdLst/>
              <a:ahLst/>
              <a:cxnLst/>
              <a:rect l="l" t="t" r="r" b="b"/>
              <a:pathLst>
                <a:path w="8879" h="558" extrusionOk="0">
                  <a:moveTo>
                    <a:pt x="1139" y="1"/>
                  </a:moveTo>
                  <a:cubicBezTo>
                    <a:pt x="1100" y="49"/>
                    <a:pt x="1062" y="92"/>
                    <a:pt x="1019" y="135"/>
                  </a:cubicBezTo>
                  <a:cubicBezTo>
                    <a:pt x="750" y="404"/>
                    <a:pt x="384" y="558"/>
                    <a:pt x="0" y="558"/>
                  </a:cubicBezTo>
                  <a:lnTo>
                    <a:pt x="7744" y="558"/>
                  </a:lnTo>
                  <a:cubicBezTo>
                    <a:pt x="8124" y="558"/>
                    <a:pt x="8489" y="404"/>
                    <a:pt x="8758" y="135"/>
                  </a:cubicBezTo>
                  <a:cubicBezTo>
                    <a:pt x="8801" y="92"/>
                    <a:pt x="8840" y="49"/>
                    <a:pt x="887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7"/>
            <p:cNvSpPr/>
            <p:nvPr/>
          </p:nvSpPr>
          <p:spPr>
            <a:xfrm>
              <a:off x="3610389" y="4105835"/>
              <a:ext cx="54114" cy="27070"/>
            </a:xfrm>
            <a:custGeom>
              <a:avLst/>
              <a:gdLst/>
              <a:ahLst/>
              <a:cxnLst/>
              <a:rect l="l" t="t" r="r" b="b"/>
              <a:pathLst>
                <a:path w="2067" h="1034" extrusionOk="0">
                  <a:moveTo>
                    <a:pt x="1034" y="1"/>
                  </a:moveTo>
                  <a:cubicBezTo>
                    <a:pt x="467" y="1"/>
                    <a:pt x="1" y="462"/>
                    <a:pt x="1" y="1033"/>
                  </a:cubicBezTo>
                  <a:lnTo>
                    <a:pt x="2067" y="1033"/>
                  </a:lnTo>
                  <a:cubicBezTo>
                    <a:pt x="2067" y="462"/>
                    <a:pt x="1605" y="1"/>
                    <a:pt x="1034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7"/>
            <p:cNvSpPr/>
            <p:nvPr/>
          </p:nvSpPr>
          <p:spPr>
            <a:xfrm>
              <a:off x="3718303" y="3889379"/>
              <a:ext cx="147943" cy="148074"/>
            </a:xfrm>
            <a:custGeom>
              <a:avLst/>
              <a:gdLst/>
              <a:ahLst/>
              <a:cxnLst/>
              <a:rect l="l" t="t" r="r" b="b"/>
              <a:pathLst>
                <a:path w="5651" h="5656" extrusionOk="0">
                  <a:moveTo>
                    <a:pt x="5650" y="1"/>
                  </a:moveTo>
                  <a:cubicBezTo>
                    <a:pt x="3834" y="106"/>
                    <a:pt x="2278" y="707"/>
                    <a:pt x="1139" y="1846"/>
                  </a:cubicBezTo>
                  <a:cubicBezTo>
                    <a:pt x="1" y="2984"/>
                    <a:pt x="250" y="3690"/>
                    <a:pt x="145" y="5511"/>
                  </a:cubicBezTo>
                  <a:cubicBezTo>
                    <a:pt x="1961" y="5401"/>
                    <a:pt x="2667" y="5655"/>
                    <a:pt x="3805" y="4512"/>
                  </a:cubicBezTo>
                  <a:cubicBezTo>
                    <a:pt x="4084" y="4233"/>
                    <a:pt x="4339" y="3926"/>
                    <a:pt x="4555" y="3594"/>
                  </a:cubicBezTo>
                  <a:lnTo>
                    <a:pt x="3560" y="3421"/>
                  </a:lnTo>
                  <a:lnTo>
                    <a:pt x="3585" y="3407"/>
                  </a:lnTo>
                  <a:cubicBezTo>
                    <a:pt x="4790" y="2691"/>
                    <a:pt x="5559" y="1428"/>
                    <a:pt x="5650" y="30"/>
                  </a:cubicBezTo>
                  <a:lnTo>
                    <a:pt x="565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7"/>
            <p:cNvSpPr/>
            <p:nvPr/>
          </p:nvSpPr>
          <p:spPr>
            <a:xfrm>
              <a:off x="3689767" y="3938178"/>
              <a:ext cx="127680" cy="127680"/>
            </a:xfrm>
            <a:custGeom>
              <a:avLst/>
              <a:gdLst/>
              <a:ahLst/>
              <a:cxnLst/>
              <a:rect l="l" t="t" r="r" b="b"/>
              <a:pathLst>
                <a:path w="4877" h="4877" extrusionOk="0">
                  <a:moveTo>
                    <a:pt x="4876" y="1"/>
                  </a:moveTo>
                  <a:lnTo>
                    <a:pt x="4876" y="1"/>
                  </a:lnTo>
                  <a:cubicBezTo>
                    <a:pt x="2863" y="1183"/>
                    <a:pt x="1187" y="2864"/>
                    <a:pt x="0" y="4877"/>
                  </a:cubicBezTo>
                  <a:cubicBezTo>
                    <a:pt x="2013" y="3690"/>
                    <a:pt x="3690" y="2014"/>
                    <a:pt x="4876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7"/>
            <p:cNvSpPr/>
            <p:nvPr/>
          </p:nvSpPr>
          <p:spPr>
            <a:xfrm>
              <a:off x="3508654" y="3811781"/>
              <a:ext cx="363876" cy="364007"/>
            </a:xfrm>
            <a:custGeom>
              <a:avLst/>
              <a:gdLst/>
              <a:ahLst/>
              <a:cxnLst/>
              <a:rect l="l" t="t" r="r" b="b"/>
              <a:pathLst>
                <a:path w="13899" h="13904" extrusionOk="0">
                  <a:moveTo>
                    <a:pt x="1645" y="405"/>
                  </a:moveTo>
                  <a:cubicBezTo>
                    <a:pt x="2237" y="405"/>
                    <a:pt x="2754" y="833"/>
                    <a:pt x="2859" y="1432"/>
                  </a:cubicBezTo>
                  <a:lnTo>
                    <a:pt x="2277" y="1432"/>
                  </a:lnTo>
                  <a:cubicBezTo>
                    <a:pt x="2162" y="1432"/>
                    <a:pt x="2071" y="1524"/>
                    <a:pt x="2071" y="1639"/>
                  </a:cubicBezTo>
                  <a:cubicBezTo>
                    <a:pt x="2071" y="2090"/>
                    <a:pt x="1701" y="2460"/>
                    <a:pt x="1245" y="2460"/>
                  </a:cubicBezTo>
                  <a:cubicBezTo>
                    <a:pt x="788" y="2460"/>
                    <a:pt x="418" y="2090"/>
                    <a:pt x="418" y="1639"/>
                  </a:cubicBezTo>
                  <a:cubicBezTo>
                    <a:pt x="418" y="1000"/>
                    <a:pt x="903" y="467"/>
                    <a:pt x="1542" y="409"/>
                  </a:cubicBezTo>
                  <a:cubicBezTo>
                    <a:pt x="1577" y="406"/>
                    <a:pt x="1611" y="405"/>
                    <a:pt x="1645" y="405"/>
                  </a:cubicBezTo>
                  <a:close/>
                  <a:moveTo>
                    <a:pt x="2878" y="1845"/>
                  </a:moveTo>
                  <a:lnTo>
                    <a:pt x="2878" y="2460"/>
                  </a:lnTo>
                  <a:lnTo>
                    <a:pt x="2167" y="2460"/>
                  </a:lnTo>
                  <a:cubicBezTo>
                    <a:pt x="2321" y="2287"/>
                    <a:pt x="2426" y="2076"/>
                    <a:pt x="2465" y="1845"/>
                  </a:cubicBezTo>
                  <a:close/>
                  <a:moveTo>
                    <a:pt x="11141" y="5477"/>
                  </a:moveTo>
                  <a:cubicBezTo>
                    <a:pt x="10180" y="6880"/>
                    <a:pt x="8969" y="8091"/>
                    <a:pt x="7572" y="9051"/>
                  </a:cubicBezTo>
                  <a:cubicBezTo>
                    <a:pt x="8047" y="8350"/>
                    <a:pt x="8590" y="7697"/>
                    <a:pt x="9190" y="7101"/>
                  </a:cubicBezTo>
                  <a:cubicBezTo>
                    <a:pt x="9786" y="6501"/>
                    <a:pt x="10440" y="5958"/>
                    <a:pt x="11141" y="5477"/>
                  </a:cubicBezTo>
                  <a:close/>
                  <a:moveTo>
                    <a:pt x="4920" y="11439"/>
                  </a:moveTo>
                  <a:cubicBezTo>
                    <a:pt x="5266" y="11439"/>
                    <a:pt x="5611" y="11646"/>
                    <a:pt x="5717" y="12059"/>
                  </a:cubicBezTo>
                  <a:lnTo>
                    <a:pt x="4122" y="12059"/>
                  </a:lnTo>
                  <a:cubicBezTo>
                    <a:pt x="4228" y="11646"/>
                    <a:pt x="4574" y="11439"/>
                    <a:pt x="4920" y="11439"/>
                  </a:cubicBezTo>
                  <a:close/>
                  <a:moveTo>
                    <a:pt x="12664" y="11439"/>
                  </a:moveTo>
                  <a:cubicBezTo>
                    <a:pt x="13120" y="11439"/>
                    <a:pt x="13490" y="11809"/>
                    <a:pt x="13490" y="12265"/>
                  </a:cubicBezTo>
                  <a:cubicBezTo>
                    <a:pt x="13490" y="12943"/>
                    <a:pt x="12938" y="13490"/>
                    <a:pt x="12260" y="13495"/>
                  </a:cubicBezTo>
                  <a:lnTo>
                    <a:pt x="5607" y="13495"/>
                  </a:lnTo>
                  <a:cubicBezTo>
                    <a:pt x="5957" y="13183"/>
                    <a:pt x="6159" y="12736"/>
                    <a:pt x="6159" y="12265"/>
                  </a:cubicBezTo>
                  <a:cubicBezTo>
                    <a:pt x="6159" y="11958"/>
                    <a:pt x="6049" y="11665"/>
                    <a:pt x="5842" y="11439"/>
                  </a:cubicBezTo>
                  <a:close/>
                  <a:moveTo>
                    <a:pt x="1638" y="1"/>
                  </a:moveTo>
                  <a:cubicBezTo>
                    <a:pt x="731" y="1"/>
                    <a:pt x="0" y="736"/>
                    <a:pt x="0" y="1644"/>
                  </a:cubicBezTo>
                  <a:cubicBezTo>
                    <a:pt x="0" y="2326"/>
                    <a:pt x="553" y="2878"/>
                    <a:pt x="1235" y="2883"/>
                  </a:cubicBezTo>
                  <a:lnTo>
                    <a:pt x="2868" y="2883"/>
                  </a:lnTo>
                  <a:lnTo>
                    <a:pt x="2868" y="9200"/>
                  </a:lnTo>
                  <a:cubicBezTo>
                    <a:pt x="2868" y="9337"/>
                    <a:pt x="2972" y="9406"/>
                    <a:pt x="3075" y="9406"/>
                  </a:cubicBezTo>
                  <a:cubicBezTo>
                    <a:pt x="3178" y="9406"/>
                    <a:pt x="3281" y="9337"/>
                    <a:pt x="3281" y="9200"/>
                  </a:cubicBezTo>
                  <a:lnTo>
                    <a:pt x="3281" y="1639"/>
                  </a:lnTo>
                  <a:cubicBezTo>
                    <a:pt x="3281" y="1168"/>
                    <a:pt x="3080" y="717"/>
                    <a:pt x="2729" y="409"/>
                  </a:cubicBezTo>
                  <a:lnTo>
                    <a:pt x="9383" y="409"/>
                  </a:lnTo>
                  <a:cubicBezTo>
                    <a:pt x="10065" y="409"/>
                    <a:pt x="10612" y="957"/>
                    <a:pt x="10612" y="1639"/>
                  </a:cubicBezTo>
                  <a:lnTo>
                    <a:pt x="10612" y="3508"/>
                  </a:lnTo>
                  <a:cubicBezTo>
                    <a:pt x="10012" y="3801"/>
                    <a:pt x="9469" y="4190"/>
                    <a:pt x="8994" y="4661"/>
                  </a:cubicBezTo>
                  <a:cubicBezTo>
                    <a:pt x="8018" y="5636"/>
                    <a:pt x="8004" y="6347"/>
                    <a:pt x="7975" y="7524"/>
                  </a:cubicBezTo>
                  <a:cubicBezTo>
                    <a:pt x="7975" y="7625"/>
                    <a:pt x="7970" y="7726"/>
                    <a:pt x="7965" y="7831"/>
                  </a:cubicBezTo>
                  <a:cubicBezTo>
                    <a:pt x="7509" y="8384"/>
                    <a:pt x="7096" y="8975"/>
                    <a:pt x="6736" y="9599"/>
                  </a:cubicBezTo>
                  <a:cubicBezTo>
                    <a:pt x="6650" y="9747"/>
                    <a:pt x="6770" y="9911"/>
                    <a:pt x="6916" y="9911"/>
                  </a:cubicBezTo>
                  <a:cubicBezTo>
                    <a:pt x="6949" y="9911"/>
                    <a:pt x="6985" y="9902"/>
                    <a:pt x="7019" y="9883"/>
                  </a:cubicBezTo>
                  <a:cubicBezTo>
                    <a:pt x="7644" y="9522"/>
                    <a:pt x="8234" y="9109"/>
                    <a:pt x="8787" y="8648"/>
                  </a:cubicBezTo>
                  <a:lnTo>
                    <a:pt x="9090" y="8643"/>
                  </a:lnTo>
                  <a:cubicBezTo>
                    <a:pt x="9685" y="8629"/>
                    <a:pt x="10161" y="8614"/>
                    <a:pt x="10612" y="8480"/>
                  </a:cubicBezTo>
                  <a:lnTo>
                    <a:pt x="10612" y="11026"/>
                  </a:lnTo>
                  <a:lnTo>
                    <a:pt x="4915" y="11026"/>
                  </a:lnTo>
                  <a:cubicBezTo>
                    <a:pt x="4233" y="11026"/>
                    <a:pt x="3675" y="11578"/>
                    <a:pt x="3675" y="12261"/>
                  </a:cubicBezTo>
                  <a:cubicBezTo>
                    <a:pt x="3675" y="12376"/>
                    <a:pt x="3767" y="12467"/>
                    <a:pt x="3882" y="12467"/>
                  </a:cubicBezTo>
                  <a:lnTo>
                    <a:pt x="5722" y="12467"/>
                  </a:lnTo>
                  <a:cubicBezTo>
                    <a:pt x="5622" y="13062"/>
                    <a:pt x="5105" y="13490"/>
                    <a:pt x="4513" y="13490"/>
                  </a:cubicBezTo>
                  <a:cubicBezTo>
                    <a:pt x="4479" y="13490"/>
                    <a:pt x="4445" y="13488"/>
                    <a:pt x="4410" y="13486"/>
                  </a:cubicBezTo>
                  <a:cubicBezTo>
                    <a:pt x="3771" y="13433"/>
                    <a:pt x="3286" y="12899"/>
                    <a:pt x="3281" y="12261"/>
                  </a:cubicBezTo>
                  <a:lnTo>
                    <a:pt x="3281" y="10017"/>
                  </a:lnTo>
                  <a:cubicBezTo>
                    <a:pt x="3281" y="9880"/>
                    <a:pt x="3178" y="9812"/>
                    <a:pt x="3075" y="9812"/>
                  </a:cubicBezTo>
                  <a:cubicBezTo>
                    <a:pt x="2972" y="9812"/>
                    <a:pt x="2868" y="9880"/>
                    <a:pt x="2868" y="10017"/>
                  </a:cubicBezTo>
                  <a:lnTo>
                    <a:pt x="2868" y="12261"/>
                  </a:lnTo>
                  <a:cubicBezTo>
                    <a:pt x="2868" y="13169"/>
                    <a:pt x="3603" y="13904"/>
                    <a:pt x="4511" y="13904"/>
                  </a:cubicBezTo>
                  <a:lnTo>
                    <a:pt x="12255" y="13904"/>
                  </a:lnTo>
                  <a:cubicBezTo>
                    <a:pt x="13163" y="13904"/>
                    <a:pt x="13898" y="13169"/>
                    <a:pt x="13898" y="12261"/>
                  </a:cubicBezTo>
                  <a:cubicBezTo>
                    <a:pt x="13898" y="11578"/>
                    <a:pt x="13346" y="11026"/>
                    <a:pt x="12664" y="11026"/>
                  </a:cubicBezTo>
                  <a:lnTo>
                    <a:pt x="11030" y="11026"/>
                  </a:lnTo>
                  <a:lnTo>
                    <a:pt x="11030" y="8321"/>
                  </a:lnTo>
                  <a:cubicBezTo>
                    <a:pt x="11376" y="8139"/>
                    <a:pt x="11689" y="7903"/>
                    <a:pt x="11958" y="7625"/>
                  </a:cubicBezTo>
                  <a:cubicBezTo>
                    <a:pt x="12251" y="7332"/>
                    <a:pt x="12510" y="7015"/>
                    <a:pt x="12731" y="6673"/>
                  </a:cubicBezTo>
                  <a:cubicBezTo>
                    <a:pt x="12813" y="6549"/>
                    <a:pt x="12741" y="6380"/>
                    <a:pt x="12597" y="6356"/>
                  </a:cubicBezTo>
                  <a:lnTo>
                    <a:pt x="12111" y="6270"/>
                  </a:lnTo>
                  <a:cubicBezTo>
                    <a:pt x="13139" y="5487"/>
                    <a:pt x="13778" y="4296"/>
                    <a:pt x="13860" y="3008"/>
                  </a:cubicBezTo>
                  <a:lnTo>
                    <a:pt x="13860" y="2998"/>
                  </a:lnTo>
                  <a:lnTo>
                    <a:pt x="13860" y="2974"/>
                  </a:lnTo>
                  <a:cubicBezTo>
                    <a:pt x="13865" y="2852"/>
                    <a:pt x="13769" y="2758"/>
                    <a:pt x="13652" y="2758"/>
                  </a:cubicBezTo>
                  <a:cubicBezTo>
                    <a:pt x="13650" y="2758"/>
                    <a:pt x="13647" y="2758"/>
                    <a:pt x="13644" y="2758"/>
                  </a:cubicBezTo>
                  <a:cubicBezTo>
                    <a:pt x="13183" y="2787"/>
                    <a:pt x="12726" y="2849"/>
                    <a:pt x="12275" y="2946"/>
                  </a:cubicBezTo>
                  <a:cubicBezTo>
                    <a:pt x="12024" y="2999"/>
                    <a:pt x="12082" y="3355"/>
                    <a:pt x="12310" y="3355"/>
                  </a:cubicBezTo>
                  <a:cubicBezTo>
                    <a:pt x="12326" y="3355"/>
                    <a:pt x="12343" y="3353"/>
                    <a:pt x="12361" y="3349"/>
                  </a:cubicBezTo>
                  <a:cubicBezTo>
                    <a:pt x="12712" y="3272"/>
                    <a:pt x="13072" y="3219"/>
                    <a:pt x="13428" y="3191"/>
                  </a:cubicBezTo>
                  <a:lnTo>
                    <a:pt x="13428" y="3191"/>
                  </a:lnTo>
                  <a:cubicBezTo>
                    <a:pt x="13284" y="4440"/>
                    <a:pt x="12563" y="5549"/>
                    <a:pt x="11482" y="6193"/>
                  </a:cubicBezTo>
                  <a:lnTo>
                    <a:pt x="11463" y="6208"/>
                  </a:lnTo>
                  <a:cubicBezTo>
                    <a:pt x="11295" y="6304"/>
                    <a:pt x="11343" y="6553"/>
                    <a:pt x="11530" y="6587"/>
                  </a:cubicBezTo>
                  <a:lnTo>
                    <a:pt x="12203" y="6707"/>
                  </a:lnTo>
                  <a:cubicBezTo>
                    <a:pt x="12039" y="6928"/>
                    <a:pt x="11857" y="7135"/>
                    <a:pt x="11665" y="7332"/>
                  </a:cubicBezTo>
                  <a:cubicBezTo>
                    <a:pt x="10853" y="8139"/>
                    <a:pt x="10295" y="8201"/>
                    <a:pt x="9282" y="8230"/>
                  </a:cubicBezTo>
                  <a:cubicBezTo>
                    <a:pt x="9460" y="8067"/>
                    <a:pt x="9632" y="7899"/>
                    <a:pt x="9810" y="7726"/>
                  </a:cubicBezTo>
                  <a:cubicBezTo>
                    <a:pt x="10651" y="6894"/>
                    <a:pt x="11376" y="5958"/>
                    <a:pt x="11972" y="4934"/>
                  </a:cubicBezTo>
                  <a:cubicBezTo>
                    <a:pt x="12058" y="4786"/>
                    <a:pt x="11938" y="4622"/>
                    <a:pt x="11792" y="4622"/>
                  </a:cubicBezTo>
                  <a:cubicBezTo>
                    <a:pt x="11758" y="4622"/>
                    <a:pt x="11723" y="4631"/>
                    <a:pt x="11689" y="4651"/>
                  </a:cubicBezTo>
                  <a:cubicBezTo>
                    <a:pt x="10665" y="5247"/>
                    <a:pt x="9729" y="5972"/>
                    <a:pt x="8897" y="6813"/>
                  </a:cubicBezTo>
                  <a:cubicBezTo>
                    <a:pt x="8724" y="6986"/>
                    <a:pt x="8556" y="7164"/>
                    <a:pt x="8393" y="7341"/>
                  </a:cubicBezTo>
                  <a:cubicBezTo>
                    <a:pt x="8422" y="6323"/>
                    <a:pt x="8479" y="5766"/>
                    <a:pt x="9291" y="4958"/>
                  </a:cubicBezTo>
                  <a:cubicBezTo>
                    <a:pt x="9935" y="4320"/>
                    <a:pt x="10723" y="3844"/>
                    <a:pt x="11588" y="3560"/>
                  </a:cubicBezTo>
                  <a:cubicBezTo>
                    <a:pt x="11814" y="3478"/>
                    <a:pt x="11733" y="3160"/>
                    <a:pt x="11524" y="3160"/>
                  </a:cubicBezTo>
                  <a:cubicBezTo>
                    <a:pt x="11502" y="3160"/>
                    <a:pt x="11478" y="3164"/>
                    <a:pt x="11453" y="3171"/>
                  </a:cubicBezTo>
                  <a:cubicBezTo>
                    <a:pt x="11309" y="3219"/>
                    <a:pt x="11165" y="3272"/>
                    <a:pt x="11030" y="3330"/>
                  </a:cubicBezTo>
                  <a:lnTo>
                    <a:pt x="11030" y="1644"/>
                  </a:lnTo>
                  <a:cubicBezTo>
                    <a:pt x="11026" y="736"/>
                    <a:pt x="10291" y="1"/>
                    <a:pt x="93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7"/>
            <p:cNvSpPr/>
            <p:nvPr/>
          </p:nvSpPr>
          <p:spPr>
            <a:xfrm>
              <a:off x="3612274" y="3916553"/>
              <a:ext cx="130952" cy="25185"/>
            </a:xfrm>
            <a:custGeom>
              <a:avLst/>
              <a:gdLst/>
              <a:ahLst/>
              <a:cxnLst/>
              <a:rect l="l" t="t" r="r" b="b"/>
              <a:pathLst>
                <a:path w="5002" h="962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cubicBezTo>
                    <a:pt x="472" y="414"/>
                    <a:pt x="558" y="495"/>
                    <a:pt x="688" y="625"/>
                  </a:cubicBezTo>
                  <a:cubicBezTo>
                    <a:pt x="837" y="779"/>
                    <a:pt x="1029" y="961"/>
                    <a:pt x="1389" y="961"/>
                  </a:cubicBezTo>
                  <a:cubicBezTo>
                    <a:pt x="1754" y="961"/>
                    <a:pt x="1942" y="779"/>
                    <a:pt x="2091" y="625"/>
                  </a:cubicBezTo>
                  <a:cubicBezTo>
                    <a:pt x="2220" y="495"/>
                    <a:pt x="2312" y="414"/>
                    <a:pt x="2504" y="414"/>
                  </a:cubicBezTo>
                  <a:cubicBezTo>
                    <a:pt x="2696" y="414"/>
                    <a:pt x="2782" y="495"/>
                    <a:pt x="2912" y="625"/>
                  </a:cubicBezTo>
                  <a:cubicBezTo>
                    <a:pt x="3066" y="779"/>
                    <a:pt x="3253" y="961"/>
                    <a:pt x="3614" y="961"/>
                  </a:cubicBezTo>
                  <a:cubicBezTo>
                    <a:pt x="3979" y="961"/>
                    <a:pt x="4166" y="779"/>
                    <a:pt x="4315" y="625"/>
                  </a:cubicBezTo>
                  <a:cubicBezTo>
                    <a:pt x="4449" y="495"/>
                    <a:pt x="4536" y="414"/>
                    <a:pt x="4728" y="414"/>
                  </a:cubicBezTo>
                  <a:cubicBezTo>
                    <a:pt x="5002" y="414"/>
                    <a:pt x="5002" y="0"/>
                    <a:pt x="4728" y="0"/>
                  </a:cubicBezTo>
                  <a:cubicBezTo>
                    <a:pt x="4368" y="0"/>
                    <a:pt x="4176" y="183"/>
                    <a:pt x="4027" y="332"/>
                  </a:cubicBezTo>
                  <a:cubicBezTo>
                    <a:pt x="3897" y="462"/>
                    <a:pt x="3806" y="548"/>
                    <a:pt x="3614" y="548"/>
                  </a:cubicBezTo>
                  <a:cubicBezTo>
                    <a:pt x="3421" y="548"/>
                    <a:pt x="3335" y="462"/>
                    <a:pt x="3205" y="332"/>
                  </a:cubicBezTo>
                  <a:cubicBezTo>
                    <a:pt x="3051" y="183"/>
                    <a:pt x="2864" y="0"/>
                    <a:pt x="2504" y="0"/>
                  </a:cubicBezTo>
                  <a:cubicBezTo>
                    <a:pt x="2139" y="0"/>
                    <a:pt x="1951" y="183"/>
                    <a:pt x="1802" y="332"/>
                  </a:cubicBezTo>
                  <a:cubicBezTo>
                    <a:pt x="1668" y="462"/>
                    <a:pt x="1581" y="548"/>
                    <a:pt x="1389" y="548"/>
                  </a:cubicBezTo>
                  <a:cubicBezTo>
                    <a:pt x="1197" y="548"/>
                    <a:pt x="1111" y="462"/>
                    <a:pt x="981" y="332"/>
                  </a:cubicBezTo>
                  <a:cubicBezTo>
                    <a:pt x="827" y="183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7"/>
            <p:cNvSpPr/>
            <p:nvPr/>
          </p:nvSpPr>
          <p:spPr>
            <a:xfrm>
              <a:off x="3612274" y="3958572"/>
              <a:ext cx="101919" cy="25290"/>
            </a:xfrm>
            <a:custGeom>
              <a:avLst/>
              <a:gdLst/>
              <a:ahLst/>
              <a:cxnLst/>
              <a:rect l="l" t="t" r="r" b="b"/>
              <a:pathLst>
                <a:path w="3893" h="966" extrusionOk="0">
                  <a:moveTo>
                    <a:pt x="275" y="0"/>
                  </a:moveTo>
                  <a:cubicBezTo>
                    <a:pt x="1" y="0"/>
                    <a:pt x="1" y="413"/>
                    <a:pt x="275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892" y="966"/>
                    <a:pt x="3892" y="552"/>
                    <a:pt x="3614" y="552"/>
                  </a:cubicBezTo>
                  <a:cubicBezTo>
                    <a:pt x="3421" y="552"/>
                    <a:pt x="3335" y="466"/>
                    <a:pt x="3205" y="336"/>
                  </a:cubicBezTo>
                  <a:cubicBezTo>
                    <a:pt x="3056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2"/>
                    <a:pt x="1389" y="552"/>
                  </a:cubicBezTo>
                  <a:cubicBezTo>
                    <a:pt x="1197" y="552"/>
                    <a:pt x="1111" y="466"/>
                    <a:pt x="981" y="336"/>
                  </a:cubicBezTo>
                  <a:cubicBezTo>
                    <a:pt x="827" y="187"/>
                    <a:pt x="640" y="0"/>
                    <a:pt x="2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7"/>
            <p:cNvSpPr/>
            <p:nvPr/>
          </p:nvSpPr>
          <p:spPr>
            <a:xfrm>
              <a:off x="3612274" y="3874430"/>
              <a:ext cx="160143" cy="25290"/>
            </a:xfrm>
            <a:custGeom>
              <a:avLst/>
              <a:gdLst/>
              <a:ahLst/>
              <a:cxnLst/>
              <a:rect l="l" t="t" r="r" b="b"/>
              <a:pathLst>
                <a:path w="6117" h="966" extrusionOk="0">
                  <a:moveTo>
                    <a:pt x="279" y="0"/>
                  </a:moveTo>
                  <a:cubicBezTo>
                    <a:pt x="1" y="0"/>
                    <a:pt x="1" y="413"/>
                    <a:pt x="279" y="413"/>
                  </a:cubicBezTo>
                  <a:cubicBezTo>
                    <a:pt x="472" y="413"/>
                    <a:pt x="558" y="500"/>
                    <a:pt x="688" y="629"/>
                  </a:cubicBezTo>
                  <a:cubicBezTo>
                    <a:pt x="837" y="778"/>
                    <a:pt x="1029" y="966"/>
                    <a:pt x="1389" y="966"/>
                  </a:cubicBezTo>
                  <a:cubicBezTo>
                    <a:pt x="1754" y="966"/>
                    <a:pt x="1942" y="778"/>
                    <a:pt x="2091" y="629"/>
                  </a:cubicBezTo>
                  <a:cubicBezTo>
                    <a:pt x="2220" y="500"/>
                    <a:pt x="2312" y="413"/>
                    <a:pt x="2504" y="413"/>
                  </a:cubicBezTo>
                  <a:cubicBezTo>
                    <a:pt x="2696" y="413"/>
                    <a:pt x="2782" y="500"/>
                    <a:pt x="2912" y="629"/>
                  </a:cubicBezTo>
                  <a:cubicBezTo>
                    <a:pt x="3066" y="778"/>
                    <a:pt x="3253" y="966"/>
                    <a:pt x="3614" y="966"/>
                  </a:cubicBezTo>
                  <a:cubicBezTo>
                    <a:pt x="3979" y="966"/>
                    <a:pt x="4166" y="778"/>
                    <a:pt x="4315" y="629"/>
                  </a:cubicBezTo>
                  <a:cubicBezTo>
                    <a:pt x="4449" y="500"/>
                    <a:pt x="4536" y="413"/>
                    <a:pt x="4728" y="413"/>
                  </a:cubicBezTo>
                  <a:cubicBezTo>
                    <a:pt x="4920" y="413"/>
                    <a:pt x="5007" y="500"/>
                    <a:pt x="5141" y="629"/>
                  </a:cubicBezTo>
                  <a:cubicBezTo>
                    <a:pt x="5290" y="778"/>
                    <a:pt x="5477" y="966"/>
                    <a:pt x="5843" y="966"/>
                  </a:cubicBezTo>
                  <a:cubicBezTo>
                    <a:pt x="6116" y="966"/>
                    <a:pt x="6116" y="553"/>
                    <a:pt x="5843" y="553"/>
                  </a:cubicBezTo>
                  <a:cubicBezTo>
                    <a:pt x="5646" y="553"/>
                    <a:pt x="5559" y="466"/>
                    <a:pt x="5429" y="336"/>
                  </a:cubicBezTo>
                  <a:cubicBezTo>
                    <a:pt x="5281" y="187"/>
                    <a:pt x="5093" y="0"/>
                    <a:pt x="4728" y="0"/>
                  </a:cubicBezTo>
                  <a:cubicBezTo>
                    <a:pt x="4363" y="0"/>
                    <a:pt x="4176" y="187"/>
                    <a:pt x="4027" y="336"/>
                  </a:cubicBezTo>
                  <a:cubicBezTo>
                    <a:pt x="3897" y="466"/>
                    <a:pt x="3806" y="553"/>
                    <a:pt x="3614" y="553"/>
                  </a:cubicBezTo>
                  <a:cubicBezTo>
                    <a:pt x="3421" y="553"/>
                    <a:pt x="3335" y="466"/>
                    <a:pt x="3205" y="336"/>
                  </a:cubicBezTo>
                  <a:cubicBezTo>
                    <a:pt x="3051" y="187"/>
                    <a:pt x="2864" y="0"/>
                    <a:pt x="2504" y="0"/>
                  </a:cubicBezTo>
                  <a:cubicBezTo>
                    <a:pt x="2139" y="0"/>
                    <a:pt x="1951" y="187"/>
                    <a:pt x="1802" y="336"/>
                  </a:cubicBezTo>
                  <a:cubicBezTo>
                    <a:pt x="1668" y="466"/>
                    <a:pt x="1581" y="553"/>
                    <a:pt x="1389" y="553"/>
                  </a:cubicBezTo>
                  <a:cubicBezTo>
                    <a:pt x="1197" y="553"/>
                    <a:pt x="1111" y="466"/>
                    <a:pt x="981" y="336"/>
                  </a:cubicBezTo>
                  <a:cubicBezTo>
                    <a:pt x="827" y="187"/>
                    <a:pt x="640" y="0"/>
                    <a:pt x="2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9" name="Google Shape;17279;p87"/>
          <p:cNvGrpSpPr/>
          <p:nvPr/>
        </p:nvGrpSpPr>
        <p:grpSpPr>
          <a:xfrm>
            <a:off x="1761322" y="3814923"/>
            <a:ext cx="310050" cy="374688"/>
            <a:chOff x="1761322" y="3814923"/>
            <a:chExt cx="310050" cy="374688"/>
          </a:xfrm>
        </p:grpSpPr>
        <p:sp>
          <p:nvSpPr>
            <p:cNvPr id="17280" name="Google Shape;17280;p87"/>
            <p:cNvSpPr/>
            <p:nvPr/>
          </p:nvSpPr>
          <p:spPr>
            <a:xfrm>
              <a:off x="1786979" y="3829767"/>
              <a:ext cx="257978" cy="333455"/>
            </a:xfrm>
            <a:custGeom>
              <a:avLst/>
              <a:gdLst/>
              <a:ahLst/>
              <a:cxnLst/>
              <a:rect l="l" t="t" r="r" b="b"/>
              <a:pathLst>
                <a:path w="9854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9854" y="12736"/>
                  </a:lnTo>
                  <a:lnTo>
                    <a:pt x="9854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7"/>
            <p:cNvSpPr/>
            <p:nvPr/>
          </p:nvSpPr>
          <p:spPr>
            <a:xfrm>
              <a:off x="1786979" y="3829767"/>
              <a:ext cx="57622" cy="333455"/>
            </a:xfrm>
            <a:custGeom>
              <a:avLst/>
              <a:gdLst/>
              <a:ahLst/>
              <a:cxnLst/>
              <a:rect l="l" t="t" r="r" b="b"/>
              <a:pathLst>
                <a:path w="2201" h="12737" extrusionOk="0">
                  <a:moveTo>
                    <a:pt x="1" y="1"/>
                  </a:moveTo>
                  <a:lnTo>
                    <a:pt x="1" y="12736"/>
                  </a:lnTo>
                  <a:lnTo>
                    <a:pt x="2201" y="12736"/>
                  </a:lnTo>
                  <a:lnTo>
                    <a:pt x="2201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7"/>
            <p:cNvSpPr/>
            <p:nvPr/>
          </p:nvSpPr>
          <p:spPr>
            <a:xfrm>
              <a:off x="1766846" y="4149215"/>
              <a:ext cx="299002" cy="34872"/>
            </a:xfrm>
            <a:custGeom>
              <a:avLst/>
              <a:gdLst/>
              <a:ahLst/>
              <a:cxnLst/>
              <a:rect l="l" t="t" r="r" b="b"/>
              <a:pathLst>
                <a:path w="11421" h="1332" extrusionOk="0">
                  <a:moveTo>
                    <a:pt x="414" y="1"/>
                  </a:moveTo>
                  <a:cubicBezTo>
                    <a:pt x="184" y="1"/>
                    <a:pt x="1" y="183"/>
                    <a:pt x="1" y="414"/>
                  </a:cubicBezTo>
                  <a:lnTo>
                    <a:pt x="1" y="1039"/>
                  </a:lnTo>
                  <a:cubicBezTo>
                    <a:pt x="1" y="1202"/>
                    <a:pt x="131" y="1332"/>
                    <a:pt x="294" y="1332"/>
                  </a:cubicBezTo>
                  <a:lnTo>
                    <a:pt x="11127" y="1332"/>
                  </a:lnTo>
                  <a:cubicBezTo>
                    <a:pt x="11290" y="1332"/>
                    <a:pt x="11420" y="1202"/>
                    <a:pt x="11420" y="1039"/>
                  </a:cubicBezTo>
                  <a:lnTo>
                    <a:pt x="11420" y="414"/>
                  </a:lnTo>
                  <a:cubicBezTo>
                    <a:pt x="11420" y="183"/>
                    <a:pt x="11238" y="1"/>
                    <a:pt x="110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7"/>
            <p:cNvSpPr/>
            <p:nvPr/>
          </p:nvSpPr>
          <p:spPr>
            <a:xfrm>
              <a:off x="1927330" y="3864979"/>
              <a:ext cx="95636" cy="262271"/>
            </a:xfrm>
            <a:custGeom>
              <a:avLst/>
              <a:gdLst/>
              <a:ahLst/>
              <a:cxnLst/>
              <a:rect l="l" t="t" r="r" b="b"/>
              <a:pathLst>
                <a:path w="3653" h="10018" extrusionOk="0">
                  <a:moveTo>
                    <a:pt x="97" y="1"/>
                  </a:moveTo>
                  <a:cubicBezTo>
                    <a:pt x="44" y="1"/>
                    <a:pt x="1" y="44"/>
                    <a:pt x="1" y="97"/>
                  </a:cubicBezTo>
                  <a:lnTo>
                    <a:pt x="1" y="9921"/>
                  </a:lnTo>
                  <a:cubicBezTo>
                    <a:pt x="1" y="9974"/>
                    <a:pt x="44" y="10017"/>
                    <a:pt x="97" y="10017"/>
                  </a:cubicBezTo>
                  <a:lnTo>
                    <a:pt x="3556" y="10017"/>
                  </a:lnTo>
                  <a:cubicBezTo>
                    <a:pt x="3609" y="10017"/>
                    <a:pt x="3652" y="9974"/>
                    <a:pt x="3652" y="9921"/>
                  </a:cubicBezTo>
                  <a:lnTo>
                    <a:pt x="3652" y="97"/>
                  </a:lnTo>
                  <a:cubicBezTo>
                    <a:pt x="3652" y="44"/>
                    <a:pt x="3609" y="1"/>
                    <a:pt x="3556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7"/>
            <p:cNvSpPr/>
            <p:nvPr/>
          </p:nvSpPr>
          <p:spPr>
            <a:xfrm>
              <a:off x="1809127" y="3864874"/>
              <a:ext cx="96238" cy="156216"/>
            </a:xfrm>
            <a:custGeom>
              <a:avLst/>
              <a:gdLst/>
              <a:ahLst/>
              <a:cxnLst/>
              <a:rect l="l" t="t" r="r" b="b"/>
              <a:pathLst>
                <a:path w="3676" h="5967" extrusionOk="0">
                  <a:moveTo>
                    <a:pt x="96" y="0"/>
                  </a:moveTo>
                  <a:cubicBezTo>
                    <a:pt x="43" y="0"/>
                    <a:pt x="0" y="43"/>
                    <a:pt x="0" y="96"/>
                  </a:cubicBezTo>
                  <a:lnTo>
                    <a:pt x="0" y="5871"/>
                  </a:lnTo>
                  <a:cubicBezTo>
                    <a:pt x="0" y="5923"/>
                    <a:pt x="43" y="5967"/>
                    <a:pt x="96" y="5967"/>
                  </a:cubicBezTo>
                  <a:lnTo>
                    <a:pt x="3579" y="5967"/>
                  </a:lnTo>
                  <a:cubicBezTo>
                    <a:pt x="3632" y="5967"/>
                    <a:pt x="3675" y="5923"/>
                    <a:pt x="3675" y="5871"/>
                  </a:cubicBezTo>
                  <a:lnTo>
                    <a:pt x="3675" y="101"/>
                  </a:lnTo>
                  <a:lnTo>
                    <a:pt x="3675" y="96"/>
                  </a:lnTo>
                  <a:cubicBezTo>
                    <a:pt x="3675" y="43"/>
                    <a:pt x="3632" y="0"/>
                    <a:pt x="357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7"/>
            <p:cNvSpPr/>
            <p:nvPr/>
          </p:nvSpPr>
          <p:spPr>
            <a:xfrm>
              <a:off x="1808996" y="3864979"/>
              <a:ext cx="35605" cy="156111"/>
            </a:xfrm>
            <a:custGeom>
              <a:avLst/>
              <a:gdLst/>
              <a:ahLst/>
              <a:cxnLst/>
              <a:rect l="l" t="t" r="r" b="b"/>
              <a:pathLst>
                <a:path w="1360" h="5963" extrusionOk="0">
                  <a:moveTo>
                    <a:pt x="96" y="1"/>
                  </a:moveTo>
                  <a:cubicBezTo>
                    <a:pt x="44" y="1"/>
                    <a:pt x="0" y="44"/>
                    <a:pt x="0" y="97"/>
                  </a:cubicBezTo>
                  <a:lnTo>
                    <a:pt x="0" y="5867"/>
                  </a:lnTo>
                  <a:cubicBezTo>
                    <a:pt x="0" y="5919"/>
                    <a:pt x="44" y="5963"/>
                    <a:pt x="96" y="5963"/>
                  </a:cubicBezTo>
                  <a:lnTo>
                    <a:pt x="1360" y="5963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7"/>
            <p:cNvSpPr/>
            <p:nvPr/>
          </p:nvSpPr>
          <p:spPr>
            <a:xfrm>
              <a:off x="1808996" y="4049626"/>
              <a:ext cx="23667" cy="62020"/>
            </a:xfrm>
            <a:custGeom>
              <a:avLst/>
              <a:gdLst/>
              <a:ahLst/>
              <a:cxnLst/>
              <a:rect l="l" t="t" r="r" b="b"/>
              <a:pathLst>
                <a:path w="904" h="2369" extrusionOk="0">
                  <a:moveTo>
                    <a:pt x="0" y="0"/>
                  </a:moveTo>
                  <a:lnTo>
                    <a:pt x="0" y="2368"/>
                  </a:lnTo>
                  <a:lnTo>
                    <a:pt x="510" y="2368"/>
                  </a:lnTo>
                  <a:cubicBezTo>
                    <a:pt x="726" y="2368"/>
                    <a:pt x="903" y="2191"/>
                    <a:pt x="903" y="1975"/>
                  </a:cubicBezTo>
                  <a:lnTo>
                    <a:pt x="903" y="389"/>
                  </a:lnTo>
                  <a:cubicBezTo>
                    <a:pt x="903" y="173"/>
                    <a:pt x="726" y="0"/>
                    <a:pt x="51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7"/>
            <p:cNvSpPr/>
            <p:nvPr/>
          </p:nvSpPr>
          <p:spPr>
            <a:xfrm>
              <a:off x="1858424" y="4068109"/>
              <a:ext cx="21284" cy="21284"/>
            </a:xfrm>
            <a:custGeom>
              <a:avLst/>
              <a:gdLst/>
              <a:ahLst/>
              <a:cxnLst/>
              <a:rect l="l" t="t" r="r" b="b"/>
              <a:pathLst>
                <a:path w="813" h="813" extrusionOk="0">
                  <a:moveTo>
                    <a:pt x="409" y="0"/>
                  </a:moveTo>
                  <a:cubicBezTo>
                    <a:pt x="183" y="0"/>
                    <a:pt x="0" y="183"/>
                    <a:pt x="0" y="404"/>
                  </a:cubicBezTo>
                  <a:cubicBezTo>
                    <a:pt x="0" y="630"/>
                    <a:pt x="183" y="812"/>
                    <a:pt x="409" y="812"/>
                  </a:cubicBezTo>
                  <a:cubicBezTo>
                    <a:pt x="630" y="812"/>
                    <a:pt x="812" y="630"/>
                    <a:pt x="812" y="404"/>
                  </a:cubicBezTo>
                  <a:cubicBezTo>
                    <a:pt x="812" y="183"/>
                    <a:pt x="630" y="0"/>
                    <a:pt x="409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7"/>
            <p:cNvSpPr/>
            <p:nvPr/>
          </p:nvSpPr>
          <p:spPr>
            <a:xfrm>
              <a:off x="1803446" y="4036589"/>
              <a:ext cx="11100" cy="88253"/>
            </a:xfrm>
            <a:custGeom>
              <a:avLst/>
              <a:gdLst/>
              <a:ahLst/>
              <a:cxnLst/>
              <a:rect l="l" t="t" r="r" b="b"/>
              <a:pathLst>
                <a:path w="424" h="3371" extrusionOk="0"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280"/>
                    <a:pt x="97" y="3371"/>
                    <a:pt x="212" y="3371"/>
                  </a:cubicBezTo>
                  <a:cubicBezTo>
                    <a:pt x="328" y="3371"/>
                    <a:pt x="424" y="3275"/>
                    <a:pt x="424" y="3160"/>
                  </a:cubicBez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7"/>
            <p:cNvSpPr/>
            <p:nvPr/>
          </p:nvSpPr>
          <p:spPr>
            <a:xfrm>
              <a:off x="1927330" y="3992135"/>
              <a:ext cx="95636" cy="22044"/>
            </a:xfrm>
            <a:custGeom>
              <a:avLst/>
              <a:gdLst/>
              <a:ahLst/>
              <a:cxnLst/>
              <a:rect l="l" t="t" r="r" b="b"/>
              <a:pathLst>
                <a:path w="3653" h="842" extrusionOk="0">
                  <a:moveTo>
                    <a:pt x="1" y="1"/>
                  </a:moveTo>
                  <a:lnTo>
                    <a:pt x="1" y="841"/>
                  </a:lnTo>
                  <a:lnTo>
                    <a:pt x="3652" y="841"/>
                  </a:lnTo>
                  <a:lnTo>
                    <a:pt x="3652" y="1"/>
                  </a:lnTo>
                  <a:close/>
                </a:path>
              </a:pathLst>
            </a:custGeom>
            <a:solidFill>
              <a:srgbClr val="FB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7"/>
            <p:cNvSpPr/>
            <p:nvPr/>
          </p:nvSpPr>
          <p:spPr>
            <a:xfrm>
              <a:off x="1993382" y="3909014"/>
              <a:ext cx="29583" cy="83148"/>
            </a:xfrm>
            <a:custGeom>
              <a:avLst/>
              <a:gdLst/>
              <a:ahLst/>
              <a:cxnLst/>
              <a:rect l="l" t="t" r="r" b="b"/>
              <a:pathLst>
                <a:path w="1130" h="3176" extrusionOk="0">
                  <a:moveTo>
                    <a:pt x="207" y="0"/>
                  </a:moveTo>
                  <a:cubicBezTo>
                    <a:pt x="91" y="0"/>
                    <a:pt x="0" y="91"/>
                    <a:pt x="0" y="207"/>
                  </a:cubicBezTo>
                  <a:lnTo>
                    <a:pt x="0" y="3176"/>
                  </a:lnTo>
                  <a:lnTo>
                    <a:pt x="1129" y="3176"/>
                  </a:lnTo>
                  <a:lnTo>
                    <a:pt x="1129" y="207"/>
                  </a:lnTo>
                  <a:cubicBezTo>
                    <a:pt x="1129" y="91"/>
                    <a:pt x="1038" y="0"/>
                    <a:pt x="92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7"/>
            <p:cNvSpPr/>
            <p:nvPr/>
          </p:nvSpPr>
          <p:spPr>
            <a:xfrm>
              <a:off x="1971364" y="3934670"/>
              <a:ext cx="22044" cy="57491"/>
            </a:xfrm>
            <a:custGeom>
              <a:avLst/>
              <a:gdLst/>
              <a:ahLst/>
              <a:cxnLst/>
              <a:rect l="l" t="t" r="r" b="b"/>
              <a:pathLst>
                <a:path w="842" h="2196" extrusionOk="0">
                  <a:moveTo>
                    <a:pt x="207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2196"/>
                  </a:lnTo>
                  <a:lnTo>
                    <a:pt x="841" y="2196"/>
                  </a:lnTo>
                  <a:lnTo>
                    <a:pt x="841" y="202"/>
                  </a:lnTo>
                  <a:cubicBezTo>
                    <a:pt x="841" y="92"/>
                    <a:pt x="750" y="0"/>
                    <a:pt x="639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87"/>
            <p:cNvSpPr/>
            <p:nvPr/>
          </p:nvSpPr>
          <p:spPr>
            <a:xfrm>
              <a:off x="1927330" y="3909773"/>
              <a:ext cx="22044" cy="82388"/>
            </a:xfrm>
            <a:custGeom>
              <a:avLst/>
              <a:gdLst/>
              <a:ahLst/>
              <a:cxnLst/>
              <a:rect l="l" t="t" r="r" b="b"/>
              <a:pathLst>
                <a:path w="842" h="3147" extrusionOk="0">
                  <a:moveTo>
                    <a:pt x="208" y="0"/>
                  </a:moveTo>
                  <a:cubicBezTo>
                    <a:pt x="92" y="0"/>
                    <a:pt x="1" y="91"/>
                    <a:pt x="1" y="207"/>
                  </a:cubicBezTo>
                  <a:lnTo>
                    <a:pt x="1" y="3147"/>
                  </a:lnTo>
                  <a:lnTo>
                    <a:pt x="842" y="3147"/>
                  </a:lnTo>
                  <a:lnTo>
                    <a:pt x="842" y="1475"/>
                  </a:lnTo>
                  <a:lnTo>
                    <a:pt x="842" y="207"/>
                  </a:lnTo>
                  <a:cubicBezTo>
                    <a:pt x="842" y="91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87"/>
            <p:cNvSpPr/>
            <p:nvPr/>
          </p:nvSpPr>
          <p:spPr>
            <a:xfrm>
              <a:off x="1949347" y="3942969"/>
              <a:ext cx="22044" cy="49192"/>
            </a:xfrm>
            <a:custGeom>
              <a:avLst/>
              <a:gdLst/>
              <a:ahLst/>
              <a:cxnLst/>
              <a:rect l="l" t="t" r="r" b="b"/>
              <a:pathLst>
                <a:path w="842" h="1879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879"/>
                  </a:lnTo>
                  <a:lnTo>
                    <a:pt x="841" y="1879"/>
                  </a:lnTo>
                  <a:lnTo>
                    <a:pt x="841" y="207"/>
                  </a:lnTo>
                  <a:cubicBezTo>
                    <a:pt x="841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7"/>
            <p:cNvSpPr/>
            <p:nvPr/>
          </p:nvSpPr>
          <p:spPr>
            <a:xfrm>
              <a:off x="1974139" y="4054182"/>
              <a:ext cx="46679" cy="72545"/>
            </a:xfrm>
            <a:custGeom>
              <a:avLst/>
              <a:gdLst/>
              <a:ahLst/>
              <a:cxnLst/>
              <a:rect l="l" t="t" r="r" b="b"/>
              <a:pathLst>
                <a:path w="1783" h="2771" extrusionOk="0">
                  <a:moveTo>
                    <a:pt x="638" y="0"/>
                  </a:moveTo>
                  <a:cubicBezTo>
                    <a:pt x="615" y="0"/>
                    <a:pt x="591" y="4"/>
                    <a:pt x="567" y="13"/>
                  </a:cubicBezTo>
                  <a:lnTo>
                    <a:pt x="149" y="191"/>
                  </a:lnTo>
                  <a:cubicBezTo>
                    <a:pt x="48" y="230"/>
                    <a:pt x="0" y="345"/>
                    <a:pt x="43" y="441"/>
                  </a:cubicBezTo>
                  <a:lnTo>
                    <a:pt x="990" y="2723"/>
                  </a:lnTo>
                  <a:cubicBezTo>
                    <a:pt x="1005" y="2753"/>
                    <a:pt x="1034" y="2771"/>
                    <a:pt x="1064" y="2771"/>
                  </a:cubicBezTo>
                  <a:cubicBezTo>
                    <a:pt x="1073" y="2771"/>
                    <a:pt x="1082" y="2769"/>
                    <a:pt x="1091" y="2766"/>
                  </a:cubicBezTo>
                  <a:lnTo>
                    <a:pt x="1725" y="2497"/>
                  </a:lnTo>
                  <a:cubicBezTo>
                    <a:pt x="1763" y="2478"/>
                    <a:pt x="1782" y="2435"/>
                    <a:pt x="1763" y="2401"/>
                  </a:cubicBezTo>
                  <a:lnTo>
                    <a:pt x="817" y="119"/>
                  </a:lnTo>
                  <a:lnTo>
                    <a:pt x="822" y="119"/>
                  </a:lnTo>
                  <a:cubicBezTo>
                    <a:pt x="788" y="46"/>
                    <a:pt x="716" y="0"/>
                    <a:pt x="63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7"/>
            <p:cNvSpPr/>
            <p:nvPr/>
          </p:nvSpPr>
          <p:spPr>
            <a:xfrm>
              <a:off x="1927330" y="4044966"/>
              <a:ext cx="22044" cy="82284"/>
            </a:xfrm>
            <a:custGeom>
              <a:avLst/>
              <a:gdLst/>
              <a:ahLst/>
              <a:cxnLst/>
              <a:rect l="l" t="t" r="r" b="b"/>
              <a:pathLst>
                <a:path w="842" h="3143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955"/>
                  </a:lnTo>
                  <a:cubicBezTo>
                    <a:pt x="1" y="3061"/>
                    <a:pt x="87" y="3142"/>
                    <a:pt x="188" y="3142"/>
                  </a:cubicBezTo>
                  <a:lnTo>
                    <a:pt x="842" y="3142"/>
                  </a:lnTo>
                  <a:lnTo>
                    <a:pt x="842" y="1288"/>
                  </a:lnTo>
                  <a:lnTo>
                    <a:pt x="842" y="202"/>
                  </a:lnTo>
                  <a:cubicBezTo>
                    <a:pt x="842" y="92"/>
                    <a:pt x="750" y="0"/>
                    <a:pt x="640" y="0"/>
                  </a:cubicBezTo>
                  <a:close/>
                </a:path>
              </a:pathLst>
            </a:custGeom>
            <a:solidFill>
              <a:srgbClr val="C3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7"/>
            <p:cNvSpPr/>
            <p:nvPr/>
          </p:nvSpPr>
          <p:spPr>
            <a:xfrm>
              <a:off x="1949347" y="4073633"/>
              <a:ext cx="22044" cy="53617"/>
            </a:xfrm>
            <a:custGeom>
              <a:avLst/>
              <a:gdLst/>
              <a:ahLst/>
              <a:cxnLst/>
              <a:rect l="l" t="t" r="r" b="b"/>
              <a:pathLst>
                <a:path w="842" h="2048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2047"/>
                  </a:lnTo>
                  <a:lnTo>
                    <a:pt x="841" y="2047"/>
                  </a:lnTo>
                  <a:lnTo>
                    <a:pt x="841" y="193"/>
                  </a:lnTo>
                  <a:cubicBezTo>
                    <a:pt x="841" y="87"/>
                    <a:pt x="755" y="1"/>
                    <a:pt x="649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7"/>
            <p:cNvSpPr/>
            <p:nvPr/>
          </p:nvSpPr>
          <p:spPr>
            <a:xfrm>
              <a:off x="1777685" y="3820473"/>
              <a:ext cx="277351" cy="22541"/>
            </a:xfrm>
            <a:custGeom>
              <a:avLst/>
              <a:gdLst/>
              <a:ahLst/>
              <a:cxnLst/>
              <a:rect l="l" t="t" r="r" b="b"/>
              <a:pathLst>
                <a:path w="10594" h="861" extrusionOk="0">
                  <a:moveTo>
                    <a:pt x="284" y="0"/>
                  </a:moveTo>
                  <a:cubicBezTo>
                    <a:pt x="130" y="0"/>
                    <a:pt x="0" y="125"/>
                    <a:pt x="0" y="284"/>
                  </a:cubicBezTo>
                  <a:lnTo>
                    <a:pt x="0" y="572"/>
                  </a:lnTo>
                  <a:cubicBezTo>
                    <a:pt x="0" y="730"/>
                    <a:pt x="130" y="860"/>
                    <a:pt x="284" y="860"/>
                  </a:cubicBezTo>
                  <a:lnTo>
                    <a:pt x="10310" y="860"/>
                  </a:lnTo>
                  <a:cubicBezTo>
                    <a:pt x="10468" y="860"/>
                    <a:pt x="10593" y="730"/>
                    <a:pt x="10593" y="572"/>
                  </a:cubicBezTo>
                  <a:lnTo>
                    <a:pt x="10593" y="284"/>
                  </a:lnTo>
                  <a:cubicBezTo>
                    <a:pt x="10593" y="125"/>
                    <a:pt x="10468" y="0"/>
                    <a:pt x="10310" y="0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7"/>
            <p:cNvSpPr/>
            <p:nvPr/>
          </p:nvSpPr>
          <p:spPr>
            <a:xfrm>
              <a:off x="1761322" y="3814923"/>
              <a:ext cx="310050" cy="374688"/>
            </a:xfrm>
            <a:custGeom>
              <a:avLst/>
              <a:gdLst/>
              <a:ahLst/>
              <a:cxnLst/>
              <a:rect l="l" t="t" r="r" b="b"/>
              <a:pathLst>
                <a:path w="11843" h="14312" extrusionOk="0">
                  <a:moveTo>
                    <a:pt x="10935" y="419"/>
                  </a:moveTo>
                  <a:cubicBezTo>
                    <a:pt x="10973" y="419"/>
                    <a:pt x="11007" y="452"/>
                    <a:pt x="11007" y="496"/>
                  </a:cubicBezTo>
                  <a:lnTo>
                    <a:pt x="11007" y="784"/>
                  </a:lnTo>
                  <a:cubicBezTo>
                    <a:pt x="11007" y="827"/>
                    <a:pt x="10973" y="861"/>
                    <a:pt x="10935" y="861"/>
                  </a:cubicBezTo>
                  <a:lnTo>
                    <a:pt x="9791" y="861"/>
                  </a:lnTo>
                  <a:cubicBezTo>
                    <a:pt x="9513" y="861"/>
                    <a:pt x="9513" y="1279"/>
                    <a:pt x="9791" y="1279"/>
                  </a:cubicBezTo>
                  <a:lnTo>
                    <a:pt x="10627" y="1279"/>
                  </a:lnTo>
                  <a:lnTo>
                    <a:pt x="10627" y="12563"/>
                  </a:lnTo>
                  <a:lnTo>
                    <a:pt x="8893" y="12563"/>
                  </a:lnTo>
                  <a:cubicBezTo>
                    <a:pt x="8609" y="12563"/>
                    <a:pt x="8609" y="12981"/>
                    <a:pt x="8893" y="12981"/>
                  </a:cubicBezTo>
                  <a:lnTo>
                    <a:pt x="11223" y="12981"/>
                  </a:lnTo>
                  <a:cubicBezTo>
                    <a:pt x="11333" y="12981"/>
                    <a:pt x="11420" y="13073"/>
                    <a:pt x="11420" y="13183"/>
                  </a:cubicBezTo>
                  <a:lnTo>
                    <a:pt x="11420" y="13894"/>
                  </a:lnTo>
                  <a:lnTo>
                    <a:pt x="423" y="13894"/>
                  </a:lnTo>
                  <a:lnTo>
                    <a:pt x="423" y="13183"/>
                  </a:lnTo>
                  <a:cubicBezTo>
                    <a:pt x="423" y="13073"/>
                    <a:pt x="515" y="12981"/>
                    <a:pt x="625" y="12981"/>
                  </a:cubicBezTo>
                  <a:lnTo>
                    <a:pt x="7995" y="12981"/>
                  </a:lnTo>
                  <a:cubicBezTo>
                    <a:pt x="8278" y="12981"/>
                    <a:pt x="8278" y="12559"/>
                    <a:pt x="7995" y="12559"/>
                  </a:cubicBezTo>
                  <a:lnTo>
                    <a:pt x="1192" y="12559"/>
                  </a:lnTo>
                  <a:lnTo>
                    <a:pt x="1192" y="1279"/>
                  </a:lnTo>
                  <a:lnTo>
                    <a:pt x="8893" y="1279"/>
                  </a:lnTo>
                  <a:cubicBezTo>
                    <a:pt x="9172" y="1279"/>
                    <a:pt x="9172" y="861"/>
                    <a:pt x="8893" y="861"/>
                  </a:cubicBezTo>
                  <a:lnTo>
                    <a:pt x="909" y="861"/>
                  </a:lnTo>
                  <a:cubicBezTo>
                    <a:pt x="870" y="861"/>
                    <a:pt x="836" y="827"/>
                    <a:pt x="836" y="784"/>
                  </a:cubicBezTo>
                  <a:lnTo>
                    <a:pt x="836" y="496"/>
                  </a:lnTo>
                  <a:cubicBezTo>
                    <a:pt x="836" y="452"/>
                    <a:pt x="870" y="419"/>
                    <a:pt x="909" y="419"/>
                  </a:cubicBezTo>
                  <a:close/>
                  <a:moveTo>
                    <a:pt x="909" y="1"/>
                  </a:moveTo>
                  <a:cubicBezTo>
                    <a:pt x="640" y="1"/>
                    <a:pt x="414" y="227"/>
                    <a:pt x="414" y="500"/>
                  </a:cubicBezTo>
                  <a:lnTo>
                    <a:pt x="414" y="789"/>
                  </a:lnTo>
                  <a:cubicBezTo>
                    <a:pt x="414" y="1005"/>
                    <a:pt x="558" y="1202"/>
                    <a:pt x="769" y="1264"/>
                  </a:cubicBezTo>
                  <a:lnTo>
                    <a:pt x="769" y="12563"/>
                  </a:lnTo>
                  <a:lnTo>
                    <a:pt x="620" y="12563"/>
                  </a:lnTo>
                  <a:cubicBezTo>
                    <a:pt x="279" y="12563"/>
                    <a:pt x="5" y="12837"/>
                    <a:pt x="1" y="13183"/>
                  </a:cubicBezTo>
                  <a:lnTo>
                    <a:pt x="1" y="14101"/>
                  </a:lnTo>
                  <a:cubicBezTo>
                    <a:pt x="1" y="14216"/>
                    <a:pt x="97" y="14312"/>
                    <a:pt x="212" y="14312"/>
                  </a:cubicBezTo>
                  <a:lnTo>
                    <a:pt x="11631" y="14312"/>
                  </a:lnTo>
                  <a:cubicBezTo>
                    <a:pt x="11746" y="14312"/>
                    <a:pt x="11843" y="14216"/>
                    <a:pt x="11843" y="14101"/>
                  </a:cubicBezTo>
                  <a:lnTo>
                    <a:pt x="11843" y="13183"/>
                  </a:lnTo>
                  <a:cubicBezTo>
                    <a:pt x="11843" y="12837"/>
                    <a:pt x="11564" y="12559"/>
                    <a:pt x="11223" y="12559"/>
                  </a:cubicBezTo>
                  <a:lnTo>
                    <a:pt x="11223" y="12563"/>
                  </a:lnTo>
                  <a:lnTo>
                    <a:pt x="11045" y="12563"/>
                  </a:lnTo>
                  <a:lnTo>
                    <a:pt x="11045" y="1269"/>
                  </a:lnTo>
                  <a:cubicBezTo>
                    <a:pt x="11271" y="1216"/>
                    <a:pt x="11429" y="1014"/>
                    <a:pt x="11429" y="789"/>
                  </a:cubicBezTo>
                  <a:lnTo>
                    <a:pt x="11429" y="500"/>
                  </a:lnTo>
                  <a:cubicBezTo>
                    <a:pt x="11429" y="227"/>
                    <a:pt x="11208" y="1"/>
                    <a:pt x="109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7"/>
            <p:cNvSpPr/>
            <p:nvPr/>
          </p:nvSpPr>
          <p:spPr>
            <a:xfrm>
              <a:off x="1921806" y="3859455"/>
              <a:ext cx="106683" cy="273319"/>
            </a:xfrm>
            <a:custGeom>
              <a:avLst/>
              <a:gdLst/>
              <a:ahLst/>
              <a:cxnLst/>
              <a:rect l="l" t="t" r="r" b="b"/>
              <a:pathLst>
                <a:path w="4075" h="10440" extrusionOk="0">
                  <a:moveTo>
                    <a:pt x="3656" y="418"/>
                  </a:moveTo>
                  <a:lnTo>
                    <a:pt x="3656" y="1687"/>
                  </a:lnTo>
                  <a:lnTo>
                    <a:pt x="2941" y="1687"/>
                  </a:lnTo>
                  <a:cubicBezTo>
                    <a:pt x="2710" y="1687"/>
                    <a:pt x="2523" y="1869"/>
                    <a:pt x="2523" y="2100"/>
                  </a:cubicBezTo>
                  <a:lnTo>
                    <a:pt x="2523" y="2662"/>
                  </a:lnTo>
                  <a:lnTo>
                    <a:pt x="2100" y="2662"/>
                  </a:lnTo>
                  <a:cubicBezTo>
                    <a:pt x="1903" y="2662"/>
                    <a:pt x="1740" y="2796"/>
                    <a:pt x="1696" y="2984"/>
                  </a:cubicBezTo>
                  <a:lnTo>
                    <a:pt x="1264" y="2984"/>
                  </a:lnTo>
                  <a:lnTo>
                    <a:pt x="1264" y="2129"/>
                  </a:lnTo>
                  <a:cubicBezTo>
                    <a:pt x="1264" y="1898"/>
                    <a:pt x="1077" y="1715"/>
                    <a:pt x="851" y="1715"/>
                  </a:cubicBezTo>
                  <a:lnTo>
                    <a:pt x="423" y="1715"/>
                  </a:lnTo>
                  <a:lnTo>
                    <a:pt x="423" y="418"/>
                  </a:lnTo>
                  <a:close/>
                  <a:moveTo>
                    <a:pt x="841" y="2133"/>
                  </a:moveTo>
                  <a:lnTo>
                    <a:pt x="841" y="4857"/>
                  </a:lnTo>
                  <a:lnTo>
                    <a:pt x="423" y="4857"/>
                  </a:lnTo>
                  <a:lnTo>
                    <a:pt x="423" y="2133"/>
                  </a:lnTo>
                  <a:close/>
                  <a:moveTo>
                    <a:pt x="1682" y="3402"/>
                  </a:moveTo>
                  <a:lnTo>
                    <a:pt x="1682" y="4857"/>
                  </a:lnTo>
                  <a:lnTo>
                    <a:pt x="1264" y="4857"/>
                  </a:lnTo>
                  <a:lnTo>
                    <a:pt x="1264" y="3402"/>
                  </a:lnTo>
                  <a:close/>
                  <a:moveTo>
                    <a:pt x="2523" y="3080"/>
                  </a:moveTo>
                  <a:lnTo>
                    <a:pt x="2523" y="4857"/>
                  </a:lnTo>
                  <a:lnTo>
                    <a:pt x="2105" y="4857"/>
                  </a:lnTo>
                  <a:lnTo>
                    <a:pt x="2105" y="3080"/>
                  </a:lnTo>
                  <a:close/>
                  <a:moveTo>
                    <a:pt x="3656" y="2105"/>
                  </a:moveTo>
                  <a:lnTo>
                    <a:pt x="3656" y="4857"/>
                  </a:lnTo>
                  <a:lnTo>
                    <a:pt x="2945" y="4857"/>
                  </a:lnTo>
                  <a:lnTo>
                    <a:pt x="2945" y="2105"/>
                  </a:lnTo>
                  <a:close/>
                  <a:moveTo>
                    <a:pt x="3656" y="5280"/>
                  </a:moveTo>
                  <a:lnTo>
                    <a:pt x="3656" y="5698"/>
                  </a:lnTo>
                  <a:lnTo>
                    <a:pt x="423" y="5698"/>
                  </a:lnTo>
                  <a:lnTo>
                    <a:pt x="423" y="5280"/>
                  </a:lnTo>
                  <a:close/>
                  <a:moveTo>
                    <a:pt x="3656" y="6121"/>
                  </a:moveTo>
                  <a:lnTo>
                    <a:pt x="3656" y="9027"/>
                  </a:lnTo>
                  <a:lnTo>
                    <a:pt x="3013" y="7475"/>
                  </a:lnTo>
                  <a:cubicBezTo>
                    <a:pt x="2947" y="7319"/>
                    <a:pt x="2796" y="7225"/>
                    <a:pt x="2636" y="7225"/>
                  </a:cubicBezTo>
                  <a:cubicBezTo>
                    <a:pt x="2585" y="7225"/>
                    <a:pt x="2534" y="7235"/>
                    <a:pt x="2484" y="7255"/>
                  </a:cubicBezTo>
                  <a:lnTo>
                    <a:pt x="2066" y="7432"/>
                  </a:lnTo>
                  <a:cubicBezTo>
                    <a:pt x="1965" y="7471"/>
                    <a:pt x="1889" y="7548"/>
                    <a:pt x="1845" y="7648"/>
                  </a:cubicBezTo>
                  <a:cubicBezTo>
                    <a:pt x="1807" y="7749"/>
                    <a:pt x="1807" y="7860"/>
                    <a:pt x="1845" y="7956"/>
                  </a:cubicBezTo>
                  <a:lnTo>
                    <a:pt x="1869" y="8009"/>
                  </a:lnTo>
                  <a:cubicBezTo>
                    <a:pt x="1816" y="7985"/>
                    <a:pt x="1759" y="7970"/>
                    <a:pt x="1701" y="7970"/>
                  </a:cubicBezTo>
                  <a:lnTo>
                    <a:pt x="1264" y="7970"/>
                  </a:lnTo>
                  <a:lnTo>
                    <a:pt x="1264" y="7288"/>
                  </a:lnTo>
                  <a:cubicBezTo>
                    <a:pt x="1264" y="7062"/>
                    <a:pt x="1077" y="6875"/>
                    <a:pt x="851" y="6875"/>
                  </a:cubicBezTo>
                  <a:lnTo>
                    <a:pt x="423" y="6875"/>
                  </a:lnTo>
                  <a:lnTo>
                    <a:pt x="423" y="6121"/>
                  </a:lnTo>
                  <a:close/>
                  <a:moveTo>
                    <a:pt x="2628" y="7653"/>
                  </a:moveTo>
                  <a:lnTo>
                    <a:pt x="3517" y="9796"/>
                  </a:lnTo>
                  <a:lnTo>
                    <a:pt x="3128" y="9954"/>
                  </a:lnTo>
                  <a:lnTo>
                    <a:pt x="2239" y="7812"/>
                  </a:lnTo>
                  <a:lnTo>
                    <a:pt x="2628" y="7653"/>
                  </a:lnTo>
                  <a:close/>
                  <a:moveTo>
                    <a:pt x="841" y="7298"/>
                  </a:moveTo>
                  <a:lnTo>
                    <a:pt x="841" y="8374"/>
                  </a:lnTo>
                  <a:lnTo>
                    <a:pt x="841" y="10022"/>
                  </a:lnTo>
                  <a:lnTo>
                    <a:pt x="423" y="10022"/>
                  </a:lnTo>
                  <a:lnTo>
                    <a:pt x="423" y="7298"/>
                  </a:lnTo>
                  <a:close/>
                  <a:moveTo>
                    <a:pt x="1682" y="8393"/>
                  </a:moveTo>
                  <a:lnTo>
                    <a:pt x="1682" y="10022"/>
                  </a:lnTo>
                  <a:lnTo>
                    <a:pt x="1264" y="10022"/>
                  </a:lnTo>
                  <a:lnTo>
                    <a:pt x="1264" y="8393"/>
                  </a:lnTo>
                  <a:close/>
                  <a:moveTo>
                    <a:pt x="2105" y="8580"/>
                  </a:moveTo>
                  <a:lnTo>
                    <a:pt x="2700" y="10022"/>
                  </a:lnTo>
                  <a:lnTo>
                    <a:pt x="2105" y="10022"/>
                  </a:lnTo>
                  <a:lnTo>
                    <a:pt x="2105" y="8580"/>
                  </a:lnTo>
                  <a:close/>
                  <a:moveTo>
                    <a:pt x="308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10132"/>
                  </a:lnTo>
                  <a:cubicBezTo>
                    <a:pt x="1" y="10300"/>
                    <a:pt x="140" y="10440"/>
                    <a:pt x="308" y="10440"/>
                  </a:cubicBezTo>
                  <a:lnTo>
                    <a:pt x="3767" y="10440"/>
                  </a:lnTo>
                  <a:cubicBezTo>
                    <a:pt x="3935" y="10440"/>
                    <a:pt x="4074" y="10300"/>
                    <a:pt x="4074" y="10132"/>
                  </a:cubicBezTo>
                  <a:lnTo>
                    <a:pt x="4074" y="308"/>
                  </a:lnTo>
                  <a:cubicBezTo>
                    <a:pt x="4074" y="140"/>
                    <a:pt x="3935" y="0"/>
                    <a:pt x="376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7"/>
            <p:cNvSpPr/>
            <p:nvPr/>
          </p:nvSpPr>
          <p:spPr>
            <a:xfrm>
              <a:off x="1803446" y="3859324"/>
              <a:ext cx="107443" cy="167290"/>
            </a:xfrm>
            <a:custGeom>
              <a:avLst/>
              <a:gdLst/>
              <a:ahLst/>
              <a:cxnLst/>
              <a:rect l="l" t="t" r="r" b="b"/>
              <a:pathLst>
                <a:path w="4104" h="6390" extrusionOk="0">
                  <a:moveTo>
                    <a:pt x="3796" y="1"/>
                  </a:moveTo>
                  <a:lnTo>
                    <a:pt x="3796" y="5"/>
                  </a:lnTo>
                  <a:lnTo>
                    <a:pt x="308" y="5"/>
                  </a:lnTo>
                  <a:cubicBezTo>
                    <a:pt x="140" y="5"/>
                    <a:pt x="1" y="145"/>
                    <a:pt x="1" y="313"/>
                  </a:cubicBezTo>
                  <a:lnTo>
                    <a:pt x="1" y="6083"/>
                  </a:lnTo>
                  <a:cubicBezTo>
                    <a:pt x="1" y="6251"/>
                    <a:pt x="140" y="6390"/>
                    <a:pt x="308" y="6390"/>
                  </a:cubicBezTo>
                  <a:lnTo>
                    <a:pt x="875" y="6390"/>
                  </a:lnTo>
                  <a:cubicBezTo>
                    <a:pt x="1154" y="6390"/>
                    <a:pt x="1154" y="5967"/>
                    <a:pt x="875" y="5967"/>
                  </a:cubicBezTo>
                  <a:lnTo>
                    <a:pt x="424" y="5967"/>
                  </a:lnTo>
                  <a:lnTo>
                    <a:pt x="424" y="423"/>
                  </a:lnTo>
                  <a:lnTo>
                    <a:pt x="3681" y="423"/>
                  </a:lnTo>
                  <a:lnTo>
                    <a:pt x="3681" y="5967"/>
                  </a:lnTo>
                  <a:lnTo>
                    <a:pt x="1769" y="5967"/>
                  </a:lnTo>
                  <a:cubicBezTo>
                    <a:pt x="1490" y="5967"/>
                    <a:pt x="1490" y="6390"/>
                    <a:pt x="1769" y="6390"/>
                  </a:cubicBezTo>
                  <a:lnTo>
                    <a:pt x="3796" y="6390"/>
                  </a:lnTo>
                  <a:cubicBezTo>
                    <a:pt x="3964" y="6390"/>
                    <a:pt x="4104" y="6251"/>
                    <a:pt x="4104" y="6083"/>
                  </a:cubicBezTo>
                  <a:lnTo>
                    <a:pt x="4104" y="308"/>
                  </a:lnTo>
                  <a:cubicBezTo>
                    <a:pt x="4104" y="140"/>
                    <a:pt x="3964" y="1"/>
                    <a:pt x="37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7"/>
            <p:cNvSpPr/>
            <p:nvPr/>
          </p:nvSpPr>
          <p:spPr>
            <a:xfrm>
              <a:off x="1822688" y="3937550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1"/>
                  </a:moveTo>
                  <a:cubicBezTo>
                    <a:pt x="1" y="1"/>
                    <a:pt x="1" y="419"/>
                    <a:pt x="280" y="419"/>
                  </a:cubicBezTo>
                  <a:lnTo>
                    <a:pt x="2292" y="419"/>
                  </a:lnTo>
                  <a:cubicBezTo>
                    <a:pt x="2571" y="419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7"/>
            <p:cNvSpPr/>
            <p:nvPr/>
          </p:nvSpPr>
          <p:spPr>
            <a:xfrm>
              <a:off x="1822688" y="3962709"/>
              <a:ext cx="67335" cy="11100"/>
            </a:xfrm>
            <a:custGeom>
              <a:avLst/>
              <a:gdLst/>
              <a:ahLst/>
              <a:cxnLst/>
              <a:rect l="l" t="t" r="r" b="b"/>
              <a:pathLst>
                <a:path w="2572" h="424" extrusionOk="0">
                  <a:moveTo>
                    <a:pt x="280" y="1"/>
                  </a:moveTo>
                  <a:cubicBezTo>
                    <a:pt x="1" y="1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1"/>
                    <a:pt x="22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7"/>
            <p:cNvSpPr/>
            <p:nvPr/>
          </p:nvSpPr>
          <p:spPr>
            <a:xfrm>
              <a:off x="1822688" y="3987999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7"/>
            <p:cNvSpPr/>
            <p:nvPr/>
          </p:nvSpPr>
          <p:spPr>
            <a:xfrm>
              <a:off x="1847611" y="4062690"/>
              <a:ext cx="37621" cy="32149"/>
            </a:xfrm>
            <a:custGeom>
              <a:avLst/>
              <a:gdLst/>
              <a:ahLst/>
              <a:cxnLst/>
              <a:rect l="l" t="t" r="r" b="b"/>
              <a:pathLst>
                <a:path w="1437" h="1228" extrusionOk="0">
                  <a:moveTo>
                    <a:pt x="818" y="421"/>
                  </a:moveTo>
                  <a:cubicBezTo>
                    <a:pt x="918" y="421"/>
                    <a:pt x="1014" y="498"/>
                    <a:pt x="1014" y="616"/>
                  </a:cubicBezTo>
                  <a:cubicBezTo>
                    <a:pt x="1014" y="721"/>
                    <a:pt x="927" y="808"/>
                    <a:pt x="822" y="808"/>
                  </a:cubicBezTo>
                  <a:cubicBezTo>
                    <a:pt x="649" y="808"/>
                    <a:pt x="562" y="596"/>
                    <a:pt x="682" y="476"/>
                  </a:cubicBezTo>
                  <a:cubicBezTo>
                    <a:pt x="722" y="438"/>
                    <a:pt x="771" y="421"/>
                    <a:pt x="818" y="421"/>
                  </a:cubicBezTo>
                  <a:close/>
                  <a:moveTo>
                    <a:pt x="822" y="1"/>
                  </a:moveTo>
                  <a:cubicBezTo>
                    <a:pt x="274" y="1"/>
                    <a:pt x="0" y="659"/>
                    <a:pt x="384" y="1048"/>
                  </a:cubicBezTo>
                  <a:cubicBezTo>
                    <a:pt x="510" y="1172"/>
                    <a:pt x="664" y="1228"/>
                    <a:pt x="815" y="1228"/>
                  </a:cubicBezTo>
                  <a:cubicBezTo>
                    <a:pt x="1133" y="1228"/>
                    <a:pt x="1437" y="983"/>
                    <a:pt x="1437" y="616"/>
                  </a:cubicBezTo>
                  <a:cubicBezTo>
                    <a:pt x="1432" y="275"/>
                    <a:pt x="1158" y="1"/>
                    <a:pt x="8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7"/>
            <p:cNvSpPr/>
            <p:nvPr/>
          </p:nvSpPr>
          <p:spPr>
            <a:xfrm>
              <a:off x="1803446" y="4036589"/>
              <a:ext cx="34636" cy="88305"/>
            </a:xfrm>
            <a:custGeom>
              <a:avLst/>
              <a:gdLst/>
              <a:ahLst/>
              <a:cxnLst/>
              <a:rect l="l" t="t" r="r" b="b"/>
              <a:pathLst>
                <a:path w="1323" h="3373" extrusionOk="0">
                  <a:moveTo>
                    <a:pt x="722" y="705"/>
                  </a:moveTo>
                  <a:cubicBezTo>
                    <a:pt x="822" y="705"/>
                    <a:pt x="904" y="786"/>
                    <a:pt x="904" y="887"/>
                  </a:cubicBezTo>
                  <a:lnTo>
                    <a:pt x="904" y="2473"/>
                  </a:lnTo>
                  <a:cubicBezTo>
                    <a:pt x="904" y="2573"/>
                    <a:pt x="822" y="2655"/>
                    <a:pt x="722" y="2655"/>
                  </a:cubicBezTo>
                  <a:lnTo>
                    <a:pt x="424" y="2655"/>
                  </a:lnTo>
                  <a:lnTo>
                    <a:pt x="424" y="705"/>
                  </a:lnTo>
                  <a:close/>
                  <a:moveTo>
                    <a:pt x="212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3160"/>
                  </a:lnTo>
                  <a:cubicBezTo>
                    <a:pt x="1" y="3301"/>
                    <a:pt x="107" y="3372"/>
                    <a:pt x="212" y="3372"/>
                  </a:cubicBezTo>
                  <a:cubicBezTo>
                    <a:pt x="318" y="3372"/>
                    <a:pt x="424" y="3301"/>
                    <a:pt x="424" y="3160"/>
                  </a:cubicBezTo>
                  <a:lnTo>
                    <a:pt x="424" y="3078"/>
                  </a:lnTo>
                  <a:lnTo>
                    <a:pt x="722" y="3078"/>
                  </a:lnTo>
                  <a:cubicBezTo>
                    <a:pt x="1053" y="3078"/>
                    <a:pt x="1322" y="2809"/>
                    <a:pt x="1322" y="2477"/>
                  </a:cubicBezTo>
                  <a:lnTo>
                    <a:pt x="1322" y="892"/>
                  </a:lnTo>
                  <a:cubicBezTo>
                    <a:pt x="1322" y="556"/>
                    <a:pt x="1053" y="287"/>
                    <a:pt x="722" y="287"/>
                  </a:cubicBezTo>
                  <a:lnTo>
                    <a:pt x="424" y="287"/>
                  </a:lnTo>
                  <a:lnTo>
                    <a:pt x="424" y="210"/>
                  </a:lnTo>
                  <a:cubicBezTo>
                    <a:pt x="424" y="71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87"/>
            <p:cNvSpPr/>
            <p:nvPr/>
          </p:nvSpPr>
          <p:spPr>
            <a:xfrm>
              <a:off x="1822688" y="3912286"/>
              <a:ext cx="67335" cy="11074"/>
            </a:xfrm>
            <a:custGeom>
              <a:avLst/>
              <a:gdLst/>
              <a:ahLst/>
              <a:cxnLst/>
              <a:rect l="l" t="t" r="r" b="b"/>
              <a:pathLst>
                <a:path w="2572" h="423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2292" y="423"/>
                  </a:lnTo>
                  <a:cubicBezTo>
                    <a:pt x="2571" y="423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87"/>
            <p:cNvSpPr/>
            <p:nvPr/>
          </p:nvSpPr>
          <p:spPr>
            <a:xfrm>
              <a:off x="1822688" y="3887127"/>
              <a:ext cx="67335" cy="10969"/>
            </a:xfrm>
            <a:custGeom>
              <a:avLst/>
              <a:gdLst/>
              <a:ahLst/>
              <a:cxnLst/>
              <a:rect l="l" t="t" r="r" b="b"/>
              <a:pathLst>
                <a:path w="2572" h="419" extrusionOk="0">
                  <a:moveTo>
                    <a:pt x="280" y="0"/>
                  </a:moveTo>
                  <a:cubicBezTo>
                    <a:pt x="1" y="0"/>
                    <a:pt x="1" y="418"/>
                    <a:pt x="280" y="418"/>
                  </a:cubicBezTo>
                  <a:lnTo>
                    <a:pt x="2292" y="418"/>
                  </a:lnTo>
                  <a:cubicBezTo>
                    <a:pt x="2571" y="418"/>
                    <a:pt x="2571" y="0"/>
                    <a:pt x="229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8" name="Google Shape;17308;p87"/>
          <p:cNvGrpSpPr/>
          <p:nvPr/>
        </p:nvGrpSpPr>
        <p:grpSpPr>
          <a:xfrm>
            <a:off x="2604109" y="2439295"/>
            <a:ext cx="399088" cy="373144"/>
            <a:chOff x="2604109" y="2439295"/>
            <a:chExt cx="399088" cy="373144"/>
          </a:xfrm>
        </p:grpSpPr>
        <p:sp>
          <p:nvSpPr>
            <p:cNvPr id="17309" name="Google Shape;17309;p87"/>
            <p:cNvSpPr/>
            <p:nvPr/>
          </p:nvSpPr>
          <p:spPr>
            <a:xfrm>
              <a:off x="2619712" y="2611559"/>
              <a:ext cx="95845" cy="194989"/>
            </a:xfrm>
            <a:custGeom>
              <a:avLst/>
              <a:gdLst/>
              <a:ahLst/>
              <a:cxnLst/>
              <a:rect l="l" t="t" r="r" b="b"/>
              <a:pathLst>
                <a:path w="3661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7"/>
            <p:cNvSpPr/>
            <p:nvPr/>
          </p:nvSpPr>
          <p:spPr>
            <a:xfrm>
              <a:off x="2695922" y="2611559"/>
              <a:ext cx="19635" cy="154095"/>
            </a:xfrm>
            <a:custGeom>
              <a:avLst/>
              <a:gdLst/>
              <a:ahLst/>
              <a:cxnLst/>
              <a:rect l="l" t="t" r="r" b="b"/>
              <a:pathLst>
                <a:path w="750" h="5886" extrusionOk="0">
                  <a:moveTo>
                    <a:pt x="298" y="1"/>
                  </a:moveTo>
                  <a:lnTo>
                    <a:pt x="298" y="3710"/>
                  </a:lnTo>
                  <a:cubicBezTo>
                    <a:pt x="298" y="3791"/>
                    <a:pt x="270" y="3868"/>
                    <a:pt x="212" y="3921"/>
                  </a:cubicBezTo>
                  <a:lnTo>
                    <a:pt x="87" y="4046"/>
                  </a:lnTo>
                  <a:cubicBezTo>
                    <a:pt x="34" y="4104"/>
                    <a:pt x="1" y="4180"/>
                    <a:pt x="1" y="4262"/>
                  </a:cubicBezTo>
                  <a:lnTo>
                    <a:pt x="1" y="5886"/>
                  </a:lnTo>
                  <a:lnTo>
                    <a:pt x="750" y="5886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7"/>
            <p:cNvSpPr/>
            <p:nvPr/>
          </p:nvSpPr>
          <p:spPr>
            <a:xfrm>
              <a:off x="261971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7"/>
            <p:cNvSpPr/>
            <p:nvPr/>
          </p:nvSpPr>
          <p:spPr>
            <a:xfrm>
              <a:off x="2610156" y="2554984"/>
              <a:ext cx="105401" cy="56601"/>
            </a:xfrm>
            <a:custGeom>
              <a:avLst/>
              <a:gdLst/>
              <a:ahLst/>
              <a:cxnLst/>
              <a:rect l="l" t="t" r="r" b="b"/>
              <a:pathLst>
                <a:path w="4026" h="2162" extrusionOk="0">
                  <a:moveTo>
                    <a:pt x="485" y="0"/>
                  </a:moveTo>
                  <a:cubicBezTo>
                    <a:pt x="332" y="0"/>
                    <a:pt x="197" y="115"/>
                    <a:pt x="183" y="274"/>
                  </a:cubicBezTo>
                  <a:lnTo>
                    <a:pt x="0" y="2162"/>
                  </a:lnTo>
                  <a:lnTo>
                    <a:pt x="4026" y="2162"/>
                  </a:lnTo>
                  <a:lnTo>
                    <a:pt x="4026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7"/>
            <p:cNvSpPr/>
            <p:nvPr/>
          </p:nvSpPr>
          <p:spPr>
            <a:xfrm>
              <a:off x="2610261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244" y="0"/>
                  </a:moveTo>
                  <a:lnTo>
                    <a:pt x="3244" y="1028"/>
                  </a:lnTo>
                  <a:cubicBezTo>
                    <a:pt x="3244" y="1105"/>
                    <a:pt x="3273" y="1182"/>
                    <a:pt x="3330" y="1240"/>
                  </a:cubicBezTo>
                  <a:lnTo>
                    <a:pt x="3455" y="1364"/>
                  </a:lnTo>
                  <a:cubicBezTo>
                    <a:pt x="3503" y="1408"/>
                    <a:pt x="3532" y="1470"/>
                    <a:pt x="3542" y="1533"/>
                  </a:cubicBezTo>
                  <a:lnTo>
                    <a:pt x="63" y="1533"/>
                  </a:lnTo>
                  <a:lnTo>
                    <a:pt x="1" y="2162"/>
                  </a:lnTo>
                  <a:lnTo>
                    <a:pt x="4027" y="2162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7"/>
            <p:cNvSpPr/>
            <p:nvPr/>
          </p:nvSpPr>
          <p:spPr>
            <a:xfrm>
              <a:off x="2646363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4" y="2316"/>
                  </a:lnTo>
                  <a:lnTo>
                    <a:pt x="1624" y="813"/>
                  </a:lnTo>
                  <a:cubicBezTo>
                    <a:pt x="1624" y="366"/>
                    <a:pt x="1259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7"/>
            <p:cNvSpPr/>
            <p:nvPr/>
          </p:nvSpPr>
          <p:spPr>
            <a:xfrm>
              <a:off x="2662464" y="2639860"/>
              <a:ext cx="26442" cy="60659"/>
            </a:xfrm>
            <a:custGeom>
              <a:avLst/>
              <a:gdLst/>
              <a:ahLst/>
              <a:cxnLst/>
              <a:rect l="l" t="t" r="r" b="b"/>
              <a:pathLst>
                <a:path w="1010" h="2317" extrusionOk="0">
                  <a:moveTo>
                    <a:pt x="198" y="1"/>
                  </a:moveTo>
                  <a:cubicBezTo>
                    <a:pt x="130" y="1"/>
                    <a:pt x="68" y="10"/>
                    <a:pt x="1" y="25"/>
                  </a:cubicBezTo>
                  <a:cubicBezTo>
                    <a:pt x="366" y="116"/>
                    <a:pt x="616" y="438"/>
                    <a:pt x="620" y="813"/>
                  </a:cubicBezTo>
                  <a:lnTo>
                    <a:pt x="620" y="2316"/>
                  </a:lnTo>
                  <a:lnTo>
                    <a:pt x="1009" y="2316"/>
                  </a:lnTo>
                  <a:lnTo>
                    <a:pt x="1009" y="813"/>
                  </a:lnTo>
                  <a:cubicBezTo>
                    <a:pt x="1009" y="366"/>
                    <a:pt x="644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7"/>
            <p:cNvSpPr/>
            <p:nvPr/>
          </p:nvSpPr>
          <p:spPr>
            <a:xfrm>
              <a:off x="2891748" y="2611559"/>
              <a:ext cx="95871" cy="194989"/>
            </a:xfrm>
            <a:custGeom>
              <a:avLst/>
              <a:gdLst/>
              <a:ahLst/>
              <a:cxnLst/>
              <a:rect l="l" t="t" r="r" b="b"/>
              <a:pathLst>
                <a:path w="3662" h="7448" extrusionOk="0">
                  <a:moveTo>
                    <a:pt x="0" y="1"/>
                  </a:moveTo>
                  <a:lnTo>
                    <a:pt x="0" y="7447"/>
                  </a:lnTo>
                  <a:lnTo>
                    <a:pt x="3661" y="7447"/>
                  </a:lnTo>
                  <a:lnTo>
                    <a:pt x="3661" y="1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7"/>
            <p:cNvSpPr/>
            <p:nvPr/>
          </p:nvSpPr>
          <p:spPr>
            <a:xfrm>
              <a:off x="2971859" y="2611559"/>
              <a:ext cx="15760" cy="194989"/>
            </a:xfrm>
            <a:custGeom>
              <a:avLst/>
              <a:gdLst/>
              <a:ahLst/>
              <a:cxnLst/>
              <a:rect l="l" t="t" r="r" b="b"/>
              <a:pathLst>
                <a:path w="602" h="7448" extrusionOk="0">
                  <a:moveTo>
                    <a:pt x="1" y="1"/>
                  </a:moveTo>
                  <a:lnTo>
                    <a:pt x="1" y="7447"/>
                  </a:lnTo>
                  <a:lnTo>
                    <a:pt x="601" y="7447"/>
                  </a:lnTo>
                  <a:lnTo>
                    <a:pt x="60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7"/>
            <p:cNvSpPr/>
            <p:nvPr/>
          </p:nvSpPr>
          <p:spPr>
            <a:xfrm>
              <a:off x="2891748" y="2611559"/>
              <a:ext cx="20394" cy="154095"/>
            </a:xfrm>
            <a:custGeom>
              <a:avLst/>
              <a:gdLst/>
              <a:ahLst/>
              <a:cxnLst/>
              <a:rect l="l" t="t" r="r" b="b"/>
              <a:pathLst>
                <a:path w="779" h="5886" extrusionOk="0">
                  <a:moveTo>
                    <a:pt x="0" y="1"/>
                  </a:moveTo>
                  <a:lnTo>
                    <a:pt x="0" y="5886"/>
                  </a:lnTo>
                  <a:lnTo>
                    <a:pt x="779" y="5886"/>
                  </a:lnTo>
                  <a:lnTo>
                    <a:pt x="779" y="4262"/>
                  </a:lnTo>
                  <a:cubicBezTo>
                    <a:pt x="779" y="4180"/>
                    <a:pt x="745" y="4104"/>
                    <a:pt x="692" y="4046"/>
                  </a:cubicBezTo>
                  <a:lnTo>
                    <a:pt x="567" y="3921"/>
                  </a:lnTo>
                  <a:cubicBezTo>
                    <a:pt x="510" y="3868"/>
                    <a:pt x="481" y="3791"/>
                    <a:pt x="481" y="3710"/>
                  </a:cubicBezTo>
                  <a:lnTo>
                    <a:pt x="481" y="1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7"/>
            <p:cNvSpPr/>
            <p:nvPr/>
          </p:nvSpPr>
          <p:spPr>
            <a:xfrm>
              <a:off x="2930992" y="2778221"/>
              <a:ext cx="56627" cy="28327"/>
            </a:xfrm>
            <a:custGeom>
              <a:avLst/>
              <a:gdLst/>
              <a:ahLst/>
              <a:cxnLst/>
              <a:rect l="l" t="t" r="r" b="b"/>
              <a:pathLst>
                <a:path w="2163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2162" y="1081"/>
                  </a:lnTo>
                  <a:lnTo>
                    <a:pt x="216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87"/>
            <p:cNvSpPr/>
            <p:nvPr/>
          </p:nvSpPr>
          <p:spPr>
            <a:xfrm>
              <a:off x="2971859" y="2778221"/>
              <a:ext cx="15760" cy="28327"/>
            </a:xfrm>
            <a:custGeom>
              <a:avLst/>
              <a:gdLst/>
              <a:ahLst/>
              <a:cxnLst/>
              <a:rect l="l" t="t" r="r" b="b"/>
              <a:pathLst>
                <a:path w="602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601" y="1081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87"/>
            <p:cNvSpPr/>
            <p:nvPr/>
          </p:nvSpPr>
          <p:spPr>
            <a:xfrm>
              <a:off x="2891748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0" y="0"/>
                  </a:moveTo>
                  <a:lnTo>
                    <a:pt x="0" y="2162"/>
                  </a:lnTo>
                  <a:lnTo>
                    <a:pt x="4026" y="2162"/>
                  </a:lnTo>
                  <a:lnTo>
                    <a:pt x="3844" y="274"/>
                  </a:lnTo>
                  <a:cubicBezTo>
                    <a:pt x="3824" y="115"/>
                    <a:pt x="3695" y="0"/>
                    <a:pt x="354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7"/>
            <p:cNvSpPr/>
            <p:nvPr/>
          </p:nvSpPr>
          <p:spPr>
            <a:xfrm>
              <a:off x="2891617" y="2554984"/>
              <a:ext cx="105427" cy="56601"/>
            </a:xfrm>
            <a:custGeom>
              <a:avLst/>
              <a:gdLst/>
              <a:ahLst/>
              <a:cxnLst/>
              <a:rect l="l" t="t" r="r" b="b"/>
              <a:pathLst>
                <a:path w="4027" h="2162" extrusionOk="0">
                  <a:moveTo>
                    <a:pt x="3186" y="0"/>
                  </a:moveTo>
                  <a:lnTo>
                    <a:pt x="3306" y="1201"/>
                  </a:lnTo>
                  <a:cubicBezTo>
                    <a:pt x="3320" y="1379"/>
                    <a:pt x="3181" y="1533"/>
                    <a:pt x="3003" y="1533"/>
                  </a:cubicBezTo>
                  <a:lnTo>
                    <a:pt x="1" y="1533"/>
                  </a:lnTo>
                  <a:lnTo>
                    <a:pt x="1" y="2162"/>
                  </a:lnTo>
                  <a:lnTo>
                    <a:pt x="4026" y="2162"/>
                  </a:lnTo>
                  <a:lnTo>
                    <a:pt x="3839" y="269"/>
                  </a:lnTo>
                  <a:cubicBezTo>
                    <a:pt x="3825" y="120"/>
                    <a:pt x="3695" y="0"/>
                    <a:pt x="354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7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1" y="0"/>
                  </a:move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7"/>
            <p:cNvSpPr/>
            <p:nvPr/>
          </p:nvSpPr>
          <p:spPr>
            <a:xfrm>
              <a:off x="2692021" y="2749920"/>
              <a:ext cx="223263" cy="28327"/>
            </a:xfrm>
            <a:custGeom>
              <a:avLst/>
              <a:gdLst/>
              <a:ahLst/>
              <a:cxnLst/>
              <a:rect l="l" t="t" r="r" b="b"/>
              <a:pathLst>
                <a:path w="8528" h="1082" extrusionOk="0">
                  <a:moveTo>
                    <a:pt x="8167" y="0"/>
                  </a:moveTo>
                  <a:lnTo>
                    <a:pt x="8167" y="423"/>
                  </a:lnTo>
                  <a:cubicBezTo>
                    <a:pt x="8167" y="586"/>
                    <a:pt x="8033" y="721"/>
                    <a:pt x="7870" y="721"/>
                  </a:cubicBezTo>
                  <a:lnTo>
                    <a:pt x="1" y="721"/>
                  </a:lnTo>
                  <a:lnTo>
                    <a:pt x="1" y="1081"/>
                  </a:lnTo>
                  <a:lnTo>
                    <a:pt x="8528" y="1081"/>
                  </a:lnTo>
                  <a:lnTo>
                    <a:pt x="85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7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7"/>
            <p:cNvSpPr/>
            <p:nvPr/>
          </p:nvSpPr>
          <p:spPr>
            <a:xfrm>
              <a:off x="2676313" y="2778221"/>
              <a:ext cx="254705" cy="28327"/>
            </a:xfrm>
            <a:custGeom>
              <a:avLst/>
              <a:gdLst/>
              <a:ahLst/>
              <a:cxnLst/>
              <a:rect l="l" t="t" r="r" b="b"/>
              <a:pathLst>
                <a:path w="9729" h="1082" extrusionOk="0">
                  <a:moveTo>
                    <a:pt x="9368" y="0"/>
                  </a:moveTo>
                  <a:lnTo>
                    <a:pt x="9368" y="423"/>
                  </a:lnTo>
                  <a:cubicBezTo>
                    <a:pt x="9368" y="586"/>
                    <a:pt x="9233" y="721"/>
                    <a:pt x="9070" y="721"/>
                  </a:cubicBezTo>
                  <a:lnTo>
                    <a:pt x="0" y="721"/>
                  </a:lnTo>
                  <a:lnTo>
                    <a:pt x="0" y="1081"/>
                  </a:lnTo>
                  <a:lnTo>
                    <a:pt x="9728" y="1081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7"/>
            <p:cNvSpPr/>
            <p:nvPr/>
          </p:nvSpPr>
          <p:spPr>
            <a:xfrm>
              <a:off x="2731265" y="2554984"/>
              <a:ext cx="145535" cy="194962"/>
            </a:xfrm>
            <a:custGeom>
              <a:avLst/>
              <a:gdLst/>
              <a:ahLst/>
              <a:cxnLst/>
              <a:rect l="l" t="t" r="r" b="b"/>
              <a:pathLst>
                <a:path w="5559" h="7447" extrusionOk="0">
                  <a:moveTo>
                    <a:pt x="5" y="0"/>
                  </a:moveTo>
                  <a:lnTo>
                    <a:pt x="0" y="7446"/>
                  </a:lnTo>
                  <a:lnTo>
                    <a:pt x="5559" y="7446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7"/>
            <p:cNvSpPr/>
            <p:nvPr/>
          </p:nvSpPr>
          <p:spPr>
            <a:xfrm>
              <a:off x="2777682" y="2655725"/>
              <a:ext cx="51967" cy="94222"/>
            </a:xfrm>
            <a:custGeom>
              <a:avLst/>
              <a:gdLst/>
              <a:ahLst/>
              <a:cxnLst/>
              <a:rect l="l" t="t" r="r" b="b"/>
              <a:pathLst>
                <a:path w="1985" h="3599" extrusionOk="0">
                  <a:moveTo>
                    <a:pt x="992" y="0"/>
                  </a:moveTo>
                  <a:cubicBezTo>
                    <a:pt x="874" y="0"/>
                    <a:pt x="757" y="34"/>
                    <a:pt x="653" y="101"/>
                  </a:cubicBezTo>
                  <a:lnTo>
                    <a:pt x="269" y="360"/>
                  </a:lnTo>
                  <a:cubicBezTo>
                    <a:pt x="101" y="471"/>
                    <a:pt x="0" y="658"/>
                    <a:pt x="0" y="860"/>
                  </a:cubicBezTo>
                  <a:lnTo>
                    <a:pt x="0" y="3598"/>
                  </a:lnTo>
                  <a:lnTo>
                    <a:pt x="1984" y="3598"/>
                  </a:lnTo>
                  <a:lnTo>
                    <a:pt x="1984" y="865"/>
                  </a:lnTo>
                  <a:cubicBezTo>
                    <a:pt x="1979" y="663"/>
                    <a:pt x="1883" y="476"/>
                    <a:pt x="1715" y="365"/>
                  </a:cubicBezTo>
                  <a:lnTo>
                    <a:pt x="1326" y="101"/>
                  </a:lnTo>
                  <a:cubicBezTo>
                    <a:pt x="1225" y="34"/>
                    <a:pt x="1109" y="0"/>
                    <a:pt x="9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7"/>
            <p:cNvSpPr/>
            <p:nvPr/>
          </p:nvSpPr>
          <p:spPr>
            <a:xfrm>
              <a:off x="2797657" y="2655672"/>
              <a:ext cx="31992" cy="94274"/>
            </a:xfrm>
            <a:custGeom>
              <a:avLst/>
              <a:gdLst/>
              <a:ahLst/>
              <a:cxnLst/>
              <a:rect l="l" t="t" r="r" b="b"/>
              <a:pathLst>
                <a:path w="1222" h="3601" extrusionOk="0">
                  <a:moveTo>
                    <a:pt x="228" y="1"/>
                  </a:moveTo>
                  <a:cubicBezTo>
                    <a:pt x="152" y="1"/>
                    <a:pt x="74" y="15"/>
                    <a:pt x="1" y="45"/>
                  </a:cubicBezTo>
                  <a:cubicBezTo>
                    <a:pt x="39" y="60"/>
                    <a:pt x="78" y="79"/>
                    <a:pt x="111" y="103"/>
                  </a:cubicBezTo>
                  <a:lnTo>
                    <a:pt x="505" y="367"/>
                  </a:lnTo>
                  <a:cubicBezTo>
                    <a:pt x="669" y="478"/>
                    <a:pt x="770" y="665"/>
                    <a:pt x="770" y="867"/>
                  </a:cubicBezTo>
                  <a:lnTo>
                    <a:pt x="770" y="3600"/>
                  </a:lnTo>
                  <a:lnTo>
                    <a:pt x="1221" y="3600"/>
                  </a:lnTo>
                  <a:lnTo>
                    <a:pt x="1221" y="867"/>
                  </a:lnTo>
                  <a:cubicBezTo>
                    <a:pt x="1221" y="665"/>
                    <a:pt x="1120" y="478"/>
                    <a:pt x="957" y="367"/>
                  </a:cubicBezTo>
                  <a:lnTo>
                    <a:pt x="563" y="103"/>
                  </a:lnTo>
                  <a:cubicBezTo>
                    <a:pt x="464" y="36"/>
                    <a:pt x="347" y="1"/>
                    <a:pt x="228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7"/>
            <p:cNvSpPr/>
            <p:nvPr/>
          </p:nvSpPr>
          <p:spPr>
            <a:xfrm>
              <a:off x="2707755" y="2554984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0" y="0"/>
                  </a:moveTo>
                  <a:lnTo>
                    <a:pt x="0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87"/>
            <p:cNvSpPr/>
            <p:nvPr/>
          </p:nvSpPr>
          <p:spPr>
            <a:xfrm>
              <a:off x="2734537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1" y="1201"/>
                  </a:lnTo>
                  <a:lnTo>
                    <a:pt x="779" y="903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87"/>
            <p:cNvSpPr/>
            <p:nvPr/>
          </p:nvSpPr>
          <p:spPr>
            <a:xfrm>
              <a:off x="2707755" y="2718478"/>
              <a:ext cx="47176" cy="31468"/>
            </a:xfrm>
            <a:custGeom>
              <a:avLst/>
              <a:gdLst/>
              <a:ahLst/>
              <a:cxnLst/>
              <a:rect l="l" t="t" r="r" b="b"/>
              <a:pathLst>
                <a:path w="1802" h="1202" extrusionOk="0">
                  <a:moveTo>
                    <a:pt x="298" y="0"/>
                  </a:moveTo>
                  <a:lnTo>
                    <a:pt x="0" y="303"/>
                  </a:lnTo>
                  <a:lnTo>
                    <a:pt x="0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7"/>
            <p:cNvSpPr/>
            <p:nvPr/>
          </p:nvSpPr>
          <p:spPr>
            <a:xfrm>
              <a:off x="2734537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9" y="1201"/>
                  </a:lnTo>
                  <a:lnTo>
                    <a:pt x="779" y="30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7"/>
            <p:cNvSpPr/>
            <p:nvPr/>
          </p:nvSpPr>
          <p:spPr>
            <a:xfrm>
              <a:off x="2715531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1" y="0"/>
                  </a:moveTo>
                  <a:lnTo>
                    <a:pt x="1" y="5044"/>
                  </a:lnTo>
                  <a:lnTo>
                    <a:pt x="1202" y="5044"/>
                  </a:lnTo>
                  <a:lnTo>
                    <a:pt x="1202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7"/>
            <p:cNvSpPr/>
            <p:nvPr/>
          </p:nvSpPr>
          <p:spPr>
            <a:xfrm>
              <a:off x="2852374" y="2554984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1" y="0"/>
                  </a:moveTo>
                  <a:lnTo>
                    <a:pt x="1" y="903"/>
                  </a:lnTo>
                  <a:lnTo>
                    <a:pt x="303" y="1201"/>
                  </a:lnTo>
                  <a:lnTo>
                    <a:pt x="1504" y="1201"/>
                  </a:lnTo>
                  <a:lnTo>
                    <a:pt x="1802" y="903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7"/>
            <p:cNvSpPr/>
            <p:nvPr/>
          </p:nvSpPr>
          <p:spPr>
            <a:xfrm>
              <a:off x="2852374" y="2718478"/>
              <a:ext cx="47203" cy="31468"/>
            </a:xfrm>
            <a:custGeom>
              <a:avLst/>
              <a:gdLst/>
              <a:ahLst/>
              <a:cxnLst/>
              <a:rect l="l" t="t" r="r" b="b"/>
              <a:pathLst>
                <a:path w="1803" h="1202" extrusionOk="0">
                  <a:moveTo>
                    <a:pt x="303" y="0"/>
                  </a:moveTo>
                  <a:lnTo>
                    <a:pt x="1" y="303"/>
                  </a:lnTo>
                  <a:lnTo>
                    <a:pt x="1" y="1201"/>
                  </a:lnTo>
                  <a:lnTo>
                    <a:pt x="1802" y="1201"/>
                  </a:lnTo>
                  <a:lnTo>
                    <a:pt x="1802" y="303"/>
                  </a:lnTo>
                  <a:lnTo>
                    <a:pt x="15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7"/>
            <p:cNvSpPr/>
            <p:nvPr/>
          </p:nvSpPr>
          <p:spPr>
            <a:xfrm>
              <a:off x="2879182" y="2554984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298" y="0"/>
                  </a:moveTo>
                  <a:lnTo>
                    <a:pt x="298" y="903"/>
                  </a:lnTo>
                  <a:lnTo>
                    <a:pt x="0" y="1201"/>
                  </a:lnTo>
                  <a:lnTo>
                    <a:pt x="480" y="1201"/>
                  </a:lnTo>
                  <a:lnTo>
                    <a:pt x="778" y="903"/>
                  </a:lnTo>
                  <a:lnTo>
                    <a:pt x="778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7"/>
            <p:cNvSpPr/>
            <p:nvPr/>
          </p:nvSpPr>
          <p:spPr>
            <a:xfrm>
              <a:off x="2879182" y="2718478"/>
              <a:ext cx="20394" cy="31468"/>
            </a:xfrm>
            <a:custGeom>
              <a:avLst/>
              <a:gdLst/>
              <a:ahLst/>
              <a:cxnLst/>
              <a:rect l="l" t="t" r="r" b="b"/>
              <a:pathLst>
                <a:path w="779" h="1202" extrusionOk="0">
                  <a:moveTo>
                    <a:pt x="0" y="0"/>
                  </a:moveTo>
                  <a:lnTo>
                    <a:pt x="298" y="303"/>
                  </a:lnTo>
                  <a:lnTo>
                    <a:pt x="298" y="1201"/>
                  </a:lnTo>
                  <a:lnTo>
                    <a:pt x="778" y="1201"/>
                  </a:lnTo>
                  <a:lnTo>
                    <a:pt x="778" y="303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7"/>
            <p:cNvSpPr/>
            <p:nvPr/>
          </p:nvSpPr>
          <p:spPr>
            <a:xfrm>
              <a:off x="2860306" y="2586426"/>
              <a:ext cx="31468" cy="132078"/>
            </a:xfrm>
            <a:custGeom>
              <a:avLst/>
              <a:gdLst/>
              <a:ahLst/>
              <a:cxnLst/>
              <a:rect l="l" t="t" r="r" b="b"/>
              <a:pathLst>
                <a:path w="1202" h="5045" extrusionOk="0">
                  <a:moveTo>
                    <a:pt x="0" y="0"/>
                  </a:moveTo>
                  <a:lnTo>
                    <a:pt x="0" y="5044"/>
                  </a:lnTo>
                  <a:lnTo>
                    <a:pt x="1201" y="5044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7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7"/>
            <p:cNvSpPr/>
            <p:nvPr/>
          </p:nvSpPr>
          <p:spPr>
            <a:xfrm>
              <a:off x="2699064" y="2445185"/>
              <a:ext cx="209178" cy="81525"/>
            </a:xfrm>
            <a:custGeom>
              <a:avLst/>
              <a:gdLst/>
              <a:ahLst/>
              <a:cxnLst/>
              <a:rect l="l" t="t" r="r" b="b"/>
              <a:pathLst>
                <a:path w="7990" h="3114" extrusionOk="0">
                  <a:moveTo>
                    <a:pt x="3998" y="0"/>
                  </a:moveTo>
                  <a:lnTo>
                    <a:pt x="3656" y="260"/>
                  </a:lnTo>
                  <a:lnTo>
                    <a:pt x="6035" y="2124"/>
                  </a:lnTo>
                  <a:cubicBezTo>
                    <a:pt x="6264" y="2295"/>
                    <a:pt x="6142" y="2662"/>
                    <a:pt x="5853" y="2662"/>
                  </a:cubicBezTo>
                  <a:cubicBezTo>
                    <a:pt x="5851" y="2662"/>
                    <a:pt x="5849" y="2662"/>
                    <a:pt x="5847" y="2662"/>
                  </a:cubicBezTo>
                  <a:lnTo>
                    <a:pt x="582" y="2662"/>
                  </a:lnTo>
                  <a:lnTo>
                    <a:pt x="1" y="3113"/>
                  </a:lnTo>
                  <a:lnTo>
                    <a:pt x="7990" y="3113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7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299" y="0"/>
                  </a:moveTo>
                  <a:cubicBezTo>
                    <a:pt x="130" y="0"/>
                    <a:pt x="1" y="135"/>
                    <a:pt x="1" y="303"/>
                  </a:cubicBez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E0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7"/>
            <p:cNvSpPr/>
            <p:nvPr/>
          </p:nvSpPr>
          <p:spPr>
            <a:xfrm>
              <a:off x="2684220" y="2526683"/>
              <a:ext cx="238997" cy="28327"/>
            </a:xfrm>
            <a:custGeom>
              <a:avLst/>
              <a:gdLst/>
              <a:ahLst/>
              <a:cxnLst/>
              <a:rect l="l" t="t" r="r" b="b"/>
              <a:pathLst>
                <a:path w="9129" h="1082" extrusionOk="0">
                  <a:moveTo>
                    <a:pt x="8768" y="0"/>
                  </a:moveTo>
                  <a:lnTo>
                    <a:pt x="8768" y="423"/>
                  </a:lnTo>
                  <a:cubicBezTo>
                    <a:pt x="8768" y="586"/>
                    <a:pt x="8634" y="721"/>
                    <a:pt x="8465" y="721"/>
                  </a:cubicBezTo>
                  <a:lnTo>
                    <a:pt x="1" y="721"/>
                  </a:lnTo>
                  <a:lnTo>
                    <a:pt x="1" y="783"/>
                  </a:lnTo>
                  <a:cubicBezTo>
                    <a:pt x="1" y="947"/>
                    <a:pt x="130" y="1081"/>
                    <a:pt x="299" y="1081"/>
                  </a:cubicBezTo>
                  <a:lnTo>
                    <a:pt x="8826" y="1081"/>
                  </a:lnTo>
                  <a:cubicBezTo>
                    <a:pt x="8994" y="1081"/>
                    <a:pt x="9128" y="947"/>
                    <a:pt x="9128" y="783"/>
                  </a:cubicBezTo>
                  <a:lnTo>
                    <a:pt x="9128" y="303"/>
                  </a:lnTo>
                  <a:cubicBezTo>
                    <a:pt x="9128" y="135"/>
                    <a:pt x="8994" y="0"/>
                    <a:pt x="8826" y="0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7"/>
            <p:cNvSpPr/>
            <p:nvPr/>
          </p:nvSpPr>
          <p:spPr>
            <a:xfrm>
              <a:off x="2918400" y="2639860"/>
              <a:ext cx="42542" cy="60659"/>
            </a:xfrm>
            <a:custGeom>
              <a:avLst/>
              <a:gdLst/>
              <a:ahLst/>
              <a:cxnLst/>
              <a:rect l="l" t="t" r="r" b="b"/>
              <a:pathLst>
                <a:path w="1625" h="2317" extrusionOk="0">
                  <a:moveTo>
                    <a:pt x="813" y="1"/>
                  </a:moveTo>
                  <a:cubicBezTo>
                    <a:pt x="366" y="1"/>
                    <a:pt x="1" y="366"/>
                    <a:pt x="1" y="813"/>
                  </a:cubicBezTo>
                  <a:lnTo>
                    <a:pt x="1" y="2316"/>
                  </a:lnTo>
                  <a:lnTo>
                    <a:pt x="1625" y="2316"/>
                  </a:lnTo>
                  <a:lnTo>
                    <a:pt x="1625" y="813"/>
                  </a:lnTo>
                  <a:cubicBezTo>
                    <a:pt x="1625" y="366"/>
                    <a:pt x="1260" y="1"/>
                    <a:pt x="813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7"/>
            <p:cNvSpPr/>
            <p:nvPr/>
          </p:nvSpPr>
          <p:spPr>
            <a:xfrm>
              <a:off x="2934500" y="2639860"/>
              <a:ext cx="26311" cy="60659"/>
            </a:xfrm>
            <a:custGeom>
              <a:avLst/>
              <a:gdLst/>
              <a:ahLst/>
              <a:cxnLst/>
              <a:rect l="l" t="t" r="r" b="b"/>
              <a:pathLst>
                <a:path w="1005" h="2317" extrusionOk="0">
                  <a:moveTo>
                    <a:pt x="198" y="1"/>
                  </a:moveTo>
                  <a:cubicBezTo>
                    <a:pt x="131" y="1"/>
                    <a:pt x="63" y="10"/>
                    <a:pt x="1" y="25"/>
                  </a:cubicBezTo>
                  <a:cubicBezTo>
                    <a:pt x="361" y="116"/>
                    <a:pt x="616" y="438"/>
                    <a:pt x="616" y="813"/>
                  </a:cubicBezTo>
                  <a:lnTo>
                    <a:pt x="616" y="2316"/>
                  </a:lnTo>
                  <a:lnTo>
                    <a:pt x="1005" y="2316"/>
                  </a:lnTo>
                  <a:lnTo>
                    <a:pt x="1005" y="813"/>
                  </a:lnTo>
                  <a:cubicBezTo>
                    <a:pt x="1005" y="366"/>
                    <a:pt x="645" y="1"/>
                    <a:pt x="198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7"/>
            <p:cNvSpPr/>
            <p:nvPr/>
          </p:nvSpPr>
          <p:spPr>
            <a:xfrm>
              <a:off x="2773520" y="2580117"/>
              <a:ext cx="53355" cy="45736"/>
            </a:xfrm>
            <a:custGeom>
              <a:avLst/>
              <a:gdLst/>
              <a:ahLst/>
              <a:cxnLst/>
              <a:rect l="l" t="t" r="r" b="b"/>
              <a:pathLst>
                <a:path w="2038" h="1747" extrusionOk="0">
                  <a:moveTo>
                    <a:pt x="1168" y="1"/>
                  </a:moveTo>
                  <a:cubicBezTo>
                    <a:pt x="390" y="1"/>
                    <a:pt x="1" y="938"/>
                    <a:pt x="548" y="1490"/>
                  </a:cubicBezTo>
                  <a:cubicBezTo>
                    <a:pt x="727" y="1667"/>
                    <a:pt x="945" y="1746"/>
                    <a:pt x="1159" y="1746"/>
                  </a:cubicBezTo>
                  <a:cubicBezTo>
                    <a:pt x="1608" y="1746"/>
                    <a:pt x="2038" y="1398"/>
                    <a:pt x="2038" y="870"/>
                  </a:cubicBezTo>
                  <a:cubicBezTo>
                    <a:pt x="2038" y="390"/>
                    <a:pt x="1648" y="1"/>
                    <a:pt x="1168" y="1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7"/>
            <p:cNvSpPr/>
            <p:nvPr/>
          </p:nvSpPr>
          <p:spPr>
            <a:xfrm>
              <a:off x="2784594" y="2583520"/>
              <a:ext cx="46051" cy="42281"/>
            </a:xfrm>
            <a:custGeom>
              <a:avLst/>
              <a:gdLst/>
              <a:ahLst/>
              <a:cxnLst/>
              <a:rect l="l" t="t" r="r" b="b"/>
              <a:pathLst>
                <a:path w="1759" h="1615" extrusionOk="0">
                  <a:moveTo>
                    <a:pt x="1197" y="1"/>
                  </a:moveTo>
                  <a:lnTo>
                    <a:pt x="1197" y="1"/>
                  </a:lnTo>
                  <a:cubicBezTo>
                    <a:pt x="1576" y="628"/>
                    <a:pt x="1071" y="1328"/>
                    <a:pt x="454" y="1328"/>
                  </a:cubicBezTo>
                  <a:cubicBezTo>
                    <a:pt x="305" y="1328"/>
                    <a:pt x="151" y="1288"/>
                    <a:pt x="0" y="1197"/>
                  </a:cubicBezTo>
                  <a:lnTo>
                    <a:pt x="0" y="1197"/>
                  </a:lnTo>
                  <a:cubicBezTo>
                    <a:pt x="167" y="1470"/>
                    <a:pt x="455" y="1615"/>
                    <a:pt x="746" y="1615"/>
                  </a:cubicBezTo>
                  <a:cubicBezTo>
                    <a:pt x="966" y="1615"/>
                    <a:pt x="1188" y="1532"/>
                    <a:pt x="1360" y="1360"/>
                  </a:cubicBezTo>
                  <a:cubicBezTo>
                    <a:pt x="1759" y="957"/>
                    <a:pt x="1677" y="289"/>
                    <a:pt x="119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7"/>
            <p:cNvSpPr/>
            <p:nvPr/>
          </p:nvSpPr>
          <p:spPr>
            <a:xfrm>
              <a:off x="2604109" y="2439295"/>
              <a:ext cx="399088" cy="373144"/>
            </a:xfrm>
            <a:custGeom>
              <a:avLst/>
              <a:gdLst/>
              <a:ahLst/>
              <a:cxnLst/>
              <a:rect l="l" t="t" r="r" b="b"/>
              <a:pathLst>
                <a:path w="15244" h="14253" extrusionOk="0">
                  <a:moveTo>
                    <a:pt x="11886" y="3564"/>
                  </a:moveTo>
                  <a:cubicBezTo>
                    <a:pt x="11924" y="3564"/>
                    <a:pt x="11958" y="3598"/>
                    <a:pt x="11958" y="3641"/>
                  </a:cubicBezTo>
                  <a:lnTo>
                    <a:pt x="11958" y="4121"/>
                  </a:lnTo>
                  <a:cubicBezTo>
                    <a:pt x="11958" y="4160"/>
                    <a:pt x="11924" y="4193"/>
                    <a:pt x="11886" y="4193"/>
                  </a:cubicBezTo>
                  <a:lnTo>
                    <a:pt x="3359" y="4193"/>
                  </a:lnTo>
                  <a:cubicBezTo>
                    <a:pt x="3315" y="4193"/>
                    <a:pt x="3282" y="4160"/>
                    <a:pt x="3282" y="4121"/>
                  </a:cubicBezTo>
                  <a:lnTo>
                    <a:pt x="3282" y="3641"/>
                  </a:lnTo>
                  <a:cubicBezTo>
                    <a:pt x="3282" y="3598"/>
                    <a:pt x="3315" y="3564"/>
                    <a:pt x="3359" y="3564"/>
                  </a:cubicBezTo>
                  <a:close/>
                  <a:moveTo>
                    <a:pt x="5535" y="4645"/>
                  </a:moveTo>
                  <a:lnTo>
                    <a:pt x="5535" y="5226"/>
                  </a:lnTo>
                  <a:lnTo>
                    <a:pt x="5367" y="5394"/>
                  </a:lnTo>
                  <a:lnTo>
                    <a:pt x="4353" y="5394"/>
                  </a:lnTo>
                  <a:lnTo>
                    <a:pt x="4185" y="5226"/>
                  </a:lnTo>
                  <a:lnTo>
                    <a:pt x="4185" y="4645"/>
                  </a:lnTo>
                  <a:close/>
                  <a:moveTo>
                    <a:pt x="11059" y="4645"/>
                  </a:moveTo>
                  <a:lnTo>
                    <a:pt x="11059" y="5226"/>
                  </a:lnTo>
                  <a:lnTo>
                    <a:pt x="10891" y="5394"/>
                  </a:lnTo>
                  <a:lnTo>
                    <a:pt x="9878" y="5394"/>
                  </a:lnTo>
                  <a:lnTo>
                    <a:pt x="9710" y="5226"/>
                  </a:lnTo>
                  <a:lnTo>
                    <a:pt x="9710" y="4645"/>
                  </a:lnTo>
                  <a:close/>
                  <a:moveTo>
                    <a:pt x="3733" y="4645"/>
                  </a:moveTo>
                  <a:lnTo>
                    <a:pt x="3733" y="5322"/>
                  </a:lnTo>
                  <a:cubicBezTo>
                    <a:pt x="3733" y="5380"/>
                    <a:pt x="3757" y="5438"/>
                    <a:pt x="3801" y="5481"/>
                  </a:cubicBezTo>
                  <a:lnTo>
                    <a:pt x="4031" y="5716"/>
                  </a:lnTo>
                  <a:lnTo>
                    <a:pt x="4031" y="6355"/>
                  </a:lnTo>
                  <a:lnTo>
                    <a:pt x="481" y="6355"/>
                  </a:lnTo>
                  <a:lnTo>
                    <a:pt x="644" y="4712"/>
                  </a:lnTo>
                  <a:cubicBezTo>
                    <a:pt x="644" y="4674"/>
                    <a:pt x="678" y="4645"/>
                    <a:pt x="716" y="4645"/>
                  </a:cubicBezTo>
                  <a:close/>
                  <a:moveTo>
                    <a:pt x="14523" y="4645"/>
                  </a:moveTo>
                  <a:cubicBezTo>
                    <a:pt x="14562" y="4645"/>
                    <a:pt x="14595" y="4674"/>
                    <a:pt x="14600" y="4712"/>
                  </a:cubicBezTo>
                  <a:lnTo>
                    <a:pt x="14759" y="6355"/>
                  </a:lnTo>
                  <a:lnTo>
                    <a:pt x="11208" y="6355"/>
                  </a:lnTo>
                  <a:lnTo>
                    <a:pt x="11208" y="5716"/>
                  </a:lnTo>
                  <a:lnTo>
                    <a:pt x="11444" y="5481"/>
                  </a:lnTo>
                  <a:cubicBezTo>
                    <a:pt x="11487" y="5438"/>
                    <a:pt x="11511" y="5380"/>
                    <a:pt x="11511" y="5322"/>
                  </a:cubicBezTo>
                  <a:lnTo>
                    <a:pt x="11511" y="4645"/>
                  </a:lnTo>
                  <a:close/>
                  <a:moveTo>
                    <a:pt x="5232" y="5846"/>
                  </a:moveTo>
                  <a:lnTo>
                    <a:pt x="5232" y="10439"/>
                  </a:lnTo>
                  <a:lnTo>
                    <a:pt x="4483" y="10439"/>
                  </a:lnTo>
                  <a:lnTo>
                    <a:pt x="4483" y="5846"/>
                  </a:lnTo>
                  <a:close/>
                  <a:moveTo>
                    <a:pt x="10757" y="5846"/>
                  </a:moveTo>
                  <a:lnTo>
                    <a:pt x="10757" y="10439"/>
                  </a:lnTo>
                  <a:lnTo>
                    <a:pt x="10007" y="10439"/>
                  </a:lnTo>
                  <a:lnTo>
                    <a:pt x="10007" y="5846"/>
                  </a:lnTo>
                  <a:close/>
                  <a:moveTo>
                    <a:pt x="5371" y="10890"/>
                  </a:moveTo>
                  <a:lnTo>
                    <a:pt x="5540" y="11058"/>
                  </a:lnTo>
                  <a:lnTo>
                    <a:pt x="5540" y="11640"/>
                  </a:lnTo>
                  <a:lnTo>
                    <a:pt x="4185" y="11640"/>
                  </a:lnTo>
                  <a:lnTo>
                    <a:pt x="4185" y="11058"/>
                  </a:lnTo>
                  <a:lnTo>
                    <a:pt x="4353" y="10890"/>
                  </a:lnTo>
                  <a:close/>
                  <a:moveTo>
                    <a:pt x="7622" y="8491"/>
                  </a:moveTo>
                  <a:cubicBezTo>
                    <a:pt x="7695" y="8491"/>
                    <a:pt x="7769" y="8512"/>
                    <a:pt x="7831" y="8555"/>
                  </a:cubicBezTo>
                  <a:lnTo>
                    <a:pt x="8225" y="8820"/>
                  </a:lnTo>
                  <a:cubicBezTo>
                    <a:pt x="8326" y="8887"/>
                    <a:pt x="8388" y="9002"/>
                    <a:pt x="8388" y="9127"/>
                  </a:cubicBezTo>
                  <a:lnTo>
                    <a:pt x="8388" y="11640"/>
                  </a:lnTo>
                  <a:lnTo>
                    <a:pt x="6856" y="11640"/>
                  </a:lnTo>
                  <a:lnTo>
                    <a:pt x="6856" y="9127"/>
                  </a:lnTo>
                  <a:cubicBezTo>
                    <a:pt x="6856" y="8997"/>
                    <a:pt x="6918" y="8882"/>
                    <a:pt x="7024" y="8815"/>
                  </a:cubicBezTo>
                  <a:lnTo>
                    <a:pt x="7413" y="8555"/>
                  </a:lnTo>
                  <a:cubicBezTo>
                    <a:pt x="7476" y="8512"/>
                    <a:pt x="7549" y="8491"/>
                    <a:pt x="7622" y="8491"/>
                  </a:cubicBezTo>
                  <a:close/>
                  <a:moveTo>
                    <a:pt x="10896" y="10890"/>
                  </a:moveTo>
                  <a:lnTo>
                    <a:pt x="11064" y="11058"/>
                  </a:lnTo>
                  <a:lnTo>
                    <a:pt x="11064" y="11640"/>
                  </a:lnTo>
                  <a:lnTo>
                    <a:pt x="9710" y="11640"/>
                  </a:lnTo>
                  <a:lnTo>
                    <a:pt x="9710" y="11058"/>
                  </a:lnTo>
                  <a:lnTo>
                    <a:pt x="9878" y="10890"/>
                  </a:lnTo>
                  <a:close/>
                  <a:moveTo>
                    <a:pt x="9258" y="4645"/>
                  </a:moveTo>
                  <a:lnTo>
                    <a:pt x="9258" y="5322"/>
                  </a:lnTo>
                  <a:cubicBezTo>
                    <a:pt x="9258" y="5380"/>
                    <a:pt x="9282" y="5438"/>
                    <a:pt x="9325" y="5481"/>
                  </a:cubicBezTo>
                  <a:lnTo>
                    <a:pt x="9561" y="5716"/>
                  </a:lnTo>
                  <a:lnTo>
                    <a:pt x="9561" y="10573"/>
                  </a:lnTo>
                  <a:lnTo>
                    <a:pt x="9325" y="10804"/>
                  </a:lnTo>
                  <a:cubicBezTo>
                    <a:pt x="9282" y="10847"/>
                    <a:pt x="9258" y="10905"/>
                    <a:pt x="9258" y="10967"/>
                  </a:cubicBezTo>
                  <a:lnTo>
                    <a:pt x="9258" y="11640"/>
                  </a:lnTo>
                  <a:lnTo>
                    <a:pt x="8835" y="11640"/>
                  </a:lnTo>
                  <a:lnTo>
                    <a:pt x="8835" y="9132"/>
                  </a:lnTo>
                  <a:cubicBezTo>
                    <a:pt x="8835" y="8858"/>
                    <a:pt x="8701" y="8599"/>
                    <a:pt x="8475" y="8445"/>
                  </a:cubicBezTo>
                  <a:lnTo>
                    <a:pt x="8081" y="8181"/>
                  </a:lnTo>
                  <a:cubicBezTo>
                    <a:pt x="7942" y="8087"/>
                    <a:pt x="7781" y="8040"/>
                    <a:pt x="7620" y="8040"/>
                  </a:cubicBezTo>
                  <a:cubicBezTo>
                    <a:pt x="7460" y="8040"/>
                    <a:pt x="7300" y="8087"/>
                    <a:pt x="7163" y="8181"/>
                  </a:cubicBezTo>
                  <a:lnTo>
                    <a:pt x="6774" y="8440"/>
                  </a:lnTo>
                  <a:cubicBezTo>
                    <a:pt x="6544" y="8594"/>
                    <a:pt x="6404" y="8853"/>
                    <a:pt x="6404" y="9127"/>
                  </a:cubicBezTo>
                  <a:lnTo>
                    <a:pt x="6404" y="11644"/>
                  </a:lnTo>
                  <a:lnTo>
                    <a:pt x="5986" y="11644"/>
                  </a:lnTo>
                  <a:lnTo>
                    <a:pt x="5986" y="10967"/>
                  </a:lnTo>
                  <a:cubicBezTo>
                    <a:pt x="5986" y="10905"/>
                    <a:pt x="5962" y="10847"/>
                    <a:pt x="5919" y="10809"/>
                  </a:cubicBezTo>
                  <a:lnTo>
                    <a:pt x="5684" y="10573"/>
                  </a:lnTo>
                  <a:lnTo>
                    <a:pt x="5684" y="5716"/>
                  </a:lnTo>
                  <a:lnTo>
                    <a:pt x="5919" y="5481"/>
                  </a:lnTo>
                  <a:cubicBezTo>
                    <a:pt x="5962" y="5438"/>
                    <a:pt x="5986" y="5380"/>
                    <a:pt x="5986" y="5322"/>
                  </a:cubicBezTo>
                  <a:lnTo>
                    <a:pt x="5986" y="4645"/>
                  </a:lnTo>
                  <a:close/>
                  <a:moveTo>
                    <a:pt x="11660" y="12091"/>
                  </a:moveTo>
                  <a:lnTo>
                    <a:pt x="11660" y="12720"/>
                  </a:lnTo>
                  <a:lnTo>
                    <a:pt x="3584" y="12720"/>
                  </a:lnTo>
                  <a:lnTo>
                    <a:pt x="3584" y="12091"/>
                  </a:lnTo>
                  <a:close/>
                  <a:moveTo>
                    <a:pt x="2532" y="13172"/>
                  </a:moveTo>
                  <a:lnTo>
                    <a:pt x="2532" y="13801"/>
                  </a:lnTo>
                  <a:lnTo>
                    <a:pt x="822" y="13801"/>
                  </a:lnTo>
                  <a:lnTo>
                    <a:pt x="822" y="13172"/>
                  </a:lnTo>
                  <a:close/>
                  <a:moveTo>
                    <a:pt x="12261" y="13172"/>
                  </a:moveTo>
                  <a:lnTo>
                    <a:pt x="12261" y="13801"/>
                  </a:lnTo>
                  <a:lnTo>
                    <a:pt x="2984" y="13801"/>
                  </a:lnTo>
                  <a:lnTo>
                    <a:pt x="2984" y="13172"/>
                  </a:lnTo>
                  <a:close/>
                  <a:moveTo>
                    <a:pt x="14422" y="13172"/>
                  </a:moveTo>
                  <a:lnTo>
                    <a:pt x="14422" y="13801"/>
                  </a:lnTo>
                  <a:lnTo>
                    <a:pt x="12712" y="13801"/>
                  </a:lnTo>
                  <a:lnTo>
                    <a:pt x="12712" y="13172"/>
                  </a:lnTo>
                  <a:close/>
                  <a:moveTo>
                    <a:pt x="7622" y="1"/>
                  </a:moveTo>
                  <a:cubicBezTo>
                    <a:pt x="7574" y="1"/>
                    <a:pt x="7526" y="16"/>
                    <a:pt x="7485" y="48"/>
                  </a:cubicBezTo>
                  <a:lnTo>
                    <a:pt x="6058" y="1157"/>
                  </a:lnTo>
                  <a:cubicBezTo>
                    <a:pt x="5879" y="1309"/>
                    <a:pt x="6019" y="1558"/>
                    <a:pt x="6203" y="1558"/>
                  </a:cubicBezTo>
                  <a:cubicBezTo>
                    <a:pt x="6247" y="1558"/>
                    <a:pt x="6292" y="1545"/>
                    <a:pt x="6337" y="1513"/>
                  </a:cubicBezTo>
                  <a:lnTo>
                    <a:pt x="7625" y="513"/>
                  </a:lnTo>
                  <a:lnTo>
                    <a:pt x="10959" y="3117"/>
                  </a:lnTo>
                  <a:lnTo>
                    <a:pt x="4286" y="3117"/>
                  </a:lnTo>
                  <a:lnTo>
                    <a:pt x="5516" y="2156"/>
                  </a:lnTo>
                  <a:cubicBezTo>
                    <a:pt x="5704" y="2006"/>
                    <a:pt x="5566" y="1748"/>
                    <a:pt x="5380" y="1748"/>
                  </a:cubicBezTo>
                  <a:cubicBezTo>
                    <a:pt x="5334" y="1748"/>
                    <a:pt x="5285" y="1764"/>
                    <a:pt x="5237" y="1801"/>
                  </a:cubicBezTo>
                  <a:lnTo>
                    <a:pt x="3551" y="3112"/>
                  </a:lnTo>
                  <a:lnTo>
                    <a:pt x="3359" y="3112"/>
                  </a:lnTo>
                  <a:cubicBezTo>
                    <a:pt x="3070" y="3112"/>
                    <a:pt x="2835" y="3348"/>
                    <a:pt x="2835" y="3641"/>
                  </a:cubicBezTo>
                  <a:lnTo>
                    <a:pt x="2835" y="4121"/>
                  </a:lnTo>
                  <a:cubicBezTo>
                    <a:pt x="2835" y="4145"/>
                    <a:pt x="2835" y="4169"/>
                    <a:pt x="2840" y="4193"/>
                  </a:cubicBezTo>
                  <a:lnTo>
                    <a:pt x="721" y="4193"/>
                  </a:lnTo>
                  <a:cubicBezTo>
                    <a:pt x="447" y="4193"/>
                    <a:pt x="222" y="4400"/>
                    <a:pt x="198" y="4669"/>
                  </a:cubicBezTo>
                  <a:lnTo>
                    <a:pt x="10" y="6562"/>
                  </a:lnTo>
                  <a:cubicBezTo>
                    <a:pt x="1" y="6691"/>
                    <a:pt x="101" y="6807"/>
                    <a:pt x="236" y="6807"/>
                  </a:cubicBezTo>
                  <a:lnTo>
                    <a:pt x="370" y="6807"/>
                  </a:lnTo>
                  <a:lnTo>
                    <a:pt x="370" y="7921"/>
                  </a:lnTo>
                  <a:cubicBezTo>
                    <a:pt x="370" y="8073"/>
                    <a:pt x="483" y="8148"/>
                    <a:pt x="596" y="8148"/>
                  </a:cubicBezTo>
                  <a:cubicBezTo>
                    <a:pt x="709" y="8148"/>
                    <a:pt x="822" y="8073"/>
                    <a:pt x="822" y="7921"/>
                  </a:cubicBezTo>
                  <a:lnTo>
                    <a:pt x="822" y="6807"/>
                  </a:lnTo>
                  <a:lnTo>
                    <a:pt x="4036" y="6807"/>
                  </a:lnTo>
                  <a:lnTo>
                    <a:pt x="4036" y="10573"/>
                  </a:lnTo>
                  <a:lnTo>
                    <a:pt x="3801" y="10809"/>
                  </a:lnTo>
                  <a:cubicBezTo>
                    <a:pt x="3757" y="10847"/>
                    <a:pt x="3733" y="10905"/>
                    <a:pt x="3733" y="10967"/>
                  </a:cubicBezTo>
                  <a:lnTo>
                    <a:pt x="3733" y="11640"/>
                  </a:lnTo>
                  <a:lnTo>
                    <a:pt x="3359" y="11640"/>
                  </a:lnTo>
                  <a:cubicBezTo>
                    <a:pt x="3234" y="11640"/>
                    <a:pt x="3133" y="11740"/>
                    <a:pt x="3133" y="11865"/>
                  </a:cubicBezTo>
                  <a:lnTo>
                    <a:pt x="3133" y="12720"/>
                  </a:lnTo>
                  <a:lnTo>
                    <a:pt x="822" y="12720"/>
                  </a:lnTo>
                  <a:lnTo>
                    <a:pt x="822" y="8973"/>
                  </a:lnTo>
                  <a:cubicBezTo>
                    <a:pt x="822" y="8824"/>
                    <a:pt x="709" y="8750"/>
                    <a:pt x="596" y="8750"/>
                  </a:cubicBezTo>
                  <a:cubicBezTo>
                    <a:pt x="483" y="8750"/>
                    <a:pt x="370" y="8824"/>
                    <a:pt x="370" y="8973"/>
                  </a:cubicBezTo>
                  <a:lnTo>
                    <a:pt x="370" y="14027"/>
                  </a:lnTo>
                  <a:cubicBezTo>
                    <a:pt x="370" y="14152"/>
                    <a:pt x="471" y="14253"/>
                    <a:pt x="596" y="14253"/>
                  </a:cubicBezTo>
                  <a:lnTo>
                    <a:pt x="14648" y="14253"/>
                  </a:lnTo>
                  <a:cubicBezTo>
                    <a:pt x="14773" y="14253"/>
                    <a:pt x="14874" y="14152"/>
                    <a:pt x="14874" y="14027"/>
                  </a:cubicBezTo>
                  <a:lnTo>
                    <a:pt x="14874" y="11375"/>
                  </a:lnTo>
                  <a:cubicBezTo>
                    <a:pt x="14874" y="11226"/>
                    <a:pt x="14761" y="11152"/>
                    <a:pt x="14648" y="11152"/>
                  </a:cubicBezTo>
                  <a:cubicBezTo>
                    <a:pt x="14535" y="11152"/>
                    <a:pt x="14422" y="11226"/>
                    <a:pt x="14422" y="11375"/>
                  </a:cubicBezTo>
                  <a:lnTo>
                    <a:pt x="14422" y="12720"/>
                  </a:lnTo>
                  <a:lnTo>
                    <a:pt x="12112" y="12720"/>
                  </a:lnTo>
                  <a:lnTo>
                    <a:pt x="12112" y="11865"/>
                  </a:lnTo>
                  <a:cubicBezTo>
                    <a:pt x="12112" y="11740"/>
                    <a:pt x="12011" y="11640"/>
                    <a:pt x="11886" y="11640"/>
                  </a:cubicBezTo>
                  <a:lnTo>
                    <a:pt x="11511" y="11640"/>
                  </a:lnTo>
                  <a:lnTo>
                    <a:pt x="11511" y="10967"/>
                  </a:lnTo>
                  <a:cubicBezTo>
                    <a:pt x="11511" y="10905"/>
                    <a:pt x="11487" y="10847"/>
                    <a:pt x="11444" y="10809"/>
                  </a:cubicBezTo>
                  <a:lnTo>
                    <a:pt x="11208" y="10573"/>
                  </a:lnTo>
                  <a:lnTo>
                    <a:pt x="11208" y="6807"/>
                  </a:lnTo>
                  <a:lnTo>
                    <a:pt x="14422" y="6807"/>
                  </a:lnTo>
                  <a:lnTo>
                    <a:pt x="14422" y="10328"/>
                  </a:lnTo>
                  <a:cubicBezTo>
                    <a:pt x="14422" y="10477"/>
                    <a:pt x="14535" y="10551"/>
                    <a:pt x="14648" y="10551"/>
                  </a:cubicBezTo>
                  <a:cubicBezTo>
                    <a:pt x="14761" y="10551"/>
                    <a:pt x="14874" y="10477"/>
                    <a:pt x="14874" y="10328"/>
                  </a:cubicBezTo>
                  <a:lnTo>
                    <a:pt x="14874" y="6807"/>
                  </a:lnTo>
                  <a:lnTo>
                    <a:pt x="15008" y="6807"/>
                  </a:lnTo>
                  <a:cubicBezTo>
                    <a:pt x="15143" y="6807"/>
                    <a:pt x="15244" y="6691"/>
                    <a:pt x="15234" y="6562"/>
                  </a:cubicBezTo>
                  <a:lnTo>
                    <a:pt x="15047" y="4669"/>
                  </a:lnTo>
                  <a:cubicBezTo>
                    <a:pt x="15023" y="4400"/>
                    <a:pt x="14797" y="4193"/>
                    <a:pt x="14528" y="4193"/>
                  </a:cubicBezTo>
                  <a:lnTo>
                    <a:pt x="12405" y="4193"/>
                  </a:lnTo>
                  <a:cubicBezTo>
                    <a:pt x="12409" y="4169"/>
                    <a:pt x="12409" y="4145"/>
                    <a:pt x="12409" y="4121"/>
                  </a:cubicBezTo>
                  <a:lnTo>
                    <a:pt x="12409" y="3641"/>
                  </a:lnTo>
                  <a:cubicBezTo>
                    <a:pt x="12409" y="3348"/>
                    <a:pt x="12174" y="3112"/>
                    <a:pt x="11886" y="3112"/>
                  </a:cubicBezTo>
                  <a:lnTo>
                    <a:pt x="11694" y="3112"/>
                  </a:lnTo>
                  <a:lnTo>
                    <a:pt x="7759" y="48"/>
                  </a:lnTo>
                  <a:cubicBezTo>
                    <a:pt x="7718" y="16"/>
                    <a:pt x="7670" y="1"/>
                    <a:pt x="76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7"/>
            <p:cNvSpPr/>
            <p:nvPr/>
          </p:nvSpPr>
          <p:spPr>
            <a:xfrm>
              <a:off x="2912509" y="2633969"/>
              <a:ext cx="54219" cy="72335"/>
            </a:xfrm>
            <a:custGeom>
              <a:avLst/>
              <a:gdLst/>
              <a:ahLst/>
              <a:cxnLst/>
              <a:rect l="l" t="t" r="r" b="b"/>
              <a:pathLst>
                <a:path w="2071" h="2763" extrusionOk="0">
                  <a:moveTo>
                    <a:pt x="1038" y="452"/>
                  </a:moveTo>
                  <a:cubicBezTo>
                    <a:pt x="1360" y="452"/>
                    <a:pt x="1624" y="716"/>
                    <a:pt x="1624" y="1038"/>
                  </a:cubicBezTo>
                  <a:lnTo>
                    <a:pt x="1624" y="2316"/>
                  </a:lnTo>
                  <a:lnTo>
                    <a:pt x="452" y="2316"/>
                  </a:lnTo>
                  <a:lnTo>
                    <a:pt x="452" y="1038"/>
                  </a:lnTo>
                  <a:cubicBezTo>
                    <a:pt x="452" y="716"/>
                    <a:pt x="711" y="452"/>
                    <a:pt x="1038" y="452"/>
                  </a:cubicBezTo>
                  <a:close/>
                  <a:moveTo>
                    <a:pt x="1038" y="0"/>
                  </a:moveTo>
                  <a:cubicBezTo>
                    <a:pt x="466" y="0"/>
                    <a:pt x="0" y="466"/>
                    <a:pt x="0" y="1038"/>
                  </a:cubicBezTo>
                  <a:lnTo>
                    <a:pt x="0" y="2541"/>
                  </a:lnTo>
                  <a:cubicBezTo>
                    <a:pt x="0" y="2662"/>
                    <a:pt x="101" y="2762"/>
                    <a:pt x="226" y="2762"/>
                  </a:cubicBezTo>
                  <a:lnTo>
                    <a:pt x="1850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9" y="0"/>
                    <a:pt x="1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7"/>
            <p:cNvSpPr/>
            <p:nvPr/>
          </p:nvSpPr>
          <p:spPr>
            <a:xfrm>
              <a:off x="2765587" y="2574226"/>
              <a:ext cx="67204" cy="57491"/>
            </a:xfrm>
            <a:custGeom>
              <a:avLst/>
              <a:gdLst/>
              <a:ahLst/>
              <a:cxnLst/>
              <a:rect l="l" t="t" r="r" b="b"/>
              <a:pathLst>
                <a:path w="2567" h="2196" extrusionOk="0">
                  <a:moveTo>
                    <a:pt x="1463" y="451"/>
                  </a:moveTo>
                  <a:cubicBezTo>
                    <a:pt x="1795" y="451"/>
                    <a:pt x="2115" y="708"/>
                    <a:pt x="2115" y="1095"/>
                  </a:cubicBezTo>
                  <a:cubicBezTo>
                    <a:pt x="2115" y="1456"/>
                    <a:pt x="1826" y="1744"/>
                    <a:pt x="1471" y="1744"/>
                  </a:cubicBezTo>
                  <a:cubicBezTo>
                    <a:pt x="895" y="1744"/>
                    <a:pt x="606" y="1047"/>
                    <a:pt x="1015" y="639"/>
                  </a:cubicBezTo>
                  <a:cubicBezTo>
                    <a:pt x="1145" y="509"/>
                    <a:pt x="1305" y="451"/>
                    <a:pt x="1463" y="451"/>
                  </a:cubicBezTo>
                  <a:close/>
                  <a:moveTo>
                    <a:pt x="1471" y="0"/>
                  </a:moveTo>
                  <a:cubicBezTo>
                    <a:pt x="491" y="0"/>
                    <a:pt x="1" y="1182"/>
                    <a:pt x="693" y="1874"/>
                  </a:cubicBezTo>
                  <a:cubicBezTo>
                    <a:pt x="916" y="2096"/>
                    <a:pt x="1191" y="2195"/>
                    <a:pt x="1460" y="2195"/>
                  </a:cubicBezTo>
                  <a:cubicBezTo>
                    <a:pt x="2023" y="2195"/>
                    <a:pt x="2563" y="1759"/>
                    <a:pt x="2566" y="1095"/>
                  </a:cubicBezTo>
                  <a:cubicBezTo>
                    <a:pt x="2562" y="495"/>
                    <a:pt x="2072" y="5"/>
                    <a:pt x="147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87"/>
            <p:cNvSpPr/>
            <p:nvPr/>
          </p:nvSpPr>
          <p:spPr>
            <a:xfrm>
              <a:off x="2640577" y="2633969"/>
              <a:ext cx="54245" cy="72335"/>
            </a:xfrm>
            <a:custGeom>
              <a:avLst/>
              <a:gdLst/>
              <a:ahLst/>
              <a:cxnLst/>
              <a:rect l="l" t="t" r="r" b="b"/>
              <a:pathLst>
                <a:path w="2072" h="2763" extrusionOk="0">
                  <a:moveTo>
                    <a:pt x="1034" y="452"/>
                  </a:moveTo>
                  <a:cubicBezTo>
                    <a:pt x="1355" y="452"/>
                    <a:pt x="1620" y="716"/>
                    <a:pt x="1620" y="1038"/>
                  </a:cubicBezTo>
                  <a:lnTo>
                    <a:pt x="1620" y="2316"/>
                  </a:lnTo>
                  <a:lnTo>
                    <a:pt x="448" y="2316"/>
                  </a:lnTo>
                  <a:lnTo>
                    <a:pt x="448" y="1038"/>
                  </a:lnTo>
                  <a:cubicBezTo>
                    <a:pt x="448" y="716"/>
                    <a:pt x="712" y="452"/>
                    <a:pt x="1034" y="452"/>
                  </a:cubicBezTo>
                  <a:close/>
                  <a:moveTo>
                    <a:pt x="1034" y="0"/>
                  </a:moveTo>
                  <a:cubicBezTo>
                    <a:pt x="462" y="0"/>
                    <a:pt x="1" y="466"/>
                    <a:pt x="1" y="1038"/>
                  </a:cubicBezTo>
                  <a:lnTo>
                    <a:pt x="1" y="2541"/>
                  </a:lnTo>
                  <a:cubicBezTo>
                    <a:pt x="1" y="2662"/>
                    <a:pt x="97" y="2762"/>
                    <a:pt x="222" y="2762"/>
                  </a:cubicBezTo>
                  <a:lnTo>
                    <a:pt x="1845" y="2762"/>
                  </a:lnTo>
                  <a:cubicBezTo>
                    <a:pt x="1970" y="2762"/>
                    <a:pt x="2071" y="2662"/>
                    <a:pt x="2071" y="2541"/>
                  </a:cubicBezTo>
                  <a:lnTo>
                    <a:pt x="2071" y="1038"/>
                  </a:lnTo>
                  <a:cubicBezTo>
                    <a:pt x="2071" y="466"/>
                    <a:pt x="1605" y="0"/>
                    <a:pt x="10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2" name="Google Shape;17352;p87"/>
          <p:cNvGrpSpPr/>
          <p:nvPr/>
        </p:nvGrpSpPr>
        <p:grpSpPr>
          <a:xfrm>
            <a:off x="7086308" y="2461521"/>
            <a:ext cx="368536" cy="353692"/>
            <a:chOff x="7086308" y="2461521"/>
            <a:chExt cx="368536" cy="353692"/>
          </a:xfrm>
        </p:grpSpPr>
        <p:sp>
          <p:nvSpPr>
            <p:cNvPr id="17353" name="Google Shape;17353;p87"/>
            <p:cNvSpPr/>
            <p:nvPr/>
          </p:nvSpPr>
          <p:spPr>
            <a:xfrm>
              <a:off x="7181629" y="2468695"/>
              <a:ext cx="177762" cy="98515"/>
            </a:xfrm>
            <a:custGeom>
              <a:avLst/>
              <a:gdLst/>
              <a:ahLst/>
              <a:cxnLst/>
              <a:rect l="l" t="t" r="r" b="b"/>
              <a:pathLst>
                <a:path w="6790" h="3763" extrusionOk="0">
                  <a:moveTo>
                    <a:pt x="1836" y="1"/>
                  </a:moveTo>
                  <a:cubicBezTo>
                    <a:pt x="822" y="1"/>
                    <a:pt x="1" y="822"/>
                    <a:pt x="1" y="1836"/>
                  </a:cubicBezTo>
                  <a:lnTo>
                    <a:pt x="1" y="2729"/>
                  </a:lnTo>
                  <a:lnTo>
                    <a:pt x="1" y="3757"/>
                  </a:lnTo>
                  <a:lnTo>
                    <a:pt x="1019" y="3757"/>
                  </a:lnTo>
                  <a:lnTo>
                    <a:pt x="1019" y="1836"/>
                  </a:lnTo>
                  <a:cubicBezTo>
                    <a:pt x="1019" y="1384"/>
                    <a:pt x="1385" y="1019"/>
                    <a:pt x="1836" y="1019"/>
                  </a:cubicBezTo>
                  <a:lnTo>
                    <a:pt x="4959" y="1019"/>
                  </a:lnTo>
                  <a:cubicBezTo>
                    <a:pt x="5410" y="1019"/>
                    <a:pt x="5771" y="1384"/>
                    <a:pt x="5771" y="1836"/>
                  </a:cubicBezTo>
                  <a:lnTo>
                    <a:pt x="5771" y="3762"/>
                  </a:lnTo>
                  <a:lnTo>
                    <a:pt x="6789" y="3762"/>
                  </a:lnTo>
                  <a:lnTo>
                    <a:pt x="6789" y="1836"/>
                  </a:lnTo>
                  <a:cubicBezTo>
                    <a:pt x="6789" y="822"/>
                    <a:pt x="5968" y="1"/>
                    <a:pt x="495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7"/>
            <p:cNvSpPr/>
            <p:nvPr/>
          </p:nvSpPr>
          <p:spPr>
            <a:xfrm>
              <a:off x="7181525" y="2540140"/>
              <a:ext cx="26808" cy="26939"/>
            </a:xfrm>
            <a:custGeom>
              <a:avLst/>
              <a:gdLst/>
              <a:ahLst/>
              <a:cxnLst/>
              <a:rect l="l" t="t" r="r" b="b"/>
              <a:pathLst>
                <a:path w="1024" h="1029" extrusionOk="0">
                  <a:moveTo>
                    <a:pt x="260" y="0"/>
                  </a:moveTo>
                  <a:cubicBezTo>
                    <a:pt x="173" y="0"/>
                    <a:pt x="87" y="0"/>
                    <a:pt x="0" y="10"/>
                  </a:cubicBezTo>
                  <a:lnTo>
                    <a:pt x="0" y="1028"/>
                  </a:lnTo>
                  <a:lnTo>
                    <a:pt x="1019" y="1028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7"/>
            <p:cNvSpPr/>
            <p:nvPr/>
          </p:nvSpPr>
          <p:spPr>
            <a:xfrm>
              <a:off x="7332688" y="2540140"/>
              <a:ext cx="26808" cy="27175"/>
            </a:xfrm>
            <a:custGeom>
              <a:avLst/>
              <a:gdLst/>
              <a:ahLst/>
              <a:cxnLst/>
              <a:rect l="l" t="t" r="r" b="b"/>
              <a:pathLst>
                <a:path w="1024" h="1038" extrusionOk="0">
                  <a:moveTo>
                    <a:pt x="1" y="0"/>
                  </a:moveTo>
                  <a:lnTo>
                    <a:pt x="5" y="1038"/>
                  </a:lnTo>
                  <a:lnTo>
                    <a:pt x="1024" y="1038"/>
                  </a:lnTo>
                  <a:lnTo>
                    <a:pt x="1024" y="10"/>
                  </a:lnTo>
                  <a:cubicBezTo>
                    <a:pt x="937" y="0"/>
                    <a:pt x="851" y="0"/>
                    <a:pt x="76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7"/>
            <p:cNvSpPr/>
            <p:nvPr/>
          </p:nvSpPr>
          <p:spPr>
            <a:xfrm>
              <a:off x="7093481" y="2567053"/>
              <a:ext cx="354189" cy="241118"/>
            </a:xfrm>
            <a:custGeom>
              <a:avLst/>
              <a:gdLst/>
              <a:ahLst/>
              <a:cxnLst/>
              <a:rect l="l" t="t" r="r" b="b"/>
              <a:pathLst>
                <a:path w="13529" h="9210" extrusionOk="0">
                  <a:moveTo>
                    <a:pt x="3627" y="0"/>
                  </a:moveTo>
                  <a:cubicBezTo>
                    <a:pt x="1624" y="0"/>
                    <a:pt x="0" y="1624"/>
                    <a:pt x="0" y="3623"/>
                  </a:cubicBezTo>
                  <a:lnTo>
                    <a:pt x="0" y="8422"/>
                  </a:lnTo>
                  <a:cubicBezTo>
                    <a:pt x="0" y="8859"/>
                    <a:pt x="356" y="9210"/>
                    <a:pt x="793" y="9210"/>
                  </a:cubicBezTo>
                  <a:lnTo>
                    <a:pt x="12741" y="9210"/>
                  </a:lnTo>
                  <a:cubicBezTo>
                    <a:pt x="13178" y="9210"/>
                    <a:pt x="13529" y="8859"/>
                    <a:pt x="13524" y="8422"/>
                  </a:cubicBezTo>
                  <a:lnTo>
                    <a:pt x="13524" y="3623"/>
                  </a:lnTo>
                  <a:cubicBezTo>
                    <a:pt x="13529" y="1624"/>
                    <a:pt x="11905" y="0"/>
                    <a:pt x="9901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7"/>
            <p:cNvSpPr/>
            <p:nvPr/>
          </p:nvSpPr>
          <p:spPr>
            <a:xfrm>
              <a:off x="7310932" y="2567053"/>
              <a:ext cx="136738" cy="241118"/>
            </a:xfrm>
            <a:custGeom>
              <a:avLst/>
              <a:gdLst/>
              <a:ahLst/>
              <a:cxnLst/>
              <a:rect l="l" t="t" r="r" b="b"/>
              <a:pathLst>
                <a:path w="5223" h="9210" extrusionOk="0">
                  <a:moveTo>
                    <a:pt x="1" y="0"/>
                  </a:moveTo>
                  <a:cubicBezTo>
                    <a:pt x="1999" y="0"/>
                    <a:pt x="3623" y="1624"/>
                    <a:pt x="3623" y="3623"/>
                  </a:cubicBezTo>
                  <a:lnTo>
                    <a:pt x="3623" y="8422"/>
                  </a:lnTo>
                  <a:cubicBezTo>
                    <a:pt x="3623" y="8859"/>
                    <a:pt x="3272" y="9210"/>
                    <a:pt x="2835" y="9210"/>
                  </a:cubicBezTo>
                  <a:lnTo>
                    <a:pt x="4435" y="9210"/>
                  </a:lnTo>
                  <a:cubicBezTo>
                    <a:pt x="4867" y="9210"/>
                    <a:pt x="5223" y="8859"/>
                    <a:pt x="5218" y="8422"/>
                  </a:cubicBezTo>
                  <a:lnTo>
                    <a:pt x="5218" y="3623"/>
                  </a:lnTo>
                  <a:cubicBezTo>
                    <a:pt x="5223" y="1624"/>
                    <a:pt x="3599" y="0"/>
                    <a:pt x="1595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7"/>
            <p:cNvSpPr/>
            <p:nvPr/>
          </p:nvSpPr>
          <p:spPr>
            <a:xfrm>
              <a:off x="7093481" y="2761361"/>
              <a:ext cx="354189" cy="46810"/>
            </a:xfrm>
            <a:custGeom>
              <a:avLst/>
              <a:gdLst/>
              <a:ahLst/>
              <a:cxnLst/>
              <a:rect l="l" t="t" r="r" b="b"/>
              <a:pathLst>
                <a:path w="13529" h="1788" extrusionOk="0">
                  <a:moveTo>
                    <a:pt x="0" y="1"/>
                  </a:moveTo>
                  <a:lnTo>
                    <a:pt x="0" y="1000"/>
                  </a:lnTo>
                  <a:cubicBezTo>
                    <a:pt x="0" y="1437"/>
                    <a:pt x="351" y="1788"/>
                    <a:pt x="788" y="1788"/>
                  </a:cubicBezTo>
                  <a:lnTo>
                    <a:pt x="12736" y="1788"/>
                  </a:lnTo>
                  <a:cubicBezTo>
                    <a:pt x="13173" y="1788"/>
                    <a:pt x="13529" y="1437"/>
                    <a:pt x="13524" y="1000"/>
                  </a:cubicBezTo>
                  <a:lnTo>
                    <a:pt x="1352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7"/>
            <p:cNvSpPr/>
            <p:nvPr/>
          </p:nvSpPr>
          <p:spPr>
            <a:xfrm>
              <a:off x="7385257" y="2761492"/>
              <a:ext cx="62413" cy="46810"/>
            </a:xfrm>
            <a:custGeom>
              <a:avLst/>
              <a:gdLst/>
              <a:ahLst/>
              <a:cxnLst/>
              <a:rect l="l" t="t" r="r" b="b"/>
              <a:pathLst>
                <a:path w="2384" h="1788" extrusionOk="0">
                  <a:moveTo>
                    <a:pt x="789" y="0"/>
                  </a:moveTo>
                  <a:lnTo>
                    <a:pt x="789" y="1000"/>
                  </a:lnTo>
                  <a:cubicBezTo>
                    <a:pt x="789" y="1432"/>
                    <a:pt x="438" y="1787"/>
                    <a:pt x="1" y="1787"/>
                  </a:cubicBezTo>
                  <a:lnTo>
                    <a:pt x="1596" y="1787"/>
                  </a:lnTo>
                  <a:cubicBezTo>
                    <a:pt x="2033" y="1787"/>
                    <a:pt x="2384" y="1432"/>
                    <a:pt x="2384" y="1000"/>
                  </a:cubicBezTo>
                  <a:lnTo>
                    <a:pt x="2384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7"/>
            <p:cNvSpPr/>
            <p:nvPr/>
          </p:nvSpPr>
          <p:spPr>
            <a:xfrm>
              <a:off x="7214093" y="2614596"/>
              <a:ext cx="112967" cy="113098"/>
            </a:xfrm>
            <a:custGeom>
              <a:avLst/>
              <a:gdLst/>
              <a:ahLst/>
              <a:cxnLst/>
              <a:rect l="l" t="t" r="r" b="b"/>
              <a:pathLst>
                <a:path w="4315" h="4320" extrusionOk="0">
                  <a:moveTo>
                    <a:pt x="1360" y="0"/>
                  </a:moveTo>
                  <a:lnTo>
                    <a:pt x="1360" y="1360"/>
                  </a:lnTo>
                  <a:lnTo>
                    <a:pt x="0" y="1360"/>
                  </a:lnTo>
                  <a:lnTo>
                    <a:pt x="0" y="2955"/>
                  </a:lnTo>
                  <a:lnTo>
                    <a:pt x="1360" y="2955"/>
                  </a:lnTo>
                  <a:lnTo>
                    <a:pt x="1360" y="4319"/>
                  </a:lnTo>
                  <a:lnTo>
                    <a:pt x="2955" y="4319"/>
                  </a:lnTo>
                  <a:lnTo>
                    <a:pt x="2955" y="2960"/>
                  </a:lnTo>
                  <a:lnTo>
                    <a:pt x="4314" y="2960"/>
                  </a:lnTo>
                  <a:lnTo>
                    <a:pt x="4314" y="1360"/>
                  </a:lnTo>
                  <a:lnTo>
                    <a:pt x="2955" y="1360"/>
                  </a:lnTo>
                  <a:lnTo>
                    <a:pt x="295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7"/>
            <p:cNvSpPr/>
            <p:nvPr/>
          </p:nvSpPr>
          <p:spPr>
            <a:xfrm>
              <a:off x="7270563" y="2614596"/>
              <a:ext cx="56496" cy="113098"/>
            </a:xfrm>
            <a:custGeom>
              <a:avLst/>
              <a:gdLst/>
              <a:ahLst/>
              <a:cxnLst/>
              <a:rect l="l" t="t" r="r" b="b"/>
              <a:pathLst>
                <a:path w="2158" h="4320" extrusionOk="0">
                  <a:moveTo>
                    <a:pt x="0" y="0"/>
                  </a:moveTo>
                  <a:lnTo>
                    <a:pt x="0" y="4319"/>
                  </a:lnTo>
                  <a:lnTo>
                    <a:pt x="798" y="4319"/>
                  </a:lnTo>
                  <a:lnTo>
                    <a:pt x="798" y="2960"/>
                  </a:lnTo>
                  <a:lnTo>
                    <a:pt x="2157" y="2960"/>
                  </a:lnTo>
                  <a:lnTo>
                    <a:pt x="2157" y="1360"/>
                  </a:lnTo>
                  <a:lnTo>
                    <a:pt x="798" y="136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7"/>
            <p:cNvSpPr/>
            <p:nvPr/>
          </p:nvSpPr>
          <p:spPr>
            <a:xfrm>
              <a:off x="7086308" y="2461521"/>
              <a:ext cx="368536" cy="353692"/>
            </a:xfrm>
            <a:custGeom>
              <a:avLst/>
              <a:gdLst/>
              <a:ahLst/>
              <a:cxnLst/>
              <a:rect l="l" t="t" r="r" b="b"/>
              <a:pathLst>
                <a:path w="14077" h="13510" extrusionOk="0">
                  <a:moveTo>
                    <a:pt x="8619" y="414"/>
                  </a:moveTo>
                  <a:cubicBezTo>
                    <a:pt x="9527" y="414"/>
                    <a:pt x="10262" y="1154"/>
                    <a:pt x="10262" y="2062"/>
                  </a:cubicBezTo>
                  <a:lnTo>
                    <a:pt x="10262" y="3796"/>
                  </a:lnTo>
                  <a:lnTo>
                    <a:pt x="9647" y="3796"/>
                  </a:lnTo>
                  <a:lnTo>
                    <a:pt x="9647" y="2062"/>
                  </a:lnTo>
                  <a:cubicBezTo>
                    <a:pt x="9647" y="1490"/>
                    <a:pt x="9186" y="1029"/>
                    <a:pt x="8619" y="1029"/>
                  </a:cubicBezTo>
                  <a:lnTo>
                    <a:pt x="5463" y="1029"/>
                  </a:lnTo>
                  <a:cubicBezTo>
                    <a:pt x="4891" y="1029"/>
                    <a:pt x="4430" y="1490"/>
                    <a:pt x="4430" y="2062"/>
                  </a:cubicBezTo>
                  <a:lnTo>
                    <a:pt x="4430" y="2960"/>
                  </a:lnTo>
                  <a:cubicBezTo>
                    <a:pt x="4430" y="3097"/>
                    <a:pt x="4533" y="3165"/>
                    <a:pt x="4636" y="3165"/>
                  </a:cubicBezTo>
                  <a:cubicBezTo>
                    <a:pt x="4740" y="3165"/>
                    <a:pt x="4843" y="3097"/>
                    <a:pt x="4843" y="2960"/>
                  </a:cubicBezTo>
                  <a:lnTo>
                    <a:pt x="4843" y="2062"/>
                  </a:lnTo>
                  <a:cubicBezTo>
                    <a:pt x="4843" y="1721"/>
                    <a:pt x="5117" y="1442"/>
                    <a:pt x="5458" y="1442"/>
                  </a:cubicBezTo>
                  <a:lnTo>
                    <a:pt x="8614" y="1442"/>
                  </a:lnTo>
                  <a:cubicBezTo>
                    <a:pt x="8955" y="1442"/>
                    <a:pt x="9229" y="1721"/>
                    <a:pt x="9229" y="2062"/>
                  </a:cubicBezTo>
                  <a:lnTo>
                    <a:pt x="9229" y="3796"/>
                  </a:lnTo>
                  <a:lnTo>
                    <a:pt x="3810" y="3796"/>
                  </a:lnTo>
                  <a:lnTo>
                    <a:pt x="3815" y="2062"/>
                  </a:lnTo>
                  <a:cubicBezTo>
                    <a:pt x="3820" y="1154"/>
                    <a:pt x="4555" y="414"/>
                    <a:pt x="5463" y="414"/>
                  </a:cubicBezTo>
                  <a:close/>
                  <a:moveTo>
                    <a:pt x="10248" y="4209"/>
                  </a:moveTo>
                  <a:cubicBezTo>
                    <a:pt x="12131" y="4214"/>
                    <a:pt x="13663" y="5742"/>
                    <a:pt x="13663" y="7630"/>
                  </a:cubicBezTo>
                  <a:lnTo>
                    <a:pt x="13663" y="11300"/>
                  </a:lnTo>
                  <a:lnTo>
                    <a:pt x="3555" y="11300"/>
                  </a:lnTo>
                  <a:cubicBezTo>
                    <a:pt x="3286" y="11300"/>
                    <a:pt x="3286" y="11708"/>
                    <a:pt x="3555" y="11708"/>
                  </a:cubicBezTo>
                  <a:lnTo>
                    <a:pt x="13663" y="11708"/>
                  </a:lnTo>
                  <a:cubicBezTo>
                    <a:pt x="13663" y="12587"/>
                    <a:pt x="13663" y="12515"/>
                    <a:pt x="13663" y="12554"/>
                  </a:cubicBezTo>
                  <a:cubicBezTo>
                    <a:pt x="13639" y="12856"/>
                    <a:pt x="13394" y="13092"/>
                    <a:pt x="13092" y="13101"/>
                  </a:cubicBezTo>
                  <a:lnTo>
                    <a:pt x="956" y="13101"/>
                  </a:lnTo>
                  <a:cubicBezTo>
                    <a:pt x="649" y="13077"/>
                    <a:pt x="414" y="12823"/>
                    <a:pt x="414" y="12515"/>
                  </a:cubicBezTo>
                  <a:lnTo>
                    <a:pt x="414" y="11708"/>
                  </a:lnTo>
                  <a:lnTo>
                    <a:pt x="2542" y="11708"/>
                  </a:lnTo>
                  <a:cubicBezTo>
                    <a:pt x="2816" y="11708"/>
                    <a:pt x="2816" y="11300"/>
                    <a:pt x="2542" y="11300"/>
                  </a:cubicBezTo>
                  <a:lnTo>
                    <a:pt x="414" y="11300"/>
                  </a:lnTo>
                  <a:lnTo>
                    <a:pt x="414" y="7630"/>
                  </a:lnTo>
                  <a:cubicBezTo>
                    <a:pt x="414" y="5742"/>
                    <a:pt x="1941" y="4214"/>
                    <a:pt x="3829" y="4209"/>
                  </a:cubicBezTo>
                  <a:close/>
                  <a:moveTo>
                    <a:pt x="5458" y="1"/>
                  </a:moveTo>
                  <a:cubicBezTo>
                    <a:pt x="4324" y="1"/>
                    <a:pt x="3402" y="923"/>
                    <a:pt x="3402" y="2062"/>
                  </a:cubicBezTo>
                  <a:lnTo>
                    <a:pt x="3402" y="3820"/>
                  </a:lnTo>
                  <a:cubicBezTo>
                    <a:pt x="1466" y="4041"/>
                    <a:pt x="0" y="5679"/>
                    <a:pt x="0" y="7625"/>
                  </a:cubicBezTo>
                  <a:lnTo>
                    <a:pt x="0" y="12520"/>
                  </a:lnTo>
                  <a:cubicBezTo>
                    <a:pt x="0" y="13068"/>
                    <a:pt x="442" y="13510"/>
                    <a:pt x="990" y="13510"/>
                  </a:cubicBezTo>
                  <a:lnTo>
                    <a:pt x="13082" y="13510"/>
                  </a:lnTo>
                  <a:cubicBezTo>
                    <a:pt x="13630" y="13510"/>
                    <a:pt x="14072" y="13068"/>
                    <a:pt x="14076" y="12520"/>
                  </a:cubicBezTo>
                  <a:lnTo>
                    <a:pt x="14076" y="7630"/>
                  </a:lnTo>
                  <a:cubicBezTo>
                    <a:pt x="14072" y="5679"/>
                    <a:pt x="12611" y="4041"/>
                    <a:pt x="10675" y="3820"/>
                  </a:cubicBezTo>
                  <a:lnTo>
                    <a:pt x="10675" y="2062"/>
                  </a:lnTo>
                  <a:cubicBezTo>
                    <a:pt x="10670" y="923"/>
                    <a:pt x="9753" y="1"/>
                    <a:pt x="86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7"/>
            <p:cNvSpPr/>
            <p:nvPr/>
          </p:nvSpPr>
          <p:spPr>
            <a:xfrm>
              <a:off x="7208176" y="2609046"/>
              <a:ext cx="124800" cy="124800"/>
            </a:xfrm>
            <a:custGeom>
              <a:avLst/>
              <a:gdLst/>
              <a:ahLst/>
              <a:cxnLst/>
              <a:rect l="l" t="t" r="r" b="b"/>
              <a:pathLst>
                <a:path w="4767" h="4767" extrusionOk="0">
                  <a:moveTo>
                    <a:pt x="2984" y="409"/>
                  </a:moveTo>
                  <a:lnTo>
                    <a:pt x="2984" y="1581"/>
                  </a:lnTo>
                  <a:cubicBezTo>
                    <a:pt x="2984" y="1692"/>
                    <a:pt x="3075" y="1783"/>
                    <a:pt x="3190" y="1783"/>
                  </a:cubicBezTo>
                  <a:lnTo>
                    <a:pt x="4358" y="1783"/>
                  </a:lnTo>
                  <a:lnTo>
                    <a:pt x="4358" y="2984"/>
                  </a:lnTo>
                  <a:lnTo>
                    <a:pt x="3190" y="2984"/>
                  </a:lnTo>
                  <a:cubicBezTo>
                    <a:pt x="3075" y="2984"/>
                    <a:pt x="2984" y="3075"/>
                    <a:pt x="2984" y="3191"/>
                  </a:cubicBezTo>
                  <a:lnTo>
                    <a:pt x="2984" y="4358"/>
                  </a:lnTo>
                  <a:lnTo>
                    <a:pt x="1783" y="4358"/>
                  </a:lnTo>
                  <a:lnTo>
                    <a:pt x="1783" y="3191"/>
                  </a:lnTo>
                  <a:cubicBezTo>
                    <a:pt x="1783" y="3075"/>
                    <a:pt x="1692" y="2984"/>
                    <a:pt x="1576" y="2984"/>
                  </a:cubicBezTo>
                  <a:lnTo>
                    <a:pt x="414" y="2984"/>
                  </a:lnTo>
                  <a:lnTo>
                    <a:pt x="409" y="1783"/>
                  </a:lnTo>
                  <a:lnTo>
                    <a:pt x="1576" y="1783"/>
                  </a:lnTo>
                  <a:cubicBezTo>
                    <a:pt x="1692" y="1783"/>
                    <a:pt x="1783" y="1692"/>
                    <a:pt x="1783" y="1577"/>
                  </a:cubicBezTo>
                  <a:lnTo>
                    <a:pt x="1783" y="409"/>
                  </a:lnTo>
                  <a:close/>
                  <a:moveTo>
                    <a:pt x="1576" y="1"/>
                  </a:moveTo>
                  <a:cubicBezTo>
                    <a:pt x="1466" y="1"/>
                    <a:pt x="1370" y="92"/>
                    <a:pt x="1375" y="207"/>
                  </a:cubicBezTo>
                  <a:lnTo>
                    <a:pt x="1375" y="1375"/>
                  </a:lnTo>
                  <a:lnTo>
                    <a:pt x="202" y="1375"/>
                  </a:lnTo>
                  <a:cubicBezTo>
                    <a:pt x="92" y="1375"/>
                    <a:pt x="1" y="1466"/>
                    <a:pt x="1" y="1581"/>
                  </a:cubicBezTo>
                  <a:lnTo>
                    <a:pt x="1" y="3191"/>
                  </a:lnTo>
                  <a:cubicBezTo>
                    <a:pt x="1" y="3306"/>
                    <a:pt x="92" y="3397"/>
                    <a:pt x="207" y="3397"/>
                  </a:cubicBezTo>
                  <a:lnTo>
                    <a:pt x="1375" y="3397"/>
                  </a:lnTo>
                  <a:lnTo>
                    <a:pt x="1375" y="4565"/>
                  </a:lnTo>
                  <a:cubicBezTo>
                    <a:pt x="1370" y="4675"/>
                    <a:pt x="1466" y="4766"/>
                    <a:pt x="1576" y="4766"/>
                  </a:cubicBezTo>
                  <a:lnTo>
                    <a:pt x="3190" y="4766"/>
                  </a:lnTo>
                  <a:cubicBezTo>
                    <a:pt x="3301" y="4766"/>
                    <a:pt x="3392" y="4675"/>
                    <a:pt x="3392" y="4565"/>
                  </a:cubicBezTo>
                  <a:lnTo>
                    <a:pt x="3392" y="3397"/>
                  </a:lnTo>
                  <a:lnTo>
                    <a:pt x="4564" y="3397"/>
                  </a:lnTo>
                  <a:cubicBezTo>
                    <a:pt x="4675" y="3397"/>
                    <a:pt x="4766" y="3301"/>
                    <a:pt x="4766" y="3191"/>
                  </a:cubicBezTo>
                  <a:lnTo>
                    <a:pt x="4766" y="1581"/>
                  </a:lnTo>
                  <a:cubicBezTo>
                    <a:pt x="4766" y="1466"/>
                    <a:pt x="4675" y="1375"/>
                    <a:pt x="4564" y="1375"/>
                  </a:cubicBezTo>
                  <a:lnTo>
                    <a:pt x="3392" y="1375"/>
                  </a:lnTo>
                  <a:lnTo>
                    <a:pt x="3392" y="207"/>
                  </a:lnTo>
                  <a:cubicBezTo>
                    <a:pt x="3392" y="92"/>
                    <a:pt x="3301" y="1"/>
                    <a:pt x="319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4" name="Google Shape;17364;p87"/>
          <p:cNvGrpSpPr/>
          <p:nvPr/>
        </p:nvGrpSpPr>
        <p:grpSpPr>
          <a:xfrm>
            <a:off x="6644992" y="2454243"/>
            <a:ext cx="375552" cy="368405"/>
            <a:chOff x="6644992" y="2454243"/>
            <a:chExt cx="375552" cy="368405"/>
          </a:xfrm>
        </p:grpSpPr>
        <p:sp>
          <p:nvSpPr>
            <p:cNvPr id="17365" name="Google Shape;17365;p87"/>
            <p:cNvSpPr/>
            <p:nvPr/>
          </p:nvSpPr>
          <p:spPr>
            <a:xfrm>
              <a:off x="6652139" y="2461390"/>
              <a:ext cx="178129" cy="354085"/>
            </a:xfrm>
            <a:custGeom>
              <a:avLst/>
              <a:gdLst/>
              <a:ahLst/>
              <a:cxnLst/>
              <a:rect l="l" t="t" r="r" b="b"/>
              <a:pathLst>
                <a:path w="6804" h="13525" extrusionOk="0">
                  <a:moveTo>
                    <a:pt x="3402" y="1"/>
                  </a:moveTo>
                  <a:cubicBezTo>
                    <a:pt x="1524" y="1"/>
                    <a:pt x="1" y="1524"/>
                    <a:pt x="1" y="3402"/>
                  </a:cubicBezTo>
                  <a:lnTo>
                    <a:pt x="1" y="10128"/>
                  </a:lnTo>
                  <a:cubicBezTo>
                    <a:pt x="1" y="12001"/>
                    <a:pt x="1524" y="13524"/>
                    <a:pt x="3402" y="13524"/>
                  </a:cubicBezTo>
                  <a:cubicBezTo>
                    <a:pt x="3405" y="13524"/>
                    <a:pt x="3408" y="13524"/>
                    <a:pt x="3411" y="13524"/>
                  </a:cubicBezTo>
                  <a:cubicBezTo>
                    <a:pt x="5285" y="13524"/>
                    <a:pt x="6803" y="12003"/>
                    <a:pt x="6799" y="10128"/>
                  </a:cubicBezTo>
                  <a:lnTo>
                    <a:pt x="6799" y="3402"/>
                  </a:lnTo>
                  <a:cubicBezTo>
                    <a:pt x="6799" y="1524"/>
                    <a:pt x="5276" y="1"/>
                    <a:pt x="34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7"/>
            <p:cNvSpPr/>
            <p:nvPr/>
          </p:nvSpPr>
          <p:spPr>
            <a:xfrm>
              <a:off x="6675413" y="2466443"/>
              <a:ext cx="154855" cy="349163"/>
            </a:xfrm>
            <a:custGeom>
              <a:avLst/>
              <a:gdLst/>
              <a:ahLst/>
              <a:cxnLst/>
              <a:rect l="l" t="t" r="r" b="b"/>
              <a:pathLst>
                <a:path w="5915" h="13337" extrusionOk="0">
                  <a:moveTo>
                    <a:pt x="3647" y="0"/>
                  </a:moveTo>
                  <a:cubicBezTo>
                    <a:pt x="4223" y="629"/>
                    <a:pt x="4540" y="1446"/>
                    <a:pt x="4540" y="2296"/>
                  </a:cubicBezTo>
                  <a:lnTo>
                    <a:pt x="4540" y="9022"/>
                  </a:lnTo>
                  <a:cubicBezTo>
                    <a:pt x="4540" y="10900"/>
                    <a:pt x="3018" y="12423"/>
                    <a:pt x="1139" y="12423"/>
                  </a:cubicBezTo>
                  <a:cubicBezTo>
                    <a:pt x="750" y="12423"/>
                    <a:pt x="366" y="12356"/>
                    <a:pt x="1" y="12231"/>
                  </a:cubicBezTo>
                  <a:lnTo>
                    <a:pt x="1" y="12231"/>
                  </a:lnTo>
                  <a:cubicBezTo>
                    <a:pt x="658" y="12948"/>
                    <a:pt x="1574" y="13336"/>
                    <a:pt x="2512" y="13336"/>
                  </a:cubicBezTo>
                  <a:cubicBezTo>
                    <a:pt x="2925" y="13336"/>
                    <a:pt x="3342" y="13261"/>
                    <a:pt x="3743" y="13105"/>
                  </a:cubicBezTo>
                  <a:cubicBezTo>
                    <a:pt x="5050" y="12596"/>
                    <a:pt x="5910" y="11338"/>
                    <a:pt x="5910" y="9935"/>
                  </a:cubicBezTo>
                  <a:lnTo>
                    <a:pt x="5910" y="3209"/>
                  </a:lnTo>
                  <a:cubicBezTo>
                    <a:pt x="5914" y="1768"/>
                    <a:pt x="5006" y="481"/>
                    <a:pt x="364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7"/>
            <p:cNvSpPr/>
            <p:nvPr/>
          </p:nvSpPr>
          <p:spPr>
            <a:xfrm>
              <a:off x="6652139" y="2638498"/>
              <a:ext cx="178129" cy="176977"/>
            </a:xfrm>
            <a:custGeom>
              <a:avLst/>
              <a:gdLst/>
              <a:ahLst/>
              <a:cxnLst/>
              <a:rect l="l" t="t" r="r" b="b"/>
              <a:pathLst>
                <a:path w="6804" h="6760" extrusionOk="0">
                  <a:moveTo>
                    <a:pt x="1" y="0"/>
                  </a:moveTo>
                  <a:lnTo>
                    <a:pt x="1" y="3358"/>
                  </a:lnTo>
                  <a:cubicBezTo>
                    <a:pt x="1" y="5236"/>
                    <a:pt x="1524" y="6759"/>
                    <a:pt x="3402" y="6759"/>
                  </a:cubicBezTo>
                  <a:cubicBezTo>
                    <a:pt x="5281" y="6759"/>
                    <a:pt x="6803" y="5236"/>
                    <a:pt x="6803" y="3358"/>
                  </a:cubicBezTo>
                  <a:lnTo>
                    <a:pt x="6803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87"/>
            <p:cNvSpPr/>
            <p:nvPr/>
          </p:nvSpPr>
          <p:spPr>
            <a:xfrm>
              <a:off x="6675413" y="2638498"/>
              <a:ext cx="154724" cy="177108"/>
            </a:xfrm>
            <a:custGeom>
              <a:avLst/>
              <a:gdLst/>
              <a:ahLst/>
              <a:cxnLst/>
              <a:rect l="l" t="t" r="r" b="b"/>
              <a:pathLst>
                <a:path w="5910" h="6765" extrusionOk="0">
                  <a:moveTo>
                    <a:pt x="4540" y="0"/>
                  </a:moveTo>
                  <a:lnTo>
                    <a:pt x="4540" y="2450"/>
                  </a:lnTo>
                  <a:cubicBezTo>
                    <a:pt x="4540" y="4328"/>
                    <a:pt x="3018" y="5851"/>
                    <a:pt x="1139" y="5851"/>
                  </a:cubicBezTo>
                  <a:cubicBezTo>
                    <a:pt x="750" y="5851"/>
                    <a:pt x="366" y="5784"/>
                    <a:pt x="1" y="5659"/>
                  </a:cubicBezTo>
                  <a:lnTo>
                    <a:pt x="1" y="5659"/>
                  </a:lnTo>
                  <a:cubicBezTo>
                    <a:pt x="658" y="6376"/>
                    <a:pt x="1574" y="6764"/>
                    <a:pt x="2512" y="6764"/>
                  </a:cubicBezTo>
                  <a:cubicBezTo>
                    <a:pt x="2925" y="6764"/>
                    <a:pt x="3342" y="6689"/>
                    <a:pt x="3743" y="6533"/>
                  </a:cubicBezTo>
                  <a:cubicBezTo>
                    <a:pt x="5050" y="6024"/>
                    <a:pt x="5910" y="4766"/>
                    <a:pt x="5910" y="3363"/>
                  </a:cubicBezTo>
                  <a:lnTo>
                    <a:pt x="5910" y="0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87"/>
            <p:cNvSpPr/>
            <p:nvPr/>
          </p:nvSpPr>
          <p:spPr>
            <a:xfrm>
              <a:off x="6856029" y="2491890"/>
              <a:ext cx="157604" cy="150168"/>
            </a:xfrm>
            <a:custGeom>
              <a:avLst/>
              <a:gdLst/>
              <a:ahLst/>
              <a:cxnLst/>
              <a:rect l="l" t="t" r="r" b="b"/>
              <a:pathLst>
                <a:path w="6020" h="5736" extrusionOk="0">
                  <a:moveTo>
                    <a:pt x="2869" y="0"/>
                  </a:moveTo>
                  <a:cubicBezTo>
                    <a:pt x="2500" y="0"/>
                    <a:pt x="2127" y="72"/>
                    <a:pt x="1773" y="220"/>
                  </a:cubicBezTo>
                  <a:cubicBezTo>
                    <a:pt x="702" y="661"/>
                    <a:pt x="0" y="1709"/>
                    <a:pt x="0" y="2867"/>
                  </a:cubicBezTo>
                  <a:cubicBezTo>
                    <a:pt x="0" y="4029"/>
                    <a:pt x="702" y="5072"/>
                    <a:pt x="1773" y="5518"/>
                  </a:cubicBezTo>
                  <a:cubicBezTo>
                    <a:pt x="2127" y="5664"/>
                    <a:pt x="2499" y="5735"/>
                    <a:pt x="2868" y="5735"/>
                  </a:cubicBezTo>
                  <a:cubicBezTo>
                    <a:pt x="3615" y="5735"/>
                    <a:pt x="4349" y="5444"/>
                    <a:pt x="4896" y="4894"/>
                  </a:cubicBezTo>
                  <a:cubicBezTo>
                    <a:pt x="6020" y="3774"/>
                    <a:pt x="6020" y="1959"/>
                    <a:pt x="4896" y="839"/>
                  </a:cubicBezTo>
                  <a:cubicBezTo>
                    <a:pt x="4349" y="293"/>
                    <a:pt x="3616" y="0"/>
                    <a:pt x="286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7"/>
            <p:cNvSpPr/>
            <p:nvPr/>
          </p:nvSpPr>
          <p:spPr>
            <a:xfrm>
              <a:off x="6866448" y="2502284"/>
              <a:ext cx="147053" cy="139854"/>
            </a:xfrm>
            <a:custGeom>
              <a:avLst/>
              <a:gdLst/>
              <a:ahLst/>
              <a:cxnLst/>
              <a:rect l="l" t="t" r="r" b="b"/>
              <a:pathLst>
                <a:path w="5617" h="5342" extrusionOk="0">
                  <a:moveTo>
                    <a:pt x="3931" y="0"/>
                  </a:moveTo>
                  <a:lnTo>
                    <a:pt x="3931" y="0"/>
                  </a:lnTo>
                  <a:cubicBezTo>
                    <a:pt x="4594" y="1129"/>
                    <a:pt x="4411" y="2561"/>
                    <a:pt x="3484" y="3488"/>
                  </a:cubicBezTo>
                  <a:cubicBezTo>
                    <a:pt x="2932" y="4039"/>
                    <a:pt x="2197" y="4326"/>
                    <a:pt x="1455" y="4326"/>
                  </a:cubicBezTo>
                  <a:cubicBezTo>
                    <a:pt x="956" y="4326"/>
                    <a:pt x="453" y="4197"/>
                    <a:pt x="1" y="3930"/>
                  </a:cubicBezTo>
                  <a:lnTo>
                    <a:pt x="1" y="3930"/>
                  </a:lnTo>
                  <a:cubicBezTo>
                    <a:pt x="121" y="4137"/>
                    <a:pt x="270" y="4329"/>
                    <a:pt x="443" y="4502"/>
                  </a:cubicBezTo>
                  <a:cubicBezTo>
                    <a:pt x="1003" y="5061"/>
                    <a:pt x="1736" y="5341"/>
                    <a:pt x="2470" y="5341"/>
                  </a:cubicBezTo>
                  <a:cubicBezTo>
                    <a:pt x="3204" y="5341"/>
                    <a:pt x="3938" y="5061"/>
                    <a:pt x="4498" y="4502"/>
                  </a:cubicBezTo>
                  <a:cubicBezTo>
                    <a:pt x="5617" y="3382"/>
                    <a:pt x="5617" y="1566"/>
                    <a:pt x="4498" y="447"/>
                  </a:cubicBezTo>
                  <a:lnTo>
                    <a:pt x="4498" y="442"/>
                  </a:lnTo>
                  <a:cubicBezTo>
                    <a:pt x="4329" y="274"/>
                    <a:pt x="4137" y="125"/>
                    <a:pt x="393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7"/>
            <p:cNvSpPr/>
            <p:nvPr/>
          </p:nvSpPr>
          <p:spPr>
            <a:xfrm>
              <a:off x="6856029" y="2657191"/>
              <a:ext cx="157604" cy="150142"/>
            </a:xfrm>
            <a:custGeom>
              <a:avLst/>
              <a:gdLst/>
              <a:ahLst/>
              <a:cxnLst/>
              <a:rect l="l" t="t" r="r" b="b"/>
              <a:pathLst>
                <a:path w="6020" h="5735" extrusionOk="0">
                  <a:moveTo>
                    <a:pt x="2869" y="1"/>
                  </a:moveTo>
                  <a:cubicBezTo>
                    <a:pt x="2500" y="1"/>
                    <a:pt x="2127" y="72"/>
                    <a:pt x="1773" y="218"/>
                  </a:cubicBezTo>
                  <a:cubicBezTo>
                    <a:pt x="702" y="660"/>
                    <a:pt x="0" y="1707"/>
                    <a:pt x="0" y="2865"/>
                  </a:cubicBezTo>
                  <a:cubicBezTo>
                    <a:pt x="0" y="4028"/>
                    <a:pt x="702" y="5070"/>
                    <a:pt x="1773" y="5517"/>
                  </a:cubicBezTo>
                  <a:cubicBezTo>
                    <a:pt x="2127" y="5663"/>
                    <a:pt x="2500" y="5734"/>
                    <a:pt x="2869" y="5734"/>
                  </a:cubicBezTo>
                  <a:cubicBezTo>
                    <a:pt x="3615" y="5734"/>
                    <a:pt x="4349" y="5444"/>
                    <a:pt x="4896" y="4897"/>
                  </a:cubicBezTo>
                  <a:cubicBezTo>
                    <a:pt x="6020" y="3773"/>
                    <a:pt x="6020" y="1957"/>
                    <a:pt x="4896" y="838"/>
                  </a:cubicBezTo>
                  <a:cubicBezTo>
                    <a:pt x="4349" y="291"/>
                    <a:pt x="3615" y="1"/>
                    <a:pt x="2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7"/>
            <p:cNvSpPr/>
            <p:nvPr/>
          </p:nvSpPr>
          <p:spPr>
            <a:xfrm>
              <a:off x="6866448" y="2667663"/>
              <a:ext cx="147184" cy="139827"/>
            </a:xfrm>
            <a:custGeom>
              <a:avLst/>
              <a:gdLst/>
              <a:ahLst/>
              <a:cxnLst/>
              <a:rect l="l" t="t" r="r" b="b"/>
              <a:pathLst>
                <a:path w="5622" h="5341" extrusionOk="0">
                  <a:moveTo>
                    <a:pt x="3936" y="1"/>
                  </a:moveTo>
                  <a:lnTo>
                    <a:pt x="3936" y="1"/>
                  </a:lnTo>
                  <a:cubicBezTo>
                    <a:pt x="4603" y="1130"/>
                    <a:pt x="4421" y="2566"/>
                    <a:pt x="3494" y="3493"/>
                  </a:cubicBezTo>
                  <a:cubicBezTo>
                    <a:pt x="2940" y="4047"/>
                    <a:pt x="2204" y="4335"/>
                    <a:pt x="1461" y="4335"/>
                  </a:cubicBezTo>
                  <a:cubicBezTo>
                    <a:pt x="960" y="4335"/>
                    <a:pt x="456" y="4204"/>
                    <a:pt x="1" y="3935"/>
                  </a:cubicBezTo>
                  <a:lnTo>
                    <a:pt x="1" y="3935"/>
                  </a:lnTo>
                  <a:cubicBezTo>
                    <a:pt x="121" y="4142"/>
                    <a:pt x="270" y="4329"/>
                    <a:pt x="443" y="4497"/>
                  </a:cubicBezTo>
                  <a:cubicBezTo>
                    <a:pt x="1003" y="5059"/>
                    <a:pt x="1736" y="5340"/>
                    <a:pt x="2470" y="5340"/>
                  </a:cubicBezTo>
                  <a:cubicBezTo>
                    <a:pt x="3204" y="5340"/>
                    <a:pt x="3938" y="5059"/>
                    <a:pt x="4498" y="4497"/>
                  </a:cubicBezTo>
                  <a:cubicBezTo>
                    <a:pt x="5622" y="3378"/>
                    <a:pt x="5622" y="1562"/>
                    <a:pt x="4498" y="438"/>
                  </a:cubicBezTo>
                  <a:cubicBezTo>
                    <a:pt x="4329" y="270"/>
                    <a:pt x="4142" y="121"/>
                    <a:pt x="393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7"/>
            <p:cNvSpPr/>
            <p:nvPr/>
          </p:nvSpPr>
          <p:spPr>
            <a:xfrm>
              <a:off x="6644992" y="2454243"/>
              <a:ext cx="190800" cy="368405"/>
            </a:xfrm>
            <a:custGeom>
              <a:avLst/>
              <a:gdLst/>
              <a:ahLst/>
              <a:cxnLst/>
              <a:rect l="l" t="t" r="r" b="b"/>
              <a:pathLst>
                <a:path w="7288" h="14072" extrusionOk="0">
                  <a:moveTo>
                    <a:pt x="3675" y="413"/>
                  </a:moveTo>
                  <a:cubicBezTo>
                    <a:pt x="5443" y="413"/>
                    <a:pt x="6870" y="1845"/>
                    <a:pt x="6875" y="3608"/>
                  </a:cubicBezTo>
                  <a:lnTo>
                    <a:pt x="6870" y="6831"/>
                  </a:lnTo>
                  <a:lnTo>
                    <a:pt x="3622" y="6831"/>
                  </a:lnTo>
                  <a:cubicBezTo>
                    <a:pt x="3348" y="6831"/>
                    <a:pt x="3348" y="7245"/>
                    <a:pt x="3622" y="7245"/>
                  </a:cubicBezTo>
                  <a:lnTo>
                    <a:pt x="6870" y="7245"/>
                  </a:lnTo>
                  <a:lnTo>
                    <a:pt x="6870" y="10468"/>
                  </a:lnTo>
                  <a:cubicBezTo>
                    <a:pt x="6870" y="12231"/>
                    <a:pt x="5438" y="13658"/>
                    <a:pt x="3675" y="13663"/>
                  </a:cubicBezTo>
                  <a:lnTo>
                    <a:pt x="3608" y="13663"/>
                  </a:lnTo>
                  <a:cubicBezTo>
                    <a:pt x="1845" y="13658"/>
                    <a:pt x="413" y="12231"/>
                    <a:pt x="413" y="10468"/>
                  </a:cubicBezTo>
                  <a:lnTo>
                    <a:pt x="413" y="7240"/>
                  </a:lnTo>
                  <a:lnTo>
                    <a:pt x="2565" y="7240"/>
                  </a:lnTo>
                  <a:cubicBezTo>
                    <a:pt x="2839" y="7240"/>
                    <a:pt x="2839" y="6831"/>
                    <a:pt x="2565" y="6831"/>
                  </a:cubicBezTo>
                  <a:lnTo>
                    <a:pt x="413" y="6831"/>
                  </a:lnTo>
                  <a:lnTo>
                    <a:pt x="413" y="3608"/>
                  </a:lnTo>
                  <a:cubicBezTo>
                    <a:pt x="413" y="1845"/>
                    <a:pt x="1845" y="413"/>
                    <a:pt x="3608" y="413"/>
                  </a:cubicBezTo>
                  <a:close/>
                  <a:moveTo>
                    <a:pt x="3608" y="0"/>
                  </a:moveTo>
                  <a:cubicBezTo>
                    <a:pt x="1614" y="0"/>
                    <a:pt x="0" y="1614"/>
                    <a:pt x="0" y="3608"/>
                  </a:cubicBezTo>
                  <a:lnTo>
                    <a:pt x="0" y="10468"/>
                  </a:lnTo>
                  <a:cubicBezTo>
                    <a:pt x="0" y="12457"/>
                    <a:pt x="1614" y="14071"/>
                    <a:pt x="3608" y="14071"/>
                  </a:cubicBezTo>
                  <a:lnTo>
                    <a:pt x="3675" y="14071"/>
                  </a:lnTo>
                  <a:cubicBezTo>
                    <a:pt x="5669" y="14071"/>
                    <a:pt x="7283" y="12457"/>
                    <a:pt x="7288" y="10463"/>
                  </a:cubicBezTo>
                  <a:lnTo>
                    <a:pt x="7288" y="3608"/>
                  </a:lnTo>
                  <a:cubicBezTo>
                    <a:pt x="7283" y="1614"/>
                    <a:pt x="5669" y="5"/>
                    <a:pt x="36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7"/>
            <p:cNvSpPr/>
            <p:nvPr/>
          </p:nvSpPr>
          <p:spPr>
            <a:xfrm>
              <a:off x="6844457" y="2485162"/>
              <a:ext cx="175354" cy="162525"/>
            </a:xfrm>
            <a:custGeom>
              <a:avLst/>
              <a:gdLst/>
              <a:ahLst/>
              <a:cxnLst/>
              <a:rect l="l" t="t" r="r" b="b"/>
              <a:pathLst>
                <a:path w="6698" h="6208" extrusionOk="0">
                  <a:moveTo>
                    <a:pt x="3346" y="413"/>
                  </a:moveTo>
                  <a:cubicBezTo>
                    <a:pt x="4037" y="413"/>
                    <a:pt x="4727" y="678"/>
                    <a:pt x="5251" y="1202"/>
                  </a:cubicBezTo>
                  <a:cubicBezTo>
                    <a:pt x="6246" y="2192"/>
                    <a:pt x="6308" y="3786"/>
                    <a:pt x="5395" y="4853"/>
                  </a:cubicBezTo>
                  <a:lnTo>
                    <a:pt x="4127" y="3585"/>
                  </a:lnTo>
                  <a:cubicBezTo>
                    <a:pt x="4081" y="3539"/>
                    <a:pt x="4030" y="3519"/>
                    <a:pt x="3981" y="3519"/>
                  </a:cubicBezTo>
                  <a:cubicBezTo>
                    <a:pt x="3820" y="3519"/>
                    <a:pt x="3683" y="3727"/>
                    <a:pt x="3834" y="3878"/>
                  </a:cubicBezTo>
                  <a:lnTo>
                    <a:pt x="5102" y="5146"/>
                  </a:lnTo>
                  <a:cubicBezTo>
                    <a:pt x="4598" y="5578"/>
                    <a:pt x="3976" y="5791"/>
                    <a:pt x="3356" y="5791"/>
                  </a:cubicBezTo>
                  <a:cubicBezTo>
                    <a:pt x="2665" y="5791"/>
                    <a:pt x="1975" y="5526"/>
                    <a:pt x="1451" y="5002"/>
                  </a:cubicBezTo>
                  <a:cubicBezTo>
                    <a:pt x="457" y="4007"/>
                    <a:pt x="394" y="2417"/>
                    <a:pt x="1307" y="1351"/>
                  </a:cubicBezTo>
                  <a:lnTo>
                    <a:pt x="1307" y="1351"/>
                  </a:lnTo>
                  <a:lnTo>
                    <a:pt x="3205" y="3248"/>
                  </a:lnTo>
                  <a:cubicBezTo>
                    <a:pt x="3251" y="3294"/>
                    <a:pt x="3302" y="3314"/>
                    <a:pt x="3351" y="3314"/>
                  </a:cubicBezTo>
                  <a:cubicBezTo>
                    <a:pt x="3512" y="3314"/>
                    <a:pt x="3649" y="3106"/>
                    <a:pt x="3498" y="2955"/>
                  </a:cubicBezTo>
                  <a:lnTo>
                    <a:pt x="1600" y="1058"/>
                  </a:lnTo>
                  <a:cubicBezTo>
                    <a:pt x="2104" y="626"/>
                    <a:pt x="2726" y="413"/>
                    <a:pt x="3346" y="413"/>
                  </a:cubicBezTo>
                  <a:close/>
                  <a:moveTo>
                    <a:pt x="3349" y="1"/>
                  </a:moveTo>
                  <a:cubicBezTo>
                    <a:pt x="2095" y="1"/>
                    <a:pt x="961" y="755"/>
                    <a:pt x="481" y="1918"/>
                  </a:cubicBezTo>
                  <a:cubicBezTo>
                    <a:pt x="0" y="3075"/>
                    <a:pt x="269" y="4411"/>
                    <a:pt x="1153" y="5300"/>
                  </a:cubicBezTo>
                  <a:cubicBezTo>
                    <a:pt x="1761" y="5905"/>
                    <a:pt x="2556" y="6208"/>
                    <a:pt x="3351" y="6208"/>
                  </a:cubicBezTo>
                  <a:cubicBezTo>
                    <a:pt x="4145" y="6208"/>
                    <a:pt x="4939" y="5905"/>
                    <a:pt x="5544" y="5300"/>
                  </a:cubicBezTo>
                  <a:cubicBezTo>
                    <a:pt x="6433" y="4411"/>
                    <a:pt x="6697" y="3075"/>
                    <a:pt x="6217" y="1918"/>
                  </a:cubicBezTo>
                  <a:cubicBezTo>
                    <a:pt x="5736" y="755"/>
                    <a:pt x="4603" y="1"/>
                    <a:pt x="33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7"/>
            <p:cNvSpPr/>
            <p:nvPr/>
          </p:nvSpPr>
          <p:spPr>
            <a:xfrm>
              <a:off x="6850871" y="2651902"/>
              <a:ext cx="169673" cy="162473"/>
            </a:xfrm>
            <a:custGeom>
              <a:avLst/>
              <a:gdLst/>
              <a:ahLst/>
              <a:cxnLst/>
              <a:rect l="l" t="t" r="r" b="b"/>
              <a:pathLst>
                <a:path w="6481" h="6206" extrusionOk="0">
                  <a:moveTo>
                    <a:pt x="3109" y="414"/>
                  </a:moveTo>
                  <a:cubicBezTo>
                    <a:pt x="3730" y="414"/>
                    <a:pt x="4353" y="627"/>
                    <a:pt x="4857" y="1059"/>
                  </a:cubicBezTo>
                  <a:lnTo>
                    <a:pt x="1067" y="4854"/>
                  </a:lnTo>
                  <a:cubicBezTo>
                    <a:pt x="144" y="3788"/>
                    <a:pt x="207" y="2197"/>
                    <a:pt x="1201" y="1203"/>
                  </a:cubicBezTo>
                  <a:cubicBezTo>
                    <a:pt x="1725" y="679"/>
                    <a:pt x="2416" y="414"/>
                    <a:pt x="3109" y="414"/>
                  </a:cubicBezTo>
                  <a:close/>
                  <a:moveTo>
                    <a:pt x="3104" y="1"/>
                  </a:moveTo>
                  <a:cubicBezTo>
                    <a:pt x="2704" y="1"/>
                    <a:pt x="2301" y="78"/>
                    <a:pt x="1917" y="237"/>
                  </a:cubicBezTo>
                  <a:cubicBezTo>
                    <a:pt x="759" y="718"/>
                    <a:pt x="0" y="1847"/>
                    <a:pt x="0" y="3105"/>
                  </a:cubicBezTo>
                  <a:cubicBezTo>
                    <a:pt x="0" y="4359"/>
                    <a:pt x="759" y="5488"/>
                    <a:pt x="1917" y="5969"/>
                  </a:cubicBezTo>
                  <a:cubicBezTo>
                    <a:pt x="2301" y="6128"/>
                    <a:pt x="2704" y="6205"/>
                    <a:pt x="3104" y="6205"/>
                  </a:cubicBezTo>
                  <a:cubicBezTo>
                    <a:pt x="3911" y="6205"/>
                    <a:pt x="4705" y="5890"/>
                    <a:pt x="5299" y="5296"/>
                  </a:cubicBezTo>
                  <a:cubicBezTo>
                    <a:pt x="5451" y="5148"/>
                    <a:pt x="5312" y="4940"/>
                    <a:pt x="5150" y="4940"/>
                  </a:cubicBezTo>
                  <a:cubicBezTo>
                    <a:pt x="5102" y="4940"/>
                    <a:pt x="5051" y="4959"/>
                    <a:pt x="5006" y="5003"/>
                  </a:cubicBezTo>
                  <a:cubicBezTo>
                    <a:pt x="4483" y="5529"/>
                    <a:pt x="3793" y="5794"/>
                    <a:pt x="3101" y="5794"/>
                  </a:cubicBezTo>
                  <a:cubicBezTo>
                    <a:pt x="2479" y="5794"/>
                    <a:pt x="1855" y="5579"/>
                    <a:pt x="1350" y="5147"/>
                  </a:cubicBezTo>
                  <a:lnTo>
                    <a:pt x="2618" y="3879"/>
                  </a:lnTo>
                  <a:lnTo>
                    <a:pt x="5145" y="1352"/>
                  </a:lnTo>
                  <a:cubicBezTo>
                    <a:pt x="5866" y="2183"/>
                    <a:pt x="6001" y="3374"/>
                    <a:pt x="5487" y="4345"/>
                  </a:cubicBezTo>
                  <a:cubicBezTo>
                    <a:pt x="5402" y="4510"/>
                    <a:pt x="5540" y="4648"/>
                    <a:pt x="5677" y="4648"/>
                  </a:cubicBezTo>
                  <a:cubicBezTo>
                    <a:pt x="5744" y="4648"/>
                    <a:pt x="5811" y="4616"/>
                    <a:pt x="5852" y="4537"/>
                  </a:cubicBezTo>
                  <a:cubicBezTo>
                    <a:pt x="6481" y="3336"/>
                    <a:pt x="6260" y="1866"/>
                    <a:pt x="5299" y="910"/>
                  </a:cubicBezTo>
                  <a:cubicBezTo>
                    <a:pt x="4705" y="316"/>
                    <a:pt x="3911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6" name="Google Shape;17376;p87"/>
          <p:cNvGrpSpPr/>
          <p:nvPr/>
        </p:nvGrpSpPr>
        <p:grpSpPr>
          <a:xfrm>
            <a:off x="6186789" y="2457333"/>
            <a:ext cx="371049" cy="362096"/>
            <a:chOff x="6186789" y="2457333"/>
            <a:chExt cx="371049" cy="362096"/>
          </a:xfrm>
        </p:grpSpPr>
        <p:sp>
          <p:nvSpPr>
            <p:cNvPr id="17377" name="Google Shape;17377;p87"/>
            <p:cNvSpPr/>
            <p:nvPr/>
          </p:nvSpPr>
          <p:spPr>
            <a:xfrm>
              <a:off x="6189067" y="2629178"/>
              <a:ext cx="193837" cy="186480"/>
            </a:xfrm>
            <a:custGeom>
              <a:avLst/>
              <a:gdLst/>
              <a:ahLst/>
              <a:cxnLst/>
              <a:rect l="l" t="t" r="r" b="b"/>
              <a:pathLst>
                <a:path w="7404" h="7123" extrusionOk="0">
                  <a:moveTo>
                    <a:pt x="3844" y="1"/>
                  </a:moveTo>
                  <a:cubicBezTo>
                    <a:pt x="2402" y="1"/>
                    <a:pt x="1105" y="870"/>
                    <a:pt x="553" y="2201"/>
                  </a:cubicBezTo>
                  <a:cubicBezTo>
                    <a:pt x="0" y="3531"/>
                    <a:pt x="308" y="5059"/>
                    <a:pt x="1326" y="6078"/>
                  </a:cubicBezTo>
                  <a:cubicBezTo>
                    <a:pt x="2008" y="6759"/>
                    <a:pt x="2920" y="7122"/>
                    <a:pt x="3847" y="7122"/>
                  </a:cubicBezTo>
                  <a:cubicBezTo>
                    <a:pt x="4306" y="7122"/>
                    <a:pt x="4768" y="7034"/>
                    <a:pt x="5208" y="6851"/>
                  </a:cubicBezTo>
                  <a:cubicBezTo>
                    <a:pt x="6539" y="6299"/>
                    <a:pt x="7403" y="5002"/>
                    <a:pt x="7403" y="3560"/>
                  </a:cubicBezTo>
                  <a:cubicBezTo>
                    <a:pt x="7403" y="1595"/>
                    <a:pt x="5808" y="1"/>
                    <a:pt x="384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7"/>
            <p:cNvSpPr/>
            <p:nvPr/>
          </p:nvSpPr>
          <p:spPr>
            <a:xfrm>
              <a:off x="6234332" y="2680988"/>
              <a:ext cx="96761" cy="82807"/>
            </a:xfrm>
            <a:custGeom>
              <a:avLst/>
              <a:gdLst/>
              <a:ahLst/>
              <a:cxnLst/>
              <a:rect l="l" t="t" r="r" b="b"/>
              <a:pathLst>
                <a:path w="3696" h="3163" extrusionOk="0">
                  <a:moveTo>
                    <a:pt x="2115" y="1"/>
                  </a:moveTo>
                  <a:cubicBezTo>
                    <a:pt x="707" y="1"/>
                    <a:pt x="1" y="1706"/>
                    <a:pt x="995" y="2701"/>
                  </a:cubicBezTo>
                  <a:cubicBezTo>
                    <a:pt x="1297" y="3002"/>
                    <a:pt x="1702" y="3163"/>
                    <a:pt x="2113" y="3163"/>
                  </a:cubicBezTo>
                  <a:cubicBezTo>
                    <a:pt x="2318" y="3163"/>
                    <a:pt x="2524" y="3123"/>
                    <a:pt x="2720" y="3042"/>
                  </a:cubicBezTo>
                  <a:cubicBezTo>
                    <a:pt x="3311" y="2797"/>
                    <a:pt x="3695" y="2220"/>
                    <a:pt x="3695" y="1581"/>
                  </a:cubicBezTo>
                  <a:cubicBezTo>
                    <a:pt x="3695" y="712"/>
                    <a:pt x="2989" y="1"/>
                    <a:pt x="2115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7"/>
            <p:cNvSpPr/>
            <p:nvPr/>
          </p:nvSpPr>
          <p:spPr>
            <a:xfrm>
              <a:off x="6265774" y="2680988"/>
              <a:ext cx="71943" cy="82886"/>
            </a:xfrm>
            <a:custGeom>
              <a:avLst/>
              <a:gdLst/>
              <a:ahLst/>
              <a:cxnLst/>
              <a:rect l="l" t="t" r="r" b="b"/>
              <a:pathLst>
                <a:path w="2748" h="3166" extrusionOk="0">
                  <a:moveTo>
                    <a:pt x="921" y="1"/>
                  </a:moveTo>
                  <a:cubicBezTo>
                    <a:pt x="919" y="1"/>
                    <a:pt x="916" y="1"/>
                    <a:pt x="914" y="1"/>
                  </a:cubicBezTo>
                  <a:lnTo>
                    <a:pt x="904" y="1"/>
                  </a:lnTo>
                  <a:cubicBezTo>
                    <a:pt x="1461" y="395"/>
                    <a:pt x="1701" y="1111"/>
                    <a:pt x="1500" y="1764"/>
                  </a:cubicBezTo>
                  <a:cubicBezTo>
                    <a:pt x="1293" y="2417"/>
                    <a:pt x="688" y="2864"/>
                    <a:pt x="1" y="2874"/>
                  </a:cubicBezTo>
                  <a:cubicBezTo>
                    <a:pt x="282" y="3073"/>
                    <a:pt x="599" y="3165"/>
                    <a:pt x="911" y="3165"/>
                  </a:cubicBezTo>
                  <a:cubicBezTo>
                    <a:pt x="1570" y="3165"/>
                    <a:pt x="2205" y="2753"/>
                    <a:pt x="2427" y="2062"/>
                  </a:cubicBezTo>
                  <a:cubicBezTo>
                    <a:pt x="2748" y="1041"/>
                    <a:pt x="1988" y="1"/>
                    <a:pt x="92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7"/>
            <p:cNvSpPr/>
            <p:nvPr/>
          </p:nvSpPr>
          <p:spPr>
            <a:xfrm>
              <a:off x="6275330" y="2629178"/>
              <a:ext cx="107574" cy="186533"/>
            </a:xfrm>
            <a:custGeom>
              <a:avLst/>
              <a:gdLst/>
              <a:ahLst/>
              <a:cxnLst/>
              <a:rect l="l" t="t" r="r" b="b"/>
              <a:pathLst>
                <a:path w="4109" h="7125" extrusionOk="0">
                  <a:moveTo>
                    <a:pt x="549" y="1"/>
                  </a:moveTo>
                  <a:cubicBezTo>
                    <a:pt x="366" y="1"/>
                    <a:pt x="179" y="15"/>
                    <a:pt x="1" y="44"/>
                  </a:cubicBezTo>
                  <a:cubicBezTo>
                    <a:pt x="1730" y="318"/>
                    <a:pt x="3008" y="1807"/>
                    <a:pt x="3008" y="3560"/>
                  </a:cubicBezTo>
                  <a:cubicBezTo>
                    <a:pt x="3008" y="5314"/>
                    <a:pt x="1730" y="6808"/>
                    <a:pt x="1" y="7082"/>
                  </a:cubicBezTo>
                  <a:cubicBezTo>
                    <a:pt x="179" y="7110"/>
                    <a:pt x="366" y="7125"/>
                    <a:pt x="549" y="7125"/>
                  </a:cubicBezTo>
                  <a:cubicBezTo>
                    <a:pt x="2513" y="7125"/>
                    <a:pt x="4108" y="5530"/>
                    <a:pt x="4108" y="3560"/>
                  </a:cubicBezTo>
                  <a:cubicBezTo>
                    <a:pt x="4108" y="1595"/>
                    <a:pt x="2513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7"/>
            <p:cNvSpPr/>
            <p:nvPr/>
          </p:nvSpPr>
          <p:spPr>
            <a:xfrm>
              <a:off x="6428405" y="2736595"/>
              <a:ext cx="92337" cy="79090"/>
            </a:xfrm>
            <a:custGeom>
              <a:avLst/>
              <a:gdLst/>
              <a:ahLst/>
              <a:cxnLst/>
              <a:rect l="l" t="t" r="r" b="b"/>
              <a:pathLst>
                <a:path w="3527" h="3021" extrusionOk="0">
                  <a:moveTo>
                    <a:pt x="2018" y="0"/>
                  </a:moveTo>
                  <a:cubicBezTo>
                    <a:pt x="673" y="0"/>
                    <a:pt x="0" y="1624"/>
                    <a:pt x="952" y="2575"/>
                  </a:cubicBezTo>
                  <a:cubicBezTo>
                    <a:pt x="1259" y="2883"/>
                    <a:pt x="1638" y="3021"/>
                    <a:pt x="2008" y="3021"/>
                  </a:cubicBezTo>
                  <a:cubicBezTo>
                    <a:pt x="2784" y="3021"/>
                    <a:pt x="3527" y="2419"/>
                    <a:pt x="3527" y="1509"/>
                  </a:cubicBezTo>
                  <a:cubicBezTo>
                    <a:pt x="3527" y="678"/>
                    <a:pt x="2854" y="0"/>
                    <a:pt x="2018" y="0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7"/>
            <p:cNvSpPr/>
            <p:nvPr/>
          </p:nvSpPr>
          <p:spPr>
            <a:xfrm>
              <a:off x="6467779" y="2736699"/>
              <a:ext cx="53721" cy="79037"/>
            </a:xfrm>
            <a:custGeom>
              <a:avLst/>
              <a:gdLst/>
              <a:ahLst/>
              <a:cxnLst/>
              <a:rect l="l" t="t" r="r" b="b"/>
              <a:pathLst>
                <a:path w="2052" h="3019" extrusionOk="0">
                  <a:moveTo>
                    <a:pt x="549" y="1"/>
                  </a:moveTo>
                  <a:cubicBezTo>
                    <a:pt x="537" y="1"/>
                    <a:pt x="526" y="1"/>
                    <a:pt x="514" y="1"/>
                  </a:cubicBezTo>
                  <a:cubicBezTo>
                    <a:pt x="341" y="1"/>
                    <a:pt x="163" y="30"/>
                    <a:pt x="0" y="92"/>
                  </a:cubicBezTo>
                  <a:cubicBezTo>
                    <a:pt x="596" y="308"/>
                    <a:pt x="995" y="875"/>
                    <a:pt x="995" y="1509"/>
                  </a:cubicBezTo>
                  <a:cubicBezTo>
                    <a:pt x="995" y="2144"/>
                    <a:pt x="596" y="2710"/>
                    <a:pt x="0" y="2927"/>
                  </a:cubicBezTo>
                  <a:cubicBezTo>
                    <a:pt x="163" y="2984"/>
                    <a:pt x="341" y="3018"/>
                    <a:pt x="514" y="3018"/>
                  </a:cubicBezTo>
                  <a:cubicBezTo>
                    <a:pt x="523" y="3018"/>
                    <a:pt x="532" y="3018"/>
                    <a:pt x="541" y="3018"/>
                  </a:cubicBezTo>
                  <a:cubicBezTo>
                    <a:pt x="1374" y="3018"/>
                    <a:pt x="2051" y="2346"/>
                    <a:pt x="2051" y="1509"/>
                  </a:cubicBezTo>
                  <a:cubicBezTo>
                    <a:pt x="2051" y="676"/>
                    <a:pt x="1379" y="1"/>
                    <a:pt x="549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7"/>
            <p:cNvSpPr/>
            <p:nvPr/>
          </p:nvSpPr>
          <p:spPr>
            <a:xfrm>
              <a:off x="6194591" y="2467412"/>
              <a:ext cx="42412" cy="38040"/>
            </a:xfrm>
            <a:custGeom>
              <a:avLst/>
              <a:gdLst/>
              <a:ahLst/>
              <a:cxnLst/>
              <a:rect l="l" t="t" r="r" b="b"/>
              <a:pathLst>
                <a:path w="1620" h="1453" extrusionOk="0">
                  <a:moveTo>
                    <a:pt x="545" y="1"/>
                  </a:moveTo>
                  <a:cubicBezTo>
                    <a:pt x="391" y="1"/>
                    <a:pt x="238" y="75"/>
                    <a:pt x="145" y="213"/>
                  </a:cubicBezTo>
                  <a:cubicBezTo>
                    <a:pt x="1" y="434"/>
                    <a:pt x="63" y="732"/>
                    <a:pt x="284" y="881"/>
                  </a:cubicBezTo>
                  <a:lnTo>
                    <a:pt x="1091" y="1452"/>
                  </a:lnTo>
                  <a:lnTo>
                    <a:pt x="1620" y="655"/>
                  </a:lnTo>
                  <a:lnTo>
                    <a:pt x="813" y="83"/>
                  </a:lnTo>
                  <a:cubicBezTo>
                    <a:pt x="731" y="27"/>
                    <a:pt x="638" y="1"/>
                    <a:pt x="545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7"/>
            <p:cNvSpPr/>
            <p:nvPr/>
          </p:nvSpPr>
          <p:spPr>
            <a:xfrm>
              <a:off x="6249176" y="2586793"/>
              <a:ext cx="232086" cy="117993"/>
            </a:xfrm>
            <a:custGeom>
              <a:avLst/>
              <a:gdLst/>
              <a:ahLst/>
              <a:cxnLst/>
              <a:rect l="l" t="t" r="r" b="b"/>
              <a:pathLst>
                <a:path w="8865" h="4507" extrusionOk="0">
                  <a:moveTo>
                    <a:pt x="1" y="1"/>
                  </a:moveTo>
                  <a:lnTo>
                    <a:pt x="1" y="1975"/>
                  </a:lnTo>
                  <a:cubicBezTo>
                    <a:pt x="504" y="1733"/>
                    <a:pt x="1029" y="1620"/>
                    <a:pt x="1543" y="1620"/>
                  </a:cubicBezTo>
                  <a:cubicBezTo>
                    <a:pt x="3180" y="1620"/>
                    <a:pt x="4704" y="2763"/>
                    <a:pt x="5040" y="4507"/>
                  </a:cubicBezTo>
                  <a:lnTo>
                    <a:pt x="8864" y="4507"/>
                  </a:lnTo>
                  <a:lnTo>
                    <a:pt x="8864" y="3647"/>
                  </a:lnTo>
                  <a:lnTo>
                    <a:pt x="8859" y="2724"/>
                  </a:lnTo>
                  <a:cubicBezTo>
                    <a:pt x="8778" y="1197"/>
                    <a:pt x="7514" y="1"/>
                    <a:pt x="598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7"/>
            <p:cNvSpPr/>
            <p:nvPr/>
          </p:nvSpPr>
          <p:spPr>
            <a:xfrm>
              <a:off x="6249176" y="2605747"/>
              <a:ext cx="155850" cy="99039"/>
            </a:xfrm>
            <a:custGeom>
              <a:avLst/>
              <a:gdLst/>
              <a:ahLst/>
              <a:cxnLst/>
              <a:rect l="l" t="t" r="r" b="b"/>
              <a:pathLst>
                <a:path w="5953" h="3783" extrusionOk="0">
                  <a:moveTo>
                    <a:pt x="1552" y="0"/>
                  </a:moveTo>
                  <a:cubicBezTo>
                    <a:pt x="1040" y="0"/>
                    <a:pt x="516" y="90"/>
                    <a:pt x="1" y="281"/>
                  </a:cubicBezTo>
                  <a:lnTo>
                    <a:pt x="1" y="1251"/>
                  </a:lnTo>
                  <a:cubicBezTo>
                    <a:pt x="504" y="1009"/>
                    <a:pt x="1029" y="896"/>
                    <a:pt x="1543" y="896"/>
                  </a:cubicBezTo>
                  <a:cubicBezTo>
                    <a:pt x="3180" y="896"/>
                    <a:pt x="4704" y="2039"/>
                    <a:pt x="5040" y="3783"/>
                  </a:cubicBezTo>
                  <a:lnTo>
                    <a:pt x="5953" y="3783"/>
                  </a:lnTo>
                  <a:cubicBezTo>
                    <a:pt x="5609" y="1535"/>
                    <a:pt x="3675" y="0"/>
                    <a:pt x="1552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7"/>
            <p:cNvSpPr/>
            <p:nvPr/>
          </p:nvSpPr>
          <p:spPr>
            <a:xfrm>
              <a:off x="6430551" y="2532469"/>
              <a:ext cx="63905" cy="28327"/>
            </a:xfrm>
            <a:custGeom>
              <a:avLst/>
              <a:gdLst/>
              <a:ahLst/>
              <a:cxnLst/>
              <a:rect l="l" t="t" r="r" b="b"/>
              <a:pathLst>
                <a:path w="2441" h="1082" extrusionOk="0">
                  <a:moveTo>
                    <a:pt x="0" y="0"/>
                  </a:moveTo>
                  <a:lnTo>
                    <a:pt x="0" y="1081"/>
                  </a:lnTo>
                  <a:lnTo>
                    <a:pt x="1898" y="1081"/>
                  </a:lnTo>
                  <a:cubicBezTo>
                    <a:pt x="2196" y="1081"/>
                    <a:pt x="2441" y="836"/>
                    <a:pt x="2441" y="538"/>
                  </a:cubicBezTo>
                  <a:cubicBezTo>
                    <a:pt x="2441" y="240"/>
                    <a:pt x="2196" y="0"/>
                    <a:pt x="189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7"/>
            <p:cNvSpPr/>
            <p:nvPr/>
          </p:nvSpPr>
          <p:spPr>
            <a:xfrm>
              <a:off x="6186789" y="2457333"/>
              <a:ext cx="371049" cy="362096"/>
            </a:xfrm>
            <a:custGeom>
              <a:avLst/>
              <a:gdLst/>
              <a:ahLst/>
              <a:cxnLst/>
              <a:rect l="l" t="t" r="r" b="b"/>
              <a:pathLst>
                <a:path w="14173" h="13831" extrusionOk="0">
                  <a:moveTo>
                    <a:pt x="800" y="426"/>
                  </a:moveTo>
                  <a:cubicBezTo>
                    <a:pt x="844" y="426"/>
                    <a:pt x="890" y="437"/>
                    <a:pt x="938" y="463"/>
                  </a:cubicBezTo>
                  <a:lnTo>
                    <a:pt x="1586" y="920"/>
                  </a:lnTo>
                  <a:cubicBezTo>
                    <a:pt x="1538" y="992"/>
                    <a:pt x="1346" y="1270"/>
                    <a:pt x="1284" y="1376"/>
                  </a:cubicBezTo>
                  <a:cubicBezTo>
                    <a:pt x="703" y="970"/>
                    <a:pt x="633" y="921"/>
                    <a:pt x="634" y="921"/>
                  </a:cubicBezTo>
                  <a:lnTo>
                    <a:pt x="634" y="921"/>
                  </a:lnTo>
                  <a:cubicBezTo>
                    <a:pt x="635" y="921"/>
                    <a:pt x="642" y="926"/>
                    <a:pt x="643" y="926"/>
                  </a:cubicBezTo>
                  <a:cubicBezTo>
                    <a:pt x="643" y="926"/>
                    <a:pt x="641" y="924"/>
                    <a:pt x="635" y="920"/>
                  </a:cubicBezTo>
                  <a:cubicBezTo>
                    <a:pt x="409" y="746"/>
                    <a:pt x="567" y="426"/>
                    <a:pt x="800" y="426"/>
                  </a:cubicBezTo>
                  <a:close/>
                  <a:moveTo>
                    <a:pt x="11252" y="3072"/>
                  </a:moveTo>
                  <a:cubicBezTo>
                    <a:pt x="11439" y="3072"/>
                    <a:pt x="11588" y="3221"/>
                    <a:pt x="11588" y="3403"/>
                  </a:cubicBezTo>
                  <a:lnTo>
                    <a:pt x="11588" y="3413"/>
                  </a:lnTo>
                  <a:cubicBezTo>
                    <a:pt x="11588" y="3600"/>
                    <a:pt x="11439" y="3749"/>
                    <a:pt x="11252" y="3749"/>
                  </a:cubicBezTo>
                  <a:lnTo>
                    <a:pt x="9537" y="3749"/>
                  </a:lnTo>
                  <a:lnTo>
                    <a:pt x="9537" y="3072"/>
                  </a:lnTo>
                  <a:close/>
                  <a:moveTo>
                    <a:pt x="7966" y="3615"/>
                  </a:moveTo>
                  <a:lnTo>
                    <a:pt x="7966" y="4604"/>
                  </a:lnTo>
                  <a:lnTo>
                    <a:pt x="2547" y="4604"/>
                  </a:lnTo>
                  <a:lnTo>
                    <a:pt x="2547" y="3615"/>
                  </a:lnTo>
                  <a:close/>
                  <a:moveTo>
                    <a:pt x="3902" y="6644"/>
                  </a:moveTo>
                  <a:cubicBezTo>
                    <a:pt x="4337" y="6644"/>
                    <a:pt x="4776" y="6728"/>
                    <a:pt x="5194" y="6901"/>
                  </a:cubicBezTo>
                  <a:cubicBezTo>
                    <a:pt x="6458" y="7424"/>
                    <a:pt x="7284" y="8659"/>
                    <a:pt x="7289" y="10033"/>
                  </a:cubicBezTo>
                  <a:cubicBezTo>
                    <a:pt x="7284" y="11902"/>
                    <a:pt x="5771" y="13420"/>
                    <a:pt x="3897" y="13420"/>
                  </a:cubicBezTo>
                  <a:cubicBezTo>
                    <a:pt x="2528" y="13420"/>
                    <a:pt x="1293" y="12598"/>
                    <a:pt x="770" y="11330"/>
                  </a:cubicBezTo>
                  <a:cubicBezTo>
                    <a:pt x="246" y="10067"/>
                    <a:pt x="534" y="8606"/>
                    <a:pt x="1500" y="7641"/>
                  </a:cubicBezTo>
                  <a:cubicBezTo>
                    <a:pt x="2150" y="6990"/>
                    <a:pt x="3018" y="6644"/>
                    <a:pt x="3902" y="6644"/>
                  </a:cubicBezTo>
                  <a:close/>
                  <a:moveTo>
                    <a:pt x="11278" y="10787"/>
                  </a:moveTo>
                  <a:cubicBezTo>
                    <a:pt x="11954" y="10787"/>
                    <a:pt x="12602" y="11311"/>
                    <a:pt x="12602" y="12104"/>
                  </a:cubicBezTo>
                  <a:cubicBezTo>
                    <a:pt x="12597" y="12829"/>
                    <a:pt x="12011" y="13415"/>
                    <a:pt x="11286" y="13420"/>
                  </a:cubicBezTo>
                  <a:cubicBezTo>
                    <a:pt x="10113" y="13420"/>
                    <a:pt x="9527" y="12003"/>
                    <a:pt x="10354" y="11176"/>
                  </a:cubicBezTo>
                  <a:cubicBezTo>
                    <a:pt x="10623" y="10907"/>
                    <a:pt x="10954" y="10787"/>
                    <a:pt x="11278" y="10787"/>
                  </a:cubicBezTo>
                  <a:close/>
                  <a:moveTo>
                    <a:pt x="783" y="0"/>
                  </a:moveTo>
                  <a:cubicBezTo>
                    <a:pt x="561" y="0"/>
                    <a:pt x="344" y="107"/>
                    <a:pt x="212" y="305"/>
                  </a:cubicBezTo>
                  <a:cubicBezTo>
                    <a:pt x="1" y="622"/>
                    <a:pt x="87" y="1045"/>
                    <a:pt x="400" y="1256"/>
                  </a:cubicBezTo>
                  <a:cubicBezTo>
                    <a:pt x="1122" y="1746"/>
                    <a:pt x="1209" y="1871"/>
                    <a:pt x="1327" y="1871"/>
                  </a:cubicBezTo>
                  <a:cubicBezTo>
                    <a:pt x="1340" y="1871"/>
                    <a:pt x="1354" y="1869"/>
                    <a:pt x="1370" y="1866"/>
                  </a:cubicBezTo>
                  <a:cubicBezTo>
                    <a:pt x="1500" y="1842"/>
                    <a:pt x="1524" y="1727"/>
                    <a:pt x="1625" y="1597"/>
                  </a:cubicBezTo>
                  <a:lnTo>
                    <a:pt x="2129" y="1933"/>
                  </a:lnTo>
                  <a:lnTo>
                    <a:pt x="2129" y="6670"/>
                  </a:lnTo>
                  <a:cubicBezTo>
                    <a:pt x="875" y="7324"/>
                    <a:pt x="92" y="8625"/>
                    <a:pt x="92" y="10038"/>
                  </a:cubicBezTo>
                  <a:cubicBezTo>
                    <a:pt x="97" y="11450"/>
                    <a:pt x="885" y="12747"/>
                    <a:pt x="2139" y="13401"/>
                  </a:cubicBezTo>
                  <a:cubicBezTo>
                    <a:pt x="2691" y="13688"/>
                    <a:pt x="3293" y="13831"/>
                    <a:pt x="3893" y="13831"/>
                  </a:cubicBezTo>
                  <a:cubicBezTo>
                    <a:pt x="4657" y="13831"/>
                    <a:pt x="5418" y="13600"/>
                    <a:pt x="6068" y="13146"/>
                  </a:cubicBezTo>
                  <a:cubicBezTo>
                    <a:pt x="7226" y="12339"/>
                    <a:pt x="7841" y="10955"/>
                    <a:pt x="7663" y="9553"/>
                  </a:cubicBezTo>
                  <a:lnTo>
                    <a:pt x="11074" y="9553"/>
                  </a:lnTo>
                  <a:lnTo>
                    <a:pt x="11074" y="10384"/>
                  </a:lnTo>
                  <a:cubicBezTo>
                    <a:pt x="9638" y="10557"/>
                    <a:pt x="9032" y="12305"/>
                    <a:pt x="10056" y="13324"/>
                  </a:cubicBezTo>
                  <a:cubicBezTo>
                    <a:pt x="10404" y="13672"/>
                    <a:pt x="10839" y="13831"/>
                    <a:pt x="11266" y="13831"/>
                  </a:cubicBezTo>
                  <a:cubicBezTo>
                    <a:pt x="12087" y="13831"/>
                    <a:pt x="12882" y="13247"/>
                    <a:pt x="12996" y="12305"/>
                  </a:cubicBezTo>
                  <a:lnTo>
                    <a:pt x="13966" y="12305"/>
                  </a:lnTo>
                  <a:cubicBezTo>
                    <a:pt x="14077" y="12305"/>
                    <a:pt x="14173" y="12214"/>
                    <a:pt x="14173" y="12099"/>
                  </a:cubicBezTo>
                  <a:cubicBezTo>
                    <a:pt x="14168" y="11988"/>
                    <a:pt x="14077" y="11897"/>
                    <a:pt x="13966" y="11897"/>
                  </a:cubicBezTo>
                  <a:lnTo>
                    <a:pt x="13005" y="11897"/>
                  </a:lnTo>
                  <a:cubicBezTo>
                    <a:pt x="12905" y="11109"/>
                    <a:pt x="12285" y="10485"/>
                    <a:pt x="11492" y="10393"/>
                  </a:cubicBezTo>
                  <a:lnTo>
                    <a:pt x="11492" y="8481"/>
                  </a:lnTo>
                  <a:cubicBezTo>
                    <a:pt x="11492" y="8342"/>
                    <a:pt x="11389" y="8272"/>
                    <a:pt x="11286" y="8272"/>
                  </a:cubicBezTo>
                  <a:cubicBezTo>
                    <a:pt x="11182" y="8272"/>
                    <a:pt x="11079" y="8342"/>
                    <a:pt x="11079" y="8481"/>
                  </a:cubicBezTo>
                  <a:lnTo>
                    <a:pt x="11079" y="9144"/>
                  </a:lnTo>
                  <a:lnTo>
                    <a:pt x="7596" y="9144"/>
                  </a:lnTo>
                  <a:cubicBezTo>
                    <a:pt x="7184" y="7419"/>
                    <a:pt x="5616" y="6228"/>
                    <a:pt x="3893" y="6228"/>
                  </a:cubicBezTo>
                  <a:cubicBezTo>
                    <a:pt x="3447" y="6228"/>
                    <a:pt x="2991" y="6307"/>
                    <a:pt x="2542" y="6478"/>
                  </a:cubicBezTo>
                  <a:lnTo>
                    <a:pt x="2542" y="5013"/>
                  </a:lnTo>
                  <a:lnTo>
                    <a:pt x="8379" y="5013"/>
                  </a:lnTo>
                  <a:cubicBezTo>
                    <a:pt x="9811" y="5013"/>
                    <a:pt x="10997" y="6137"/>
                    <a:pt x="11074" y="7569"/>
                  </a:cubicBezTo>
                  <a:cubicBezTo>
                    <a:pt x="11081" y="7699"/>
                    <a:pt x="11179" y="7762"/>
                    <a:pt x="11278" y="7762"/>
                  </a:cubicBezTo>
                  <a:cubicBezTo>
                    <a:pt x="11386" y="7762"/>
                    <a:pt x="11495" y="7687"/>
                    <a:pt x="11487" y="7545"/>
                  </a:cubicBezTo>
                  <a:cubicBezTo>
                    <a:pt x="11396" y="5897"/>
                    <a:pt x="10032" y="4604"/>
                    <a:pt x="8379" y="4604"/>
                  </a:cubicBezTo>
                  <a:lnTo>
                    <a:pt x="8379" y="3610"/>
                  </a:lnTo>
                  <a:lnTo>
                    <a:pt x="9124" y="3610"/>
                  </a:lnTo>
                  <a:lnTo>
                    <a:pt x="9124" y="3951"/>
                  </a:lnTo>
                  <a:cubicBezTo>
                    <a:pt x="9124" y="4066"/>
                    <a:pt x="9220" y="4158"/>
                    <a:pt x="9335" y="4158"/>
                  </a:cubicBezTo>
                  <a:lnTo>
                    <a:pt x="11257" y="4158"/>
                  </a:lnTo>
                  <a:cubicBezTo>
                    <a:pt x="11665" y="4158"/>
                    <a:pt x="12001" y="3826"/>
                    <a:pt x="12001" y="3413"/>
                  </a:cubicBezTo>
                  <a:lnTo>
                    <a:pt x="12001" y="3403"/>
                  </a:lnTo>
                  <a:cubicBezTo>
                    <a:pt x="12001" y="2990"/>
                    <a:pt x="11665" y="2659"/>
                    <a:pt x="11257" y="2659"/>
                  </a:cubicBezTo>
                  <a:lnTo>
                    <a:pt x="9335" y="2659"/>
                  </a:lnTo>
                  <a:cubicBezTo>
                    <a:pt x="9220" y="2659"/>
                    <a:pt x="9124" y="2750"/>
                    <a:pt x="9124" y="2865"/>
                  </a:cubicBezTo>
                  <a:lnTo>
                    <a:pt x="9124" y="3207"/>
                  </a:lnTo>
                  <a:lnTo>
                    <a:pt x="2542" y="3207"/>
                  </a:lnTo>
                  <a:lnTo>
                    <a:pt x="2542" y="1828"/>
                  </a:lnTo>
                  <a:cubicBezTo>
                    <a:pt x="2542" y="1761"/>
                    <a:pt x="2509" y="1698"/>
                    <a:pt x="2451" y="1655"/>
                  </a:cubicBezTo>
                  <a:lnTo>
                    <a:pt x="1860" y="1256"/>
                  </a:lnTo>
                  <a:lnTo>
                    <a:pt x="2038" y="982"/>
                  </a:lnTo>
                  <a:cubicBezTo>
                    <a:pt x="2100" y="886"/>
                    <a:pt x="2076" y="761"/>
                    <a:pt x="1985" y="694"/>
                  </a:cubicBezTo>
                  <a:cubicBezTo>
                    <a:pt x="1261" y="183"/>
                    <a:pt x="1169" y="116"/>
                    <a:pt x="1169" y="116"/>
                  </a:cubicBezTo>
                  <a:lnTo>
                    <a:pt x="1169" y="116"/>
                  </a:lnTo>
                  <a:cubicBezTo>
                    <a:pt x="1169" y="116"/>
                    <a:pt x="1180" y="124"/>
                    <a:pt x="1179" y="124"/>
                  </a:cubicBezTo>
                  <a:cubicBezTo>
                    <a:pt x="1179" y="124"/>
                    <a:pt x="1176" y="123"/>
                    <a:pt x="1168" y="118"/>
                  </a:cubicBezTo>
                  <a:cubicBezTo>
                    <a:pt x="1050" y="38"/>
                    <a:pt x="915" y="0"/>
                    <a:pt x="78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7"/>
            <p:cNvSpPr/>
            <p:nvPr/>
          </p:nvSpPr>
          <p:spPr>
            <a:xfrm>
              <a:off x="6240642" y="2676616"/>
              <a:ext cx="96238" cy="88672"/>
            </a:xfrm>
            <a:custGeom>
              <a:avLst/>
              <a:gdLst/>
              <a:ahLst/>
              <a:cxnLst/>
              <a:rect l="l" t="t" r="r" b="b"/>
              <a:pathLst>
                <a:path w="3676" h="3387" extrusionOk="0">
                  <a:moveTo>
                    <a:pt x="1375" y="0"/>
                  </a:moveTo>
                  <a:cubicBezTo>
                    <a:pt x="1355" y="0"/>
                    <a:pt x="1334" y="3"/>
                    <a:pt x="1312" y="9"/>
                  </a:cubicBezTo>
                  <a:cubicBezTo>
                    <a:pt x="500" y="269"/>
                    <a:pt x="0" y="1081"/>
                    <a:pt x="130" y="1921"/>
                  </a:cubicBezTo>
                  <a:cubicBezTo>
                    <a:pt x="259" y="2762"/>
                    <a:pt x="985" y="3386"/>
                    <a:pt x="1835" y="3386"/>
                  </a:cubicBezTo>
                  <a:cubicBezTo>
                    <a:pt x="2690" y="3386"/>
                    <a:pt x="3416" y="2762"/>
                    <a:pt x="3545" y="1921"/>
                  </a:cubicBezTo>
                  <a:cubicBezTo>
                    <a:pt x="3675" y="1081"/>
                    <a:pt x="3175" y="269"/>
                    <a:pt x="2364" y="9"/>
                  </a:cubicBezTo>
                  <a:cubicBezTo>
                    <a:pt x="2341" y="3"/>
                    <a:pt x="2320" y="0"/>
                    <a:pt x="2300" y="0"/>
                  </a:cubicBezTo>
                  <a:cubicBezTo>
                    <a:pt x="2086" y="0"/>
                    <a:pt x="2006" y="325"/>
                    <a:pt x="2239" y="408"/>
                  </a:cubicBezTo>
                  <a:cubicBezTo>
                    <a:pt x="2854" y="605"/>
                    <a:pt x="3238" y="1220"/>
                    <a:pt x="3137" y="1864"/>
                  </a:cubicBezTo>
                  <a:cubicBezTo>
                    <a:pt x="3036" y="2503"/>
                    <a:pt x="2489" y="2978"/>
                    <a:pt x="1840" y="2978"/>
                  </a:cubicBezTo>
                  <a:cubicBezTo>
                    <a:pt x="1187" y="2978"/>
                    <a:pt x="639" y="2503"/>
                    <a:pt x="538" y="1864"/>
                  </a:cubicBezTo>
                  <a:cubicBezTo>
                    <a:pt x="437" y="1220"/>
                    <a:pt x="821" y="605"/>
                    <a:pt x="1436" y="408"/>
                  </a:cubicBezTo>
                  <a:cubicBezTo>
                    <a:pt x="1669" y="325"/>
                    <a:pt x="1589" y="0"/>
                    <a:pt x="13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9" name="Google Shape;17389;p87"/>
          <p:cNvGrpSpPr/>
          <p:nvPr/>
        </p:nvGrpSpPr>
        <p:grpSpPr>
          <a:xfrm>
            <a:off x="7957893" y="2454479"/>
            <a:ext cx="375081" cy="368169"/>
            <a:chOff x="7957893" y="2454479"/>
            <a:chExt cx="375081" cy="368169"/>
          </a:xfrm>
        </p:grpSpPr>
        <p:sp>
          <p:nvSpPr>
            <p:cNvPr id="17390" name="Google Shape;17390;p87"/>
            <p:cNvSpPr/>
            <p:nvPr/>
          </p:nvSpPr>
          <p:spPr>
            <a:xfrm>
              <a:off x="8023159" y="2461521"/>
              <a:ext cx="40291" cy="46941"/>
            </a:xfrm>
            <a:custGeom>
              <a:avLst/>
              <a:gdLst/>
              <a:ahLst/>
              <a:cxnLst/>
              <a:rect l="l" t="t" r="r" b="b"/>
              <a:pathLst>
                <a:path w="1539" h="1793" extrusionOk="0">
                  <a:moveTo>
                    <a:pt x="376" y="1"/>
                  </a:moveTo>
                  <a:cubicBezTo>
                    <a:pt x="169" y="1"/>
                    <a:pt x="1" y="169"/>
                    <a:pt x="1" y="375"/>
                  </a:cubicBezTo>
                  <a:lnTo>
                    <a:pt x="1" y="1413"/>
                  </a:lnTo>
                  <a:cubicBezTo>
                    <a:pt x="1" y="1625"/>
                    <a:pt x="169" y="1793"/>
                    <a:pt x="376" y="1793"/>
                  </a:cubicBezTo>
                  <a:lnTo>
                    <a:pt x="640" y="1793"/>
                  </a:lnTo>
                  <a:cubicBezTo>
                    <a:pt x="1139" y="1793"/>
                    <a:pt x="1538" y="1389"/>
                    <a:pt x="1538" y="894"/>
                  </a:cubicBezTo>
                  <a:cubicBezTo>
                    <a:pt x="1538" y="400"/>
                    <a:pt x="1139" y="1"/>
                    <a:pt x="64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7"/>
            <p:cNvSpPr/>
            <p:nvPr/>
          </p:nvSpPr>
          <p:spPr>
            <a:xfrm>
              <a:off x="8023159" y="2461390"/>
              <a:ext cx="22934" cy="46941"/>
            </a:xfrm>
            <a:custGeom>
              <a:avLst/>
              <a:gdLst/>
              <a:ahLst/>
              <a:cxnLst/>
              <a:rect l="l" t="t" r="r" b="b"/>
              <a:pathLst>
                <a:path w="876" h="1793" extrusionOk="0">
                  <a:moveTo>
                    <a:pt x="380" y="1"/>
                  </a:moveTo>
                  <a:cubicBezTo>
                    <a:pt x="174" y="1"/>
                    <a:pt x="6" y="169"/>
                    <a:pt x="1" y="376"/>
                  </a:cubicBezTo>
                  <a:lnTo>
                    <a:pt x="1" y="1418"/>
                  </a:lnTo>
                  <a:cubicBezTo>
                    <a:pt x="6" y="1625"/>
                    <a:pt x="174" y="1793"/>
                    <a:pt x="380" y="1793"/>
                  </a:cubicBezTo>
                  <a:lnTo>
                    <a:pt x="645" y="1793"/>
                  </a:lnTo>
                  <a:cubicBezTo>
                    <a:pt x="721" y="1793"/>
                    <a:pt x="798" y="1783"/>
                    <a:pt x="875" y="1764"/>
                  </a:cubicBezTo>
                  <a:cubicBezTo>
                    <a:pt x="736" y="1706"/>
                    <a:pt x="645" y="1567"/>
                    <a:pt x="645" y="1418"/>
                  </a:cubicBezTo>
                  <a:lnTo>
                    <a:pt x="645" y="376"/>
                  </a:lnTo>
                  <a:cubicBezTo>
                    <a:pt x="645" y="227"/>
                    <a:pt x="736" y="87"/>
                    <a:pt x="875" y="30"/>
                  </a:cubicBezTo>
                  <a:cubicBezTo>
                    <a:pt x="798" y="11"/>
                    <a:pt x="721" y="1"/>
                    <a:pt x="645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7"/>
            <p:cNvSpPr/>
            <p:nvPr/>
          </p:nvSpPr>
          <p:spPr>
            <a:xfrm>
              <a:off x="8109710" y="2461521"/>
              <a:ext cx="40265" cy="46941"/>
            </a:xfrm>
            <a:custGeom>
              <a:avLst/>
              <a:gdLst/>
              <a:ahLst/>
              <a:cxnLst/>
              <a:rect l="l" t="t" r="r" b="b"/>
              <a:pathLst>
                <a:path w="1538" h="1793" extrusionOk="0">
                  <a:moveTo>
                    <a:pt x="898" y="1"/>
                  </a:moveTo>
                  <a:cubicBezTo>
                    <a:pt x="399" y="1"/>
                    <a:pt x="0" y="400"/>
                    <a:pt x="0" y="894"/>
                  </a:cubicBezTo>
                  <a:cubicBezTo>
                    <a:pt x="0" y="1389"/>
                    <a:pt x="399" y="1793"/>
                    <a:pt x="898" y="1793"/>
                  </a:cubicBezTo>
                  <a:lnTo>
                    <a:pt x="1163" y="1793"/>
                  </a:lnTo>
                  <a:cubicBezTo>
                    <a:pt x="1369" y="1793"/>
                    <a:pt x="1537" y="1625"/>
                    <a:pt x="1537" y="1413"/>
                  </a:cubicBezTo>
                  <a:lnTo>
                    <a:pt x="1537" y="375"/>
                  </a:lnTo>
                  <a:cubicBezTo>
                    <a:pt x="1537" y="169"/>
                    <a:pt x="1369" y="1"/>
                    <a:pt x="116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7"/>
            <p:cNvSpPr/>
            <p:nvPr/>
          </p:nvSpPr>
          <p:spPr>
            <a:xfrm>
              <a:off x="8127068" y="2461390"/>
              <a:ext cx="23143" cy="47333"/>
            </a:xfrm>
            <a:custGeom>
              <a:avLst/>
              <a:gdLst/>
              <a:ahLst/>
              <a:cxnLst/>
              <a:rect l="l" t="t" r="r" b="b"/>
              <a:pathLst>
                <a:path w="884" h="1808" extrusionOk="0">
                  <a:moveTo>
                    <a:pt x="240" y="1"/>
                  </a:moveTo>
                  <a:cubicBezTo>
                    <a:pt x="159" y="1"/>
                    <a:pt x="77" y="11"/>
                    <a:pt x="0" y="35"/>
                  </a:cubicBezTo>
                  <a:cubicBezTo>
                    <a:pt x="135" y="97"/>
                    <a:pt x="226" y="232"/>
                    <a:pt x="226" y="385"/>
                  </a:cubicBezTo>
                  <a:lnTo>
                    <a:pt x="226" y="1423"/>
                  </a:lnTo>
                  <a:cubicBezTo>
                    <a:pt x="221" y="1572"/>
                    <a:pt x="135" y="1711"/>
                    <a:pt x="0" y="1774"/>
                  </a:cubicBezTo>
                  <a:cubicBezTo>
                    <a:pt x="77" y="1798"/>
                    <a:pt x="159" y="1807"/>
                    <a:pt x="240" y="1807"/>
                  </a:cubicBezTo>
                  <a:lnTo>
                    <a:pt x="504" y="1807"/>
                  </a:lnTo>
                  <a:cubicBezTo>
                    <a:pt x="711" y="1807"/>
                    <a:pt x="879" y="1639"/>
                    <a:pt x="879" y="1428"/>
                  </a:cubicBezTo>
                  <a:lnTo>
                    <a:pt x="879" y="390"/>
                  </a:lnTo>
                  <a:cubicBezTo>
                    <a:pt x="884" y="174"/>
                    <a:pt x="716" y="1"/>
                    <a:pt x="504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7"/>
            <p:cNvSpPr/>
            <p:nvPr/>
          </p:nvSpPr>
          <p:spPr>
            <a:xfrm>
              <a:off x="8217232" y="2615355"/>
              <a:ext cx="103149" cy="103018"/>
            </a:xfrm>
            <a:custGeom>
              <a:avLst/>
              <a:gdLst/>
              <a:ahLst/>
              <a:cxnLst/>
              <a:rect l="l" t="t" r="r" b="b"/>
              <a:pathLst>
                <a:path w="3940" h="3935" extrusionOk="0">
                  <a:moveTo>
                    <a:pt x="1973" y="0"/>
                  </a:moveTo>
                  <a:cubicBezTo>
                    <a:pt x="1839" y="0"/>
                    <a:pt x="1706" y="14"/>
                    <a:pt x="1576" y="43"/>
                  </a:cubicBezTo>
                  <a:cubicBezTo>
                    <a:pt x="803" y="216"/>
                    <a:pt x="1" y="966"/>
                    <a:pt x="5" y="1970"/>
                  </a:cubicBezTo>
                  <a:cubicBezTo>
                    <a:pt x="10" y="3003"/>
                    <a:pt x="865" y="3935"/>
                    <a:pt x="1975" y="3935"/>
                  </a:cubicBezTo>
                  <a:cubicBezTo>
                    <a:pt x="3080" y="3935"/>
                    <a:pt x="3940" y="3003"/>
                    <a:pt x="3940" y="1970"/>
                  </a:cubicBezTo>
                  <a:cubicBezTo>
                    <a:pt x="3940" y="1076"/>
                    <a:pt x="3291" y="264"/>
                    <a:pt x="2369" y="43"/>
                  </a:cubicBezTo>
                  <a:cubicBezTo>
                    <a:pt x="2239" y="14"/>
                    <a:pt x="2106" y="0"/>
                    <a:pt x="197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7"/>
            <p:cNvSpPr/>
            <p:nvPr/>
          </p:nvSpPr>
          <p:spPr>
            <a:xfrm>
              <a:off x="8254721" y="2615250"/>
              <a:ext cx="68068" cy="102992"/>
            </a:xfrm>
            <a:custGeom>
              <a:avLst/>
              <a:gdLst/>
              <a:ahLst/>
              <a:cxnLst/>
              <a:rect l="l" t="t" r="r" b="b"/>
              <a:pathLst>
                <a:path w="2600" h="3934" extrusionOk="0">
                  <a:moveTo>
                    <a:pt x="538" y="0"/>
                  </a:moveTo>
                  <a:cubicBezTo>
                    <a:pt x="406" y="0"/>
                    <a:pt x="274" y="16"/>
                    <a:pt x="144" y="47"/>
                  </a:cubicBezTo>
                  <a:cubicBezTo>
                    <a:pt x="91" y="57"/>
                    <a:pt x="48" y="67"/>
                    <a:pt x="0" y="81"/>
                  </a:cubicBezTo>
                  <a:cubicBezTo>
                    <a:pt x="846" y="316"/>
                    <a:pt x="1432" y="1090"/>
                    <a:pt x="1432" y="1969"/>
                  </a:cubicBezTo>
                  <a:cubicBezTo>
                    <a:pt x="1432" y="2848"/>
                    <a:pt x="846" y="3622"/>
                    <a:pt x="0" y="3857"/>
                  </a:cubicBezTo>
                  <a:cubicBezTo>
                    <a:pt x="178" y="3910"/>
                    <a:pt x="356" y="3934"/>
                    <a:pt x="538" y="3934"/>
                  </a:cubicBezTo>
                  <a:cubicBezTo>
                    <a:pt x="541" y="3934"/>
                    <a:pt x="545" y="3934"/>
                    <a:pt x="548" y="3934"/>
                  </a:cubicBezTo>
                  <a:cubicBezTo>
                    <a:pt x="1552" y="3934"/>
                    <a:pt x="2398" y="3172"/>
                    <a:pt x="2498" y="2166"/>
                  </a:cubicBezTo>
                  <a:cubicBezTo>
                    <a:pt x="2599" y="1162"/>
                    <a:pt x="1922" y="244"/>
                    <a:pt x="932" y="47"/>
                  </a:cubicBezTo>
                  <a:cubicBezTo>
                    <a:pt x="802" y="16"/>
                    <a:pt x="670" y="0"/>
                    <a:pt x="538" y="0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7"/>
            <p:cNvSpPr/>
            <p:nvPr/>
          </p:nvSpPr>
          <p:spPr>
            <a:xfrm>
              <a:off x="8245401" y="2649415"/>
              <a:ext cx="40893" cy="34950"/>
            </a:xfrm>
            <a:custGeom>
              <a:avLst/>
              <a:gdLst/>
              <a:ahLst/>
              <a:cxnLst/>
              <a:rect l="l" t="t" r="r" b="b"/>
              <a:pathLst>
                <a:path w="1562" h="1335" extrusionOk="0">
                  <a:moveTo>
                    <a:pt x="894" y="1"/>
                  </a:moveTo>
                  <a:cubicBezTo>
                    <a:pt x="299" y="1"/>
                    <a:pt x="1" y="717"/>
                    <a:pt x="419" y="1140"/>
                  </a:cubicBezTo>
                  <a:cubicBezTo>
                    <a:pt x="555" y="1274"/>
                    <a:pt x="722" y="1335"/>
                    <a:pt x="887" y="1335"/>
                  </a:cubicBezTo>
                  <a:cubicBezTo>
                    <a:pt x="1231" y="1335"/>
                    <a:pt x="1562" y="1069"/>
                    <a:pt x="1562" y="669"/>
                  </a:cubicBezTo>
                  <a:cubicBezTo>
                    <a:pt x="1562" y="299"/>
                    <a:pt x="1264" y="1"/>
                    <a:pt x="89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7"/>
            <p:cNvSpPr/>
            <p:nvPr/>
          </p:nvSpPr>
          <p:spPr>
            <a:xfrm>
              <a:off x="7965328" y="2545559"/>
              <a:ext cx="241877" cy="183496"/>
            </a:xfrm>
            <a:custGeom>
              <a:avLst/>
              <a:gdLst/>
              <a:ahLst/>
              <a:cxnLst/>
              <a:rect l="l" t="t" r="r" b="b"/>
              <a:pathLst>
                <a:path w="9239" h="7009" extrusionOk="0">
                  <a:moveTo>
                    <a:pt x="590" y="0"/>
                  </a:moveTo>
                  <a:cubicBezTo>
                    <a:pt x="566" y="0"/>
                    <a:pt x="543" y="2"/>
                    <a:pt x="519" y="5"/>
                  </a:cubicBezTo>
                  <a:cubicBezTo>
                    <a:pt x="216" y="38"/>
                    <a:pt x="0" y="312"/>
                    <a:pt x="34" y="615"/>
                  </a:cubicBezTo>
                  <a:lnTo>
                    <a:pt x="293" y="2719"/>
                  </a:lnTo>
                  <a:cubicBezTo>
                    <a:pt x="485" y="4247"/>
                    <a:pt x="1782" y="5390"/>
                    <a:pt x="3324" y="5395"/>
                  </a:cubicBezTo>
                  <a:lnTo>
                    <a:pt x="4064" y="5395"/>
                  </a:lnTo>
                  <a:lnTo>
                    <a:pt x="4064" y="6456"/>
                  </a:lnTo>
                  <a:cubicBezTo>
                    <a:pt x="4064" y="6764"/>
                    <a:pt x="4314" y="7009"/>
                    <a:pt x="4622" y="7009"/>
                  </a:cubicBezTo>
                  <a:cubicBezTo>
                    <a:pt x="4929" y="7009"/>
                    <a:pt x="5179" y="6764"/>
                    <a:pt x="5179" y="6456"/>
                  </a:cubicBezTo>
                  <a:lnTo>
                    <a:pt x="5179" y="5395"/>
                  </a:lnTo>
                  <a:lnTo>
                    <a:pt x="5914" y="5395"/>
                  </a:lnTo>
                  <a:cubicBezTo>
                    <a:pt x="7456" y="5390"/>
                    <a:pt x="8753" y="4247"/>
                    <a:pt x="8945" y="2719"/>
                  </a:cubicBezTo>
                  <a:lnTo>
                    <a:pt x="9205" y="615"/>
                  </a:lnTo>
                  <a:cubicBezTo>
                    <a:pt x="9238" y="312"/>
                    <a:pt x="9022" y="38"/>
                    <a:pt x="8719" y="5"/>
                  </a:cubicBezTo>
                  <a:cubicBezTo>
                    <a:pt x="8696" y="2"/>
                    <a:pt x="8672" y="0"/>
                    <a:pt x="8648" y="0"/>
                  </a:cubicBezTo>
                  <a:cubicBezTo>
                    <a:pt x="8375" y="0"/>
                    <a:pt x="8139" y="201"/>
                    <a:pt x="8100" y="480"/>
                  </a:cubicBezTo>
                  <a:lnTo>
                    <a:pt x="7840" y="2584"/>
                  </a:lnTo>
                  <a:cubicBezTo>
                    <a:pt x="7715" y="3555"/>
                    <a:pt x="6894" y="4280"/>
                    <a:pt x="5919" y="4285"/>
                  </a:cubicBezTo>
                  <a:lnTo>
                    <a:pt x="3320" y="4285"/>
                  </a:lnTo>
                  <a:cubicBezTo>
                    <a:pt x="2344" y="4280"/>
                    <a:pt x="1523" y="3555"/>
                    <a:pt x="1398" y="2584"/>
                  </a:cubicBezTo>
                  <a:lnTo>
                    <a:pt x="1139" y="480"/>
                  </a:lnTo>
                  <a:cubicBezTo>
                    <a:pt x="1099" y="201"/>
                    <a:pt x="863" y="0"/>
                    <a:pt x="590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7"/>
            <p:cNvSpPr/>
            <p:nvPr/>
          </p:nvSpPr>
          <p:spPr>
            <a:xfrm>
              <a:off x="8246658" y="2644022"/>
              <a:ext cx="53983" cy="46234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885" y="414"/>
                  </a:moveTo>
                  <a:cubicBezTo>
                    <a:pt x="1144" y="414"/>
                    <a:pt x="1351" y="625"/>
                    <a:pt x="1351" y="884"/>
                  </a:cubicBezTo>
                  <a:cubicBezTo>
                    <a:pt x="1351" y="1167"/>
                    <a:pt x="1120" y="1353"/>
                    <a:pt x="880" y="1353"/>
                  </a:cubicBezTo>
                  <a:cubicBezTo>
                    <a:pt x="765" y="1353"/>
                    <a:pt x="648" y="1311"/>
                    <a:pt x="553" y="1216"/>
                  </a:cubicBezTo>
                  <a:cubicBezTo>
                    <a:pt x="255" y="918"/>
                    <a:pt x="467" y="414"/>
                    <a:pt x="885" y="414"/>
                  </a:cubicBezTo>
                  <a:close/>
                  <a:moveTo>
                    <a:pt x="885" y="0"/>
                  </a:moveTo>
                  <a:cubicBezTo>
                    <a:pt x="395" y="0"/>
                    <a:pt x="1" y="394"/>
                    <a:pt x="1" y="884"/>
                  </a:cubicBezTo>
                  <a:cubicBezTo>
                    <a:pt x="1" y="1414"/>
                    <a:pt x="435" y="1765"/>
                    <a:pt x="888" y="1765"/>
                  </a:cubicBezTo>
                  <a:cubicBezTo>
                    <a:pt x="1105" y="1765"/>
                    <a:pt x="1325" y="1685"/>
                    <a:pt x="1504" y="1504"/>
                  </a:cubicBezTo>
                  <a:cubicBezTo>
                    <a:pt x="2062" y="952"/>
                    <a:pt x="1668" y="0"/>
                    <a:pt x="88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87"/>
            <p:cNvSpPr/>
            <p:nvPr/>
          </p:nvSpPr>
          <p:spPr>
            <a:xfrm>
              <a:off x="7957893" y="2454479"/>
              <a:ext cx="375081" cy="368169"/>
            </a:xfrm>
            <a:custGeom>
              <a:avLst/>
              <a:gdLst/>
              <a:ahLst/>
              <a:cxnLst/>
              <a:rect l="l" t="t" r="r" b="b"/>
              <a:pathLst>
                <a:path w="14327" h="14063" extrusionOk="0">
                  <a:moveTo>
                    <a:pt x="3104" y="409"/>
                  </a:moveTo>
                  <a:cubicBezTo>
                    <a:pt x="3484" y="409"/>
                    <a:pt x="3796" y="721"/>
                    <a:pt x="3796" y="1101"/>
                  </a:cubicBezTo>
                  <a:lnTo>
                    <a:pt x="3796" y="1120"/>
                  </a:lnTo>
                  <a:cubicBezTo>
                    <a:pt x="3796" y="1500"/>
                    <a:pt x="3484" y="1812"/>
                    <a:pt x="3104" y="1812"/>
                  </a:cubicBezTo>
                  <a:lnTo>
                    <a:pt x="2821" y="1812"/>
                  </a:lnTo>
                  <a:cubicBezTo>
                    <a:pt x="2724" y="1812"/>
                    <a:pt x="2648" y="1735"/>
                    <a:pt x="2648" y="1639"/>
                  </a:cubicBezTo>
                  <a:lnTo>
                    <a:pt x="2648" y="582"/>
                  </a:lnTo>
                  <a:cubicBezTo>
                    <a:pt x="2652" y="486"/>
                    <a:pt x="2729" y="409"/>
                    <a:pt x="2821" y="409"/>
                  </a:cubicBezTo>
                  <a:close/>
                  <a:moveTo>
                    <a:pt x="6962" y="409"/>
                  </a:moveTo>
                  <a:cubicBezTo>
                    <a:pt x="7058" y="409"/>
                    <a:pt x="7135" y="486"/>
                    <a:pt x="7135" y="582"/>
                  </a:cubicBezTo>
                  <a:lnTo>
                    <a:pt x="7135" y="1639"/>
                  </a:lnTo>
                  <a:cubicBezTo>
                    <a:pt x="7135" y="1735"/>
                    <a:pt x="7058" y="1812"/>
                    <a:pt x="6962" y="1812"/>
                  </a:cubicBezTo>
                  <a:lnTo>
                    <a:pt x="6678" y="1812"/>
                  </a:lnTo>
                  <a:cubicBezTo>
                    <a:pt x="6299" y="1812"/>
                    <a:pt x="5986" y="1500"/>
                    <a:pt x="5986" y="1120"/>
                  </a:cubicBezTo>
                  <a:lnTo>
                    <a:pt x="5986" y="1101"/>
                  </a:lnTo>
                  <a:cubicBezTo>
                    <a:pt x="5986" y="721"/>
                    <a:pt x="6299" y="409"/>
                    <a:pt x="6678" y="409"/>
                  </a:cubicBezTo>
                  <a:close/>
                  <a:moveTo>
                    <a:pt x="2821" y="1"/>
                  </a:moveTo>
                  <a:cubicBezTo>
                    <a:pt x="2499" y="1"/>
                    <a:pt x="2234" y="260"/>
                    <a:pt x="2234" y="582"/>
                  </a:cubicBezTo>
                  <a:lnTo>
                    <a:pt x="2234" y="904"/>
                  </a:lnTo>
                  <a:lnTo>
                    <a:pt x="1768" y="904"/>
                  </a:lnTo>
                  <a:cubicBezTo>
                    <a:pt x="1086" y="904"/>
                    <a:pt x="534" y="1461"/>
                    <a:pt x="534" y="2143"/>
                  </a:cubicBezTo>
                  <a:lnTo>
                    <a:pt x="534" y="3282"/>
                  </a:lnTo>
                  <a:cubicBezTo>
                    <a:pt x="202" y="3412"/>
                    <a:pt x="1" y="3748"/>
                    <a:pt x="44" y="4099"/>
                  </a:cubicBezTo>
                  <a:lnTo>
                    <a:pt x="308" y="6217"/>
                  </a:lnTo>
                  <a:cubicBezTo>
                    <a:pt x="515" y="7865"/>
                    <a:pt x="1913" y="9100"/>
                    <a:pt x="3570" y="9100"/>
                  </a:cubicBezTo>
                  <a:lnTo>
                    <a:pt x="4108" y="9100"/>
                  </a:lnTo>
                  <a:lnTo>
                    <a:pt x="4108" y="9964"/>
                  </a:lnTo>
                  <a:cubicBezTo>
                    <a:pt x="4113" y="10310"/>
                    <a:pt x="4343" y="10613"/>
                    <a:pt x="4675" y="10704"/>
                  </a:cubicBezTo>
                  <a:lnTo>
                    <a:pt x="4675" y="11468"/>
                  </a:lnTo>
                  <a:cubicBezTo>
                    <a:pt x="4675" y="12900"/>
                    <a:pt x="5838" y="14062"/>
                    <a:pt x="7269" y="14062"/>
                  </a:cubicBezTo>
                  <a:lnTo>
                    <a:pt x="9513" y="14062"/>
                  </a:lnTo>
                  <a:cubicBezTo>
                    <a:pt x="10949" y="14062"/>
                    <a:pt x="12107" y="12900"/>
                    <a:pt x="12107" y="11468"/>
                  </a:cubicBezTo>
                  <a:lnTo>
                    <a:pt x="12107" y="10315"/>
                  </a:lnTo>
                  <a:cubicBezTo>
                    <a:pt x="12626" y="10272"/>
                    <a:pt x="13111" y="10046"/>
                    <a:pt x="13476" y="9681"/>
                  </a:cubicBezTo>
                  <a:cubicBezTo>
                    <a:pt x="14206" y="8941"/>
                    <a:pt x="14326" y="7793"/>
                    <a:pt x="13755" y="6923"/>
                  </a:cubicBezTo>
                  <a:cubicBezTo>
                    <a:pt x="13709" y="6858"/>
                    <a:pt x="13648" y="6831"/>
                    <a:pt x="13588" y="6831"/>
                  </a:cubicBezTo>
                  <a:cubicBezTo>
                    <a:pt x="13444" y="6831"/>
                    <a:pt x="13307" y="6987"/>
                    <a:pt x="13409" y="7149"/>
                  </a:cubicBezTo>
                  <a:cubicBezTo>
                    <a:pt x="14187" y="8333"/>
                    <a:pt x="13337" y="9902"/>
                    <a:pt x="11926" y="9902"/>
                  </a:cubicBezTo>
                  <a:cubicBezTo>
                    <a:pt x="11917" y="9902"/>
                    <a:pt x="11909" y="9902"/>
                    <a:pt x="11900" y="9902"/>
                  </a:cubicBezTo>
                  <a:cubicBezTo>
                    <a:pt x="10353" y="9902"/>
                    <a:pt x="9551" y="7990"/>
                    <a:pt x="10670" y="6870"/>
                  </a:cubicBezTo>
                  <a:cubicBezTo>
                    <a:pt x="11013" y="6528"/>
                    <a:pt x="11467" y="6350"/>
                    <a:pt x="11926" y="6350"/>
                  </a:cubicBezTo>
                  <a:cubicBezTo>
                    <a:pt x="12264" y="6350"/>
                    <a:pt x="12604" y="6447"/>
                    <a:pt x="12904" y="6645"/>
                  </a:cubicBezTo>
                  <a:cubicBezTo>
                    <a:pt x="12946" y="6675"/>
                    <a:pt x="12989" y="6688"/>
                    <a:pt x="13028" y="6688"/>
                  </a:cubicBezTo>
                  <a:cubicBezTo>
                    <a:pt x="13210" y="6688"/>
                    <a:pt x="13335" y="6417"/>
                    <a:pt x="13130" y="6299"/>
                  </a:cubicBezTo>
                  <a:cubicBezTo>
                    <a:pt x="12752" y="6047"/>
                    <a:pt x="12339" y="5933"/>
                    <a:pt x="11935" y="5933"/>
                  </a:cubicBezTo>
                  <a:cubicBezTo>
                    <a:pt x="10798" y="5933"/>
                    <a:pt x="9734" y="6838"/>
                    <a:pt x="9734" y="8124"/>
                  </a:cubicBezTo>
                  <a:cubicBezTo>
                    <a:pt x="9734" y="9248"/>
                    <a:pt x="10579" y="10185"/>
                    <a:pt x="11694" y="10305"/>
                  </a:cubicBezTo>
                  <a:lnTo>
                    <a:pt x="11694" y="11463"/>
                  </a:lnTo>
                  <a:cubicBezTo>
                    <a:pt x="11689" y="12669"/>
                    <a:pt x="10714" y="13644"/>
                    <a:pt x="9508" y="13644"/>
                  </a:cubicBezTo>
                  <a:lnTo>
                    <a:pt x="7264" y="13644"/>
                  </a:lnTo>
                  <a:cubicBezTo>
                    <a:pt x="6058" y="13644"/>
                    <a:pt x="5083" y="12669"/>
                    <a:pt x="5083" y="11463"/>
                  </a:cubicBezTo>
                  <a:lnTo>
                    <a:pt x="5083" y="10704"/>
                  </a:lnTo>
                  <a:cubicBezTo>
                    <a:pt x="5415" y="10613"/>
                    <a:pt x="5645" y="10310"/>
                    <a:pt x="5645" y="9964"/>
                  </a:cubicBezTo>
                  <a:lnTo>
                    <a:pt x="5645" y="9104"/>
                  </a:lnTo>
                  <a:lnTo>
                    <a:pt x="6188" y="9104"/>
                  </a:lnTo>
                  <a:cubicBezTo>
                    <a:pt x="7846" y="9100"/>
                    <a:pt x="9239" y="7865"/>
                    <a:pt x="9450" y="6222"/>
                  </a:cubicBezTo>
                  <a:lnTo>
                    <a:pt x="9714" y="4099"/>
                  </a:lnTo>
                  <a:cubicBezTo>
                    <a:pt x="9758" y="3757"/>
                    <a:pt x="9565" y="3426"/>
                    <a:pt x="9248" y="3296"/>
                  </a:cubicBezTo>
                  <a:lnTo>
                    <a:pt x="9248" y="2143"/>
                  </a:lnTo>
                  <a:cubicBezTo>
                    <a:pt x="9248" y="1461"/>
                    <a:pt x="8691" y="904"/>
                    <a:pt x="8009" y="904"/>
                  </a:cubicBezTo>
                  <a:lnTo>
                    <a:pt x="7543" y="904"/>
                  </a:lnTo>
                  <a:lnTo>
                    <a:pt x="7543" y="587"/>
                  </a:lnTo>
                  <a:cubicBezTo>
                    <a:pt x="7543" y="260"/>
                    <a:pt x="7279" y="1"/>
                    <a:pt x="6957" y="1"/>
                  </a:cubicBezTo>
                  <a:lnTo>
                    <a:pt x="6678" y="1"/>
                  </a:lnTo>
                  <a:cubicBezTo>
                    <a:pt x="6068" y="1"/>
                    <a:pt x="5573" y="496"/>
                    <a:pt x="5573" y="1106"/>
                  </a:cubicBezTo>
                  <a:lnTo>
                    <a:pt x="5573" y="1120"/>
                  </a:lnTo>
                  <a:cubicBezTo>
                    <a:pt x="5573" y="1730"/>
                    <a:pt x="6068" y="2225"/>
                    <a:pt x="6678" y="2225"/>
                  </a:cubicBezTo>
                  <a:lnTo>
                    <a:pt x="6957" y="2225"/>
                  </a:lnTo>
                  <a:cubicBezTo>
                    <a:pt x="7279" y="2225"/>
                    <a:pt x="7543" y="1961"/>
                    <a:pt x="7543" y="1639"/>
                  </a:cubicBezTo>
                  <a:lnTo>
                    <a:pt x="7543" y="1312"/>
                  </a:lnTo>
                  <a:lnTo>
                    <a:pt x="8009" y="1312"/>
                  </a:lnTo>
                  <a:cubicBezTo>
                    <a:pt x="8465" y="1312"/>
                    <a:pt x="8835" y="1682"/>
                    <a:pt x="8835" y="2139"/>
                  </a:cubicBezTo>
                  <a:lnTo>
                    <a:pt x="8835" y="3239"/>
                  </a:lnTo>
                  <a:cubicBezTo>
                    <a:pt x="8494" y="3291"/>
                    <a:pt x="8230" y="3561"/>
                    <a:pt x="8187" y="3902"/>
                  </a:cubicBezTo>
                  <a:lnTo>
                    <a:pt x="7922" y="6025"/>
                  </a:lnTo>
                  <a:cubicBezTo>
                    <a:pt x="7812" y="6899"/>
                    <a:pt x="7067" y="7557"/>
                    <a:pt x="6188" y="7557"/>
                  </a:cubicBezTo>
                  <a:lnTo>
                    <a:pt x="5295" y="7557"/>
                  </a:lnTo>
                  <a:cubicBezTo>
                    <a:pt x="5021" y="7557"/>
                    <a:pt x="5021" y="7966"/>
                    <a:pt x="5295" y="7966"/>
                  </a:cubicBezTo>
                  <a:lnTo>
                    <a:pt x="6188" y="7966"/>
                  </a:lnTo>
                  <a:cubicBezTo>
                    <a:pt x="7279" y="7966"/>
                    <a:pt x="8201" y="7154"/>
                    <a:pt x="8336" y="6073"/>
                  </a:cubicBezTo>
                  <a:lnTo>
                    <a:pt x="8600" y="3950"/>
                  </a:lnTo>
                  <a:cubicBezTo>
                    <a:pt x="8622" y="3770"/>
                    <a:pt x="8771" y="3638"/>
                    <a:pt x="8943" y="3638"/>
                  </a:cubicBezTo>
                  <a:cubicBezTo>
                    <a:pt x="8960" y="3638"/>
                    <a:pt x="8977" y="3640"/>
                    <a:pt x="8994" y="3642"/>
                  </a:cubicBezTo>
                  <a:cubicBezTo>
                    <a:pt x="9191" y="3666"/>
                    <a:pt x="9330" y="3844"/>
                    <a:pt x="9306" y="4041"/>
                  </a:cubicBezTo>
                  <a:lnTo>
                    <a:pt x="9042" y="6159"/>
                  </a:lnTo>
                  <a:cubicBezTo>
                    <a:pt x="8859" y="7601"/>
                    <a:pt x="7639" y="8677"/>
                    <a:pt x="6188" y="8682"/>
                  </a:cubicBezTo>
                  <a:lnTo>
                    <a:pt x="5444" y="8682"/>
                  </a:lnTo>
                  <a:cubicBezTo>
                    <a:pt x="5328" y="8682"/>
                    <a:pt x="5237" y="8773"/>
                    <a:pt x="5237" y="8888"/>
                  </a:cubicBezTo>
                  <a:lnTo>
                    <a:pt x="5237" y="9955"/>
                  </a:lnTo>
                  <a:cubicBezTo>
                    <a:pt x="5237" y="10152"/>
                    <a:pt x="5078" y="10310"/>
                    <a:pt x="4882" y="10310"/>
                  </a:cubicBezTo>
                  <a:cubicBezTo>
                    <a:pt x="4685" y="10310"/>
                    <a:pt x="4526" y="10152"/>
                    <a:pt x="4526" y="9955"/>
                  </a:cubicBezTo>
                  <a:lnTo>
                    <a:pt x="4526" y="8888"/>
                  </a:lnTo>
                  <a:cubicBezTo>
                    <a:pt x="4526" y="8773"/>
                    <a:pt x="4435" y="8682"/>
                    <a:pt x="4324" y="8682"/>
                  </a:cubicBezTo>
                  <a:lnTo>
                    <a:pt x="3575" y="8682"/>
                  </a:lnTo>
                  <a:cubicBezTo>
                    <a:pt x="2129" y="8677"/>
                    <a:pt x="904" y="7596"/>
                    <a:pt x="721" y="6159"/>
                  </a:cubicBezTo>
                  <a:lnTo>
                    <a:pt x="457" y="4046"/>
                  </a:lnTo>
                  <a:cubicBezTo>
                    <a:pt x="433" y="3849"/>
                    <a:pt x="572" y="3671"/>
                    <a:pt x="769" y="3647"/>
                  </a:cubicBezTo>
                  <a:cubicBezTo>
                    <a:pt x="784" y="3645"/>
                    <a:pt x="798" y="3644"/>
                    <a:pt x="812" y="3644"/>
                  </a:cubicBezTo>
                  <a:cubicBezTo>
                    <a:pt x="987" y="3644"/>
                    <a:pt x="1141" y="3777"/>
                    <a:pt x="1163" y="3954"/>
                  </a:cubicBezTo>
                  <a:lnTo>
                    <a:pt x="1427" y="6078"/>
                  </a:lnTo>
                  <a:cubicBezTo>
                    <a:pt x="1562" y="7159"/>
                    <a:pt x="2484" y="7975"/>
                    <a:pt x="3575" y="7975"/>
                  </a:cubicBezTo>
                  <a:lnTo>
                    <a:pt x="4468" y="7975"/>
                  </a:lnTo>
                  <a:cubicBezTo>
                    <a:pt x="4742" y="7975"/>
                    <a:pt x="4742" y="7562"/>
                    <a:pt x="4468" y="7562"/>
                  </a:cubicBezTo>
                  <a:lnTo>
                    <a:pt x="3575" y="7562"/>
                  </a:lnTo>
                  <a:cubicBezTo>
                    <a:pt x="2691" y="7562"/>
                    <a:pt x="1946" y="6904"/>
                    <a:pt x="1836" y="6030"/>
                  </a:cubicBezTo>
                  <a:lnTo>
                    <a:pt x="1576" y="3906"/>
                  </a:lnTo>
                  <a:cubicBezTo>
                    <a:pt x="1533" y="3575"/>
                    <a:pt x="1278" y="3306"/>
                    <a:pt x="947" y="3248"/>
                  </a:cubicBezTo>
                  <a:lnTo>
                    <a:pt x="947" y="2143"/>
                  </a:lnTo>
                  <a:cubicBezTo>
                    <a:pt x="947" y="1687"/>
                    <a:pt x="1317" y="1317"/>
                    <a:pt x="1773" y="1317"/>
                  </a:cubicBezTo>
                  <a:lnTo>
                    <a:pt x="2239" y="1317"/>
                  </a:lnTo>
                  <a:lnTo>
                    <a:pt x="2239" y="1639"/>
                  </a:lnTo>
                  <a:cubicBezTo>
                    <a:pt x="2239" y="1961"/>
                    <a:pt x="2499" y="2225"/>
                    <a:pt x="2825" y="2225"/>
                  </a:cubicBezTo>
                  <a:lnTo>
                    <a:pt x="3104" y="2225"/>
                  </a:lnTo>
                  <a:cubicBezTo>
                    <a:pt x="3714" y="2225"/>
                    <a:pt x="4209" y="1730"/>
                    <a:pt x="4209" y="1120"/>
                  </a:cubicBezTo>
                  <a:lnTo>
                    <a:pt x="4209" y="1106"/>
                  </a:lnTo>
                  <a:cubicBezTo>
                    <a:pt x="4209" y="496"/>
                    <a:pt x="3714" y="1"/>
                    <a:pt x="310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0" name="Google Shape;17400;p87"/>
          <p:cNvGrpSpPr/>
          <p:nvPr/>
        </p:nvGrpSpPr>
        <p:grpSpPr>
          <a:xfrm>
            <a:off x="5738562" y="2454348"/>
            <a:ext cx="368536" cy="368300"/>
            <a:chOff x="5738562" y="2454348"/>
            <a:chExt cx="368536" cy="368300"/>
          </a:xfrm>
        </p:grpSpPr>
        <p:sp>
          <p:nvSpPr>
            <p:cNvPr id="17401" name="Google Shape;17401;p87"/>
            <p:cNvSpPr/>
            <p:nvPr/>
          </p:nvSpPr>
          <p:spPr>
            <a:xfrm>
              <a:off x="5743955" y="2796835"/>
              <a:ext cx="357724" cy="20525"/>
            </a:xfrm>
            <a:custGeom>
              <a:avLst/>
              <a:gdLst/>
              <a:ahLst/>
              <a:cxnLst/>
              <a:rect l="l" t="t" r="r" b="b"/>
              <a:pathLst>
                <a:path w="13664" h="784" extrusionOk="0">
                  <a:moveTo>
                    <a:pt x="1" y="0"/>
                  </a:moveTo>
                  <a:lnTo>
                    <a:pt x="1" y="783"/>
                  </a:lnTo>
                  <a:lnTo>
                    <a:pt x="13664" y="783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7"/>
            <p:cNvSpPr/>
            <p:nvPr/>
          </p:nvSpPr>
          <p:spPr>
            <a:xfrm>
              <a:off x="5743955" y="2796835"/>
              <a:ext cx="357724" cy="9189"/>
            </a:xfrm>
            <a:custGeom>
              <a:avLst/>
              <a:gdLst/>
              <a:ahLst/>
              <a:cxnLst/>
              <a:rect l="l" t="t" r="r" b="b"/>
              <a:pathLst>
                <a:path w="13664" h="351" extrusionOk="0">
                  <a:moveTo>
                    <a:pt x="1" y="0"/>
                  </a:moveTo>
                  <a:lnTo>
                    <a:pt x="1" y="351"/>
                  </a:lnTo>
                  <a:lnTo>
                    <a:pt x="13664" y="351"/>
                  </a:lnTo>
                  <a:lnTo>
                    <a:pt x="1366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7"/>
            <p:cNvSpPr/>
            <p:nvPr/>
          </p:nvSpPr>
          <p:spPr>
            <a:xfrm>
              <a:off x="5832626" y="2550455"/>
              <a:ext cx="180249" cy="246406"/>
            </a:xfrm>
            <a:custGeom>
              <a:avLst/>
              <a:gdLst/>
              <a:ahLst/>
              <a:cxnLst/>
              <a:rect l="l" t="t" r="r" b="b"/>
              <a:pathLst>
                <a:path w="6885" h="9412" extrusionOk="0">
                  <a:moveTo>
                    <a:pt x="1" y="0"/>
                  </a:moveTo>
                  <a:lnTo>
                    <a:pt x="1" y="9411"/>
                  </a:lnTo>
                  <a:lnTo>
                    <a:pt x="6885" y="9411"/>
                  </a:lnTo>
                  <a:lnTo>
                    <a:pt x="6885" y="0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7"/>
            <p:cNvSpPr/>
            <p:nvPr/>
          </p:nvSpPr>
          <p:spPr>
            <a:xfrm>
              <a:off x="5818934" y="2530951"/>
              <a:ext cx="207529" cy="19530"/>
            </a:xfrm>
            <a:custGeom>
              <a:avLst/>
              <a:gdLst/>
              <a:ahLst/>
              <a:cxnLst/>
              <a:rect l="l" t="t" r="r" b="b"/>
              <a:pathLst>
                <a:path w="7927" h="746" extrusionOk="0">
                  <a:moveTo>
                    <a:pt x="0" y="1"/>
                  </a:moveTo>
                  <a:lnTo>
                    <a:pt x="0" y="745"/>
                  </a:lnTo>
                  <a:lnTo>
                    <a:pt x="7927" y="745"/>
                  </a:lnTo>
                  <a:lnTo>
                    <a:pt x="7927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7"/>
            <p:cNvSpPr/>
            <p:nvPr/>
          </p:nvSpPr>
          <p:spPr>
            <a:xfrm>
              <a:off x="5993110" y="2530951"/>
              <a:ext cx="33484" cy="19530"/>
            </a:xfrm>
            <a:custGeom>
              <a:avLst/>
              <a:gdLst/>
              <a:ahLst/>
              <a:cxnLst/>
              <a:rect l="l" t="t" r="r" b="b"/>
              <a:pathLst>
                <a:path w="1279" h="746" extrusionOk="0">
                  <a:moveTo>
                    <a:pt x="1" y="1"/>
                  </a:moveTo>
                  <a:lnTo>
                    <a:pt x="1" y="745"/>
                  </a:lnTo>
                  <a:lnTo>
                    <a:pt x="1279" y="745"/>
                  </a:lnTo>
                  <a:lnTo>
                    <a:pt x="127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7"/>
            <p:cNvSpPr/>
            <p:nvPr/>
          </p:nvSpPr>
          <p:spPr>
            <a:xfrm>
              <a:off x="5743955" y="2586531"/>
              <a:ext cx="88698" cy="19399"/>
            </a:xfrm>
            <a:custGeom>
              <a:avLst/>
              <a:gdLst/>
              <a:ahLst/>
              <a:cxnLst/>
              <a:rect l="l" t="t" r="r" b="b"/>
              <a:pathLst>
                <a:path w="3388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88" y="741"/>
                  </a:lnTo>
                  <a:lnTo>
                    <a:pt x="3388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7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7"/>
            <p:cNvSpPr/>
            <p:nvPr/>
          </p:nvSpPr>
          <p:spPr>
            <a:xfrm>
              <a:off x="5815531" y="2586531"/>
              <a:ext cx="17122" cy="19399"/>
            </a:xfrm>
            <a:custGeom>
              <a:avLst/>
              <a:gdLst/>
              <a:ahLst/>
              <a:cxnLst/>
              <a:rect l="l" t="t" r="r" b="b"/>
              <a:pathLst>
                <a:path w="654" h="741" extrusionOk="0">
                  <a:moveTo>
                    <a:pt x="0" y="1"/>
                  </a:moveTo>
                  <a:lnTo>
                    <a:pt x="0" y="741"/>
                  </a:lnTo>
                  <a:lnTo>
                    <a:pt x="654" y="741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7"/>
            <p:cNvSpPr/>
            <p:nvPr/>
          </p:nvSpPr>
          <p:spPr>
            <a:xfrm>
              <a:off x="5874514" y="2706147"/>
              <a:ext cx="96499" cy="90845"/>
            </a:xfrm>
            <a:custGeom>
              <a:avLst/>
              <a:gdLst/>
              <a:ahLst/>
              <a:cxnLst/>
              <a:rect l="l" t="t" r="r" b="b"/>
              <a:pathLst>
                <a:path w="3686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3685" y="3469"/>
                  </a:lnTo>
                  <a:lnTo>
                    <a:pt x="368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7"/>
            <p:cNvSpPr/>
            <p:nvPr/>
          </p:nvSpPr>
          <p:spPr>
            <a:xfrm>
              <a:off x="5910486" y="2706147"/>
              <a:ext cx="24662" cy="90845"/>
            </a:xfrm>
            <a:custGeom>
              <a:avLst/>
              <a:gdLst/>
              <a:ahLst/>
              <a:cxnLst/>
              <a:rect l="l" t="t" r="r" b="b"/>
              <a:pathLst>
                <a:path w="942" h="3470" extrusionOk="0">
                  <a:moveTo>
                    <a:pt x="0" y="1"/>
                  </a:moveTo>
                  <a:lnTo>
                    <a:pt x="0" y="3469"/>
                  </a:lnTo>
                  <a:lnTo>
                    <a:pt x="942" y="3469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87"/>
            <p:cNvSpPr/>
            <p:nvPr/>
          </p:nvSpPr>
          <p:spPr>
            <a:xfrm>
              <a:off x="5751756" y="2605904"/>
              <a:ext cx="80896" cy="191088"/>
            </a:xfrm>
            <a:custGeom>
              <a:avLst/>
              <a:gdLst/>
              <a:ahLst/>
              <a:cxnLst/>
              <a:rect l="l" t="t" r="r" b="b"/>
              <a:pathLst>
                <a:path w="309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3090" y="7298"/>
                  </a:lnTo>
                  <a:lnTo>
                    <a:pt x="3090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87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7"/>
            <p:cNvSpPr/>
            <p:nvPr/>
          </p:nvSpPr>
          <p:spPr>
            <a:xfrm>
              <a:off x="5815531" y="2605904"/>
              <a:ext cx="17122" cy="191088"/>
            </a:xfrm>
            <a:custGeom>
              <a:avLst/>
              <a:gdLst/>
              <a:ahLst/>
              <a:cxnLst/>
              <a:rect l="l" t="t" r="r" b="b"/>
              <a:pathLst>
                <a:path w="654" h="7299" extrusionOk="0">
                  <a:moveTo>
                    <a:pt x="0" y="1"/>
                  </a:moveTo>
                  <a:lnTo>
                    <a:pt x="0" y="7298"/>
                  </a:lnTo>
                  <a:lnTo>
                    <a:pt x="654" y="729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7"/>
            <p:cNvSpPr/>
            <p:nvPr/>
          </p:nvSpPr>
          <p:spPr>
            <a:xfrm>
              <a:off x="6012849" y="2605904"/>
              <a:ext cx="81027" cy="190957"/>
            </a:xfrm>
            <a:custGeom>
              <a:avLst/>
              <a:gdLst/>
              <a:ahLst/>
              <a:cxnLst/>
              <a:rect l="l" t="t" r="r" b="b"/>
              <a:pathLst>
                <a:path w="3095" h="7294" extrusionOk="0">
                  <a:moveTo>
                    <a:pt x="1" y="1"/>
                  </a:moveTo>
                  <a:lnTo>
                    <a:pt x="1" y="7293"/>
                  </a:lnTo>
                  <a:lnTo>
                    <a:pt x="3095" y="7293"/>
                  </a:lnTo>
                  <a:lnTo>
                    <a:pt x="3095" y="1"/>
                  </a:ln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7"/>
            <p:cNvSpPr/>
            <p:nvPr/>
          </p:nvSpPr>
          <p:spPr>
            <a:xfrm>
              <a:off x="6012849" y="2605904"/>
              <a:ext cx="17279" cy="191088"/>
            </a:xfrm>
            <a:custGeom>
              <a:avLst/>
              <a:gdLst/>
              <a:ahLst/>
              <a:cxnLst/>
              <a:rect l="l" t="t" r="r" b="b"/>
              <a:pathLst>
                <a:path w="660" h="7299" extrusionOk="0">
                  <a:moveTo>
                    <a:pt x="1" y="1"/>
                  </a:moveTo>
                  <a:lnTo>
                    <a:pt x="1" y="7298"/>
                  </a:lnTo>
                  <a:lnTo>
                    <a:pt x="659" y="7298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7"/>
            <p:cNvSpPr/>
            <p:nvPr/>
          </p:nvSpPr>
          <p:spPr>
            <a:xfrm>
              <a:off x="5852497" y="2588809"/>
              <a:ext cx="29217" cy="58015"/>
            </a:xfrm>
            <a:custGeom>
              <a:avLst/>
              <a:gdLst/>
              <a:ahLst/>
              <a:cxnLst/>
              <a:rect l="l" t="t" r="r" b="b"/>
              <a:pathLst>
                <a:path w="1116" h="2216" extrusionOk="0">
                  <a:moveTo>
                    <a:pt x="1" y="0"/>
                  </a:moveTo>
                  <a:lnTo>
                    <a:pt x="1" y="2215"/>
                  </a:lnTo>
                  <a:lnTo>
                    <a:pt x="1115" y="2215"/>
                  </a:lnTo>
                  <a:lnTo>
                    <a:pt x="111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7"/>
            <p:cNvSpPr/>
            <p:nvPr/>
          </p:nvSpPr>
          <p:spPr>
            <a:xfrm>
              <a:off x="5908103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19" y="2215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7"/>
            <p:cNvSpPr/>
            <p:nvPr/>
          </p:nvSpPr>
          <p:spPr>
            <a:xfrm>
              <a:off x="5963814" y="2588809"/>
              <a:ext cx="29322" cy="58015"/>
            </a:xfrm>
            <a:custGeom>
              <a:avLst/>
              <a:gdLst/>
              <a:ahLst/>
              <a:cxnLst/>
              <a:rect l="l" t="t" r="r" b="b"/>
              <a:pathLst>
                <a:path w="1120" h="2216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7"/>
            <p:cNvSpPr/>
            <p:nvPr/>
          </p:nvSpPr>
          <p:spPr>
            <a:xfrm>
              <a:off x="5777544" y="2672454"/>
              <a:ext cx="29322" cy="57989"/>
            </a:xfrm>
            <a:custGeom>
              <a:avLst/>
              <a:gdLst/>
              <a:ahLst/>
              <a:cxnLst/>
              <a:rect l="l" t="t" r="r" b="b"/>
              <a:pathLst>
                <a:path w="1120" h="2215" extrusionOk="0">
                  <a:moveTo>
                    <a:pt x="0" y="0"/>
                  </a:moveTo>
                  <a:lnTo>
                    <a:pt x="0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7"/>
            <p:cNvSpPr/>
            <p:nvPr/>
          </p:nvSpPr>
          <p:spPr>
            <a:xfrm>
              <a:off x="6038637" y="2672454"/>
              <a:ext cx="29348" cy="57989"/>
            </a:xfrm>
            <a:custGeom>
              <a:avLst/>
              <a:gdLst/>
              <a:ahLst/>
              <a:cxnLst/>
              <a:rect l="l" t="t" r="r" b="b"/>
              <a:pathLst>
                <a:path w="1121" h="2215" extrusionOk="0">
                  <a:moveTo>
                    <a:pt x="1" y="0"/>
                  </a:moveTo>
                  <a:lnTo>
                    <a:pt x="1" y="2215"/>
                  </a:lnTo>
                  <a:lnTo>
                    <a:pt x="1120" y="2215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7"/>
            <p:cNvSpPr/>
            <p:nvPr/>
          </p:nvSpPr>
          <p:spPr>
            <a:xfrm>
              <a:off x="6012849" y="2586531"/>
              <a:ext cx="88829" cy="19399"/>
            </a:xfrm>
            <a:custGeom>
              <a:avLst/>
              <a:gdLst/>
              <a:ahLst/>
              <a:cxnLst/>
              <a:rect l="l" t="t" r="r" b="b"/>
              <a:pathLst>
                <a:path w="3393" h="741" extrusionOk="0">
                  <a:moveTo>
                    <a:pt x="1" y="1"/>
                  </a:moveTo>
                  <a:lnTo>
                    <a:pt x="1" y="741"/>
                  </a:lnTo>
                  <a:lnTo>
                    <a:pt x="3393" y="741"/>
                  </a:lnTo>
                  <a:lnTo>
                    <a:pt x="3393" y="1"/>
                  </a:ln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7"/>
            <p:cNvSpPr/>
            <p:nvPr/>
          </p:nvSpPr>
          <p:spPr>
            <a:xfrm>
              <a:off x="6012849" y="2586531"/>
              <a:ext cx="17279" cy="19399"/>
            </a:xfrm>
            <a:custGeom>
              <a:avLst/>
              <a:gdLst/>
              <a:ahLst/>
              <a:cxnLst/>
              <a:rect l="l" t="t" r="r" b="b"/>
              <a:pathLst>
                <a:path w="660" h="741" extrusionOk="0">
                  <a:moveTo>
                    <a:pt x="1" y="1"/>
                  </a:moveTo>
                  <a:lnTo>
                    <a:pt x="1" y="741"/>
                  </a:lnTo>
                  <a:lnTo>
                    <a:pt x="659" y="741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7"/>
            <p:cNvSpPr/>
            <p:nvPr/>
          </p:nvSpPr>
          <p:spPr>
            <a:xfrm>
              <a:off x="5872629" y="2459506"/>
              <a:ext cx="100505" cy="71471"/>
            </a:xfrm>
            <a:custGeom>
              <a:avLst/>
              <a:gdLst/>
              <a:ahLst/>
              <a:cxnLst/>
              <a:rect l="l" t="t" r="r" b="b"/>
              <a:pathLst>
                <a:path w="3839" h="2730" extrusionOk="0">
                  <a:moveTo>
                    <a:pt x="0" y="1"/>
                  </a:moveTo>
                  <a:lnTo>
                    <a:pt x="0" y="2730"/>
                  </a:lnTo>
                  <a:lnTo>
                    <a:pt x="3839" y="2730"/>
                  </a:lnTo>
                  <a:lnTo>
                    <a:pt x="383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7"/>
            <p:cNvSpPr/>
            <p:nvPr/>
          </p:nvSpPr>
          <p:spPr>
            <a:xfrm>
              <a:off x="5955253" y="2459636"/>
              <a:ext cx="17750" cy="71471"/>
            </a:xfrm>
            <a:custGeom>
              <a:avLst/>
              <a:gdLst/>
              <a:ahLst/>
              <a:cxnLst/>
              <a:rect l="l" t="t" r="r" b="b"/>
              <a:pathLst>
                <a:path w="678" h="2730" extrusionOk="0">
                  <a:moveTo>
                    <a:pt x="1" y="1"/>
                  </a:moveTo>
                  <a:lnTo>
                    <a:pt x="1" y="2729"/>
                  </a:lnTo>
                  <a:lnTo>
                    <a:pt x="678" y="272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7"/>
            <p:cNvSpPr/>
            <p:nvPr/>
          </p:nvSpPr>
          <p:spPr>
            <a:xfrm>
              <a:off x="5899150" y="2473381"/>
              <a:ext cx="47333" cy="43721"/>
            </a:xfrm>
            <a:custGeom>
              <a:avLst/>
              <a:gdLst/>
              <a:ahLst/>
              <a:cxnLst/>
              <a:rect l="l" t="t" r="r" b="b"/>
              <a:pathLst>
                <a:path w="1808" h="1670" extrusionOk="0">
                  <a:moveTo>
                    <a:pt x="907" y="1"/>
                  </a:moveTo>
                  <a:cubicBezTo>
                    <a:pt x="804" y="1"/>
                    <a:pt x="702" y="69"/>
                    <a:pt x="702" y="206"/>
                  </a:cubicBezTo>
                  <a:lnTo>
                    <a:pt x="702" y="633"/>
                  </a:lnTo>
                  <a:lnTo>
                    <a:pt x="275" y="633"/>
                  </a:lnTo>
                  <a:cubicBezTo>
                    <a:pt x="1" y="633"/>
                    <a:pt x="1" y="1042"/>
                    <a:pt x="275" y="1042"/>
                  </a:cubicBezTo>
                  <a:lnTo>
                    <a:pt x="702" y="1042"/>
                  </a:lnTo>
                  <a:lnTo>
                    <a:pt x="702" y="1465"/>
                  </a:lnTo>
                  <a:cubicBezTo>
                    <a:pt x="702" y="1601"/>
                    <a:pt x="804" y="1670"/>
                    <a:pt x="907" y="1670"/>
                  </a:cubicBezTo>
                  <a:cubicBezTo>
                    <a:pt x="1009" y="1670"/>
                    <a:pt x="1111" y="1601"/>
                    <a:pt x="1111" y="1465"/>
                  </a:cubicBezTo>
                  <a:lnTo>
                    <a:pt x="1111" y="1042"/>
                  </a:lnTo>
                  <a:lnTo>
                    <a:pt x="1538" y="1042"/>
                  </a:lnTo>
                  <a:cubicBezTo>
                    <a:pt x="1807" y="1042"/>
                    <a:pt x="1807" y="629"/>
                    <a:pt x="1538" y="629"/>
                  </a:cubicBezTo>
                  <a:lnTo>
                    <a:pt x="1111" y="629"/>
                  </a:lnTo>
                  <a:lnTo>
                    <a:pt x="1111" y="206"/>
                  </a:lnTo>
                  <a:cubicBezTo>
                    <a:pt x="1111" y="69"/>
                    <a:pt x="1009" y="1"/>
                    <a:pt x="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7"/>
            <p:cNvSpPr/>
            <p:nvPr/>
          </p:nvSpPr>
          <p:spPr>
            <a:xfrm>
              <a:off x="5847104" y="2583520"/>
              <a:ext cx="40003" cy="68827"/>
            </a:xfrm>
            <a:custGeom>
              <a:avLst/>
              <a:gdLst/>
              <a:ahLst/>
              <a:cxnLst/>
              <a:rect l="l" t="t" r="r" b="b"/>
              <a:pathLst>
                <a:path w="1528" h="2629" extrusionOk="0">
                  <a:moveTo>
                    <a:pt x="1119" y="409"/>
                  </a:moveTo>
                  <a:lnTo>
                    <a:pt x="1119" y="2211"/>
                  </a:lnTo>
                  <a:lnTo>
                    <a:pt x="413" y="2211"/>
                  </a:lnTo>
                  <a:lnTo>
                    <a:pt x="413" y="409"/>
                  </a:lnTo>
                  <a:close/>
                  <a:moveTo>
                    <a:pt x="207" y="1"/>
                  </a:moveTo>
                  <a:cubicBezTo>
                    <a:pt x="91" y="1"/>
                    <a:pt x="0" y="92"/>
                    <a:pt x="0" y="207"/>
                  </a:cubicBezTo>
                  <a:lnTo>
                    <a:pt x="0" y="2422"/>
                  </a:lnTo>
                  <a:cubicBezTo>
                    <a:pt x="0" y="2537"/>
                    <a:pt x="91" y="2628"/>
                    <a:pt x="207" y="2628"/>
                  </a:cubicBezTo>
                  <a:lnTo>
                    <a:pt x="1321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7"/>
            <p:cNvSpPr/>
            <p:nvPr/>
          </p:nvSpPr>
          <p:spPr>
            <a:xfrm>
              <a:off x="5902684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5" y="207"/>
                  </a:cubicBezTo>
                  <a:lnTo>
                    <a:pt x="5" y="2422"/>
                  </a:lnTo>
                  <a:cubicBezTo>
                    <a:pt x="1" y="2537"/>
                    <a:pt x="97" y="2628"/>
                    <a:pt x="207" y="2628"/>
                  </a:cubicBezTo>
                  <a:lnTo>
                    <a:pt x="1326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7"/>
            <p:cNvSpPr/>
            <p:nvPr/>
          </p:nvSpPr>
          <p:spPr>
            <a:xfrm>
              <a:off x="5772124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32"/>
                    <a:pt x="92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7"/>
            <p:cNvSpPr/>
            <p:nvPr/>
          </p:nvSpPr>
          <p:spPr>
            <a:xfrm>
              <a:off x="6033348" y="2667165"/>
              <a:ext cx="40029" cy="68696"/>
            </a:xfrm>
            <a:custGeom>
              <a:avLst/>
              <a:gdLst/>
              <a:ahLst/>
              <a:cxnLst/>
              <a:rect l="l" t="t" r="r" b="b"/>
              <a:pathLst>
                <a:path w="1529" h="2624" extrusionOk="0">
                  <a:moveTo>
                    <a:pt x="1120" y="409"/>
                  </a:moveTo>
                  <a:lnTo>
                    <a:pt x="1120" y="2210"/>
                  </a:lnTo>
                  <a:lnTo>
                    <a:pt x="414" y="2210"/>
                  </a:lnTo>
                  <a:lnTo>
                    <a:pt x="414" y="409"/>
                  </a:lnTo>
                  <a:close/>
                  <a:moveTo>
                    <a:pt x="207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2422"/>
                  </a:lnTo>
                  <a:cubicBezTo>
                    <a:pt x="1" y="2529"/>
                    <a:pt x="88" y="2624"/>
                    <a:pt x="199" y="2624"/>
                  </a:cubicBezTo>
                  <a:cubicBezTo>
                    <a:pt x="202" y="2624"/>
                    <a:pt x="205" y="2623"/>
                    <a:pt x="207" y="2623"/>
                  </a:cubicBezTo>
                  <a:lnTo>
                    <a:pt x="1327" y="2623"/>
                  </a:lnTo>
                  <a:cubicBezTo>
                    <a:pt x="1437" y="2623"/>
                    <a:pt x="1529" y="2532"/>
                    <a:pt x="1529" y="2422"/>
                  </a:cubicBezTo>
                  <a:lnTo>
                    <a:pt x="1529" y="202"/>
                  </a:lnTo>
                  <a:cubicBezTo>
                    <a:pt x="1529" y="92"/>
                    <a:pt x="1437" y="0"/>
                    <a:pt x="132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7"/>
            <p:cNvSpPr/>
            <p:nvPr/>
          </p:nvSpPr>
          <p:spPr>
            <a:xfrm>
              <a:off x="5958395" y="2583520"/>
              <a:ext cx="40029" cy="68827"/>
            </a:xfrm>
            <a:custGeom>
              <a:avLst/>
              <a:gdLst/>
              <a:ahLst/>
              <a:cxnLst/>
              <a:rect l="l" t="t" r="r" b="b"/>
              <a:pathLst>
                <a:path w="1529" h="2629" extrusionOk="0">
                  <a:moveTo>
                    <a:pt x="1120" y="409"/>
                  </a:moveTo>
                  <a:lnTo>
                    <a:pt x="1120" y="2211"/>
                  </a:lnTo>
                  <a:lnTo>
                    <a:pt x="414" y="2211"/>
                  </a:lnTo>
                  <a:lnTo>
                    <a:pt x="414" y="409"/>
                  </a:lnTo>
                  <a:close/>
                  <a:moveTo>
                    <a:pt x="207" y="1"/>
                  </a:moveTo>
                  <a:cubicBezTo>
                    <a:pt x="97" y="1"/>
                    <a:pt x="1" y="92"/>
                    <a:pt x="6" y="207"/>
                  </a:cubicBezTo>
                  <a:lnTo>
                    <a:pt x="6" y="2422"/>
                  </a:lnTo>
                  <a:cubicBezTo>
                    <a:pt x="1" y="2537"/>
                    <a:pt x="92" y="2628"/>
                    <a:pt x="207" y="2628"/>
                  </a:cubicBezTo>
                  <a:lnTo>
                    <a:pt x="1327" y="2628"/>
                  </a:lnTo>
                  <a:cubicBezTo>
                    <a:pt x="1437" y="2628"/>
                    <a:pt x="1528" y="2537"/>
                    <a:pt x="1528" y="2422"/>
                  </a:cubicBezTo>
                  <a:lnTo>
                    <a:pt x="1528" y="207"/>
                  </a:lnTo>
                  <a:cubicBezTo>
                    <a:pt x="1528" y="92"/>
                    <a:pt x="1437" y="1"/>
                    <a:pt x="13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7"/>
            <p:cNvSpPr/>
            <p:nvPr/>
          </p:nvSpPr>
          <p:spPr>
            <a:xfrm>
              <a:off x="5899045" y="2473512"/>
              <a:ext cx="47307" cy="43721"/>
            </a:xfrm>
            <a:custGeom>
              <a:avLst/>
              <a:gdLst/>
              <a:ahLst/>
              <a:cxnLst/>
              <a:rect l="l" t="t" r="r" b="b"/>
              <a:pathLst>
                <a:path w="1807" h="1670" extrusionOk="0">
                  <a:moveTo>
                    <a:pt x="906" y="0"/>
                  </a:moveTo>
                  <a:cubicBezTo>
                    <a:pt x="804" y="0"/>
                    <a:pt x="702" y="69"/>
                    <a:pt x="702" y="206"/>
                  </a:cubicBezTo>
                  <a:lnTo>
                    <a:pt x="702" y="628"/>
                  </a:lnTo>
                  <a:lnTo>
                    <a:pt x="274" y="628"/>
                  </a:lnTo>
                  <a:cubicBezTo>
                    <a:pt x="0" y="628"/>
                    <a:pt x="0" y="1037"/>
                    <a:pt x="274" y="1037"/>
                  </a:cubicBezTo>
                  <a:lnTo>
                    <a:pt x="702" y="1037"/>
                  </a:lnTo>
                  <a:lnTo>
                    <a:pt x="702" y="1464"/>
                  </a:lnTo>
                  <a:cubicBezTo>
                    <a:pt x="702" y="1601"/>
                    <a:pt x="804" y="1670"/>
                    <a:pt x="906" y="1670"/>
                  </a:cubicBezTo>
                  <a:cubicBezTo>
                    <a:pt x="1008" y="1670"/>
                    <a:pt x="1110" y="1601"/>
                    <a:pt x="1110" y="1464"/>
                  </a:cubicBezTo>
                  <a:lnTo>
                    <a:pt x="1110" y="1037"/>
                  </a:lnTo>
                  <a:lnTo>
                    <a:pt x="1537" y="1037"/>
                  </a:lnTo>
                  <a:cubicBezTo>
                    <a:pt x="1807" y="1037"/>
                    <a:pt x="1807" y="628"/>
                    <a:pt x="1537" y="628"/>
                  </a:cubicBezTo>
                  <a:lnTo>
                    <a:pt x="1110" y="628"/>
                  </a:lnTo>
                  <a:lnTo>
                    <a:pt x="1110" y="206"/>
                  </a:lnTo>
                  <a:cubicBezTo>
                    <a:pt x="1110" y="69"/>
                    <a:pt x="1008" y="0"/>
                    <a:pt x="9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7"/>
            <p:cNvSpPr/>
            <p:nvPr/>
          </p:nvSpPr>
          <p:spPr>
            <a:xfrm>
              <a:off x="5738562" y="2454348"/>
              <a:ext cx="368536" cy="368300"/>
            </a:xfrm>
            <a:custGeom>
              <a:avLst/>
              <a:gdLst/>
              <a:ahLst/>
              <a:cxnLst/>
              <a:rect l="l" t="t" r="r" b="b"/>
              <a:pathLst>
                <a:path w="14077" h="14068" extrusionOk="0">
                  <a:moveTo>
                    <a:pt x="8748" y="409"/>
                  </a:moveTo>
                  <a:lnTo>
                    <a:pt x="8748" y="2725"/>
                  </a:lnTo>
                  <a:lnTo>
                    <a:pt x="7648" y="2725"/>
                  </a:lnTo>
                  <a:cubicBezTo>
                    <a:pt x="7374" y="2725"/>
                    <a:pt x="7374" y="3133"/>
                    <a:pt x="7648" y="3133"/>
                  </a:cubicBezTo>
                  <a:lnTo>
                    <a:pt x="10790" y="3133"/>
                  </a:lnTo>
                  <a:lnTo>
                    <a:pt x="10790" y="3465"/>
                  </a:lnTo>
                  <a:lnTo>
                    <a:pt x="3277" y="3465"/>
                  </a:lnTo>
                  <a:lnTo>
                    <a:pt x="3277" y="3133"/>
                  </a:lnTo>
                  <a:lnTo>
                    <a:pt x="6481" y="3133"/>
                  </a:lnTo>
                  <a:cubicBezTo>
                    <a:pt x="6755" y="3133"/>
                    <a:pt x="6755" y="2725"/>
                    <a:pt x="6481" y="2725"/>
                  </a:cubicBezTo>
                  <a:lnTo>
                    <a:pt x="5323" y="2725"/>
                  </a:lnTo>
                  <a:lnTo>
                    <a:pt x="5323" y="409"/>
                  </a:lnTo>
                  <a:close/>
                  <a:moveTo>
                    <a:pt x="3387" y="5257"/>
                  </a:moveTo>
                  <a:lnTo>
                    <a:pt x="3387" y="5588"/>
                  </a:lnTo>
                  <a:lnTo>
                    <a:pt x="409" y="5588"/>
                  </a:lnTo>
                  <a:lnTo>
                    <a:pt x="409" y="5257"/>
                  </a:lnTo>
                  <a:close/>
                  <a:moveTo>
                    <a:pt x="8676" y="9820"/>
                  </a:moveTo>
                  <a:lnTo>
                    <a:pt x="8676" y="12876"/>
                  </a:lnTo>
                  <a:lnTo>
                    <a:pt x="7245" y="12876"/>
                  </a:lnTo>
                  <a:lnTo>
                    <a:pt x="7245" y="9820"/>
                  </a:lnTo>
                  <a:close/>
                  <a:moveTo>
                    <a:pt x="10271" y="3873"/>
                  </a:moveTo>
                  <a:lnTo>
                    <a:pt x="10271" y="12876"/>
                  </a:lnTo>
                  <a:lnTo>
                    <a:pt x="9085" y="12876"/>
                  </a:lnTo>
                  <a:lnTo>
                    <a:pt x="9085" y="9614"/>
                  </a:lnTo>
                  <a:cubicBezTo>
                    <a:pt x="9085" y="9498"/>
                    <a:pt x="8993" y="9407"/>
                    <a:pt x="8878" y="9407"/>
                  </a:cubicBezTo>
                  <a:lnTo>
                    <a:pt x="5193" y="9407"/>
                  </a:lnTo>
                  <a:cubicBezTo>
                    <a:pt x="5083" y="9407"/>
                    <a:pt x="4987" y="9498"/>
                    <a:pt x="4992" y="9614"/>
                  </a:cubicBezTo>
                  <a:lnTo>
                    <a:pt x="4992" y="12876"/>
                  </a:lnTo>
                  <a:lnTo>
                    <a:pt x="3800" y="12876"/>
                  </a:lnTo>
                  <a:lnTo>
                    <a:pt x="3800" y="3873"/>
                  </a:lnTo>
                  <a:close/>
                  <a:moveTo>
                    <a:pt x="13365" y="5996"/>
                  </a:moveTo>
                  <a:lnTo>
                    <a:pt x="13365" y="12876"/>
                  </a:lnTo>
                  <a:lnTo>
                    <a:pt x="10684" y="12876"/>
                  </a:lnTo>
                  <a:lnTo>
                    <a:pt x="10684" y="5996"/>
                  </a:lnTo>
                  <a:close/>
                  <a:moveTo>
                    <a:pt x="6832" y="9825"/>
                  </a:moveTo>
                  <a:lnTo>
                    <a:pt x="6832" y="12881"/>
                  </a:lnTo>
                  <a:lnTo>
                    <a:pt x="5405" y="12881"/>
                  </a:lnTo>
                  <a:lnTo>
                    <a:pt x="5405" y="9825"/>
                  </a:lnTo>
                  <a:close/>
                  <a:moveTo>
                    <a:pt x="13663" y="13289"/>
                  </a:moveTo>
                  <a:lnTo>
                    <a:pt x="13663" y="13659"/>
                  </a:lnTo>
                  <a:lnTo>
                    <a:pt x="409" y="13659"/>
                  </a:lnTo>
                  <a:lnTo>
                    <a:pt x="409" y="13289"/>
                  </a:lnTo>
                  <a:close/>
                  <a:moveTo>
                    <a:pt x="5117" y="1"/>
                  </a:moveTo>
                  <a:cubicBezTo>
                    <a:pt x="5006" y="1"/>
                    <a:pt x="4915" y="92"/>
                    <a:pt x="4915" y="208"/>
                  </a:cubicBezTo>
                  <a:lnTo>
                    <a:pt x="4915" y="2725"/>
                  </a:lnTo>
                  <a:lnTo>
                    <a:pt x="3070" y="2725"/>
                  </a:lnTo>
                  <a:cubicBezTo>
                    <a:pt x="2960" y="2725"/>
                    <a:pt x="2868" y="2816"/>
                    <a:pt x="2868" y="2931"/>
                  </a:cubicBezTo>
                  <a:lnTo>
                    <a:pt x="2868" y="3671"/>
                  </a:lnTo>
                  <a:cubicBezTo>
                    <a:pt x="2868" y="3787"/>
                    <a:pt x="2960" y="3878"/>
                    <a:pt x="3070" y="3878"/>
                  </a:cubicBezTo>
                  <a:lnTo>
                    <a:pt x="3392" y="3878"/>
                  </a:lnTo>
                  <a:lnTo>
                    <a:pt x="3392" y="4843"/>
                  </a:lnTo>
                  <a:lnTo>
                    <a:pt x="207" y="4843"/>
                  </a:lnTo>
                  <a:cubicBezTo>
                    <a:pt x="96" y="4843"/>
                    <a:pt x="0" y="4935"/>
                    <a:pt x="5" y="5050"/>
                  </a:cubicBezTo>
                  <a:lnTo>
                    <a:pt x="5" y="5790"/>
                  </a:lnTo>
                  <a:cubicBezTo>
                    <a:pt x="0" y="5905"/>
                    <a:pt x="96" y="5996"/>
                    <a:pt x="207" y="5996"/>
                  </a:cubicBezTo>
                  <a:lnTo>
                    <a:pt x="298" y="5996"/>
                  </a:lnTo>
                  <a:lnTo>
                    <a:pt x="298" y="7356"/>
                  </a:lnTo>
                  <a:cubicBezTo>
                    <a:pt x="298" y="7490"/>
                    <a:pt x="400" y="7558"/>
                    <a:pt x="502" y="7558"/>
                  </a:cubicBezTo>
                  <a:cubicBezTo>
                    <a:pt x="604" y="7558"/>
                    <a:pt x="706" y="7490"/>
                    <a:pt x="706" y="7356"/>
                  </a:cubicBezTo>
                  <a:lnTo>
                    <a:pt x="706" y="5996"/>
                  </a:lnTo>
                  <a:lnTo>
                    <a:pt x="3387" y="5996"/>
                  </a:lnTo>
                  <a:lnTo>
                    <a:pt x="3387" y="12881"/>
                  </a:lnTo>
                  <a:lnTo>
                    <a:pt x="706" y="12881"/>
                  </a:lnTo>
                  <a:lnTo>
                    <a:pt x="706" y="8374"/>
                  </a:lnTo>
                  <a:cubicBezTo>
                    <a:pt x="706" y="8237"/>
                    <a:pt x="604" y="8169"/>
                    <a:pt x="502" y="8169"/>
                  </a:cubicBezTo>
                  <a:cubicBezTo>
                    <a:pt x="400" y="8169"/>
                    <a:pt x="298" y="8237"/>
                    <a:pt x="298" y="8374"/>
                  </a:cubicBezTo>
                  <a:lnTo>
                    <a:pt x="298" y="12876"/>
                  </a:lnTo>
                  <a:lnTo>
                    <a:pt x="207" y="12876"/>
                  </a:lnTo>
                  <a:cubicBezTo>
                    <a:pt x="96" y="12876"/>
                    <a:pt x="0" y="12967"/>
                    <a:pt x="5" y="13077"/>
                  </a:cubicBezTo>
                  <a:lnTo>
                    <a:pt x="5" y="13861"/>
                  </a:lnTo>
                  <a:cubicBezTo>
                    <a:pt x="0" y="13971"/>
                    <a:pt x="96" y="14067"/>
                    <a:pt x="207" y="14067"/>
                  </a:cubicBezTo>
                  <a:lnTo>
                    <a:pt x="13874" y="14067"/>
                  </a:lnTo>
                  <a:cubicBezTo>
                    <a:pt x="13985" y="14067"/>
                    <a:pt x="14076" y="13971"/>
                    <a:pt x="14076" y="13861"/>
                  </a:cubicBezTo>
                  <a:lnTo>
                    <a:pt x="14076" y="13077"/>
                  </a:lnTo>
                  <a:cubicBezTo>
                    <a:pt x="14076" y="12967"/>
                    <a:pt x="13985" y="12876"/>
                    <a:pt x="13874" y="12876"/>
                  </a:cubicBezTo>
                  <a:lnTo>
                    <a:pt x="13783" y="12876"/>
                  </a:lnTo>
                  <a:lnTo>
                    <a:pt x="13783" y="5992"/>
                  </a:lnTo>
                  <a:lnTo>
                    <a:pt x="13870" y="5996"/>
                  </a:lnTo>
                  <a:cubicBezTo>
                    <a:pt x="13985" y="5996"/>
                    <a:pt x="14076" y="5905"/>
                    <a:pt x="14076" y="5790"/>
                  </a:cubicBezTo>
                  <a:lnTo>
                    <a:pt x="14076" y="5050"/>
                  </a:lnTo>
                  <a:cubicBezTo>
                    <a:pt x="14076" y="4935"/>
                    <a:pt x="13985" y="4843"/>
                    <a:pt x="13870" y="4843"/>
                  </a:cubicBezTo>
                  <a:lnTo>
                    <a:pt x="12620" y="4843"/>
                  </a:lnTo>
                  <a:cubicBezTo>
                    <a:pt x="12347" y="4843"/>
                    <a:pt x="12347" y="5252"/>
                    <a:pt x="12620" y="5252"/>
                  </a:cubicBezTo>
                  <a:lnTo>
                    <a:pt x="13663" y="5252"/>
                  </a:lnTo>
                  <a:lnTo>
                    <a:pt x="13663" y="5583"/>
                  </a:lnTo>
                  <a:lnTo>
                    <a:pt x="10684" y="5583"/>
                  </a:lnTo>
                  <a:lnTo>
                    <a:pt x="10684" y="5252"/>
                  </a:lnTo>
                  <a:lnTo>
                    <a:pt x="11592" y="5252"/>
                  </a:lnTo>
                  <a:cubicBezTo>
                    <a:pt x="11866" y="5252"/>
                    <a:pt x="11866" y="4839"/>
                    <a:pt x="11592" y="4839"/>
                  </a:cubicBezTo>
                  <a:lnTo>
                    <a:pt x="10684" y="4839"/>
                  </a:lnTo>
                  <a:lnTo>
                    <a:pt x="10684" y="3873"/>
                  </a:lnTo>
                  <a:lnTo>
                    <a:pt x="11006" y="3873"/>
                  </a:lnTo>
                  <a:cubicBezTo>
                    <a:pt x="11117" y="3873"/>
                    <a:pt x="11208" y="3782"/>
                    <a:pt x="11208" y="3671"/>
                  </a:cubicBezTo>
                  <a:lnTo>
                    <a:pt x="11208" y="2931"/>
                  </a:lnTo>
                  <a:cubicBezTo>
                    <a:pt x="11208" y="2816"/>
                    <a:pt x="11117" y="2725"/>
                    <a:pt x="11006" y="2725"/>
                  </a:cubicBezTo>
                  <a:lnTo>
                    <a:pt x="9166" y="2725"/>
                  </a:lnTo>
                  <a:lnTo>
                    <a:pt x="9166" y="208"/>
                  </a:lnTo>
                  <a:cubicBezTo>
                    <a:pt x="9166" y="92"/>
                    <a:pt x="9075" y="1"/>
                    <a:pt x="896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3" name="Google Shape;17433;p87"/>
          <p:cNvGrpSpPr/>
          <p:nvPr/>
        </p:nvGrpSpPr>
        <p:grpSpPr>
          <a:xfrm>
            <a:off x="4870747" y="2494220"/>
            <a:ext cx="368536" cy="288687"/>
            <a:chOff x="4870747" y="2494220"/>
            <a:chExt cx="368536" cy="288687"/>
          </a:xfrm>
        </p:grpSpPr>
        <p:sp>
          <p:nvSpPr>
            <p:cNvPr id="17434" name="Google Shape;17434;p87"/>
            <p:cNvSpPr/>
            <p:nvPr/>
          </p:nvSpPr>
          <p:spPr>
            <a:xfrm>
              <a:off x="4876035" y="2512075"/>
              <a:ext cx="196088" cy="217739"/>
            </a:xfrm>
            <a:custGeom>
              <a:avLst/>
              <a:gdLst/>
              <a:ahLst/>
              <a:cxnLst/>
              <a:rect l="l" t="t" r="r" b="b"/>
              <a:pathLst>
                <a:path w="7490" h="8317" extrusionOk="0">
                  <a:moveTo>
                    <a:pt x="634" y="1"/>
                  </a:moveTo>
                  <a:lnTo>
                    <a:pt x="634" y="6"/>
                  </a:lnTo>
                  <a:cubicBezTo>
                    <a:pt x="283" y="6"/>
                    <a:pt x="0" y="284"/>
                    <a:pt x="0" y="635"/>
                  </a:cubicBezTo>
                  <a:lnTo>
                    <a:pt x="0" y="7683"/>
                  </a:lnTo>
                  <a:cubicBezTo>
                    <a:pt x="0" y="8033"/>
                    <a:pt x="283" y="8317"/>
                    <a:pt x="634" y="8317"/>
                  </a:cubicBezTo>
                  <a:lnTo>
                    <a:pt x="2191" y="8317"/>
                  </a:lnTo>
                  <a:cubicBezTo>
                    <a:pt x="2306" y="7548"/>
                    <a:pt x="2969" y="6976"/>
                    <a:pt x="3747" y="6976"/>
                  </a:cubicBezTo>
                  <a:cubicBezTo>
                    <a:pt x="4525" y="6976"/>
                    <a:pt x="5184" y="7548"/>
                    <a:pt x="5299" y="8317"/>
                  </a:cubicBezTo>
                  <a:lnTo>
                    <a:pt x="7490" y="8317"/>
                  </a:lnTo>
                  <a:lnTo>
                    <a:pt x="7490" y="635"/>
                  </a:lnTo>
                  <a:cubicBezTo>
                    <a:pt x="7490" y="284"/>
                    <a:pt x="7206" y="1"/>
                    <a:pt x="68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7"/>
            <p:cNvSpPr/>
            <p:nvPr/>
          </p:nvSpPr>
          <p:spPr>
            <a:xfrm>
              <a:off x="5024293" y="2512206"/>
              <a:ext cx="47962" cy="217608"/>
            </a:xfrm>
            <a:custGeom>
              <a:avLst/>
              <a:gdLst/>
              <a:ahLst/>
              <a:cxnLst/>
              <a:rect l="l" t="t" r="r" b="b"/>
              <a:pathLst>
                <a:path w="1832" h="8312" extrusionOk="0">
                  <a:moveTo>
                    <a:pt x="1211" y="1"/>
                  </a:moveTo>
                  <a:cubicBezTo>
                    <a:pt x="1208" y="1"/>
                    <a:pt x="1205" y="1"/>
                    <a:pt x="1202" y="1"/>
                  </a:cubicBezTo>
                  <a:lnTo>
                    <a:pt x="1" y="1"/>
                  </a:lnTo>
                  <a:cubicBezTo>
                    <a:pt x="347" y="1"/>
                    <a:pt x="630" y="279"/>
                    <a:pt x="630" y="630"/>
                  </a:cubicBezTo>
                  <a:lnTo>
                    <a:pt x="630" y="8312"/>
                  </a:lnTo>
                  <a:lnTo>
                    <a:pt x="1831" y="8312"/>
                  </a:lnTo>
                  <a:lnTo>
                    <a:pt x="1831" y="630"/>
                  </a:lnTo>
                  <a:cubicBezTo>
                    <a:pt x="1831" y="282"/>
                    <a:pt x="1553" y="1"/>
                    <a:pt x="121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7"/>
            <p:cNvSpPr/>
            <p:nvPr/>
          </p:nvSpPr>
          <p:spPr>
            <a:xfrm>
              <a:off x="5072228" y="2553832"/>
              <a:ext cx="161504" cy="176113"/>
            </a:xfrm>
            <a:custGeom>
              <a:avLst/>
              <a:gdLst/>
              <a:ahLst/>
              <a:cxnLst/>
              <a:rect l="l" t="t" r="r" b="b"/>
              <a:pathLst>
                <a:path w="6169" h="6727" extrusionOk="0">
                  <a:moveTo>
                    <a:pt x="0" y="1"/>
                  </a:moveTo>
                  <a:lnTo>
                    <a:pt x="0" y="6727"/>
                  </a:lnTo>
                  <a:lnTo>
                    <a:pt x="1293" y="6727"/>
                  </a:lnTo>
                  <a:cubicBezTo>
                    <a:pt x="1408" y="5958"/>
                    <a:pt x="2071" y="5386"/>
                    <a:pt x="2849" y="5386"/>
                  </a:cubicBezTo>
                  <a:cubicBezTo>
                    <a:pt x="3627" y="5386"/>
                    <a:pt x="4286" y="5958"/>
                    <a:pt x="4401" y="6727"/>
                  </a:cubicBezTo>
                  <a:lnTo>
                    <a:pt x="5539" y="6727"/>
                  </a:lnTo>
                  <a:cubicBezTo>
                    <a:pt x="5885" y="6727"/>
                    <a:pt x="6169" y="6443"/>
                    <a:pt x="6169" y="6092"/>
                  </a:cubicBezTo>
                  <a:lnTo>
                    <a:pt x="6169" y="2970"/>
                  </a:lnTo>
                  <a:cubicBezTo>
                    <a:pt x="6169" y="2749"/>
                    <a:pt x="6087" y="2533"/>
                    <a:pt x="5938" y="2369"/>
                  </a:cubicBezTo>
                  <a:lnTo>
                    <a:pt x="4089" y="299"/>
                  </a:lnTo>
                  <a:cubicBezTo>
                    <a:pt x="3916" y="111"/>
                    <a:pt x="3675" y="1"/>
                    <a:pt x="3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7"/>
            <p:cNvSpPr/>
            <p:nvPr/>
          </p:nvSpPr>
          <p:spPr>
            <a:xfrm>
              <a:off x="5134353" y="2553727"/>
              <a:ext cx="99510" cy="176218"/>
            </a:xfrm>
            <a:custGeom>
              <a:avLst/>
              <a:gdLst/>
              <a:ahLst/>
              <a:cxnLst/>
              <a:rect l="l" t="t" r="r" b="b"/>
              <a:pathLst>
                <a:path w="3801" h="6731" extrusionOk="0">
                  <a:moveTo>
                    <a:pt x="1" y="0"/>
                  </a:moveTo>
                  <a:cubicBezTo>
                    <a:pt x="255" y="0"/>
                    <a:pt x="500" y="106"/>
                    <a:pt x="668" y="298"/>
                  </a:cubicBezTo>
                  <a:lnTo>
                    <a:pt x="1043" y="716"/>
                  </a:lnTo>
                  <a:lnTo>
                    <a:pt x="1624" y="1364"/>
                  </a:lnTo>
                  <a:lnTo>
                    <a:pt x="2523" y="2373"/>
                  </a:lnTo>
                  <a:cubicBezTo>
                    <a:pt x="2672" y="2537"/>
                    <a:pt x="2753" y="2753"/>
                    <a:pt x="2753" y="2974"/>
                  </a:cubicBezTo>
                  <a:lnTo>
                    <a:pt x="2753" y="6096"/>
                  </a:lnTo>
                  <a:cubicBezTo>
                    <a:pt x="2753" y="6447"/>
                    <a:pt x="2470" y="6731"/>
                    <a:pt x="2119" y="6731"/>
                  </a:cubicBezTo>
                  <a:lnTo>
                    <a:pt x="3166" y="6731"/>
                  </a:lnTo>
                  <a:cubicBezTo>
                    <a:pt x="3517" y="6731"/>
                    <a:pt x="3801" y="6447"/>
                    <a:pt x="3801" y="6096"/>
                  </a:cubicBezTo>
                  <a:lnTo>
                    <a:pt x="3801" y="2974"/>
                  </a:lnTo>
                  <a:cubicBezTo>
                    <a:pt x="3796" y="2753"/>
                    <a:pt x="3714" y="2537"/>
                    <a:pt x="3565" y="2373"/>
                  </a:cubicBezTo>
                  <a:lnTo>
                    <a:pt x="2667" y="1364"/>
                  </a:lnTo>
                  <a:lnTo>
                    <a:pt x="2085" y="716"/>
                  </a:lnTo>
                  <a:lnTo>
                    <a:pt x="1711" y="298"/>
                  </a:lnTo>
                  <a:cubicBezTo>
                    <a:pt x="1543" y="106"/>
                    <a:pt x="1298" y="0"/>
                    <a:pt x="1043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7"/>
            <p:cNvSpPr/>
            <p:nvPr/>
          </p:nvSpPr>
          <p:spPr>
            <a:xfrm>
              <a:off x="5109587" y="2580248"/>
              <a:ext cx="66052" cy="61523"/>
            </a:xfrm>
            <a:custGeom>
              <a:avLst/>
              <a:gdLst/>
              <a:ahLst/>
              <a:cxnLst/>
              <a:rect l="l" t="t" r="r" b="b"/>
              <a:pathLst>
                <a:path w="2523" h="2350" extrusionOk="0">
                  <a:moveTo>
                    <a:pt x="0" y="1"/>
                  </a:moveTo>
                  <a:lnTo>
                    <a:pt x="0" y="2350"/>
                  </a:lnTo>
                  <a:lnTo>
                    <a:pt x="2522" y="2350"/>
                  </a:lnTo>
                  <a:lnTo>
                    <a:pt x="2517" y="1264"/>
                  </a:lnTo>
                  <a:lnTo>
                    <a:pt x="143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7"/>
            <p:cNvSpPr/>
            <p:nvPr/>
          </p:nvSpPr>
          <p:spPr>
            <a:xfrm>
              <a:off x="5098251" y="2538124"/>
              <a:ext cx="54742" cy="15629"/>
            </a:xfrm>
            <a:custGeom>
              <a:avLst/>
              <a:gdLst/>
              <a:ahLst/>
              <a:cxnLst/>
              <a:rect l="l" t="t" r="r" b="b"/>
              <a:pathLst>
                <a:path w="2091" h="597" extrusionOk="0">
                  <a:moveTo>
                    <a:pt x="1" y="0"/>
                  </a:moveTo>
                  <a:lnTo>
                    <a:pt x="1" y="596"/>
                  </a:lnTo>
                  <a:lnTo>
                    <a:pt x="2091" y="596"/>
                  </a:lnTo>
                  <a:lnTo>
                    <a:pt x="2091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7"/>
            <p:cNvSpPr/>
            <p:nvPr/>
          </p:nvSpPr>
          <p:spPr>
            <a:xfrm>
              <a:off x="5104534" y="2499770"/>
              <a:ext cx="42307" cy="38380"/>
            </a:xfrm>
            <a:custGeom>
              <a:avLst/>
              <a:gdLst/>
              <a:ahLst/>
              <a:cxnLst/>
              <a:rect l="l" t="t" r="r" b="b"/>
              <a:pathLst>
                <a:path w="1616" h="1466" extrusionOk="0">
                  <a:moveTo>
                    <a:pt x="808" y="0"/>
                  </a:moveTo>
                  <a:cubicBezTo>
                    <a:pt x="361" y="0"/>
                    <a:pt x="1" y="360"/>
                    <a:pt x="1" y="802"/>
                  </a:cubicBezTo>
                  <a:lnTo>
                    <a:pt x="1" y="1465"/>
                  </a:lnTo>
                  <a:lnTo>
                    <a:pt x="1615" y="1465"/>
                  </a:lnTo>
                  <a:lnTo>
                    <a:pt x="1615" y="802"/>
                  </a:lnTo>
                  <a:cubicBezTo>
                    <a:pt x="1615" y="360"/>
                    <a:pt x="1255" y="0"/>
                    <a:pt x="808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7"/>
            <p:cNvSpPr/>
            <p:nvPr/>
          </p:nvSpPr>
          <p:spPr>
            <a:xfrm>
              <a:off x="5117624" y="2499639"/>
              <a:ext cx="29086" cy="38511"/>
            </a:xfrm>
            <a:custGeom>
              <a:avLst/>
              <a:gdLst/>
              <a:ahLst/>
              <a:cxnLst/>
              <a:rect l="l" t="t" r="r" b="b"/>
              <a:pathLst>
                <a:path w="1111" h="1471" extrusionOk="0">
                  <a:moveTo>
                    <a:pt x="303" y="0"/>
                  </a:moveTo>
                  <a:cubicBezTo>
                    <a:pt x="202" y="0"/>
                    <a:pt x="97" y="24"/>
                    <a:pt x="1" y="63"/>
                  </a:cubicBezTo>
                  <a:cubicBezTo>
                    <a:pt x="303" y="188"/>
                    <a:pt x="495" y="481"/>
                    <a:pt x="495" y="807"/>
                  </a:cubicBezTo>
                  <a:lnTo>
                    <a:pt x="495" y="1470"/>
                  </a:lnTo>
                  <a:lnTo>
                    <a:pt x="1110" y="1470"/>
                  </a:lnTo>
                  <a:lnTo>
                    <a:pt x="1110" y="807"/>
                  </a:lnTo>
                  <a:cubicBezTo>
                    <a:pt x="1110" y="365"/>
                    <a:pt x="750" y="0"/>
                    <a:pt x="30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87"/>
            <p:cNvSpPr/>
            <p:nvPr/>
          </p:nvSpPr>
          <p:spPr>
            <a:xfrm>
              <a:off x="4918918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0" y="1571"/>
                  </a:cubicBezTo>
                  <a:cubicBezTo>
                    <a:pt x="3680" y="702"/>
                    <a:pt x="2974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87"/>
            <p:cNvSpPr/>
            <p:nvPr/>
          </p:nvSpPr>
          <p:spPr>
            <a:xfrm>
              <a:off x="4940674" y="2701252"/>
              <a:ext cx="82388" cy="75974"/>
            </a:xfrm>
            <a:custGeom>
              <a:avLst/>
              <a:gdLst/>
              <a:ahLst/>
              <a:cxnLst/>
              <a:rect l="l" t="t" r="r" b="b"/>
              <a:pathLst>
                <a:path w="3147" h="2902" extrusionOk="0">
                  <a:moveTo>
                    <a:pt x="2172" y="0"/>
                  </a:moveTo>
                  <a:lnTo>
                    <a:pt x="2172" y="0"/>
                  </a:lnTo>
                  <a:cubicBezTo>
                    <a:pt x="2570" y="625"/>
                    <a:pt x="2484" y="1437"/>
                    <a:pt x="1960" y="1960"/>
                  </a:cubicBezTo>
                  <a:cubicBezTo>
                    <a:pt x="1656" y="2264"/>
                    <a:pt x="1254" y="2421"/>
                    <a:pt x="848" y="2421"/>
                  </a:cubicBezTo>
                  <a:cubicBezTo>
                    <a:pt x="555" y="2421"/>
                    <a:pt x="260" y="2339"/>
                    <a:pt x="0" y="2172"/>
                  </a:cubicBezTo>
                  <a:lnTo>
                    <a:pt x="0" y="2172"/>
                  </a:lnTo>
                  <a:cubicBezTo>
                    <a:pt x="304" y="2651"/>
                    <a:pt x="813" y="2901"/>
                    <a:pt x="1327" y="2901"/>
                  </a:cubicBezTo>
                  <a:cubicBezTo>
                    <a:pt x="1725" y="2901"/>
                    <a:pt x="2126" y="2751"/>
                    <a:pt x="2436" y="2441"/>
                  </a:cubicBezTo>
                  <a:cubicBezTo>
                    <a:pt x="3147" y="1730"/>
                    <a:pt x="3017" y="543"/>
                    <a:pt x="217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7"/>
            <p:cNvSpPr/>
            <p:nvPr/>
          </p:nvSpPr>
          <p:spPr>
            <a:xfrm>
              <a:off x="4950727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23" y="1139"/>
                  </a:cubicBezTo>
                  <a:cubicBezTo>
                    <a:pt x="560" y="1276"/>
                    <a:pt x="728" y="1337"/>
                    <a:pt x="893" y="1337"/>
                  </a:cubicBezTo>
                  <a:cubicBezTo>
                    <a:pt x="1235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7"/>
            <p:cNvSpPr/>
            <p:nvPr/>
          </p:nvSpPr>
          <p:spPr>
            <a:xfrm>
              <a:off x="5091601" y="2694838"/>
              <a:ext cx="96473" cy="82415"/>
            </a:xfrm>
            <a:custGeom>
              <a:avLst/>
              <a:gdLst/>
              <a:ahLst/>
              <a:cxnLst/>
              <a:rect l="l" t="t" r="r" b="b"/>
              <a:pathLst>
                <a:path w="3685" h="3148" extrusionOk="0">
                  <a:moveTo>
                    <a:pt x="2109" y="0"/>
                  </a:moveTo>
                  <a:cubicBezTo>
                    <a:pt x="706" y="0"/>
                    <a:pt x="0" y="1696"/>
                    <a:pt x="995" y="2686"/>
                  </a:cubicBezTo>
                  <a:cubicBezTo>
                    <a:pt x="1296" y="2987"/>
                    <a:pt x="1699" y="3148"/>
                    <a:pt x="2108" y="3148"/>
                  </a:cubicBezTo>
                  <a:cubicBezTo>
                    <a:pt x="2311" y="3148"/>
                    <a:pt x="2515" y="3108"/>
                    <a:pt x="2710" y="3027"/>
                  </a:cubicBezTo>
                  <a:cubicBezTo>
                    <a:pt x="3301" y="2782"/>
                    <a:pt x="3685" y="2205"/>
                    <a:pt x="3685" y="1571"/>
                  </a:cubicBezTo>
                  <a:cubicBezTo>
                    <a:pt x="3680" y="702"/>
                    <a:pt x="2979" y="0"/>
                    <a:pt x="210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7"/>
            <p:cNvSpPr/>
            <p:nvPr/>
          </p:nvSpPr>
          <p:spPr>
            <a:xfrm>
              <a:off x="5111969" y="2701252"/>
              <a:ext cx="82519" cy="75974"/>
            </a:xfrm>
            <a:custGeom>
              <a:avLst/>
              <a:gdLst/>
              <a:ahLst/>
              <a:cxnLst/>
              <a:rect l="l" t="t" r="r" b="b"/>
              <a:pathLst>
                <a:path w="3152" h="2902" extrusionOk="0">
                  <a:moveTo>
                    <a:pt x="2177" y="0"/>
                  </a:moveTo>
                  <a:lnTo>
                    <a:pt x="2177" y="0"/>
                  </a:lnTo>
                  <a:cubicBezTo>
                    <a:pt x="2571" y="625"/>
                    <a:pt x="2484" y="1437"/>
                    <a:pt x="1960" y="1960"/>
                  </a:cubicBezTo>
                  <a:cubicBezTo>
                    <a:pt x="1659" y="2264"/>
                    <a:pt x="1258" y="2421"/>
                    <a:pt x="852" y="2421"/>
                  </a:cubicBezTo>
                  <a:cubicBezTo>
                    <a:pt x="558" y="2421"/>
                    <a:pt x="262" y="2339"/>
                    <a:pt x="0" y="2172"/>
                  </a:cubicBezTo>
                  <a:lnTo>
                    <a:pt x="0" y="2172"/>
                  </a:lnTo>
                  <a:cubicBezTo>
                    <a:pt x="306" y="2651"/>
                    <a:pt x="817" y="2901"/>
                    <a:pt x="1331" y="2901"/>
                  </a:cubicBezTo>
                  <a:cubicBezTo>
                    <a:pt x="1730" y="2901"/>
                    <a:pt x="2131" y="2751"/>
                    <a:pt x="2441" y="2441"/>
                  </a:cubicBezTo>
                  <a:cubicBezTo>
                    <a:pt x="3152" y="1730"/>
                    <a:pt x="3022" y="543"/>
                    <a:pt x="2177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7"/>
            <p:cNvSpPr/>
            <p:nvPr/>
          </p:nvSpPr>
          <p:spPr>
            <a:xfrm>
              <a:off x="5123410" y="2718478"/>
              <a:ext cx="40893" cy="35029"/>
            </a:xfrm>
            <a:custGeom>
              <a:avLst/>
              <a:gdLst/>
              <a:ahLst/>
              <a:cxnLst/>
              <a:rect l="l" t="t" r="r" b="b"/>
              <a:pathLst>
                <a:path w="1562" h="1338" extrusionOk="0">
                  <a:moveTo>
                    <a:pt x="894" y="0"/>
                  </a:moveTo>
                  <a:cubicBezTo>
                    <a:pt x="298" y="0"/>
                    <a:pt x="1" y="721"/>
                    <a:pt x="419" y="1139"/>
                  </a:cubicBezTo>
                  <a:cubicBezTo>
                    <a:pt x="556" y="1276"/>
                    <a:pt x="724" y="1337"/>
                    <a:pt x="889" y="1337"/>
                  </a:cubicBezTo>
                  <a:cubicBezTo>
                    <a:pt x="1233" y="1337"/>
                    <a:pt x="1562" y="1071"/>
                    <a:pt x="1562" y="668"/>
                  </a:cubicBezTo>
                  <a:cubicBezTo>
                    <a:pt x="1562" y="298"/>
                    <a:pt x="1264" y="0"/>
                    <a:pt x="89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7"/>
            <p:cNvSpPr/>
            <p:nvPr/>
          </p:nvSpPr>
          <p:spPr>
            <a:xfrm>
              <a:off x="4928971" y="2549198"/>
              <a:ext cx="90321" cy="90321"/>
            </a:xfrm>
            <a:custGeom>
              <a:avLst/>
              <a:gdLst/>
              <a:ahLst/>
              <a:cxnLst/>
              <a:rect l="l" t="t" r="r" b="b"/>
              <a:pathLst>
                <a:path w="3450" h="3450" extrusionOk="0">
                  <a:moveTo>
                    <a:pt x="1480" y="0"/>
                  </a:moveTo>
                  <a:cubicBezTo>
                    <a:pt x="1298" y="0"/>
                    <a:pt x="1153" y="144"/>
                    <a:pt x="1158" y="322"/>
                  </a:cubicBezTo>
                  <a:lnTo>
                    <a:pt x="1158" y="1158"/>
                  </a:lnTo>
                  <a:lnTo>
                    <a:pt x="322" y="1158"/>
                  </a:lnTo>
                  <a:cubicBezTo>
                    <a:pt x="145" y="1158"/>
                    <a:pt x="1" y="1302"/>
                    <a:pt x="1" y="1480"/>
                  </a:cubicBezTo>
                  <a:lnTo>
                    <a:pt x="1" y="1975"/>
                  </a:lnTo>
                  <a:cubicBezTo>
                    <a:pt x="1" y="2152"/>
                    <a:pt x="145" y="2296"/>
                    <a:pt x="322" y="2296"/>
                  </a:cubicBezTo>
                  <a:lnTo>
                    <a:pt x="1158" y="2296"/>
                  </a:lnTo>
                  <a:lnTo>
                    <a:pt x="1158" y="3128"/>
                  </a:lnTo>
                  <a:cubicBezTo>
                    <a:pt x="1153" y="3305"/>
                    <a:pt x="1298" y="3449"/>
                    <a:pt x="1480" y="3449"/>
                  </a:cubicBezTo>
                  <a:lnTo>
                    <a:pt x="1970" y="3449"/>
                  </a:lnTo>
                  <a:cubicBezTo>
                    <a:pt x="2148" y="3449"/>
                    <a:pt x="2297" y="3305"/>
                    <a:pt x="2292" y="3128"/>
                  </a:cubicBezTo>
                  <a:lnTo>
                    <a:pt x="2292" y="2296"/>
                  </a:lnTo>
                  <a:lnTo>
                    <a:pt x="3128" y="2296"/>
                  </a:lnTo>
                  <a:cubicBezTo>
                    <a:pt x="3306" y="2296"/>
                    <a:pt x="3450" y="2152"/>
                    <a:pt x="3450" y="1975"/>
                  </a:cubicBezTo>
                  <a:lnTo>
                    <a:pt x="3450" y="1480"/>
                  </a:lnTo>
                  <a:cubicBezTo>
                    <a:pt x="3445" y="1302"/>
                    <a:pt x="3306" y="1158"/>
                    <a:pt x="3128" y="1158"/>
                  </a:cubicBezTo>
                  <a:lnTo>
                    <a:pt x="2292" y="1158"/>
                  </a:lnTo>
                  <a:lnTo>
                    <a:pt x="2292" y="322"/>
                  </a:lnTo>
                  <a:cubicBezTo>
                    <a:pt x="2297" y="144"/>
                    <a:pt x="2153" y="0"/>
                    <a:pt x="1975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7"/>
            <p:cNvSpPr/>
            <p:nvPr/>
          </p:nvSpPr>
          <p:spPr>
            <a:xfrm>
              <a:off x="5072228" y="2677611"/>
              <a:ext cx="161504" cy="52465"/>
            </a:xfrm>
            <a:custGeom>
              <a:avLst/>
              <a:gdLst/>
              <a:ahLst/>
              <a:cxnLst/>
              <a:rect l="l" t="t" r="r" b="b"/>
              <a:pathLst>
                <a:path w="6169" h="2004" extrusionOk="0">
                  <a:moveTo>
                    <a:pt x="0" y="0"/>
                  </a:moveTo>
                  <a:lnTo>
                    <a:pt x="0" y="2003"/>
                  </a:lnTo>
                  <a:lnTo>
                    <a:pt x="1293" y="2003"/>
                  </a:lnTo>
                  <a:cubicBezTo>
                    <a:pt x="1403" y="1230"/>
                    <a:pt x="2066" y="658"/>
                    <a:pt x="2849" y="658"/>
                  </a:cubicBezTo>
                  <a:cubicBezTo>
                    <a:pt x="3627" y="658"/>
                    <a:pt x="4290" y="1225"/>
                    <a:pt x="4406" y="1999"/>
                  </a:cubicBezTo>
                  <a:lnTo>
                    <a:pt x="5539" y="1999"/>
                  </a:lnTo>
                  <a:cubicBezTo>
                    <a:pt x="5885" y="1999"/>
                    <a:pt x="6169" y="1715"/>
                    <a:pt x="6169" y="1364"/>
                  </a:cubicBezTo>
                  <a:lnTo>
                    <a:pt x="6169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7"/>
            <p:cNvSpPr/>
            <p:nvPr/>
          </p:nvSpPr>
          <p:spPr>
            <a:xfrm>
              <a:off x="5189829" y="2677480"/>
              <a:ext cx="43904" cy="52334"/>
            </a:xfrm>
            <a:custGeom>
              <a:avLst/>
              <a:gdLst/>
              <a:ahLst/>
              <a:cxnLst/>
              <a:rect l="l" t="t" r="r" b="b"/>
              <a:pathLst>
                <a:path w="1677" h="1999" extrusionOk="0">
                  <a:moveTo>
                    <a:pt x="634" y="0"/>
                  </a:moveTo>
                  <a:lnTo>
                    <a:pt x="634" y="1365"/>
                  </a:lnTo>
                  <a:cubicBezTo>
                    <a:pt x="634" y="1715"/>
                    <a:pt x="351" y="1999"/>
                    <a:pt x="0" y="1999"/>
                  </a:cubicBezTo>
                  <a:lnTo>
                    <a:pt x="1047" y="1999"/>
                  </a:lnTo>
                  <a:cubicBezTo>
                    <a:pt x="1393" y="1999"/>
                    <a:pt x="1677" y="1715"/>
                    <a:pt x="1677" y="1365"/>
                  </a:cubicBezTo>
                  <a:lnTo>
                    <a:pt x="1677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7"/>
            <p:cNvSpPr/>
            <p:nvPr/>
          </p:nvSpPr>
          <p:spPr>
            <a:xfrm>
              <a:off x="4875904" y="2677480"/>
              <a:ext cx="196219" cy="52334"/>
            </a:xfrm>
            <a:custGeom>
              <a:avLst/>
              <a:gdLst/>
              <a:ahLst/>
              <a:cxnLst/>
              <a:rect l="l" t="t" r="r" b="b"/>
              <a:pathLst>
                <a:path w="7495" h="1999" extrusionOk="0">
                  <a:moveTo>
                    <a:pt x="0" y="0"/>
                  </a:moveTo>
                  <a:lnTo>
                    <a:pt x="0" y="1365"/>
                  </a:lnTo>
                  <a:cubicBezTo>
                    <a:pt x="5" y="1715"/>
                    <a:pt x="288" y="1994"/>
                    <a:pt x="639" y="1999"/>
                  </a:cubicBezTo>
                  <a:lnTo>
                    <a:pt x="2196" y="1999"/>
                  </a:lnTo>
                  <a:cubicBezTo>
                    <a:pt x="2311" y="1230"/>
                    <a:pt x="2974" y="658"/>
                    <a:pt x="3752" y="658"/>
                  </a:cubicBezTo>
                  <a:cubicBezTo>
                    <a:pt x="4530" y="658"/>
                    <a:pt x="5189" y="1230"/>
                    <a:pt x="5304" y="1999"/>
                  </a:cubicBezTo>
                  <a:lnTo>
                    <a:pt x="7495" y="1999"/>
                  </a:lnTo>
                  <a:lnTo>
                    <a:pt x="7495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7"/>
            <p:cNvSpPr/>
            <p:nvPr/>
          </p:nvSpPr>
          <p:spPr>
            <a:xfrm>
              <a:off x="5040917" y="2677480"/>
              <a:ext cx="31468" cy="52334"/>
            </a:xfrm>
            <a:custGeom>
              <a:avLst/>
              <a:gdLst/>
              <a:ahLst/>
              <a:cxnLst/>
              <a:rect l="l" t="t" r="r" b="b"/>
              <a:pathLst>
                <a:path w="1202" h="1999" extrusionOk="0">
                  <a:moveTo>
                    <a:pt x="0" y="0"/>
                  </a:moveTo>
                  <a:lnTo>
                    <a:pt x="0" y="1999"/>
                  </a:lnTo>
                  <a:lnTo>
                    <a:pt x="1201" y="1999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7"/>
            <p:cNvSpPr/>
            <p:nvPr/>
          </p:nvSpPr>
          <p:spPr>
            <a:xfrm>
              <a:off x="5104299" y="2574855"/>
              <a:ext cx="76629" cy="72335"/>
            </a:xfrm>
            <a:custGeom>
              <a:avLst/>
              <a:gdLst/>
              <a:ahLst/>
              <a:cxnLst/>
              <a:rect l="l" t="t" r="r" b="b"/>
              <a:pathLst>
                <a:path w="2927" h="2763" extrusionOk="0">
                  <a:moveTo>
                    <a:pt x="1533" y="413"/>
                  </a:moveTo>
                  <a:lnTo>
                    <a:pt x="2513" y="1552"/>
                  </a:lnTo>
                  <a:lnTo>
                    <a:pt x="2513" y="2349"/>
                  </a:lnTo>
                  <a:lnTo>
                    <a:pt x="409" y="2349"/>
                  </a:lnTo>
                  <a:lnTo>
                    <a:pt x="409" y="413"/>
                  </a:lnTo>
                  <a:close/>
                  <a:moveTo>
                    <a:pt x="202" y="0"/>
                  </a:moveTo>
                  <a:cubicBezTo>
                    <a:pt x="92" y="0"/>
                    <a:pt x="0" y="91"/>
                    <a:pt x="0" y="207"/>
                  </a:cubicBezTo>
                  <a:lnTo>
                    <a:pt x="0" y="2556"/>
                  </a:lnTo>
                  <a:cubicBezTo>
                    <a:pt x="0" y="2666"/>
                    <a:pt x="92" y="2763"/>
                    <a:pt x="202" y="2763"/>
                  </a:cubicBezTo>
                  <a:lnTo>
                    <a:pt x="2724" y="2763"/>
                  </a:lnTo>
                  <a:cubicBezTo>
                    <a:pt x="2835" y="2763"/>
                    <a:pt x="2926" y="2666"/>
                    <a:pt x="2926" y="2556"/>
                  </a:cubicBezTo>
                  <a:lnTo>
                    <a:pt x="2926" y="1475"/>
                  </a:lnTo>
                  <a:cubicBezTo>
                    <a:pt x="2926" y="1341"/>
                    <a:pt x="2907" y="1408"/>
                    <a:pt x="1787" y="72"/>
                  </a:cubicBezTo>
                  <a:cubicBezTo>
                    <a:pt x="1749" y="29"/>
                    <a:pt x="1691" y="0"/>
                    <a:pt x="16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7"/>
            <p:cNvSpPr/>
            <p:nvPr/>
          </p:nvSpPr>
          <p:spPr>
            <a:xfrm>
              <a:off x="4943554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7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68" y="1336"/>
                  </a:cubicBezTo>
                  <a:cubicBezTo>
                    <a:pt x="760" y="1336"/>
                    <a:pt x="553" y="837"/>
                    <a:pt x="841" y="548"/>
                  </a:cubicBezTo>
                  <a:cubicBezTo>
                    <a:pt x="936" y="453"/>
                    <a:pt x="1053" y="411"/>
                    <a:pt x="1167" y="411"/>
                  </a:cubicBezTo>
                  <a:close/>
                  <a:moveTo>
                    <a:pt x="1168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0" y="1673"/>
                    <a:pt x="948" y="1753"/>
                    <a:pt x="1163" y="1753"/>
                  </a:cubicBezTo>
                  <a:cubicBezTo>
                    <a:pt x="1613" y="1753"/>
                    <a:pt x="2047" y="1402"/>
                    <a:pt x="2047" y="875"/>
                  </a:cubicBezTo>
                  <a:cubicBezTo>
                    <a:pt x="2043" y="390"/>
                    <a:pt x="1653" y="1"/>
                    <a:pt x="116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7"/>
            <p:cNvSpPr/>
            <p:nvPr/>
          </p:nvSpPr>
          <p:spPr>
            <a:xfrm>
              <a:off x="5116106" y="2713059"/>
              <a:ext cx="53617" cy="45894"/>
            </a:xfrm>
            <a:custGeom>
              <a:avLst/>
              <a:gdLst/>
              <a:ahLst/>
              <a:cxnLst/>
              <a:rect l="l" t="t" r="r" b="b"/>
              <a:pathLst>
                <a:path w="2048" h="1753" extrusionOk="0">
                  <a:moveTo>
                    <a:pt x="1169" y="411"/>
                  </a:moveTo>
                  <a:cubicBezTo>
                    <a:pt x="1406" y="411"/>
                    <a:pt x="1634" y="596"/>
                    <a:pt x="1634" y="875"/>
                  </a:cubicBezTo>
                  <a:cubicBezTo>
                    <a:pt x="1634" y="1130"/>
                    <a:pt x="1428" y="1336"/>
                    <a:pt x="1173" y="1336"/>
                  </a:cubicBezTo>
                  <a:cubicBezTo>
                    <a:pt x="760" y="1336"/>
                    <a:pt x="553" y="837"/>
                    <a:pt x="846" y="548"/>
                  </a:cubicBezTo>
                  <a:cubicBezTo>
                    <a:pt x="940" y="453"/>
                    <a:pt x="1055" y="411"/>
                    <a:pt x="1169" y="411"/>
                  </a:cubicBezTo>
                  <a:close/>
                  <a:moveTo>
                    <a:pt x="1173" y="1"/>
                  </a:moveTo>
                  <a:cubicBezTo>
                    <a:pt x="390" y="1"/>
                    <a:pt x="1" y="942"/>
                    <a:pt x="553" y="1495"/>
                  </a:cubicBezTo>
                  <a:cubicBezTo>
                    <a:pt x="732" y="1673"/>
                    <a:pt x="951" y="1753"/>
                    <a:pt x="1165" y="1753"/>
                  </a:cubicBezTo>
                  <a:cubicBezTo>
                    <a:pt x="1616" y="1753"/>
                    <a:pt x="2047" y="1402"/>
                    <a:pt x="2047" y="875"/>
                  </a:cubicBezTo>
                  <a:cubicBezTo>
                    <a:pt x="2047" y="390"/>
                    <a:pt x="1654" y="1"/>
                    <a:pt x="117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7"/>
            <p:cNvSpPr/>
            <p:nvPr/>
          </p:nvSpPr>
          <p:spPr>
            <a:xfrm>
              <a:off x="4923552" y="2543910"/>
              <a:ext cx="101160" cy="101029"/>
            </a:xfrm>
            <a:custGeom>
              <a:avLst/>
              <a:gdLst/>
              <a:ahLst/>
              <a:cxnLst/>
              <a:rect l="l" t="t" r="r" b="b"/>
              <a:pathLst>
                <a:path w="3864" h="3859" extrusionOk="0">
                  <a:moveTo>
                    <a:pt x="2182" y="414"/>
                  </a:moveTo>
                  <a:cubicBezTo>
                    <a:pt x="2244" y="414"/>
                    <a:pt x="2297" y="462"/>
                    <a:pt x="2297" y="529"/>
                  </a:cubicBezTo>
                  <a:lnTo>
                    <a:pt x="2297" y="1365"/>
                  </a:lnTo>
                  <a:cubicBezTo>
                    <a:pt x="2297" y="1475"/>
                    <a:pt x="2389" y="1567"/>
                    <a:pt x="2504" y="1567"/>
                  </a:cubicBezTo>
                  <a:lnTo>
                    <a:pt x="3340" y="1567"/>
                  </a:lnTo>
                  <a:cubicBezTo>
                    <a:pt x="3402" y="1567"/>
                    <a:pt x="3455" y="1619"/>
                    <a:pt x="3455" y="1682"/>
                  </a:cubicBezTo>
                  <a:lnTo>
                    <a:pt x="3455" y="2177"/>
                  </a:lnTo>
                  <a:cubicBezTo>
                    <a:pt x="3455" y="2244"/>
                    <a:pt x="3402" y="2297"/>
                    <a:pt x="3340" y="2297"/>
                  </a:cubicBezTo>
                  <a:lnTo>
                    <a:pt x="2504" y="2297"/>
                  </a:lnTo>
                  <a:cubicBezTo>
                    <a:pt x="2501" y="2297"/>
                    <a:pt x="2498" y="2297"/>
                    <a:pt x="2496" y="2297"/>
                  </a:cubicBezTo>
                  <a:cubicBezTo>
                    <a:pt x="2384" y="2297"/>
                    <a:pt x="2297" y="2391"/>
                    <a:pt x="2297" y="2498"/>
                  </a:cubicBezTo>
                  <a:lnTo>
                    <a:pt x="2297" y="3334"/>
                  </a:lnTo>
                  <a:cubicBezTo>
                    <a:pt x="2297" y="3397"/>
                    <a:pt x="2244" y="3450"/>
                    <a:pt x="2182" y="3450"/>
                  </a:cubicBezTo>
                  <a:lnTo>
                    <a:pt x="1687" y="3450"/>
                  </a:lnTo>
                  <a:cubicBezTo>
                    <a:pt x="1625" y="3450"/>
                    <a:pt x="1572" y="3397"/>
                    <a:pt x="1572" y="3334"/>
                  </a:cubicBezTo>
                  <a:lnTo>
                    <a:pt x="1572" y="2498"/>
                  </a:lnTo>
                  <a:cubicBezTo>
                    <a:pt x="1572" y="2388"/>
                    <a:pt x="1481" y="2297"/>
                    <a:pt x="1365" y="2297"/>
                  </a:cubicBezTo>
                  <a:lnTo>
                    <a:pt x="534" y="2297"/>
                  </a:lnTo>
                  <a:cubicBezTo>
                    <a:pt x="467" y="2297"/>
                    <a:pt x="414" y="2244"/>
                    <a:pt x="414" y="2177"/>
                  </a:cubicBezTo>
                  <a:lnTo>
                    <a:pt x="414" y="1682"/>
                  </a:lnTo>
                  <a:cubicBezTo>
                    <a:pt x="414" y="1619"/>
                    <a:pt x="467" y="1567"/>
                    <a:pt x="534" y="1567"/>
                  </a:cubicBezTo>
                  <a:lnTo>
                    <a:pt x="1365" y="1567"/>
                  </a:lnTo>
                  <a:cubicBezTo>
                    <a:pt x="1481" y="1567"/>
                    <a:pt x="1572" y="1475"/>
                    <a:pt x="1572" y="1360"/>
                  </a:cubicBezTo>
                  <a:lnTo>
                    <a:pt x="1572" y="529"/>
                  </a:lnTo>
                  <a:cubicBezTo>
                    <a:pt x="1572" y="462"/>
                    <a:pt x="1625" y="414"/>
                    <a:pt x="1687" y="414"/>
                  </a:cubicBezTo>
                  <a:close/>
                  <a:moveTo>
                    <a:pt x="1687" y="0"/>
                  </a:moveTo>
                  <a:cubicBezTo>
                    <a:pt x="1394" y="0"/>
                    <a:pt x="1159" y="236"/>
                    <a:pt x="1159" y="529"/>
                  </a:cubicBezTo>
                  <a:lnTo>
                    <a:pt x="1159" y="1153"/>
                  </a:lnTo>
                  <a:lnTo>
                    <a:pt x="534" y="1153"/>
                  </a:lnTo>
                  <a:cubicBezTo>
                    <a:pt x="241" y="1153"/>
                    <a:pt x="1" y="1389"/>
                    <a:pt x="6" y="1682"/>
                  </a:cubicBezTo>
                  <a:lnTo>
                    <a:pt x="6" y="2172"/>
                  </a:lnTo>
                  <a:cubicBezTo>
                    <a:pt x="1" y="2465"/>
                    <a:pt x="236" y="2705"/>
                    <a:pt x="529" y="2705"/>
                  </a:cubicBezTo>
                  <a:lnTo>
                    <a:pt x="1154" y="2705"/>
                  </a:lnTo>
                  <a:lnTo>
                    <a:pt x="1154" y="3330"/>
                  </a:lnTo>
                  <a:cubicBezTo>
                    <a:pt x="1154" y="3623"/>
                    <a:pt x="1389" y="3858"/>
                    <a:pt x="1682" y="3858"/>
                  </a:cubicBezTo>
                  <a:lnTo>
                    <a:pt x="2177" y="3858"/>
                  </a:lnTo>
                  <a:cubicBezTo>
                    <a:pt x="2180" y="3858"/>
                    <a:pt x="2183" y="3858"/>
                    <a:pt x="2186" y="3858"/>
                  </a:cubicBezTo>
                  <a:cubicBezTo>
                    <a:pt x="2475" y="3858"/>
                    <a:pt x="2706" y="3620"/>
                    <a:pt x="2706" y="3330"/>
                  </a:cubicBezTo>
                  <a:lnTo>
                    <a:pt x="2706" y="2705"/>
                  </a:lnTo>
                  <a:lnTo>
                    <a:pt x="3330" y="2705"/>
                  </a:lnTo>
                  <a:cubicBezTo>
                    <a:pt x="3623" y="2705"/>
                    <a:pt x="3863" y="2470"/>
                    <a:pt x="3859" y="2177"/>
                  </a:cubicBezTo>
                  <a:lnTo>
                    <a:pt x="3859" y="1682"/>
                  </a:lnTo>
                  <a:cubicBezTo>
                    <a:pt x="3859" y="1389"/>
                    <a:pt x="3623" y="1153"/>
                    <a:pt x="3330" y="1153"/>
                  </a:cubicBezTo>
                  <a:lnTo>
                    <a:pt x="2706" y="1153"/>
                  </a:lnTo>
                  <a:lnTo>
                    <a:pt x="2706" y="529"/>
                  </a:lnTo>
                  <a:cubicBezTo>
                    <a:pt x="2706" y="236"/>
                    <a:pt x="2470" y="0"/>
                    <a:pt x="21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7"/>
            <p:cNvSpPr/>
            <p:nvPr/>
          </p:nvSpPr>
          <p:spPr>
            <a:xfrm>
              <a:off x="4870747" y="2494220"/>
              <a:ext cx="368536" cy="288687"/>
            </a:xfrm>
            <a:custGeom>
              <a:avLst/>
              <a:gdLst/>
              <a:ahLst/>
              <a:cxnLst/>
              <a:rect l="l" t="t" r="r" b="b"/>
              <a:pathLst>
                <a:path w="14077" h="11027" extrusionOk="0">
                  <a:moveTo>
                    <a:pt x="9738" y="419"/>
                  </a:moveTo>
                  <a:cubicBezTo>
                    <a:pt x="10070" y="419"/>
                    <a:pt x="10339" y="688"/>
                    <a:pt x="10339" y="1019"/>
                  </a:cubicBezTo>
                  <a:lnTo>
                    <a:pt x="10339" y="1471"/>
                  </a:lnTo>
                  <a:lnTo>
                    <a:pt x="9138" y="1471"/>
                  </a:lnTo>
                  <a:lnTo>
                    <a:pt x="9138" y="1019"/>
                  </a:lnTo>
                  <a:cubicBezTo>
                    <a:pt x="9138" y="688"/>
                    <a:pt x="9407" y="419"/>
                    <a:pt x="9738" y="419"/>
                  </a:cubicBezTo>
                  <a:close/>
                  <a:moveTo>
                    <a:pt x="10574" y="1884"/>
                  </a:moveTo>
                  <a:lnTo>
                    <a:pt x="10574" y="2067"/>
                  </a:lnTo>
                  <a:lnTo>
                    <a:pt x="8902" y="2067"/>
                  </a:lnTo>
                  <a:lnTo>
                    <a:pt x="8902" y="1884"/>
                  </a:lnTo>
                  <a:close/>
                  <a:moveTo>
                    <a:pt x="13663" y="7207"/>
                  </a:moveTo>
                  <a:lnTo>
                    <a:pt x="13663" y="8365"/>
                  </a:lnTo>
                  <a:cubicBezTo>
                    <a:pt x="13658" y="8600"/>
                    <a:pt x="13471" y="8792"/>
                    <a:pt x="13231" y="8792"/>
                  </a:cubicBezTo>
                  <a:lnTo>
                    <a:pt x="12270" y="8792"/>
                  </a:lnTo>
                  <a:cubicBezTo>
                    <a:pt x="12265" y="8768"/>
                    <a:pt x="12255" y="8754"/>
                    <a:pt x="12246" y="8735"/>
                  </a:cubicBezTo>
                  <a:cubicBezTo>
                    <a:pt x="12030" y="7975"/>
                    <a:pt x="11338" y="7452"/>
                    <a:pt x="10545" y="7452"/>
                  </a:cubicBezTo>
                  <a:cubicBezTo>
                    <a:pt x="9757" y="7452"/>
                    <a:pt x="9061" y="7975"/>
                    <a:pt x="8845" y="8735"/>
                  </a:cubicBezTo>
                  <a:cubicBezTo>
                    <a:pt x="8840" y="8749"/>
                    <a:pt x="8825" y="8768"/>
                    <a:pt x="8820" y="8792"/>
                  </a:cubicBezTo>
                  <a:lnTo>
                    <a:pt x="7908" y="8792"/>
                  </a:lnTo>
                  <a:lnTo>
                    <a:pt x="7908" y="7207"/>
                  </a:lnTo>
                  <a:close/>
                  <a:moveTo>
                    <a:pt x="7485" y="7212"/>
                  </a:moveTo>
                  <a:lnTo>
                    <a:pt x="7485" y="8797"/>
                  </a:lnTo>
                  <a:lnTo>
                    <a:pt x="5674" y="8797"/>
                  </a:lnTo>
                  <a:cubicBezTo>
                    <a:pt x="5664" y="8773"/>
                    <a:pt x="5655" y="8759"/>
                    <a:pt x="5645" y="8735"/>
                  </a:cubicBezTo>
                  <a:cubicBezTo>
                    <a:pt x="5397" y="7877"/>
                    <a:pt x="4682" y="7459"/>
                    <a:pt x="3963" y="7459"/>
                  </a:cubicBezTo>
                  <a:cubicBezTo>
                    <a:pt x="3232" y="7459"/>
                    <a:pt x="2498" y="7892"/>
                    <a:pt x="2249" y="8735"/>
                  </a:cubicBezTo>
                  <a:lnTo>
                    <a:pt x="2249" y="8739"/>
                  </a:lnTo>
                  <a:cubicBezTo>
                    <a:pt x="2239" y="8759"/>
                    <a:pt x="2229" y="8778"/>
                    <a:pt x="2220" y="8797"/>
                  </a:cubicBezTo>
                  <a:lnTo>
                    <a:pt x="831" y="8797"/>
                  </a:lnTo>
                  <a:cubicBezTo>
                    <a:pt x="596" y="8797"/>
                    <a:pt x="404" y="8605"/>
                    <a:pt x="404" y="8369"/>
                  </a:cubicBezTo>
                  <a:lnTo>
                    <a:pt x="404" y="7212"/>
                  </a:lnTo>
                  <a:close/>
                  <a:moveTo>
                    <a:pt x="3949" y="7860"/>
                  </a:moveTo>
                  <a:cubicBezTo>
                    <a:pt x="4708" y="7860"/>
                    <a:pt x="5318" y="8475"/>
                    <a:pt x="5318" y="9229"/>
                  </a:cubicBezTo>
                  <a:cubicBezTo>
                    <a:pt x="5318" y="9988"/>
                    <a:pt x="4708" y="10598"/>
                    <a:pt x="3949" y="10598"/>
                  </a:cubicBezTo>
                  <a:cubicBezTo>
                    <a:pt x="3195" y="10598"/>
                    <a:pt x="2580" y="9988"/>
                    <a:pt x="2580" y="9229"/>
                  </a:cubicBezTo>
                  <a:cubicBezTo>
                    <a:pt x="2580" y="8475"/>
                    <a:pt x="3195" y="7860"/>
                    <a:pt x="3949" y="7860"/>
                  </a:cubicBezTo>
                  <a:close/>
                  <a:moveTo>
                    <a:pt x="10545" y="7860"/>
                  </a:moveTo>
                  <a:cubicBezTo>
                    <a:pt x="11299" y="7860"/>
                    <a:pt x="11914" y="8475"/>
                    <a:pt x="11914" y="9229"/>
                  </a:cubicBezTo>
                  <a:cubicBezTo>
                    <a:pt x="11914" y="9988"/>
                    <a:pt x="11299" y="10598"/>
                    <a:pt x="10545" y="10598"/>
                  </a:cubicBezTo>
                  <a:cubicBezTo>
                    <a:pt x="9786" y="10598"/>
                    <a:pt x="9176" y="9988"/>
                    <a:pt x="9176" y="9229"/>
                  </a:cubicBezTo>
                  <a:cubicBezTo>
                    <a:pt x="9176" y="8475"/>
                    <a:pt x="9786" y="7860"/>
                    <a:pt x="10545" y="7860"/>
                  </a:cubicBezTo>
                  <a:close/>
                  <a:moveTo>
                    <a:pt x="9743" y="1"/>
                  </a:moveTo>
                  <a:cubicBezTo>
                    <a:pt x="9186" y="1"/>
                    <a:pt x="8729" y="457"/>
                    <a:pt x="8729" y="1014"/>
                  </a:cubicBezTo>
                  <a:lnTo>
                    <a:pt x="8729" y="1471"/>
                  </a:lnTo>
                  <a:lnTo>
                    <a:pt x="8700" y="1471"/>
                  </a:lnTo>
                  <a:cubicBezTo>
                    <a:pt x="8585" y="1471"/>
                    <a:pt x="8494" y="1562"/>
                    <a:pt x="8494" y="1673"/>
                  </a:cubicBezTo>
                  <a:lnTo>
                    <a:pt x="8494" y="2067"/>
                  </a:lnTo>
                  <a:lnTo>
                    <a:pt x="7908" y="2067"/>
                  </a:lnTo>
                  <a:lnTo>
                    <a:pt x="7908" y="1317"/>
                  </a:lnTo>
                  <a:cubicBezTo>
                    <a:pt x="7908" y="851"/>
                    <a:pt x="7528" y="476"/>
                    <a:pt x="7067" y="476"/>
                  </a:cubicBezTo>
                  <a:lnTo>
                    <a:pt x="2830" y="476"/>
                  </a:lnTo>
                  <a:cubicBezTo>
                    <a:pt x="2556" y="476"/>
                    <a:pt x="2556" y="885"/>
                    <a:pt x="2830" y="885"/>
                  </a:cubicBezTo>
                  <a:lnTo>
                    <a:pt x="7067" y="885"/>
                  </a:lnTo>
                  <a:cubicBezTo>
                    <a:pt x="7302" y="885"/>
                    <a:pt x="7495" y="1077"/>
                    <a:pt x="7495" y="1312"/>
                  </a:cubicBezTo>
                  <a:lnTo>
                    <a:pt x="7495" y="6789"/>
                  </a:lnTo>
                  <a:lnTo>
                    <a:pt x="413" y="6789"/>
                  </a:lnTo>
                  <a:lnTo>
                    <a:pt x="413" y="1312"/>
                  </a:lnTo>
                  <a:cubicBezTo>
                    <a:pt x="413" y="1077"/>
                    <a:pt x="606" y="885"/>
                    <a:pt x="841" y="885"/>
                  </a:cubicBezTo>
                  <a:lnTo>
                    <a:pt x="1802" y="885"/>
                  </a:lnTo>
                  <a:cubicBezTo>
                    <a:pt x="2076" y="885"/>
                    <a:pt x="2076" y="476"/>
                    <a:pt x="1802" y="472"/>
                  </a:cubicBezTo>
                  <a:lnTo>
                    <a:pt x="841" y="472"/>
                  </a:lnTo>
                  <a:cubicBezTo>
                    <a:pt x="375" y="472"/>
                    <a:pt x="0" y="851"/>
                    <a:pt x="0" y="1312"/>
                  </a:cubicBezTo>
                  <a:lnTo>
                    <a:pt x="0" y="8360"/>
                  </a:lnTo>
                  <a:cubicBezTo>
                    <a:pt x="0" y="8826"/>
                    <a:pt x="375" y="9201"/>
                    <a:pt x="841" y="9201"/>
                  </a:cubicBezTo>
                  <a:lnTo>
                    <a:pt x="2176" y="9201"/>
                  </a:lnTo>
                  <a:cubicBezTo>
                    <a:pt x="2148" y="10200"/>
                    <a:pt x="2950" y="11026"/>
                    <a:pt x="3949" y="11026"/>
                  </a:cubicBezTo>
                  <a:cubicBezTo>
                    <a:pt x="4948" y="11026"/>
                    <a:pt x="5751" y="10200"/>
                    <a:pt x="5727" y="9201"/>
                  </a:cubicBezTo>
                  <a:lnTo>
                    <a:pt x="8768" y="9201"/>
                  </a:lnTo>
                  <a:cubicBezTo>
                    <a:pt x="8744" y="10200"/>
                    <a:pt x="9546" y="11026"/>
                    <a:pt x="10545" y="11026"/>
                  </a:cubicBezTo>
                  <a:cubicBezTo>
                    <a:pt x="11544" y="11026"/>
                    <a:pt x="12347" y="10200"/>
                    <a:pt x="12318" y="9201"/>
                  </a:cubicBezTo>
                  <a:lnTo>
                    <a:pt x="13231" y="9201"/>
                  </a:lnTo>
                  <a:cubicBezTo>
                    <a:pt x="13692" y="9201"/>
                    <a:pt x="14071" y="8826"/>
                    <a:pt x="14071" y="8360"/>
                  </a:cubicBezTo>
                  <a:lnTo>
                    <a:pt x="14071" y="5247"/>
                  </a:lnTo>
                  <a:lnTo>
                    <a:pt x="14076" y="5247"/>
                  </a:lnTo>
                  <a:cubicBezTo>
                    <a:pt x="14071" y="4973"/>
                    <a:pt x="13975" y="4709"/>
                    <a:pt x="13793" y="4507"/>
                  </a:cubicBezTo>
                  <a:lnTo>
                    <a:pt x="13034" y="3661"/>
                  </a:lnTo>
                  <a:cubicBezTo>
                    <a:pt x="12988" y="3610"/>
                    <a:pt x="12935" y="3589"/>
                    <a:pt x="12883" y="3589"/>
                  </a:cubicBezTo>
                  <a:cubicBezTo>
                    <a:pt x="12727" y="3589"/>
                    <a:pt x="12585" y="3785"/>
                    <a:pt x="12726" y="3940"/>
                  </a:cubicBezTo>
                  <a:lnTo>
                    <a:pt x="13485" y="4786"/>
                  </a:lnTo>
                  <a:cubicBezTo>
                    <a:pt x="13601" y="4911"/>
                    <a:pt x="13663" y="5079"/>
                    <a:pt x="13663" y="5247"/>
                  </a:cubicBezTo>
                  <a:lnTo>
                    <a:pt x="13663" y="6799"/>
                  </a:lnTo>
                  <a:lnTo>
                    <a:pt x="7908" y="6799"/>
                  </a:lnTo>
                  <a:lnTo>
                    <a:pt x="7908" y="2480"/>
                  </a:lnTo>
                  <a:lnTo>
                    <a:pt x="11117" y="2480"/>
                  </a:lnTo>
                  <a:cubicBezTo>
                    <a:pt x="11314" y="2480"/>
                    <a:pt x="11501" y="2566"/>
                    <a:pt x="11636" y="2710"/>
                  </a:cubicBezTo>
                  <a:lnTo>
                    <a:pt x="12010" y="3123"/>
                  </a:lnTo>
                  <a:cubicBezTo>
                    <a:pt x="12056" y="3175"/>
                    <a:pt x="12110" y="3197"/>
                    <a:pt x="12162" y="3197"/>
                  </a:cubicBezTo>
                  <a:cubicBezTo>
                    <a:pt x="12316" y="3197"/>
                    <a:pt x="12455" y="3004"/>
                    <a:pt x="12318" y="2850"/>
                  </a:cubicBezTo>
                  <a:lnTo>
                    <a:pt x="11943" y="2432"/>
                  </a:lnTo>
                  <a:cubicBezTo>
                    <a:pt x="11643" y="2098"/>
                    <a:pt x="11271" y="2065"/>
                    <a:pt x="11095" y="2065"/>
                  </a:cubicBezTo>
                  <a:cubicBezTo>
                    <a:pt x="11051" y="2065"/>
                    <a:pt x="11019" y="2067"/>
                    <a:pt x="11004" y="2067"/>
                  </a:cubicBezTo>
                  <a:cubicBezTo>
                    <a:pt x="11001" y="2067"/>
                    <a:pt x="10998" y="2067"/>
                    <a:pt x="10997" y="2067"/>
                  </a:cubicBezTo>
                  <a:lnTo>
                    <a:pt x="10997" y="1673"/>
                  </a:lnTo>
                  <a:cubicBezTo>
                    <a:pt x="10997" y="1562"/>
                    <a:pt x="10901" y="1471"/>
                    <a:pt x="10790" y="1471"/>
                  </a:cubicBezTo>
                  <a:lnTo>
                    <a:pt x="10757" y="1471"/>
                  </a:lnTo>
                  <a:lnTo>
                    <a:pt x="10757" y="1014"/>
                  </a:lnTo>
                  <a:cubicBezTo>
                    <a:pt x="10757" y="457"/>
                    <a:pt x="10305" y="1"/>
                    <a:pt x="974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8" name="Google Shape;17458;p87"/>
          <p:cNvGrpSpPr/>
          <p:nvPr/>
        </p:nvGrpSpPr>
        <p:grpSpPr>
          <a:xfrm>
            <a:off x="5300308" y="2454505"/>
            <a:ext cx="370604" cy="367960"/>
            <a:chOff x="5300308" y="2454505"/>
            <a:chExt cx="370604" cy="367960"/>
          </a:xfrm>
        </p:grpSpPr>
        <p:sp>
          <p:nvSpPr>
            <p:cNvPr id="17459" name="Google Shape;17459;p87"/>
            <p:cNvSpPr/>
            <p:nvPr/>
          </p:nvSpPr>
          <p:spPr>
            <a:xfrm>
              <a:off x="5585487" y="2460029"/>
              <a:ext cx="79509" cy="79378"/>
            </a:xfrm>
            <a:custGeom>
              <a:avLst/>
              <a:gdLst/>
              <a:ahLst/>
              <a:cxnLst/>
              <a:rect l="l" t="t" r="r" b="b"/>
              <a:pathLst>
                <a:path w="3037" h="3032" extrusionOk="0">
                  <a:moveTo>
                    <a:pt x="380" y="0"/>
                  </a:moveTo>
                  <a:lnTo>
                    <a:pt x="1" y="375"/>
                  </a:lnTo>
                  <a:lnTo>
                    <a:pt x="2657" y="3031"/>
                  </a:lnTo>
                  <a:lnTo>
                    <a:pt x="3037" y="2657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87"/>
            <p:cNvSpPr/>
            <p:nvPr/>
          </p:nvSpPr>
          <p:spPr>
            <a:xfrm>
              <a:off x="5372565" y="2708791"/>
              <a:ext cx="43537" cy="42464"/>
            </a:xfrm>
            <a:custGeom>
              <a:avLst/>
              <a:gdLst/>
              <a:ahLst/>
              <a:cxnLst/>
              <a:rect l="l" t="t" r="r" b="b"/>
              <a:pathLst>
                <a:path w="1663" h="1622" extrusionOk="0">
                  <a:moveTo>
                    <a:pt x="721" y="0"/>
                  </a:moveTo>
                  <a:lnTo>
                    <a:pt x="169" y="558"/>
                  </a:lnTo>
                  <a:cubicBezTo>
                    <a:pt x="0" y="726"/>
                    <a:pt x="0" y="995"/>
                    <a:pt x="169" y="1168"/>
                  </a:cubicBezTo>
                  <a:lnTo>
                    <a:pt x="500" y="1499"/>
                  </a:lnTo>
                  <a:cubicBezTo>
                    <a:pt x="584" y="1581"/>
                    <a:pt x="693" y="1622"/>
                    <a:pt x="803" y="1622"/>
                  </a:cubicBezTo>
                  <a:cubicBezTo>
                    <a:pt x="913" y="1622"/>
                    <a:pt x="1024" y="1581"/>
                    <a:pt x="1110" y="1499"/>
                  </a:cubicBezTo>
                  <a:lnTo>
                    <a:pt x="1663" y="942"/>
                  </a:lnTo>
                  <a:lnTo>
                    <a:pt x="721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87"/>
            <p:cNvSpPr/>
            <p:nvPr/>
          </p:nvSpPr>
          <p:spPr>
            <a:xfrm>
              <a:off x="5390682" y="2530322"/>
              <a:ext cx="204152" cy="202607"/>
            </a:xfrm>
            <a:custGeom>
              <a:avLst/>
              <a:gdLst/>
              <a:ahLst/>
              <a:cxnLst/>
              <a:rect l="l" t="t" r="r" b="b"/>
              <a:pathLst>
                <a:path w="7798" h="7739" extrusionOk="0">
                  <a:moveTo>
                    <a:pt x="5338" y="1"/>
                  </a:moveTo>
                  <a:lnTo>
                    <a:pt x="961" y="4377"/>
                  </a:lnTo>
                  <a:cubicBezTo>
                    <a:pt x="327" y="5011"/>
                    <a:pt x="0" y="5900"/>
                    <a:pt x="67" y="6798"/>
                  </a:cubicBezTo>
                  <a:cubicBezTo>
                    <a:pt x="106" y="7293"/>
                    <a:pt x="500" y="7692"/>
                    <a:pt x="999" y="7730"/>
                  </a:cubicBezTo>
                  <a:cubicBezTo>
                    <a:pt x="1077" y="7736"/>
                    <a:pt x="1154" y="7739"/>
                    <a:pt x="1231" y="7739"/>
                  </a:cubicBezTo>
                  <a:cubicBezTo>
                    <a:pt x="2048" y="7739"/>
                    <a:pt x="2837" y="7416"/>
                    <a:pt x="3421" y="6837"/>
                  </a:cubicBezTo>
                  <a:lnTo>
                    <a:pt x="6404" y="3849"/>
                  </a:lnTo>
                  <a:lnTo>
                    <a:pt x="6894" y="3354"/>
                  </a:lnTo>
                  <a:lnTo>
                    <a:pt x="7797" y="2455"/>
                  </a:lnTo>
                  <a:lnTo>
                    <a:pt x="5338" y="1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7"/>
            <p:cNvSpPr/>
            <p:nvPr/>
          </p:nvSpPr>
          <p:spPr>
            <a:xfrm>
              <a:off x="5394321" y="2580117"/>
              <a:ext cx="200513" cy="152708"/>
            </a:xfrm>
            <a:custGeom>
              <a:avLst/>
              <a:gdLst/>
              <a:ahLst/>
              <a:cxnLst/>
              <a:rect l="l" t="t" r="r" b="b"/>
              <a:pathLst>
                <a:path w="7659" h="5833" extrusionOk="0">
                  <a:moveTo>
                    <a:pt x="7106" y="1"/>
                  </a:moveTo>
                  <a:lnTo>
                    <a:pt x="2729" y="4382"/>
                  </a:lnTo>
                  <a:cubicBezTo>
                    <a:pt x="2145" y="4962"/>
                    <a:pt x="1357" y="5284"/>
                    <a:pt x="540" y="5284"/>
                  </a:cubicBezTo>
                  <a:cubicBezTo>
                    <a:pt x="463" y="5284"/>
                    <a:pt x="385" y="5282"/>
                    <a:pt x="308" y="5276"/>
                  </a:cubicBezTo>
                  <a:cubicBezTo>
                    <a:pt x="202" y="5266"/>
                    <a:pt x="97" y="5242"/>
                    <a:pt x="1" y="5199"/>
                  </a:cubicBezTo>
                  <a:lnTo>
                    <a:pt x="1" y="5199"/>
                  </a:lnTo>
                  <a:cubicBezTo>
                    <a:pt x="145" y="5550"/>
                    <a:pt x="476" y="5790"/>
                    <a:pt x="856" y="5823"/>
                  </a:cubicBezTo>
                  <a:cubicBezTo>
                    <a:pt x="933" y="5829"/>
                    <a:pt x="1011" y="5832"/>
                    <a:pt x="1088" y="5832"/>
                  </a:cubicBezTo>
                  <a:cubicBezTo>
                    <a:pt x="1909" y="5832"/>
                    <a:pt x="2698" y="5509"/>
                    <a:pt x="3282" y="4925"/>
                  </a:cubicBezTo>
                  <a:lnTo>
                    <a:pt x="7658" y="549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B8C1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7"/>
            <p:cNvSpPr/>
            <p:nvPr/>
          </p:nvSpPr>
          <p:spPr>
            <a:xfrm>
              <a:off x="5390289" y="2604412"/>
              <a:ext cx="132104" cy="128413"/>
            </a:xfrm>
            <a:custGeom>
              <a:avLst/>
              <a:gdLst/>
              <a:ahLst/>
              <a:cxnLst/>
              <a:rect l="l" t="t" r="r" b="b"/>
              <a:pathLst>
                <a:path w="5046" h="4905" extrusionOk="0">
                  <a:moveTo>
                    <a:pt x="2509" y="0"/>
                  </a:moveTo>
                  <a:lnTo>
                    <a:pt x="966" y="1542"/>
                  </a:lnTo>
                  <a:cubicBezTo>
                    <a:pt x="327" y="2181"/>
                    <a:pt x="1" y="3065"/>
                    <a:pt x="73" y="3963"/>
                  </a:cubicBezTo>
                  <a:cubicBezTo>
                    <a:pt x="111" y="4463"/>
                    <a:pt x="505" y="4857"/>
                    <a:pt x="1005" y="4895"/>
                  </a:cubicBezTo>
                  <a:cubicBezTo>
                    <a:pt x="1082" y="4901"/>
                    <a:pt x="1159" y="4904"/>
                    <a:pt x="1237" y="4904"/>
                  </a:cubicBezTo>
                  <a:cubicBezTo>
                    <a:pt x="2054" y="4904"/>
                    <a:pt x="2842" y="4581"/>
                    <a:pt x="3426" y="3997"/>
                  </a:cubicBezTo>
                  <a:lnTo>
                    <a:pt x="5045" y="2388"/>
                  </a:lnTo>
                  <a:lnTo>
                    <a:pt x="5045" y="2388"/>
                  </a:lnTo>
                  <a:cubicBezTo>
                    <a:pt x="5045" y="2388"/>
                    <a:pt x="5042" y="2388"/>
                    <a:pt x="5037" y="2388"/>
                  </a:cubicBezTo>
                  <a:cubicBezTo>
                    <a:pt x="4954" y="2388"/>
                    <a:pt x="4249" y="2354"/>
                    <a:pt x="3743" y="1230"/>
                  </a:cubicBezTo>
                  <a:cubicBezTo>
                    <a:pt x="3205" y="34"/>
                    <a:pt x="2509" y="0"/>
                    <a:pt x="250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7"/>
            <p:cNvSpPr/>
            <p:nvPr/>
          </p:nvSpPr>
          <p:spPr>
            <a:xfrm>
              <a:off x="5394190" y="2657845"/>
              <a:ext cx="128308" cy="74980"/>
            </a:xfrm>
            <a:custGeom>
              <a:avLst/>
              <a:gdLst/>
              <a:ahLst/>
              <a:cxnLst/>
              <a:rect l="l" t="t" r="r" b="b"/>
              <a:pathLst>
                <a:path w="4901" h="2864" extrusionOk="0">
                  <a:moveTo>
                    <a:pt x="4901" y="337"/>
                  </a:moveTo>
                  <a:lnTo>
                    <a:pt x="4900" y="338"/>
                  </a:lnTo>
                  <a:lnTo>
                    <a:pt x="4900" y="338"/>
                  </a:lnTo>
                  <a:cubicBezTo>
                    <a:pt x="4901" y="337"/>
                    <a:pt x="4901" y="337"/>
                    <a:pt x="4901" y="337"/>
                  </a:cubicBezTo>
                  <a:close/>
                  <a:moveTo>
                    <a:pt x="4142" y="1"/>
                  </a:moveTo>
                  <a:lnTo>
                    <a:pt x="2729" y="1413"/>
                  </a:lnTo>
                  <a:cubicBezTo>
                    <a:pt x="2146" y="1993"/>
                    <a:pt x="1357" y="2315"/>
                    <a:pt x="540" y="2315"/>
                  </a:cubicBezTo>
                  <a:cubicBezTo>
                    <a:pt x="463" y="2315"/>
                    <a:pt x="386" y="2313"/>
                    <a:pt x="308" y="2307"/>
                  </a:cubicBezTo>
                  <a:cubicBezTo>
                    <a:pt x="202" y="2297"/>
                    <a:pt x="97" y="2273"/>
                    <a:pt x="1" y="2230"/>
                  </a:cubicBezTo>
                  <a:lnTo>
                    <a:pt x="1" y="2230"/>
                  </a:lnTo>
                  <a:cubicBezTo>
                    <a:pt x="150" y="2581"/>
                    <a:pt x="481" y="2821"/>
                    <a:pt x="861" y="2854"/>
                  </a:cubicBezTo>
                  <a:cubicBezTo>
                    <a:pt x="938" y="2860"/>
                    <a:pt x="1015" y="2863"/>
                    <a:pt x="1092" y="2863"/>
                  </a:cubicBezTo>
                  <a:cubicBezTo>
                    <a:pt x="1909" y="2863"/>
                    <a:pt x="2698" y="2540"/>
                    <a:pt x="3282" y="1956"/>
                  </a:cubicBezTo>
                  <a:lnTo>
                    <a:pt x="4900" y="338"/>
                  </a:lnTo>
                  <a:lnTo>
                    <a:pt x="4900" y="338"/>
                  </a:lnTo>
                  <a:cubicBezTo>
                    <a:pt x="4898" y="339"/>
                    <a:pt x="4886" y="341"/>
                    <a:pt x="4865" y="341"/>
                  </a:cubicBezTo>
                  <a:cubicBezTo>
                    <a:pt x="4765" y="341"/>
                    <a:pt x="4468" y="299"/>
                    <a:pt x="414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7"/>
            <p:cNvSpPr/>
            <p:nvPr/>
          </p:nvSpPr>
          <p:spPr>
            <a:xfrm>
              <a:off x="5514566" y="2502284"/>
              <a:ext cx="108045" cy="107940"/>
            </a:xfrm>
            <a:custGeom>
              <a:avLst/>
              <a:gdLst/>
              <a:ahLst/>
              <a:cxnLst/>
              <a:rect l="l" t="t" r="r" b="b"/>
              <a:pathLst>
                <a:path w="4127" h="4123" extrusionOk="0">
                  <a:moveTo>
                    <a:pt x="466" y="0"/>
                  </a:moveTo>
                  <a:lnTo>
                    <a:pt x="0" y="466"/>
                  </a:lnTo>
                  <a:lnTo>
                    <a:pt x="3661" y="4122"/>
                  </a:lnTo>
                  <a:lnTo>
                    <a:pt x="4127" y="365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7"/>
            <p:cNvSpPr/>
            <p:nvPr/>
          </p:nvSpPr>
          <p:spPr>
            <a:xfrm>
              <a:off x="5526765" y="2502284"/>
              <a:ext cx="95845" cy="107940"/>
            </a:xfrm>
            <a:custGeom>
              <a:avLst/>
              <a:gdLst/>
              <a:ahLst/>
              <a:cxnLst/>
              <a:rect l="l" t="t" r="r" b="b"/>
              <a:pathLst>
                <a:path w="3661" h="4123" extrusionOk="0">
                  <a:moveTo>
                    <a:pt x="0" y="0"/>
                  </a:moveTo>
                  <a:lnTo>
                    <a:pt x="3094" y="3090"/>
                  </a:lnTo>
                  <a:lnTo>
                    <a:pt x="3094" y="3089"/>
                  </a:lnTo>
                  <a:lnTo>
                    <a:pt x="0" y="0"/>
                  </a:lnTo>
                  <a:close/>
                  <a:moveTo>
                    <a:pt x="3094" y="3090"/>
                  </a:moveTo>
                  <a:lnTo>
                    <a:pt x="2628" y="3555"/>
                  </a:lnTo>
                  <a:lnTo>
                    <a:pt x="3195" y="4122"/>
                  </a:lnTo>
                  <a:lnTo>
                    <a:pt x="3661" y="3656"/>
                  </a:lnTo>
                  <a:lnTo>
                    <a:pt x="3094" y="3090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7"/>
            <p:cNvSpPr/>
            <p:nvPr/>
          </p:nvSpPr>
          <p:spPr>
            <a:xfrm>
              <a:off x="5551898" y="2481916"/>
              <a:ext cx="91106" cy="91080"/>
            </a:xfrm>
            <a:custGeom>
              <a:avLst/>
              <a:gdLst/>
              <a:ahLst/>
              <a:cxnLst/>
              <a:rect l="l" t="t" r="r" b="b"/>
              <a:pathLst>
                <a:path w="3480" h="3479" extrusionOk="0">
                  <a:moveTo>
                    <a:pt x="1740" y="0"/>
                  </a:moveTo>
                  <a:lnTo>
                    <a:pt x="1" y="1739"/>
                  </a:lnTo>
                  <a:lnTo>
                    <a:pt x="1740" y="3478"/>
                  </a:lnTo>
                  <a:lnTo>
                    <a:pt x="3479" y="1739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7"/>
            <p:cNvSpPr/>
            <p:nvPr/>
          </p:nvSpPr>
          <p:spPr>
            <a:xfrm>
              <a:off x="5551898" y="2481916"/>
              <a:ext cx="90975" cy="91080"/>
            </a:xfrm>
            <a:custGeom>
              <a:avLst/>
              <a:gdLst/>
              <a:ahLst/>
              <a:cxnLst/>
              <a:rect l="l" t="t" r="r" b="b"/>
              <a:pathLst>
                <a:path w="3475" h="3479" extrusionOk="0">
                  <a:moveTo>
                    <a:pt x="1" y="1739"/>
                  </a:moveTo>
                  <a:lnTo>
                    <a:pt x="1255" y="2998"/>
                  </a:lnTo>
                  <a:lnTo>
                    <a:pt x="1257" y="2995"/>
                  </a:lnTo>
                  <a:lnTo>
                    <a:pt x="1257" y="2995"/>
                  </a:lnTo>
                  <a:lnTo>
                    <a:pt x="1" y="1739"/>
                  </a:lnTo>
                  <a:close/>
                  <a:moveTo>
                    <a:pt x="1740" y="0"/>
                  </a:moveTo>
                  <a:lnTo>
                    <a:pt x="1447" y="298"/>
                  </a:lnTo>
                  <a:lnTo>
                    <a:pt x="2360" y="1211"/>
                  </a:lnTo>
                  <a:cubicBezTo>
                    <a:pt x="2547" y="1398"/>
                    <a:pt x="2547" y="1705"/>
                    <a:pt x="2360" y="1898"/>
                  </a:cubicBezTo>
                  <a:lnTo>
                    <a:pt x="1257" y="2995"/>
                  </a:lnTo>
                  <a:lnTo>
                    <a:pt x="1257" y="2995"/>
                  </a:lnTo>
                  <a:lnTo>
                    <a:pt x="1740" y="3478"/>
                  </a:lnTo>
                  <a:lnTo>
                    <a:pt x="3181" y="2037"/>
                  </a:lnTo>
                  <a:lnTo>
                    <a:pt x="3474" y="1744"/>
                  </a:lnTo>
                  <a:lnTo>
                    <a:pt x="17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7"/>
            <p:cNvSpPr/>
            <p:nvPr/>
          </p:nvSpPr>
          <p:spPr>
            <a:xfrm>
              <a:off x="5300308" y="2454505"/>
              <a:ext cx="370604" cy="367960"/>
            </a:xfrm>
            <a:custGeom>
              <a:avLst/>
              <a:gdLst/>
              <a:ahLst/>
              <a:cxnLst/>
              <a:rect l="l" t="t" r="r" b="b"/>
              <a:pathLst>
                <a:path w="14156" h="14055" extrusionOk="0">
                  <a:moveTo>
                    <a:pt x="11273" y="504"/>
                  </a:moveTo>
                  <a:lnTo>
                    <a:pt x="13642" y="2868"/>
                  </a:lnTo>
                  <a:lnTo>
                    <a:pt x="13555" y="2954"/>
                  </a:lnTo>
                  <a:lnTo>
                    <a:pt x="11187" y="591"/>
                  </a:lnTo>
                  <a:lnTo>
                    <a:pt x="11273" y="504"/>
                  </a:lnTo>
                  <a:close/>
                  <a:moveTo>
                    <a:pt x="8655" y="2114"/>
                  </a:moveTo>
                  <a:lnTo>
                    <a:pt x="12027" y="5486"/>
                  </a:lnTo>
                  <a:lnTo>
                    <a:pt x="11850" y="5659"/>
                  </a:lnTo>
                  <a:lnTo>
                    <a:pt x="8482" y="2291"/>
                  </a:lnTo>
                  <a:lnTo>
                    <a:pt x="8655" y="2114"/>
                  </a:lnTo>
                  <a:close/>
                  <a:moveTo>
                    <a:pt x="6162" y="6010"/>
                  </a:moveTo>
                  <a:lnTo>
                    <a:pt x="6162" y="6010"/>
                  </a:lnTo>
                  <a:cubicBezTo>
                    <a:pt x="6373" y="6125"/>
                    <a:pt x="6705" y="6399"/>
                    <a:pt x="6993" y="7042"/>
                  </a:cubicBezTo>
                  <a:lnTo>
                    <a:pt x="6998" y="7042"/>
                  </a:lnTo>
                  <a:cubicBezTo>
                    <a:pt x="7334" y="7792"/>
                    <a:pt x="7761" y="8104"/>
                    <a:pt x="8079" y="8234"/>
                  </a:cubicBezTo>
                  <a:lnTo>
                    <a:pt x="6724" y="9589"/>
                  </a:lnTo>
                  <a:cubicBezTo>
                    <a:pt x="6182" y="10126"/>
                    <a:pt x="5450" y="10429"/>
                    <a:pt x="4693" y="10429"/>
                  </a:cubicBezTo>
                  <a:cubicBezTo>
                    <a:pt x="4617" y="10429"/>
                    <a:pt x="4542" y="10426"/>
                    <a:pt x="4466" y="10420"/>
                  </a:cubicBezTo>
                  <a:cubicBezTo>
                    <a:pt x="4067" y="10391"/>
                    <a:pt x="3750" y="10074"/>
                    <a:pt x="3721" y="9680"/>
                  </a:cubicBezTo>
                  <a:cubicBezTo>
                    <a:pt x="3668" y="8950"/>
                    <a:pt x="3889" y="8234"/>
                    <a:pt x="4341" y="7662"/>
                  </a:cubicBezTo>
                  <a:cubicBezTo>
                    <a:pt x="5359" y="8647"/>
                    <a:pt x="5326" y="8714"/>
                    <a:pt x="5480" y="8714"/>
                  </a:cubicBezTo>
                  <a:cubicBezTo>
                    <a:pt x="5662" y="8714"/>
                    <a:pt x="5753" y="8493"/>
                    <a:pt x="5624" y="8364"/>
                  </a:cubicBezTo>
                  <a:lnTo>
                    <a:pt x="4620" y="7355"/>
                  </a:lnTo>
                  <a:lnTo>
                    <a:pt x="5052" y="6927"/>
                  </a:lnTo>
                  <a:cubicBezTo>
                    <a:pt x="5494" y="7340"/>
                    <a:pt x="5513" y="7446"/>
                    <a:pt x="5657" y="7446"/>
                  </a:cubicBezTo>
                  <a:cubicBezTo>
                    <a:pt x="5840" y="7446"/>
                    <a:pt x="5931" y="7220"/>
                    <a:pt x="5801" y="7090"/>
                  </a:cubicBezTo>
                  <a:lnTo>
                    <a:pt x="5340" y="6634"/>
                  </a:lnTo>
                  <a:lnTo>
                    <a:pt x="5773" y="6202"/>
                  </a:lnTo>
                  <a:cubicBezTo>
                    <a:pt x="6215" y="6615"/>
                    <a:pt x="6234" y="6721"/>
                    <a:pt x="6378" y="6721"/>
                  </a:cubicBezTo>
                  <a:cubicBezTo>
                    <a:pt x="6560" y="6721"/>
                    <a:pt x="6652" y="6500"/>
                    <a:pt x="6522" y="6370"/>
                  </a:cubicBezTo>
                  <a:lnTo>
                    <a:pt x="6162" y="6010"/>
                  </a:lnTo>
                  <a:close/>
                  <a:moveTo>
                    <a:pt x="3404" y="10088"/>
                  </a:moveTo>
                  <a:cubicBezTo>
                    <a:pt x="3524" y="10381"/>
                    <a:pt x="3760" y="10617"/>
                    <a:pt x="4053" y="10742"/>
                  </a:cubicBezTo>
                  <a:cubicBezTo>
                    <a:pt x="3756" y="11009"/>
                    <a:pt x="3717" y="11129"/>
                    <a:pt x="3565" y="11131"/>
                  </a:cubicBezTo>
                  <a:lnTo>
                    <a:pt x="3565" y="11131"/>
                  </a:lnTo>
                  <a:cubicBezTo>
                    <a:pt x="3413" y="11129"/>
                    <a:pt x="3374" y="11009"/>
                    <a:pt x="3077" y="10737"/>
                  </a:cubicBezTo>
                  <a:cubicBezTo>
                    <a:pt x="2986" y="10645"/>
                    <a:pt x="2986" y="10501"/>
                    <a:pt x="3077" y="10415"/>
                  </a:cubicBezTo>
                  <a:lnTo>
                    <a:pt x="3404" y="10088"/>
                  </a:lnTo>
                  <a:close/>
                  <a:moveTo>
                    <a:pt x="11271" y="1"/>
                  </a:moveTo>
                  <a:cubicBezTo>
                    <a:pt x="11218" y="1"/>
                    <a:pt x="11165" y="21"/>
                    <a:pt x="11124" y="62"/>
                  </a:cubicBezTo>
                  <a:lnTo>
                    <a:pt x="10750" y="437"/>
                  </a:lnTo>
                  <a:cubicBezTo>
                    <a:pt x="10668" y="519"/>
                    <a:pt x="10668" y="648"/>
                    <a:pt x="10750" y="730"/>
                  </a:cubicBezTo>
                  <a:lnTo>
                    <a:pt x="11062" y="1042"/>
                  </a:lnTo>
                  <a:lnTo>
                    <a:pt x="10740" y="1359"/>
                  </a:lnTo>
                  <a:cubicBezTo>
                    <a:pt x="10593" y="1510"/>
                    <a:pt x="10730" y="1718"/>
                    <a:pt x="10889" y="1718"/>
                  </a:cubicBezTo>
                  <a:cubicBezTo>
                    <a:pt x="10938" y="1718"/>
                    <a:pt x="10988" y="1698"/>
                    <a:pt x="11033" y="1652"/>
                  </a:cubicBezTo>
                  <a:lnTo>
                    <a:pt x="11355" y="1335"/>
                  </a:lnTo>
                  <a:lnTo>
                    <a:pt x="12801" y="2781"/>
                  </a:lnTo>
                  <a:lnTo>
                    <a:pt x="11355" y="4227"/>
                  </a:lnTo>
                  <a:lnTo>
                    <a:pt x="9909" y="2781"/>
                  </a:lnTo>
                  <a:lnTo>
                    <a:pt x="10308" y="2383"/>
                  </a:lnTo>
                  <a:cubicBezTo>
                    <a:pt x="10459" y="2232"/>
                    <a:pt x="10322" y="2024"/>
                    <a:pt x="10161" y="2024"/>
                  </a:cubicBezTo>
                  <a:cubicBezTo>
                    <a:pt x="10112" y="2024"/>
                    <a:pt x="10061" y="2043"/>
                    <a:pt x="10015" y="2089"/>
                  </a:cubicBezTo>
                  <a:lnTo>
                    <a:pt x="9616" y="2488"/>
                  </a:lnTo>
                  <a:cubicBezTo>
                    <a:pt x="8794" y="1696"/>
                    <a:pt x="8804" y="1614"/>
                    <a:pt x="8655" y="1614"/>
                  </a:cubicBezTo>
                  <a:cubicBezTo>
                    <a:pt x="8506" y="1614"/>
                    <a:pt x="8472" y="1729"/>
                    <a:pt x="8045" y="2142"/>
                  </a:cubicBezTo>
                  <a:cubicBezTo>
                    <a:pt x="7963" y="2224"/>
                    <a:pt x="7963" y="2354"/>
                    <a:pt x="8045" y="2435"/>
                  </a:cubicBezTo>
                  <a:lnTo>
                    <a:pt x="8501" y="2892"/>
                  </a:lnTo>
                  <a:cubicBezTo>
                    <a:pt x="4096" y="7292"/>
                    <a:pt x="4178" y="7215"/>
                    <a:pt x="4154" y="7244"/>
                  </a:cubicBezTo>
                  <a:cubicBezTo>
                    <a:pt x="3572" y="7888"/>
                    <a:pt x="3270" y="8733"/>
                    <a:pt x="3308" y="9598"/>
                  </a:cubicBezTo>
                  <a:lnTo>
                    <a:pt x="2784" y="10122"/>
                  </a:lnTo>
                  <a:cubicBezTo>
                    <a:pt x="2664" y="10242"/>
                    <a:pt x="2597" y="10400"/>
                    <a:pt x="2597" y="10573"/>
                  </a:cubicBezTo>
                  <a:cubicBezTo>
                    <a:pt x="2597" y="10751"/>
                    <a:pt x="2674" y="10919"/>
                    <a:pt x="2804" y="11044"/>
                  </a:cubicBezTo>
                  <a:lnTo>
                    <a:pt x="152" y="13696"/>
                  </a:lnTo>
                  <a:cubicBezTo>
                    <a:pt x="1" y="13847"/>
                    <a:pt x="138" y="14054"/>
                    <a:pt x="299" y="14054"/>
                  </a:cubicBezTo>
                  <a:cubicBezTo>
                    <a:pt x="348" y="14054"/>
                    <a:pt x="399" y="14035"/>
                    <a:pt x="445" y="13989"/>
                  </a:cubicBezTo>
                  <a:lnTo>
                    <a:pt x="3097" y="11337"/>
                  </a:lnTo>
                  <a:lnTo>
                    <a:pt x="3116" y="11356"/>
                  </a:lnTo>
                  <a:cubicBezTo>
                    <a:pt x="3241" y="11479"/>
                    <a:pt x="3403" y="11540"/>
                    <a:pt x="3565" y="11540"/>
                  </a:cubicBezTo>
                  <a:cubicBezTo>
                    <a:pt x="3727" y="11540"/>
                    <a:pt x="3889" y="11479"/>
                    <a:pt x="4014" y="11356"/>
                  </a:cubicBezTo>
                  <a:lnTo>
                    <a:pt x="4538" y="10833"/>
                  </a:lnTo>
                  <a:cubicBezTo>
                    <a:pt x="4589" y="10835"/>
                    <a:pt x="4640" y="10836"/>
                    <a:pt x="4690" y="10836"/>
                  </a:cubicBezTo>
                  <a:cubicBezTo>
                    <a:pt x="5559" y="10836"/>
                    <a:pt x="6395" y="10489"/>
                    <a:pt x="7012" y="9872"/>
                  </a:cubicBezTo>
                  <a:lnTo>
                    <a:pt x="9649" y="7235"/>
                  </a:lnTo>
                  <a:cubicBezTo>
                    <a:pt x="9801" y="7087"/>
                    <a:pt x="9662" y="6879"/>
                    <a:pt x="9500" y="6879"/>
                  </a:cubicBezTo>
                  <a:cubicBezTo>
                    <a:pt x="9452" y="6879"/>
                    <a:pt x="9402" y="6897"/>
                    <a:pt x="9356" y="6942"/>
                  </a:cubicBezTo>
                  <a:lnTo>
                    <a:pt x="8405" y="7893"/>
                  </a:lnTo>
                  <a:cubicBezTo>
                    <a:pt x="8227" y="7864"/>
                    <a:pt x="7742" y="7705"/>
                    <a:pt x="7368" y="6869"/>
                  </a:cubicBezTo>
                  <a:cubicBezTo>
                    <a:pt x="7031" y="6110"/>
                    <a:pt x="6623" y="5784"/>
                    <a:pt x="6335" y="5635"/>
                  </a:cubicBezTo>
                  <a:lnTo>
                    <a:pt x="6493" y="5472"/>
                  </a:lnTo>
                  <a:lnTo>
                    <a:pt x="7502" y="6476"/>
                  </a:lnTo>
                  <a:cubicBezTo>
                    <a:pt x="7547" y="6522"/>
                    <a:pt x="7597" y="6541"/>
                    <a:pt x="7646" y="6541"/>
                  </a:cubicBezTo>
                  <a:cubicBezTo>
                    <a:pt x="7805" y="6541"/>
                    <a:pt x="7942" y="6333"/>
                    <a:pt x="7795" y="6183"/>
                  </a:cubicBezTo>
                  <a:lnTo>
                    <a:pt x="6786" y="5178"/>
                  </a:lnTo>
                  <a:lnTo>
                    <a:pt x="7219" y="4746"/>
                  </a:lnTo>
                  <a:lnTo>
                    <a:pt x="7680" y="5212"/>
                  </a:lnTo>
                  <a:cubicBezTo>
                    <a:pt x="7725" y="5256"/>
                    <a:pt x="7775" y="5275"/>
                    <a:pt x="7824" y="5275"/>
                  </a:cubicBezTo>
                  <a:cubicBezTo>
                    <a:pt x="7986" y="5275"/>
                    <a:pt x="8124" y="5067"/>
                    <a:pt x="7973" y="4919"/>
                  </a:cubicBezTo>
                  <a:lnTo>
                    <a:pt x="7512" y="4458"/>
                  </a:lnTo>
                  <a:lnTo>
                    <a:pt x="7939" y="4026"/>
                  </a:lnTo>
                  <a:lnTo>
                    <a:pt x="8400" y="4487"/>
                  </a:lnTo>
                  <a:cubicBezTo>
                    <a:pt x="8446" y="4531"/>
                    <a:pt x="8496" y="4549"/>
                    <a:pt x="8544" y="4549"/>
                  </a:cubicBezTo>
                  <a:cubicBezTo>
                    <a:pt x="8706" y="4549"/>
                    <a:pt x="8845" y="4342"/>
                    <a:pt x="8693" y="4194"/>
                  </a:cubicBezTo>
                  <a:lnTo>
                    <a:pt x="8232" y="3732"/>
                  </a:lnTo>
                  <a:lnTo>
                    <a:pt x="8790" y="3180"/>
                  </a:lnTo>
                  <a:lnTo>
                    <a:pt x="10956" y="5347"/>
                  </a:lnTo>
                  <a:lnTo>
                    <a:pt x="10202" y="6101"/>
                  </a:lnTo>
                  <a:cubicBezTo>
                    <a:pt x="10051" y="6252"/>
                    <a:pt x="10188" y="6459"/>
                    <a:pt x="10349" y="6459"/>
                  </a:cubicBezTo>
                  <a:cubicBezTo>
                    <a:pt x="10398" y="6459"/>
                    <a:pt x="10449" y="6440"/>
                    <a:pt x="10495" y="6394"/>
                  </a:cubicBezTo>
                  <a:lnTo>
                    <a:pt x="11249" y="5640"/>
                  </a:lnTo>
                  <a:cubicBezTo>
                    <a:pt x="11686" y="6053"/>
                    <a:pt x="11706" y="6158"/>
                    <a:pt x="11850" y="6158"/>
                  </a:cubicBezTo>
                  <a:cubicBezTo>
                    <a:pt x="11903" y="6158"/>
                    <a:pt x="11955" y="6134"/>
                    <a:pt x="11994" y="6096"/>
                  </a:cubicBezTo>
                  <a:cubicBezTo>
                    <a:pt x="12421" y="5644"/>
                    <a:pt x="12522" y="5630"/>
                    <a:pt x="12522" y="5486"/>
                  </a:cubicBezTo>
                  <a:cubicBezTo>
                    <a:pt x="12522" y="5342"/>
                    <a:pt x="12445" y="5356"/>
                    <a:pt x="11648" y="4525"/>
                  </a:cubicBezTo>
                  <a:lnTo>
                    <a:pt x="13089" y="3079"/>
                  </a:lnTo>
                  <a:cubicBezTo>
                    <a:pt x="13377" y="3343"/>
                    <a:pt x="13411" y="3454"/>
                    <a:pt x="13550" y="3454"/>
                  </a:cubicBezTo>
                  <a:cubicBezTo>
                    <a:pt x="13603" y="3454"/>
                    <a:pt x="13656" y="3435"/>
                    <a:pt x="13694" y="3396"/>
                  </a:cubicBezTo>
                  <a:lnTo>
                    <a:pt x="14079" y="3012"/>
                  </a:lnTo>
                  <a:cubicBezTo>
                    <a:pt x="14156" y="2930"/>
                    <a:pt x="14156" y="2800"/>
                    <a:pt x="14079" y="2719"/>
                  </a:cubicBezTo>
                  <a:lnTo>
                    <a:pt x="11417" y="62"/>
                  </a:lnTo>
                  <a:cubicBezTo>
                    <a:pt x="11376" y="21"/>
                    <a:pt x="11324" y="1"/>
                    <a:pt x="1127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0" name="Google Shape;17470;p87"/>
          <p:cNvGrpSpPr/>
          <p:nvPr/>
        </p:nvGrpSpPr>
        <p:grpSpPr>
          <a:xfrm>
            <a:off x="4929600" y="3825735"/>
            <a:ext cx="230803" cy="340235"/>
            <a:chOff x="4929600" y="3825735"/>
            <a:chExt cx="230803" cy="340235"/>
          </a:xfrm>
        </p:grpSpPr>
        <p:sp>
          <p:nvSpPr>
            <p:cNvPr id="17471" name="Google Shape;17471;p87"/>
            <p:cNvSpPr/>
            <p:nvPr/>
          </p:nvSpPr>
          <p:spPr>
            <a:xfrm>
              <a:off x="4934757" y="3830657"/>
              <a:ext cx="220750" cy="330418"/>
            </a:xfrm>
            <a:custGeom>
              <a:avLst/>
              <a:gdLst/>
              <a:ahLst/>
              <a:cxnLst/>
              <a:rect l="l" t="t" r="r" b="b"/>
              <a:pathLst>
                <a:path w="8432" h="12621" extrusionOk="0">
                  <a:moveTo>
                    <a:pt x="721" y="0"/>
                  </a:moveTo>
                  <a:cubicBezTo>
                    <a:pt x="322" y="0"/>
                    <a:pt x="1" y="327"/>
                    <a:pt x="1" y="721"/>
                  </a:cubicBezTo>
                  <a:lnTo>
                    <a:pt x="1" y="11900"/>
                  </a:lnTo>
                  <a:cubicBezTo>
                    <a:pt x="1" y="12294"/>
                    <a:pt x="322" y="12620"/>
                    <a:pt x="721" y="12620"/>
                  </a:cubicBezTo>
                  <a:lnTo>
                    <a:pt x="7711" y="12620"/>
                  </a:lnTo>
                  <a:cubicBezTo>
                    <a:pt x="8110" y="12620"/>
                    <a:pt x="8432" y="12294"/>
                    <a:pt x="8432" y="11900"/>
                  </a:cubicBezTo>
                  <a:lnTo>
                    <a:pt x="8432" y="5438"/>
                  </a:lnTo>
                  <a:lnTo>
                    <a:pt x="8432" y="4434"/>
                  </a:lnTo>
                  <a:lnTo>
                    <a:pt x="8432" y="721"/>
                  </a:lnTo>
                  <a:cubicBezTo>
                    <a:pt x="8432" y="327"/>
                    <a:pt x="8110" y="0"/>
                    <a:pt x="771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7"/>
            <p:cNvSpPr/>
            <p:nvPr/>
          </p:nvSpPr>
          <p:spPr>
            <a:xfrm>
              <a:off x="4934757" y="3830788"/>
              <a:ext cx="220750" cy="330287"/>
            </a:xfrm>
            <a:custGeom>
              <a:avLst/>
              <a:gdLst/>
              <a:ahLst/>
              <a:cxnLst/>
              <a:rect l="l" t="t" r="r" b="b"/>
              <a:pathLst>
                <a:path w="8432" h="12616" extrusionOk="0">
                  <a:moveTo>
                    <a:pt x="7720" y="0"/>
                  </a:moveTo>
                  <a:cubicBezTo>
                    <a:pt x="7717" y="0"/>
                    <a:pt x="7714" y="0"/>
                    <a:pt x="7711" y="0"/>
                  </a:cubicBezTo>
                  <a:lnTo>
                    <a:pt x="7528" y="0"/>
                  </a:lnTo>
                  <a:lnTo>
                    <a:pt x="7528" y="10992"/>
                  </a:lnTo>
                  <a:cubicBezTo>
                    <a:pt x="7528" y="11390"/>
                    <a:pt x="7202" y="11712"/>
                    <a:pt x="6808" y="11712"/>
                  </a:cubicBezTo>
                  <a:lnTo>
                    <a:pt x="1" y="11712"/>
                  </a:lnTo>
                  <a:lnTo>
                    <a:pt x="1" y="11895"/>
                  </a:lnTo>
                  <a:cubicBezTo>
                    <a:pt x="1" y="12294"/>
                    <a:pt x="322" y="12615"/>
                    <a:pt x="721" y="12615"/>
                  </a:cubicBezTo>
                  <a:lnTo>
                    <a:pt x="7711" y="12615"/>
                  </a:lnTo>
                  <a:cubicBezTo>
                    <a:pt x="8105" y="12615"/>
                    <a:pt x="8432" y="12294"/>
                    <a:pt x="8432" y="11895"/>
                  </a:cubicBezTo>
                  <a:lnTo>
                    <a:pt x="8432" y="721"/>
                  </a:lnTo>
                  <a:cubicBezTo>
                    <a:pt x="8432" y="325"/>
                    <a:pt x="8114" y="0"/>
                    <a:pt x="7720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7"/>
            <p:cNvSpPr/>
            <p:nvPr/>
          </p:nvSpPr>
          <p:spPr>
            <a:xfrm>
              <a:off x="4956251" y="3857805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1"/>
                  </a:moveTo>
                  <a:cubicBezTo>
                    <a:pt x="553" y="1"/>
                    <a:pt x="1" y="1341"/>
                    <a:pt x="784" y="2120"/>
                  </a:cubicBezTo>
                  <a:cubicBezTo>
                    <a:pt x="1036" y="2373"/>
                    <a:pt x="1347" y="2487"/>
                    <a:pt x="1653" y="2487"/>
                  </a:cubicBezTo>
                  <a:cubicBezTo>
                    <a:pt x="2290" y="2487"/>
                    <a:pt x="2903" y="1992"/>
                    <a:pt x="2903" y="1245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7"/>
            <p:cNvSpPr/>
            <p:nvPr/>
          </p:nvSpPr>
          <p:spPr>
            <a:xfrm>
              <a:off x="4993479" y="3857805"/>
              <a:ext cx="40291" cy="65136"/>
            </a:xfrm>
            <a:custGeom>
              <a:avLst/>
              <a:gdLst/>
              <a:ahLst/>
              <a:cxnLst/>
              <a:rect l="l" t="t" r="r" b="b"/>
              <a:pathLst>
                <a:path w="1539" h="2488" extrusionOk="0">
                  <a:moveTo>
                    <a:pt x="241" y="1"/>
                  </a:moveTo>
                  <a:cubicBezTo>
                    <a:pt x="160" y="1"/>
                    <a:pt x="83" y="11"/>
                    <a:pt x="1" y="25"/>
                  </a:cubicBezTo>
                  <a:cubicBezTo>
                    <a:pt x="587" y="135"/>
                    <a:pt x="1010" y="650"/>
                    <a:pt x="1010" y="1245"/>
                  </a:cubicBezTo>
                  <a:cubicBezTo>
                    <a:pt x="1010" y="1841"/>
                    <a:pt x="587" y="2350"/>
                    <a:pt x="1" y="2465"/>
                  </a:cubicBezTo>
                  <a:cubicBezTo>
                    <a:pt x="79" y="2480"/>
                    <a:pt x="157" y="2487"/>
                    <a:pt x="233" y="2487"/>
                  </a:cubicBezTo>
                  <a:cubicBezTo>
                    <a:pt x="861" y="2487"/>
                    <a:pt x="1407" y="2012"/>
                    <a:pt x="1471" y="1361"/>
                  </a:cubicBezTo>
                  <a:cubicBezTo>
                    <a:pt x="1538" y="635"/>
                    <a:pt x="971" y="6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87"/>
            <p:cNvSpPr/>
            <p:nvPr/>
          </p:nvSpPr>
          <p:spPr>
            <a:xfrm>
              <a:off x="5047069" y="3857805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1"/>
                  </a:moveTo>
                  <a:cubicBezTo>
                    <a:pt x="553" y="1"/>
                    <a:pt x="1" y="1341"/>
                    <a:pt x="779" y="2120"/>
                  </a:cubicBezTo>
                  <a:cubicBezTo>
                    <a:pt x="1032" y="2373"/>
                    <a:pt x="1344" y="2487"/>
                    <a:pt x="1649" y="2487"/>
                  </a:cubicBezTo>
                  <a:cubicBezTo>
                    <a:pt x="2287" y="2487"/>
                    <a:pt x="2897" y="1992"/>
                    <a:pt x="2897" y="1245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87"/>
            <p:cNvSpPr/>
            <p:nvPr/>
          </p:nvSpPr>
          <p:spPr>
            <a:xfrm>
              <a:off x="5084035" y="3857805"/>
              <a:ext cx="38903" cy="65057"/>
            </a:xfrm>
            <a:custGeom>
              <a:avLst/>
              <a:gdLst/>
              <a:ahLst/>
              <a:cxnLst/>
              <a:rect l="l" t="t" r="r" b="b"/>
              <a:pathLst>
                <a:path w="1486" h="2485" extrusionOk="0">
                  <a:moveTo>
                    <a:pt x="246" y="1"/>
                  </a:moveTo>
                  <a:cubicBezTo>
                    <a:pt x="164" y="1"/>
                    <a:pt x="83" y="11"/>
                    <a:pt x="1" y="30"/>
                  </a:cubicBezTo>
                  <a:cubicBezTo>
                    <a:pt x="582" y="145"/>
                    <a:pt x="995" y="654"/>
                    <a:pt x="995" y="1245"/>
                  </a:cubicBezTo>
                  <a:cubicBezTo>
                    <a:pt x="995" y="1836"/>
                    <a:pt x="582" y="2345"/>
                    <a:pt x="1" y="2461"/>
                  </a:cubicBezTo>
                  <a:cubicBezTo>
                    <a:pt x="83" y="2475"/>
                    <a:pt x="164" y="2485"/>
                    <a:pt x="246" y="2485"/>
                  </a:cubicBezTo>
                  <a:cubicBezTo>
                    <a:pt x="933" y="2485"/>
                    <a:pt x="1485" y="1927"/>
                    <a:pt x="1485" y="1245"/>
                  </a:cubicBezTo>
                  <a:cubicBezTo>
                    <a:pt x="1485" y="558"/>
                    <a:pt x="933" y="6"/>
                    <a:pt x="246" y="6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7"/>
            <p:cNvSpPr/>
            <p:nvPr/>
          </p:nvSpPr>
          <p:spPr>
            <a:xfrm>
              <a:off x="4956251" y="4063947"/>
              <a:ext cx="76001" cy="65083"/>
            </a:xfrm>
            <a:custGeom>
              <a:avLst/>
              <a:gdLst/>
              <a:ahLst/>
              <a:cxnLst/>
              <a:rect l="l" t="t" r="r" b="b"/>
              <a:pathLst>
                <a:path w="2903" h="2486" extrusionOk="0">
                  <a:moveTo>
                    <a:pt x="1658" y="1"/>
                  </a:moveTo>
                  <a:cubicBezTo>
                    <a:pt x="553" y="1"/>
                    <a:pt x="1" y="1336"/>
                    <a:pt x="784" y="2119"/>
                  </a:cubicBezTo>
                  <a:cubicBezTo>
                    <a:pt x="1035" y="2372"/>
                    <a:pt x="1345" y="2485"/>
                    <a:pt x="1650" y="2485"/>
                  </a:cubicBezTo>
                  <a:cubicBezTo>
                    <a:pt x="2288" y="2485"/>
                    <a:pt x="2903" y="1988"/>
                    <a:pt x="2903" y="1240"/>
                  </a:cubicBezTo>
                  <a:cubicBezTo>
                    <a:pt x="2903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7"/>
            <p:cNvSpPr/>
            <p:nvPr/>
          </p:nvSpPr>
          <p:spPr>
            <a:xfrm>
              <a:off x="4993479" y="4063947"/>
              <a:ext cx="40291" cy="65005"/>
            </a:xfrm>
            <a:custGeom>
              <a:avLst/>
              <a:gdLst/>
              <a:ahLst/>
              <a:cxnLst/>
              <a:rect l="l" t="t" r="r" b="b"/>
              <a:pathLst>
                <a:path w="1539" h="2483" extrusionOk="0">
                  <a:moveTo>
                    <a:pt x="241" y="1"/>
                  </a:moveTo>
                  <a:cubicBezTo>
                    <a:pt x="160" y="1"/>
                    <a:pt x="83" y="6"/>
                    <a:pt x="1" y="20"/>
                  </a:cubicBezTo>
                  <a:cubicBezTo>
                    <a:pt x="587" y="135"/>
                    <a:pt x="1010" y="645"/>
                    <a:pt x="1010" y="1240"/>
                  </a:cubicBezTo>
                  <a:cubicBezTo>
                    <a:pt x="1010" y="1836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5"/>
                    <a:pt x="971" y="1"/>
                    <a:pt x="241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7"/>
            <p:cNvSpPr/>
            <p:nvPr/>
          </p:nvSpPr>
          <p:spPr>
            <a:xfrm>
              <a:off x="5047069" y="4063947"/>
              <a:ext cx="75870" cy="65083"/>
            </a:xfrm>
            <a:custGeom>
              <a:avLst/>
              <a:gdLst/>
              <a:ahLst/>
              <a:cxnLst/>
              <a:rect l="l" t="t" r="r" b="b"/>
              <a:pathLst>
                <a:path w="2898" h="2486" extrusionOk="0">
                  <a:moveTo>
                    <a:pt x="1658" y="1"/>
                  </a:moveTo>
                  <a:cubicBezTo>
                    <a:pt x="553" y="1"/>
                    <a:pt x="1" y="1336"/>
                    <a:pt x="779" y="2119"/>
                  </a:cubicBezTo>
                  <a:cubicBezTo>
                    <a:pt x="1032" y="2372"/>
                    <a:pt x="1342" y="2485"/>
                    <a:pt x="1647" y="2485"/>
                  </a:cubicBezTo>
                  <a:cubicBezTo>
                    <a:pt x="2285" y="2485"/>
                    <a:pt x="2897" y="1988"/>
                    <a:pt x="2897" y="1240"/>
                  </a:cubicBezTo>
                  <a:cubicBezTo>
                    <a:pt x="2897" y="558"/>
                    <a:pt x="2345" y="1"/>
                    <a:pt x="165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7"/>
            <p:cNvSpPr/>
            <p:nvPr/>
          </p:nvSpPr>
          <p:spPr>
            <a:xfrm>
              <a:off x="5084035" y="4063947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1"/>
                  </a:moveTo>
                  <a:cubicBezTo>
                    <a:pt x="164" y="1"/>
                    <a:pt x="83" y="10"/>
                    <a:pt x="1" y="25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6"/>
                  </a:cubicBezTo>
                  <a:cubicBezTo>
                    <a:pt x="83" y="2475"/>
                    <a:pt x="164" y="2480"/>
                    <a:pt x="246" y="2480"/>
                  </a:cubicBezTo>
                  <a:cubicBezTo>
                    <a:pt x="933" y="2480"/>
                    <a:pt x="1485" y="1922"/>
                    <a:pt x="1485" y="1240"/>
                  </a:cubicBezTo>
                  <a:cubicBezTo>
                    <a:pt x="1485" y="558"/>
                    <a:pt x="933" y="1"/>
                    <a:pt x="246" y="1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7"/>
            <p:cNvSpPr/>
            <p:nvPr/>
          </p:nvSpPr>
          <p:spPr>
            <a:xfrm>
              <a:off x="4956251" y="3960824"/>
              <a:ext cx="76001" cy="65110"/>
            </a:xfrm>
            <a:custGeom>
              <a:avLst/>
              <a:gdLst/>
              <a:ahLst/>
              <a:cxnLst/>
              <a:rect l="l" t="t" r="r" b="b"/>
              <a:pathLst>
                <a:path w="2903" h="2487" extrusionOk="0">
                  <a:moveTo>
                    <a:pt x="1658" y="0"/>
                  </a:moveTo>
                  <a:cubicBezTo>
                    <a:pt x="553" y="0"/>
                    <a:pt x="1" y="1336"/>
                    <a:pt x="784" y="2119"/>
                  </a:cubicBezTo>
                  <a:cubicBezTo>
                    <a:pt x="1036" y="2373"/>
                    <a:pt x="1347" y="2486"/>
                    <a:pt x="1653" y="2486"/>
                  </a:cubicBezTo>
                  <a:cubicBezTo>
                    <a:pt x="2290" y="2486"/>
                    <a:pt x="2903" y="1992"/>
                    <a:pt x="2903" y="1245"/>
                  </a:cubicBezTo>
                  <a:cubicBezTo>
                    <a:pt x="2903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7"/>
            <p:cNvSpPr/>
            <p:nvPr/>
          </p:nvSpPr>
          <p:spPr>
            <a:xfrm>
              <a:off x="4993479" y="3960955"/>
              <a:ext cx="40291" cy="64979"/>
            </a:xfrm>
            <a:custGeom>
              <a:avLst/>
              <a:gdLst/>
              <a:ahLst/>
              <a:cxnLst/>
              <a:rect l="l" t="t" r="r" b="b"/>
              <a:pathLst>
                <a:path w="1539" h="2482" extrusionOk="0">
                  <a:moveTo>
                    <a:pt x="241" y="0"/>
                  </a:moveTo>
                  <a:cubicBezTo>
                    <a:pt x="160" y="0"/>
                    <a:pt x="83" y="5"/>
                    <a:pt x="1" y="19"/>
                  </a:cubicBezTo>
                  <a:cubicBezTo>
                    <a:pt x="587" y="135"/>
                    <a:pt x="1010" y="644"/>
                    <a:pt x="1010" y="1240"/>
                  </a:cubicBezTo>
                  <a:cubicBezTo>
                    <a:pt x="1010" y="1835"/>
                    <a:pt x="587" y="2345"/>
                    <a:pt x="1" y="2460"/>
                  </a:cubicBezTo>
                  <a:cubicBezTo>
                    <a:pt x="79" y="2475"/>
                    <a:pt x="157" y="2482"/>
                    <a:pt x="233" y="2482"/>
                  </a:cubicBezTo>
                  <a:cubicBezTo>
                    <a:pt x="861" y="2482"/>
                    <a:pt x="1407" y="2007"/>
                    <a:pt x="1471" y="1360"/>
                  </a:cubicBezTo>
                  <a:cubicBezTo>
                    <a:pt x="1538" y="630"/>
                    <a:pt x="971" y="0"/>
                    <a:pt x="241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7"/>
            <p:cNvSpPr/>
            <p:nvPr/>
          </p:nvSpPr>
          <p:spPr>
            <a:xfrm>
              <a:off x="5047069" y="3960824"/>
              <a:ext cx="75870" cy="65110"/>
            </a:xfrm>
            <a:custGeom>
              <a:avLst/>
              <a:gdLst/>
              <a:ahLst/>
              <a:cxnLst/>
              <a:rect l="l" t="t" r="r" b="b"/>
              <a:pathLst>
                <a:path w="2898" h="2487" extrusionOk="0">
                  <a:moveTo>
                    <a:pt x="1658" y="0"/>
                  </a:moveTo>
                  <a:cubicBezTo>
                    <a:pt x="553" y="0"/>
                    <a:pt x="1" y="1336"/>
                    <a:pt x="779" y="2119"/>
                  </a:cubicBezTo>
                  <a:cubicBezTo>
                    <a:pt x="1032" y="2373"/>
                    <a:pt x="1344" y="2486"/>
                    <a:pt x="1649" y="2486"/>
                  </a:cubicBezTo>
                  <a:cubicBezTo>
                    <a:pt x="2287" y="2486"/>
                    <a:pt x="2897" y="1992"/>
                    <a:pt x="2897" y="1245"/>
                  </a:cubicBezTo>
                  <a:cubicBezTo>
                    <a:pt x="2897" y="558"/>
                    <a:pt x="2345" y="0"/>
                    <a:pt x="16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7"/>
            <p:cNvSpPr/>
            <p:nvPr/>
          </p:nvSpPr>
          <p:spPr>
            <a:xfrm>
              <a:off x="5084035" y="3960955"/>
              <a:ext cx="38903" cy="64926"/>
            </a:xfrm>
            <a:custGeom>
              <a:avLst/>
              <a:gdLst/>
              <a:ahLst/>
              <a:cxnLst/>
              <a:rect l="l" t="t" r="r" b="b"/>
              <a:pathLst>
                <a:path w="1486" h="2480" extrusionOk="0">
                  <a:moveTo>
                    <a:pt x="246" y="0"/>
                  </a:moveTo>
                  <a:cubicBezTo>
                    <a:pt x="164" y="0"/>
                    <a:pt x="83" y="5"/>
                    <a:pt x="1" y="24"/>
                  </a:cubicBezTo>
                  <a:cubicBezTo>
                    <a:pt x="582" y="140"/>
                    <a:pt x="995" y="649"/>
                    <a:pt x="995" y="1240"/>
                  </a:cubicBezTo>
                  <a:cubicBezTo>
                    <a:pt x="995" y="1831"/>
                    <a:pt x="582" y="2340"/>
                    <a:pt x="1" y="2455"/>
                  </a:cubicBezTo>
                  <a:cubicBezTo>
                    <a:pt x="83" y="2470"/>
                    <a:pt x="164" y="2479"/>
                    <a:pt x="246" y="2479"/>
                  </a:cubicBezTo>
                  <a:cubicBezTo>
                    <a:pt x="933" y="2479"/>
                    <a:pt x="1485" y="1922"/>
                    <a:pt x="1485" y="1240"/>
                  </a:cubicBezTo>
                  <a:cubicBezTo>
                    <a:pt x="1485" y="553"/>
                    <a:pt x="933" y="0"/>
                    <a:pt x="246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87"/>
            <p:cNvSpPr/>
            <p:nvPr/>
          </p:nvSpPr>
          <p:spPr>
            <a:xfrm>
              <a:off x="4962298" y="3852936"/>
              <a:ext cx="74849" cy="74927"/>
            </a:xfrm>
            <a:custGeom>
              <a:avLst/>
              <a:gdLst/>
              <a:ahLst/>
              <a:cxnLst/>
              <a:rect l="l" t="t" r="r" b="b"/>
              <a:pathLst>
                <a:path w="2859" h="2862" extrusionOk="0">
                  <a:moveTo>
                    <a:pt x="1411" y="385"/>
                  </a:moveTo>
                  <a:cubicBezTo>
                    <a:pt x="1606" y="385"/>
                    <a:pt x="1811" y="443"/>
                    <a:pt x="2009" y="576"/>
                  </a:cubicBezTo>
                  <a:lnTo>
                    <a:pt x="2004" y="576"/>
                  </a:lnTo>
                  <a:lnTo>
                    <a:pt x="572" y="2003"/>
                  </a:lnTo>
                  <a:cubicBezTo>
                    <a:pt x="61" y="1244"/>
                    <a:pt x="661" y="385"/>
                    <a:pt x="1411" y="385"/>
                  </a:cubicBezTo>
                  <a:close/>
                  <a:moveTo>
                    <a:pt x="2273" y="840"/>
                  </a:moveTo>
                  <a:lnTo>
                    <a:pt x="2273" y="840"/>
                  </a:lnTo>
                  <a:cubicBezTo>
                    <a:pt x="2809" y="1604"/>
                    <a:pt x="2206" y="2479"/>
                    <a:pt x="1452" y="2479"/>
                  </a:cubicBezTo>
                  <a:cubicBezTo>
                    <a:pt x="1253" y="2479"/>
                    <a:pt x="1043" y="2417"/>
                    <a:pt x="841" y="2277"/>
                  </a:cubicBezTo>
                  <a:lnTo>
                    <a:pt x="2273" y="840"/>
                  </a:lnTo>
                  <a:close/>
                  <a:moveTo>
                    <a:pt x="1445" y="1"/>
                  </a:moveTo>
                  <a:cubicBezTo>
                    <a:pt x="712" y="1"/>
                    <a:pt x="1" y="563"/>
                    <a:pt x="1" y="1431"/>
                  </a:cubicBezTo>
                  <a:cubicBezTo>
                    <a:pt x="1" y="1806"/>
                    <a:pt x="145" y="2166"/>
                    <a:pt x="409" y="2430"/>
                  </a:cubicBezTo>
                  <a:lnTo>
                    <a:pt x="409" y="2440"/>
                  </a:lnTo>
                  <a:lnTo>
                    <a:pt x="414" y="2440"/>
                  </a:lnTo>
                  <a:cubicBezTo>
                    <a:pt x="704" y="2731"/>
                    <a:pt x="1063" y="2861"/>
                    <a:pt x="1415" y="2861"/>
                  </a:cubicBezTo>
                  <a:cubicBezTo>
                    <a:pt x="2151" y="2861"/>
                    <a:pt x="2859" y="2292"/>
                    <a:pt x="2859" y="1431"/>
                  </a:cubicBezTo>
                  <a:cubicBezTo>
                    <a:pt x="2859" y="1052"/>
                    <a:pt x="2705" y="682"/>
                    <a:pt x="2436" y="413"/>
                  </a:cubicBezTo>
                  <a:cubicBezTo>
                    <a:pt x="2151" y="129"/>
                    <a:pt x="1795" y="1"/>
                    <a:pt x="1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87"/>
            <p:cNvSpPr/>
            <p:nvPr/>
          </p:nvSpPr>
          <p:spPr>
            <a:xfrm>
              <a:off x="5040786" y="3852910"/>
              <a:ext cx="87179" cy="74901"/>
            </a:xfrm>
            <a:custGeom>
              <a:avLst/>
              <a:gdLst/>
              <a:ahLst/>
              <a:cxnLst/>
              <a:rect l="l" t="t" r="r" b="b"/>
              <a:pathLst>
                <a:path w="3330" h="2861" extrusionOk="0">
                  <a:moveTo>
                    <a:pt x="1877" y="386"/>
                  </a:moveTo>
                  <a:cubicBezTo>
                    <a:pt x="2072" y="386"/>
                    <a:pt x="2277" y="444"/>
                    <a:pt x="2474" y="577"/>
                  </a:cubicBezTo>
                  <a:lnTo>
                    <a:pt x="1043" y="2004"/>
                  </a:lnTo>
                  <a:cubicBezTo>
                    <a:pt x="525" y="1242"/>
                    <a:pt x="1128" y="386"/>
                    <a:pt x="1877" y="386"/>
                  </a:cubicBezTo>
                  <a:close/>
                  <a:moveTo>
                    <a:pt x="2739" y="841"/>
                  </a:moveTo>
                  <a:lnTo>
                    <a:pt x="2739" y="841"/>
                  </a:lnTo>
                  <a:cubicBezTo>
                    <a:pt x="3270" y="1597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8"/>
                  </a:cubicBezTo>
                  <a:lnTo>
                    <a:pt x="2739" y="841"/>
                  </a:lnTo>
                  <a:close/>
                  <a:moveTo>
                    <a:pt x="1893" y="1"/>
                  </a:moveTo>
                  <a:cubicBezTo>
                    <a:pt x="596" y="1"/>
                    <a:pt x="0" y="1591"/>
                    <a:pt x="879" y="2436"/>
                  </a:cubicBezTo>
                  <a:cubicBezTo>
                    <a:pt x="1171" y="2729"/>
                    <a:pt x="1531" y="2861"/>
                    <a:pt x="1885" y="2861"/>
                  </a:cubicBezTo>
                  <a:cubicBezTo>
                    <a:pt x="2622" y="2861"/>
                    <a:pt x="3330" y="2292"/>
                    <a:pt x="3330" y="1432"/>
                  </a:cubicBezTo>
                  <a:cubicBezTo>
                    <a:pt x="3330" y="1048"/>
                    <a:pt x="3176" y="683"/>
                    <a:pt x="2902" y="414"/>
                  </a:cubicBezTo>
                  <a:cubicBezTo>
                    <a:pt x="2633" y="150"/>
                    <a:pt x="2273" y="1"/>
                    <a:pt x="189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7"/>
            <p:cNvSpPr/>
            <p:nvPr/>
          </p:nvSpPr>
          <p:spPr>
            <a:xfrm>
              <a:off x="4949732" y="3955928"/>
              <a:ext cx="87415" cy="74953"/>
            </a:xfrm>
            <a:custGeom>
              <a:avLst/>
              <a:gdLst/>
              <a:ahLst/>
              <a:cxnLst/>
              <a:rect l="l" t="t" r="r" b="b"/>
              <a:pathLst>
                <a:path w="3339" h="2863" extrusionOk="0">
                  <a:moveTo>
                    <a:pt x="1890" y="385"/>
                  </a:moveTo>
                  <a:cubicBezTo>
                    <a:pt x="2085" y="385"/>
                    <a:pt x="2290" y="444"/>
                    <a:pt x="2489" y="577"/>
                  </a:cubicBezTo>
                  <a:lnTo>
                    <a:pt x="2484" y="577"/>
                  </a:lnTo>
                  <a:lnTo>
                    <a:pt x="1052" y="2008"/>
                  </a:lnTo>
                  <a:cubicBezTo>
                    <a:pt x="542" y="1242"/>
                    <a:pt x="1141" y="385"/>
                    <a:pt x="1890" y="385"/>
                  </a:cubicBezTo>
                  <a:close/>
                  <a:moveTo>
                    <a:pt x="2753" y="846"/>
                  </a:moveTo>
                  <a:lnTo>
                    <a:pt x="2753" y="846"/>
                  </a:lnTo>
                  <a:cubicBezTo>
                    <a:pt x="3288" y="1605"/>
                    <a:pt x="2687" y="2481"/>
                    <a:pt x="1934" y="2481"/>
                  </a:cubicBezTo>
                  <a:cubicBezTo>
                    <a:pt x="1734" y="2481"/>
                    <a:pt x="1524" y="2419"/>
                    <a:pt x="1321" y="2277"/>
                  </a:cubicBezTo>
                  <a:lnTo>
                    <a:pt x="2753" y="846"/>
                  </a:lnTo>
                  <a:close/>
                  <a:moveTo>
                    <a:pt x="1907" y="0"/>
                  </a:moveTo>
                  <a:cubicBezTo>
                    <a:pt x="654" y="0"/>
                    <a:pt x="0" y="1528"/>
                    <a:pt x="889" y="2436"/>
                  </a:cubicBezTo>
                  <a:lnTo>
                    <a:pt x="889" y="2441"/>
                  </a:lnTo>
                  <a:cubicBezTo>
                    <a:pt x="1180" y="2732"/>
                    <a:pt x="1541" y="2863"/>
                    <a:pt x="1894" y="2863"/>
                  </a:cubicBezTo>
                  <a:cubicBezTo>
                    <a:pt x="2631" y="2863"/>
                    <a:pt x="3339" y="2296"/>
                    <a:pt x="3339" y="1437"/>
                  </a:cubicBezTo>
                  <a:cubicBezTo>
                    <a:pt x="3339" y="644"/>
                    <a:pt x="2695" y="0"/>
                    <a:pt x="19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7"/>
            <p:cNvSpPr/>
            <p:nvPr/>
          </p:nvSpPr>
          <p:spPr>
            <a:xfrm>
              <a:off x="5040786" y="3955928"/>
              <a:ext cx="87310" cy="74953"/>
            </a:xfrm>
            <a:custGeom>
              <a:avLst/>
              <a:gdLst/>
              <a:ahLst/>
              <a:cxnLst/>
              <a:rect l="l" t="t" r="r" b="b"/>
              <a:pathLst>
                <a:path w="3335" h="2863" extrusionOk="0">
                  <a:moveTo>
                    <a:pt x="1875" y="385"/>
                  </a:moveTo>
                  <a:cubicBezTo>
                    <a:pt x="2069" y="385"/>
                    <a:pt x="2275" y="443"/>
                    <a:pt x="2474" y="577"/>
                  </a:cubicBezTo>
                  <a:lnTo>
                    <a:pt x="1043" y="2008"/>
                  </a:lnTo>
                  <a:cubicBezTo>
                    <a:pt x="531" y="1253"/>
                    <a:pt x="1123" y="385"/>
                    <a:pt x="1875" y="385"/>
                  </a:cubicBezTo>
                  <a:close/>
                  <a:moveTo>
                    <a:pt x="2743" y="846"/>
                  </a:moveTo>
                  <a:cubicBezTo>
                    <a:pt x="3271" y="1598"/>
                    <a:pt x="2673" y="2482"/>
                    <a:pt x="1920" y="2482"/>
                  </a:cubicBezTo>
                  <a:cubicBezTo>
                    <a:pt x="1720" y="2482"/>
                    <a:pt x="1510" y="2420"/>
                    <a:pt x="1307" y="2277"/>
                  </a:cubicBezTo>
                  <a:lnTo>
                    <a:pt x="2743" y="846"/>
                  </a:lnTo>
                  <a:close/>
                  <a:moveTo>
                    <a:pt x="1898" y="0"/>
                  </a:moveTo>
                  <a:cubicBezTo>
                    <a:pt x="606" y="0"/>
                    <a:pt x="0" y="1585"/>
                    <a:pt x="884" y="2441"/>
                  </a:cubicBezTo>
                  <a:cubicBezTo>
                    <a:pt x="1176" y="2732"/>
                    <a:pt x="1536" y="2863"/>
                    <a:pt x="1890" y="2863"/>
                  </a:cubicBezTo>
                  <a:cubicBezTo>
                    <a:pt x="2626" y="2863"/>
                    <a:pt x="3334" y="2296"/>
                    <a:pt x="3334" y="1437"/>
                  </a:cubicBezTo>
                  <a:cubicBezTo>
                    <a:pt x="3330" y="644"/>
                    <a:pt x="2691" y="5"/>
                    <a:pt x="18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7"/>
            <p:cNvSpPr/>
            <p:nvPr/>
          </p:nvSpPr>
          <p:spPr>
            <a:xfrm>
              <a:off x="4962298" y="4058920"/>
              <a:ext cx="74980" cy="74953"/>
            </a:xfrm>
            <a:custGeom>
              <a:avLst/>
              <a:gdLst/>
              <a:ahLst/>
              <a:cxnLst/>
              <a:rect l="l" t="t" r="r" b="b"/>
              <a:pathLst>
                <a:path w="2864" h="2863" extrusionOk="0">
                  <a:moveTo>
                    <a:pt x="2273" y="846"/>
                  </a:moveTo>
                  <a:lnTo>
                    <a:pt x="2273" y="846"/>
                  </a:lnTo>
                  <a:cubicBezTo>
                    <a:pt x="2805" y="1603"/>
                    <a:pt x="2206" y="2485"/>
                    <a:pt x="1452" y="2485"/>
                  </a:cubicBezTo>
                  <a:cubicBezTo>
                    <a:pt x="1254" y="2485"/>
                    <a:pt x="1044" y="2424"/>
                    <a:pt x="841" y="2283"/>
                  </a:cubicBezTo>
                  <a:lnTo>
                    <a:pt x="2273" y="846"/>
                  </a:lnTo>
                  <a:close/>
                  <a:moveTo>
                    <a:pt x="1431" y="0"/>
                  </a:moveTo>
                  <a:cubicBezTo>
                    <a:pt x="1194" y="0"/>
                    <a:pt x="951" y="61"/>
                    <a:pt x="721" y="193"/>
                  </a:cubicBezTo>
                  <a:cubicBezTo>
                    <a:pt x="535" y="298"/>
                    <a:pt x="639" y="547"/>
                    <a:pt x="809" y="547"/>
                  </a:cubicBezTo>
                  <a:cubicBezTo>
                    <a:pt x="840" y="547"/>
                    <a:pt x="874" y="539"/>
                    <a:pt x="909" y="519"/>
                  </a:cubicBezTo>
                  <a:cubicBezTo>
                    <a:pt x="1067" y="428"/>
                    <a:pt x="1250" y="380"/>
                    <a:pt x="1432" y="380"/>
                  </a:cubicBezTo>
                  <a:cubicBezTo>
                    <a:pt x="1639" y="385"/>
                    <a:pt x="1841" y="452"/>
                    <a:pt x="2009" y="572"/>
                  </a:cubicBezTo>
                  <a:lnTo>
                    <a:pt x="577" y="2004"/>
                  </a:lnTo>
                  <a:cubicBezTo>
                    <a:pt x="404" y="1744"/>
                    <a:pt x="337" y="1485"/>
                    <a:pt x="409" y="1182"/>
                  </a:cubicBezTo>
                  <a:cubicBezTo>
                    <a:pt x="446" y="1039"/>
                    <a:pt x="333" y="948"/>
                    <a:pt x="222" y="948"/>
                  </a:cubicBezTo>
                  <a:cubicBezTo>
                    <a:pt x="143" y="948"/>
                    <a:pt x="65" y="993"/>
                    <a:pt x="39" y="1096"/>
                  </a:cubicBezTo>
                  <a:cubicBezTo>
                    <a:pt x="15" y="1206"/>
                    <a:pt x="1" y="1317"/>
                    <a:pt x="1" y="1427"/>
                  </a:cubicBezTo>
                  <a:cubicBezTo>
                    <a:pt x="1" y="1807"/>
                    <a:pt x="150" y="2172"/>
                    <a:pt x="414" y="2436"/>
                  </a:cubicBezTo>
                  <a:cubicBezTo>
                    <a:pt x="709" y="2731"/>
                    <a:pt x="1069" y="2863"/>
                    <a:pt x="1422" y="2863"/>
                  </a:cubicBezTo>
                  <a:cubicBezTo>
                    <a:pt x="2160" y="2863"/>
                    <a:pt x="2864" y="2287"/>
                    <a:pt x="2864" y="1432"/>
                  </a:cubicBezTo>
                  <a:cubicBezTo>
                    <a:pt x="2864" y="597"/>
                    <a:pt x="2178" y="0"/>
                    <a:pt x="14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7"/>
            <p:cNvSpPr/>
            <p:nvPr/>
          </p:nvSpPr>
          <p:spPr>
            <a:xfrm>
              <a:off x="5040655" y="4059051"/>
              <a:ext cx="87179" cy="74796"/>
            </a:xfrm>
            <a:custGeom>
              <a:avLst/>
              <a:gdLst/>
              <a:ahLst/>
              <a:cxnLst/>
              <a:rect l="l" t="t" r="r" b="b"/>
              <a:pathLst>
                <a:path w="3330" h="2857" extrusionOk="0">
                  <a:moveTo>
                    <a:pt x="1883" y="383"/>
                  </a:moveTo>
                  <a:cubicBezTo>
                    <a:pt x="2078" y="383"/>
                    <a:pt x="2282" y="440"/>
                    <a:pt x="2479" y="572"/>
                  </a:cubicBezTo>
                  <a:lnTo>
                    <a:pt x="1048" y="2004"/>
                  </a:lnTo>
                  <a:cubicBezTo>
                    <a:pt x="529" y="1237"/>
                    <a:pt x="1134" y="383"/>
                    <a:pt x="1883" y="383"/>
                  </a:cubicBezTo>
                  <a:close/>
                  <a:moveTo>
                    <a:pt x="2748" y="841"/>
                  </a:moveTo>
                  <a:lnTo>
                    <a:pt x="2748" y="841"/>
                  </a:lnTo>
                  <a:cubicBezTo>
                    <a:pt x="3284" y="1605"/>
                    <a:pt x="2678" y="2479"/>
                    <a:pt x="1924" y="2479"/>
                  </a:cubicBezTo>
                  <a:cubicBezTo>
                    <a:pt x="1724" y="2479"/>
                    <a:pt x="1514" y="2418"/>
                    <a:pt x="1312" y="2278"/>
                  </a:cubicBezTo>
                  <a:lnTo>
                    <a:pt x="2748" y="841"/>
                  </a:lnTo>
                  <a:close/>
                  <a:moveTo>
                    <a:pt x="1903" y="0"/>
                  </a:moveTo>
                  <a:cubicBezTo>
                    <a:pt x="630" y="0"/>
                    <a:pt x="1" y="1552"/>
                    <a:pt x="884" y="2436"/>
                  </a:cubicBezTo>
                  <a:cubicBezTo>
                    <a:pt x="1174" y="2727"/>
                    <a:pt x="1532" y="2857"/>
                    <a:pt x="1884" y="2857"/>
                  </a:cubicBezTo>
                  <a:cubicBezTo>
                    <a:pt x="2620" y="2857"/>
                    <a:pt x="3330" y="2288"/>
                    <a:pt x="3330" y="1427"/>
                  </a:cubicBezTo>
                  <a:cubicBezTo>
                    <a:pt x="3330" y="639"/>
                    <a:pt x="2691" y="0"/>
                    <a:pt x="19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7"/>
            <p:cNvSpPr/>
            <p:nvPr/>
          </p:nvSpPr>
          <p:spPr>
            <a:xfrm>
              <a:off x="4929600" y="3825735"/>
              <a:ext cx="230803" cy="340235"/>
            </a:xfrm>
            <a:custGeom>
              <a:avLst/>
              <a:gdLst/>
              <a:ahLst/>
              <a:cxnLst/>
              <a:rect l="l" t="t" r="r" b="b"/>
              <a:pathLst>
                <a:path w="8816" h="12996" extrusionOk="0">
                  <a:moveTo>
                    <a:pt x="913" y="1"/>
                  </a:moveTo>
                  <a:cubicBezTo>
                    <a:pt x="409" y="1"/>
                    <a:pt x="1" y="409"/>
                    <a:pt x="1" y="909"/>
                  </a:cubicBezTo>
                  <a:lnTo>
                    <a:pt x="1" y="12088"/>
                  </a:lnTo>
                  <a:cubicBezTo>
                    <a:pt x="1" y="12587"/>
                    <a:pt x="409" y="12996"/>
                    <a:pt x="913" y="12996"/>
                  </a:cubicBezTo>
                  <a:lnTo>
                    <a:pt x="7903" y="12996"/>
                  </a:lnTo>
                  <a:cubicBezTo>
                    <a:pt x="8408" y="12996"/>
                    <a:pt x="8816" y="12587"/>
                    <a:pt x="8816" y="12088"/>
                  </a:cubicBezTo>
                  <a:lnTo>
                    <a:pt x="8816" y="5626"/>
                  </a:lnTo>
                  <a:cubicBezTo>
                    <a:pt x="8816" y="5502"/>
                    <a:pt x="8721" y="5439"/>
                    <a:pt x="8626" y="5439"/>
                  </a:cubicBezTo>
                  <a:cubicBezTo>
                    <a:pt x="8531" y="5439"/>
                    <a:pt x="8436" y="5502"/>
                    <a:pt x="8436" y="5626"/>
                  </a:cubicBezTo>
                  <a:lnTo>
                    <a:pt x="8436" y="12088"/>
                  </a:lnTo>
                  <a:cubicBezTo>
                    <a:pt x="8436" y="12381"/>
                    <a:pt x="8196" y="12616"/>
                    <a:pt x="7903" y="12616"/>
                  </a:cubicBezTo>
                  <a:lnTo>
                    <a:pt x="918" y="12616"/>
                  </a:lnTo>
                  <a:cubicBezTo>
                    <a:pt x="625" y="12616"/>
                    <a:pt x="390" y="12381"/>
                    <a:pt x="390" y="12088"/>
                  </a:cubicBezTo>
                  <a:lnTo>
                    <a:pt x="390" y="909"/>
                  </a:lnTo>
                  <a:cubicBezTo>
                    <a:pt x="390" y="616"/>
                    <a:pt x="625" y="380"/>
                    <a:pt x="918" y="380"/>
                  </a:cubicBezTo>
                  <a:lnTo>
                    <a:pt x="7908" y="380"/>
                  </a:lnTo>
                  <a:cubicBezTo>
                    <a:pt x="8201" y="380"/>
                    <a:pt x="8441" y="616"/>
                    <a:pt x="8436" y="909"/>
                  </a:cubicBezTo>
                  <a:lnTo>
                    <a:pt x="8436" y="4622"/>
                  </a:lnTo>
                  <a:cubicBezTo>
                    <a:pt x="8436" y="4728"/>
                    <a:pt x="8523" y="4810"/>
                    <a:pt x="8629" y="4810"/>
                  </a:cubicBezTo>
                  <a:cubicBezTo>
                    <a:pt x="8730" y="4810"/>
                    <a:pt x="8816" y="4728"/>
                    <a:pt x="8816" y="4622"/>
                  </a:cubicBezTo>
                  <a:lnTo>
                    <a:pt x="8816" y="909"/>
                  </a:lnTo>
                  <a:cubicBezTo>
                    <a:pt x="8816" y="409"/>
                    <a:pt x="8408" y="1"/>
                    <a:pt x="790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2" name="Google Shape;17492;p87"/>
          <p:cNvGrpSpPr/>
          <p:nvPr/>
        </p:nvGrpSpPr>
        <p:grpSpPr>
          <a:xfrm>
            <a:off x="6264518" y="3825395"/>
            <a:ext cx="249810" cy="340968"/>
            <a:chOff x="6264518" y="3825395"/>
            <a:chExt cx="249810" cy="340968"/>
          </a:xfrm>
        </p:grpSpPr>
        <p:sp>
          <p:nvSpPr>
            <p:cNvPr id="17493" name="Google Shape;17493;p87"/>
            <p:cNvSpPr/>
            <p:nvPr/>
          </p:nvSpPr>
          <p:spPr>
            <a:xfrm>
              <a:off x="6269309" y="3867832"/>
              <a:ext cx="211325" cy="293740"/>
            </a:xfrm>
            <a:custGeom>
              <a:avLst/>
              <a:gdLst/>
              <a:ahLst/>
              <a:cxnLst/>
              <a:rect l="l" t="t" r="r" b="b"/>
              <a:pathLst>
                <a:path w="8072" h="11220" extrusionOk="0">
                  <a:moveTo>
                    <a:pt x="4620" y="0"/>
                  </a:moveTo>
                  <a:cubicBezTo>
                    <a:pt x="4343" y="0"/>
                    <a:pt x="4064" y="41"/>
                    <a:pt x="3791" y="132"/>
                  </a:cubicBezTo>
                  <a:cubicBezTo>
                    <a:pt x="3243" y="315"/>
                    <a:pt x="2777" y="680"/>
                    <a:pt x="2465" y="1160"/>
                  </a:cubicBezTo>
                  <a:cubicBezTo>
                    <a:pt x="1970" y="1905"/>
                    <a:pt x="1888" y="2851"/>
                    <a:pt x="2249" y="3668"/>
                  </a:cubicBezTo>
                  <a:cubicBezTo>
                    <a:pt x="2364" y="3946"/>
                    <a:pt x="2551" y="4191"/>
                    <a:pt x="2787" y="4379"/>
                  </a:cubicBezTo>
                  <a:cubicBezTo>
                    <a:pt x="2907" y="4475"/>
                    <a:pt x="2988" y="4609"/>
                    <a:pt x="3022" y="4758"/>
                  </a:cubicBezTo>
                  <a:cubicBezTo>
                    <a:pt x="3056" y="4888"/>
                    <a:pt x="3046" y="5027"/>
                    <a:pt x="3008" y="5157"/>
                  </a:cubicBezTo>
                  <a:cubicBezTo>
                    <a:pt x="2940" y="5340"/>
                    <a:pt x="2796" y="5484"/>
                    <a:pt x="2614" y="5541"/>
                  </a:cubicBezTo>
                  <a:cubicBezTo>
                    <a:pt x="2508" y="5575"/>
                    <a:pt x="2402" y="5613"/>
                    <a:pt x="2301" y="5661"/>
                  </a:cubicBezTo>
                  <a:cubicBezTo>
                    <a:pt x="1744" y="5916"/>
                    <a:pt x="1374" y="6464"/>
                    <a:pt x="1350" y="7079"/>
                  </a:cubicBezTo>
                  <a:cubicBezTo>
                    <a:pt x="606" y="7083"/>
                    <a:pt x="0" y="7694"/>
                    <a:pt x="0" y="8443"/>
                  </a:cubicBezTo>
                  <a:lnTo>
                    <a:pt x="0" y="11220"/>
                  </a:lnTo>
                  <a:lnTo>
                    <a:pt x="1014" y="11215"/>
                  </a:lnTo>
                  <a:lnTo>
                    <a:pt x="1019" y="11210"/>
                  </a:lnTo>
                  <a:lnTo>
                    <a:pt x="1019" y="8433"/>
                  </a:lnTo>
                  <a:cubicBezTo>
                    <a:pt x="1019" y="8246"/>
                    <a:pt x="1173" y="8087"/>
                    <a:pt x="1365" y="8087"/>
                  </a:cubicBezTo>
                  <a:lnTo>
                    <a:pt x="1639" y="8087"/>
                  </a:lnTo>
                  <a:cubicBezTo>
                    <a:pt x="1687" y="8155"/>
                    <a:pt x="1735" y="8217"/>
                    <a:pt x="1792" y="8275"/>
                  </a:cubicBezTo>
                  <a:cubicBezTo>
                    <a:pt x="1807" y="8289"/>
                    <a:pt x="1821" y="8308"/>
                    <a:pt x="1840" y="8323"/>
                  </a:cubicBezTo>
                  <a:cubicBezTo>
                    <a:pt x="2251" y="8721"/>
                    <a:pt x="2797" y="8940"/>
                    <a:pt x="3362" y="8940"/>
                  </a:cubicBezTo>
                  <a:cubicBezTo>
                    <a:pt x="3452" y="8940"/>
                    <a:pt x="3542" y="8935"/>
                    <a:pt x="3632" y="8923"/>
                  </a:cubicBezTo>
                  <a:cubicBezTo>
                    <a:pt x="5006" y="8755"/>
                    <a:pt x="6125" y="8102"/>
                    <a:pt x="6957" y="6896"/>
                  </a:cubicBezTo>
                  <a:cubicBezTo>
                    <a:pt x="7778" y="5705"/>
                    <a:pt x="8071" y="4225"/>
                    <a:pt x="7764" y="2813"/>
                  </a:cubicBezTo>
                  <a:cubicBezTo>
                    <a:pt x="7557" y="1900"/>
                    <a:pt x="7139" y="1179"/>
                    <a:pt x="6495" y="656"/>
                  </a:cubicBezTo>
                  <a:lnTo>
                    <a:pt x="6409" y="588"/>
                  </a:lnTo>
                  <a:cubicBezTo>
                    <a:pt x="6409" y="588"/>
                    <a:pt x="6010" y="300"/>
                    <a:pt x="5741" y="204"/>
                  </a:cubicBezTo>
                  <a:cubicBezTo>
                    <a:pt x="5378" y="76"/>
                    <a:pt x="4999" y="0"/>
                    <a:pt x="4620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7"/>
            <p:cNvSpPr/>
            <p:nvPr/>
          </p:nvSpPr>
          <p:spPr>
            <a:xfrm>
              <a:off x="6332429" y="3867623"/>
              <a:ext cx="148205" cy="234154"/>
            </a:xfrm>
            <a:custGeom>
              <a:avLst/>
              <a:gdLst/>
              <a:ahLst/>
              <a:cxnLst/>
              <a:rect l="l" t="t" r="r" b="b"/>
              <a:pathLst>
                <a:path w="5661" h="8944" extrusionOk="0">
                  <a:moveTo>
                    <a:pt x="2288" y="1"/>
                  </a:moveTo>
                  <a:lnTo>
                    <a:pt x="2288" y="1"/>
                  </a:lnTo>
                  <a:cubicBezTo>
                    <a:pt x="2557" y="102"/>
                    <a:pt x="2927" y="375"/>
                    <a:pt x="2927" y="375"/>
                  </a:cubicBezTo>
                  <a:cubicBezTo>
                    <a:pt x="2960" y="399"/>
                    <a:pt x="2989" y="423"/>
                    <a:pt x="3018" y="443"/>
                  </a:cubicBezTo>
                  <a:cubicBezTo>
                    <a:pt x="3657" y="966"/>
                    <a:pt x="4075" y="1692"/>
                    <a:pt x="4281" y="2600"/>
                  </a:cubicBezTo>
                  <a:cubicBezTo>
                    <a:pt x="4589" y="4017"/>
                    <a:pt x="4301" y="5496"/>
                    <a:pt x="3479" y="6688"/>
                  </a:cubicBezTo>
                  <a:cubicBezTo>
                    <a:pt x="2648" y="7894"/>
                    <a:pt x="1529" y="8547"/>
                    <a:pt x="155" y="8710"/>
                  </a:cubicBezTo>
                  <a:cubicBezTo>
                    <a:pt x="102" y="8720"/>
                    <a:pt x="49" y="8720"/>
                    <a:pt x="1" y="8725"/>
                  </a:cubicBezTo>
                  <a:cubicBezTo>
                    <a:pt x="299" y="8868"/>
                    <a:pt x="624" y="8943"/>
                    <a:pt x="955" y="8943"/>
                  </a:cubicBezTo>
                  <a:cubicBezTo>
                    <a:pt x="1045" y="8943"/>
                    <a:pt x="1135" y="8938"/>
                    <a:pt x="1226" y="8927"/>
                  </a:cubicBezTo>
                  <a:cubicBezTo>
                    <a:pt x="2600" y="8763"/>
                    <a:pt x="3719" y="8110"/>
                    <a:pt x="4550" y="6904"/>
                  </a:cubicBezTo>
                  <a:cubicBezTo>
                    <a:pt x="5367" y="5708"/>
                    <a:pt x="5660" y="4228"/>
                    <a:pt x="5353" y="2816"/>
                  </a:cubicBezTo>
                  <a:cubicBezTo>
                    <a:pt x="5146" y="1903"/>
                    <a:pt x="4728" y="1182"/>
                    <a:pt x="4084" y="659"/>
                  </a:cubicBezTo>
                  <a:lnTo>
                    <a:pt x="3998" y="592"/>
                  </a:lnTo>
                  <a:cubicBezTo>
                    <a:pt x="3998" y="592"/>
                    <a:pt x="3599" y="303"/>
                    <a:pt x="3335" y="207"/>
                  </a:cubicBezTo>
                  <a:cubicBezTo>
                    <a:pt x="2999" y="82"/>
                    <a:pt x="2648" y="15"/>
                    <a:pt x="22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87"/>
            <p:cNvSpPr/>
            <p:nvPr/>
          </p:nvSpPr>
          <p:spPr>
            <a:xfrm>
              <a:off x="6277215" y="3830395"/>
              <a:ext cx="55868" cy="93593"/>
            </a:xfrm>
            <a:custGeom>
              <a:avLst/>
              <a:gdLst/>
              <a:ahLst/>
              <a:cxnLst/>
              <a:rect l="l" t="t" r="r" b="b"/>
              <a:pathLst>
                <a:path w="2134" h="3575" extrusionOk="0">
                  <a:moveTo>
                    <a:pt x="1" y="1"/>
                  </a:moveTo>
                  <a:lnTo>
                    <a:pt x="1" y="1490"/>
                  </a:lnTo>
                  <a:cubicBezTo>
                    <a:pt x="1" y="2475"/>
                    <a:pt x="683" y="3330"/>
                    <a:pt x="1644" y="3546"/>
                  </a:cubicBezTo>
                  <a:lnTo>
                    <a:pt x="1764" y="3575"/>
                  </a:lnTo>
                  <a:cubicBezTo>
                    <a:pt x="1827" y="3239"/>
                    <a:pt x="1951" y="2917"/>
                    <a:pt x="2134" y="2629"/>
                  </a:cubicBezTo>
                  <a:cubicBezTo>
                    <a:pt x="2096" y="2609"/>
                    <a:pt x="2057" y="2595"/>
                    <a:pt x="2019" y="2585"/>
                  </a:cubicBezTo>
                  <a:lnTo>
                    <a:pt x="1870" y="2552"/>
                  </a:lnTo>
                  <a:cubicBezTo>
                    <a:pt x="1370" y="2446"/>
                    <a:pt x="1019" y="1999"/>
                    <a:pt x="1019" y="1490"/>
                  </a:cubicBezTo>
                  <a:lnTo>
                    <a:pt x="1019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87"/>
            <p:cNvSpPr/>
            <p:nvPr/>
          </p:nvSpPr>
          <p:spPr>
            <a:xfrm>
              <a:off x="6306144" y="3890400"/>
              <a:ext cx="26939" cy="33484"/>
            </a:xfrm>
            <a:custGeom>
              <a:avLst/>
              <a:gdLst/>
              <a:ahLst/>
              <a:cxnLst/>
              <a:rect l="l" t="t" r="r" b="b"/>
              <a:pathLst>
                <a:path w="1029" h="1279" extrusionOk="0">
                  <a:moveTo>
                    <a:pt x="265" y="0"/>
                  </a:moveTo>
                  <a:cubicBezTo>
                    <a:pt x="107" y="327"/>
                    <a:pt x="20" y="687"/>
                    <a:pt x="1" y="1052"/>
                  </a:cubicBezTo>
                  <a:cubicBezTo>
                    <a:pt x="174" y="1144"/>
                    <a:pt x="352" y="1211"/>
                    <a:pt x="539" y="1254"/>
                  </a:cubicBezTo>
                  <a:lnTo>
                    <a:pt x="659" y="1278"/>
                  </a:lnTo>
                  <a:cubicBezTo>
                    <a:pt x="722" y="942"/>
                    <a:pt x="846" y="625"/>
                    <a:pt x="1029" y="337"/>
                  </a:cubicBezTo>
                  <a:cubicBezTo>
                    <a:pt x="991" y="312"/>
                    <a:pt x="952" y="298"/>
                    <a:pt x="914" y="288"/>
                  </a:cubicBezTo>
                  <a:lnTo>
                    <a:pt x="765" y="260"/>
                  </a:lnTo>
                  <a:cubicBezTo>
                    <a:pt x="577" y="221"/>
                    <a:pt x="404" y="13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7"/>
            <p:cNvSpPr/>
            <p:nvPr/>
          </p:nvSpPr>
          <p:spPr>
            <a:xfrm>
              <a:off x="6264518" y="3825395"/>
              <a:ext cx="249810" cy="340968"/>
            </a:xfrm>
            <a:custGeom>
              <a:avLst/>
              <a:gdLst/>
              <a:ahLst/>
              <a:cxnLst/>
              <a:rect l="l" t="t" r="r" b="b"/>
              <a:pathLst>
                <a:path w="9542" h="13024" extrusionOk="0">
                  <a:moveTo>
                    <a:pt x="1512" y="1"/>
                  </a:moveTo>
                  <a:cubicBezTo>
                    <a:pt x="1417" y="1"/>
                    <a:pt x="1322" y="64"/>
                    <a:pt x="1322" y="192"/>
                  </a:cubicBezTo>
                  <a:lnTo>
                    <a:pt x="1322" y="1676"/>
                  </a:lnTo>
                  <a:cubicBezTo>
                    <a:pt x="1322" y="2277"/>
                    <a:pt x="1735" y="2800"/>
                    <a:pt x="2321" y="2930"/>
                  </a:cubicBezTo>
                  <a:lnTo>
                    <a:pt x="2345" y="2935"/>
                  </a:lnTo>
                  <a:cubicBezTo>
                    <a:pt x="2307" y="3002"/>
                    <a:pt x="2292" y="3079"/>
                    <a:pt x="2259" y="3151"/>
                  </a:cubicBezTo>
                  <a:cubicBezTo>
                    <a:pt x="2225" y="3242"/>
                    <a:pt x="2187" y="3324"/>
                    <a:pt x="2158" y="3415"/>
                  </a:cubicBezTo>
                  <a:cubicBezTo>
                    <a:pt x="2148" y="3454"/>
                    <a:pt x="2124" y="3492"/>
                    <a:pt x="2115" y="3535"/>
                  </a:cubicBezTo>
                  <a:cubicBezTo>
                    <a:pt x="1269" y="3314"/>
                    <a:pt x="683" y="2550"/>
                    <a:pt x="683" y="1681"/>
                  </a:cubicBezTo>
                  <a:lnTo>
                    <a:pt x="683" y="192"/>
                  </a:lnTo>
                  <a:cubicBezTo>
                    <a:pt x="683" y="67"/>
                    <a:pt x="588" y="4"/>
                    <a:pt x="493" y="4"/>
                  </a:cubicBezTo>
                  <a:cubicBezTo>
                    <a:pt x="398" y="4"/>
                    <a:pt x="303" y="67"/>
                    <a:pt x="303" y="192"/>
                  </a:cubicBezTo>
                  <a:lnTo>
                    <a:pt x="303" y="1681"/>
                  </a:lnTo>
                  <a:cubicBezTo>
                    <a:pt x="303" y="2743"/>
                    <a:pt x="1024" y="3660"/>
                    <a:pt x="2052" y="3910"/>
                  </a:cubicBezTo>
                  <a:cubicBezTo>
                    <a:pt x="1937" y="4909"/>
                    <a:pt x="2336" y="5740"/>
                    <a:pt x="2864" y="6144"/>
                  </a:cubicBezTo>
                  <a:cubicBezTo>
                    <a:pt x="3128" y="6350"/>
                    <a:pt x="3114" y="6860"/>
                    <a:pt x="2744" y="6975"/>
                  </a:cubicBezTo>
                  <a:cubicBezTo>
                    <a:pt x="2633" y="7009"/>
                    <a:pt x="2523" y="7047"/>
                    <a:pt x="2417" y="7095"/>
                  </a:cubicBezTo>
                  <a:cubicBezTo>
                    <a:pt x="1846" y="7350"/>
                    <a:pt x="1447" y="7888"/>
                    <a:pt x="1370" y="8507"/>
                  </a:cubicBezTo>
                  <a:cubicBezTo>
                    <a:pt x="592" y="8604"/>
                    <a:pt x="6" y="9266"/>
                    <a:pt x="1" y="10054"/>
                  </a:cubicBezTo>
                  <a:lnTo>
                    <a:pt x="1" y="12831"/>
                  </a:lnTo>
                  <a:cubicBezTo>
                    <a:pt x="1" y="12956"/>
                    <a:pt x="96" y="13018"/>
                    <a:pt x="191" y="13018"/>
                  </a:cubicBezTo>
                  <a:cubicBezTo>
                    <a:pt x="285" y="13018"/>
                    <a:pt x="380" y="12956"/>
                    <a:pt x="380" y="12831"/>
                  </a:cubicBezTo>
                  <a:lnTo>
                    <a:pt x="380" y="10054"/>
                  </a:lnTo>
                  <a:cubicBezTo>
                    <a:pt x="380" y="9411"/>
                    <a:pt x="899" y="8887"/>
                    <a:pt x="1543" y="8877"/>
                  </a:cubicBezTo>
                  <a:cubicBezTo>
                    <a:pt x="1644" y="8877"/>
                    <a:pt x="1725" y="8801"/>
                    <a:pt x="1730" y="8700"/>
                  </a:cubicBezTo>
                  <a:cubicBezTo>
                    <a:pt x="1749" y="8157"/>
                    <a:pt x="2071" y="7667"/>
                    <a:pt x="2566" y="7441"/>
                  </a:cubicBezTo>
                  <a:cubicBezTo>
                    <a:pt x="2662" y="7403"/>
                    <a:pt x="2758" y="7364"/>
                    <a:pt x="2854" y="7335"/>
                  </a:cubicBezTo>
                  <a:cubicBezTo>
                    <a:pt x="3095" y="7258"/>
                    <a:pt x="3287" y="7071"/>
                    <a:pt x="3373" y="6836"/>
                  </a:cubicBezTo>
                  <a:cubicBezTo>
                    <a:pt x="3412" y="6716"/>
                    <a:pt x="3426" y="6595"/>
                    <a:pt x="3412" y="6471"/>
                  </a:cubicBezTo>
                  <a:cubicBezTo>
                    <a:pt x="3550" y="6391"/>
                    <a:pt x="3851" y="6247"/>
                    <a:pt x="4226" y="6247"/>
                  </a:cubicBezTo>
                  <a:cubicBezTo>
                    <a:pt x="4487" y="6247"/>
                    <a:pt x="4784" y="6317"/>
                    <a:pt x="5088" y="6528"/>
                  </a:cubicBezTo>
                  <a:cubicBezTo>
                    <a:pt x="5376" y="6726"/>
                    <a:pt x="5725" y="6804"/>
                    <a:pt x="6092" y="6804"/>
                  </a:cubicBezTo>
                  <a:cubicBezTo>
                    <a:pt x="6671" y="6804"/>
                    <a:pt x="7297" y="6610"/>
                    <a:pt x="7803" y="6384"/>
                  </a:cubicBezTo>
                  <a:lnTo>
                    <a:pt x="7803" y="6384"/>
                  </a:lnTo>
                  <a:cubicBezTo>
                    <a:pt x="7682" y="7109"/>
                    <a:pt x="7404" y="7801"/>
                    <a:pt x="6991" y="8407"/>
                  </a:cubicBezTo>
                  <a:cubicBezTo>
                    <a:pt x="6203" y="9555"/>
                    <a:pt x="5160" y="10189"/>
                    <a:pt x="3801" y="10352"/>
                  </a:cubicBezTo>
                  <a:cubicBezTo>
                    <a:pt x="3719" y="10362"/>
                    <a:pt x="3638" y="10367"/>
                    <a:pt x="3558" y="10367"/>
                  </a:cubicBezTo>
                  <a:cubicBezTo>
                    <a:pt x="2891" y="10367"/>
                    <a:pt x="2298" y="10040"/>
                    <a:pt x="1985" y="9598"/>
                  </a:cubicBezTo>
                  <a:cubicBezTo>
                    <a:pt x="1949" y="9544"/>
                    <a:pt x="1889" y="9516"/>
                    <a:pt x="1826" y="9516"/>
                  </a:cubicBezTo>
                  <a:cubicBezTo>
                    <a:pt x="1822" y="9516"/>
                    <a:pt x="1817" y="9516"/>
                    <a:pt x="1812" y="9516"/>
                  </a:cubicBezTo>
                  <a:lnTo>
                    <a:pt x="1552" y="9516"/>
                  </a:lnTo>
                  <a:cubicBezTo>
                    <a:pt x="1250" y="9516"/>
                    <a:pt x="1010" y="9761"/>
                    <a:pt x="1010" y="10059"/>
                  </a:cubicBezTo>
                  <a:lnTo>
                    <a:pt x="1010" y="12836"/>
                  </a:lnTo>
                  <a:cubicBezTo>
                    <a:pt x="1010" y="12961"/>
                    <a:pt x="1105" y="13023"/>
                    <a:pt x="1199" y="13023"/>
                  </a:cubicBezTo>
                  <a:cubicBezTo>
                    <a:pt x="1294" y="13023"/>
                    <a:pt x="1389" y="12961"/>
                    <a:pt x="1389" y="12836"/>
                  </a:cubicBezTo>
                  <a:lnTo>
                    <a:pt x="1389" y="10059"/>
                  </a:lnTo>
                  <a:cubicBezTo>
                    <a:pt x="1389" y="9973"/>
                    <a:pt x="1461" y="9901"/>
                    <a:pt x="1548" y="9901"/>
                  </a:cubicBezTo>
                  <a:lnTo>
                    <a:pt x="1725" y="9901"/>
                  </a:lnTo>
                  <a:cubicBezTo>
                    <a:pt x="2127" y="10405"/>
                    <a:pt x="2798" y="10753"/>
                    <a:pt x="3554" y="10753"/>
                  </a:cubicBezTo>
                  <a:cubicBezTo>
                    <a:pt x="3648" y="10753"/>
                    <a:pt x="3743" y="10748"/>
                    <a:pt x="3839" y="10737"/>
                  </a:cubicBezTo>
                  <a:cubicBezTo>
                    <a:pt x="8331" y="10194"/>
                    <a:pt x="9542" y="4366"/>
                    <a:pt x="6803" y="2123"/>
                  </a:cubicBezTo>
                  <a:cubicBezTo>
                    <a:pt x="6760" y="2083"/>
                    <a:pt x="6715" y="2067"/>
                    <a:pt x="6672" y="2067"/>
                  </a:cubicBezTo>
                  <a:cubicBezTo>
                    <a:pt x="6513" y="2067"/>
                    <a:pt x="6389" y="2295"/>
                    <a:pt x="6563" y="2416"/>
                  </a:cubicBezTo>
                  <a:cubicBezTo>
                    <a:pt x="7577" y="3252"/>
                    <a:pt x="7961" y="4640"/>
                    <a:pt x="7860" y="5937"/>
                  </a:cubicBezTo>
                  <a:cubicBezTo>
                    <a:pt x="7600" y="6067"/>
                    <a:pt x="6814" y="6426"/>
                    <a:pt x="6099" y="6426"/>
                  </a:cubicBezTo>
                  <a:cubicBezTo>
                    <a:pt x="5809" y="6426"/>
                    <a:pt x="5531" y="6367"/>
                    <a:pt x="5304" y="6211"/>
                  </a:cubicBezTo>
                  <a:cubicBezTo>
                    <a:pt x="4967" y="5978"/>
                    <a:pt x="4597" y="5867"/>
                    <a:pt x="4224" y="5867"/>
                  </a:cubicBezTo>
                  <a:cubicBezTo>
                    <a:pt x="3912" y="5867"/>
                    <a:pt x="3599" y="5945"/>
                    <a:pt x="3301" y="6096"/>
                  </a:cubicBezTo>
                  <a:cubicBezTo>
                    <a:pt x="3248" y="5995"/>
                    <a:pt x="3176" y="5908"/>
                    <a:pt x="3095" y="5841"/>
                  </a:cubicBezTo>
                  <a:cubicBezTo>
                    <a:pt x="2576" y="5442"/>
                    <a:pt x="2220" y="4520"/>
                    <a:pt x="2518" y="3535"/>
                  </a:cubicBezTo>
                  <a:cubicBezTo>
                    <a:pt x="2851" y="2412"/>
                    <a:pt x="3816" y="1792"/>
                    <a:pt x="4847" y="1792"/>
                  </a:cubicBezTo>
                  <a:cubicBezTo>
                    <a:pt x="5183" y="1792"/>
                    <a:pt x="5526" y="1857"/>
                    <a:pt x="5857" y="1993"/>
                  </a:cubicBezTo>
                  <a:cubicBezTo>
                    <a:pt x="5885" y="2005"/>
                    <a:pt x="5912" y="2010"/>
                    <a:pt x="5937" y="2010"/>
                  </a:cubicBezTo>
                  <a:cubicBezTo>
                    <a:pt x="6122" y="2010"/>
                    <a:pt x="6213" y="1727"/>
                    <a:pt x="6006" y="1643"/>
                  </a:cubicBezTo>
                  <a:cubicBezTo>
                    <a:pt x="5634" y="1489"/>
                    <a:pt x="5239" y="1411"/>
                    <a:pt x="4847" y="1411"/>
                  </a:cubicBezTo>
                  <a:cubicBezTo>
                    <a:pt x="3979" y="1411"/>
                    <a:pt x="3124" y="1794"/>
                    <a:pt x="2561" y="2589"/>
                  </a:cubicBezTo>
                  <a:cubicBezTo>
                    <a:pt x="2561" y="2589"/>
                    <a:pt x="2446" y="2565"/>
                    <a:pt x="2403" y="2555"/>
                  </a:cubicBezTo>
                  <a:cubicBezTo>
                    <a:pt x="1994" y="2464"/>
                    <a:pt x="1701" y="2099"/>
                    <a:pt x="1701" y="1676"/>
                  </a:cubicBezTo>
                  <a:lnTo>
                    <a:pt x="1701" y="192"/>
                  </a:lnTo>
                  <a:cubicBezTo>
                    <a:pt x="1701" y="64"/>
                    <a:pt x="1607" y="1"/>
                    <a:pt x="151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7"/>
            <p:cNvSpPr/>
            <p:nvPr/>
          </p:nvSpPr>
          <p:spPr>
            <a:xfrm>
              <a:off x="6360729" y="4014283"/>
              <a:ext cx="14739" cy="12593"/>
            </a:xfrm>
            <a:custGeom>
              <a:avLst/>
              <a:gdLst/>
              <a:ahLst/>
              <a:cxnLst/>
              <a:rect l="l" t="t" r="r" b="b"/>
              <a:pathLst>
                <a:path w="563" h="481" extrusionOk="0">
                  <a:moveTo>
                    <a:pt x="323" y="0"/>
                  </a:moveTo>
                  <a:cubicBezTo>
                    <a:pt x="107" y="0"/>
                    <a:pt x="1" y="260"/>
                    <a:pt x="150" y="409"/>
                  </a:cubicBezTo>
                  <a:cubicBezTo>
                    <a:pt x="199" y="458"/>
                    <a:pt x="260" y="480"/>
                    <a:pt x="320" y="480"/>
                  </a:cubicBezTo>
                  <a:cubicBezTo>
                    <a:pt x="444" y="480"/>
                    <a:pt x="563" y="383"/>
                    <a:pt x="563" y="240"/>
                  </a:cubicBezTo>
                  <a:cubicBezTo>
                    <a:pt x="563" y="106"/>
                    <a:pt x="452" y="0"/>
                    <a:pt x="323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7"/>
            <p:cNvSpPr/>
            <p:nvPr/>
          </p:nvSpPr>
          <p:spPr>
            <a:xfrm>
              <a:off x="6412304" y="4027216"/>
              <a:ext cx="14608" cy="12645"/>
            </a:xfrm>
            <a:custGeom>
              <a:avLst/>
              <a:gdLst/>
              <a:ahLst/>
              <a:cxnLst/>
              <a:rect l="l" t="t" r="r" b="b"/>
              <a:pathLst>
                <a:path w="558" h="483" extrusionOk="0">
                  <a:moveTo>
                    <a:pt x="318" y="1"/>
                  </a:moveTo>
                  <a:cubicBezTo>
                    <a:pt x="106" y="1"/>
                    <a:pt x="1" y="260"/>
                    <a:pt x="149" y="409"/>
                  </a:cubicBezTo>
                  <a:cubicBezTo>
                    <a:pt x="200" y="460"/>
                    <a:pt x="261" y="482"/>
                    <a:pt x="320" y="482"/>
                  </a:cubicBezTo>
                  <a:cubicBezTo>
                    <a:pt x="442" y="482"/>
                    <a:pt x="558" y="387"/>
                    <a:pt x="558" y="241"/>
                  </a:cubicBezTo>
                  <a:cubicBezTo>
                    <a:pt x="558" y="111"/>
                    <a:pt x="452" y="1"/>
                    <a:pt x="31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7"/>
            <p:cNvSpPr/>
            <p:nvPr/>
          </p:nvSpPr>
          <p:spPr>
            <a:xfrm>
              <a:off x="6355965" y="4058920"/>
              <a:ext cx="14739" cy="12540"/>
            </a:xfrm>
            <a:custGeom>
              <a:avLst/>
              <a:gdLst/>
              <a:ahLst/>
              <a:cxnLst/>
              <a:rect l="l" t="t" r="r" b="b"/>
              <a:pathLst>
                <a:path w="563" h="479" extrusionOk="0">
                  <a:moveTo>
                    <a:pt x="322" y="1"/>
                  </a:moveTo>
                  <a:cubicBezTo>
                    <a:pt x="106" y="1"/>
                    <a:pt x="0" y="255"/>
                    <a:pt x="154" y="409"/>
                  </a:cubicBezTo>
                  <a:cubicBezTo>
                    <a:pt x="202" y="457"/>
                    <a:pt x="262" y="479"/>
                    <a:pt x="320" y="479"/>
                  </a:cubicBezTo>
                  <a:cubicBezTo>
                    <a:pt x="443" y="479"/>
                    <a:pt x="562" y="384"/>
                    <a:pt x="562" y="241"/>
                  </a:cubicBezTo>
                  <a:cubicBezTo>
                    <a:pt x="562" y="106"/>
                    <a:pt x="452" y="1"/>
                    <a:pt x="32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01" name="Google Shape;17501;p87"/>
          <p:cNvGrpSpPr/>
          <p:nvPr/>
        </p:nvGrpSpPr>
        <p:grpSpPr>
          <a:xfrm>
            <a:off x="5376073" y="3825368"/>
            <a:ext cx="223158" cy="340994"/>
            <a:chOff x="5376073" y="3825368"/>
            <a:chExt cx="223158" cy="340994"/>
          </a:xfrm>
        </p:grpSpPr>
        <p:sp>
          <p:nvSpPr>
            <p:cNvPr id="17502" name="Google Shape;17502;p87"/>
            <p:cNvSpPr/>
            <p:nvPr/>
          </p:nvSpPr>
          <p:spPr>
            <a:xfrm>
              <a:off x="5380995" y="3830395"/>
              <a:ext cx="213079" cy="242008"/>
            </a:xfrm>
            <a:custGeom>
              <a:avLst/>
              <a:gdLst/>
              <a:ahLst/>
              <a:cxnLst/>
              <a:rect l="l" t="t" r="r" b="b"/>
              <a:pathLst>
                <a:path w="8139" h="9244" extrusionOk="0">
                  <a:moveTo>
                    <a:pt x="1941" y="1"/>
                  </a:moveTo>
                  <a:cubicBezTo>
                    <a:pt x="870" y="1"/>
                    <a:pt x="0" y="870"/>
                    <a:pt x="5" y="1942"/>
                  </a:cubicBezTo>
                  <a:lnTo>
                    <a:pt x="5" y="8192"/>
                  </a:lnTo>
                  <a:cubicBezTo>
                    <a:pt x="0" y="8773"/>
                    <a:pt x="471" y="9244"/>
                    <a:pt x="1052" y="9244"/>
                  </a:cubicBezTo>
                  <a:lnTo>
                    <a:pt x="3200" y="9244"/>
                  </a:lnTo>
                  <a:lnTo>
                    <a:pt x="3200" y="8009"/>
                  </a:lnTo>
                  <a:lnTo>
                    <a:pt x="4944" y="8009"/>
                  </a:lnTo>
                  <a:lnTo>
                    <a:pt x="4944" y="9244"/>
                  </a:lnTo>
                  <a:lnTo>
                    <a:pt x="7091" y="9244"/>
                  </a:lnTo>
                  <a:cubicBezTo>
                    <a:pt x="7672" y="9244"/>
                    <a:pt x="8138" y="8773"/>
                    <a:pt x="8138" y="8192"/>
                  </a:cubicBezTo>
                  <a:lnTo>
                    <a:pt x="8138" y="1942"/>
                  </a:lnTo>
                  <a:cubicBezTo>
                    <a:pt x="8138" y="870"/>
                    <a:pt x="7269" y="1"/>
                    <a:pt x="6198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7"/>
            <p:cNvSpPr/>
            <p:nvPr/>
          </p:nvSpPr>
          <p:spPr>
            <a:xfrm>
              <a:off x="5515822" y="3830395"/>
              <a:ext cx="78252" cy="242008"/>
            </a:xfrm>
            <a:custGeom>
              <a:avLst/>
              <a:gdLst/>
              <a:ahLst/>
              <a:cxnLst/>
              <a:rect l="l" t="t" r="r" b="b"/>
              <a:pathLst>
                <a:path w="2989" h="9244" extrusionOk="0">
                  <a:moveTo>
                    <a:pt x="0" y="1"/>
                  </a:moveTo>
                  <a:cubicBezTo>
                    <a:pt x="1072" y="1"/>
                    <a:pt x="1941" y="870"/>
                    <a:pt x="1941" y="1942"/>
                  </a:cubicBezTo>
                  <a:lnTo>
                    <a:pt x="1941" y="8192"/>
                  </a:lnTo>
                  <a:cubicBezTo>
                    <a:pt x="1941" y="8773"/>
                    <a:pt x="1470" y="9244"/>
                    <a:pt x="894" y="9244"/>
                  </a:cubicBezTo>
                  <a:lnTo>
                    <a:pt x="1941" y="9244"/>
                  </a:lnTo>
                  <a:cubicBezTo>
                    <a:pt x="2522" y="9244"/>
                    <a:pt x="2988" y="8773"/>
                    <a:pt x="2988" y="8192"/>
                  </a:cubicBezTo>
                  <a:lnTo>
                    <a:pt x="2988" y="1942"/>
                  </a:lnTo>
                  <a:cubicBezTo>
                    <a:pt x="2988" y="870"/>
                    <a:pt x="2124" y="1"/>
                    <a:pt x="10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7"/>
            <p:cNvSpPr/>
            <p:nvPr/>
          </p:nvSpPr>
          <p:spPr>
            <a:xfrm>
              <a:off x="5428669" y="3853407"/>
              <a:ext cx="117862" cy="100400"/>
            </a:xfrm>
            <a:custGeom>
              <a:avLst/>
              <a:gdLst/>
              <a:ahLst/>
              <a:cxnLst/>
              <a:rect l="l" t="t" r="r" b="b"/>
              <a:pathLst>
                <a:path w="4502" h="3835" extrusionOk="0">
                  <a:moveTo>
                    <a:pt x="2248" y="1"/>
                  </a:moveTo>
                  <a:cubicBezTo>
                    <a:pt x="1004" y="1"/>
                    <a:pt x="0" y="1010"/>
                    <a:pt x="0" y="2249"/>
                  </a:cubicBezTo>
                  <a:lnTo>
                    <a:pt x="0" y="3234"/>
                  </a:lnTo>
                  <a:cubicBezTo>
                    <a:pt x="0" y="3565"/>
                    <a:pt x="269" y="3834"/>
                    <a:pt x="601" y="3834"/>
                  </a:cubicBezTo>
                  <a:lnTo>
                    <a:pt x="3901" y="3834"/>
                  </a:lnTo>
                  <a:cubicBezTo>
                    <a:pt x="4232" y="3834"/>
                    <a:pt x="4501" y="3565"/>
                    <a:pt x="4497" y="3234"/>
                  </a:cubicBezTo>
                  <a:lnTo>
                    <a:pt x="4497" y="2249"/>
                  </a:lnTo>
                  <a:cubicBezTo>
                    <a:pt x="4497" y="1010"/>
                    <a:pt x="3493" y="1"/>
                    <a:pt x="224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7"/>
            <p:cNvSpPr/>
            <p:nvPr/>
          </p:nvSpPr>
          <p:spPr>
            <a:xfrm>
              <a:off x="5428669" y="3863356"/>
              <a:ext cx="117993" cy="90583"/>
            </a:xfrm>
            <a:custGeom>
              <a:avLst/>
              <a:gdLst/>
              <a:ahLst/>
              <a:cxnLst/>
              <a:rect l="l" t="t" r="r" b="b"/>
              <a:pathLst>
                <a:path w="4507" h="3460" extrusionOk="0">
                  <a:moveTo>
                    <a:pt x="3507" y="0"/>
                  </a:moveTo>
                  <a:lnTo>
                    <a:pt x="3507" y="0"/>
                  </a:lnTo>
                  <a:cubicBezTo>
                    <a:pt x="3757" y="375"/>
                    <a:pt x="3891" y="812"/>
                    <a:pt x="3891" y="1264"/>
                  </a:cubicBezTo>
                  <a:lnTo>
                    <a:pt x="3891" y="2249"/>
                  </a:lnTo>
                  <a:cubicBezTo>
                    <a:pt x="3891" y="2580"/>
                    <a:pt x="3622" y="2849"/>
                    <a:pt x="3291" y="2849"/>
                  </a:cubicBezTo>
                  <a:lnTo>
                    <a:pt x="0" y="2849"/>
                  </a:lnTo>
                  <a:lnTo>
                    <a:pt x="0" y="2859"/>
                  </a:lnTo>
                  <a:cubicBezTo>
                    <a:pt x="0" y="3190"/>
                    <a:pt x="269" y="3459"/>
                    <a:pt x="601" y="3459"/>
                  </a:cubicBezTo>
                  <a:lnTo>
                    <a:pt x="3906" y="3459"/>
                  </a:lnTo>
                  <a:cubicBezTo>
                    <a:pt x="4237" y="3459"/>
                    <a:pt x="4506" y="3190"/>
                    <a:pt x="4506" y="2859"/>
                  </a:cubicBezTo>
                  <a:lnTo>
                    <a:pt x="4506" y="1874"/>
                  </a:lnTo>
                  <a:cubicBezTo>
                    <a:pt x="4506" y="1120"/>
                    <a:pt x="4132" y="418"/>
                    <a:pt x="350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7"/>
            <p:cNvSpPr/>
            <p:nvPr/>
          </p:nvSpPr>
          <p:spPr>
            <a:xfrm>
              <a:off x="5464745" y="4040071"/>
              <a:ext cx="45684" cy="121266"/>
            </a:xfrm>
            <a:custGeom>
              <a:avLst/>
              <a:gdLst/>
              <a:ahLst/>
              <a:cxnLst/>
              <a:rect l="l" t="t" r="r" b="b"/>
              <a:pathLst>
                <a:path w="1745" h="4632" extrusionOk="0">
                  <a:moveTo>
                    <a:pt x="1" y="0"/>
                  </a:moveTo>
                  <a:lnTo>
                    <a:pt x="1" y="4631"/>
                  </a:lnTo>
                  <a:lnTo>
                    <a:pt x="1745" y="4631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7"/>
            <p:cNvSpPr/>
            <p:nvPr/>
          </p:nvSpPr>
          <p:spPr>
            <a:xfrm>
              <a:off x="5495192" y="4040071"/>
              <a:ext cx="15237" cy="121266"/>
            </a:xfrm>
            <a:custGeom>
              <a:avLst/>
              <a:gdLst/>
              <a:ahLst/>
              <a:cxnLst/>
              <a:rect l="l" t="t" r="r" b="b"/>
              <a:pathLst>
                <a:path w="582" h="4632" extrusionOk="0">
                  <a:moveTo>
                    <a:pt x="0" y="0"/>
                  </a:moveTo>
                  <a:lnTo>
                    <a:pt x="0" y="4631"/>
                  </a:lnTo>
                  <a:lnTo>
                    <a:pt x="582" y="4631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7"/>
            <p:cNvSpPr/>
            <p:nvPr/>
          </p:nvSpPr>
          <p:spPr>
            <a:xfrm>
              <a:off x="5401992" y="3988234"/>
              <a:ext cx="33118" cy="25552"/>
            </a:xfrm>
            <a:custGeom>
              <a:avLst/>
              <a:gdLst/>
              <a:ahLst/>
              <a:cxnLst/>
              <a:rect l="l" t="t" r="r" b="b"/>
              <a:pathLst>
                <a:path w="1265" h="976" extrusionOk="0">
                  <a:moveTo>
                    <a:pt x="346" y="1"/>
                  </a:moveTo>
                  <a:cubicBezTo>
                    <a:pt x="154" y="1"/>
                    <a:pt x="1" y="150"/>
                    <a:pt x="5" y="342"/>
                  </a:cubicBezTo>
                  <a:lnTo>
                    <a:pt x="5" y="635"/>
                  </a:lnTo>
                  <a:cubicBezTo>
                    <a:pt x="1" y="822"/>
                    <a:pt x="154" y="976"/>
                    <a:pt x="346" y="976"/>
                  </a:cubicBezTo>
                  <a:lnTo>
                    <a:pt x="923" y="976"/>
                  </a:lnTo>
                  <a:cubicBezTo>
                    <a:pt x="1110" y="971"/>
                    <a:pt x="1259" y="822"/>
                    <a:pt x="1264" y="635"/>
                  </a:cubicBezTo>
                  <a:lnTo>
                    <a:pt x="1264" y="342"/>
                  </a:lnTo>
                  <a:cubicBezTo>
                    <a:pt x="1264" y="150"/>
                    <a:pt x="1110" y="1"/>
                    <a:pt x="923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7"/>
            <p:cNvSpPr/>
            <p:nvPr/>
          </p:nvSpPr>
          <p:spPr>
            <a:xfrm>
              <a:off x="5402122" y="3995408"/>
              <a:ext cx="32987" cy="18378"/>
            </a:xfrm>
            <a:custGeom>
              <a:avLst/>
              <a:gdLst/>
              <a:ahLst/>
              <a:cxnLst/>
              <a:rect l="l" t="t" r="r" b="b"/>
              <a:pathLst>
                <a:path w="1260" h="702" extrusionOk="0">
                  <a:moveTo>
                    <a:pt x="1249" y="1"/>
                  </a:moveTo>
                  <a:cubicBezTo>
                    <a:pt x="1221" y="164"/>
                    <a:pt x="1081" y="284"/>
                    <a:pt x="918" y="284"/>
                  </a:cubicBezTo>
                  <a:lnTo>
                    <a:pt x="341" y="284"/>
                  </a:lnTo>
                  <a:cubicBezTo>
                    <a:pt x="173" y="284"/>
                    <a:pt x="34" y="169"/>
                    <a:pt x="5" y="5"/>
                  </a:cubicBezTo>
                  <a:cubicBezTo>
                    <a:pt x="0" y="25"/>
                    <a:pt x="0" y="49"/>
                    <a:pt x="0" y="68"/>
                  </a:cubicBezTo>
                  <a:lnTo>
                    <a:pt x="0" y="366"/>
                  </a:lnTo>
                  <a:cubicBezTo>
                    <a:pt x="0" y="553"/>
                    <a:pt x="149" y="702"/>
                    <a:pt x="341" y="702"/>
                  </a:cubicBezTo>
                  <a:lnTo>
                    <a:pt x="918" y="702"/>
                  </a:lnTo>
                  <a:cubicBezTo>
                    <a:pt x="1105" y="702"/>
                    <a:pt x="1259" y="548"/>
                    <a:pt x="1259" y="361"/>
                  </a:cubicBezTo>
                  <a:lnTo>
                    <a:pt x="1259" y="68"/>
                  </a:lnTo>
                  <a:cubicBezTo>
                    <a:pt x="1254" y="44"/>
                    <a:pt x="1254" y="25"/>
                    <a:pt x="1249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7"/>
            <p:cNvSpPr/>
            <p:nvPr/>
          </p:nvSpPr>
          <p:spPr>
            <a:xfrm>
              <a:off x="5464876" y="3988234"/>
              <a:ext cx="45553" cy="25552"/>
            </a:xfrm>
            <a:custGeom>
              <a:avLst/>
              <a:gdLst/>
              <a:ahLst/>
              <a:cxnLst/>
              <a:rect l="l" t="t" r="r" b="b"/>
              <a:pathLst>
                <a:path w="1740" h="976" extrusionOk="0">
                  <a:moveTo>
                    <a:pt x="342" y="1"/>
                  </a:moveTo>
                  <a:cubicBezTo>
                    <a:pt x="154" y="1"/>
                    <a:pt x="1" y="150"/>
                    <a:pt x="1" y="342"/>
                  </a:cubicBezTo>
                  <a:lnTo>
                    <a:pt x="1" y="635"/>
                  </a:lnTo>
                  <a:cubicBezTo>
                    <a:pt x="1" y="822"/>
                    <a:pt x="154" y="976"/>
                    <a:pt x="342" y="976"/>
                  </a:cubicBezTo>
                  <a:lnTo>
                    <a:pt x="1399" y="976"/>
                  </a:lnTo>
                  <a:cubicBezTo>
                    <a:pt x="1586" y="976"/>
                    <a:pt x="1740" y="822"/>
                    <a:pt x="1740" y="635"/>
                  </a:cubicBezTo>
                  <a:lnTo>
                    <a:pt x="1740" y="342"/>
                  </a:lnTo>
                  <a:cubicBezTo>
                    <a:pt x="1740" y="150"/>
                    <a:pt x="1586" y="1"/>
                    <a:pt x="139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7"/>
            <p:cNvSpPr/>
            <p:nvPr/>
          </p:nvSpPr>
          <p:spPr>
            <a:xfrm>
              <a:off x="5464876" y="3995538"/>
              <a:ext cx="45553" cy="18378"/>
            </a:xfrm>
            <a:custGeom>
              <a:avLst/>
              <a:gdLst/>
              <a:ahLst/>
              <a:cxnLst/>
              <a:rect l="l" t="t" r="r" b="b"/>
              <a:pathLst>
                <a:path w="1740" h="702" extrusionOk="0">
                  <a:moveTo>
                    <a:pt x="5" y="0"/>
                  </a:moveTo>
                  <a:cubicBezTo>
                    <a:pt x="1" y="20"/>
                    <a:pt x="1" y="44"/>
                    <a:pt x="1" y="63"/>
                  </a:cubicBezTo>
                  <a:lnTo>
                    <a:pt x="1" y="361"/>
                  </a:lnTo>
                  <a:cubicBezTo>
                    <a:pt x="1" y="548"/>
                    <a:pt x="154" y="702"/>
                    <a:pt x="342" y="702"/>
                  </a:cubicBezTo>
                  <a:lnTo>
                    <a:pt x="1399" y="702"/>
                  </a:lnTo>
                  <a:cubicBezTo>
                    <a:pt x="1586" y="702"/>
                    <a:pt x="1740" y="548"/>
                    <a:pt x="1740" y="361"/>
                  </a:cubicBezTo>
                  <a:lnTo>
                    <a:pt x="1740" y="63"/>
                  </a:lnTo>
                  <a:cubicBezTo>
                    <a:pt x="1740" y="44"/>
                    <a:pt x="1735" y="20"/>
                    <a:pt x="1735" y="0"/>
                  </a:cubicBezTo>
                  <a:cubicBezTo>
                    <a:pt x="1701" y="159"/>
                    <a:pt x="1562" y="279"/>
                    <a:pt x="1399" y="279"/>
                  </a:cubicBezTo>
                  <a:lnTo>
                    <a:pt x="342" y="279"/>
                  </a:lnTo>
                  <a:cubicBezTo>
                    <a:pt x="178" y="279"/>
                    <a:pt x="34" y="164"/>
                    <a:pt x="5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7"/>
            <p:cNvSpPr/>
            <p:nvPr/>
          </p:nvSpPr>
          <p:spPr>
            <a:xfrm>
              <a:off x="5540091" y="3988234"/>
              <a:ext cx="33092" cy="25552"/>
            </a:xfrm>
            <a:custGeom>
              <a:avLst/>
              <a:gdLst/>
              <a:ahLst/>
              <a:cxnLst/>
              <a:rect l="l" t="t" r="r" b="b"/>
              <a:pathLst>
                <a:path w="1264" h="976" extrusionOk="0">
                  <a:moveTo>
                    <a:pt x="342" y="1"/>
                  </a:moveTo>
                  <a:cubicBezTo>
                    <a:pt x="154" y="1"/>
                    <a:pt x="0" y="150"/>
                    <a:pt x="0" y="342"/>
                  </a:cubicBezTo>
                  <a:lnTo>
                    <a:pt x="0" y="635"/>
                  </a:lnTo>
                  <a:cubicBezTo>
                    <a:pt x="0" y="822"/>
                    <a:pt x="154" y="976"/>
                    <a:pt x="342" y="976"/>
                  </a:cubicBezTo>
                  <a:lnTo>
                    <a:pt x="918" y="976"/>
                  </a:lnTo>
                  <a:cubicBezTo>
                    <a:pt x="1110" y="976"/>
                    <a:pt x="1259" y="822"/>
                    <a:pt x="1259" y="635"/>
                  </a:cubicBezTo>
                  <a:lnTo>
                    <a:pt x="1259" y="342"/>
                  </a:lnTo>
                  <a:cubicBezTo>
                    <a:pt x="1264" y="150"/>
                    <a:pt x="1110" y="1"/>
                    <a:pt x="918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7"/>
            <p:cNvSpPr/>
            <p:nvPr/>
          </p:nvSpPr>
          <p:spPr>
            <a:xfrm>
              <a:off x="5540222" y="3995905"/>
              <a:ext cx="33092" cy="18012"/>
            </a:xfrm>
            <a:custGeom>
              <a:avLst/>
              <a:gdLst/>
              <a:ahLst/>
              <a:cxnLst/>
              <a:rect l="l" t="t" r="r" b="b"/>
              <a:pathLst>
                <a:path w="1264" h="688" extrusionOk="0">
                  <a:moveTo>
                    <a:pt x="5" y="1"/>
                  </a:moveTo>
                  <a:cubicBezTo>
                    <a:pt x="0" y="15"/>
                    <a:pt x="0" y="34"/>
                    <a:pt x="5" y="49"/>
                  </a:cubicBezTo>
                  <a:lnTo>
                    <a:pt x="5" y="347"/>
                  </a:lnTo>
                  <a:cubicBezTo>
                    <a:pt x="0" y="534"/>
                    <a:pt x="154" y="688"/>
                    <a:pt x="341" y="688"/>
                  </a:cubicBezTo>
                  <a:lnTo>
                    <a:pt x="923" y="688"/>
                  </a:lnTo>
                  <a:cubicBezTo>
                    <a:pt x="1110" y="688"/>
                    <a:pt x="1264" y="534"/>
                    <a:pt x="1264" y="347"/>
                  </a:cubicBezTo>
                  <a:lnTo>
                    <a:pt x="1264" y="49"/>
                  </a:lnTo>
                  <a:lnTo>
                    <a:pt x="1264" y="1"/>
                  </a:lnTo>
                  <a:cubicBezTo>
                    <a:pt x="1235" y="169"/>
                    <a:pt x="1086" y="294"/>
                    <a:pt x="913" y="294"/>
                  </a:cubicBezTo>
                  <a:lnTo>
                    <a:pt x="337" y="294"/>
                  </a:lnTo>
                  <a:cubicBezTo>
                    <a:pt x="168" y="294"/>
                    <a:pt x="24" y="169"/>
                    <a:pt x="5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7"/>
            <p:cNvSpPr/>
            <p:nvPr/>
          </p:nvSpPr>
          <p:spPr>
            <a:xfrm>
              <a:off x="5464745" y="4112380"/>
              <a:ext cx="45684" cy="48957"/>
            </a:xfrm>
            <a:custGeom>
              <a:avLst/>
              <a:gdLst/>
              <a:ahLst/>
              <a:cxnLst/>
              <a:rect l="l" t="t" r="r" b="b"/>
              <a:pathLst>
                <a:path w="1745" h="1870" extrusionOk="0">
                  <a:moveTo>
                    <a:pt x="1" y="0"/>
                  </a:moveTo>
                  <a:lnTo>
                    <a:pt x="1" y="1869"/>
                  </a:lnTo>
                  <a:lnTo>
                    <a:pt x="1745" y="1869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7"/>
            <p:cNvSpPr/>
            <p:nvPr/>
          </p:nvSpPr>
          <p:spPr>
            <a:xfrm>
              <a:off x="5495192" y="4112380"/>
              <a:ext cx="15237" cy="48957"/>
            </a:xfrm>
            <a:custGeom>
              <a:avLst/>
              <a:gdLst/>
              <a:ahLst/>
              <a:cxnLst/>
              <a:rect l="l" t="t" r="r" b="b"/>
              <a:pathLst>
                <a:path w="582" h="1870" extrusionOk="0">
                  <a:moveTo>
                    <a:pt x="0" y="0"/>
                  </a:moveTo>
                  <a:lnTo>
                    <a:pt x="0" y="1869"/>
                  </a:lnTo>
                  <a:lnTo>
                    <a:pt x="582" y="1869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C3CB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7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87"/>
            <p:cNvSpPr/>
            <p:nvPr/>
          </p:nvSpPr>
          <p:spPr>
            <a:xfrm>
              <a:off x="5423747" y="3848381"/>
              <a:ext cx="127942" cy="110453"/>
            </a:xfrm>
            <a:custGeom>
              <a:avLst/>
              <a:gdLst/>
              <a:ahLst/>
              <a:cxnLst/>
              <a:rect l="l" t="t" r="r" b="b"/>
              <a:pathLst>
                <a:path w="4887" h="4219" extrusionOk="0">
                  <a:moveTo>
                    <a:pt x="2436" y="385"/>
                  </a:moveTo>
                  <a:cubicBezTo>
                    <a:pt x="3570" y="385"/>
                    <a:pt x="4492" y="1307"/>
                    <a:pt x="4492" y="2441"/>
                  </a:cubicBezTo>
                  <a:lnTo>
                    <a:pt x="4492" y="3426"/>
                  </a:lnTo>
                  <a:lnTo>
                    <a:pt x="4497" y="3426"/>
                  </a:lnTo>
                  <a:cubicBezTo>
                    <a:pt x="4497" y="3657"/>
                    <a:pt x="4315" y="3839"/>
                    <a:pt x="4089" y="3839"/>
                  </a:cubicBezTo>
                  <a:lnTo>
                    <a:pt x="784" y="3839"/>
                  </a:lnTo>
                  <a:cubicBezTo>
                    <a:pt x="558" y="3839"/>
                    <a:pt x="375" y="3657"/>
                    <a:pt x="375" y="3426"/>
                  </a:cubicBezTo>
                  <a:lnTo>
                    <a:pt x="375" y="2441"/>
                  </a:lnTo>
                  <a:cubicBezTo>
                    <a:pt x="375" y="1307"/>
                    <a:pt x="1298" y="385"/>
                    <a:pt x="2436" y="385"/>
                  </a:cubicBezTo>
                  <a:close/>
                  <a:moveTo>
                    <a:pt x="2441" y="1"/>
                  </a:moveTo>
                  <a:cubicBezTo>
                    <a:pt x="1091" y="1"/>
                    <a:pt x="1" y="1091"/>
                    <a:pt x="1" y="2441"/>
                  </a:cubicBezTo>
                  <a:lnTo>
                    <a:pt x="1" y="3426"/>
                  </a:lnTo>
                  <a:cubicBezTo>
                    <a:pt x="1" y="3863"/>
                    <a:pt x="351" y="4219"/>
                    <a:pt x="793" y="4219"/>
                  </a:cubicBezTo>
                  <a:lnTo>
                    <a:pt x="4094" y="4219"/>
                  </a:lnTo>
                  <a:cubicBezTo>
                    <a:pt x="4531" y="4219"/>
                    <a:pt x="4886" y="3863"/>
                    <a:pt x="4886" y="3426"/>
                  </a:cubicBezTo>
                  <a:lnTo>
                    <a:pt x="4886" y="2441"/>
                  </a:lnTo>
                  <a:cubicBezTo>
                    <a:pt x="4882" y="1091"/>
                    <a:pt x="3786" y="1"/>
                    <a:pt x="24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87"/>
            <p:cNvSpPr/>
            <p:nvPr/>
          </p:nvSpPr>
          <p:spPr>
            <a:xfrm>
              <a:off x="5397096" y="3983208"/>
              <a:ext cx="43040" cy="35736"/>
            </a:xfrm>
            <a:custGeom>
              <a:avLst/>
              <a:gdLst/>
              <a:ahLst/>
              <a:cxnLst/>
              <a:rect l="l" t="t" r="r" b="b"/>
              <a:pathLst>
                <a:path w="1644" h="1365" extrusionOk="0">
                  <a:moveTo>
                    <a:pt x="1110" y="380"/>
                  </a:moveTo>
                  <a:cubicBezTo>
                    <a:pt x="1192" y="385"/>
                    <a:pt x="1254" y="452"/>
                    <a:pt x="1259" y="534"/>
                  </a:cubicBezTo>
                  <a:lnTo>
                    <a:pt x="1259" y="827"/>
                  </a:lnTo>
                  <a:cubicBezTo>
                    <a:pt x="1259" y="909"/>
                    <a:pt x="1187" y="981"/>
                    <a:pt x="1105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36" y="1"/>
                    <a:pt x="0" y="241"/>
                    <a:pt x="0" y="534"/>
                  </a:cubicBezTo>
                  <a:lnTo>
                    <a:pt x="0" y="832"/>
                  </a:lnTo>
                  <a:cubicBezTo>
                    <a:pt x="0" y="1125"/>
                    <a:pt x="236" y="1365"/>
                    <a:pt x="533" y="1365"/>
                  </a:cubicBezTo>
                  <a:lnTo>
                    <a:pt x="1110" y="1365"/>
                  </a:lnTo>
                  <a:cubicBezTo>
                    <a:pt x="1403" y="1365"/>
                    <a:pt x="1643" y="1125"/>
                    <a:pt x="1643" y="832"/>
                  </a:cubicBezTo>
                  <a:lnTo>
                    <a:pt x="1643" y="534"/>
                  </a:lnTo>
                  <a:cubicBezTo>
                    <a:pt x="1643" y="241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7"/>
            <p:cNvSpPr/>
            <p:nvPr/>
          </p:nvSpPr>
          <p:spPr>
            <a:xfrm>
              <a:off x="5459718" y="3983208"/>
              <a:ext cx="55632" cy="35736"/>
            </a:xfrm>
            <a:custGeom>
              <a:avLst/>
              <a:gdLst/>
              <a:ahLst/>
              <a:cxnLst/>
              <a:rect l="l" t="t" r="r" b="b"/>
              <a:pathLst>
                <a:path w="2125" h="1365" extrusionOk="0">
                  <a:moveTo>
                    <a:pt x="1591" y="380"/>
                  </a:moveTo>
                  <a:cubicBezTo>
                    <a:pt x="1672" y="385"/>
                    <a:pt x="1740" y="452"/>
                    <a:pt x="1744" y="534"/>
                  </a:cubicBezTo>
                  <a:lnTo>
                    <a:pt x="1744" y="827"/>
                  </a:lnTo>
                  <a:cubicBezTo>
                    <a:pt x="1744" y="909"/>
                    <a:pt x="1677" y="981"/>
                    <a:pt x="1591" y="981"/>
                  </a:cubicBezTo>
                  <a:lnTo>
                    <a:pt x="534" y="981"/>
                  </a:lnTo>
                  <a:cubicBezTo>
                    <a:pt x="452" y="981"/>
                    <a:pt x="385" y="909"/>
                    <a:pt x="385" y="827"/>
                  </a:cubicBezTo>
                  <a:lnTo>
                    <a:pt x="385" y="534"/>
                  </a:lnTo>
                  <a:cubicBezTo>
                    <a:pt x="385" y="447"/>
                    <a:pt x="452" y="380"/>
                    <a:pt x="534" y="380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4"/>
                  </a:cubicBezTo>
                  <a:lnTo>
                    <a:pt x="1" y="832"/>
                  </a:lnTo>
                  <a:cubicBezTo>
                    <a:pt x="1" y="1125"/>
                    <a:pt x="241" y="1365"/>
                    <a:pt x="534" y="1365"/>
                  </a:cubicBezTo>
                  <a:lnTo>
                    <a:pt x="1591" y="1365"/>
                  </a:lnTo>
                  <a:cubicBezTo>
                    <a:pt x="1889" y="1365"/>
                    <a:pt x="2124" y="1125"/>
                    <a:pt x="2124" y="832"/>
                  </a:cubicBezTo>
                  <a:lnTo>
                    <a:pt x="2124" y="534"/>
                  </a:lnTo>
                  <a:cubicBezTo>
                    <a:pt x="2124" y="241"/>
                    <a:pt x="1889" y="1"/>
                    <a:pt x="159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7"/>
            <p:cNvSpPr/>
            <p:nvPr/>
          </p:nvSpPr>
          <p:spPr>
            <a:xfrm>
              <a:off x="5535195" y="3983208"/>
              <a:ext cx="43040" cy="35631"/>
            </a:xfrm>
            <a:custGeom>
              <a:avLst/>
              <a:gdLst/>
              <a:ahLst/>
              <a:cxnLst/>
              <a:rect l="l" t="t" r="r" b="b"/>
              <a:pathLst>
                <a:path w="1644" h="1361" extrusionOk="0">
                  <a:moveTo>
                    <a:pt x="1110" y="380"/>
                  </a:moveTo>
                  <a:cubicBezTo>
                    <a:pt x="1191" y="385"/>
                    <a:pt x="1259" y="452"/>
                    <a:pt x="1264" y="534"/>
                  </a:cubicBezTo>
                  <a:lnTo>
                    <a:pt x="1264" y="827"/>
                  </a:lnTo>
                  <a:cubicBezTo>
                    <a:pt x="1264" y="909"/>
                    <a:pt x="1191" y="981"/>
                    <a:pt x="1110" y="981"/>
                  </a:cubicBezTo>
                  <a:lnTo>
                    <a:pt x="533" y="981"/>
                  </a:lnTo>
                  <a:cubicBezTo>
                    <a:pt x="447" y="981"/>
                    <a:pt x="380" y="909"/>
                    <a:pt x="380" y="827"/>
                  </a:cubicBezTo>
                  <a:lnTo>
                    <a:pt x="380" y="534"/>
                  </a:lnTo>
                  <a:cubicBezTo>
                    <a:pt x="380" y="447"/>
                    <a:pt x="447" y="380"/>
                    <a:pt x="533" y="380"/>
                  </a:cubicBezTo>
                  <a:close/>
                  <a:moveTo>
                    <a:pt x="533" y="1"/>
                  </a:moveTo>
                  <a:cubicBezTo>
                    <a:pt x="240" y="1"/>
                    <a:pt x="0" y="241"/>
                    <a:pt x="0" y="534"/>
                  </a:cubicBezTo>
                  <a:lnTo>
                    <a:pt x="0" y="827"/>
                  </a:lnTo>
                  <a:cubicBezTo>
                    <a:pt x="0" y="1120"/>
                    <a:pt x="240" y="1360"/>
                    <a:pt x="533" y="1360"/>
                  </a:cubicBezTo>
                  <a:lnTo>
                    <a:pt x="1110" y="1360"/>
                  </a:lnTo>
                  <a:cubicBezTo>
                    <a:pt x="1403" y="1360"/>
                    <a:pt x="1643" y="1120"/>
                    <a:pt x="1643" y="827"/>
                  </a:cubicBezTo>
                  <a:lnTo>
                    <a:pt x="1643" y="534"/>
                  </a:lnTo>
                  <a:cubicBezTo>
                    <a:pt x="1643" y="236"/>
                    <a:pt x="1403" y="1"/>
                    <a:pt x="111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7"/>
            <p:cNvSpPr/>
            <p:nvPr/>
          </p:nvSpPr>
          <p:spPr>
            <a:xfrm>
              <a:off x="5376073" y="3825368"/>
              <a:ext cx="223158" cy="340994"/>
            </a:xfrm>
            <a:custGeom>
              <a:avLst/>
              <a:gdLst/>
              <a:ahLst/>
              <a:cxnLst/>
              <a:rect l="l" t="t" r="r" b="b"/>
              <a:pathLst>
                <a:path w="8524" h="13025" extrusionOk="0">
                  <a:moveTo>
                    <a:pt x="4939" y="11151"/>
                  </a:moveTo>
                  <a:lnTo>
                    <a:pt x="4939" y="12640"/>
                  </a:lnTo>
                  <a:lnTo>
                    <a:pt x="3580" y="12640"/>
                  </a:lnTo>
                  <a:lnTo>
                    <a:pt x="3580" y="11151"/>
                  </a:lnTo>
                  <a:close/>
                  <a:moveTo>
                    <a:pt x="2134" y="1"/>
                  </a:moveTo>
                  <a:cubicBezTo>
                    <a:pt x="957" y="1"/>
                    <a:pt x="6" y="957"/>
                    <a:pt x="1" y="2129"/>
                  </a:cubicBezTo>
                  <a:lnTo>
                    <a:pt x="1" y="8384"/>
                  </a:lnTo>
                  <a:cubicBezTo>
                    <a:pt x="1" y="9066"/>
                    <a:pt x="558" y="9623"/>
                    <a:pt x="1245" y="9623"/>
                  </a:cubicBezTo>
                  <a:lnTo>
                    <a:pt x="3200" y="9623"/>
                  </a:lnTo>
                  <a:lnTo>
                    <a:pt x="3200" y="9709"/>
                  </a:lnTo>
                  <a:cubicBezTo>
                    <a:pt x="3200" y="9834"/>
                    <a:pt x="3295" y="9897"/>
                    <a:pt x="3390" y="9897"/>
                  </a:cubicBezTo>
                  <a:cubicBezTo>
                    <a:pt x="3485" y="9897"/>
                    <a:pt x="3580" y="9834"/>
                    <a:pt x="3580" y="9709"/>
                  </a:cubicBezTo>
                  <a:lnTo>
                    <a:pt x="3580" y="8393"/>
                  </a:lnTo>
                  <a:lnTo>
                    <a:pt x="4939" y="8393"/>
                  </a:lnTo>
                  <a:lnTo>
                    <a:pt x="4939" y="10776"/>
                  </a:lnTo>
                  <a:lnTo>
                    <a:pt x="3580" y="10776"/>
                  </a:lnTo>
                  <a:lnTo>
                    <a:pt x="3580" y="10627"/>
                  </a:lnTo>
                  <a:cubicBezTo>
                    <a:pt x="3580" y="10500"/>
                    <a:pt x="3485" y="10436"/>
                    <a:pt x="3390" y="10436"/>
                  </a:cubicBezTo>
                  <a:cubicBezTo>
                    <a:pt x="3295" y="10436"/>
                    <a:pt x="3200" y="10500"/>
                    <a:pt x="3200" y="10627"/>
                  </a:cubicBezTo>
                  <a:lnTo>
                    <a:pt x="3200" y="12832"/>
                  </a:lnTo>
                  <a:cubicBezTo>
                    <a:pt x="3200" y="12938"/>
                    <a:pt x="3287" y="13024"/>
                    <a:pt x="3388" y="13024"/>
                  </a:cubicBezTo>
                  <a:lnTo>
                    <a:pt x="5132" y="13024"/>
                  </a:lnTo>
                  <a:cubicBezTo>
                    <a:pt x="5237" y="13024"/>
                    <a:pt x="5319" y="12938"/>
                    <a:pt x="5319" y="12832"/>
                  </a:cubicBezTo>
                  <a:lnTo>
                    <a:pt x="5319" y="9623"/>
                  </a:lnTo>
                  <a:lnTo>
                    <a:pt x="7279" y="9623"/>
                  </a:lnTo>
                  <a:cubicBezTo>
                    <a:pt x="7961" y="9623"/>
                    <a:pt x="8519" y="9066"/>
                    <a:pt x="8519" y="8384"/>
                  </a:cubicBezTo>
                  <a:lnTo>
                    <a:pt x="8519" y="2129"/>
                  </a:lnTo>
                  <a:cubicBezTo>
                    <a:pt x="8523" y="952"/>
                    <a:pt x="7567" y="1"/>
                    <a:pt x="6390" y="1"/>
                  </a:cubicBezTo>
                  <a:lnTo>
                    <a:pt x="6016" y="1"/>
                  </a:lnTo>
                  <a:cubicBezTo>
                    <a:pt x="5761" y="1"/>
                    <a:pt x="5761" y="380"/>
                    <a:pt x="6016" y="380"/>
                  </a:cubicBezTo>
                  <a:lnTo>
                    <a:pt x="6390" y="380"/>
                  </a:lnTo>
                  <a:cubicBezTo>
                    <a:pt x="7356" y="380"/>
                    <a:pt x="8139" y="1163"/>
                    <a:pt x="8139" y="2129"/>
                  </a:cubicBezTo>
                  <a:lnTo>
                    <a:pt x="8139" y="8379"/>
                  </a:lnTo>
                  <a:cubicBezTo>
                    <a:pt x="8139" y="8854"/>
                    <a:pt x="7755" y="9239"/>
                    <a:pt x="7279" y="9239"/>
                  </a:cubicBezTo>
                  <a:lnTo>
                    <a:pt x="5324" y="9239"/>
                  </a:lnTo>
                  <a:lnTo>
                    <a:pt x="5324" y="8388"/>
                  </a:lnTo>
                  <a:lnTo>
                    <a:pt x="5550" y="8388"/>
                  </a:lnTo>
                  <a:cubicBezTo>
                    <a:pt x="5799" y="8388"/>
                    <a:pt x="5799" y="8009"/>
                    <a:pt x="5550" y="8009"/>
                  </a:cubicBezTo>
                  <a:lnTo>
                    <a:pt x="2975" y="8009"/>
                  </a:lnTo>
                  <a:cubicBezTo>
                    <a:pt x="2720" y="8009"/>
                    <a:pt x="2720" y="8388"/>
                    <a:pt x="2975" y="8388"/>
                  </a:cubicBezTo>
                  <a:lnTo>
                    <a:pt x="3200" y="8388"/>
                  </a:lnTo>
                  <a:lnTo>
                    <a:pt x="3200" y="9239"/>
                  </a:lnTo>
                  <a:lnTo>
                    <a:pt x="1245" y="9239"/>
                  </a:lnTo>
                  <a:cubicBezTo>
                    <a:pt x="770" y="9239"/>
                    <a:pt x="385" y="8854"/>
                    <a:pt x="385" y="8379"/>
                  </a:cubicBezTo>
                  <a:lnTo>
                    <a:pt x="385" y="2129"/>
                  </a:lnTo>
                  <a:cubicBezTo>
                    <a:pt x="385" y="1163"/>
                    <a:pt x="1168" y="380"/>
                    <a:pt x="2134" y="380"/>
                  </a:cubicBezTo>
                  <a:lnTo>
                    <a:pt x="4925" y="380"/>
                  </a:lnTo>
                  <a:cubicBezTo>
                    <a:pt x="5180" y="380"/>
                    <a:pt x="5180" y="1"/>
                    <a:pt x="49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7"/>
            <p:cNvSpPr/>
            <p:nvPr/>
          </p:nvSpPr>
          <p:spPr>
            <a:xfrm>
              <a:off x="5477442" y="4130104"/>
              <a:ext cx="17776" cy="15158"/>
            </a:xfrm>
            <a:custGeom>
              <a:avLst/>
              <a:gdLst/>
              <a:ahLst/>
              <a:cxnLst/>
              <a:rect l="l" t="t" r="r" b="b"/>
              <a:pathLst>
                <a:path w="679" h="579" extrusionOk="0">
                  <a:moveTo>
                    <a:pt x="390" y="1"/>
                  </a:moveTo>
                  <a:cubicBezTo>
                    <a:pt x="131" y="1"/>
                    <a:pt x="1" y="313"/>
                    <a:pt x="184" y="495"/>
                  </a:cubicBezTo>
                  <a:cubicBezTo>
                    <a:pt x="242" y="553"/>
                    <a:pt x="315" y="579"/>
                    <a:pt x="386" y="579"/>
                  </a:cubicBezTo>
                  <a:cubicBezTo>
                    <a:pt x="535" y="579"/>
                    <a:pt x="678" y="465"/>
                    <a:pt x="678" y="289"/>
                  </a:cubicBezTo>
                  <a:cubicBezTo>
                    <a:pt x="678" y="130"/>
                    <a:pt x="549" y="1"/>
                    <a:pt x="390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7"/>
            <p:cNvSpPr/>
            <p:nvPr/>
          </p:nvSpPr>
          <p:spPr>
            <a:xfrm>
              <a:off x="5447911" y="3888122"/>
              <a:ext cx="28196" cy="46312"/>
            </a:xfrm>
            <a:custGeom>
              <a:avLst/>
              <a:gdLst/>
              <a:ahLst/>
              <a:cxnLst/>
              <a:rect l="l" t="t" r="r" b="b"/>
              <a:pathLst>
                <a:path w="1077" h="1769" extrusionOk="0">
                  <a:moveTo>
                    <a:pt x="697" y="380"/>
                  </a:moveTo>
                  <a:lnTo>
                    <a:pt x="697" y="693"/>
                  </a:lnTo>
                  <a:lnTo>
                    <a:pt x="384" y="693"/>
                  </a:lnTo>
                  <a:lnTo>
                    <a:pt x="384" y="380"/>
                  </a:lnTo>
                  <a:close/>
                  <a:moveTo>
                    <a:pt x="697" y="1077"/>
                  </a:moveTo>
                  <a:lnTo>
                    <a:pt x="697" y="1389"/>
                  </a:lnTo>
                  <a:lnTo>
                    <a:pt x="384" y="1389"/>
                  </a:lnTo>
                  <a:lnTo>
                    <a:pt x="384" y="1077"/>
                  </a:lnTo>
                  <a:close/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7" y="1769"/>
                    <a:pt x="192" y="1769"/>
                  </a:cubicBezTo>
                  <a:lnTo>
                    <a:pt x="889" y="1769"/>
                  </a:lnTo>
                  <a:cubicBezTo>
                    <a:pt x="990" y="1769"/>
                    <a:pt x="1076" y="1682"/>
                    <a:pt x="1076" y="1581"/>
                  </a:cubicBezTo>
                  <a:lnTo>
                    <a:pt x="1076" y="193"/>
                  </a:lnTo>
                  <a:cubicBezTo>
                    <a:pt x="1076" y="87"/>
                    <a:pt x="990" y="1"/>
                    <a:pt x="88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7"/>
            <p:cNvSpPr/>
            <p:nvPr/>
          </p:nvSpPr>
          <p:spPr>
            <a:xfrm>
              <a:off x="5499093" y="3888122"/>
              <a:ext cx="29714" cy="46312"/>
            </a:xfrm>
            <a:custGeom>
              <a:avLst/>
              <a:gdLst/>
              <a:ahLst/>
              <a:cxnLst/>
              <a:rect l="l" t="t" r="r" b="b"/>
              <a:pathLst>
                <a:path w="1135" h="1769" extrusionOk="0">
                  <a:moveTo>
                    <a:pt x="692" y="1077"/>
                  </a:moveTo>
                  <a:lnTo>
                    <a:pt x="692" y="1389"/>
                  </a:lnTo>
                  <a:lnTo>
                    <a:pt x="380" y="1389"/>
                  </a:lnTo>
                  <a:lnTo>
                    <a:pt x="380" y="1077"/>
                  </a:lnTo>
                  <a:close/>
                  <a:moveTo>
                    <a:pt x="188" y="1"/>
                  </a:moveTo>
                  <a:cubicBezTo>
                    <a:pt x="82" y="1"/>
                    <a:pt x="0" y="87"/>
                    <a:pt x="0" y="193"/>
                  </a:cubicBezTo>
                  <a:lnTo>
                    <a:pt x="0" y="1581"/>
                  </a:lnTo>
                  <a:cubicBezTo>
                    <a:pt x="0" y="1682"/>
                    <a:pt x="82" y="1769"/>
                    <a:pt x="188" y="1769"/>
                  </a:cubicBezTo>
                  <a:lnTo>
                    <a:pt x="884" y="1769"/>
                  </a:lnTo>
                  <a:cubicBezTo>
                    <a:pt x="990" y="1769"/>
                    <a:pt x="1072" y="1682"/>
                    <a:pt x="1072" y="1581"/>
                  </a:cubicBezTo>
                  <a:lnTo>
                    <a:pt x="1072" y="885"/>
                  </a:lnTo>
                  <a:cubicBezTo>
                    <a:pt x="1072" y="779"/>
                    <a:pt x="990" y="697"/>
                    <a:pt x="884" y="697"/>
                  </a:cubicBezTo>
                  <a:lnTo>
                    <a:pt x="380" y="697"/>
                  </a:lnTo>
                  <a:lnTo>
                    <a:pt x="380" y="385"/>
                  </a:lnTo>
                  <a:lnTo>
                    <a:pt x="884" y="385"/>
                  </a:lnTo>
                  <a:cubicBezTo>
                    <a:pt x="1134" y="385"/>
                    <a:pt x="1134" y="6"/>
                    <a:pt x="884" y="6"/>
                  </a:cubicBezTo>
                  <a:lnTo>
                    <a:pt x="188" y="6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7"/>
            <p:cNvSpPr/>
            <p:nvPr/>
          </p:nvSpPr>
          <p:spPr>
            <a:xfrm>
              <a:off x="5480898" y="3922601"/>
              <a:ext cx="15708" cy="17305"/>
            </a:xfrm>
            <a:custGeom>
              <a:avLst/>
              <a:gdLst/>
              <a:ahLst/>
              <a:cxnLst/>
              <a:rect l="l" t="t" r="r" b="b"/>
              <a:pathLst>
                <a:path w="600" h="661" extrusionOk="0">
                  <a:moveTo>
                    <a:pt x="378" y="0"/>
                  </a:moveTo>
                  <a:cubicBezTo>
                    <a:pt x="309" y="0"/>
                    <a:pt x="245" y="39"/>
                    <a:pt x="215" y="106"/>
                  </a:cubicBezTo>
                  <a:lnTo>
                    <a:pt x="71" y="384"/>
                  </a:lnTo>
                  <a:cubicBezTo>
                    <a:pt x="0" y="536"/>
                    <a:pt x="125" y="661"/>
                    <a:pt x="250" y="661"/>
                  </a:cubicBezTo>
                  <a:cubicBezTo>
                    <a:pt x="312" y="661"/>
                    <a:pt x="374" y="630"/>
                    <a:pt x="412" y="557"/>
                  </a:cubicBezTo>
                  <a:lnTo>
                    <a:pt x="556" y="279"/>
                  </a:lnTo>
                  <a:cubicBezTo>
                    <a:pt x="599" y="183"/>
                    <a:pt x="561" y="72"/>
                    <a:pt x="470" y="24"/>
                  </a:cubicBezTo>
                  <a:cubicBezTo>
                    <a:pt x="440" y="8"/>
                    <a:pt x="409" y="0"/>
                    <a:pt x="37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26" name="Google Shape;17526;p87"/>
          <p:cNvGrpSpPr/>
          <p:nvPr/>
        </p:nvGrpSpPr>
        <p:grpSpPr>
          <a:xfrm>
            <a:off x="6716044" y="3825395"/>
            <a:ext cx="197973" cy="340314"/>
            <a:chOff x="6716044" y="3825395"/>
            <a:chExt cx="197973" cy="340314"/>
          </a:xfrm>
        </p:grpSpPr>
        <p:sp>
          <p:nvSpPr>
            <p:cNvPr id="17527" name="Google Shape;17527;p87"/>
            <p:cNvSpPr/>
            <p:nvPr/>
          </p:nvSpPr>
          <p:spPr>
            <a:xfrm>
              <a:off x="6721568" y="3982841"/>
              <a:ext cx="186925" cy="179700"/>
            </a:xfrm>
            <a:custGeom>
              <a:avLst/>
              <a:gdLst/>
              <a:ahLst/>
              <a:cxnLst/>
              <a:rect l="l" t="t" r="r" b="b"/>
              <a:pathLst>
                <a:path w="7140" h="6864" extrusionOk="0">
                  <a:moveTo>
                    <a:pt x="2888" y="0"/>
                  </a:moveTo>
                  <a:lnTo>
                    <a:pt x="2888" y="1081"/>
                  </a:lnTo>
                  <a:lnTo>
                    <a:pt x="2725" y="1081"/>
                  </a:lnTo>
                  <a:cubicBezTo>
                    <a:pt x="1735" y="1081"/>
                    <a:pt x="875" y="1758"/>
                    <a:pt x="640" y="2719"/>
                  </a:cubicBezTo>
                  <a:lnTo>
                    <a:pt x="529" y="3185"/>
                  </a:lnTo>
                  <a:lnTo>
                    <a:pt x="385" y="3776"/>
                  </a:lnTo>
                  <a:lnTo>
                    <a:pt x="97" y="4953"/>
                  </a:lnTo>
                  <a:cubicBezTo>
                    <a:pt x="1" y="5361"/>
                    <a:pt x="183" y="5784"/>
                    <a:pt x="548" y="5996"/>
                  </a:cubicBezTo>
                  <a:cubicBezTo>
                    <a:pt x="1555" y="6574"/>
                    <a:pt x="2562" y="6864"/>
                    <a:pt x="3570" y="6864"/>
                  </a:cubicBezTo>
                  <a:cubicBezTo>
                    <a:pt x="4578" y="6864"/>
                    <a:pt x="5585" y="6574"/>
                    <a:pt x="6592" y="5996"/>
                  </a:cubicBezTo>
                  <a:cubicBezTo>
                    <a:pt x="6957" y="5784"/>
                    <a:pt x="7140" y="5361"/>
                    <a:pt x="7043" y="4953"/>
                  </a:cubicBezTo>
                  <a:lnTo>
                    <a:pt x="6496" y="2719"/>
                  </a:lnTo>
                  <a:cubicBezTo>
                    <a:pt x="6265" y="1758"/>
                    <a:pt x="5405" y="1081"/>
                    <a:pt x="4416" y="1081"/>
                  </a:cubicBezTo>
                  <a:lnTo>
                    <a:pt x="4252" y="1081"/>
                  </a:lnTo>
                  <a:lnTo>
                    <a:pt x="4252" y="0"/>
                  </a:lnTo>
                  <a:cubicBezTo>
                    <a:pt x="4039" y="111"/>
                    <a:pt x="3804" y="166"/>
                    <a:pt x="3570" y="166"/>
                  </a:cubicBezTo>
                  <a:cubicBezTo>
                    <a:pt x="3336" y="166"/>
                    <a:pt x="3102" y="111"/>
                    <a:pt x="28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7"/>
            <p:cNvSpPr/>
            <p:nvPr/>
          </p:nvSpPr>
          <p:spPr>
            <a:xfrm>
              <a:off x="6803459" y="3982841"/>
              <a:ext cx="105165" cy="179726"/>
            </a:xfrm>
            <a:custGeom>
              <a:avLst/>
              <a:gdLst/>
              <a:ahLst/>
              <a:cxnLst/>
              <a:rect l="l" t="t" r="r" b="b"/>
              <a:pathLst>
                <a:path w="4017" h="6865" extrusionOk="0">
                  <a:moveTo>
                    <a:pt x="1124" y="0"/>
                  </a:moveTo>
                  <a:cubicBezTo>
                    <a:pt x="913" y="111"/>
                    <a:pt x="678" y="168"/>
                    <a:pt x="442" y="168"/>
                  </a:cubicBezTo>
                  <a:cubicBezTo>
                    <a:pt x="378" y="168"/>
                    <a:pt x="309" y="270"/>
                    <a:pt x="244" y="270"/>
                  </a:cubicBezTo>
                  <a:cubicBezTo>
                    <a:pt x="241" y="270"/>
                    <a:pt x="238" y="270"/>
                    <a:pt x="236" y="269"/>
                  </a:cubicBezTo>
                  <a:lnTo>
                    <a:pt x="236" y="1081"/>
                  </a:lnTo>
                  <a:lnTo>
                    <a:pt x="399" y="1081"/>
                  </a:lnTo>
                  <a:cubicBezTo>
                    <a:pt x="1389" y="1081"/>
                    <a:pt x="2248" y="1758"/>
                    <a:pt x="2484" y="2719"/>
                  </a:cubicBezTo>
                  <a:lnTo>
                    <a:pt x="3027" y="4953"/>
                  </a:lnTo>
                  <a:cubicBezTo>
                    <a:pt x="3128" y="5361"/>
                    <a:pt x="2940" y="5784"/>
                    <a:pt x="2580" y="5996"/>
                  </a:cubicBezTo>
                  <a:cubicBezTo>
                    <a:pt x="1720" y="6490"/>
                    <a:pt x="860" y="6774"/>
                    <a:pt x="0" y="6846"/>
                  </a:cubicBezTo>
                  <a:cubicBezTo>
                    <a:pt x="147" y="6858"/>
                    <a:pt x="293" y="6864"/>
                    <a:pt x="440" y="6864"/>
                  </a:cubicBezTo>
                  <a:cubicBezTo>
                    <a:pt x="1451" y="6864"/>
                    <a:pt x="2462" y="6575"/>
                    <a:pt x="3469" y="5996"/>
                  </a:cubicBezTo>
                  <a:cubicBezTo>
                    <a:pt x="3834" y="5784"/>
                    <a:pt x="4016" y="5361"/>
                    <a:pt x="3915" y="4953"/>
                  </a:cubicBezTo>
                  <a:lnTo>
                    <a:pt x="3368" y="2719"/>
                  </a:lnTo>
                  <a:cubicBezTo>
                    <a:pt x="3137" y="1758"/>
                    <a:pt x="2277" y="1081"/>
                    <a:pt x="1288" y="1081"/>
                  </a:cubicBezTo>
                  <a:lnTo>
                    <a:pt x="1124" y="108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7"/>
            <p:cNvSpPr/>
            <p:nvPr/>
          </p:nvSpPr>
          <p:spPr>
            <a:xfrm>
              <a:off x="6797045" y="3982841"/>
              <a:ext cx="6309" cy="7069"/>
            </a:xfrm>
            <a:custGeom>
              <a:avLst/>
              <a:gdLst/>
              <a:ahLst/>
              <a:cxnLst/>
              <a:rect l="l" t="t" r="r" b="b"/>
              <a:pathLst>
                <a:path w="241" h="270" extrusionOk="0">
                  <a:moveTo>
                    <a:pt x="0" y="0"/>
                  </a:moveTo>
                  <a:lnTo>
                    <a:pt x="0" y="269"/>
                  </a:lnTo>
                  <a:cubicBezTo>
                    <a:pt x="82" y="260"/>
                    <a:pt x="163" y="245"/>
                    <a:pt x="240" y="216"/>
                  </a:cubicBezTo>
                  <a:cubicBezTo>
                    <a:pt x="159" y="192"/>
                    <a:pt x="77" y="39"/>
                    <a:pt x="0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7"/>
            <p:cNvSpPr/>
            <p:nvPr/>
          </p:nvSpPr>
          <p:spPr>
            <a:xfrm>
              <a:off x="6761309" y="3982841"/>
              <a:ext cx="109197" cy="121135"/>
            </a:xfrm>
            <a:custGeom>
              <a:avLst/>
              <a:gdLst/>
              <a:ahLst/>
              <a:cxnLst/>
              <a:rect l="l" t="t" r="r" b="b"/>
              <a:pathLst>
                <a:path w="4171" h="4627" extrusionOk="0">
                  <a:moveTo>
                    <a:pt x="1375" y="0"/>
                  </a:moveTo>
                  <a:lnTo>
                    <a:pt x="1375" y="1081"/>
                  </a:lnTo>
                  <a:lnTo>
                    <a:pt x="1211" y="1081"/>
                  </a:lnTo>
                  <a:cubicBezTo>
                    <a:pt x="942" y="1081"/>
                    <a:pt x="678" y="1129"/>
                    <a:pt x="428" y="1225"/>
                  </a:cubicBezTo>
                  <a:lnTo>
                    <a:pt x="1" y="2570"/>
                  </a:lnTo>
                  <a:lnTo>
                    <a:pt x="1" y="2570"/>
                  </a:lnTo>
                  <a:lnTo>
                    <a:pt x="721" y="2301"/>
                  </a:lnTo>
                  <a:lnTo>
                    <a:pt x="2086" y="4626"/>
                  </a:lnTo>
                  <a:lnTo>
                    <a:pt x="3450" y="2311"/>
                  </a:lnTo>
                  <a:lnTo>
                    <a:pt x="4171" y="2575"/>
                  </a:lnTo>
                  <a:lnTo>
                    <a:pt x="4171" y="2575"/>
                  </a:lnTo>
                  <a:lnTo>
                    <a:pt x="3753" y="1259"/>
                  </a:lnTo>
                  <a:cubicBezTo>
                    <a:pt x="3484" y="1144"/>
                    <a:pt x="3195" y="1081"/>
                    <a:pt x="2902" y="1081"/>
                  </a:cubicBezTo>
                  <a:lnTo>
                    <a:pt x="2739" y="1081"/>
                  </a:lnTo>
                  <a:lnTo>
                    <a:pt x="2739" y="0"/>
                  </a:lnTo>
                  <a:cubicBezTo>
                    <a:pt x="2525" y="111"/>
                    <a:pt x="2291" y="166"/>
                    <a:pt x="2057" y="166"/>
                  </a:cubicBezTo>
                  <a:cubicBezTo>
                    <a:pt x="1823" y="166"/>
                    <a:pt x="1589" y="111"/>
                    <a:pt x="1375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7"/>
            <p:cNvSpPr/>
            <p:nvPr/>
          </p:nvSpPr>
          <p:spPr>
            <a:xfrm>
              <a:off x="6781573" y="3982841"/>
              <a:ext cx="66183" cy="121266"/>
            </a:xfrm>
            <a:custGeom>
              <a:avLst/>
              <a:gdLst/>
              <a:ahLst/>
              <a:cxnLst/>
              <a:rect l="l" t="t" r="r" b="b"/>
              <a:pathLst>
                <a:path w="2528" h="4632" extrusionOk="0">
                  <a:moveTo>
                    <a:pt x="596" y="0"/>
                  </a:moveTo>
                  <a:lnTo>
                    <a:pt x="596" y="1081"/>
                  </a:lnTo>
                  <a:lnTo>
                    <a:pt x="433" y="1081"/>
                  </a:lnTo>
                  <a:cubicBezTo>
                    <a:pt x="288" y="1081"/>
                    <a:pt x="144" y="1095"/>
                    <a:pt x="0" y="1124"/>
                  </a:cubicBezTo>
                  <a:cubicBezTo>
                    <a:pt x="15" y="1144"/>
                    <a:pt x="29" y="1163"/>
                    <a:pt x="48" y="1177"/>
                  </a:cubicBezTo>
                  <a:lnTo>
                    <a:pt x="1312" y="4631"/>
                  </a:lnTo>
                  <a:lnTo>
                    <a:pt x="2508" y="1177"/>
                  </a:lnTo>
                  <a:lnTo>
                    <a:pt x="2527" y="1124"/>
                  </a:lnTo>
                  <a:cubicBezTo>
                    <a:pt x="2393" y="1095"/>
                    <a:pt x="2258" y="1081"/>
                    <a:pt x="2124" y="1081"/>
                  </a:cubicBezTo>
                  <a:lnTo>
                    <a:pt x="1960" y="1081"/>
                  </a:lnTo>
                  <a:lnTo>
                    <a:pt x="1960" y="0"/>
                  </a:lnTo>
                  <a:cubicBezTo>
                    <a:pt x="1747" y="111"/>
                    <a:pt x="1512" y="166"/>
                    <a:pt x="1278" y="166"/>
                  </a:cubicBezTo>
                  <a:cubicBezTo>
                    <a:pt x="1044" y="166"/>
                    <a:pt x="810" y="111"/>
                    <a:pt x="59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7"/>
            <p:cNvSpPr/>
            <p:nvPr/>
          </p:nvSpPr>
          <p:spPr>
            <a:xfrm>
              <a:off x="6781573" y="3995041"/>
              <a:ext cx="66288" cy="43773"/>
            </a:xfrm>
            <a:custGeom>
              <a:avLst/>
              <a:gdLst/>
              <a:ahLst/>
              <a:cxnLst/>
              <a:rect l="l" t="t" r="r" b="b"/>
              <a:pathLst>
                <a:path w="2532" h="1672" extrusionOk="0">
                  <a:moveTo>
                    <a:pt x="1960" y="0"/>
                  </a:moveTo>
                  <a:lnTo>
                    <a:pt x="1158" y="245"/>
                  </a:lnTo>
                  <a:lnTo>
                    <a:pt x="596" y="178"/>
                  </a:lnTo>
                  <a:lnTo>
                    <a:pt x="596" y="620"/>
                  </a:lnTo>
                  <a:lnTo>
                    <a:pt x="433" y="620"/>
                  </a:lnTo>
                  <a:cubicBezTo>
                    <a:pt x="288" y="620"/>
                    <a:pt x="144" y="634"/>
                    <a:pt x="0" y="663"/>
                  </a:cubicBezTo>
                  <a:cubicBezTo>
                    <a:pt x="29" y="697"/>
                    <a:pt x="48" y="716"/>
                    <a:pt x="48" y="716"/>
                  </a:cubicBezTo>
                  <a:lnTo>
                    <a:pt x="399" y="1672"/>
                  </a:lnTo>
                  <a:lnTo>
                    <a:pt x="1307" y="764"/>
                  </a:lnTo>
                  <a:lnTo>
                    <a:pt x="2176" y="1672"/>
                  </a:lnTo>
                  <a:lnTo>
                    <a:pt x="2513" y="721"/>
                  </a:lnTo>
                  <a:lnTo>
                    <a:pt x="2532" y="663"/>
                  </a:lnTo>
                  <a:cubicBezTo>
                    <a:pt x="2397" y="634"/>
                    <a:pt x="2263" y="625"/>
                    <a:pt x="2128" y="620"/>
                  </a:cubicBezTo>
                  <a:lnTo>
                    <a:pt x="1960" y="620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7"/>
            <p:cNvSpPr/>
            <p:nvPr/>
          </p:nvSpPr>
          <p:spPr>
            <a:xfrm>
              <a:off x="6741439" y="3832306"/>
              <a:ext cx="144540" cy="121763"/>
            </a:xfrm>
            <a:custGeom>
              <a:avLst/>
              <a:gdLst/>
              <a:ahLst/>
              <a:cxnLst/>
              <a:rect l="l" t="t" r="r" b="b"/>
              <a:pathLst>
                <a:path w="5521" h="4651" extrusionOk="0">
                  <a:moveTo>
                    <a:pt x="2117" y="1"/>
                  </a:moveTo>
                  <a:cubicBezTo>
                    <a:pt x="1003" y="1"/>
                    <a:pt x="9" y="917"/>
                    <a:pt x="1" y="2123"/>
                  </a:cubicBezTo>
                  <a:cubicBezTo>
                    <a:pt x="1" y="2743"/>
                    <a:pt x="44" y="3363"/>
                    <a:pt x="135" y="3977"/>
                  </a:cubicBezTo>
                  <a:cubicBezTo>
                    <a:pt x="188" y="4362"/>
                    <a:pt x="515" y="4650"/>
                    <a:pt x="909" y="4650"/>
                  </a:cubicBezTo>
                  <a:lnTo>
                    <a:pt x="4613" y="4650"/>
                  </a:lnTo>
                  <a:cubicBezTo>
                    <a:pt x="5007" y="4650"/>
                    <a:pt x="5343" y="4357"/>
                    <a:pt x="5391" y="3968"/>
                  </a:cubicBezTo>
                  <a:cubicBezTo>
                    <a:pt x="5453" y="3444"/>
                    <a:pt x="5501" y="2930"/>
                    <a:pt x="5516" y="2445"/>
                  </a:cubicBezTo>
                  <a:lnTo>
                    <a:pt x="5521" y="1830"/>
                  </a:lnTo>
                  <a:cubicBezTo>
                    <a:pt x="5521" y="1624"/>
                    <a:pt x="5511" y="1422"/>
                    <a:pt x="5482" y="1215"/>
                  </a:cubicBezTo>
                  <a:cubicBezTo>
                    <a:pt x="5422" y="574"/>
                    <a:pt x="4886" y="174"/>
                    <a:pt x="4333" y="174"/>
                  </a:cubicBezTo>
                  <a:cubicBezTo>
                    <a:pt x="4041" y="174"/>
                    <a:pt x="3745" y="285"/>
                    <a:pt x="3513" y="533"/>
                  </a:cubicBezTo>
                  <a:lnTo>
                    <a:pt x="3493" y="547"/>
                  </a:lnTo>
                  <a:cubicBezTo>
                    <a:pt x="3311" y="365"/>
                    <a:pt x="3090" y="221"/>
                    <a:pt x="2845" y="134"/>
                  </a:cubicBezTo>
                  <a:cubicBezTo>
                    <a:pt x="2602" y="43"/>
                    <a:pt x="2357" y="1"/>
                    <a:pt x="2117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7"/>
            <p:cNvSpPr/>
            <p:nvPr/>
          </p:nvSpPr>
          <p:spPr>
            <a:xfrm>
              <a:off x="6742329" y="3832306"/>
              <a:ext cx="143650" cy="117470"/>
            </a:xfrm>
            <a:custGeom>
              <a:avLst/>
              <a:gdLst/>
              <a:ahLst/>
              <a:cxnLst/>
              <a:rect l="l" t="t" r="r" b="b"/>
              <a:pathLst>
                <a:path w="5487" h="4487" extrusionOk="0">
                  <a:moveTo>
                    <a:pt x="2081" y="0"/>
                  </a:moveTo>
                  <a:cubicBezTo>
                    <a:pt x="1082" y="0"/>
                    <a:pt x="182" y="736"/>
                    <a:pt x="0" y="1758"/>
                  </a:cubicBezTo>
                  <a:cubicBezTo>
                    <a:pt x="398" y="1151"/>
                    <a:pt x="1062" y="809"/>
                    <a:pt x="1754" y="809"/>
                  </a:cubicBezTo>
                  <a:cubicBezTo>
                    <a:pt x="1999" y="809"/>
                    <a:pt x="2248" y="852"/>
                    <a:pt x="2489" y="941"/>
                  </a:cubicBezTo>
                  <a:cubicBezTo>
                    <a:pt x="2729" y="1028"/>
                    <a:pt x="2950" y="1167"/>
                    <a:pt x="3133" y="1354"/>
                  </a:cubicBezTo>
                  <a:lnTo>
                    <a:pt x="3152" y="1335"/>
                  </a:lnTo>
                  <a:cubicBezTo>
                    <a:pt x="3384" y="1090"/>
                    <a:pt x="3679" y="979"/>
                    <a:pt x="3971" y="979"/>
                  </a:cubicBezTo>
                  <a:cubicBezTo>
                    <a:pt x="4525" y="979"/>
                    <a:pt x="5065" y="1380"/>
                    <a:pt x="5122" y="2022"/>
                  </a:cubicBezTo>
                  <a:cubicBezTo>
                    <a:pt x="5150" y="2224"/>
                    <a:pt x="5160" y="2431"/>
                    <a:pt x="5160" y="2637"/>
                  </a:cubicBezTo>
                  <a:lnTo>
                    <a:pt x="5155" y="3247"/>
                  </a:lnTo>
                  <a:cubicBezTo>
                    <a:pt x="5146" y="3646"/>
                    <a:pt x="5107" y="4059"/>
                    <a:pt x="5064" y="4487"/>
                  </a:cubicBezTo>
                  <a:cubicBezTo>
                    <a:pt x="5227" y="4357"/>
                    <a:pt x="5333" y="4174"/>
                    <a:pt x="5357" y="3968"/>
                  </a:cubicBezTo>
                  <a:cubicBezTo>
                    <a:pt x="5419" y="3439"/>
                    <a:pt x="5463" y="2930"/>
                    <a:pt x="5482" y="2445"/>
                  </a:cubicBezTo>
                  <a:lnTo>
                    <a:pt x="5487" y="1835"/>
                  </a:lnTo>
                  <a:cubicBezTo>
                    <a:pt x="5487" y="1628"/>
                    <a:pt x="5477" y="1422"/>
                    <a:pt x="5448" y="1215"/>
                  </a:cubicBezTo>
                  <a:cubicBezTo>
                    <a:pt x="5388" y="574"/>
                    <a:pt x="4852" y="176"/>
                    <a:pt x="4300" y="176"/>
                  </a:cubicBezTo>
                  <a:cubicBezTo>
                    <a:pt x="4008" y="176"/>
                    <a:pt x="3711" y="287"/>
                    <a:pt x="3479" y="533"/>
                  </a:cubicBezTo>
                  <a:lnTo>
                    <a:pt x="3459" y="547"/>
                  </a:lnTo>
                  <a:cubicBezTo>
                    <a:pt x="3277" y="365"/>
                    <a:pt x="3056" y="226"/>
                    <a:pt x="2811" y="134"/>
                  </a:cubicBezTo>
                  <a:cubicBezTo>
                    <a:pt x="2568" y="43"/>
                    <a:pt x="2322" y="0"/>
                    <a:pt x="20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7"/>
            <p:cNvSpPr/>
            <p:nvPr/>
          </p:nvSpPr>
          <p:spPr>
            <a:xfrm>
              <a:off x="6797150" y="3982946"/>
              <a:ext cx="35762" cy="32097"/>
            </a:xfrm>
            <a:custGeom>
              <a:avLst/>
              <a:gdLst/>
              <a:ahLst/>
              <a:cxnLst/>
              <a:rect l="l" t="t" r="r" b="b"/>
              <a:pathLst>
                <a:path w="1366" h="1226" extrusionOk="0">
                  <a:moveTo>
                    <a:pt x="1" y="1"/>
                  </a:moveTo>
                  <a:lnTo>
                    <a:pt x="1" y="1082"/>
                  </a:lnTo>
                  <a:cubicBezTo>
                    <a:pt x="220" y="1178"/>
                    <a:pt x="453" y="1226"/>
                    <a:pt x="685" y="1226"/>
                  </a:cubicBezTo>
                  <a:cubicBezTo>
                    <a:pt x="917" y="1226"/>
                    <a:pt x="1149" y="1178"/>
                    <a:pt x="1365" y="1082"/>
                  </a:cubicBezTo>
                  <a:lnTo>
                    <a:pt x="1365" y="1"/>
                  </a:lnTo>
                  <a:cubicBezTo>
                    <a:pt x="1152" y="111"/>
                    <a:pt x="917" y="167"/>
                    <a:pt x="683" y="167"/>
                  </a:cubicBezTo>
                  <a:cubicBezTo>
                    <a:pt x="449" y="167"/>
                    <a:pt x="215" y="111"/>
                    <a:pt x="1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7"/>
            <p:cNvSpPr/>
            <p:nvPr/>
          </p:nvSpPr>
          <p:spPr>
            <a:xfrm>
              <a:off x="6797150" y="3982841"/>
              <a:ext cx="35762" cy="17488"/>
            </a:xfrm>
            <a:custGeom>
              <a:avLst/>
              <a:gdLst/>
              <a:ahLst/>
              <a:cxnLst/>
              <a:rect l="l" t="t" r="r" b="b"/>
              <a:pathLst>
                <a:path w="1366" h="668" extrusionOk="0">
                  <a:moveTo>
                    <a:pt x="1" y="0"/>
                  </a:moveTo>
                  <a:lnTo>
                    <a:pt x="1" y="524"/>
                  </a:lnTo>
                  <a:cubicBezTo>
                    <a:pt x="217" y="620"/>
                    <a:pt x="450" y="668"/>
                    <a:pt x="683" y="668"/>
                  </a:cubicBezTo>
                  <a:cubicBezTo>
                    <a:pt x="916" y="668"/>
                    <a:pt x="1149" y="620"/>
                    <a:pt x="1365" y="524"/>
                  </a:cubicBezTo>
                  <a:lnTo>
                    <a:pt x="1365" y="0"/>
                  </a:lnTo>
                  <a:cubicBezTo>
                    <a:pt x="1154" y="111"/>
                    <a:pt x="919" y="168"/>
                    <a:pt x="683" y="168"/>
                  </a:cubicBezTo>
                  <a:cubicBezTo>
                    <a:pt x="448" y="168"/>
                    <a:pt x="212" y="111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87"/>
            <p:cNvSpPr/>
            <p:nvPr/>
          </p:nvSpPr>
          <p:spPr>
            <a:xfrm>
              <a:off x="6770865" y="3886865"/>
              <a:ext cx="88331" cy="101160"/>
            </a:xfrm>
            <a:custGeom>
              <a:avLst/>
              <a:gdLst/>
              <a:ahLst/>
              <a:cxnLst/>
              <a:rect l="l" t="t" r="r" b="b"/>
              <a:pathLst>
                <a:path w="3374" h="3864" extrusionOk="0">
                  <a:moveTo>
                    <a:pt x="1058" y="1"/>
                  </a:moveTo>
                  <a:cubicBezTo>
                    <a:pt x="1058" y="1"/>
                    <a:pt x="592" y="476"/>
                    <a:pt x="1" y="721"/>
                  </a:cubicBezTo>
                  <a:lnTo>
                    <a:pt x="1" y="2177"/>
                  </a:lnTo>
                  <a:cubicBezTo>
                    <a:pt x="1" y="3109"/>
                    <a:pt x="755" y="3863"/>
                    <a:pt x="1687" y="3863"/>
                  </a:cubicBezTo>
                  <a:cubicBezTo>
                    <a:pt x="2619" y="3863"/>
                    <a:pt x="3373" y="3109"/>
                    <a:pt x="3373" y="2177"/>
                  </a:cubicBezTo>
                  <a:lnTo>
                    <a:pt x="3373" y="721"/>
                  </a:lnTo>
                  <a:cubicBezTo>
                    <a:pt x="2547" y="712"/>
                    <a:pt x="1740" y="462"/>
                    <a:pt x="105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87"/>
            <p:cNvSpPr/>
            <p:nvPr/>
          </p:nvSpPr>
          <p:spPr>
            <a:xfrm>
              <a:off x="6785971" y="3886734"/>
              <a:ext cx="73225" cy="97887"/>
            </a:xfrm>
            <a:custGeom>
              <a:avLst/>
              <a:gdLst/>
              <a:ahLst/>
              <a:cxnLst/>
              <a:rect l="l" t="t" r="r" b="b"/>
              <a:pathLst>
                <a:path w="2797" h="3739" extrusionOk="0">
                  <a:moveTo>
                    <a:pt x="481" y="1"/>
                  </a:moveTo>
                  <a:cubicBezTo>
                    <a:pt x="332" y="150"/>
                    <a:pt x="169" y="284"/>
                    <a:pt x="0" y="400"/>
                  </a:cubicBezTo>
                  <a:cubicBezTo>
                    <a:pt x="673" y="837"/>
                    <a:pt x="1456" y="1077"/>
                    <a:pt x="2258" y="1087"/>
                  </a:cubicBezTo>
                  <a:lnTo>
                    <a:pt x="2258" y="2542"/>
                  </a:lnTo>
                  <a:cubicBezTo>
                    <a:pt x="2258" y="2989"/>
                    <a:pt x="2081" y="3421"/>
                    <a:pt x="1763" y="3738"/>
                  </a:cubicBezTo>
                  <a:cubicBezTo>
                    <a:pt x="2388" y="3474"/>
                    <a:pt x="2796" y="2859"/>
                    <a:pt x="2796" y="2182"/>
                  </a:cubicBezTo>
                  <a:lnTo>
                    <a:pt x="2796" y="726"/>
                  </a:lnTo>
                  <a:cubicBezTo>
                    <a:pt x="1970" y="722"/>
                    <a:pt x="1163" y="467"/>
                    <a:pt x="48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7"/>
            <p:cNvSpPr/>
            <p:nvPr/>
          </p:nvSpPr>
          <p:spPr>
            <a:xfrm>
              <a:off x="6716044" y="3825395"/>
              <a:ext cx="197973" cy="340314"/>
            </a:xfrm>
            <a:custGeom>
              <a:avLst/>
              <a:gdLst/>
              <a:ahLst/>
              <a:cxnLst/>
              <a:rect l="l" t="t" r="r" b="b"/>
              <a:pathLst>
                <a:path w="7562" h="12999" extrusionOk="0">
                  <a:moveTo>
                    <a:pt x="3171" y="2531"/>
                  </a:moveTo>
                  <a:cubicBezTo>
                    <a:pt x="3805" y="2916"/>
                    <a:pt x="4531" y="3137"/>
                    <a:pt x="5270" y="3180"/>
                  </a:cubicBezTo>
                  <a:lnTo>
                    <a:pt x="5270" y="4462"/>
                  </a:lnTo>
                  <a:cubicBezTo>
                    <a:pt x="5290" y="5298"/>
                    <a:pt x="4617" y="5990"/>
                    <a:pt x="3776" y="5990"/>
                  </a:cubicBezTo>
                  <a:cubicBezTo>
                    <a:pt x="2940" y="5990"/>
                    <a:pt x="2268" y="5298"/>
                    <a:pt x="2282" y="4462"/>
                  </a:cubicBezTo>
                  <a:lnTo>
                    <a:pt x="2287" y="4462"/>
                  </a:lnTo>
                  <a:lnTo>
                    <a:pt x="2287" y="3122"/>
                  </a:lnTo>
                  <a:cubicBezTo>
                    <a:pt x="2604" y="2968"/>
                    <a:pt x="2902" y="2767"/>
                    <a:pt x="3171" y="2531"/>
                  </a:cubicBezTo>
                  <a:close/>
                  <a:moveTo>
                    <a:pt x="4271" y="6355"/>
                  </a:moveTo>
                  <a:lnTo>
                    <a:pt x="4271" y="6893"/>
                  </a:lnTo>
                  <a:cubicBezTo>
                    <a:pt x="4113" y="6951"/>
                    <a:pt x="3947" y="6980"/>
                    <a:pt x="3781" y="6980"/>
                  </a:cubicBezTo>
                  <a:cubicBezTo>
                    <a:pt x="3615" y="6980"/>
                    <a:pt x="3450" y="6951"/>
                    <a:pt x="3291" y="6893"/>
                  </a:cubicBezTo>
                  <a:lnTo>
                    <a:pt x="3291" y="6355"/>
                  </a:lnTo>
                  <a:cubicBezTo>
                    <a:pt x="3450" y="6403"/>
                    <a:pt x="3614" y="6427"/>
                    <a:pt x="3779" y="6427"/>
                  </a:cubicBezTo>
                  <a:cubicBezTo>
                    <a:pt x="3944" y="6427"/>
                    <a:pt x="4110" y="6403"/>
                    <a:pt x="4271" y="6355"/>
                  </a:cubicBezTo>
                  <a:close/>
                  <a:moveTo>
                    <a:pt x="4631" y="7225"/>
                  </a:moveTo>
                  <a:cubicBezTo>
                    <a:pt x="4679" y="7230"/>
                    <a:pt x="4723" y="7234"/>
                    <a:pt x="4771" y="7239"/>
                  </a:cubicBezTo>
                  <a:lnTo>
                    <a:pt x="4603" y="7724"/>
                  </a:lnTo>
                  <a:lnTo>
                    <a:pt x="4209" y="7311"/>
                  </a:lnTo>
                  <a:cubicBezTo>
                    <a:pt x="4305" y="7287"/>
                    <a:pt x="4401" y="7258"/>
                    <a:pt x="4492" y="7225"/>
                  </a:cubicBezTo>
                  <a:close/>
                  <a:moveTo>
                    <a:pt x="3075" y="7230"/>
                  </a:moveTo>
                  <a:cubicBezTo>
                    <a:pt x="3176" y="7273"/>
                    <a:pt x="3282" y="7306"/>
                    <a:pt x="3392" y="7330"/>
                  </a:cubicBezTo>
                  <a:lnTo>
                    <a:pt x="2984" y="7739"/>
                  </a:lnTo>
                  <a:lnTo>
                    <a:pt x="2801" y="7239"/>
                  </a:lnTo>
                  <a:cubicBezTo>
                    <a:pt x="2844" y="7234"/>
                    <a:pt x="2892" y="7230"/>
                    <a:pt x="2936" y="7230"/>
                  </a:cubicBezTo>
                  <a:close/>
                  <a:moveTo>
                    <a:pt x="2412" y="7302"/>
                  </a:moveTo>
                  <a:lnTo>
                    <a:pt x="2902" y="8642"/>
                  </a:lnTo>
                  <a:lnTo>
                    <a:pt x="2619" y="8162"/>
                  </a:lnTo>
                  <a:cubicBezTo>
                    <a:pt x="2583" y="8101"/>
                    <a:pt x="2521" y="8067"/>
                    <a:pt x="2456" y="8067"/>
                  </a:cubicBezTo>
                  <a:cubicBezTo>
                    <a:pt x="2433" y="8067"/>
                    <a:pt x="2410" y="8071"/>
                    <a:pt x="2388" y="8080"/>
                  </a:cubicBezTo>
                  <a:lnTo>
                    <a:pt x="2032" y="8210"/>
                  </a:lnTo>
                  <a:lnTo>
                    <a:pt x="2032" y="8210"/>
                  </a:lnTo>
                  <a:lnTo>
                    <a:pt x="2316" y="7326"/>
                  </a:lnTo>
                  <a:cubicBezTo>
                    <a:pt x="2345" y="7316"/>
                    <a:pt x="2378" y="7306"/>
                    <a:pt x="2412" y="7302"/>
                  </a:cubicBezTo>
                  <a:close/>
                  <a:moveTo>
                    <a:pt x="5150" y="7306"/>
                  </a:moveTo>
                  <a:cubicBezTo>
                    <a:pt x="5213" y="7321"/>
                    <a:pt x="5266" y="7335"/>
                    <a:pt x="5323" y="7359"/>
                  </a:cubicBezTo>
                  <a:lnTo>
                    <a:pt x="5592" y="8210"/>
                  </a:lnTo>
                  <a:lnTo>
                    <a:pt x="5592" y="8210"/>
                  </a:lnTo>
                  <a:lnTo>
                    <a:pt x="5242" y="8080"/>
                  </a:lnTo>
                  <a:cubicBezTo>
                    <a:pt x="5220" y="8072"/>
                    <a:pt x="5198" y="8068"/>
                    <a:pt x="5176" y="8068"/>
                  </a:cubicBezTo>
                  <a:cubicBezTo>
                    <a:pt x="5109" y="8068"/>
                    <a:pt x="5044" y="8105"/>
                    <a:pt x="5011" y="8166"/>
                  </a:cubicBezTo>
                  <a:lnTo>
                    <a:pt x="4636" y="8801"/>
                  </a:lnTo>
                  <a:lnTo>
                    <a:pt x="5150" y="7306"/>
                  </a:lnTo>
                  <a:close/>
                  <a:moveTo>
                    <a:pt x="3810" y="7455"/>
                  </a:moveTo>
                  <a:lnTo>
                    <a:pt x="4458" y="8133"/>
                  </a:lnTo>
                  <a:lnTo>
                    <a:pt x="3810" y="10006"/>
                  </a:lnTo>
                  <a:lnTo>
                    <a:pt x="3128" y="8133"/>
                  </a:lnTo>
                  <a:lnTo>
                    <a:pt x="3810" y="7455"/>
                  </a:lnTo>
                  <a:close/>
                  <a:moveTo>
                    <a:pt x="5818" y="7624"/>
                  </a:moveTo>
                  <a:lnTo>
                    <a:pt x="5818" y="7624"/>
                  </a:lnTo>
                  <a:cubicBezTo>
                    <a:pt x="6169" y="7893"/>
                    <a:pt x="6419" y="8277"/>
                    <a:pt x="6524" y="8709"/>
                  </a:cubicBezTo>
                  <a:lnTo>
                    <a:pt x="7072" y="10938"/>
                  </a:lnTo>
                  <a:cubicBezTo>
                    <a:pt x="7154" y="11270"/>
                    <a:pt x="7005" y="11611"/>
                    <a:pt x="6712" y="11779"/>
                  </a:cubicBezTo>
                  <a:cubicBezTo>
                    <a:pt x="5804" y="12303"/>
                    <a:pt x="4905" y="12576"/>
                    <a:pt x="4007" y="12615"/>
                  </a:cubicBezTo>
                  <a:lnTo>
                    <a:pt x="4007" y="10636"/>
                  </a:lnTo>
                  <a:lnTo>
                    <a:pt x="5261" y="8493"/>
                  </a:lnTo>
                  <a:lnTo>
                    <a:pt x="5832" y="8700"/>
                  </a:lnTo>
                  <a:cubicBezTo>
                    <a:pt x="5854" y="8707"/>
                    <a:pt x="5876" y="8711"/>
                    <a:pt x="5898" y="8711"/>
                  </a:cubicBezTo>
                  <a:cubicBezTo>
                    <a:pt x="6021" y="8711"/>
                    <a:pt x="6123" y="8590"/>
                    <a:pt x="6082" y="8459"/>
                  </a:cubicBezTo>
                  <a:lnTo>
                    <a:pt x="5818" y="7624"/>
                  </a:lnTo>
                  <a:close/>
                  <a:moveTo>
                    <a:pt x="3081" y="1"/>
                  </a:moveTo>
                  <a:cubicBezTo>
                    <a:pt x="1856" y="1"/>
                    <a:pt x="786" y="1018"/>
                    <a:pt x="779" y="2315"/>
                  </a:cubicBezTo>
                  <a:cubicBezTo>
                    <a:pt x="779" y="2944"/>
                    <a:pt x="822" y="3574"/>
                    <a:pt x="913" y="4193"/>
                  </a:cubicBezTo>
                  <a:cubicBezTo>
                    <a:pt x="980" y="4674"/>
                    <a:pt x="1389" y="5034"/>
                    <a:pt x="1874" y="5034"/>
                  </a:cubicBezTo>
                  <a:lnTo>
                    <a:pt x="2004" y="5034"/>
                  </a:lnTo>
                  <a:cubicBezTo>
                    <a:pt x="2157" y="5495"/>
                    <a:pt x="2479" y="5880"/>
                    <a:pt x="2902" y="6105"/>
                  </a:cubicBezTo>
                  <a:lnTo>
                    <a:pt x="2902" y="6836"/>
                  </a:lnTo>
                  <a:cubicBezTo>
                    <a:pt x="1840" y="6855"/>
                    <a:pt x="918" y="7585"/>
                    <a:pt x="663" y="8618"/>
                  </a:cubicBezTo>
                  <a:lnTo>
                    <a:pt x="582" y="8964"/>
                  </a:lnTo>
                  <a:cubicBezTo>
                    <a:pt x="545" y="9111"/>
                    <a:pt x="657" y="9201"/>
                    <a:pt x="768" y="9201"/>
                  </a:cubicBezTo>
                  <a:cubicBezTo>
                    <a:pt x="846" y="9201"/>
                    <a:pt x="923" y="9156"/>
                    <a:pt x="947" y="9055"/>
                  </a:cubicBezTo>
                  <a:lnTo>
                    <a:pt x="1033" y="8709"/>
                  </a:lnTo>
                  <a:cubicBezTo>
                    <a:pt x="1149" y="8243"/>
                    <a:pt x="1427" y="7840"/>
                    <a:pt x="1821" y="7566"/>
                  </a:cubicBezTo>
                  <a:lnTo>
                    <a:pt x="1821" y="7566"/>
                  </a:lnTo>
                  <a:lnTo>
                    <a:pt x="1542" y="8455"/>
                  </a:lnTo>
                  <a:cubicBezTo>
                    <a:pt x="1498" y="8585"/>
                    <a:pt x="1597" y="8708"/>
                    <a:pt x="1722" y="8708"/>
                  </a:cubicBezTo>
                  <a:cubicBezTo>
                    <a:pt x="1745" y="8708"/>
                    <a:pt x="1769" y="8704"/>
                    <a:pt x="1792" y="8695"/>
                  </a:cubicBezTo>
                  <a:lnTo>
                    <a:pt x="2364" y="8488"/>
                  </a:lnTo>
                  <a:lnTo>
                    <a:pt x="3613" y="10631"/>
                  </a:lnTo>
                  <a:lnTo>
                    <a:pt x="3613" y="12610"/>
                  </a:lnTo>
                  <a:cubicBezTo>
                    <a:pt x="2695" y="12581"/>
                    <a:pt x="1778" y="12312"/>
                    <a:pt x="846" y="11769"/>
                  </a:cubicBezTo>
                  <a:cubicBezTo>
                    <a:pt x="558" y="11601"/>
                    <a:pt x="409" y="11265"/>
                    <a:pt x="486" y="10938"/>
                  </a:cubicBezTo>
                  <a:lnTo>
                    <a:pt x="721" y="9968"/>
                  </a:lnTo>
                  <a:cubicBezTo>
                    <a:pt x="758" y="9821"/>
                    <a:pt x="645" y="9731"/>
                    <a:pt x="533" y="9731"/>
                  </a:cubicBezTo>
                  <a:cubicBezTo>
                    <a:pt x="455" y="9731"/>
                    <a:pt x="377" y="9775"/>
                    <a:pt x="351" y="9877"/>
                  </a:cubicBezTo>
                  <a:lnTo>
                    <a:pt x="116" y="10847"/>
                  </a:lnTo>
                  <a:cubicBezTo>
                    <a:pt x="0" y="11337"/>
                    <a:pt x="217" y="11851"/>
                    <a:pt x="658" y="12101"/>
                  </a:cubicBezTo>
                  <a:cubicBezTo>
                    <a:pt x="1691" y="12699"/>
                    <a:pt x="2734" y="12998"/>
                    <a:pt x="3777" y="12998"/>
                  </a:cubicBezTo>
                  <a:cubicBezTo>
                    <a:pt x="4820" y="12998"/>
                    <a:pt x="5864" y="12699"/>
                    <a:pt x="6899" y="12101"/>
                  </a:cubicBezTo>
                  <a:cubicBezTo>
                    <a:pt x="7341" y="11861"/>
                    <a:pt x="7562" y="11347"/>
                    <a:pt x="7442" y="10861"/>
                  </a:cubicBezTo>
                  <a:lnTo>
                    <a:pt x="6894" y="8628"/>
                  </a:lnTo>
                  <a:cubicBezTo>
                    <a:pt x="6635" y="7595"/>
                    <a:pt x="5717" y="6864"/>
                    <a:pt x="4655" y="6845"/>
                  </a:cubicBezTo>
                  <a:lnTo>
                    <a:pt x="4655" y="6115"/>
                  </a:lnTo>
                  <a:cubicBezTo>
                    <a:pt x="5083" y="5889"/>
                    <a:pt x="5405" y="5505"/>
                    <a:pt x="5554" y="5044"/>
                  </a:cubicBezTo>
                  <a:lnTo>
                    <a:pt x="5583" y="5044"/>
                  </a:lnTo>
                  <a:cubicBezTo>
                    <a:pt x="6073" y="5044"/>
                    <a:pt x="6486" y="4679"/>
                    <a:pt x="6548" y="4189"/>
                  </a:cubicBezTo>
                  <a:cubicBezTo>
                    <a:pt x="6611" y="3723"/>
                    <a:pt x="6644" y="3295"/>
                    <a:pt x="6664" y="2892"/>
                  </a:cubicBezTo>
                  <a:cubicBezTo>
                    <a:pt x="6661" y="2768"/>
                    <a:pt x="6567" y="2704"/>
                    <a:pt x="6472" y="2704"/>
                  </a:cubicBezTo>
                  <a:cubicBezTo>
                    <a:pt x="6383" y="2704"/>
                    <a:pt x="6293" y="2761"/>
                    <a:pt x="6279" y="2877"/>
                  </a:cubicBezTo>
                  <a:cubicBezTo>
                    <a:pt x="6260" y="3271"/>
                    <a:pt x="6226" y="3684"/>
                    <a:pt x="6169" y="4145"/>
                  </a:cubicBezTo>
                  <a:cubicBezTo>
                    <a:pt x="6135" y="4414"/>
                    <a:pt x="5914" y="4626"/>
                    <a:pt x="5645" y="4650"/>
                  </a:cubicBezTo>
                  <a:cubicBezTo>
                    <a:pt x="5684" y="4256"/>
                    <a:pt x="5645" y="4890"/>
                    <a:pt x="5664" y="3002"/>
                  </a:cubicBezTo>
                  <a:cubicBezTo>
                    <a:pt x="5664" y="2978"/>
                    <a:pt x="5645" y="2959"/>
                    <a:pt x="5635" y="2935"/>
                  </a:cubicBezTo>
                  <a:cubicBezTo>
                    <a:pt x="5631" y="2911"/>
                    <a:pt x="5621" y="2887"/>
                    <a:pt x="5607" y="2868"/>
                  </a:cubicBezTo>
                  <a:cubicBezTo>
                    <a:pt x="5592" y="2848"/>
                    <a:pt x="5559" y="2848"/>
                    <a:pt x="5539" y="2839"/>
                  </a:cubicBezTo>
                  <a:cubicBezTo>
                    <a:pt x="5520" y="2824"/>
                    <a:pt x="5501" y="2810"/>
                    <a:pt x="5472" y="2810"/>
                  </a:cubicBezTo>
                  <a:cubicBezTo>
                    <a:pt x="4689" y="2800"/>
                    <a:pt x="3920" y="2565"/>
                    <a:pt x="3272" y="2123"/>
                  </a:cubicBezTo>
                  <a:cubicBezTo>
                    <a:pt x="3238" y="2097"/>
                    <a:pt x="3197" y="2085"/>
                    <a:pt x="3157" y="2085"/>
                  </a:cubicBezTo>
                  <a:cubicBezTo>
                    <a:pt x="3106" y="2085"/>
                    <a:pt x="3055" y="2105"/>
                    <a:pt x="3017" y="2142"/>
                  </a:cubicBezTo>
                  <a:cubicBezTo>
                    <a:pt x="3017" y="2142"/>
                    <a:pt x="2571" y="2594"/>
                    <a:pt x="2018" y="2820"/>
                  </a:cubicBezTo>
                  <a:cubicBezTo>
                    <a:pt x="2008" y="2824"/>
                    <a:pt x="1999" y="2839"/>
                    <a:pt x="1994" y="2848"/>
                  </a:cubicBezTo>
                  <a:cubicBezTo>
                    <a:pt x="1951" y="2872"/>
                    <a:pt x="1922" y="2916"/>
                    <a:pt x="1912" y="2964"/>
                  </a:cubicBezTo>
                  <a:cubicBezTo>
                    <a:pt x="1912" y="2973"/>
                    <a:pt x="1898" y="2983"/>
                    <a:pt x="1898" y="2997"/>
                  </a:cubicBezTo>
                  <a:lnTo>
                    <a:pt x="1898" y="4453"/>
                  </a:lnTo>
                  <a:cubicBezTo>
                    <a:pt x="1903" y="4520"/>
                    <a:pt x="1908" y="4587"/>
                    <a:pt x="1922" y="4655"/>
                  </a:cubicBezTo>
                  <a:lnTo>
                    <a:pt x="1874" y="4655"/>
                  </a:lnTo>
                  <a:cubicBezTo>
                    <a:pt x="1581" y="4650"/>
                    <a:pt x="1331" y="4434"/>
                    <a:pt x="1293" y="4145"/>
                  </a:cubicBezTo>
                  <a:cubicBezTo>
                    <a:pt x="1201" y="3540"/>
                    <a:pt x="1158" y="2930"/>
                    <a:pt x="1158" y="2320"/>
                  </a:cubicBezTo>
                  <a:cubicBezTo>
                    <a:pt x="1166" y="1235"/>
                    <a:pt x="2062" y="388"/>
                    <a:pt x="3085" y="388"/>
                  </a:cubicBezTo>
                  <a:cubicBezTo>
                    <a:pt x="3302" y="388"/>
                    <a:pt x="3526" y="426"/>
                    <a:pt x="3747" y="509"/>
                  </a:cubicBezTo>
                  <a:cubicBezTo>
                    <a:pt x="3964" y="586"/>
                    <a:pt x="4161" y="711"/>
                    <a:pt x="4324" y="874"/>
                  </a:cubicBezTo>
                  <a:cubicBezTo>
                    <a:pt x="4362" y="912"/>
                    <a:pt x="4414" y="932"/>
                    <a:pt x="4466" y="932"/>
                  </a:cubicBezTo>
                  <a:cubicBezTo>
                    <a:pt x="4517" y="932"/>
                    <a:pt x="4569" y="912"/>
                    <a:pt x="4607" y="874"/>
                  </a:cubicBezTo>
                  <a:lnTo>
                    <a:pt x="4622" y="855"/>
                  </a:lnTo>
                  <a:cubicBezTo>
                    <a:pt x="4816" y="651"/>
                    <a:pt x="5062" y="558"/>
                    <a:pt x="5304" y="558"/>
                  </a:cubicBezTo>
                  <a:cubicBezTo>
                    <a:pt x="5764" y="558"/>
                    <a:pt x="6211" y="891"/>
                    <a:pt x="6265" y="1426"/>
                  </a:cubicBezTo>
                  <a:cubicBezTo>
                    <a:pt x="6270" y="1479"/>
                    <a:pt x="6274" y="1527"/>
                    <a:pt x="6279" y="1570"/>
                  </a:cubicBezTo>
                  <a:cubicBezTo>
                    <a:pt x="6294" y="1719"/>
                    <a:pt x="6303" y="1873"/>
                    <a:pt x="6298" y="2022"/>
                  </a:cubicBezTo>
                  <a:cubicBezTo>
                    <a:pt x="6298" y="2128"/>
                    <a:pt x="6385" y="2214"/>
                    <a:pt x="6491" y="2214"/>
                  </a:cubicBezTo>
                  <a:cubicBezTo>
                    <a:pt x="6601" y="2214"/>
                    <a:pt x="6683" y="2128"/>
                    <a:pt x="6683" y="2022"/>
                  </a:cubicBezTo>
                  <a:cubicBezTo>
                    <a:pt x="6688" y="1859"/>
                    <a:pt x="6678" y="1695"/>
                    <a:pt x="6659" y="1527"/>
                  </a:cubicBezTo>
                  <a:cubicBezTo>
                    <a:pt x="6659" y="1489"/>
                    <a:pt x="6649" y="1441"/>
                    <a:pt x="6644" y="1388"/>
                  </a:cubicBezTo>
                  <a:cubicBezTo>
                    <a:pt x="6575" y="650"/>
                    <a:pt x="5953" y="172"/>
                    <a:pt x="5302" y="172"/>
                  </a:cubicBezTo>
                  <a:cubicBezTo>
                    <a:pt x="5013" y="172"/>
                    <a:pt x="4718" y="267"/>
                    <a:pt x="4463" y="475"/>
                  </a:cubicBezTo>
                  <a:cubicBezTo>
                    <a:pt x="4290" y="336"/>
                    <a:pt x="4093" y="225"/>
                    <a:pt x="3882" y="148"/>
                  </a:cubicBezTo>
                  <a:cubicBezTo>
                    <a:pt x="3614" y="47"/>
                    <a:pt x="3344" y="1"/>
                    <a:pt x="30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0" name="Google Shape;17540;p87"/>
          <p:cNvGrpSpPr/>
          <p:nvPr/>
        </p:nvGrpSpPr>
        <p:grpSpPr>
          <a:xfrm>
            <a:off x="7517833" y="2465815"/>
            <a:ext cx="370656" cy="345157"/>
            <a:chOff x="7517833" y="2465815"/>
            <a:chExt cx="370656" cy="345157"/>
          </a:xfrm>
        </p:grpSpPr>
        <p:sp>
          <p:nvSpPr>
            <p:cNvPr id="17541" name="Google Shape;17541;p87"/>
            <p:cNvSpPr/>
            <p:nvPr/>
          </p:nvSpPr>
          <p:spPr>
            <a:xfrm>
              <a:off x="7674416" y="2471182"/>
              <a:ext cx="208157" cy="204466"/>
            </a:xfrm>
            <a:custGeom>
              <a:avLst/>
              <a:gdLst/>
              <a:ahLst/>
              <a:cxnLst/>
              <a:rect l="l" t="t" r="r" b="b"/>
              <a:pathLst>
                <a:path w="7951" h="7810" extrusionOk="0">
                  <a:moveTo>
                    <a:pt x="5611" y="0"/>
                  </a:moveTo>
                  <a:cubicBezTo>
                    <a:pt x="5425" y="0"/>
                    <a:pt x="5239" y="71"/>
                    <a:pt x="5097" y="213"/>
                  </a:cubicBezTo>
                  <a:lnTo>
                    <a:pt x="284" y="5027"/>
                  </a:lnTo>
                  <a:cubicBezTo>
                    <a:pt x="0" y="5315"/>
                    <a:pt x="0" y="5771"/>
                    <a:pt x="284" y="6060"/>
                  </a:cubicBezTo>
                  <a:lnTo>
                    <a:pt x="1821" y="7597"/>
                  </a:lnTo>
                  <a:cubicBezTo>
                    <a:pt x="1963" y="7739"/>
                    <a:pt x="2149" y="7809"/>
                    <a:pt x="2336" y="7809"/>
                  </a:cubicBezTo>
                  <a:cubicBezTo>
                    <a:pt x="2522" y="7809"/>
                    <a:pt x="2710" y="7739"/>
                    <a:pt x="2854" y="7597"/>
                  </a:cubicBezTo>
                  <a:lnTo>
                    <a:pt x="7668" y="2783"/>
                  </a:lnTo>
                  <a:cubicBezTo>
                    <a:pt x="7951" y="2500"/>
                    <a:pt x="7951" y="2039"/>
                    <a:pt x="7668" y="1755"/>
                  </a:cubicBezTo>
                  <a:lnTo>
                    <a:pt x="6125" y="213"/>
                  </a:lnTo>
                  <a:cubicBezTo>
                    <a:pt x="5984" y="71"/>
                    <a:pt x="5798" y="0"/>
                    <a:pt x="56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7"/>
            <p:cNvSpPr/>
            <p:nvPr/>
          </p:nvSpPr>
          <p:spPr>
            <a:xfrm>
              <a:off x="7699313" y="2494220"/>
              <a:ext cx="183260" cy="181427"/>
            </a:xfrm>
            <a:custGeom>
              <a:avLst/>
              <a:gdLst/>
              <a:ahLst/>
              <a:cxnLst/>
              <a:rect l="l" t="t" r="r" b="b"/>
              <a:pathLst>
                <a:path w="7000" h="6930" extrusionOk="0">
                  <a:moveTo>
                    <a:pt x="5842" y="1"/>
                  </a:moveTo>
                  <a:cubicBezTo>
                    <a:pt x="6126" y="284"/>
                    <a:pt x="6126" y="745"/>
                    <a:pt x="5842" y="1029"/>
                  </a:cubicBezTo>
                  <a:lnTo>
                    <a:pt x="1029" y="5843"/>
                  </a:lnTo>
                  <a:cubicBezTo>
                    <a:pt x="887" y="5984"/>
                    <a:pt x="701" y="6055"/>
                    <a:pt x="514" y="6055"/>
                  </a:cubicBezTo>
                  <a:cubicBezTo>
                    <a:pt x="328" y="6055"/>
                    <a:pt x="142" y="5984"/>
                    <a:pt x="0" y="5843"/>
                  </a:cubicBezTo>
                  <a:lnTo>
                    <a:pt x="0" y="5843"/>
                  </a:lnTo>
                  <a:lnTo>
                    <a:pt x="870" y="6717"/>
                  </a:lnTo>
                  <a:cubicBezTo>
                    <a:pt x="1012" y="6859"/>
                    <a:pt x="1198" y="6929"/>
                    <a:pt x="1385" y="6929"/>
                  </a:cubicBezTo>
                  <a:cubicBezTo>
                    <a:pt x="1571" y="6929"/>
                    <a:pt x="1759" y="6859"/>
                    <a:pt x="1903" y="6717"/>
                  </a:cubicBezTo>
                  <a:lnTo>
                    <a:pt x="6717" y="1903"/>
                  </a:lnTo>
                  <a:cubicBezTo>
                    <a:pt x="7000" y="1615"/>
                    <a:pt x="7000" y="1154"/>
                    <a:pt x="6717" y="870"/>
                  </a:cubicBezTo>
                  <a:lnTo>
                    <a:pt x="584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7"/>
            <p:cNvSpPr/>
            <p:nvPr/>
          </p:nvSpPr>
          <p:spPr>
            <a:xfrm>
              <a:off x="7762956" y="2505661"/>
              <a:ext cx="83148" cy="83305"/>
            </a:xfrm>
            <a:custGeom>
              <a:avLst/>
              <a:gdLst/>
              <a:ahLst/>
              <a:cxnLst/>
              <a:rect l="l" t="t" r="r" b="b"/>
              <a:pathLst>
                <a:path w="3176" h="3182" extrusionOk="0">
                  <a:moveTo>
                    <a:pt x="610" y="1"/>
                  </a:moveTo>
                  <a:lnTo>
                    <a:pt x="0" y="611"/>
                  </a:lnTo>
                  <a:lnTo>
                    <a:pt x="2561" y="3181"/>
                  </a:lnTo>
                  <a:lnTo>
                    <a:pt x="3176" y="2566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7"/>
            <p:cNvSpPr/>
            <p:nvPr/>
          </p:nvSpPr>
          <p:spPr>
            <a:xfrm>
              <a:off x="7807227" y="2549931"/>
              <a:ext cx="39008" cy="39034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615" y="1"/>
                  </a:moveTo>
                  <a:lnTo>
                    <a:pt x="0" y="616"/>
                  </a:lnTo>
                  <a:lnTo>
                    <a:pt x="875" y="1490"/>
                  </a:lnTo>
                  <a:lnTo>
                    <a:pt x="1490" y="875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7"/>
            <p:cNvSpPr/>
            <p:nvPr/>
          </p:nvSpPr>
          <p:spPr>
            <a:xfrm>
              <a:off x="7523619" y="2632817"/>
              <a:ext cx="193444" cy="172971"/>
            </a:xfrm>
            <a:custGeom>
              <a:avLst/>
              <a:gdLst/>
              <a:ahLst/>
              <a:cxnLst/>
              <a:rect l="l" t="t" r="r" b="b"/>
              <a:pathLst>
                <a:path w="7389" h="6607" extrusionOk="0">
                  <a:moveTo>
                    <a:pt x="6164" y="1"/>
                  </a:moveTo>
                  <a:lnTo>
                    <a:pt x="0" y="6164"/>
                  </a:lnTo>
                  <a:cubicBezTo>
                    <a:pt x="81" y="6466"/>
                    <a:pt x="463" y="6607"/>
                    <a:pt x="995" y="6607"/>
                  </a:cubicBezTo>
                  <a:cubicBezTo>
                    <a:pt x="2608" y="6607"/>
                    <a:pt x="5594" y="5306"/>
                    <a:pt x="5703" y="3224"/>
                  </a:cubicBezTo>
                  <a:cubicBezTo>
                    <a:pt x="5717" y="2979"/>
                    <a:pt x="5856" y="2763"/>
                    <a:pt x="6029" y="2590"/>
                  </a:cubicBezTo>
                  <a:lnTo>
                    <a:pt x="7389" y="1226"/>
                  </a:lnTo>
                  <a:lnTo>
                    <a:pt x="6164" y="1"/>
                  </a:ln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7"/>
            <p:cNvSpPr/>
            <p:nvPr/>
          </p:nvSpPr>
          <p:spPr>
            <a:xfrm>
              <a:off x="7523619" y="2647295"/>
              <a:ext cx="193444" cy="158494"/>
            </a:xfrm>
            <a:custGeom>
              <a:avLst/>
              <a:gdLst/>
              <a:ahLst/>
              <a:cxnLst/>
              <a:rect l="l" t="t" r="r" b="b"/>
              <a:pathLst>
                <a:path w="7389" h="6054" extrusionOk="0">
                  <a:moveTo>
                    <a:pt x="6711" y="0"/>
                  </a:moveTo>
                  <a:lnTo>
                    <a:pt x="5352" y="1360"/>
                  </a:lnTo>
                  <a:cubicBezTo>
                    <a:pt x="5179" y="1533"/>
                    <a:pt x="5040" y="1754"/>
                    <a:pt x="5025" y="1994"/>
                  </a:cubicBezTo>
                  <a:cubicBezTo>
                    <a:pt x="4917" y="4071"/>
                    <a:pt x="1940" y="5378"/>
                    <a:pt x="329" y="5378"/>
                  </a:cubicBezTo>
                  <a:cubicBezTo>
                    <a:pt x="298" y="5378"/>
                    <a:pt x="266" y="5377"/>
                    <a:pt x="236" y="5376"/>
                  </a:cubicBezTo>
                  <a:lnTo>
                    <a:pt x="0" y="5611"/>
                  </a:lnTo>
                  <a:cubicBezTo>
                    <a:pt x="81" y="5913"/>
                    <a:pt x="463" y="6054"/>
                    <a:pt x="995" y="6054"/>
                  </a:cubicBezTo>
                  <a:cubicBezTo>
                    <a:pt x="2608" y="6054"/>
                    <a:pt x="5595" y="4753"/>
                    <a:pt x="5707" y="2671"/>
                  </a:cubicBezTo>
                  <a:cubicBezTo>
                    <a:pt x="5717" y="2426"/>
                    <a:pt x="5856" y="2210"/>
                    <a:pt x="6029" y="2037"/>
                  </a:cubicBezTo>
                  <a:lnTo>
                    <a:pt x="7389" y="673"/>
                  </a:lnTo>
                  <a:lnTo>
                    <a:pt x="6711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7"/>
            <p:cNvSpPr/>
            <p:nvPr/>
          </p:nvSpPr>
          <p:spPr>
            <a:xfrm>
              <a:off x="7517833" y="2465815"/>
              <a:ext cx="370656" cy="345157"/>
            </a:xfrm>
            <a:custGeom>
              <a:avLst/>
              <a:gdLst/>
              <a:ahLst/>
              <a:cxnLst/>
              <a:rect l="l" t="t" r="r" b="b"/>
              <a:pathLst>
                <a:path w="14158" h="13184" extrusionOk="0">
                  <a:moveTo>
                    <a:pt x="11592" y="411"/>
                  </a:moveTo>
                  <a:cubicBezTo>
                    <a:pt x="11727" y="411"/>
                    <a:pt x="11861" y="461"/>
                    <a:pt x="11962" y="562"/>
                  </a:cubicBezTo>
                  <a:lnTo>
                    <a:pt x="13504" y="2104"/>
                  </a:lnTo>
                  <a:cubicBezTo>
                    <a:pt x="13706" y="2306"/>
                    <a:pt x="13706" y="2638"/>
                    <a:pt x="13504" y="2839"/>
                  </a:cubicBezTo>
                  <a:lnTo>
                    <a:pt x="12544" y="3800"/>
                  </a:lnTo>
                  <a:lnTo>
                    <a:pt x="10266" y="1523"/>
                  </a:lnTo>
                  <a:lnTo>
                    <a:pt x="11222" y="562"/>
                  </a:lnTo>
                  <a:cubicBezTo>
                    <a:pt x="11323" y="461"/>
                    <a:pt x="11458" y="411"/>
                    <a:pt x="11592" y="411"/>
                  </a:cubicBezTo>
                  <a:close/>
                  <a:moveTo>
                    <a:pt x="9973" y="1816"/>
                  </a:moveTo>
                  <a:lnTo>
                    <a:pt x="12251" y="4088"/>
                  </a:lnTo>
                  <a:lnTo>
                    <a:pt x="11929" y="4410"/>
                  </a:lnTo>
                  <a:lnTo>
                    <a:pt x="9656" y="2133"/>
                  </a:lnTo>
                  <a:lnTo>
                    <a:pt x="9973" y="1816"/>
                  </a:lnTo>
                  <a:close/>
                  <a:moveTo>
                    <a:pt x="11590" y="0"/>
                  </a:moveTo>
                  <a:cubicBezTo>
                    <a:pt x="11351" y="0"/>
                    <a:pt x="11112" y="91"/>
                    <a:pt x="10929" y="274"/>
                  </a:cubicBezTo>
                  <a:lnTo>
                    <a:pt x="8503" y="2700"/>
                  </a:lnTo>
                  <a:cubicBezTo>
                    <a:pt x="8352" y="2851"/>
                    <a:pt x="8489" y="3058"/>
                    <a:pt x="8650" y="3058"/>
                  </a:cubicBezTo>
                  <a:cubicBezTo>
                    <a:pt x="8699" y="3058"/>
                    <a:pt x="8750" y="3039"/>
                    <a:pt x="8796" y="2993"/>
                  </a:cubicBezTo>
                  <a:lnTo>
                    <a:pt x="9358" y="2426"/>
                  </a:lnTo>
                  <a:lnTo>
                    <a:pt x="11636" y="4703"/>
                  </a:lnTo>
                  <a:lnTo>
                    <a:pt x="8681" y="7658"/>
                  </a:lnTo>
                  <a:cubicBezTo>
                    <a:pt x="8580" y="7761"/>
                    <a:pt x="8447" y="7813"/>
                    <a:pt x="8313" y="7813"/>
                  </a:cubicBezTo>
                  <a:cubicBezTo>
                    <a:pt x="8179" y="7813"/>
                    <a:pt x="8045" y="7761"/>
                    <a:pt x="7941" y="7658"/>
                  </a:cubicBezTo>
                  <a:lnTo>
                    <a:pt x="6404" y="6120"/>
                  </a:lnTo>
                  <a:cubicBezTo>
                    <a:pt x="6197" y="5914"/>
                    <a:pt x="6197" y="5582"/>
                    <a:pt x="6404" y="5381"/>
                  </a:cubicBezTo>
                  <a:lnTo>
                    <a:pt x="8124" y="3661"/>
                  </a:lnTo>
                  <a:cubicBezTo>
                    <a:pt x="8271" y="3510"/>
                    <a:pt x="8133" y="3302"/>
                    <a:pt x="7975" y="3302"/>
                  </a:cubicBezTo>
                  <a:cubicBezTo>
                    <a:pt x="7926" y="3302"/>
                    <a:pt x="7876" y="3322"/>
                    <a:pt x="7831" y="3368"/>
                  </a:cubicBezTo>
                  <a:lnTo>
                    <a:pt x="6111" y="5083"/>
                  </a:lnTo>
                  <a:cubicBezTo>
                    <a:pt x="5760" y="5438"/>
                    <a:pt x="5751" y="6005"/>
                    <a:pt x="6092" y="6370"/>
                  </a:cubicBezTo>
                  <a:lnTo>
                    <a:pt x="2042" y="10415"/>
                  </a:lnTo>
                  <a:cubicBezTo>
                    <a:pt x="1895" y="10566"/>
                    <a:pt x="2032" y="10774"/>
                    <a:pt x="2191" y="10774"/>
                  </a:cubicBezTo>
                  <a:cubicBezTo>
                    <a:pt x="2240" y="10774"/>
                    <a:pt x="2290" y="10754"/>
                    <a:pt x="2335" y="10708"/>
                  </a:cubicBezTo>
                  <a:lnTo>
                    <a:pt x="6375" y="6673"/>
                  </a:lnTo>
                  <a:lnTo>
                    <a:pt x="7312" y="7605"/>
                  </a:lnTo>
                  <a:lnTo>
                    <a:pt x="6101" y="8815"/>
                  </a:lnTo>
                  <a:cubicBezTo>
                    <a:pt x="5861" y="9056"/>
                    <a:pt x="5727" y="9320"/>
                    <a:pt x="5717" y="9589"/>
                  </a:cubicBezTo>
                  <a:cubicBezTo>
                    <a:pt x="5612" y="11583"/>
                    <a:pt x="2659" y="12782"/>
                    <a:pt x="1198" y="12782"/>
                  </a:cubicBezTo>
                  <a:cubicBezTo>
                    <a:pt x="854" y="12782"/>
                    <a:pt x="593" y="12715"/>
                    <a:pt x="471" y="12577"/>
                  </a:cubicBezTo>
                  <a:lnTo>
                    <a:pt x="1643" y="11405"/>
                  </a:lnTo>
                  <a:cubicBezTo>
                    <a:pt x="1794" y="11254"/>
                    <a:pt x="1657" y="11047"/>
                    <a:pt x="1496" y="11047"/>
                  </a:cubicBezTo>
                  <a:cubicBezTo>
                    <a:pt x="1447" y="11047"/>
                    <a:pt x="1396" y="11066"/>
                    <a:pt x="1350" y="11112"/>
                  </a:cubicBezTo>
                  <a:lnTo>
                    <a:pt x="72" y="12390"/>
                  </a:lnTo>
                  <a:cubicBezTo>
                    <a:pt x="19" y="12438"/>
                    <a:pt x="0" y="12515"/>
                    <a:pt x="19" y="12587"/>
                  </a:cubicBezTo>
                  <a:cubicBezTo>
                    <a:pt x="146" y="13056"/>
                    <a:pt x="705" y="13183"/>
                    <a:pt x="1233" y="13183"/>
                  </a:cubicBezTo>
                  <a:cubicBezTo>
                    <a:pt x="1364" y="13183"/>
                    <a:pt x="1494" y="13176"/>
                    <a:pt x="1614" y="13163"/>
                  </a:cubicBezTo>
                  <a:cubicBezTo>
                    <a:pt x="3478" y="12966"/>
                    <a:pt x="6024" y="11587"/>
                    <a:pt x="6125" y="9608"/>
                  </a:cubicBezTo>
                  <a:cubicBezTo>
                    <a:pt x="6145" y="9233"/>
                    <a:pt x="6466" y="9060"/>
                    <a:pt x="7600" y="7893"/>
                  </a:cubicBezTo>
                  <a:cubicBezTo>
                    <a:pt x="7778" y="8095"/>
                    <a:pt x="8037" y="8210"/>
                    <a:pt x="8311" y="8215"/>
                  </a:cubicBezTo>
                  <a:cubicBezTo>
                    <a:pt x="8556" y="8215"/>
                    <a:pt x="8796" y="8114"/>
                    <a:pt x="8969" y="7941"/>
                  </a:cubicBezTo>
                  <a:lnTo>
                    <a:pt x="13783" y="3123"/>
                  </a:lnTo>
                  <a:cubicBezTo>
                    <a:pt x="14153" y="2767"/>
                    <a:pt x="14158" y="2176"/>
                    <a:pt x="13793" y="1811"/>
                  </a:cubicBezTo>
                  <a:lnTo>
                    <a:pt x="12251" y="274"/>
                  </a:lnTo>
                  <a:cubicBezTo>
                    <a:pt x="12068" y="91"/>
                    <a:pt x="11829" y="0"/>
                    <a:pt x="1159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8" name="Google Shape;17548;p87"/>
          <p:cNvGrpSpPr/>
          <p:nvPr/>
        </p:nvGrpSpPr>
        <p:grpSpPr>
          <a:xfrm>
            <a:off x="5804954" y="3825709"/>
            <a:ext cx="251197" cy="340392"/>
            <a:chOff x="5804954" y="3825709"/>
            <a:chExt cx="251197" cy="340392"/>
          </a:xfrm>
        </p:grpSpPr>
        <p:sp>
          <p:nvSpPr>
            <p:cNvPr id="17549" name="Google Shape;17549;p87"/>
            <p:cNvSpPr/>
            <p:nvPr/>
          </p:nvSpPr>
          <p:spPr>
            <a:xfrm>
              <a:off x="5804954" y="3830709"/>
              <a:ext cx="236091" cy="330365"/>
            </a:xfrm>
            <a:custGeom>
              <a:avLst/>
              <a:gdLst/>
              <a:ahLst/>
              <a:cxnLst/>
              <a:rect l="l" t="t" r="r" b="b"/>
              <a:pathLst>
                <a:path w="9018" h="12619" extrusionOk="0">
                  <a:moveTo>
                    <a:pt x="5367" y="1"/>
                  </a:moveTo>
                  <a:cubicBezTo>
                    <a:pt x="5135" y="1"/>
                    <a:pt x="4900" y="28"/>
                    <a:pt x="4665" y="85"/>
                  </a:cubicBezTo>
                  <a:cubicBezTo>
                    <a:pt x="4377" y="157"/>
                    <a:pt x="4099" y="258"/>
                    <a:pt x="3830" y="392"/>
                  </a:cubicBezTo>
                  <a:cubicBezTo>
                    <a:pt x="3412" y="608"/>
                    <a:pt x="3037" y="901"/>
                    <a:pt x="2729" y="1257"/>
                  </a:cubicBezTo>
                  <a:cubicBezTo>
                    <a:pt x="2350" y="1694"/>
                    <a:pt x="1807" y="1958"/>
                    <a:pt x="1231" y="1987"/>
                  </a:cubicBezTo>
                  <a:cubicBezTo>
                    <a:pt x="1231" y="1987"/>
                    <a:pt x="452" y="3231"/>
                    <a:pt x="1154" y="4043"/>
                  </a:cubicBezTo>
                  <a:cubicBezTo>
                    <a:pt x="1855" y="4860"/>
                    <a:pt x="1" y="6244"/>
                    <a:pt x="1159" y="8304"/>
                  </a:cubicBezTo>
                  <a:cubicBezTo>
                    <a:pt x="1519" y="8953"/>
                    <a:pt x="1293" y="9750"/>
                    <a:pt x="1207" y="10442"/>
                  </a:cubicBezTo>
                  <a:cubicBezTo>
                    <a:pt x="1115" y="11105"/>
                    <a:pt x="1370" y="11768"/>
                    <a:pt x="1884" y="12201"/>
                  </a:cubicBezTo>
                  <a:cubicBezTo>
                    <a:pt x="2206" y="12470"/>
                    <a:pt x="2616" y="12619"/>
                    <a:pt x="3036" y="12619"/>
                  </a:cubicBezTo>
                  <a:cubicBezTo>
                    <a:pt x="3043" y="12619"/>
                    <a:pt x="3049" y="12619"/>
                    <a:pt x="3056" y="12618"/>
                  </a:cubicBezTo>
                  <a:cubicBezTo>
                    <a:pt x="3729" y="12614"/>
                    <a:pt x="4363" y="12282"/>
                    <a:pt x="4752" y="11725"/>
                  </a:cubicBezTo>
                  <a:lnTo>
                    <a:pt x="5449" y="10750"/>
                  </a:lnTo>
                  <a:lnTo>
                    <a:pt x="5429" y="10750"/>
                  </a:lnTo>
                  <a:lnTo>
                    <a:pt x="5943" y="10058"/>
                  </a:lnTo>
                  <a:lnTo>
                    <a:pt x="6847" y="8790"/>
                  </a:lnTo>
                  <a:cubicBezTo>
                    <a:pt x="8638" y="6023"/>
                    <a:pt x="9018" y="3721"/>
                    <a:pt x="8158" y="1829"/>
                  </a:cubicBezTo>
                  <a:cubicBezTo>
                    <a:pt x="7652" y="708"/>
                    <a:pt x="6549" y="1"/>
                    <a:pt x="5367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7"/>
            <p:cNvSpPr/>
            <p:nvPr/>
          </p:nvSpPr>
          <p:spPr>
            <a:xfrm>
              <a:off x="5843831" y="3847124"/>
              <a:ext cx="197214" cy="313951"/>
            </a:xfrm>
            <a:custGeom>
              <a:avLst/>
              <a:gdLst/>
              <a:ahLst/>
              <a:cxnLst/>
              <a:rect l="l" t="t" r="r" b="b"/>
              <a:pathLst>
                <a:path w="7533" h="11992" extrusionOk="0">
                  <a:moveTo>
                    <a:pt x="5727" y="1"/>
                  </a:moveTo>
                  <a:lnTo>
                    <a:pt x="5727" y="1"/>
                  </a:lnTo>
                  <a:cubicBezTo>
                    <a:pt x="5871" y="193"/>
                    <a:pt x="5996" y="399"/>
                    <a:pt x="6097" y="620"/>
                  </a:cubicBezTo>
                  <a:cubicBezTo>
                    <a:pt x="6952" y="2508"/>
                    <a:pt x="6577" y="4809"/>
                    <a:pt x="4780" y="7581"/>
                  </a:cubicBezTo>
                  <a:lnTo>
                    <a:pt x="3877" y="8850"/>
                  </a:lnTo>
                  <a:lnTo>
                    <a:pt x="3363" y="9541"/>
                  </a:lnTo>
                  <a:lnTo>
                    <a:pt x="3382" y="9541"/>
                  </a:lnTo>
                  <a:lnTo>
                    <a:pt x="2686" y="10521"/>
                  </a:lnTo>
                  <a:cubicBezTo>
                    <a:pt x="2292" y="11074"/>
                    <a:pt x="1662" y="11405"/>
                    <a:pt x="985" y="11410"/>
                  </a:cubicBezTo>
                  <a:cubicBezTo>
                    <a:pt x="977" y="11410"/>
                    <a:pt x="969" y="11410"/>
                    <a:pt x="961" y="11410"/>
                  </a:cubicBezTo>
                  <a:cubicBezTo>
                    <a:pt x="619" y="11410"/>
                    <a:pt x="287" y="11310"/>
                    <a:pt x="0" y="11127"/>
                  </a:cubicBezTo>
                  <a:lnTo>
                    <a:pt x="0" y="11127"/>
                  </a:lnTo>
                  <a:cubicBezTo>
                    <a:pt x="341" y="11665"/>
                    <a:pt x="932" y="11991"/>
                    <a:pt x="1571" y="11991"/>
                  </a:cubicBezTo>
                  <a:cubicBezTo>
                    <a:pt x="2244" y="11987"/>
                    <a:pt x="2878" y="11655"/>
                    <a:pt x="3267" y="11103"/>
                  </a:cubicBezTo>
                  <a:lnTo>
                    <a:pt x="3964" y="10128"/>
                  </a:lnTo>
                  <a:lnTo>
                    <a:pt x="3944" y="10128"/>
                  </a:lnTo>
                  <a:lnTo>
                    <a:pt x="4458" y="9431"/>
                  </a:lnTo>
                  <a:lnTo>
                    <a:pt x="5362" y="8167"/>
                  </a:lnTo>
                  <a:cubicBezTo>
                    <a:pt x="7153" y="5396"/>
                    <a:pt x="7533" y="3094"/>
                    <a:pt x="6678" y="1202"/>
                  </a:cubicBezTo>
                  <a:cubicBezTo>
                    <a:pt x="6462" y="731"/>
                    <a:pt x="6135" y="318"/>
                    <a:pt x="5727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7"/>
            <p:cNvSpPr/>
            <p:nvPr/>
          </p:nvSpPr>
          <p:spPr>
            <a:xfrm>
              <a:off x="5863021" y="3875058"/>
              <a:ext cx="145954" cy="189936"/>
            </a:xfrm>
            <a:custGeom>
              <a:avLst/>
              <a:gdLst/>
              <a:ahLst/>
              <a:cxnLst/>
              <a:rect l="l" t="t" r="r" b="b"/>
              <a:pathLst>
                <a:path w="5575" h="7255" extrusionOk="0">
                  <a:moveTo>
                    <a:pt x="2710" y="0"/>
                  </a:moveTo>
                  <a:cubicBezTo>
                    <a:pt x="2600" y="0"/>
                    <a:pt x="2490" y="7"/>
                    <a:pt x="2380" y="19"/>
                  </a:cubicBezTo>
                  <a:cubicBezTo>
                    <a:pt x="2380" y="19"/>
                    <a:pt x="2010" y="48"/>
                    <a:pt x="1770" y="207"/>
                  </a:cubicBezTo>
                  <a:cubicBezTo>
                    <a:pt x="1395" y="461"/>
                    <a:pt x="1078" y="807"/>
                    <a:pt x="992" y="1268"/>
                  </a:cubicBezTo>
                  <a:cubicBezTo>
                    <a:pt x="953" y="1446"/>
                    <a:pt x="934" y="1629"/>
                    <a:pt x="929" y="1811"/>
                  </a:cubicBezTo>
                  <a:cubicBezTo>
                    <a:pt x="915" y="2585"/>
                    <a:pt x="1285" y="3315"/>
                    <a:pt x="1914" y="3762"/>
                  </a:cubicBezTo>
                  <a:lnTo>
                    <a:pt x="2318" y="4045"/>
                  </a:lnTo>
                  <a:cubicBezTo>
                    <a:pt x="2399" y="4103"/>
                    <a:pt x="2457" y="4189"/>
                    <a:pt x="2476" y="4285"/>
                  </a:cubicBezTo>
                  <a:cubicBezTo>
                    <a:pt x="2515" y="4415"/>
                    <a:pt x="2486" y="4554"/>
                    <a:pt x="2404" y="4665"/>
                  </a:cubicBezTo>
                  <a:cubicBezTo>
                    <a:pt x="2327" y="4756"/>
                    <a:pt x="2215" y="4803"/>
                    <a:pt x="2102" y="4803"/>
                  </a:cubicBezTo>
                  <a:cubicBezTo>
                    <a:pt x="2019" y="4803"/>
                    <a:pt x="1934" y="4778"/>
                    <a:pt x="1861" y="4727"/>
                  </a:cubicBezTo>
                  <a:lnTo>
                    <a:pt x="795" y="3978"/>
                  </a:lnTo>
                  <a:cubicBezTo>
                    <a:pt x="766" y="3956"/>
                    <a:pt x="734" y="3947"/>
                    <a:pt x="703" y="3947"/>
                  </a:cubicBezTo>
                  <a:cubicBezTo>
                    <a:pt x="616" y="3947"/>
                    <a:pt x="537" y="4023"/>
                    <a:pt x="555" y="4122"/>
                  </a:cubicBezTo>
                  <a:cubicBezTo>
                    <a:pt x="656" y="4867"/>
                    <a:pt x="598" y="5534"/>
                    <a:pt x="363" y="6101"/>
                  </a:cubicBezTo>
                  <a:lnTo>
                    <a:pt x="137" y="6596"/>
                  </a:lnTo>
                  <a:cubicBezTo>
                    <a:pt x="1" y="6912"/>
                    <a:pt x="259" y="7179"/>
                    <a:pt x="527" y="7179"/>
                  </a:cubicBezTo>
                  <a:cubicBezTo>
                    <a:pt x="647" y="7179"/>
                    <a:pt x="768" y="7126"/>
                    <a:pt x="857" y="7000"/>
                  </a:cubicBezTo>
                  <a:lnTo>
                    <a:pt x="1232" y="6438"/>
                  </a:lnTo>
                  <a:cubicBezTo>
                    <a:pt x="3562" y="5803"/>
                    <a:pt x="3994" y="4055"/>
                    <a:pt x="3303" y="1648"/>
                  </a:cubicBezTo>
                  <a:cubicBezTo>
                    <a:pt x="3259" y="1509"/>
                    <a:pt x="3317" y="1360"/>
                    <a:pt x="3442" y="1288"/>
                  </a:cubicBezTo>
                  <a:cubicBezTo>
                    <a:pt x="3487" y="1262"/>
                    <a:pt x="3535" y="1249"/>
                    <a:pt x="3584" y="1249"/>
                  </a:cubicBezTo>
                  <a:cubicBezTo>
                    <a:pt x="3655" y="1249"/>
                    <a:pt x="3730" y="1275"/>
                    <a:pt x="3812" y="1326"/>
                  </a:cubicBezTo>
                  <a:cubicBezTo>
                    <a:pt x="3831" y="1340"/>
                    <a:pt x="3845" y="1350"/>
                    <a:pt x="3860" y="1369"/>
                  </a:cubicBezTo>
                  <a:cubicBezTo>
                    <a:pt x="5373" y="2859"/>
                    <a:pt x="4624" y="4924"/>
                    <a:pt x="2841" y="7254"/>
                  </a:cubicBezTo>
                  <a:cubicBezTo>
                    <a:pt x="4725" y="5203"/>
                    <a:pt x="5575" y="3262"/>
                    <a:pt x="4960" y="1465"/>
                  </a:cubicBezTo>
                  <a:cubicBezTo>
                    <a:pt x="4777" y="918"/>
                    <a:pt x="4364" y="466"/>
                    <a:pt x="3831" y="236"/>
                  </a:cubicBezTo>
                  <a:cubicBezTo>
                    <a:pt x="3476" y="79"/>
                    <a:pt x="3095" y="0"/>
                    <a:pt x="2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7"/>
            <p:cNvSpPr/>
            <p:nvPr/>
          </p:nvSpPr>
          <p:spPr>
            <a:xfrm>
              <a:off x="5854382" y="3870005"/>
              <a:ext cx="162656" cy="200041"/>
            </a:xfrm>
            <a:custGeom>
              <a:avLst/>
              <a:gdLst/>
              <a:ahLst/>
              <a:cxnLst/>
              <a:rect l="l" t="t" r="r" b="b"/>
              <a:pathLst>
                <a:path w="6213" h="7641" extrusionOk="0">
                  <a:moveTo>
                    <a:pt x="3027" y="1"/>
                  </a:moveTo>
                  <a:cubicBezTo>
                    <a:pt x="2773" y="1"/>
                    <a:pt x="2773" y="385"/>
                    <a:pt x="3027" y="385"/>
                  </a:cubicBezTo>
                  <a:cubicBezTo>
                    <a:pt x="3397" y="395"/>
                    <a:pt x="3700" y="433"/>
                    <a:pt x="4089" y="601"/>
                  </a:cubicBezTo>
                  <a:cubicBezTo>
                    <a:pt x="5271" y="1116"/>
                    <a:pt x="5492" y="2638"/>
                    <a:pt x="5165" y="3878"/>
                  </a:cubicBezTo>
                  <a:cubicBezTo>
                    <a:pt x="5285" y="2922"/>
                    <a:pt x="5002" y="2100"/>
                    <a:pt x="4324" y="1428"/>
                  </a:cubicBezTo>
                  <a:cubicBezTo>
                    <a:pt x="4219" y="1329"/>
                    <a:pt x="4065" y="1257"/>
                    <a:pt x="3908" y="1257"/>
                  </a:cubicBezTo>
                  <a:cubicBezTo>
                    <a:pt x="3829" y="1257"/>
                    <a:pt x="3750" y="1275"/>
                    <a:pt x="3676" y="1317"/>
                  </a:cubicBezTo>
                  <a:cubicBezTo>
                    <a:pt x="3474" y="1437"/>
                    <a:pt x="3383" y="1673"/>
                    <a:pt x="3445" y="1899"/>
                  </a:cubicBezTo>
                  <a:cubicBezTo>
                    <a:pt x="4257" y="4714"/>
                    <a:pt x="3311" y="5963"/>
                    <a:pt x="1504" y="6448"/>
                  </a:cubicBezTo>
                  <a:cubicBezTo>
                    <a:pt x="1384" y="6482"/>
                    <a:pt x="1384" y="6568"/>
                    <a:pt x="1024" y="7092"/>
                  </a:cubicBezTo>
                  <a:cubicBezTo>
                    <a:pt x="978" y="7153"/>
                    <a:pt x="907" y="7190"/>
                    <a:pt x="832" y="7190"/>
                  </a:cubicBezTo>
                  <a:cubicBezTo>
                    <a:pt x="813" y="7190"/>
                    <a:pt x="793" y="7188"/>
                    <a:pt x="774" y="7183"/>
                  </a:cubicBezTo>
                  <a:cubicBezTo>
                    <a:pt x="640" y="7149"/>
                    <a:pt x="572" y="7000"/>
                    <a:pt x="630" y="6876"/>
                  </a:cubicBezTo>
                  <a:cubicBezTo>
                    <a:pt x="861" y="6381"/>
                    <a:pt x="1240" y="5747"/>
                    <a:pt x="1077" y="4382"/>
                  </a:cubicBezTo>
                  <a:lnTo>
                    <a:pt x="1077" y="4382"/>
                  </a:lnTo>
                  <a:lnTo>
                    <a:pt x="2076" y="5079"/>
                  </a:lnTo>
                  <a:cubicBezTo>
                    <a:pt x="2181" y="5157"/>
                    <a:pt x="2303" y="5195"/>
                    <a:pt x="2425" y="5195"/>
                  </a:cubicBezTo>
                  <a:cubicBezTo>
                    <a:pt x="2593" y="5195"/>
                    <a:pt x="2759" y="5122"/>
                    <a:pt x="2874" y="4983"/>
                  </a:cubicBezTo>
                  <a:cubicBezTo>
                    <a:pt x="3090" y="4699"/>
                    <a:pt x="3032" y="4296"/>
                    <a:pt x="2749" y="4084"/>
                  </a:cubicBezTo>
                  <a:lnTo>
                    <a:pt x="2350" y="3806"/>
                  </a:lnTo>
                  <a:cubicBezTo>
                    <a:pt x="1773" y="3393"/>
                    <a:pt x="1437" y="2720"/>
                    <a:pt x="1452" y="2014"/>
                  </a:cubicBezTo>
                  <a:cubicBezTo>
                    <a:pt x="1461" y="1404"/>
                    <a:pt x="1629" y="880"/>
                    <a:pt x="2196" y="573"/>
                  </a:cubicBezTo>
                  <a:cubicBezTo>
                    <a:pt x="2384" y="466"/>
                    <a:pt x="2280" y="211"/>
                    <a:pt x="2109" y="211"/>
                  </a:cubicBezTo>
                  <a:cubicBezTo>
                    <a:pt x="2079" y="211"/>
                    <a:pt x="2047" y="218"/>
                    <a:pt x="2014" y="236"/>
                  </a:cubicBezTo>
                  <a:cubicBezTo>
                    <a:pt x="1557" y="486"/>
                    <a:pt x="1235" y="919"/>
                    <a:pt x="1130" y="1428"/>
                  </a:cubicBezTo>
                  <a:cubicBezTo>
                    <a:pt x="904" y="2576"/>
                    <a:pt x="1336" y="3542"/>
                    <a:pt x="2129" y="4118"/>
                  </a:cubicBezTo>
                  <a:cubicBezTo>
                    <a:pt x="2133" y="4121"/>
                    <a:pt x="2135" y="4122"/>
                    <a:pt x="2135" y="4122"/>
                  </a:cubicBezTo>
                  <a:cubicBezTo>
                    <a:pt x="2135" y="4122"/>
                    <a:pt x="2133" y="4121"/>
                    <a:pt x="2134" y="4121"/>
                  </a:cubicBezTo>
                  <a:lnTo>
                    <a:pt x="2134" y="4121"/>
                  </a:lnTo>
                  <a:cubicBezTo>
                    <a:pt x="2136" y="4121"/>
                    <a:pt x="2174" y="4145"/>
                    <a:pt x="2532" y="4397"/>
                  </a:cubicBezTo>
                  <a:cubicBezTo>
                    <a:pt x="2633" y="4483"/>
                    <a:pt x="2657" y="4632"/>
                    <a:pt x="2581" y="4743"/>
                  </a:cubicBezTo>
                  <a:cubicBezTo>
                    <a:pt x="2539" y="4789"/>
                    <a:pt x="2481" y="4814"/>
                    <a:pt x="2422" y="4814"/>
                  </a:cubicBezTo>
                  <a:cubicBezTo>
                    <a:pt x="2378" y="4814"/>
                    <a:pt x="2334" y="4800"/>
                    <a:pt x="2297" y="4771"/>
                  </a:cubicBezTo>
                  <a:lnTo>
                    <a:pt x="1231" y="4022"/>
                  </a:lnTo>
                  <a:cubicBezTo>
                    <a:pt x="1168" y="3978"/>
                    <a:pt x="1100" y="3958"/>
                    <a:pt x="1034" y="3958"/>
                  </a:cubicBezTo>
                  <a:cubicBezTo>
                    <a:pt x="841" y="3958"/>
                    <a:pt x="664" y="4127"/>
                    <a:pt x="693" y="4349"/>
                  </a:cubicBezTo>
                  <a:cubicBezTo>
                    <a:pt x="962" y="6333"/>
                    <a:pt x="1" y="6592"/>
                    <a:pt x="289" y="7221"/>
                  </a:cubicBezTo>
                  <a:cubicBezTo>
                    <a:pt x="398" y="7452"/>
                    <a:pt x="619" y="7570"/>
                    <a:pt x="841" y="7570"/>
                  </a:cubicBezTo>
                  <a:cubicBezTo>
                    <a:pt x="1032" y="7570"/>
                    <a:pt x="1224" y="7483"/>
                    <a:pt x="1346" y="7303"/>
                  </a:cubicBezTo>
                  <a:lnTo>
                    <a:pt x="1677" y="6794"/>
                  </a:lnTo>
                  <a:cubicBezTo>
                    <a:pt x="4084" y="6102"/>
                    <a:pt x="4517" y="4233"/>
                    <a:pt x="3815" y="1788"/>
                  </a:cubicBezTo>
                  <a:cubicBezTo>
                    <a:pt x="3798" y="1729"/>
                    <a:pt x="3823" y="1636"/>
                    <a:pt x="3912" y="1636"/>
                  </a:cubicBezTo>
                  <a:cubicBezTo>
                    <a:pt x="3946" y="1636"/>
                    <a:pt x="3988" y="1650"/>
                    <a:pt x="4041" y="1682"/>
                  </a:cubicBezTo>
                  <a:cubicBezTo>
                    <a:pt x="4046" y="1687"/>
                    <a:pt x="4055" y="1692"/>
                    <a:pt x="4060" y="1697"/>
                  </a:cubicBezTo>
                  <a:cubicBezTo>
                    <a:pt x="5333" y="2960"/>
                    <a:pt x="5002" y="4747"/>
                    <a:pt x="3023" y="7332"/>
                  </a:cubicBezTo>
                  <a:cubicBezTo>
                    <a:pt x="2915" y="7476"/>
                    <a:pt x="3038" y="7641"/>
                    <a:pt x="3177" y="7641"/>
                  </a:cubicBezTo>
                  <a:cubicBezTo>
                    <a:pt x="3224" y="7641"/>
                    <a:pt x="3273" y="7622"/>
                    <a:pt x="3316" y="7577"/>
                  </a:cubicBezTo>
                  <a:cubicBezTo>
                    <a:pt x="4858" y="5900"/>
                    <a:pt x="6212" y="3758"/>
                    <a:pt x="5477" y="1601"/>
                  </a:cubicBezTo>
                  <a:cubicBezTo>
                    <a:pt x="5122" y="553"/>
                    <a:pt x="4137" y="1"/>
                    <a:pt x="302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7"/>
            <p:cNvSpPr/>
            <p:nvPr/>
          </p:nvSpPr>
          <p:spPr>
            <a:xfrm>
              <a:off x="5828856" y="4043160"/>
              <a:ext cx="125036" cy="122941"/>
            </a:xfrm>
            <a:custGeom>
              <a:avLst/>
              <a:gdLst/>
              <a:ahLst/>
              <a:cxnLst/>
              <a:rect l="l" t="t" r="r" b="b"/>
              <a:pathLst>
                <a:path w="4776" h="4696" extrusionOk="0">
                  <a:moveTo>
                    <a:pt x="248" y="0"/>
                  </a:moveTo>
                  <a:cubicBezTo>
                    <a:pt x="141" y="0"/>
                    <a:pt x="32" y="81"/>
                    <a:pt x="53" y="223"/>
                  </a:cubicBezTo>
                  <a:cubicBezTo>
                    <a:pt x="164" y="910"/>
                    <a:pt x="183" y="1611"/>
                    <a:pt x="101" y="2308"/>
                  </a:cubicBezTo>
                  <a:cubicBezTo>
                    <a:pt x="1" y="3033"/>
                    <a:pt x="279" y="3768"/>
                    <a:pt x="846" y="4239"/>
                  </a:cubicBezTo>
                  <a:cubicBezTo>
                    <a:pt x="1206" y="4533"/>
                    <a:pt x="1654" y="4696"/>
                    <a:pt x="2114" y="4696"/>
                  </a:cubicBezTo>
                  <a:cubicBezTo>
                    <a:pt x="2120" y="4696"/>
                    <a:pt x="2127" y="4696"/>
                    <a:pt x="2134" y="4696"/>
                  </a:cubicBezTo>
                  <a:cubicBezTo>
                    <a:pt x="2873" y="4691"/>
                    <a:pt x="3560" y="4331"/>
                    <a:pt x="3988" y="3725"/>
                  </a:cubicBezTo>
                  <a:lnTo>
                    <a:pt x="4684" y="2750"/>
                  </a:lnTo>
                  <a:cubicBezTo>
                    <a:pt x="4776" y="2625"/>
                    <a:pt x="4689" y="2447"/>
                    <a:pt x="4536" y="2447"/>
                  </a:cubicBezTo>
                  <a:cubicBezTo>
                    <a:pt x="4529" y="2447"/>
                    <a:pt x="4523" y="2446"/>
                    <a:pt x="4516" y="2446"/>
                  </a:cubicBezTo>
                  <a:cubicBezTo>
                    <a:pt x="4424" y="2446"/>
                    <a:pt x="4347" y="2511"/>
                    <a:pt x="4329" y="2596"/>
                  </a:cubicBezTo>
                  <a:lnTo>
                    <a:pt x="3680" y="3499"/>
                  </a:lnTo>
                  <a:cubicBezTo>
                    <a:pt x="3330" y="4004"/>
                    <a:pt x="2753" y="4307"/>
                    <a:pt x="2138" y="4311"/>
                  </a:cubicBezTo>
                  <a:cubicBezTo>
                    <a:pt x="1134" y="4311"/>
                    <a:pt x="346" y="3423"/>
                    <a:pt x="481" y="2351"/>
                  </a:cubicBezTo>
                  <a:cubicBezTo>
                    <a:pt x="567" y="1621"/>
                    <a:pt x="553" y="886"/>
                    <a:pt x="433" y="161"/>
                  </a:cubicBezTo>
                  <a:cubicBezTo>
                    <a:pt x="416" y="50"/>
                    <a:pt x="333" y="0"/>
                    <a:pt x="2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87"/>
            <p:cNvSpPr/>
            <p:nvPr/>
          </p:nvSpPr>
          <p:spPr>
            <a:xfrm>
              <a:off x="5830532" y="3825709"/>
              <a:ext cx="225619" cy="268607"/>
            </a:xfrm>
            <a:custGeom>
              <a:avLst/>
              <a:gdLst/>
              <a:ahLst/>
              <a:cxnLst/>
              <a:rect l="l" t="t" r="r" b="b"/>
              <a:pathLst>
                <a:path w="8618" h="10260" extrusionOk="0">
                  <a:moveTo>
                    <a:pt x="4386" y="1"/>
                  </a:moveTo>
                  <a:cubicBezTo>
                    <a:pt x="4140" y="1"/>
                    <a:pt x="3892" y="29"/>
                    <a:pt x="3645" y="88"/>
                  </a:cubicBezTo>
                  <a:cubicBezTo>
                    <a:pt x="2853" y="281"/>
                    <a:pt x="2142" y="708"/>
                    <a:pt x="1608" y="1323"/>
                  </a:cubicBezTo>
                  <a:cubicBezTo>
                    <a:pt x="1262" y="1722"/>
                    <a:pt x="768" y="1962"/>
                    <a:pt x="244" y="1991"/>
                  </a:cubicBezTo>
                  <a:cubicBezTo>
                    <a:pt x="1" y="2019"/>
                    <a:pt x="23" y="2375"/>
                    <a:pt x="263" y="2375"/>
                  </a:cubicBezTo>
                  <a:cubicBezTo>
                    <a:pt x="265" y="2375"/>
                    <a:pt x="266" y="2375"/>
                    <a:pt x="268" y="2375"/>
                  </a:cubicBezTo>
                  <a:cubicBezTo>
                    <a:pt x="897" y="2337"/>
                    <a:pt x="1479" y="2053"/>
                    <a:pt x="1897" y="1578"/>
                  </a:cubicBezTo>
                  <a:cubicBezTo>
                    <a:pt x="2613" y="774"/>
                    <a:pt x="3523" y="393"/>
                    <a:pt x="4393" y="393"/>
                  </a:cubicBezTo>
                  <a:cubicBezTo>
                    <a:pt x="5482" y="393"/>
                    <a:pt x="6508" y="990"/>
                    <a:pt x="7013" y="2101"/>
                  </a:cubicBezTo>
                  <a:cubicBezTo>
                    <a:pt x="8617" y="5642"/>
                    <a:pt x="5072" y="9687"/>
                    <a:pt x="4942" y="9956"/>
                  </a:cubicBezTo>
                  <a:cubicBezTo>
                    <a:pt x="4836" y="10104"/>
                    <a:pt x="4963" y="10260"/>
                    <a:pt x="5099" y="10260"/>
                  </a:cubicBezTo>
                  <a:cubicBezTo>
                    <a:pt x="5153" y="10260"/>
                    <a:pt x="5208" y="10235"/>
                    <a:pt x="5250" y="10177"/>
                  </a:cubicBezTo>
                  <a:cubicBezTo>
                    <a:pt x="6071" y="9034"/>
                    <a:pt x="6023" y="9091"/>
                    <a:pt x="6033" y="9086"/>
                  </a:cubicBezTo>
                  <a:cubicBezTo>
                    <a:pt x="7445" y="6901"/>
                    <a:pt x="8435" y="4316"/>
                    <a:pt x="7359" y="1943"/>
                  </a:cubicBezTo>
                  <a:cubicBezTo>
                    <a:pt x="6813" y="739"/>
                    <a:pt x="5633" y="1"/>
                    <a:pt x="438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5" name="Google Shape;17555;p87"/>
          <p:cNvGrpSpPr/>
          <p:nvPr/>
        </p:nvGrpSpPr>
        <p:grpSpPr>
          <a:xfrm>
            <a:off x="4872134" y="3359993"/>
            <a:ext cx="374819" cy="368562"/>
            <a:chOff x="4872134" y="3359993"/>
            <a:chExt cx="374819" cy="368562"/>
          </a:xfrm>
        </p:grpSpPr>
        <p:sp>
          <p:nvSpPr>
            <p:cNvPr id="17556" name="Google Shape;17556;p87"/>
            <p:cNvSpPr/>
            <p:nvPr/>
          </p:nvSpPr>
          <p:spPr>
            <a:xfrm>
              <a:off x="4880538" y="3368318"/>
              <a:ext cx="357724" cy="352383"/>
            </a:xfrm>
            <a:custGeom>
              <a:avLst/>
              <a:gdLst/>
              <a:ahLst/>
              <a:cxnLst/>
              <a:rect l="l" t="t" r="r" b="b"/>
              <a:pathLst>
                <a:path w="13664" h="13460" extrusionOk="0">
                  <a:moveTo>
                    <a:pt x="10887" y="1"/>
                  </a:moveTo>
                  <a:cubicBezTo>
                    <a:pt x="10607" y="1"/>
                    <a:pt x="10327" y="106"/>
                    <a:pt x="10113" y="318"/>
                  </a:cubicBezTo>
                  <a:lnTo>
                    <a:pt x="6092" y="4344"/>
                  </a:lnTo>
                  <a:cubicBezTo>
                    <a:pt x="5329" y="5107"/>
                    <a:pt x="4733" y="6030"/>
                    <a:pt x="4349" y="7043"/>
                  </a:cubicBezTo>
                  <a:cubicBezTo>
                    <a:pt x="4089" y="7730"/>
                    <a:pt x="3724" y="8379"/>
                    <a:pt x="3277" y="8970"/>
                  </a:cubicBezTo>
                  <a:lnTo>
                    <a:pt x="2600" y="9729"/>
                  </a:lnTo>
                  <a:lnTo>
                    <a:pt x="356" y="11977"/>
                  </a:lnTo>
                  <a:cubicBezTo>
                    <a:pt x="6" y="12309"/>
                    <a:pt x="1" y="12866"/>
                    <a:pt x="342" y="13207"/>
                  </a:cubicBezTo>
                  <a:cubicBezTo>
                    <a:pt x="510" y="13375"/>
                    <a:pt x="731" y="13459"/>
                    <a:pt x="951" y="13459"/>
                  </a:cubicBezTo>
                  <a:cubicBezTo>
                    <a:pt x="1178" y="13459"/>
                    <a:pt x="1404" y="13370"/>
                    <a:pt x="1572" y="13193"/>
                  </a:cubicBezTo>
                  <a:lnTo>
                    <a:pt x="3820" y="10949"/>
                  </a:lnTo>
                  <a:cubicBezTo>
                    <a:pt x="4584" y="10185"/>
                    <a:pt x="5502" y="9590"/>
                    <a:pt x="6515" y="9205"/>
                  </a:cubicBezTo>
                  <a:cubicBezTo>
                    <a:pt x="7529" y="8826"/>
                    <a:pt x="8446" y="8230"/>
                    <a:pt x="9215" y="7466"/>
                  </a:cubicBezTo>
                  <a:lnTo>
                    <a:pt x="13241" y="3440"/>
                  </a:lnTo>
                  <a:cubicBezTo>
                    <a:pt x="13664" y="3018"/>
                    <a:pt x="13664" y="2326"/>
                    <a:pt x="13241" y="1898"/>
                  </a:cubicBezTo>
                  <a:lnTo>
                    <a:pt x="11660" y="318"/>
                  </a:lnTo>
                  <a:cubicBezTo>
                    <a:pt x="11447" y="106"/>
                    <a:pt x="11167" y="1"/>
                    <a:pt x="1088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7"/>
            <p:cNvSpPr/>
            <p:nvPr/>
          </p:nvSpPr>
          <p:spPr>
            <a:xfrm>
              <a:off x="4883444" y="3399891"/>
              <a:ext cx="354818" cy="320391"/>
            </a:xfrm>
            <a:custGeom>
              <a:avLst/>
              <a:gdLst/>
              <a:ahLst/>
              <a:cxnLst/>
              <a:rect l="l" t="t" r="r" b="b"/>
              <a:pathLst>
                <a:path w="13553" h="12238" extrusionOk="0">
                  <a:moveTo>
                    <a:pt x="12438" y="1"/>
                  </a:moveTo>
                  <a:lnTo>
                    <a:pt x="12438" y="1"/>
                  </a:lnTo>
                  <a:cubicBezTo>
                    <a:pt x="12861" y="428"/>
                    <a:pt x="12861" y="1115"/>
                    <a:pt x="12438" y="1543"/>
                  </a:cubicBezTo>
                  <a:lnTo>
                    <a:pt x="8412" y="5568"/>
                  </a:lnTo>
                  <a:cubicBezTo>
                    <a:pt x="7649" y="6332"/>
                    <a:pt x="6726" y="6923"/>
                    <a:pt x="5712" y="7307"/>
                  </a:cubicBezTo>
                  <a:cubicBezTo>
                    <a:pt x="4704" y="7692"/>
                    <a:pt x="3781" y="8287"/>
                    <a:pt x="3017" y="9051"/>
                  </a:cubicBezTo>
                  <a:lnTo>
                    <a:pt x="769" y="11295"/>
                  </a:lnTo>
                  <a:cubicBezTo>
                    <a:pt x="605" y="11459"/>
                    <a:pt x="384" y="11550"/>
                    <a:pt x="158" y="11550"/>
                  </a:cubicBezTo>
                  <a:cubicBezTo>
                    <a:pt x="105" y="11550"/>
                    <a:pt x="53" y="11545"/>
                    <a:pt x="0" y="11535"/>
                  </a:cubicBezTo>
                  <a:lnTo>
                    <a:pt x="0" y="11535"/>
                  </a:lnTo>
                  <a:cubicBezTo>
                    <a:pt x="84" y="11975"/>
                    <a:pt x="462" y="12238"/>
                    <a:pt x="852" y="12238"/>
                  </a:cubicBezTo>
                  <a:cubicBezTo>
                    <a:pt x="1065" y="12238"/>
                    <a:pt x="1282" y="12159"/>
                    <a:pt x="1456" y="11987"/>
                  </a:cubicBezTo>
                  <a:lnTo>
                    <a:pt x="3700" y="9738"/>
                  </a:lnTo>
                  <a:cubicBezTo>
                    <a:pt x="4468" y="8974"/>
                    <a:pt x="5386" y="8384"/>
                    <a:pt x="6399" y="7999"/>
                  </a:cubicBezTo>
                  <a:cubicBezTo>
                    <a:pt x="7413" y="7615"/>
                    <a:pt x="8331" y="7019"/>
                    <a:pt x="9099" y="6255"/>
                  </a:cubicBezTo>
                  <a:lnTo>
                    <a:pt x="13120" y="2234"/>
                  </a:lnTo>
                  <a:cubicBezTo>
                    <a:pt x="13548" y="1807"/>
                    <a:pt x="13553" y="1115"/>
                    <a:pt x="13125" y="692"/>
                  </a:cubicBezTo>
                  <a:lnTo>
                    <a:pt x="12438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7"/>
            <p:cNvSpPr/>
            <p:nvPr/>
          </p:nvSpPr>
          <p:spPr>
            <a:xfrm>
              <a:off x="4982274" y="3368239"/>
              <a:ext cx="256119" cy="244652"/>
            </a:xfrm>
            <a:custGeom>
              <a:avLst/>
              <a:gdLst/>
              <a:ahLst/>
              <a:cxnLst/>
              <a:rect l="l" t="t" r="r" b="b"/>
              <a:pathLst>
                <a:path w="9783" h="9345" extrusionOk="0">
                  <a:moveTo>
                    <a:pt x="6999" y="0"/>
                  </a:moveTo>
                  <a:cubicBezTo>
                    <a:pt x="6720" y="0"/>
                    <a:pt x="6441" y="107"/>
                    <a:pt x="6227" y="321"/>
                  </a:cubicBezTo>
                  <a:lnTo>
                    <a:pt x="2202" y="4342"/>
                  </a:lnTo>
                  <a:cubicBezTo>
                    <a:pt x="1438" y="5106"/>
                    <a:pt x="847" y="6028"/>
                    <a:pt x="463" y="7042"/>
                  </a:cubicBezTo>
                  <a:cubicBezTo>
                    <a:pt x="453" y="7056"/>
                    <a:pt x="448" y="7070"/>
                    <a:pt x="448" y="7085"/>
                  </a:cubicBezTo>
                  <a:cubicBezTo>
                    <a:pt x="1" y="8223"/>
                    <a:pt x="882" y="9345"/>
                    <a:pt x="1979" y="9345"/>
                  </a:cubicBezTo>
                  <a:cubicBezTo>
                    <a:pt x="2178" y="9345"/>
                    <a:pt x="2384" y="9308"/>
                    <a:pt x="2591" y="9227"/>
                  </a:cubicBezTo>
                  <a:cubicBezTo>
                    <a:pt x="2605" y="9223"/>
                    <a:pt x="2620" y="9218"/>
                    <a:pt x="2634" y="9213"/>
                  </a:cubicBezTo>
                  <a:cubicBezTo>
                    <a:pt x="3648" y="8829"/>
                    <a:pt x="4565" y="8238"/>
                    <a:pt x="5334" y="7474"/>
                  </a:cubicBezTo>
                  <a:lnTo>
                    <a:pt x="9355" y="3448"/>
                  </a:lnTo>
                  <a:cubicBezTo>
                    <a:pt x="9782" y="3016"/>
                    <a:pt x="9778" y="2324"/>
                    <a:pt x="9350" y="1901"/>
                  </a:cubicBezTo>
                  <a:lnTo>
                    <a:pt x="7770" y="321"/>
                  </a:lnTo>
                  <a:cubicBezTo>
                    <a:pt x="7556" y="107"/>
                    <a:pt x="7277" y="0"/>
                    <a:pt x="6999" y="0"/>
                  </a:cubicBezTo>
                  <a:close/>
                </a:path>
              </a:pathLst>
            </a:custGeom>
            <a:solidFill>
              <a:srgbClr val="CA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7"/>
            <p:cNvSpPr/>
            <p:nvPr/>
          </p:nvSpPr>
          <p:spPr>
            <a:xfrm>
              <a:off x="5185666" y="3376512"/>
              <a:ext cx="11729" cy="11702"/>
            </a:xfrm>
            <a:custGeom>
              <a:avLst/>
              <a:gdLst/>
              <a:ahLst/>
              <a:cxnLst/>
              <a:rect l="l" t="t" r="r" b="b"/>
              <a:pathLst>
                <a:path w="448" h="447" extrusionOk="0">
                  <a:moveTo>
                    <a:pt x="447" y="447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7"/>
            <p:cNvSpPr/>
            <p:nvPr/>
          </p:nvSpPr>
          <p:spPr>
            <a:xfrm>
              <a:off x="4995756" y="3399891"/>
              <a:ext cx="242505" cy="212686"/>
            </a:xfrm>
            <a:custGeom>
              <a:avLst/>
              <a:gdLst/>
              <a:ahLst/>
              <a:cxnLst/>
              <a:rect l="l" t="t" r="r" b="b"/>
              <a:pathLst>
                <a:path w="9263" h="8124" extrusionOk="0">
                  <a:moveTo>
                    <a:pt x="8148" y="1"/>
                  </a:moveTo>
                  <a:lnTo>
                    <a:pt x="8148" y="1"/>
                  </a:lnTo>
                  <a:cubicBezTo>
                    <a:pt x="8571" y="428"/>
                    <a:pt x="8571" y="1115"/>
                    <a:pt x="8148" y="1543"/>
                  </a:cubicBezTo>
                  <a:lnTo>
                    <a:pt x="4122" y="5568"/>
                  </a:lnTo>
                  <a:cubicBezTo>
                    <a:pt x="3359" y="6332"/>
                    <a:pt x="2436" y="6923"/>
                    <a:pt x="1422" y="7307"/>
                  </a:cubicBezTo>
                  <a:cubicBezTo>
                    <a:pt x="1408" y="7317"/>
                    <a:pt x="1394" y="7322"/>
                    <a:pt x="1379" y="7322"/>
                  </a:cubicBezTo>
                  <a:cubicBezTo>
                    <a:pt x="1183" y="7399"/>
                    <a:pt x="978" y="7437"/>
                    <a:pt x="773" y="7437"/>
                  </a:cubicBezTo>
                  <a:cubicBezTo>
                    <a:pt x="507" y="7437"/>
                    <a:pt x="242" y="7373"/>
                    <a:pt x="0" y="7245"/>
                  </a:cubicBezTo>
                  <a:lnTo>
                    <a:pt x="0" y="7245"/>
                  </a:lnTo>
                  <a:cubicBezTo>
                    <a:pt x="77" y="7389"/>
                    <a:pt x="173" y="7524"/>
                    <a:pt x="294" y="7639"/>
                  </a:cubicBezTo>
                  <a:cubicBezTo>
                    <a:pt x="607" y="7955"/>
                    <a:pt x="1029" y="8123"/>
                    <a:pt x="1460" y="8123"/>
                  </a:cubicBezTo>
                  <a:cubicBezTo>
                    <a:pt x="1663" y="8123"/>
                    <a:pt x="1869" y="8086"/>
                    <a:pt x="2066" y="8009"/>
                  </a:cubicBezTo>
                  <a:cubicBezTo>
                    <a:pt x="2081" y="8004"/>
                    <a:pt x="2095" y="7999"/>
                    <a:pt x="2109" y="7994"/>
                  </a:cubicBezTo>
                  <a:cubicBezTo>
                    <a:pt x="3118" y="7610"/>
                    <a:pt x="4041" y="7014"/>
                    <a:pt x="4809" y="6255"/>
                  </a:cubicBezTo>
                  <a:lnTo>
                    <a:pt x="8830" y="2230"/>
                  </a:lnTo>
                  <a:cubicBezTo>
                    <a:pt x="9258" y="1807"/>
                    <a:pt x="9263" y="1115"/>
                    <a:pt x="8835" y="692"/>
                  </a:cubicBezTo>
                  <a:lnTo>
                    <a:pt x="8148" y="1"/>
                  </a:lnTo>
                  <a:close/>
                </a:path>
              </a:pathLst>
            </a:custGeom>
            <a:solidFill>
              <a:srgbClr val="9FAC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7"/>
            <p:cNvSpPr/>
            <p:nvPr/>
          </p:nvSpPr>
          <p:spPr>
            <a:xfrm>
              <a:off x="5026439" y="3415023"/>
              <a:ext cx="163651" cy="160640"/>
            </a:xfrm>
            <a:custGeom>
              <a:avLst/>
              <a:gdLst/>
              <a:ahLst/>
              <a:cxnLst/>
              <a:rect l="l" t="t" r="r" b="b"/>
              <a:pathLst>
                <a:path w="6251" h="6136" extrusionOk="0">
                  <a:moveTo>
                    <a:pt x="5621" y="0"/>
                  </a:moveTo>
                  <a:cubicBezTo>
                    <a:pt x="5478" y="0"/>
                    <a:pt x="5334" y="53"/>
                    <a:pt x="5223" y="158"/>
                  </a:cubicBezTo>
                  <a:lnTo>
                    <a:pt x="236" y="5144"/>
                  </a:lnTo>
                  <a:cubicBezTo>
                    <a:pt x="5" y="5365"/>
                    <a:pt x="1" y="5740"/>
                    <a:pt x="226" y="5966"/>
                  </a:cubicBezTo>
                  <a:cubicBezTo>
                    <a:pt x="340" y="6079"/>
                    <a:pt x="487" y="6136"/>
                    <a:pt x="634" y="6136"/>
                  </a:cubicBezTo>
                  <a:cubicBezTo>
                    <a:pt x="786" y="6136"/>
                    <a:pt x="938" y="6076"/>
                    <a:pt x="1053" y="5956"/>
                  </a:cubicBezTo>
                  <a:lnTo>
                    <a:pt x="5295" y="1714"/>
                  </a:lnTo>
                  <a:lnTo>
                    <a:pt x="6035" y="974"/>
                  </a:lnTo>
                  <a:cubicBezTo>
                    <a:pt x="6251" y="744"/>
                    <a:pt x="6246" y="388"/>
                    <a:pt x="6025" y="167"/>
                  </a:cubicBezTo>
                  <a:cubicBezTo>
                    <a:pt x="5913" y="55"/>
                    <a:pt x="5767" y="0"/>
                    <a:pt x="5621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7"/>
            <p:cNvSpPr/>
            <p:nvPr/>
          </p:nvSpPr>
          <p:spPr>
            <a:xfrm>
              <a:off x="5020418" y="3407405"/>
              <a:ext cx="181925" cy="173835"/>
            </a:xfrm>
            <a:custGeom>
              <a:avLst/>
              <a:gdLst/>
              <a:ahLst/>
              <a:cxnLst/>
              <a:rect l="l" t="t" r="r" b="b"/>
              <a:pathLst>
                <a:path w="6949" h="6640" extrusionOk="0">
                  <a:moveTo>
                    <a:pt x="5921" y="1"/>
                  </a:moveTo>
                  <a:cubicBezTo>
                    <a:pt x="5720" y="1"/>
                    <a:pt x="5519" y="77"/>
                    <a:pt x="5366" y="232"/>
                  </a:cubicBezTo>
                  <a:lnTo>
                    <a:pt x="303" y="5296"/>
                  </a:lnTo>
                  <a:cubicBezTo>
                    <a:pt x="0" y="5608"/>
                    <a:pt x="5" y="6103"/>
                    <a:pt x="308" y="6410"/>
                  </a:cubicBezTo>
                  <a:cubicBezTo>
                    <a:pt x="462" y="6563"/>
                    <a:pt x="665" y="6640"/>
                    <a:pt x="868" y="6640"/>
                  </a:cubicBezTo>
                  <a:cubicBezTo>
                    <a:pt x="1067" y="6640"/>
                    <a:pt x="1267" y="6565"/>
                    <a:pt x="1422" y="6415"/>
                  </a:cubicBezTo>
                  <a:lnTo>
                    <a:pt x="5731" y="2106"/>
                  </a:lnTo>
                  <a:cubicBezTo>
                    <a:pt x="5883" y="1954"/>
                    <a:pt x="5744" y="1745"/>
                    <a:pt x="5582" y="1745"/>
                  </a:cubicBezTo>
                  <a:cubicBezTo>
                    <a:pt x="5534" y="1745"/>
                    <a:pt x="5483" y="1764"/>
                    <a:pt x="5438" y="1808"/>
                  </a:cubicBezTo>
                  <a:lnTo>
                    <a:pt x="1129" y="6122"/>
                  </a:lnTo>
                  <a:cubicBezTo>
                    <a:pt x="1046" y="6205"/>
                    <a:pt x="954" y="6239"/>
                    <a:pt x="865" y="6239"/>
                  </a:cubicBezTo>
                  <a:cubicBezTo>
                    <a:pt x="572" y="6239"/>
                    <a:pt x="319" y="5861"/>
                    <a:pt x="596" y="5584"/>
                  </a:cubicBezTo>
                  <a:lnTo>
                    <a:pt x="5654" y="525"/>
                  </a:lnTo>
                  <a:cubicBezTo>
                    <a:pt x="5732" y="450"/>
                    <a:pt x="5826" y="416"/>
                    <a:pt x="5919" y="416"/>
                  </a:cubicBezTo>
                  <a:cubicBezTo>
                    <a:pt x="6115" y="416"/>
                    <a:pt x="6303" y="566"/>
                    <a:pt x="6303" y="794"/>
                  </a:cubicBezTo>
                  <a:cubicBezTo>
                    <a:pt x="6308" y="895"/>
                    <a:pt x="6265" y="991"/>
                    <a:pt x="6192" y="1063"/>
                  </a:cubicBezTo>
                  <a:cubicBezTo>
                    <a:pt x="6116" y="1145"/>
                    <a:pt x="6116" y="1275"/>
                    <a:pt x="6192" y="1357"/>
                  </a:cubicBezTo>
                  <a:cubicBezTo>
                    <a:pt x="6235" y="1398"/>
                    <a:pt x="6281" y="1417"/>
                    <a:pt x="6328" y="1417"/>
                  </a:cubicBezTo>
                  <a:cubicBezTo>
                    <a:pt x="6621" y="1417"/>
                    <a:pt x="6949" y="700"/>
                    <a:pt x="6486" y="237"/>
                  </a:cubicBezTo>
                  <a:cubicBezTo>
                    <a:pt x="6331" y="80"/>
                    <a:pt x="6126" y="1"/>
                    <a:pt x="59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7"/>
            <p:cNvSpPr/>
            <p:nvPr/>
          </p:nvSpPr>
          <p:spPr>
            <a:xfrm>
              <a:off x="4872134" y="3359993"/>
              <a:ext cx="374819" cy="368562"/>
            </a:xfrm>
            <a:custGeom>
              <a:avLst/>
              <a:gdLst/>
              <a:ahLst/>
              <a:cxnLst/>
              <a:rect l="l" t="t" r="r" b="b"/>
              <a:pathLst>
                <a:path w="14317" h="14078" extrusionOk="0">
                  <a:moveTo>
                    <a:pt x="11279" y="405"/>
                  </a:moveTo>
                  <a:cubicBezTo>
                    <a:pt x="11481" y="405"/>
                    <a:pt x="11684" y="473"/>
                    <a:pt x="11852" y="612"/>
                  </a:cubicBezTo>
                  <a:cubicBezTo>
                    <a:pt x="11909" y="660"/>
                    <a:pt x="11832" y="588"/>
                    <a:pt x="13523" y="2274"/>
                  </a:cubicBezTo>
                  <a:cubicBezTo>
                    <a:pt x="13865" y="2639"/>
                    <a:pt x="13860" y="3206"/>
                    <a:pt x="13509" y="3561"/>
                  </a:cubicBezTo>
                  <a:cubicBezTo>
                    <a:pt x="9248" y="7818"/>
                    <a:pt x="9397" y="7683"/>
                    <a:pt x="9133" y="7919"/>
                  </a:cubicBezTo>
                  <a:cubicBezTo>
                    <a:pt x="8388" y="8596"/>
                    <a:pt x="7615" y="9038"/>
                    <a:pt x="6716" y="9389"/>
                  </a:cubicBezTo>
                  <a:cubicBezTo>
                    <a:pt x="6533" y="9459"/>
                    <a:pt x="6351" y="9491"/>
                    <a:pt x="6175" y="9491"/>
                  </a:cubicBezTo>
                  <a:cubicBezTo>
                    <a:pt x="5195" y="9491"/>
                    <a:pt x="4409" y="8491"/>
                    <a:pt x="4804" y="7477"/>
                  </a:cubicBezTo>
                  <a:cubicBezTo>
                    <a:pt x="5083" y="6722"/>
                    <a:pt x="5482" y="6021"/>
                    <a:pt x="5981" y="5397"/>
                  </a:cubicBezTo>
                  <a:lnTo>
                    <a:pt x="6317" y="5733"/>
                  </a:lnTo>
                  <a:cubicBezTo>
                    <a:pt x="6363" y="5777"/>
                    <a:pt x="6413" y="5796"/>
                    <a:pt x="6461" y="5796"/>
                  </a:cubicBezTo>
                  <a:cubicBezTo>
                    <a:pt x="6623" y="5796"/>
                    <a:pt x="6762" y="5588"/>
                    <a:pt x="6610" y="5440"/>
                  </a:cubicBezTo>
                  <a:lnTo>
                    <a:pt x="6250" y="5080"/>
                  </a:lnTo>
                  <a:cubicBezTo>
                    <a:pt x="6462" y="4839"/>
                    <a:pt x="6601" y="4719"/>
                    <a:pt x="6731" y="4580"/>
                  </a:cubicBezTo>
                  <a:lnTo>
                    <a:pt x="7100" y="4950"/>
                  </a:lnTo>
                  <a:cubicBezTo>
                    <a:pt x="7141" y="4988"/>
                    <a:pt x="7194" y="5007"/>
                    <a:pt x="7247" y="5007"/>
                  </a:cubicBezTo>
                  <a:cubicBezTo>
                    <a:pt x="7300" y="5007"/>
                    <a:pt x="7353" y="4988"/>
                    <a:pt x="7394" y="4950"/>
                  </a:cubicBezTo>
                  <a:cubicBezTo>
                    <a:pt x="7470" y="4868"/>
                    <a:pt x="7470" y="4738"/>
                    <a:pt x="7394" y="4657"/>
                  </a:cubicBezTo>
                  <a:lnTo>
                    <a:pt x="7024" y="4287"/>
                  </a:lnTo>
                  <a:lnTo>
                    <a:pt x="7514" y="3797"/>
                  </a:lnTo>
                  <a:lnTo>
                    <a:pt x="7884" y="4162"/>
                  </a:lnTo>
                  <a:cubicBezTo>
                    <a:pt x="7930" y="4208"/>
                    <a:pt x="7981" y="4227"/>
                    <a:pt x="8030" y="4227"/>
                  </a:cubicBezTo>
                  <a:cubicBezTo>
                    <a:pt x="8191" y="4227"/>
                    <a:pt x="8328" y="4020"/>
                    <a:pt x="8177" y="3869"/>
                  </a:cubicBezTo>
                  <a:lnTo>
                    <a:pt x="7807" y="3504"/>
                  </a:lnTo>
                  <a:lnTo>
                    <a:pt x="8301" y="3014"/>
                  </a:lnTo>
                  <a:lnTo>
                    <a:pt x="8667" y="3379"/>
                  </a:lnTo>
                  <a:cubicBezTo>
                    <a:pt x="8713" y="3425"/>
                    <a:pt x="8764" y="3444"/>
                    <a:pt x="8813" y="3444"/>
                  </a:cubicBezTo>
                  <a:cubicBezTo>
                    <a:pt x="8974" y="3444"/>
                    <a:pt x="9111" y="3237"/>
                    <a:pt x="8960" y="3086"/>
                  </a:cubicBezTo>
                  <a:lnTo>
                    <a:pt x="8595" y="2721"/>
                  </a:lnTo>
                  <a:lnTo>
                    <a:pt x="9085" y="2226"/>
                  </a:lnTo>
                  <a:lnTo>
                    <a:pt x="9450" y="2596"/>
                  </a:lnTo>
                  <a:cubicBezTo>
                    <a:pt x="9496" y="2642"/>
                    <a:pt x="9547" y="2661"/>
                    <a:pt x="9596" y="2661"/>
                  </a:cubicBezTo>
                  <a:cubicBezTo>
                    <a:pt x="9757" y="2661"/>
                    <a:pt x="9894" y="2454"/>
                    <a:pt x="9743" y="2303"/>
                  </a:cubicBezTo>
                  <a:lnTo>
                    <a:pt x="9378" y="1933"/>
                  </a:lnTo>
                  <a:lnTo>
                    <a:pt x="9868" y="1443"/>
                  </a:lnTo>
                  <a:lnTo>
                    <a:pt x="10238" y="1813"/>
                  </a:lnTo>
                  <a:cubicBezTo>
                    <a:pt x="10278" y="1851"/>
                    <a:pt x="10331" y="1870"/>
                    <a:pt x="10384" y="1870"/>
                  </a:cubicBezTo>
                  <a:cubicBezTo>
                    <a:pt x="10437" y="1870"/>
                    <a:pt x="10490" y="1851"/>
                    <a:pt x="10531" y="1813"/>
                  </a:cubicBezTo>
                  <a:cubicBezTo>
                    <a:pt x="10607" y="1731"/>
                    <a:pt x="10607" y="1601"/>
                    <a:pt x="10531" y="1520"/>
                  </a:cubicBezTo>
                  <a:lnTo>
                    <a:pt x="10161" y="1150"/>
                  </a:lnTo>
                  <a:lnTo>
                    <a:pt x="10641" y="669"/>
                  </a:lnTo>
                  <a:cubicBezTo>
                    <a:pt x="10816" y="495"/>
                    <a:pt x="11047" y="405"/>
                    <a:pt x="11279" y="405"/>
                  </a:cubicBezTo>
                  <a:close/>
                  <a:moveTo>
                    <a:pt x="1465" y="11772"/>
                  </a:moveTo>
                  <a:lnTo>
                    <a:pt x="2412" y="12723"/>
                  </a:lnTo>
                  <a:lnTo>
                    <a:pt x="1667" y="13472"/>
                  </a:lnTo>
                  <a:cubicBezTo>
                    <a:pt x="1542" y="13597"/>
                    <a:pt x="1369" y="13669"/>
                    <a:pt x="1191" y="13669"/>
                  </a:cubicBezTo>
                  <a:cubicBezTo>
                    <a:pt x="591" y="13669"/>
                    <a:pt x="298" y="12944"/>
                    <a:pt x="716" y="12521"/>
                  </a:cubicBezTo>
                  <a:lnTo>
                    <a:pt x="1465" y="11772"/>
                  </a:lnTo>
                  <a:close/>
                  <a:moveTo>
                    <a:pt x="11268" y="0"/>
                  </a:moveTo>
                  <a:cubicBezTo>
                    <a:pt x="10932" y="0"/>
                    <a:pt x="10595" y="129"/>
                    <a:pt x="10338" y="386"/>
                  </a:cubicBezTo>
                  <a:cubicBezTo>
                    <a:pt x="6000" y="4729"/>
                    <a:pt x="6212" y="4498"/>
                    <a:pt x="5962" y="4777"/>
                  </a:cubicBezTo>
                  <a:cubicBezTo>
                    <a:pt x="4319" y="6602"/>
                    <a:pt x="4689" y="7467"/>
                    <a:pt x="3373" y="9187"/>
                  </a:cubicBezTo>
                  <a:cubicBezTo>
                    <a:pt x="3260" y="9346"/>
                    <a:pt x="3398" y="9518"/>
                    <a:pt x="3546" y="9518"/>
                  </a:cubicBezTo>
                  <a:cubicBezTo>
                    <a:pt x="3600" y="9518"/>
                    <a:pt x="3655" y="9495"/>
                    <a:pt x="3699" y="9442"/>
                  </a:cubicBezTo>
                  <a:cubicBezTo>
                    <a:pt x="3939" y="9129"/>
                    <a:pt x="4156" y="8798"/>
                    <a:pt x="4343" y="8457"/>
                  </a:cubicBezTo>
                  <a:cubicBezTo>
                    <a:pt x="4506" y="9144"/>
                    <a:pt x="5044" y="9682"/>
                    <a:pt x="5731" y="9845"/>
                  </a:cubicBezTo>
                  <a:cubicBezTo>
                    <a:pt x="4300" y="10638"/>
                    <a:pt x="3680" y="11522"/>
                    <a:pt x="2705" y="12430"/>
                  </a:cubicBezTo>
                  <a:lnTo>
                    <a:pt x="1758" y="11478"/>
                  </a:lnTo>
                  <a:lnTo>
                    <a:pt x="2998" y="10239"/>
                  </a:lnTo>
                  <a:cubicBezTo>
                    <a:pt x="3149" y="10088"/>
                    <a:pt x="3012" y="9881"/>
                    <a:pt x="2851" y="9881"/>
                  </a:cubicBezTo>
                  <a:cubicBezTo>
                    <a:pt x="2802" y="9881"/>
                    <a:pt x="2751" y="9900"/>
                    <a:pt x="2705" y="9946"/>
                  </a:cubicBezTo>
                  <a:lnTo>
                    <a:pt x="423" y="12228"/>
                  </a:lnTo>
                  <a:cubicBezTo>
                    <a:pt x="0" y="12651"/>
                    <a:pt x="0" y="13338"/>
                    <a:pt x="423" y="13760"/>
                  </a:cubicBezTo>
                  <a:cubicBezTo>
                    <a:pt x="634" y="13972"/>
                    <a:pt x="912" y="14077"/>
                    <a:pt x="1189" y="14077"/>
                  </a:cubicBezTo>
                  <a:cubicBezTo>
                    <a:pt x="1467" y="14077"/>
                    <a:pt x="1744" y="13972"/>
                    <a:pt x="1955" y="13760"/>
                  </a:cubicBezTo>
                  <a:lnTo>
                    <a:pt x="4237" y="11478"/>
                  </a:lnTo>
                  <a:cubicBezTo>
                    <a:pt x="5525" y="10191"/>
                    <a:pt x="6740" y="9836"/>
                    <a:pt x="7297" y="9586"/>
                  </a:cubicBezTo>
                  <a:cubicBezTo>
                    <a:pt x="8201" y="9187"/>
                    <a:pt x="9022" y="8625"/>
                    <a:pt x="9719" y="7928"/>
                  </a:cubicBezTo>
                  <a:lnTo>
                    <a:pt x="13802" y="3845"/>
                  </a:lnTo>
                  <a:cubicBezTo>
                    <a:pt x="14311" y="3336"/>
                    <a:pt x="14316" y="2505"/>
                    <a:pt x="13802" y="1991"/>
                  </a:cubicBezTo>
                  <a:lnTo>
                    <a:pt x="12198" y="386"/>
                  </a:lnTo>
                  <a:cubicBezTo>
                    <a:pt x="11941" y="129"/>
                    <a:pt x="11604" y="0"/>
                    <a:pt x="1126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64" name="Google Shape;17564;p87"/>
          <p:cNvGrpSpPr/>
          <p:nvPr/>
        </p:nvGrpSpPr>
        <p:grpSpPr>
          <a:xfrm>
            <a:off x="6614911" y="1516162"/>
            <a:ext cx="391810" cy="368484"/>
            <a:chOff x="6614911" y="1516162"/>
            <a:chExt cx="391810" cy="368484"/>
          </a:xfrm>
        </p:grpSpPr>
        <p:sp>
          <p:nvSpPr>
            <p:cNvPr id="17565" name="Google Shape;17565;p87"/>
            <p:cNvSpPr/>
            <p:nvPr/>
          </p:nvSpPr>
          <p:spPr>
            <a:xfrm>
              <a:off x="6622582" y="1523413"/>
              <a:ext cx="370185" cy="354189"/>
            </a:xfrm>
            <a:custGeom>
              <a:avLst/>
              <a:gdLst/>
              <a:ahLst/>
              <a:cxnLst/>
              <a:rect l="l" t="t" r="r" b="b"/>
              <a:pathLst>
                <a:path w="14140" h="13529" extrusionOk="0">
                  <a:moveTo>
                    <a:pt x="10738" y="1"/>
                  </a:moveTo>
                  <a:cubicBezTo>
                    <a:pt x="9945" y="1"/>
                    <a:pt x="9153" y="303"/>
                    <a:pt x="8547" y="909"/>
                  </a:cubicBezTo>
                  <a:lnTo>
                    <a:pt x="1212" y="8239"/>
                  </a:lnTo>
                  <a:cubicBezTo>
                    <a:pt x="1" y="9450"/>
                    <a:pt x="1" y="11410"/>
                    <a:pt x="1212" y="12621"/>
                  </a:cubicBezTo>
                  <a:cubicBezTo>
                    <a:pt x="1814" y="13226"/>
                    <a:pt x="2607" y="13529"/>
                    <a:pt x="3400" y="13529"/>
                  </a:cubicBezTo>
                  <a:cubicBezTo>
                    <a:pt x="4192" y="13529"/>
                    <a:pt x="4985" y="13226"/>
                    <a:pt x="5588" y="12621"/>
                  </a:cubicBezTo>
                  <a:lnTo>
                    <a:pt x="12929" y="5285"/>
                  </a:lnTo>
                  <a:cubicBezTo>
                    <a:pt x="14139" y="4074"/>
                    <a:pt x="14139" y="2114"/>
                    <a:pt x="12929" y="909"/>
                  </a:cubicBezTo>
                  <a:cubicBezTo>
                    <a:pt x="12323" y="303"/>
                    <a:pt x="11531" y="1"/>
                    <a:pt x="107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7"/>
            <p:cNvSpPr/>
            <p:nvPr/>
          </p:nvSpPr>
          <p:spPr>
            <a:xfrm>
              <a:off x="6680204" y="1573103"/>
              <a:ext cx="254836" cy="254705"/>
            </a:xfrm>
            <a:custGeom>
              <a:avLst/>
              <a:gdLst/>
              <a:ahLst/>
              <a:cxnLst/>
              <a:rect l="l" t="t" r="r" b="b"/>
              <a:pathLst>
                <a:path w="9734" h="9729" extrusionOk="0">
                  <a:moveTo>
                    <a:pt x="5352" y="0"/>
                  </a:moveTo>
                  <a:lnTo>
                    <a:pt x="0" y="5347"/>
                  </a:lnTo>
                  <a:lnTo>
                    <a:pt x="4381" y="9728"/>
                  </a:lnTo>
                  <a:lnTo>
                    <a:pt x="9733" y="4381"/>
                  </a:lnTo>
                  <a:lnTo>
                    <a:pt x="535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7"/>
            <p:cNvSpPr/>
            <p:nvPr/>
          </p:nvSpPr>
          <p:spPr>
            <a:xfrm>
              <a:off x="6622843" y="1523675"/>
              <a:ext cx="369793" cy="353927"/>
            </a:xfrm>
            <a:custGeom>
              <a:avLst/>
              <a:gdLst/>
              <a:ahLst/>
              <a:cxnLst/>
              <a:rect l="l" t="t" r="r" b="b"/>
              <a:pathLst>
                <a:path w="14125" h="13519" extrusionOk="0">
                  <a:moveTo>
                    <a:pt x="3400" y="1"/>
                  </a:moveTo>
                  <a:cubicBezTo>
                    <a:pt x="2608" y="1"/>
                    <a:pt x="1816" y="303"/>
                    <a:pt x="1211" y="908"/>
                  </a:cubicBezTo>
                  <a:cubicBezTo>
                    <a:pt x="5" y="2114"/>
                    <a:pt x="1" y="4064"/>
                    <a:pt x="1202" y="5275"/>
                  </a:cubicBezTo>
                  <a:lnTo>
                    <a:pt x="8537" y="12611"/>
                  </a:lnTo>
                  <a:cubicBezTo>
                    <a:pt x="9143" y="13216"/>
                    <a:pt x="9935" y="13519"/>
                    <a:pt x="10728" y="13519"/>
                  </a:cubicBezTo>
                  <a:cubicBezTo>
                    <a:pt x="11521" y="13519"/>
                    <a:pt x="12313" y="13216"/>
                    <a:pt x="12919" y="12611"/>
                  </a:cubicBezTo>
                  <a:cubicBezTo>
                    <a:pt x="14124" y="11400"/>
                    <a:pt x="14124" y="9440"/>
                    <a:pt x="12919" y="8234"/>
                  </a:cubicBezTo>
                  <a:lnTo>
                    <a:pt x="5578" y="899"/>
                  </a:lnTo>
                  <a:cubicBezTo>
                    <a:pt x="4975" y="300"/>
                    <a:pt x="4187" y="1"/>
                    <a:pt x="34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7"/>
            <p:cNvSpPr/>
            <p:nvPr/>
          </p:nvSpPr>
          <p:spPr>
            <a:xfrm>
              <a:off x="6822571" y="1715470"/>
              <a:ext cx="170065" cy="162133"/>
            </a:xfrm>
            <a:custGeom>
              <a:avLst/>
              <a:gdLst/>
              <a:ahLst/>
              <a:cxnLst/>
              <a:rect l="l" t="t" r="r" b="b"/>
              <a:pathLst>
                <a:path w="6496" h="6193" extrusionOk="0">
                  <a:moveTo>
                    <a:pt x="0" y="4382"/>
                  </a:moveTo>
                  <a:cubicBezTo>
                    <a:pt x="1" y="4383"/>
                    <a:pt x="2" y="4384"/>
                    <a:pt x="3" y="4385"/>
                  </a:cubicBezTo>
                  <a:lnTo>
                    <a:pt x="3" y="4385"/>
                  </a:lnTo>
                  <a:lnTo>
                    <a:pt x="0" y="4382"/>
                  </a:lnTo>
                  <a:close/>
                  <a:moveTo>
                    <a:pt x="4382" y="1"/>
                  </a:moveTo>
                  <a:cubicBezTo>
                    <a:pt x="5592" y="1211"/>
                    <a:pt x="5592" y="3171"/>
                    <a:pt x="4382" y="4377"/>
                  </a:cubicBezTo>
                  <a:cubicBezTo>
                    <a:pt x="3776" y="4983"/>
                    <a:pt x="2982" y="5285"/>
                    <a:pt x="2189" y="5285"/>
                  </a:cubicBezTo>
                  <a:cubicBezTo>
                    <a:pt x="1398" y="5285"/>
                    <a:pt x="608" y="4985"/>
                    <a:pt x="3" y="4385"/>
                  </a:cubicBezTo>
                  <a:lnTo>
                    <a:pt x="3" y="4385"/>
                  </a:lnTo>
                  <a:lnTo>
                    <a:pt x="908" y="5285"/>
                  </a:lnTo>
                  <a:cubicBezTo>
                    <a:pt x="1514" y="5890"/>
                    <a:pt x="2306" y="6193"/>
                    <a:pt x="3098" y="6193"/>
                  </a:cubicBezTo>
                  <a:cubicBezTo>
                    <a:pt x="3890" y="6193"/>
                    <a:pt x="4682" y="5890"/>
                    <a:pt x="5285" y="5285"/>
                  </a:cubicBezTo>
                  <a:cubicBezTo>
                    <a:pt x="6495" y="4074"/>
                    <a:pt x="6495" y="2114"/>
                    <a:pt x="5290" y="908"/>
                  </a:cubicBezTo>
                  <a:lnTo>
                    <a:pt x="4382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7"/>
            <p:cNvSpPr/>
            <p:nvPr/>
          </p:nvSpPr>
          <p:spPr>
            <a:xfrm>
              <a:off x="6732014" y="1624782"/>
              <a:ext cx="149828" cy="149828"/>
            </a:xfrm>
            <a:custGeom>
              <a:avLst/>
              <a:gdLst/>
              <a:ahLst/>
              <a:cxnLst/>
              <a:rect l="l" t="t" r="r" b="b"/>
              <a:pathLst>
                <a:path w="5723" h="5723" extrusionOk="0">
                  <a:moveTo>
                    <a:pt x="2431" y="1"/>
                  </a:moveTo>
                  <a:lnTo>
                    <a:pt x="0" y="2431"/>
                  </a:lnTo>
                  <a:lnTo>
                    <a:pt x="3296" y="5722"/>
                  </a:lnTo>
                  <a:lnTo>
                    <a:pt x="5722" y="329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7"/>
            <p:cNvSpPr/>
            <p:nvPr/>
          </p:nvSpPr>
          <p:spPr>
            <a:xfrm>
              <a:off x="6778929" y="1624782"/>
              <a:ext cx="103018" cy="149959"/>
            </a:xfrm>
            <a:custGeom>
              <a:avLst/>
              <a:gdLst/>
              <a:ahLst/>
              <a:cxnLst/>
              <a:rect l="l" t="t" r="r" b="b"/>
              <a:pathLst>
                <a:path w="3935" h="5728" extrusionOk="0">
                  <a:moveTo>
                    <a:pt x="639" y="1"/>
                  </a:moveTo>
                  <a:lnTo>
                    <a:pt x="0" y="640"/>
                  </a:lnTo>
                  <a:lnTo>
                    <a:pt x="1216" y="1860"/>
                  </a:lnTo>
                  <a:cubicBezTo>
                    <a:pt x="2013" y="2657"/>
                    <a:pt x="2013" y="3940"/>
                    <a:pt x="1216" y="4737"/>
                  </a:cubicBezTo>
                  <a:lnTo>
                    <a:pt x="870" y="5088"/>
                  </a:lnTo>
                  <a:lnTo>
                    <a:pt x="1509" y="5727"/>
                  </a:lnTo>
                  <a:lnTo>
                    <a:pt x="3935" y="3296"/>
                  </a:lnTo>
                  <a:lnTo>
                    <a:pt x="639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7"/>
            <p:cNvSpPr/>
            <p:nvPr/>
          </p:nvSpPr>
          <p:spPr>
            <a:xfrm>
              <a:off x="6614911" y="1516162"/>
              <a:ext cx="391810" cy="368484"/>
            </a:xfrm>
            <a:custGeom>
              <a:avLst/>
              <a:gdLst/>
              <a:ahLst/>
              <a:cxnLst/>
              <a:rect l="l" t="t" r="r" b="b"/>
              <a:pathLst>
                <a:path w="14966" h="14075" extrusionOk="0">
                  <a:moveTo>
                    <a:pt x="2946" y="7330"/>
                  </a:moveTo>
                  <a:lnTo>
                    <a:pt x="7072" y="11452"/>
                  </a:lnTo>
                  <a:lnTo>
                    <a:pt x="5732" y="12792"/>
                  </a:lnTo>
                  <a:cubicBezTo>
                    <a:pt x="5163" y="13361"/>
                    <a:pt x="4416" y="13646"/>
                    <a:pt x="3669" y="13646"/>
                  </a:cubicBezTo>
                  <a:cubicBezTo>
                    <a:pt x="2922" y="13646"/>
                    <a:pt x="2175" y="13361"/>
                    <a:pt x="1605" y="12792"/>
                  </a:cubicBezTo>
                  <a:cubicBezTo>
                    <a:pt x="467" y="11654"/>
                    <a:pt x="467" y="9804"/>
                    <a:pt x="1605" y="8665"/>
                  </a:cubicBezTo>
                  <a:lnTo>
                    <a:pt x="2946" y="7330"/>
                  </a:lnTo>
                  <a:close/>
                  <a:moveTo>
                    <a:pt x="3662" y="412"/>
                  </a:moveTo>
                  <a:cubicBezTo>
                    <a:pt x="4430" y="412"/>
                    <a:pt x="5165" y="715"/>
                    <a:pt x="5703" y="1258"/>
                  </a:cubicBezTo>
                  <a:lnTo>
                    <a:pt x="13140" y="8694"/>
                  </a:lnTo>
                  <a:cubicBezTo>
                    <a:pt x="14264" y="9823"/>
                    <a:pt x="14269" y="11649"/>
                    <a:pt x="13145" y="12782"/>
                  </a:cubicBezTo>
                  <a:lnTo>
                    <a:pt x="13106" y="12821"/>
                  </a:lnTo>
                  <a:cubicBezTo>
                    <a:pt x="12542" y="13383"/>
                    <a:pt x="11802" y="13664"/>
                    <a:pt x="11062" y="13664"/>
                  </a:cubicBezTo>
                  <a:cubicBezTo>
                    <a:pt x="10322" y="13664"/>
                    <a:pt x="9583" y="13383"/>
                    <a:pt x="9018" y="12821"/>
                  </a:cubicBezTo>
                  <a:lnTo>
                    <a:pt x="1581" y="5384"/>
                  </a:lnTo>
                  <a:cubicBezTo>
                    <a:pt x="452" y="4255"/>
                    <a:pt x="452" y="2425"/>
                    <a:pt x="1581" y="1296"/>
                  </a:cubicBezTo>
                  <a:cubicBezTo>
                    <a:pt x="2129" y="734"/>
                    <a:pt x="2879" y="417"/>
                    <a:pt x="3662" y="412"/>
                  </a:cubicBezTo>
                  <a:close/>
                  <a:moveTo>
                    <a:pt x="3663" y="0"/>
                  </a:moveTo>
                  <a:cubicBezTo>
                    <a:pt x="2818" y="0"/>
                    <a:pt x="1973" y="323"/>
                    <a:pt x="1327" y="969"/>
                  </a:cubicBezTo>
                  <a:lnTo>
                    <a:pt x="1288" y="1008"/>
                  </a:lnTo>
                  <a:cubicBezTo>
                    <a:pt x="1" y="2295"/>
                    <a:pt x="1" y="4385"/>
                    <a:pt x="1288" y="5677"/>
                  </a:cubicBezTo>
                  <a:lnTo>
                    <a:pt x="2653" y="7037"/>
                  </a:lnTo>
                  <a:lnTo>
                    <a:pt x="1317" y="8377"/>
                  </a:lnTo>
                  <a:cubicBezTo>
                    <a:pt x="15" y="9674"/>
                    <a:pt x="15" y="11783"/>
                    <a:pt x="1317" y="13085"/>
                  </a:cubicBezTo>
                  <a:cubicBezTo>
                    <a:pt x="1966" y="13734"/>
                    <a:pt x="2817" y="14058"/>
                    <a:pt x="3669" y="14058"/>
                  </a:cubicBezTo>
                  <a:cubicBezTo>
                    <a:pt x="4520" y="14058"/>
                    <a:pt x="5372" y="13734"/>
                    <a:pt x="6020" y="13085"/>
                  </a:cubicBezTo>
                  <a:lnTo>
                    <a:pt x="7361" y="11745"/>
                  </a:lnTo>
                  <a:lnTo>
                    <a:pt x="8725" y="13109"/>
                  </a:lnTo>
                  <a:cubicBezTo>
                    <a:pt x="9369" y="13753"/>
                    <a:pt x="10213" y="14075"/>
                    <a:pt x="11058" y="14075"/>
                  </a:cubicBezTo>
                  <a:cubicBezTo>
                    <a:pt x="11903" y="14075"/>
                    <a:pt x="12748" y="13753"/>
                    <a:pt x="13395" y="13109"/>
                  </a:cubicBezTo>
                  <a:lnTo>
                    <a:pt x="13433" y="13071"/>
                  </a:lnTo>
                  <a:cubicBezTo>
                    <a:pt x="14720" y="11783"/>
                    <a:pt x="14720" y="9693"/>
                    <a:pt x="13433" y="8401"/>
                  </a:cubicBezTo>
                  <a:lnTo>
                    <a:pt x="7654" y="2622"/>
                  </a:lnTo>
                  <a:lnTo>
                    <a:pt x="8999" y="1277"/>
                  </a:lnTo>
                  <a:cubicBezTo>
                    <a:pt x="9542" y="729"/>
                    <a:pt x="10286" y="422"/>
                    <a:pt x="11060" y="422"/>
                  </a:cubicBezTo>
                  <a:cubicBezTo>
                    <a:pt x="13635" y="422"/>
                    <a:pt x="14966" y="3559"/>
                    <a:pt x="13121" y="5403"/>
                  </a:cubicBezTo>
                  <a:lnTo>
                    <a:pt x="12203" y="6316"/>
                  </a:lnTo>
                  <a:cubicBezTo>
                    <a:pt x="12073" y="6446"/>
                    <a:pt x="12165" y="6672"/>
                    <a:pt x="12352" y="6672"/>
                  </a:cubicBezTo>
                  <a:cubicBezTo>
                    <a:pt x="12501" y="6672"/>
                    <a:pt x="12482" y="6600"/>
                    <a:pt x="13414" y="5697"/>
                  </a:cubicBezTo>
                  <a:cubicBezTo>
                    <a:pt x="14711" y="4395"/>
                    <a:pt x="14711" y="2286"/>
                    <a:pt x="13414" y="989"/>
                  </a:cubicBezTo>
                  <a:cubicBezTo>
                    <a:pt x="12763" y="338"/>
                    <a:pt x="11910" y="12"/>
                    <a:pt x="11058" y="12"/>
                  </a:cubicBezTo>
                  <a:cubicBezTo>
                    <a:pt x="10206" y="12"/>
                    <a:pt x="9354" y="338"/>
                    <a:pt x="8706" y="989"/>
                  </a:cubicBezTo>
                  <a:lnTo>
                    <a:pt x="7361" y="2334"/>
                  </a:lnTo>
                  <a:lnTo>
                    <a:pt x="5996" y="969"/>
                  </a:lnTo>
                  <a:cubicBezTo>
                    <a:pt x="5353" y="323"/>
                    <a:pt x="4508" y="0"/>
                    <a:pt x="36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7"/>
            <p:cNvSpPr/>
            <p:nvPr/>
          </p:nvSpPr>
          <p:spPr>
            <a:xfrm>
              <a:off x="6725600" y="1618866"/>
              <a:ext cx="162892" cy="161897"/>
            </a:xfrm>
            <a:custGeom>
              <a:avLst/>
              <a:gdLst/>
              <a:ahLst/>
              <a:cxnLst/>
              <a:rect l="l" t="t" r="r" b="b"/>
              <a:pathLst>
                <a:path w="6222" h="6184" extrusionOk="0">
                  <a:moveTo>
                    <a:pt x="2669" y="1"/>
                  </a:moveTo>
                  <a:cubicBezTo>
                    <a:pt x="2616" y="1"/>
                    <a:pt x="2563" y="20"/>
                    <a:pt x="2523" y="58"/>
                  </a:cubicBezTo>
                  <a:lnTo>
                    <a:pt x="77" y="2504"/>
                  </a:lnTo>
                  <a:cubicBezTo>
                    <a:pt x="0" y="2585"/>
                    <a:pt x="0" y="2715"/>
                    <a:pt x="77" y="2797"/>
                  </a:cubicBezTo>
                  <a:lnTo>
                    <a:pt x="630" y="3349"/>
                  </a:lnTo>
                  <a:cubicBezTo>
                    <a:pt x="671" y="3388"/>
                    <a:pt x="723" y="3407"/>
                    <a:pt x="776" y="3407"/>
                  </a:cubicBezTo>
                  <a:cubicBezTo>
                    <a:pt x="829" y="3407"/>
                    <a:pt x="882" y="3388"/>
                    <a:pt x="923" y="3349"/>
                  </a:cubicBezTo>
                  <a:cubicBezTo>
                    <a:pt x="1000" y="3268"/>
                    <a:pt x="1000" y="3138"/>
                    <a:pt x="923" y="3056"/>
                  </a:cubicBezTo>
                  <a:lnTo>
                    <a:pt x="514" y="2653"/>
                  </a:lnTo>
                  <a:lnTo>
                    <a:pt x="2671" y="496"/>
                  </a:lnTo>
                  <a:lnTo>
                    <a:pt x="5703" y="3527"/>
                  </a:lnTo>
                  <a:lnTo>
                    <a:pt x="3546" y="5684"/>
                  </a:lnTo>
                  <a:lnTo>
                    <a:pt x="1615" y="3748"/>
                  </a:lnTo>
                  <a:cubicBezTo>
                    <a:pt x="1574" y="3710"/>
                    <a:pt x="1521" y="3690"/>
                    <a:pt x="1468" y="3690"/>
                  </a:cubicBezTo>
                  <a:cubicBezTo>
                    <a:pt x="1415" y="3690"/>
                    <a:pt x="1362" y="3710"/>
                    <a:pt x="1322" y="3748"/>
                  </a:cubicBezTo>
                  <a:cubicBezTo>
                    <a:pt x="1240" y="3830"/>
                    <a:pt x="1240" y="3959"/>
                    <a:pt x="1322" y="4041"/>
                  </a:cubicBezTo>
                  <a:lnTo>
                    <a:pt x="3402" y="6126"/>
                  </a:lnTo>
                  <a:cubicBezTo>
                    <a:pt x="3443" y="6164"/>
                    <a:pt x="3495" y="6184"/>
                    <a:pt x="3548" y="6184"/>
                  </a:cubicBezTo>
                  <a:cubicBezTo>
                    <a:pt x="3601" y="6184"/>
                    <a:pt x="3654" y="6164"/>
                    <a:pt x="3695" y="6126"/>
                  </a:cubicBezTo>
                  <a:lnTo>
                    <a:pt x="6140" y="3676"/>
                  </a:lnTo>
                  <a:cubicBezTo>
                    <a:pt x="6222" y="3594"/>
                    <a:pt x="6222" y="3465"/>
                    <a:pt x="6140" y="3388"/>
                  </a:cubicBezTo>
                  <a:lnTo>
                    <a:pt x="2816" y="58"/>
                  </a:lnTo>
                  <a:cubicBezTo>
                    <a:pt x="2775" y="20"/>
                    <a:pt x="2722" y="1"/>
                    <a:pt x="26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7"/>
            <p:cNvSpPr/>
            <p:nvPr/>
          </p:nvSpPr>
          <p:spPr>
            <a:xfrm>
              <a:off x="6682481" y="1641642"/>
              <a:ext cx="19216" cy="14739"/>
            </a:xfrm>
            <a:custGeom>
              <a:avLst/>
              <a:gdLst/>
              <a:ahLst/>
              <a:cxnLst/>
              <a:rect l="l" t="t" r="r" b="b"/>
              <a:pathLst>
                <a:path w="734" h="563" extrusionOk="0">
                  <a:moveTo>
                    <a:pt x="300" y="0"/>
                  </a:moveTo>
                  <a:cubicBezTo>
                    <a:pt x="140" y="0"/>
                    <a:pt x="1" y="208"/>
                    <a:pt x="149" y="356"/>
                  </a:cubicBezTo>
                  <a:lnTo>
                    <a:pt x="293" y="500"/>
                  </a:lnTo>
                  <a:cubicBezTo>
                    <a:pt x="337" y="544"/>
                    <a:pt x="386" y="563"/>
                    <a:pt x="434" y="563"/>
                  </a:cubicBezTo>
                  <a:cubicBezTo>
                    <a:pt x="594" y="563"/>
                    <a:pt x="734" y="355"/>
                    <a:pt x="586" y="207"/>
                  </a:cubicBezTo>
                  <a:lnTo>
                    <a:pt x="442" y="63"/>
                  </a:lnTo>
                  <a:cubicBezTo>
                    <a:pt x="397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7"/>
            <p:cNvSpPr/>
            <p:nvPr/>
          </p:nvSpPr>
          <p:spPr>
            <a:xfrm>
              <a:off x="6678057" y="1604283"/>
              <a:ext cx="16886" cy="14608"/>
            </a:xfrm>
            <a:custGeom>
              <a:avLst/>
              <a:gdLst/>
              <a:ahLst/>
              <a:cxnLst/>
              <a:rect l="l" t="t" r="r" b="b"/>
              <a:pathLst>
                <a:path w="645" h="558" extrusionOk="0">
                  <a:moveTo>
                    <a:pt x="224" y="1"/>
                  </a:moveTo>
                  <a:cubicBezTo>
                    <a:pt x="171" y="1"/>
                    <a:pt x="118" y="20"/>
                    <a:pt x="77" y="58"/>
                  </a:cubicBezTo>
                  <a:cubicBezTo>
                    <a:pt x="1" y="140"/>
                    <a:pt x="1" y="270"/>
                    <a:pt x="77" y="351"/>
                  </a:cubicBezTo>
                  <a:cubicBezTo>
                    <a:pt x="193" y="447"/>
                    <a:pt x="236" y="558"/>
                    <a:pt x="370" y="558"/>
                  </a:cubicBezTo>
                  <a:cubicBezTo>
                    <a:pt x="553" y="553"/>
                    <a:pt x="644" y="332"/>
                    <a:pt x="515" y="202"/>
                  </a:cubicBezTo>
                  <a:lnTo>
                    <a:pt x="370" y="58"/>
                  </a:lnTo>
                  <a:cubicBezTo>
                    <a:pt x="330" y="20"/>
                    <a:pt x="277" y="1"/>
                    <a:pt x="22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87"/>
            <p:cNvSpPr/>
            <p:nvPr/>
          </p:nvSpPr>
          <p:spPr>
            <a:xfrm>
              <a:off x="6710756" y="1571454"/>
              <a:ext cx="17017" cy="14608"/>
            </a:xfrm>
            <a:custGeom>
              <a:avLst/>
              <a:gdLst/>
              <a:ahLst/>
              <a:cxnLst/>
              <a:rect l="l" t="t" r="r" b="b"/>
              <a:pathLst>
                <a:path w="650" h="558" extrusionOk="0">
                  <a:moveTo>
                    <a:pt x="229" y="1"/>
                  </a:moveTo>
                  <a:cubicBezTo>
                    <a:pt x="176" y="1"/>
                    <a:pt x="123" y="20"/>
                    <a:pt x="82" y="58"/>
                  </a:cubicBezTo>
                  <a:cubicBezTo>
                    <a:pt x="1" y="140"/>
                    <a:pt x="1" y="270"/>
                    <a:pt x="82" y="351"/>
                  </a:cubicBezTo>
                  <a:cubicBezTo>
                    <a:pt x="198" y="452"/>
                    <a:pt x="241" y="558"/>
                    <a:pt x="370" y="558"/>
                  </a:cubicBezTo>
                  <a:cubicBezTo>
                    <a:pt x="558" y="553"/>
                    <a:pt x="649" y="332"/>
                    <a:pt x="519" y="203"/>
                  </a:cubicBezTo>
                  <a:lnTo>
                    <a:pt x="375" y="58"/>
                  </a:lnTo>
                  <a:cubicBezTo>
                    <a:pt x="334" y="20"/>
                    <a:pt x="282" y="1"/>
                    <a:pt x="2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87"/>
            <p:cNvSpPr/>
            <p:nvPr/>
          </p:nvSpPr>
          <p:spPr>
            <a:xfrm>
              <a:off x="6714473" y="1609624"/>
              <a:ext cx="17567" cy="14713"/>
            </a:xfrm>
            <a:custGeom>
              <a:avLst/>
              <a:gdLst/>
              <a:ahLst/>
              <a:cxnLst/>
              <a:rect l="l" t="t" r="r" b="b"/>
              <a:pathLst>
                <a:path w="671" h="562" extrusionOk="0">
                  <a:moveTo>
                    <a:pt x="298" y="0"/>
                  </a:moveTo>
                  <a:cubicBezTo>
                    <a:pt x="138" y="0"/>
                    <a:pt x="1" y="208"/>
                    <a:pt x="152" y="359"/>
                  </a:cubicBezTo>
                  <a:cubicBezTo>
                    <a:pt x="267" y="455"/>
                    <a:pt x="310" y="560"/>
                    <a:pt x="440" y="560"/>
                  </a:cubicBezTo>
                  <a:cubicBezTo>
                    <a:pt x="445" y="561"/>
                    <a:pt x="450" y="561"/>
                    <a:pt x="454" y="561"/>
                  </a:cubicBezTo>
                  <a:cubicBezTo>
                    <a:pt x="506" y="561"/>
                    <a:pt x="553" y="538"/>
                    <a:pt x="584" y="503"/>
                  </a:cubicBezTo>
                  <a:cubicBezTo>
                    <a:pt x="670" y="421"/>
                    <a:pt x="670" y="287"/>
                    <a:pt x="589" y="205"/>
                  </a:cubicBezTo>
                  <a:lnTo>
                    <a:pt x="445" y="66"/>
                  </a:lnTo>
                  <a:cubicBezTo>
                    <a:pt x="399" y="20"/>
                    <a:pt x="347" y="0"/>
                    <a:pt x="2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7"/>
            <p:cNvSpPr/>
            <p:nvPr/>
          </p:nvSpPr>
          <p:spPr>
            <a:xfrm>
              <a:off x="6748350" y="1577632"/>
              <a:ext cx="17017" cy="14478"/>
            </a:xfrm>
            <a:custGeom>
              <a:avLst/>
              <a:gdLst/>
              <a:ahLst/>
              <a:cxnLst/>
              <a:rect l="l" t="t" r="r" b="b"/>
              <a:pathLst>
                <a:path w="650" h="553" extrusionOk="0">
                  <a:moveTo>
                    <a:pt x="229" y="0"/>
                  </a:moveTo>
                  <a:cubicBezTo>
                    <a:pt x="176" y="0"/>
                    <a:pt x="123" y="19"/>
                    <a:pt x="83" y="58"/>
                  </a:cubicBezTo>
                  <a:cubicBezTo>
                    <a:pt x="1" y="139"/>
                    <a:pt x="1" y="269"/>
                    <a:pt x="83" y="351"/>
                  </a:cubicBezTo>
                  <a:cubicBezTo>
                    <a:pt x="198" y="452"/>
                    <a:pt x="241" y="553"/>
                    <a:pt x="376" y="553"/>
                  </a:cubicBezTo>
                  <a:cubicBezTo>
                    <a:pt x="558" y="553"/>
                    <a:pt x="650" y="332"/>
                    <a:pt x="520" y="202"/>
                  </a:cubicBezTo>
                  <a:lnTo>
                    <a:pt x="376" y="58"/>
                  </a:lnTo>
                  <a:cubicBezTo>
                    <a:pt x="335" y="19"/>
                    <a:pt x="282" y="0"/>
                    <a:pt x="2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7"/>
            <p:cNvSpPr/>
            <p:nvPr/>
          </p:nvSpPr>
          <p:spPr>
            <a:xfrm>
              <a:off x="6849405" y="1808540"/>
              <a:ext cx="17462" cy="14608"/>
            </a:xfrm>
            <a:custGeom>
              <a:avLst/>
              <a:gdLst/>
              <a:ahLst/>
              <a:cxnLst/>
              <a:rect l="l" t="t" r="r" b="b"/>
              <a:pathLst>
                <a:path w="667" h="558" extrusionOk="0">
                  <a:moveTo>
                    <a:pt x="301" y="0"/>
                  </a:moveTo>
                  <a:cubicBezTo>
                    <a:pt x="140" y="0"/>
                    <a:pt x="1" y="208"/>
                    <a:pt x="152" y="356"/>
                  </a:cubicBezTo>
                  <a:lnTo>
                    <a:pt x="292" y="500"/>
                  </a:lnTo>
                  <a:cubicBezTo>
                    <a:pt x="333" y="538"/>
                    <a:pt x="385" y="558"/>
                    <a:pt x="438" y="558"/>
                  </a:cubicBezTo>
                  <a:cubicBezTo>
                    <a:pt x="491" y="558"/>
                    <a:pt x="544" y="538"/>
                    <a:pt x="585" y="500"/>
                  </a:cubicBezTo>
                  <a:cubicBezTo>
                    <a:pt x="666" y="418"/>
                    <a:pt x="666" y="289"/>
                    <a:pt x="585" y="207"/>
                  </a:cubicBezTo>
                  <a:lnTo>
                    <a:pt x="445" y="63"/>
                  </a:lnTo>
                  <a:cubicBezTo>
                    <a:pt x="400" y="19"/>
                    <a:pt x="350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7"/>
            <p:cNvSpPr/>
            <p:nvPr/>
          </p:nvSpPr>
          <p:spPr>
            <a:xfrm>
              <a:off x="6886895" y="1814823"/>
              <a:ext cx="19268" cy="14739"/>
            </a:xfrm>
            <a:custGeom>
              <a:avLst/>
              <a:gdLst/>
              <a:ahLst/>
              <a:cxnLst/>
              <a:rect l="l" t="t" r="r" b="b"/>
              <a:pathLst>
                <a:path w="736" h="563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1" y="500"/>
                  </a:lnTo>
                  <a:cubicBezTo>
                    <a:pt x="337" y="544"/>
                    <a:pt x="387" y="563"/>
                    <a:pt x="435" y="563"/>
                  </a:cubicBezTo>
                  <a:cubicBezTo>
                    <a:pt x="597" y="563"/>
                    <a:pt x="736" y="355"/>
                    <a:pt x="584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7"/>
            <p:cNvSpPr/>
            <p:nvPr/>
          </p:nvSpPr>
          <p:spPr>
            <a:xfrm>
              <a:off x="6919725" y="1781993"/>
              <a:ext cx="17436" cy="14608"/>
            </a:xfrm>
            <a:custGeom>
              <a:avLst/>
              <a:gdLst/>
              <a:ahLst/>
              <a:cxnLst/>
              <a:rect l="l" t="t" r="r" b="b"/>
              <a:pathLst>
                <a:path w="666" h="558" extrusionOk="0">
                  <a:moveTo>
                    <a:pt x="301" y="0"/>
                  </a:moveTo>
                  <a:cubicBezTo>
                    <a:pt x="139" y="0"/>
                    <a:pt x="0" y="208"/>
                    <a:pt x="152" y="356"/>
                  </a:cubicBezTo>
                  <a:lnTo>
                    <a:pt x="296" y="500"/>
                  </a:lnTo>
                  <a:cubicBezTo>
                    <a:pt x="337" y="539"/>
                    <a:pt x="390" y="558"/>
                    <a:pt x="442" y="558"/>
                  </a:cubicBezTo>
                  <a:cubicBezTo>
                    <a:pt x="495" y="558"/>
                    <a:pt x="548" y="539"/>
                    <a:pt x="589" y="500"/>
                  </a:cubicBezTo>
                  <a:cubicBezTo>
                    <a:pt x="666" y="419"/>
                    <a:pt x="666" y="289"/>
                    <a:pt x="589" y="207"/>
                  </a:cubicBezTo>
                  <a:lnTo>
                    <a:pt x="445" y="63"/>
                  </a:lnTo>
                  <a:cubicBezTo>
                    <a:pt x="400" y="19"/>
                    <a:pt x="349" y="0"/>
                    <a:pt x="3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7"/>
            <p:cNvSpPr/>
            <p:nvPr/>
          </p:nvSpPr>
          <p:spPr>
            <a:xfrm>
              <a:off x="6881476" y="1776522"/>
              <a:ext cx="18719" cy="14818"/>
            </a:xfrm>
            <a:custGeom>
              <a:avLst/>
              <a:gdLst/>
              <a:ahLst/>
              <a:cxnLst/>
              <a:rect l="l" t="t" r="r" b="b"/>
              <a:pathLst>
                <a:path w="715" h="566" extrusionOk="0"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cubicBezTo>
                    <a:pt x="263" y="459"/>
                    <a:pt x="306" y="565"/>
                    <a:pt x="441" y="565"/>
                  </a:cubicBezTo>
                  <a:cubicBezTo>
                    <a:pt x="623" y="560"/>
                    <a:pt x="714" y="339"/>
                    <a:pt x="585" y="210"/>
                  </a:cubicBezTo>
                  <a:lnTo>
                    <a:pt x="441" y="66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7"/>
            <p:cNvSpPr/>
            <p:nvPr/>
          </p:nvSpPr>
          <p:spPr>
            <a:xfrm>
              <a:off x="6913520" y="1744504"/>
              <a:ext cx="18745" cy="14766"/>
            </a:xfrm>
            <a:custGeom>
              <a:avLst/>
              <a:gdLst/>
              <a:ahLst/>
              <a:cxnLst/>
              <a:rect l="l" t="t" r="r" b="b"/>
              <a:pathLst>
                <a:path w="716" h="564" extrusionOk="0">
                  <a:moveTo>
                    <a:pt x="300" y="1"/>
                  </a:moveTo>
                  <a:cubicBezTo>
                    <a:pt x="140" y="1"/>
                    <a:pt x="1" y="209"/>
                    <a:pt x="149" y="357"/>
                  </a:cubicBezTo>
                  <a:cubicBezTo>
                    <a:pt x="264" y="457"/>
                    <a:pt x="307" y="563"/>
                    <a:pt x="442" y="563"/>
                  </a:cubicBezTo>
                  <a:cubicBezTo>
                    <a:pt x="624" y="563"/>
                    <a:pt x="716" y="337"/>
                    <a:pt x="586" y="208"/>
                  </a:cubicBezTo>
                  <a:lnTo>
                    <a:pt x="442" y="64"/>
                  </a:lnTo>
                  <a:cubicBezTo>
                    <a:pt x="397" y="19"/>
                    <a:pt x="348" y="1"/>
                    <a:pt x="30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83" name="Google Shape;17583;p87"/>
          <p:cNvGrpSpPr/>
          <p:nvPr/>
        </p:nvGrpSpPr>
        <p:grpSpPr>
          <a:xfrm>
            <a:off x="5822573" y="3360019"/>
            <a:ext cx="231065" cy="368405"/>
            <a:chOff x="5822573" y="3360019"/>
            <a:chExt cx="231065" cy="368405"/>
          </a:xfrm>
        </p:grpSpPr>
        <p:sp>
          <p:nvSpPr>
            <p:cNvPr id="17584" name="Google Shape;17584;p87"/>
            <p:cNvSpPr/>
            <p:nvPr/>
          </p:nvSpPr>
          <p:spPr>
            <a:xfrm>
              <a:off x="5828987" y="3458377"/>
              <a:ext cx="218106" cy="263004"/>
            </a:xfrm>
            <a:custGeom>
              <a:avLst/>
              <a:gdLst/>
              <a:ahLst/>
              <a:cxnLst/>
              <a:rect l="l" t="t" r="r" b="b"/>
              <a:pathLst>
                <a:path w="8331" h="10046" extrusionOk="0">
                  <a:moveTo>
                    <a:pt x="865" y="0"/>
                  </a:moveTo>
                  <a:cubicBezTo>
                    <a:pt x="389" y="0"/>
                    <a:pt x="0" y="390"/>
                    <a:pt x="0" y="865"/>
                  </a:cubicBezTo>
                  <a:lnTo>
                    <a:pt x="0" y="9181"/>
                  </a:lnTo>
                  <a:cubicBezTo>
                    <a:pt x="0" y="9656"/>
                    <a:pt x="389" y="10046"/>
                    <a:pt x="865" y="10046"/>
                  </a:cubicBezTo>
                  <a:lnTo>
                    <a:pt x="7466" y="10046"/>
                  </a:lnTo>
                  <a:cubicBezTo>
                    <a:pt x="7946" y="10046"/>
                    <a:pt x="8331" y="9656"/>
                    <a:pt x="8331" y="9176"/>
                  </a:cubicBezTo>
                  <a:lnTo>
                    <a:pt x="8331" y="865"/>
                  </a:lnTo>
                  <a:cubicBezTo>
                    <a:pt x="8331" y="390"/>
                    <a:pt x="7941" y="0"/>
                    <a:pt x="7466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7"/>
            <p:cNvSpPr/>
            <p:nvPr/>
          </p:nvSpPr>
          <p:spPr>
            <a:xfrm>
              <a:off x="5987586" y="3458377"/>
              <a:ext cx="59507" cy="263004"/>
            </a:xfrm>
            <a:custGeom>
              <a:avLst/>
              <a:gdLst/>
              <a:ahLst/>
              <a:cxnLst/>
              <a:rect l="l" t="t" r="r" b="b"/>
              <a:pathLst>
                <a:path w="2273" h="10046" extrusionOk="0">
                  <a:moveTo>
                    <a:pt x="0" y="0"/>
                  </a:moveTo>
                  <a:cubicBezTo>
                    <a:pt x="476" y="0"/>
                    <a:pt x="865" y="390"/>
                    <a:pt x="865" y="865"/>
                  </a:cubicBezTo>
                  <a:lnTo>
                    <a:pt x="865" y="9176"/>
                  </a:lnTo>
                  <a:cubicBezTo>
                    <a:pt x="865" y="9656"/>
                    <a:pt x="476" y="10046"/>
                    <a:pt x="0" y="10046"/>
                  </a:cubicBezTo>
                  <a:lnTo>
                    <a:pt x="1408" y="10046"/>
                  </a:lnTo>
                  <a:cubicBezTo>
                    <a:pt x="1883" y="10046"/>
                    <a:pt x="2273" y="9656"/>
                    <a:pt x="2273" y="9176"/>
                  </a:cubicBezTo>
                  <a:lnTo>
                    <a:pt x="2273" y="865"/>
                  </a:lnTo>
                  <a:cubicBezTo>
                    <a:pt x="2273" y="390"/>
                    <a:pt x="1883" y="0"/>
                    <a:pt x="1408" y="0"/>
                  </a:cubicBez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7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7"/>
            <p:cNvSpPr/>
            <p:nvPr/>
          </p:nvSpPr>
          <p:spPr>
            <a:xfrm>
              <a:off x="5878415" y="3434868"/>
              <a:ext cx="119512" cy="23667"/>
            </a:xfrm>
            <a:custGeom>
              <a:avLst/>
              <a:gdLst/>
              <a:ahLst/>
              <a:cxnLst/>
              <a:rect l="l" t="t" r="r" b="b"/>
              <a:pathLst>
                <a:path w="456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4564" y="903"/>
                  </a:lnTo>
                  <a:lnTo>
                    <a:pt x="4564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7"/>
            <p:cNvSpPr/>
            <p:nvPr/>
          </p:nvSpPr>
          <p:spPr>
            <a:xfrm>
              <a:off x="5961798" y="3434868"/>
              <a:ext cx="35997" cy="23667"/>
            </a:xfrm>
            <a:custGeom>
              <a:avLst/>
              <a:gdLst/>
              <a:ahLst/>
              <a:cxnLst/>
              <a:rect l="l" t="t" r="r" b="b"/>
              <a:pathLst>
                <a:path w="1375" h="904" extrusionOk="0">
                  <a:moveTo>
                    <a:pt x="0" y="0"/>
                  </a:moveTo>
                  <a:lnTo>
                    <a:pt x="0" y="903"/>
                  </a:lnTo>
                  <a:lnTo>
                    <a:pt x="1374" y="903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7"/>
            <p:cNvSpPr/>
            <p:nvPr/>
          </p:nvSpPr>
          <p:spPr>
            <a:xfrm>
              <a:off x="5853518" y="3367192"/>
              <a:ext cx="169175" cy="67571"/>
            </a:xfrm>
            <a:custGeom>
              <a:avLst/>
              <a:gdLst/>
              <a:ahLst/>
              <a:cxnLst/>
              <a:rect l="l" t="t" r="r" b="b"/>
              <a:pathLst>
                <a:path w="6462" h="2581" extrusionOk="0">
                  <a:moveTo>
                    <a:pt x="0" y="1"/>
                  </a:moveTo>
                  <a:lnTo>
                    <a:pt x="0" y="2580"/>
                  </a:lnTo>
                  <a:lnTo>
                    <a:pt x="6462" y="2580"/>
                  </a:lnTo>
                  <a:lnTo>
                    <a:pt x="646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7"/>
            <p:cNvSpPr/>
            <p:nvPr/>
          </p:nvSpPr>
          <p:spPr>
            <a:xfrm>
              <a:off x="5979391" y="3367192"/>
              <a:ext cx="43171" cy="67571"/>
            </a:xfrm>
            <a:custGeom>
              <a:avLst/>
              <a:gdLst/>
              <a:ahLst/>
              <a:cxnLst/>
              <a:rect l="l" t="t" r="r" b="b"/>
              <a:pathLst>
                <a:path w="1649" h="2581" extrusionOk="0">
                  <a:moveTo>
                    <a:pt x="1" y="1"/>
                  </a:moveTo>
                  <a:lnTo>
                    <a:pt x="1" y="2580"/>
                  </a:lnTo>
                  <a:lnTo>
                    <a:pt x="1649" y="2580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87"/>
            <p:cNvSpPr/>
            <p:nvPr/>
          </p:nvSpPr>
          <p:spPr>
            <a:xfrm>
              <a:off x="5863309" y="3497621"/>
              <a:ext cx="149462" cy="184517"/>
            </a:xfrm>
            <a:custGeom>
              <a:avLst/>
              <a:gdLst/>
              <a:ahLst/>
              <a:cxnLst/>
              <a:rect l="l" t="t" r="r" b="b"/>
              <a:pathLst>
                <a:path w="5709" h="7048" extrusionOk="0">
                  <a:moveTo>
                    <a:pt x="1" y="0"/>
                  </a:moveTo>
                  <a:lnTo>
                    <a:pt x="1" y="7048"/>
                  </a:lnTo>
                  <a:lnTo>
                    <a:pt x="5708" y="7048"/>
                  </a:lnTo>
                  <a:lnTo>
                    <a:pt x="570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87"/>
            <p:cNvSpPr/>
            <p:nvPr/>
          </p:nvSpPr>
          <p:spPr>
            <a:xfrm>
              <a:off x="5969469" y="3497621"/>
              <a:ext cx="43302" cy="184517"/>
            </a:xfrm>
            <a:custGeom>
              <a:avLst/>
              <a:gdLst/>
              <a:ahLst/>
              <a:cxnLst/>
              <a:rect l="l" t="t" r="r" b="b"/>
              <a:pathLst>
                <a:path w="1654" h="7048" extrusionOk="0">
                  <a:moveTo>
                    <a:pt x="0" y="0"/>
                  </a:moveTo>
                  <a:lnTo>
                    <a:pt x="0" y="7048"/>
                  </a:lnTo>
                  <a:lnTo>
                    <a:pt x="1653" y="7048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7"/>
            <p:cNvSpPr/>
            <p:nvPr/>
          </p:nvSpPr>
          <p:spPr>
            <a:xfrm>
              <a:off x="5883075" y="3538855"/>
              <a:ext cx="105924" cy="101919"/>
            </a:xfrm>
            <a:custGeom>
              <a:avLst/>
              <a:gdLst/>
              <a:ahLst/>
              <a:cxnLst/>
              <a:rect l="l" t="t" r="r" b="b"/>
              <a:pathLst>
                <a:path w="4046" h="3893" extrusionOk="0">
                  <a:moveTo>
                    <a:pt x="2099" y="1"/>
                  </a:moveTo>
                  <a:cubicBezTo>
                    <a:pt x="1312" y="1"/>
                    <a:pt x="605" y="477"/>
                    <a:pt x="303" y="1202"/>
                  </a:cubicBezTo>
                  <a:cubicBezTo>
                    <a:pt x="0" y="1932"/>
                    <a:pt x="168" y="2768"/>
                    <a:pt x="725" y="3325"/>
                  </a:cubicBezTo>
                  <a:cubicBezTo>
                    <a:pt x="1098" y="3695"/>
                    <a:pt x="1595" y="3892"/>
                    <a:pt x="2100" y="3892"/>
                  </a:cubicBezTo>
                  <a:cubicBezTo>
                    <a:pt x="2351" y="3892"/>
                    <a:pt x="2604" y="3844"/>
                    <a:pt x="2844" y="3743"/>
                  </a:cubicBezTo>
                  <a:cubicBezTo>
                    <a:pt x="3569" y="3445"/>
                    <a:pt x="4045" y="2734"/>
                    <a:pt x="4045" y="1947"/>
                  </a:cubicBezTo>
                  <a:cubicBezTo>
                    <a:pt x="4045" y="875"/>
                    <a:pt x="3176" y="1"/>
                    <a:pt x="2099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7"/>
            <p:cNvSpPr/>
            <p:nvPr/>
          </p:nvSpPr>
          <p:spPr>
            <a:xfrm>
              <a:off x="5893757" y="3545530"/>
              <a:ext cx="104170" cy="95295"/>
            </a:xfrm>
            <a:custGeom>
              <a:avLst/>
              <a:gdLst/>
              <a:ahLst/>
              <a:cxnLst/>
              <a:rect l="l" t="t" r="r" b="b"/>
              <a:pathLst>
                <a:path w="3979" h="3640" extrusionOk="0">
                  <a:moveTo>
                    <a:pt x="2652" y="1"/>
                  </a:moveTo>
                  <a:lnTo>
                    <a:pt x="2652" y="1"/>
                  </a:lnTo>
                  <a:cubicBezTo>
                    <a:pt x="3085" y="760"/>
                    <a:pt x="2950" y="1716"/>
                    <a:pt x="2335" y="2331"/>
                  </a:cubicBezTo>
                  <a:cubicBezTo>
                    <a:pt x="1959" y="2707"/>
                    <a:pt x="1461" y="2902"/>
                    <a:pt x="956" y="2902"/>
                  </a:cubicBezTo>
                  <a:cubicBezTo>
                    <a:pt x="630" y="2902"/>
                    <a:pt x="301" y="2820"/>
                    <a:pt x="0" y="2652"/>
                  </a:cubicBezTo>
                  <a:lnTo>
                    <a:pt x="0" y="2652"/>
                  </a:lnTo>
                  <a:cubicBezTo>
                    <a:pt x="366" y="3298"/>
                    <a:pt x="1028" y="3640"/>
                    <a:pt x="1698" y="3640"/>
                  </a:cubicBezTo>
                  <a:cubicBezTo>
                    <a:pt x="2190" y="3640"/>
                    <a:pt x="2686" y="3455"/>
                    <a:pt x="3070" y="3070"/>
                  </a:cubicBezTo>
                  <a:cubicBezTo>
                    <a:pt x="3978" y="2158"/>
                    <a:pt x="3772" y="630"/>
                    <a:pt x="2652" y="1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7"/>
            <p:cNvSpPr/>
            <p:nvPr/>
          </p:nvSpPr>
          <p:spPr>
            <a:xfrm>
              <a:off x="5822573" y="3360019"/>
              <a:ext cx="231065" cy="368405"/>
            </a:xfrm>
            <a:custGeom>
              <a:avLst/>
              <a:gdLst/>
              <a:ahLst/>
              <a:cxnLst/>
              <a:rect l="l" t="t" r="r" b="b"/>
              <a:pathLst>
                <a:path w="8826" h="14072" extrusionOk="0">
                  <a:moveTo>
                    <a:pt x="2542" y="414"/>
                  </a:moveTo>
                  <a:lnTo>
                    <a:pt x="2542" y="2609"/>
                  </a:lnTo>
                  <a:lnTo>
                    <a:pt x="1355" y="2609"/>
                  </a:lnTo>
                  <a:lnTo>
                    <a:pt x="1355" y="414"/>
                  </a:lnTo>
                  <a:close/>
                  <a:moveTo>
                    <a:pt x="4209" y="414"/>
                  </a:moveTo>
                  <a:lnTo>
                    <a:pt x="4209" y="2609"/>
                  </a:lnTo>
                  <a:lnTo>
                    <a:pt x="2950" y="2609"/>
                  </a:lnTo>
                  <a:lnTo>
                    <a:pt x="2950" y="414"/>
                  </a:lnTo>
                  <a:close/>
                  <a:moveTo>
                    <a:pt x="5871" y="414"/>
                  </a:moveTo>
                  <a:lnTo>
                    <a:pt x="5871" y="2609"/>
                  </a:lnTo>
                  <a:lnTo>
                    <a:pt x="4617" y="2609"/>
                  </a:lnTo>
                  <a:lnTo>
                    <a:pt x="4617" y="414"/>
                  </a:lnTo>
                  <a:close/>
                  <a:moveTo>
                    <a:pt x="6510" y="3027"/>
                  </a:moveTo>
                  <a:lnTo>
                    <a:pt x="6510" y="3517"/>
                  </a:lnTo>
                  <a:lnTo>
                    <a:pt x="2316" y="3517"/>
                  </a:lnTo>
                  <a:lnTo>
                    <a:pt x="2316" y="3027"/>
                  </a:lnTo>
                  <a:close/>
                  <a:moveTo>
                    <a:pt x="7754" y="3930"/>
                  </a:moveTo>
                  <a:cubicBezTo>
                    <a:pt x="8119" y="3930"/>
                    <a:pt x="8417" y="4228"/>
                    <a:pt x="8417" y="4589"/>
                  </a:cubicBezTo>
                  <a:lnTo>
                    <a:pt x="8412" y="13005"/>
                  </a:lnTo>
                  <a:cubicBezTo>
                    <a:pt x="8412" y="13370"/>
                    <a:pt x="8114" y="13668"/>
                    <a:pt x="7754" y="13668"/>
                  </a:cubicBezTo>
                  <a:lnTo>
                    <a:pt x="1072" y="13668"/>
                  </a:lnTo>
                  <a:cubicBezTo>
                    <a:pt x="707" y="13668"/>
                    <a:pt x="413" y="13370"/>
                    <a:pt x="413" y="13005"/>
                  </a:cubicBezTo>
                  <a:lnTo>
                    <a:pt x="413" y="4589"/>
                  </a:lnTo>
                  <a:cubicBezTo>
                    <a:pt x="413" y="4228"/>
                    <a:pt x="707" y="3930"/>
                    <a:pt x="1072" y="3930"/>
                  </a:cubicBezTo>
                  <a:close/>
                  <a:moveTo>
                    <a:pt x="1148" y="1"/>
                  </a:moveTo>
                  <a:cubicBezTo>
                    <a:pt x="1033" y="1"/>
                    <a:pt x="942" y="92"/>
                    <a:pt x="942" y="207"/>
                  </a:cubicBezTo>
                  <a:lnTo>
                    <a:pt x="942" y="2816"/>
                  </a:lnTo>
                  <a:cubicBezTo>
                    <a:pt x="942" y="2931"/>
                    <a:pt x="1033" y="3022"/>
                    <a:pt x="1148" y="3022"/>
                  </a:cubicBezTo>
                  <a:lnTo>
                    <a:pt x="1903" y="3022"/>
                  </a:lnTo>
                  <a:lnTo>
                    <a:pt x="1903" y="3517"/>
                  </a:lnTo>
                  <a:lnTo>
                    <a:pt x="1072" y="3517"/>
                  </a:lnTo>
                  <a:cubicBezTo>
                    <a:pt x="481" y="3517"/>
                    <a:pt x="5" y="3998"/>
                    <a:pt x="0" y="4589"/>
                  </a:cubicBezTo>
                  <a:lnTo>
                    <a:pt x="0" y="13000"/>
                  </a:lnTo>
                  <a:cubicBezTo>
                    <a:pt x="5" y="13591"/>
                    <a:pt x="481" y="14072"/>
                    <a:pt x="1072" y="14072"/>
                  </a:cubicBezTo>
                  <a:lnTo>
                    <a:pt x="7754" y="14072"/>
                  </a:lnTo>
                  <a:cubicBezTo>
                    <a:pt x="8345" y="14072"/>
                    <a:pt x="8825" y="13591"/>
                    <a:pt x="8825" y="13000"/>
                  </a:cubicBezTo>
                  <a:lnTo>
                    <a:pt x="8825" y="4589"/>
                  </a:lnTo>
                  <a:cubicBezTo>
                    <a:pt x="8825" y="3998"/>
                    <a:pt x="8345" y="3517"/>
                    <a:pt x="7754" y="3517"/>
                  </a:cubicBezTo>
                  <a:lnTo>
                    <a:pt x="6923" y="3517"/>
                  </a:lnTo>
                  <a:lnTo>
                    <a:pt x="6923" y="3022"/>
                  </a:lnTo>
                  <a:lnTo>
                    <a:pt x="7677" y="3022"/>
                  </a:lnTo>
                  <a:cubicBezTo>
                    <a:pt x="7788" y="3022"/>
                    <a:pt x="7879" y="2931"/>
                    <a:pt x="7879" y="2821"/>
                  </a:cubicBezTo>
                  <a:lnTo>
                    <a:pt x="7879" y="1514"/>
                  </a:lnTo>
                  <a:cubicBezTo>
                    <a:pt x="7879" y="1377"/>
                    <a:pt x="7777" y="1309"/>
                    <a:pt x="7675" y="1309"/>
                  </a:cubicBezTo>
                  <a:cubicBezTo>
                    <a:pt x="7573" y="1309"/>
                    <a:pt x="7471" y="1377"/>
                    <a:pt x="7471" y="1514"/>
                  </a:cubicBezTo>
                  <a:lnTo>
                    <a:pt x="7471" y="2609"/>
                  </a:lnTo>
                  <a:lnTo>
                    <a:pt x="6289" y="2609"/>
                  </a:lnTo>
                  <a:lnTo>
                    <a:pt x="6289" y="414"/>
                  </a:lnTo>
                  <a:lnTo>
                    <a:pt x="7471" y="414"/>
                  </a:lnTo>
                  <a:lnTo>
                    <a:pt x="7471" y="659"/>
                  </a:lnTo>
                  <a:cubicBezTo>
                    <a:pt x="7471" y="796"/>
                    <a:pt x="7573" y="864"/>
                    <a:pt x="7675" y="864"/>
                  </a:cubicBezTo>
                  <a:cubicBezTo>
                    <a:pt x="7777" y="864"/>
                    <a:pt x="7879" y="796"/>
                    <a:pt x="7879" y="659"/>
                  </a:cubicBezTo>
                  <a:lnTo>
                    <a:pt x="7879" y="207"/>
                  </a:lnTo>
                  <a:cubicBezTo>
                    <a:pt x="7879" y="92"/>
                    <a:pt x="7788" y="1"/>
                    <a:pt x="76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7"/>
            <p:cNvSpPr/>
            <p:nvPr/>
          </p:nvSpPr>
          <p:spPr>
            <a:xfrm>
              <a:off x="5907213" y="3561422"/>
              <a:ext cx="61523" cy="57832"/>
            </a:xfrm>
            <a:custGeom>
              <a:avLst/>
              <a:gdLst/>
              <a:ahLst/>
              <a:cxnLst/>
              <a:rect l="l" t="t" r="r" b="b"/>
              <a:pathLst>
                <a:path w="2350" h="2209" extrusionOk="0">
                  <a:moveTo>
                    <a:pt x="1175" y="0"/>
                  </a:moveTo>
                  <a:cubicBezTo>
                    <a:pt x="1073" y="0"/>
                    <a:pt x="971" y="69"/>
                    <a:pt x="971" y="205"/>
                  </a:cubicBezTo>
                  <a:lnTo>
                    <a:pt x="971" y="902"/>
                  </a:lnTo>
                  <a:lnTo>
                    <a:pt x="274" y="902"/>
                  </a:lnTo>
                  <a:cubicBezTo>
                    <a:pt x="0" y="902"/>
                    <a:pt x="0" y="1310"/>
                    <a:pt x="274" y="1310"/>
                  </a:cubicBezTo>
                  <a:lnTo>
                    <a:pt x="971" y="1310"/>
                  </a:lnTo>
                  <a:lnTo>
                    <a:pt x="971" y="2007"/>
                  </a:lnTo>
                  <a:cubicBezTo>
                    <a:pt x="971" y="2142"/>
                    <a:pt x="1073" y="2209"/>
                    <a:pt x="1175" y="2209"/>
                  </a:cubicBezTo>
                  <a:cubicBezTo>
                    <a:pt x="1277" y="2209"/>
                    <a:pt x="1379" y="2142"/>
                    <a:pt x="1379" y="2007"/>
                  </a:cubicBezTo>
                  <a:lnTo>
                    <a:pt x="1379" y="1310"/>
                  </a:lnTo>
                  <a:lnTo>
                    <a:pt x="2076" y="1310"/>
                  </a:lnTo>
                  <a:cubicBezTo>
                    <a:pt x="2348" y="1310"/>
                    <a:pt x="2350" y="902"/>
                    <a:pt x="2081" y="902"/>
                  </a:cubicBezTo>
                  <a:cubicBezTo>
                    <a:pt x="2079" y="902"/>
                    <a:pt x="2077" y="902"/>
                    <a:pt x="2076" y="902"/>
                  </a:cubicBezTo>
                  <a:lnTo>
                    <a:pt x="1379" y="902"/>
                  </a:lnTo>
                  <a:lnTo>
                    <a:pt x="1379" y="205"/>
                  </a:lnTo>
                  <a:cubicBezTo>
                    <a:pt x="1379" y="69"/>
                    <a:pt x="1277" y="0"/>
                    <a:pt x="11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7"/>
            <p:cNvSpPr/>
            <p:nvPr/>
          </p:nvSpPr>
          <p:spPr>
            <a:xfrm>
              <a:off x="5881190" y="3533540"/>
              <a:ext cx="118124" cy="113647"/>
            </a:xfrm>
            <a:custGeom>
              <a:avLst/>
              <a:gdLst/>
              <a:ahLst/>
              <a:cxnLst/>
              <a:rect l="l" t="t" r="r" b="b"/>
              <a:pathLst>
                <a:path w="4512" h="4341" extrusionOk="0">
                  <a:moveTo>
                    <a:pt x="2171" y="411"/>
                  </a:moveTo>
                  <a:cubicBezTo>
                    <a:pt x="2882" y="411"/>
                    <a:pt x="3526" y="838"/>
                    <a:pt x="3795" y="1496"/>
                  </a:cubicBezTo>
                  <a:cubicBezTo>
                    <a:pt x="4069" y="2154"/>
                    <a:pt x="3920" y="2909"/>
                    <a:pt x="3416" y="3413"/>
                  </a:cubicBezTo>
                  <a:cubicBezTo>
                    <a:pt x="3078" y="3751"/>
                    <a:pt x="2628" y="3929"/>
                    <a:pt x="2169" y="3929"/>
                  </a:cubicBezTo>
                  <a:cubicBezTo>
                    <a:pt x="1944" y="3929"/>
                    <a:pt x="1716" y="3886"/>
                    <a:pt x="1499" y="3797"/>
                  </a:cubicBezTo>
                  <a:cubicBezTo>
                    <a:pt x="841" y="3524"/>
                    <a:pt x="413" y="2880"/>
                    <a:pt x="413" y="2169"/>
                  </a:cubicBezTo>
                  <a:cubicBezTo>
                    <a:pt x="413" y="1198"/>
                    <a:pt x="1201" y="411"/>
                    <a:pt x="2171" y="411"/>
                  </a:cubicBezTo>
                  <a:close/>
                  <a:moveTo>
                    <a:pt x="2169" y="0"/>
                  </a:moveTo>
                  <a:cubicBezTo>
                    <a:pt x="1890" y="0"/>
                    <a:pt x="1609" y="54"/>
                    <a:pt x="1340" y="166"/>
                  </a:cubicBezTo>
                  <a:cubicBezTo>
                    <a:pt x="528" y="502"/>
                    <a:pt x="0" y="1290"/>
                    <a:pt x="0" y="2169"/>
                  </a:cubicBezTo>
                  <a:cubicBezTo>
                    <a:pt x="5" y="3365"/>
                    <a:pt x="975" y="4340"/>
                    <a:pt x="2171" y="4340"/>
                  </a:cubicBezTo>
                  <a:cubicBezTo>
                    <a:pt x="3051" y="4340"/>
                    <a:pt x="3838" y="3812"/>
                    <a:pt x="4175" y="3000"/>
                  </a:cubicBezTo>
                  <a:cubicBezTo>
                    <a:pt x="4511" y="2188"/>
                    <a:pt x="4324" y="1256"/>
                    <a:pt x="3704" y="636"/>
                  </a:cubicBezTo>
                  <a:cubicBezTo>
                    <a:pt x="3289" y="222"/>
                    <a:pt x="2734" y="0"/>
                    <a:pt x="21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7"/>
            <p:cNvSpPr/>
            <p:nvPr/>
          </p:nvSpPr>
          <p:spPr>
            <a:xfrm>
              <a:off x="5857288" y="3491704"/>
              <a:ext cx="161766" cy="197109"/>
            </a:xfrm>
            <a:custGeom>
              <a:avLst/>
              <a:gdLst/>
              <a:ahLst/>
              <a:cxnLst/>
              <a:rect l="l" t="t" r="r" b="b"/>
              <a:pathLst>
                <a:path w="6179" h="7529" extrusionOk="0">
                  <a:moveTo>
                    <a:pt x="5975" y="0"/>
                  </a:moveTo>
                  <a:cubicBezTo>
                    <a:pt x="5972" y="0"/>
                    <a:pt x="5970" y="0"/>
                    <a:pt x="5967" y="0"/>
                  </a:cubicBezTo>
                  <a:lnTo>
                    <a:pt x="2186" y="0"/>
                  </a:lnTo>
                  <a:cubicBezTo>
                    <a:pt x="1912" y="0"/>
                    <a:pt x="1912" y="414"/>
                    <a:pt x="2186" y="414"/>
                  </a:cubicBezTo>
                  <a:lnTo>
                    <a:pt x="5760" y="414"/>
                  </a:lnTo>
                  <a:lnTo>
                    <a:pt x="5760" y="7120"/>
                  </a:lnTo>
                  <a:lnTo>
                    <a:pt x="413" y="7120"/>
                  </a:lnTo>
                  <a:lnTo>
                    <a:pt x="413" y="414"/>
                  </a:lnTo>
                  <a:lnTo>
                    <a:pt x="1120" y="414"/>
                  </a:lnTo>
                  <a:cubicBezTo>
                    <a:pt x="1393" y="414"/>
                    <a:pt x="1393" y="0"/>
                    <a:pt x="1120" y="0"/>
                  </a:cubicBezTo>
                  <a:lnTo>
                    <a:pt x="207" y="0"/>
                  </a:lnTo>
                  <a:cubicBezTo>
                    <a:pt x="92" y="0"/>
                    <a:pt x="0" y="92"/>
                    <a:pt x="0" y="207"/>
                  </a:cubicBezTo>
                  <a:lnTo>
                    <a:pt x="0" y="7327"/>
                  </a:lnTo>
                  <a:cubicBezTo>
                    <a:pt x="0" y="7437"/>
                    <a:pt x="92" y="7528"/>
                    <a:pt x="207" y="7528"/>
                  </a:cubicBezTo>
                  <a:lnTo>
                    <a:pt x="5972" y="7528"/>
                  </a:lnTo>
                  <a:cubicBezTo>
                    <a:pt x="6082" y="7528"/>
                    <a:pt x="6173" y="7437"/>
                    <a:pt x="6173" y="7327"/>
                  </a:cubicBezTo>
                  <a:lnTo>
                    <a:pt x="6173" y="207"/>
                  </a:lnTo>
                  <a:cubicBezTo>
                    <a:pt x="6178" y="95"/>
                    <a:pt x="6087" y="0"/>
                    <a:pt x="597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9" name="Google Shape;17599;p87"/>
          <p:cNvGrpSpPr/>
          <p:nvPr/>
        </p:nvGrpSpPr>
        <p:grpSpPr>
          <a:xfrm>
            <a:off x="7494690" y="1516188"/>
            <a:ext cx="374557" cy="368614"/>
            <a:chOff x="7494690" y="1516188"/>
            <a:chExt cx="374557" cy="368614"/>
          </a:xfrm>
        </p:grpSpPr>
        <p:sp>
          <p:nvSpPr>
            <p:cNvPr id="17600" name="Google Shape;17600;p87"/>
            <p:cNvSpPr/>
            <p:nvPr/>
          </p:nvSpPr>
          <p:spPr>
            <a:xfrm>
              <a:off x="7656299" y="1607844"/>
              <a:ext cx="119643" cy="118150"/>
            </a:xfrm>
            <a:custGeom>
              <a:avLst/>
              <a:gdLst/>
              <a:ahLst/>
              <a:cxnLst/>
              <a:rect l="l" t="t" r="r" b="b"/>
              <a:pathLst>
                <a:path w="4570" h="4513" extrusionOk="0">
                  <a:moveTo>
                    <a:pt x="784" y="0"/>
                  </a:moveTo>
                  <a:cubicBezTo>
                    <a:pt x="703" y="0"/>
                    <a:pt x="623" y="30"/>
                    <a:pt x="563" y="90"/>
                  </a:cubicBezTo>
                  <a:lnTo>
                    <a:pt x="121" y="532"/>
                  </a:lnTo>
                  <a:cubicBezTo>
                    <a:pt x="0" y="657"/>
                    <a:pt x="0" y="854"/>
                    <a:pt x="121" y="979"/>
                  </a:cubicBezTo>
                  <a:lnTo>
                    <a:pt x="3565" y="4419"/>
                  </a:lnTo>
                  <a:cubicBezTo>
                    <a:pt x="3625" y="4481"/>
                    <a:pt x="3704" y="4512"/>
                    <a:pt x="3784" y="4512"/>
                  </a:cubicBezTo>
                  <a:cubicBezTo>
                    <a:pt x="3864" y="4512"/>
                    <a:pt x="3945" y="4481"/>
                    <a:pt x="4007" y="4419"/>
                  </a:cubicBezTo>
                  <a:lnTo>
                    <a:pt x="4449" y="3977"/>
                  </a:lnTo>
                  <a:cubicBezTo>
                    <a:pt x="4569" y="3857"/>
                    <a:pt x="4569" y="3655"/>
                    <a:pt x="4449" y="3535"/>
                  </a:cubicBezTo>
                  <a:lnTo>
                    <a:pt x="1005" y="90"/>
                  </a:lnTo>
                  <a:cubicBezTo>
                    <a:pt x="944" y="30"/>
                    <a:pt x="864" y="0"/>
                    <a:pt x="78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7"/>
            <p:cNvSpPr/>
            <p:nvPr/>
          </p:nvSpPr>
          <p:spPr>
            <a:xfrm>
              <a:off x="7659441" y="1633474"/>
              <a:ext cx="116501" cy="92520"/>
            </a:xfrm>
            <a:custGeom>
              <a:avLst/>
              <a:gdLst/>
              <a:ahLst/>
              <a:cxnLst/>
              <a:rect l="l" t="t" r="r" b="b"/>
              <a:pathLst>
                <a:path w="4450" h="3534" extrusionOk="0">
                  <a:moveTo>
                    <a:pt x="1" y="0"/>
                  </a:moveTo>
                  <a:lnTo>
                    <a:pt x="3440" y="3440"/>
                  </a:lnTo>
                  <a:cubicBezTo>
                    <a:pt x="3503" y="3502"/>
                    <a:pt x="3583" y="3533"/>
                    <a:pt x="3664" y="3533"/>
                  </a:cubicBezTo>
                  <a:cubicBezTo>
                    <a:pt x="3744" y="3533"/>
                    <a:pt x="3825" y="3502"/>
                    <a:pt x="3887" y="3440"/>
                  </a:cubicBezTo>
                  <a:lnTo>
                    <a:pt x="4329" y="2998"/>
                  </a:lnTo>
                  <a:cubicBezTo>
                    <a:pt x="4449" y="2878"/>
                    <a:pt x="4449" y="2676"/>
                    <a:pt x="4329" y="2556"/>
                  </a:cubicBezTo>
                  <a:lnTo>
                    <a:pt x="3267" y="1494"/>
                  </a:lnTo>
                  <a:lnTo>
                    <a:pt x="3267" y="1494"/>
                  </a:lnTo>
                  <a:cubicBezTo>
                    <a:pt x="3387" y="1614"/>
                    <a:pt x="3387" y="1816"/>
                    <a:pt x="3267" y="1936"/>
                  </a:cubicBezTo>
                  <a:lnTo>
                    <a:pt x="2825" y="2378"/>
                  </a:lnTo>
                  <a:cubicBezTo>
                    <a:pt x="2765" y="2441"/>
                    <a:pt x="2685" y="2472"/>
                    <a:pt x="2604" y="2472"/>
                  </a:cubicBezTo>
                  <a:cubicBezTo>
                    <a:pt x="2524" y="2472"/>
                    <a:pt x="2443" y="2441"/>
                    <a:pt x="2383" y="237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7"/>
            <p:cNvSpPr/>
            <p:nvPr/>
          </p:nvSpPr>
          <p:spPr>
            <a:xfrm>
              <a:off x="7706722" y="1521686"/>
              <a:ext cx="156609" cy="154567"/>
            </a:xfrm>
            <a:custGeom>
              <a:avLst/>
              <a:gdLst/>
              <a:ahLst/>
              <a:cxnLst/>
              <a:rect l="l" t="t" r="r" b="b"/>
              <a:pathLst>
                <a:path w="5982" h="5904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3258" y="1441"/>
                  </a:lnTo>
                  <a:lnTo>
                    <a:pt x="2710" y="1916"/>
                  </a:lnTo>
                  <a:lnTo>
                    <a:pt x="1" y="4304"/>
                  </a:lnTo>
                  <a:lnTo>
                    <a:pt x="1601" y="5903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87"/>
            <p:cNvSpPr/>
            <p:nvPr/>
          </p:nvSpPr>
          <p:spPr>
            <a:xfrm>
              <a:off x="7706722" y="1521686"/>
              <a:ext cx="156609" cy="154698"/>
            </a:xfrm>
            <a:custGeom>
              <a:avLst/>
              <a:gdLst/>
              <a:ahLst/>
              <a:cxnLst/>
              <a:rect l="l" t="t" r="r" b="b"/>
              <a:pathLst>
                <a:path w="5982" h="5909" extrusionOk="0">
                  <a:moveTo>
                    <a:pt x="5172" y="0"/>
                  </a:moveTo>
                  <a:cubicBezTo>
                    <a:pt x="5000" y="0"/>
                    <a:pt x="4827" y="60"/>
                    <a:pt x="4690" y="182"/>
                  </a:cubicBezTo>
                  <a:lnTo>
                    <a:pt x="1" y="4304"/>
                  </a:lnTo>
                  <a:lnTo>
                    <a:pt x="1601" y="5908"/>
                  </a:lnTo>
                  <a:lnTo>
                    <a:pt x="5727" y="1220"/>
                  </a:lnTo>
                  <a:cubicBezTo>
                    <a:pt x="5982" y="931"/>
                    <a:pt x="5968" y="489"/>
                    <a:pt x="5694" y="216"/>
                  </a:cubicBezTo>
                  <a:cubicBezTo>
                    <a:pt x="5551" y="72"/>
                    <a:pt x="5361" y="0"/>
                    <a:pt x="517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87"/>
            <p:cNvSpPr/>
            <p:nvPr/>
          </p:nvSpPr>
          <p:spPr>
            <a:xfrm>
              <a:off x="7735912" y="1522419"/>
              <a:ext cx="127418" cy="153703"/>
            </a:xfrm>
            <a:custGeom>
              <a:avLst/>
              <a:gdLst/>
              <a:ahLst/>
              <a:cxnLst/>
              <a:rect l="l" t="t" r="r" b="b"/>
              <a:pathLst>
                <a:path w="4867" h="5871" extrusionOk="0">
                  <a:moveTo>
                    <a:pt x="4276" y="0"/>
                  </a:moveTo>
                  <a:lnTo>
                    <a:pt x="4276" y="0"/>
                  </a:lnTo>
                  <a:cubicBezTo>
                    <a:pt x="4353" y="245"/>
                    <a:pt x="4295" y="514"/>
                    <a:pt x="4122" y="706"/>
                  </a:cubicBezTo>
                  <a:lnTo>
                    <a:pt x="0" y="5390"/>
                  </a:lnTo>
                  <a:lnTo>
                    <a:pt x="486" y="5871"/>
                  </a:lnTo>
                  <a:lnTo>
                    <a:pt x="4608" y="1187"/>
                  </a:lnTo>
                  <a:cubicBezTo>
                    <a:pt x="4867" y="899"/>
                    <a:pt x="4853" y="457"/>
                    <a:pt x="4579" y="183"/>
                  </a:cubicBezTo>
                  <a:cubicBezTo>
                    <a:pt x="4492" y="96"/>
                    <a:pt x="4391" y="39"/>
                    <a:pt x="42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7"/>
            <p:cNvSpPr/>
            <p:nvPr/>
          </p:nvSpPr>
          <p:spPr>
            <a:xfrm>
              <a:off x="7502099" y="1637715"/>
              <a:ext cx="250307" cy="241615"/>
            </a:xfrm>
            <a:custGeom>
              <a:avLst/>
              <a:gdLst/>
              <a:ahLst/>
              <a:cxnLst/>
              <a:rect l="l" t="t" r="r" b="b"/>
              <a:pathLst>
                <a:path w="9561" h="9229" extrusionOk="0">
                  <a:moveTo>
                    <a:pt x="5205" y="0"/>
                  </a:moveTo>
                  <a:cubicBezTo>
                    <a:pt x="3943" y="0"/>
                    <a:pt x="2630" y="524"/>
                    <a:pt x="1605" y="1548"/>
                  </a:cubicBezTo>
                  <a:cubicBezTo>
                    <a:pt x="524" y="2634"/>
                    <a:pt x="1" y="4046"/>
                    <a:pt x="68" y="5377"/>
                  </a:cubicBezTo>
                  <a:cubicBezTo>
                    <a:pt x="92" y="5886"/>
                    <a:pt x="303" y="6367"/>
                    <a:pt x="668" y="6722"/>
                  </a:cubicBezTo>
                  <a:lnTo>
                    <a:pt x="2566" y="8625"/>
                  </a:lnTo>
                  <a:cubicBezTo>
                    <a:pt x="2926" y="8980"/>
                    <a:pt x="3407" y="9196"/>
                    <a:pt x="3911" y="9225"/>
                  </a:cubicBezTo>
                  <a:cubicBezTo>
                    <a:pt x="3977" y="9227"/>
                    <a:pt x="4042" y="9229"/>
                    <a:pt x="4108" y="9229"/>
                  </a:cubicBezTo>
                  <a:cubicBezTo>
                    <a:pt x="4319" y="9229"/>
                    <a:pt x="4528" y="9216"/>
                    <a:pt x="4737" y="9187"/>
                  </a:cubicBezTo>
                  <a:cubicBezTo>
                    <a:pt x="5055" y="9139"/>
                    <a:pt x="5367" y="9067"/>
                    <a:pt x="5674" y="8980"/>
                  </a:cubicBezTo>
                  <a:cubicBezTo>
                    <a:pt x="6457" y="8716"/>
                    <a:pt x="7164" y="8274"/>
                    <a:pt x="7745" y="7688"/>
                  </a:cubicBezTo>
                  <a:cubicBezTo>
                    <a:pt x="9076" y="6357"/>
                    <a:pt x="9561" y="4536"/>
                    <a:pt x="9152" y="2980"/>
                  </a:cubicBezTo>
                  <a:lnTo>
                    <a:pt x="6313" y="141"/>
                  </a:lnTo>
                  <a:cubicBezTo>
                    <a:pt x="5954" y="47"/>
                    <a:pt x="5582" y="0"/>
                    <a:pt x="5205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7"/>
            <p:cNvSpPr/>
            <p:nvPr/>
          </p:nvSpPr>
          <p:spPr>
            <a:xfrm>
              <a:off x="7543228" y="1689552"/>
              <a:ext cx="209047" cy="189779"/>
            </a:xfrm>
            <a:custGeom>
              <a:avLst/>
              <a:gdLst/>
              <a:ahLst/>
              <a:cxnLst/>
              <a:rect l="l" t="t" r="r" b="b"/>
              <a:pathLst>
                <a:path w="7985" h="7249" extrusionOk="0">
                  <a:moveTo>
                    <a:pt x="6582" y="1"/>
                  </a:moveTo>
                  <a:lnTo>
                    <a:pt x="6582" y="1"/>
                  </a:lnTo>
                  <a:cubicBezTo>
                    <a:pt x="6991" y="1557"/>
                    <a:pt x="6505" y="3378"/>
                    <a:pt x="5175" y="4709"/>
                  </a:cubicBezTo>
                  <a:cubicBezTo>
                    <a:pt x="4593" y="5295"/>
                    <a:pt x="3887" y="5737"/>
                    <a:pt x="3104" y="6001"/>
                  </a:cubicBezTo>
                  <a:lnTo>
                    <a:pt x="2172" y="6212"/>
                  </a:lnTo>
                  <a:cubicBezTo>
                    <a:pt x="1963" y="6242"/>
                    <a:pt x="1754" y="6254"/>
                    <a:pt x="1542" y="6254"/>
                  </a:cubicBezTo>
                  <a:cubicBezTo>
                    <a:pt x="1477" y="6254"/>
                    <a:pt x="1412" y="6253"/>
                    <a:pt x="1346" y="6251"/>
                  </a:cubicBezTo>
                  <a:cubicBezTo>
                    <a:pt x="841" y="6222"/>
                    <a:pt x="361" y="6006"/>
                    <a:pt x="1" y="5650"/>
                  </a:cubicBezTo>
                  <a:lnTo>
                    <a:pt x="1" y="5650"/>
                  </a:lnTo>
                  <a:lnTo>
                    <a:pt x="995" y="6645"/>
                  </a:lnTo>
                  <a:cubicBezTo>
                    <a:pt x="1355" y="7005"/>
                    <a:pt x="1836" y="7216"/>
                    <a:pt x="2345" y="7245"/>
                  </a:cubicBezTo>
                  <a:cubicBezTo>
                    <a:pt x="2410" y="7247"/>
                    <a:pt x="2474" y="7249"/>
                    <a:pt x="2539" y="7249"/>
                  </a:cubicBezTo>
                  <a:cubicBezTo>
                    <a:pt x="2748" y="7249"/>
                    <a:pt x="2957" y="7236"/>
                    <a:pt x="3166" y="7207"/>
                  </a:cubicBezTo>
                  <a:lnTo>
                    <a:pt x="4098" y="6995"/>
                  </a:lnTo>
                  <a:cubicBezTo>
                    <a:pt x="4882" y="6726"/>
                    <a:pt x="5588" y="6289"/>
                    <a:pt x="6174" y="5703"/>
                  </a:cubicBezTo>
                  <a:cubicBezTo>
                    <a:pt x="7500" y="4372"/>
                    <a:pt x="7985" y="2552"/>
                    <a:pt x="7577" y="995"/>
                  </a:cubicBezTo>
                  <a:lnTo>
                    <a:pt x="658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7"/>
            <p:cNvSpPr/>
            <p:nvPr/>
          </p:nvSpPr>
          <p:spPr>
            <a:xfrm>
              <a:off x="7494690" y="1516188"/>
              <a:ext cx="374557" cy="368614"/>
            </a:xfrm>
            <a:custGeom>
              <a:avLst/>
              <a:gdLst/>
              <a:ahLst/>
              <a:cxnLst/>
              <a:rect l="l" t="t" r="r" b="b"/>
              <a:pathLst>
                <a:path w="14307" h="14080" extrusionOk="0">
                  <a:moveTo>
                    <a:pt x="6952" y="3703"/>
                  </a:moveTo>
                  <a:cubicBezTo>
                    <a:pt x="6979" y="3703"/>
                    <a:pt x="7007" y="3714"/>
                    <a:pt x="7029" y="3735"/>
                  </a:cubicBezTo>
                  <a:lnTo>
                    <a:pt x="10473" y="7180"/>
                  </a:lnTo>
                  <a:cubicBezTo>
                    <a:pt x="10516" y="7223"/>
                    <a:pt x="10521" y="7290"/>
                    <a:pt x="10478" y="7334"/>
                  </a:cubicBezTo>
                  <a:lnTo>
                    <a:pt x="10473" y="7334"/>
                  </a:lnTo>
                  <a:cubicBezTo>
                    <a:pt x="10026" y="7771"/>
                    <a:pt x="10036" y="7809"/>
                    <a:pt x="9954" y="7809"/>
                  </a:cubicBezTo>
                  <a:cubicBezTo>
                    <a:pt x="9873" y="7809"/>
                    <a:pt x="9877" y="7756"/>
                    <a:pt x="9580" y="7473"/>
                  </a:cubicBezTo>
                  <a:cubicBezTo>
                    <a:pt x="6236" y="4129"/>
                    <a:pt x="6404" y="4322"/>
                    <a:pt x="6404" y="4254"/>
                  </a:cubicBezTo>
                  <a:cubicBezTo>
                    <a:pt x="6404" y="4177"/>
                    <a:pt x="6438" y="4187"/>
                    <a:pt x="6875" y="3735"/>
                  </a:cubicBezTo>
                  <a:cubicBezTo>
                    <a:pt x="6896" y="3714"/>
                    <a:pt x="6924" y="3703"/>
                    <a:pt x="6952" y="3703"/>
                  </a:cubicBezTo>
                  <a:close/>
                  <a:moveTo>
                    <a:pt x="13270" y="0"/>
                  </a:moveTo>
                  <a:cubicBezTo>
                    <a:pt x="13049" y="0"/>
                    <a:pt x="12828" y="78"/>
                    <a:pt x="12649" y="233"/>
                  </a:cubicBezTo>
                  <a:lnTo>
                    <a:pt x="11223" y="1492"/>
                  </a:lnTo>
                  <a:cubicBezTo>
                    <a:pt x="11053" y="1631"/>
                    <a:pt x="11188" y="1857"/>
                    <a:pt x="11354" y="1857"/>
                  </a:cubicBezTo>
                  <a:cubicBezTo>
                    <a:pt x="11399" y="1857"/>
                    <a:pt x="11447" y="1840"/>
                    <a:pt x="11492" y="1799"/>
                  </a:cubicBezTo>
                  <a:lnTo>
                    <a:pt x="12923" y="541"/>
                  </a:lnTo>
                  <a:cubicBezTo>
                    <a:pt x="13022" y="454"/>
                    <a:pt x="13146" y="410"/>
                    <a:pt x="13270" y="410"/>
                  </a:cubicBezTo>
                  <a:cubicBezTo>
                    <a:pt x="13405" y="410"/>
                    <a:pt x="13541" y="462"/>
                    <a:pt x="13644" y="565"/>
                  </a:cubicBezTo>
                  <a:cubicBezTo>
                    <a:pt x="13846" y="762"/>
                    <a:pt x="13855" y="1079"/>
                    <a:pt x="13668" y="1290"/>
                  </a:cubicBezTo>
                  <a:lnTo>
                    <a:pt x="9690" y="5811"/>
                  </a:lnTo>
                  <a:lnTo>
                    <a:pt x="8398" y="4519"/>
                  </a:lnTo>
                  <a:lnTo>
                    <a:pt x="10708" y="2486"/>
                  </a:lnTo>
                  <a:cubicBezTo>
                    <a:pt x="10877" y="2344"/>
                    <a:pt x="10741" y="2119"/>
                    <a:pt x="10578" y="2119"/>
                  </a:cubicBezTo>
                  <a:cubicBezTo>
                    <a:pt x="10532" y="2119"/>
                    <a:pt x="10484" y="2137"/>
                    <a:pt x="10439" y="2179"/>
                  </a:cubicBezTo>
                  <a:lnTo>
                    <a:pt x="8109" y="4226"/>
                  </a:lnTo>
                  <a:lnTo>
                    <a:pt x="7322" y="3442"/>
                  </a:lnTo>
                  <a:cubicBezTo>
                    <a:pt x="7221" y="3339"/>
                    <a:pt x="7089" y="3288"/>
                    <a:pt x="6957" y="3288"/>
                  </a:cubicBezTo>
                  <a:cubicBezTo>
                    <a:pt x="6824" y="3288"/>
                    <a:pt x="6692" y="3339"/>
                    <a:pt x="6591" y="3442"/>
                  </a:cubicBezTo>
                  <a:lnTo>
                    <a:pt x="6149" y="3884"/>
                  </a:lnTo>
                  <a:cubicBezTo>
                    <a:pt x="5996" y="4038"/>
                    <a:pt x="5952" y="4274"/>
                    <a:pt x="6049" y="4466"/>
                  </a:cubicBezTo>
                  <a:cubicBezTo>
                    <a:pt x="5858" y="4443"/>
                    <a:pt x="5668" y="4432"/>
                    <a:pt x="5479" y="4432"/>
                  </a:cubicBezTo>
                  <a:cubicBezTo>
                    <a:pt x="2586" y="4432"/>
                    <a:pt x="0" y="7052"/>
                    <a:pt x="149" y="10024"/>
                  </a:cubicBezTo>
                  <a:cubicBezTo>
                    <a:pt x="178" y="10581"/>
                    <a:pt x="413" y="11110"/>
                    <a:pt x="807" y="11508"/>
                  </a:cubicBezTo>
                  <a:lnTo>
                    <a:pt x="2705" y="13406"/>
                  </a:lnTo>
                  <a:cubicBezTo>
                    <a:pt x="3203" y="13904"/>
                    <a:pt x="3783" y="14079"/>
                    <a:pt x="4437" y="14079"/>
                  </a:cubicBezTo>
                  <a:cubicBezTo>
                    <a:pt x="4635" y="14079"/>
                    <a:pt x="4839" y="14063"/>
                    <a:pt x="5049" y="14035"/>
                  </a:cubicBezTo>
                  <a:cubicBezTo>
                    <a:pt x="5160" y="14021"/>
                    <a:pt x="5241" y="13915"/>
                    <a:pt x="5227" y="13805"/>
                  </a:cubicBezTo>
                  <a:cubicBezTo>
                    <a:pt x="5214" y="13698"/>
                    <a:pt x="5123" y="13621"/>
                    <a:pt x="5022" y="13621"/>
                  </a:cubicBezTo>
                  <a:cubicBezTo>
                    <a:pt x="5013" y="13621"/>
                    <a:pt x="5005" y="13621"/>
                    <a:pt x="4996" y="13622"/>
                  </a:cubicBezTo>
                  <a:cubicBezTo>
                    <a:pt x="4800" y="13648"/>
                    <a:pt x="4611" y="13663"/>
                    <a:pt x="4429" y="13663"/>
                  </a:cubicBezTo>
                  <a:cubicBezTo>
                    <a:pt x="3887" y="13663"/>
                    <a:pt x="3410" y="13527"/>
                    <a:pt x="2993" y="13113"/>
                  </a:cubicBezTo>
                  <a:lnTo>
                    <a:pt x="1100" y="11211"/>
                  </a:lnTo>
                  <a:cubicBezTo>
                    <a:pt x="774" y="10889"/>
                    <a:pt x="582" y="10456"/>
                    <a:pt x="553" y="10000"/>
                  </a:cubicBezTo>
                  <a:cubicBezTo>
                    <a:pt x="416" y="7256"/>
                    <a:pt x="2841" y="4838"/>
                    <a:pt x="5476" y="4838"/>
                  </a:cubicBezTo>
                  <a:cubicBezTo>
                    <a:pt x="5812" y="4838"/>
                    <a:pt x="6152" y="4877"/>
                    <a:pt x="6491" y="4961"/>
                  </a:cubicBezTo>
                  <a:lnTo>
                    <a:pt x="9248" y="7718"/>
                  </a:lnTo>
                  <a:cubicBezTo>
                    <a:pt x="9810" y="10010"/>
                    <a:pt x="8350" y="12484"/>
                    <a:pt x="6073" y="13353"/>
                  </a:cubicBezTo>
                  <a:cubicBezTo>
                    <a:pt x="5848" y="13439"/>
                    <a:pt x="5942" y="13750"/>
                    <a:pt x="6144" y="13750"/>
                  </a:cubicBezTo>
                  <a:cubicBezTo>
                    <a:pt x="6167" y="13750"/>
                    <a:pt x="6191" y="13746"/>
                    <a:pt x="6217" y="13737"/>
                  </a:cubicBezTo>
                  <a:cubicBezTo>
                    <a:pt x="8494" y="12873"/>
                    <a:pt x="10026" y="10519"/>
                    <a:pt x="9743" y="8160"/>
                  </a:cubicBezTo>
                  <a:lnTo>
                    <a:pt x="9743" y="8160"/>
                  </a:lnTo>
                  <a:cubicBezTo>
                    <a:pt x="9813" y="8194"/>
                    <a:pt x="9889" y="8211"/>
                    <a:pt x="9964" y="8211"/>
                  </a:cubicBezTo>
                  <a:cubicBezTo>
                    <a:pt x="10098" y="8211"/>
                    <a:pt x="10230" y="8158"/>
                    <a:pt x="10329" y="8059"/>
                  </a:cubicBezTo>
                  <a:lnTo>
                    <a:pt x="10766" y="7622"/>
                  </a:lnTo>
                  <a:cubicBezTo>
                    <a:pt x="10973" y="7420"/>
                    <a:pt x="10973" y="7089"/>
                    <a:pt x="10766" y="6887"/>
                  </a:cubicBezTo>
                  <a:lnTo>
                    <a:pt x="9983" y="6109"/>
                  </a:lnTo>
                  <a:lnTo>
                    <a:pt x="13980" y="1564"/>
                  </a:lnTo>
                  <a:cubicBezTo>
                    <a:pt x="14307" y="1189"/>
                    <a:pt x="14288" y="627"/>
                    <a:pt x="13937" y="277"/>
                  </a:cubicBezTo>
                  <a:cubicBezTo>
                    <a:pt x="13753" y="93"/>
                    <a:pt x="13512" y="0"/>
                    <a:pt x="1327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8" name="Google Shape;17608;p87"/>
          <p:cNvGrpSpPr/>
          <p:nvPr/>
        </p:nvGrpSpPr>
        <p:grpSpPr>
          <a:xfrm>
            <a:off x="5314707" y="3360019"/>
            <a:ext cx="381731" cy="368405"/>
            <a:chOff x="5314707" y="3360019"/>
            <a:chExt cx="381731" cy="368405"/>
          </a:xfrm>
        </p:grpSpPr>
        <p:sp>
          <p:nvSpPr>
            <p:cNvPr id="17609" name="Google Shape;17609;p87"/>
            <p:cNvSpPr/>
            <p:nvPr/>
          </p:nvSpPr>
          <p:spPr>
            <a:xfrm>
              <a:off x="5452179" y="3369444"/>
              <a:ext cx="60397" cy="187056"/>
            </a:xfrm>
            <a:custGeom>
              <a:avLst/>
              <a:gdLst/>
              <a:ahLst/>
              <a:cxnLst/>
              <a:rect l="l" t="t" r="r" b="b"/>
              <a:pathLst>
                <a:path w="2307" h="7145" extrusionOk="0">
                  <a:moveTo>
                    <a:pt x="0" y="1"/>
                  </a:moveTo>
                  <a:cubicBezTo>
                    <a:pt x="116" y="111"/>
                    <a:pt x="178" y="265"/>
                    <a:pt x="178" y="424"/>
                  </a:cubicBezTo>
                  <a:lnTo>
                    <a:pt x="178" y="6722"/>
                  </a:lnTo>
                  <a:cubicBezTo>
                    <a:pt x="178" y="6880"/>
                    <a:pt x="116" y="7034"/>
                    <a:pt x="0" y="7145"/>
                  </a:cubicBezTo>
                  <a:lnTo>
                    <a:pt x="1091" y="7145"/>
                  </a:lnTo>
                  <a:cubicBezTo>
                    <a:pt x="1763" y="7145"/>
                    <a:pt x="2306" y="6597"/>
                    <a:pt x="2306" y="5929"/>
                  </a:cubicBezTo>
                  <a:lnTo>
                    <a:pt x="2306" y="1216"/>
                  </a:lnTo>
                  <a:cubicBezTo>
                    <a:pt x="2306" y="544"/>
                    <a:pt x="1759" y="1"/>
                    <a:pt x="109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7"/>
            <p:cNvSpPr/>
            <p:nvPr/>
          </p:nvSpPr>
          <p:spPr>
            <a:xfrm>
              <a:off x="5452179" y="3369575"/>
              <a:ext cx="22044" cy="186925"/>
            </a:xfrm>
            <a:custGeom>
              <a:avLst/>
              <a:gdLst/>
              <a:ahLst/>
              <a:cxnLst/>
              <a:rect l="l" t="t" r="r" b="b"/>
              <a:pathLst>
                <a:path w="842" h="7140" extrusionOk="0">
                  <a:moveTo>
                    <a:pt x="0" y="1"/>
                  </a:moveTo>
                  <a:cubicBezTo>
                    <a:pt x="116" y="106"/>
                    <a:pt x="178" y="260"/>
                    <a:pt x="183" y="419"/>
                  </a:cubicBezTo>
                  <a:lnTo>
                    <a:pt x="183" y="6722"/>
                  </a:lnTo>
                  <a:cubicBezTo>
                    <a:pt x="183" y="6880"/>
                    <a:pt x="116" y="7029"/>
                    <a:pt x="0" y="7140"/>
                  </a:cubicBezTo>
                  <a:lnTo>
                    <a:pt x="663" y="7140"/>
                  </a:lnTo>
                  <a:cubicBezTo>
                    <a:pt x="779" y="7029"/>
                    <a:pt x="841" y="6880"/>
                    <a:pt x="841" y="6722"/>
                  </a:cubicBezTo>
                  <a:lnTo>
                    <a:pt x="841" y="419"/>
                  </a:lnTo>
                  <a:cubicBezTo>
                    <a:pt x="841" y="260"/>
                    <a:pt x="779" y="106"/>
                    <a:pt x="663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7"/>
            <p:cNvSpPr/>
            <p:nvPr/>
          </p:nvSpPr>
          <p:spPr>
            <a:xfrm>
              <a:off x="5534305" y="344340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1"/>
                  </a:moveTo>
                  <a:cubicBezTo>
                    <a:pt x="159" y="1"/>
                    <a:pt x="0" y="159"/>
                    <a:pt x="0" y="361"/>
                  </a:cubicBezTo>
                  <a:lnTo>
                    <a:pt x="0" y="472"/>
                  </a:lnTo>
                  <a:cubicBezTo>
                    <a:pt x="0" y="668"/>
                    <a:pt x="159" y="832"/>
                    <a:pt x="361" y="832"/>
                  </a:cubicBezTo>
                  <a:lnTo>
                    <a:pt x="2249" y="832"/>
                  </a:lnTo>
                  <a:cubicBezTo>
                    <a:pt x="2446" y="832"/>
                    <a:pt x="2609" y="668"/>
                    <a:pt x="2609" y="472"/>
                  </a:cubicBezTo>
                  <a:lnTo>
                    <a:pt x="2609" y="361"/>
                  </a:lnTo>
                  <a:cubicBezTo>
                    <a:pt x="2609" y="159"/>
                    <a:pt x="2446" y="1"/>
                    <a:pt x="224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7"/>
            <p:cNvSpPr/>
            <p:nvPr/>
          </p:nvSpPr>
          <p:spPr>
            <a:xfrm>
              <a:off x="5576193" y="3443533"/>
              <a:ext cx="26442" cy="21782"/>
            </a:xfrm>
            <a:custGeom>
              <a:avLst/>
              <a:gdLst/>
              <a:ahLst/>
              <a:cxnLst/>
              <a:rect l="l" t="t" r="r" b="b"/>
              <a:pathLst>
                <a:path w="1010" h="832" extrusionOk="0">
                  <a:moveTo>
                    <a:pt x="0" y="1"/>
                  </a:moveTo>
                  <a:cubicBezTo>
                    <a:pt x="197" y="1"/>
                    <a:pt x="360" y="159"/>
                    <a:pt x="360" y="361"/>
                  </a:cubicBezTo>
                  <a:lnTo>
                    <a:pt x="360" y="471"/>
                  </a:lnTo>
                  <a:cubicBezTo>
                    <a:pt x="360" y="668"/>
                    <a:pt x="197" y="832"/>
                    <a:pt x="0" y="832"/>
                  </a:cubicBezTo>
                  <a:lnTo>
                    <a:pt x="649" y="832"/>
                  </a:lnTo>
                  <a:cubicBezTo>
                    <a:pt x="846" y="832"/>
                    <a:pt x="1009" y="668"/>
                    <a:pt x="1009" y="471"/>
                  </a:cubicBezTo>
                  <a:lnTo>
                    <a:pt x="1009" y="361"/>
                  </a:lnTo>
                  <a:cubicBezTo>
                    <a:pt x="1009" y="159"/>
                    <a:pt x="846" y="1"/>
                    <a:pt x="64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87"/>
            <p:cNvSpPr/>
            <p:nvPr/>
          </p:nvSpPr>
          <p:spPr>
            <a:xfrm>
              <a:off x="5602085" y="3549562"/>
              <a:ext cx="68330" cy="21782"/>
            </a:xfrm>
            <a:custGeom>
              <a:avLst/>
              <a:gdLst/>
              <a:ahLst/>
              <a:cxnLst/>
              <a:rect l="l" t="t" r="r" b="b"/>
              <a:pathLst>
                <a:path w="2610" h="832" extrusionOk="0">
                  <a:moveTo>
                    <a:pt x="361" y="0"/>
                  </a:moveTo>
                  <a:cubicBezTo>
                    <a:pt x="159" y="0"/>
                    <a:pt x="1" y="164"/>
                    <a:pt x="1" y="361"/>
                  </a:cubicBezTo>
                  <a:lnTo>
                    <a:pt x="1" y="471"/>
                  </a:lnTo>
                  <a:cubicBezTo>
                    <a:pt x="1" y="673"/>
                    <a:pt x="159" y="831"/>
                    <a:pt x="361" y="831"/>
                  </a:cubicBezTo>
                  <a:lnTo>
                    <a:pt x="2249" y="831"/>
                  </a:lnTo>
                  <a:cubicBezTo>
                    <a:pt x="2446" y="831"/>
                    <a:pt x="2609" y="673"/>
                    <a:pt x="2609" y="471"/>
                  </a:cubicBezTo>
                  <a:lnTo>
                    <a:pt x="2609" y="361"/>
                  </a:lnTo>
                  <a:cubicBezTo>
                    <a:pt x="2609" y="164"/>
                    <a:pt x="2446" y="0"/>
                    <a:pt x="224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87"/>
            <p:cNvSpPr/>
            <p:nvPr/>
          </p:nvSpPr>
          <p:spPr>
            <a:xfrm>
              <a:off x="5645492" y="3549798"/>
              <a:ext cx="24923" cy="21808"/>
            </a:xfrm>
            <a:custGeom>
              <a:avLst/>
              <a:gdLst/>
              <a:ahLst/>
              <a:cxnLst/>
              <a:rect l="l" t="t" r="r" b="b"/>
              <a:pathLst>
                <a:path w="952" h="833" extrusionOk="0">
                  <a:moveTo>
                    <a:pt x="0" y="1"/>
                  </a:moveTo>
                  <a:cubicBezTo>
                    <a:pt x="197" y="1"/>
                    <a:pt x="361" y="159"/>
                    <a:pt x="361" y="361"/>
                  </a:cubicBezTo>
                  <a:lnTo>
                    <a:pt x="361" y="472"/>
                  </a:lnTo>
                  <a:cubicBezTo>
                    <a:pt x="361" y="669"/>
                    <a:pt x="197" y="832"/>
                    <a:pt x="0" y="832"/>
                  </a:cubicBezTo>
                  <a:lnTo>
                    <a:pt x="591" y="832"/>
                  </a:lnTo>
                  <a:cubicBezTo>
                    <a:pt x="788" y="832"/>
                    <a:pt x="951" y="669"/>
                    <a:pt x="951" y="472"/>
                  </a:cubicBezTo>
                  <a:lnTo>
                    <a:pt x="951" y="361"/>
                  </a:lnTo>
                  <a:cubicBezTo>
                    <a:pt x="951" y="159"/>
                    <a:pt x="788" y="1"/>
                    <a:pt x="591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7"/>
            <p:cNvSpPr/>
            <p:nvPr/>
          </p:nvSpPr>
          <p:spPr>
            <a:xfrm>
              <a:off x="5581717" y="3481520"/>
              <a:ext cx="109066" cy="69456"/>
            </a:xfrm>
            <a:custGeom>
              <a:avLst/>
              <a:gdLst/>
              <a:ahLst/>
              <a:cxnLst/>
              <a:rect l="l" t="t" r="r" b="b"/>
              <a:pathLst>
                <a:path w="4166" h="2653" extrusionOk="0">
                  <a:moveTo>
                    <a:pt x="2081" y="0"/>
                  </a:moveTo>
                  <a:cubicBezTo>
                    <a:pt x="702" y="0"/>
                    <a:pt x="1" y="1663"/>
                    <a:pt x="966" y="2652"/>
                  </a:cubicBezTo>
                  <a:cubicBezTo>
                    <a:pt x="1019" y="2623"/>
                    <a:pt x="1077" y="2609"/>
                    <a:pt x="1134" y="2609"/>
                  </a:cubicBezTo>
                  <a:lnTo>
                    <a:pt x="3027" y="2609"/>
                  </a:lnTo>
                  <a:cubicBezTo>
                    <a:pt x="3090" y="2609"/>
                    <a:pt x="3147" y="2623"/>
                    <a:pt x="3200" y="2652"/>
                  </a:cubicBezTo>
                  <a:cubicBezTo>
                    <a:pt x="4166" y="1663"/>
                    <a:pt x="3464" y="0"/>
                    <a:pt x="208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7"/>
            <p:cNvSpPr/>
            <p:nvPr/>
          </p:nvSpPr>
          <p:spPr>
            <a:xfrm>
              <a:off x="5605986" y="3549798"/>
              <a:ext cx="5445" cy="1178"/>
            </a:xfrm>
            <a:custGeom>
              <a:avLst/>
              <a:gdLst/>
              <a:ahLst/>
              <a:cxnLst/>
              <a:rect l="l" t="t" r="r" b="b"/>
              <a:pathLst>
                <a:path w="208" h="45" extrusionOk="0">
                  <a:moveTo>
                    <a:pt x="1" y="1"/>
                  </a:moveTo>
                  <a:cubicBezTo>
                    <a:pt x="10" y="15"/>
                    <a:pt x="25" y="30"/>
                    <a:pt x="34" y="44"/>
                  </a:cubicBezTo>
                  <a:cubicBezTo>
                    <a:pt x="87" y="15"/>
                    <a:pt x="150" y="1"/>
                    <a:pt x="207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7"/>
            <p:cNvSpPr/>
            <p:nvPr/>
          </p:nvSpPr>
          <p:spPr>
            <a:xfrm>
              <a:off x="5626616" y="3481651"/>
              <a:ext cx="64036" cy="69325"/>
            </a:xfrm>
            <a:custGeom>
              <a:avLst/>
              <a:gdLst/>
              <a:ahLst/>
              <a:cxnLst/>
              <a:rect l="l" t="t" r="r" b="b"/>
              <a:pathLst>
                <a:path w="2446" h="2648" extrusionOk="0">
                  <a:moveTo>
                    <a:pt x="366" y="0"/>
                  </a:moveTo>
                  <a:cubicBezTo>
                    <a:pt x="241" y="0"/>
                    <a:pt x="121" y="15"/>
                    <a:pt x="1" y="43"/>
                  </a:cubicBezTo>
                  <a:cubicBezTo>
                    <a:pt x="1149" y="322"/>
                    <a:pt x="1581" y="1725"/>
                    <a:pt x="793" y="2604"/>
                  </a:cubicBezTo>
                  <a:lnTo>
                    <a:pt x="1312" y="2604"/>
                  </a:lnTo>
                  <a:cubicBezTo>
                    <a:pt x="1375" y="2604"/>
                    <a:pt x="1432" y="2618"/>
                    <a:pt x="1485" y="2647"/>
                  </a:cubicBezTo>
                  <a:cubicBezTo>
                    <a:pt x="2446" y="1658"/>
                    <a:pt x="1744" y="0"/>
                    <a:pt x="36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7"/>
            <p:cNvSpPr/>
            <p:nvPr/>
          </p:nvSpPr>
          <p:spPr>
            <a:xfrm>
              <a:off x="5559464" y="3365412"/>
              <a:ext cx="44297" cy="78147"/>
            </a:xfrm>
            <a:custGeom>
              <a:avLst/>
              <a:gdLst/>
              <a:ahLst/>
              <a:cxnLst/>
              <a:rect l="l" t="t" r="r" b="b"/>
              <a:pathLst>
                <a:path w="1692" h="2985" extrusionOk="0">
                  <a:moveTo>
                    <a:pt x="306" y="1"/>
                  </a:moveTo>
                  <a:cubicBezTo>
                    <a:pt x="203" y="1"/>
                    <a:pt x="100" y="20"/>
                    <a:pt x="0" y="54"/>
                  </a:cubicBezTo>
                  <a:cubicBezTo>
                    <a:pt x="548" y="227"/>
                    <a:pt x="956" y="794"/>
                    <a:pt x="1004" y="1495"/>
                  </a:cubicBezTo>
                  <a:lnTo>
                    <a:pt x="951" y="2173"/>
                  </a:lnTo>
                  <a:cubicBezTo>
                    <a:pt x="899" y="2490"/>
                    <a:pt x="798" y="2807"/>
                    <a:pt x="658" y="2985"/>
                  </a:cubicBezTo>
                  <a:lnTo>
                    <a:pt x="1350" y="2985"/>
                  </a:lnTo>
                  <a:cubicBezTo>
                    <a:pt x="1480" y="2807"/>
                    <a:pt x="1586" y="2490"/>
                    <a:pt x="1643" y="2173"/>
                  </a:cubicBezTo>
                  <a:lnTo>
                    <a:pt x="1691" y="1495"/>
                  </a:lnTo>
                  <a:cubicBezTo>
                    <a:pt x="1638" y="659"/>
                    <a:pt x="1057" y="1"/>
                    <a:pt x="341" y="1"/>
                  </a:cubicBezTo>
                  <a:cubicBezTo>
                    <a:pt x="330" y="1"/>
                    <a:pt x="318" y="1"/>
                    <a:pt x="306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7"/>
            <p:cNvSpPr/>
            <p:nvPr/>
          </p:nvSpPr>
          <p:spPr>
            <a:xfrm>
              <a:off x="5532918" y="3365438"/>
              <a:ext cx="71340" cy="78121"/>
            </a:xfrm>
            <a:custGeom>
              <a:avLst/>
              <a:gdLst/>
              <a:ahLst/>
              <a:cxnLst/>
              <a:rect l="l" t="t" r="r" b="b"/>
              <a:pathLst>
                <a:path w="2725" h="2984" extrusionOk="0">
                  <a:moveTo>
                    <a:pt x="1355" y="0"/>
                  </a:moveTo>
                  <a:cubicBezTo>
                    <a:pt x="611" y="0"/>
                    <a:pt x="1" y="726"/>
                    <a:pt x="1" y="1624"/>
                  </a:cubicBezTo>
                  <a:cubicBezTo>
                    <a:pt x="1" y="2037"/>
                    <a:pt x="135" y="2695"/>
                    <a:pt x="346" y="2984"/>
                  </a:cubicBezTo>
                  <a:lnTo>
                    <a:pt x="2369" y="2984"/>
                  </a:lnTo>
                  <a:cubicBezTo>
                    <a:pt x="2503" y="2801"/>
                    <a:pt x="2604" y="2484"/>
                    <a:pt x="2662" y="2167"/>
                  </a:cubicBezTo>
                  <a:cubicBezTo>
                    <a:pt x="2705" y="1946"/>
                    <a:pt x="2724" y="1715"/>
                    <a:pt x="2715" y="1489"/>
                  </a:cubicBezTo>
                  <a:cubicBezTo>
                    <a:pt x="2652" y="658"/>
                    <a:pt x="2071" y="0"/>
                    <a:pt x="1355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7"/>
            <p:cNvSpPr/>
            <p:nvPr/>
          </p:nvSpPr>
          <p:spPr>
            <a:xfrm>
              <a:off x="5319734" y="3365438"/>
              <a:ext cx="137236" cy="195093"/>
            </a:xfrm>
            <a:custGeom>
              <a:avLst/>
              <a:gdLst/>
              <a:ahLst/>
              <a:cxnLst/>
              <a:rect l="l" t="t" r="r" b="b"/>
              <a:pathLst>
                <a:path w="5242" h="7452" extrusionOk="0">
                  <a:moveTo>
                    <a:pt x="4669" y="0"/>
                  </a:moveTo>
                  <a:cubicBezTo>
                    <a:pt x="4666" y="0"/>
                    <a:pt x="4664" y="0"/>
                    <a:pt x="4661" y="0"/>
                  </a:cubicBezTo>
                  <a:lnTo>
                    <a:pt x="1216" y="0"/>
                  </a:lnTo>
                  <a:cubicBezTo>
                    <a:pt x="544" y="0"/>
                    <a:pt x="1" y="543"/>
                    <a:pt x="1" y="1216"/>
                  </a:cubicBezTo>
                  <a:lnTo>
                    <a:pt x="1" y="6236"/>
                  </a:lnTo>
                  <a:cubicBezTo>
                    <a:pt x="1" y="6908"/>
                    <a:pt x="544" y="7451"/>
                    <a:pt x="1216" y="7451"/>
                  </a:cubicBezTo>
                  <a:lnTo>
                    <a:pt x="4661" y="7451"/>
                  </a:lnTo>
                  <a:cubicBezTo>
                    <a:pt x="4978" y="7451"/>
                    <a:pt x="5237" y="7192"/>
                    <a:pt x="5242" y="6870"/>
                  </a:cubicBezTo>
                  <a:lnTo>
                    <a:pt x="5242" y="577"/>
                  </a:lnTo>
                  <a:cubicBezTo>
                    <a:pt x="5237" y="258"/>
                    <a:pt x="4982" y="0"/>
                    <a:pt x="466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7"/>
            <p:cNvSpPr/>
            <p:nvPr/>
          </p:nvSpPr>
          <p:spPr>
            <a:xfrm>
              <a:off x="5319734" y="3367323"/>
              <a:ext cx="137236" cy="193208"/>
            </a:xfrm>
            <a:custGeom>
              <a:avLst/>
              <a:gdLst/>
              <a:ahLst/>
              <a:cxnLst/>
              <a:rect l="l" t="t" r="r" b="b"/>
              <a:pathLst>
                <a:path w="5242" h="7380" extrusionOk="0">
                  <a:moveTo>
                    <a:pt x="793" y="0"/>
                  </a:moveTo>
                  <a:cubicBezTo>
                    <a:pt x="318" y="178"/>
                    <a:pt x="1" y="634"/>
                    <a:pt x="6" y="1144"/>
                  </a:cubicBezTo>
                  <a:lnTo>
                    <a:pt x="6" y="6164"/>
                  </a:lnTo>
                  <a:cubicBezTo>
                    <a:pt x="6" y="6836"/>
                    <a:pt x="548" y="7379"/>
                    <a:pt x="1221" y="7379"/>
                  </a:cubicBezTo>
                  <a:lnTo>
                    <a:pt x="4665" y="7379"/>
                  </a:lnTo>
                  <a:cubicBezTo>
                    <a:pt x="4983" y="7379"/>
                    <a:pt x="5242" y="7120"/>
                    <a:pt x="5242" y="6803"/>
                  </a:cubicBezTo>
                  <a:lnTo>
                    <a:pt x="5242" y="6663"/>
                  </a:lnTo>
                  <a:lnTo>
                    <a:pt x="1932" y="6663"/>
                  </a:lnTo>
                  <a:cubicBezTo>
                    <a:pt x="1264" y="6663"/>
                    <a:pt x="717" y="6121"/>
                    <a:pt x="717" y="5448"/>
                  </a:cubicBezTo>
                  <a:lnTo>
                    <a:pt x="717" y="428"/>
                  </a:lnTo>
                  <a:cubicBezTo>
                    <a:pt x="717" y="284"/>
                    <a:pt x="745" y="140"/>
                    <a:pt x="793" y="0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7"/>
            <p:cNvSpPr/>
            <p:nvPr/>
          </p:nvSpPr>
          <p:spPr>
            <a:xfrm>
              <a:off x="5314707" y="3360019"/>
              <a:ext cx="381731" cy="368405"/>
            </a:xfrm>
            <a:custGeom>
              <a:avLst/>
              <a:gdLst/>
              <a:ahLst/>
              <a:cxnLst/>
              <a:rect l="l" t="t" r="r" b="b"/>
              <a:pathLst>
                <a:path w="14581" h="14072" extrusionOk="0">
                  <a:moveTo>
                    <a:pt x="10646" y="3392"/>
                  </a:moveTo>
                  <a:cubicBezTo>
                    <a:pt x="10728" y="3392"/>
                    <a:pt x="10795" y="3460"/>
                    <a:pt x="10795" y="3546"/>
                  </a:cubicBezTo>
                  <a:lnTo>
                    <a:pt x="10795" y="3657"/>
                  </a:lnTo>
                  <a:cubicBezTo>
                    <a:pt x="10795" y="3738"/>
                    <a:pt x="10728" y="3805"/>
                    <a:pt x="10646" y="3805"/>
                  </a:cubicBezTo>
                  <a:lnTo>
                    <a:pt x="8754" y="3805"/>
                  </a:lnTo>
                  <a:cubicBezTo>
                    <a:pt x="8672" y="3805"/>
                    <a:pt x="8605" y="3738"/>
                    <a:pt x="8605" y="3657"/>
                  </a:cubicBezTo>
                  <a:lnTo>
                    <a:pt x="8605" y="3546"/>
                  </a:lnTo>
                  <a:cubicBezTo>
                    <a:pt x="8605" y="3460"/>
                    <a:pt x="8672" y="3392"/>
                    <a:pt x="8758" y="3392"/>
                  </a:cubicBezTo>
                  <a:close/>
                  <a:moveTo>
                    <a:pt x="12289" y="4858"/>
                  </a:moveTo>
                  <a:cubicBezTo>
                    <a:pt x="13433" y="4858"/>
                    <a:pt x="14048" y="6179"/>
                    <a:pt x="13346" y="7058"/>
                  </a:cubicBezTo>
                  <a:cubicBezTo>
                    <a:pt x="13296" y="7048"/>
                    <a:pt x="13283" y="7046"/>
                    <a:pt x="13038" y="7046"/>
                  </a:cubicBezTo>
                  <a:cubicBezTo>
                    <a:pt x="12794" y="7046"/>
                    <a:pt x="12318" y="7048"/>
                    <a:pt x="11343" y="7048"/>
                  </a:cubicBezTo>
                  <a:cubicBezTo>
                    <a:pt x="11309" y="7048"/>
                    <a:pt x="11271" y="7048"/>
                    <a:pt x="11237" y="7058"/>
                  </a:cubicBezTo>
                  <a:cubicBezTo>
                    <a:pt x="10531" y="6183"/>
                    <a:pt x="11146" y="4858"/>
                    <a:pt x="12289" y="4858"/>
                  </a:cubicBezTo>
                  <a:close/>
                  <a:moveTo>
                    <a:pt x="5616" y="558"/>
                  </a:moveTo>
                  <a:lnTo>
                    <a:pt x="6352" y="563"/>
                  </a:lnTo>
                  <a:lnTo>
                    <a:pt x="6352" y="568"/>
                  </a:lnTo>
                  <a:cubicBezTo>
                    <a:pt x="6909" y="568"/>
                    <a:pt x="7360" y="1014"/>
                    <a:pt x="7360" y="1572"/>
                  </a:cubicBezTo>
                  <a:lnTo>
                    <a:pt x="7360" y="6284"/>
                  </a:lnTo>
                  <a:cubicBezTo>
                    <a:pt x="7360" y="6842"/>
                    <a:pt x="6909" y="7288"/>
                    <a:pt x="6352" y="7293"/>
                  </a:cubicBezTo>
                  <a:lnTo>
                    <a:pt x="5616" y="7293"/>
                  </a:lnTo>
                  <a:cubicBezTo>
                    <a:pt x="5636" y="7221"/>
                    <a:pt x="5645" y="7149"/>
                    <a:pt x="5650" y="7072"/>
                  </a:cubicBezTo>
                  <a:cubicBezTo>
                    <a:pt x="5636" y="476"/>
                    <a:pt x="5679" y="760"/>
                    <a:pt x="5616" y="558"/>
                  </a:cubicBezTo>
                  <a:close/>
                  <a:moveTo>
                    <a:pt x="13236" y="7457"/>
                  </a:moveTo>
                  <a:cubicBezTo>
                    <a:pt x="13317" y="7457"/>
                    <a:pt x="13385" y="7524"/>
                    <a:pt x="13385" y="7605"/>
                  </a:cubicBezTo>
                  <a:lnTo>
                    <a:pt x="13385" y="7716"/>
                  </a:lnTo>
                  <a:cubicBezTo>
                    <a:pt x="13385" y="7802"/>
                    <a:pt x="13317" y="7870"/>
                    <a:pt x="13236" y="7870"/>
                  </a:cubicBezTo>
                  <a:lnTo>
                    <a:pt x="11343" y="7870"/>
                  </a:lnTo>
                  <a:cubicBezTo>
                    <a:pt x="11261" y="7870"/>
                    <a:pt x="11194" y="7802"/>
                    <a:pt x="11194" y="7716"/>
                  </a:cubicBezTo>
                  <a:lnTo>
                    <a:pt x="11194" y="7605"/>
                  </a:lnTo>
                  <a:cubicBezTo>
                    <a:pt x="11194" y="7524"/>
                    <a:pt x="11261" y="7457"/>
                    <a:pt x="11343" y="7457"/>
                  </a:cubicBezTo>
                  <a:close/>
                  <a:moveTo>
                    <a:pt x="1423" y="1"/>
                  </a:moveTo>
                  <a:cubicBezTo>
                    <a:pt x="635" y="1"/>
                    <a:pt x="1" y="640"/>
                    <a:pt x="1" y="1423"/>
                  </a:cubicBezTo>
                  <a:lnTo>
                    <a:pt x="1" y="6443"/>
                  </a:lnTo>
                  <a:cubicBezTo>
                    <a:pt x="1" y="7231"/>
                    <a:pt x="635" y="7865"/>
                    <a:pt x="1423" y="7865"/>
                  </a:cubicBezTo>
                  <a:lnTo>
                    <a:pt x="2624" y="7865"/>
                  </a:lnTo>
                  <a:lnTo>
                    <a:pt x="2624" y="11756"/>
                  </a:lnTo>
                  <a:cubicBezTo>
                    <a:pt x="2624" y="13034"/>
                    <a:pt x="3661" y="14072"/>
                    <a:pt x="4939" y="14072"/>
                  </a:cubicBezTo>
                  <a:lnTo>
                    <a:pt x="10190" y="14072"/>
                  </a:lnTo>
                  <a:cubicBezTo>
                    <a:pt x="11468" y="14072"/>
                    <a:pt x="12501" y="13034"/>
                    <a:pt x="12506" y="11756"/>
                  </a:cubicBezTo>
                  <a:lnTo>
                    <a:pt x="12506" y="8278"/>
                  </a:lnTo>
                  <a:lnTo>
                    <a:pt x="13245" y="8278"/>
                  </a:lnTo>
                  <a:cubicBezTo>
                    <a:pt x="13558" y="8278"/>
                    <a:pt x="13807" y="8028"/>
                    <a:pt x="13807" y="7716"/>
                  </a:cubicBezTo>
                  <a:cubicBezTo>
                    <a:pt x="13798" y="7649"/>
                    <a:pt x="13851" y="7490"/>
                    <a:pt x="13692" y="7279"/>
                  </a:cubicBezTo>
                  <a:cubicBezTo>
                    <a:pt x="14581" y="6107"/>
                    <a:pt x="13740" y="4440"/>
                    <a:pt x="12289" y="4440"/>
                  </a:cubicBezTo>
                  <a:cubicBezTo>
                    <a:pt x="10834" y="4440"/>
                    <a:pt x="9998" y="6107"/>
                    <a:pt x="10901" y="7279"/>
                  </a:cubicBezTo>
                  <a:cubicBezTo>
                    <a:pt x="10742" y="7490"/>
                    <a:pt x="10795" y="7649"/>
                    <a:pt x="10786" y="7716"/>
                  </a:cubicBezTo>
                  <a:cubicBezTo>
                    <a:pt x="10786" y="8023"/>
                    <a:pt x="11035" y="8278"/>
                    <a:pt x="11348" y="8278"/>
                  </a:cubicBezTo>
                  <a:lnTo>
                    <a:pt x="12088" y="8278"/>
                  </a:lnTo>
                  <a:lnTo>
                    <a:pt x="12088" y="11756"/>
                  </a:lnTo>
                  <a:cubicBezTo>
                    <a:pt x="12083" y="12808"/>
                    <a:pt x="11232" y="13659"/>
                    <a:pt x="10180" y="13663"/>
                  </a:cubicBezTo>
                  <a:lnTo>
                    <a:pt x="4930" y="13663"/>
                  </a:lnTo>
                  <a:cubicBezTo>
                    <a:pt x="3882" y="13659"/>
                    <a:pt x="3027" y="12808"/>
                    <a:pt x="3027" y="11756"/>
                  </a:cubicBezTo>
                  <a:lnTo>
                    <a:pt x="3027" y="7865"/>
                  </a:lnTo>
                  <a:lnTo>
                    <a:pt x="4862" y="7865"/>
                  </a:lnTo>
                  <a:cubicBezTo>
                    <a:pt x="5026" y="7865"/>
                    <a:pt x="5179" y="7807"/>
                    <a:pt x="5304" y="7706"/>
                  </a:cubicBezTo>
                  <a:lnTo>
                    <a:pt x="5592" y="7706"/>
                  </a:lnTo>
                  <a:lnTo>
                    <a:pt x="5592" y="10108"/>
                  </a:lnTo>
                  <a:cubicBezTo>
                    <a:pt x="5592" y="11002"/>
                    <a:pt x="6313" y="11722"/>
                    <a:pt x="7207" y="11722"/>
                  </a:cubicBezTo>
                  <a:lnTo>
                    <a:pt x="8292" y="11722"/>
                  </a:lnTo>
                  <a:cubicBezTo>
                    <a:pt x="9186" y="11722"/>
                    <a:pt x="9907" y="11002"/>
                    <a:pt x="9907" y="10108"/>
                  </a:cubicBezTo>
                  <a:lnTo>
                    <a:pt x="9907" y="4219"/>
                  </a:lnTo>
                  <a:lnTo>
                    <a:pt x="10646" y="4219"/>
                  </a:lnTo>
                  <a:cubicBezTo>
                    <a:pt x="10959" y="4219"/>
                    <a:pt x="11208" y="3969"/>
                    <a:pt x="11208" y="3657"/>
                  </a:cubicBezTo>
                  <a:lnTo>
                    <a:pt x="11208" y="3546"/>
                  </a:lnTo>
                  <a:cubicBezTo>
                    <a:pt x="11208" y="3373"/>
                    <a:pt x="11127" y="3215"/>
                    <a:pt x="10992" y="3109"/>
                  </a:cubicBezTo>
                  <a:cubicBezTo>
                    <a:pt x="11093" y="2888"/>
                    <a:pt x="11165" y="2652"/>
                    <a:pt x="11204" y="2407"/>
                  </a:cubicBezTo>
                  <a:cubicBezTo>
                    <a:pt x="11242" y="2248"/>
                    <a:pt x="11119" y="2153"/>
                    <a:pt x="10999" y="2153"/>
                  </a:cubicBezTo>
                  <a:cubicBezTo>
                    <a:pt x="10906" y="2153"/>
                    <a:pt x="10815" y="2210"/>
                    <a:pt x="10800" y="2335"/>
                  </a:cubicBezTo>
                  <a:cubicBezTo>
                    <a:pt x="10762" y="2561"/>
                    <a:pt x="10694" y="2777"/>
                    <a:pt x="10598" y="2984"/>
                  </a:cubicBezTo>
                  <a:lnTo>
                    <a:pt x="8806" y="2984"/>
                  </a:lnTo>
                  <a:cubicBezTo>
                    <a:pt x="8653" y="2705"/>
                    <a:pt x="8552" y="2187"/>
                    <a:pt x="8552" y="1831"/>
                  </a:cubicBezTo>
                  <a:cubicBezTo>
                    <a:pt x="8552" y="1053"/>
                    <a:pt x="9066" y="414"/>
                    <a:pt x="9700" y="414"/>
                  </a:cubicBezTo>
                  <a:cubicBezTo>
                    <a:pt x="10209" y="414"/>
                    <a:pt x="10661" y="837"/>
                    <a:pt x="10800" y="1447"/>
                  </a:cubicBezTo>
                  <a:cubicBezTo>
                    <a:pt x="10830" y="1550"/>
                    <a:pt x="10912" y="1596"/>
                    <a:pt x="10995" y="1596"/>
                  </a:cubicBezTo>
                  <a:cubicBezTo>
                    <a:pt x="11113" y="1596"/>
                    <a:pt x="11232" y="1503"/>
                    <a:pt x="11204" y="1351"/>
                  </a:cubicBezTo>
                  <a:cubicBezTo>
                    <a:pt x="11026" y="558"/>
                    <a:pt x="10401" y="1"/>
                    <a:pt x="9700" y="1"/>
                  </a:cubicBezTo>
                  <a:cubicBezTo>
                    <a:pt x="8840" y="1"/>
                    <a:pt x="8139" y="827"/>
                    <a:pt x="8139" y="1831"/>
                  </a:cubicBezTo>
                  <a:cubicBezTo>
                    <a:pt x="8139" y="2167"/>
                    <a:pt x="8230" y="2725"/>
                    <a:pt x="8417" y="3109"/>
                  </a:cubicBezTo>
                  <a:cubicBezTo>
                    <a:pt x="8273" y="3210"/>
                    <a:pt x="8191" y="3373"/>
                    <a:pt x="8187" y="3546"/>
                  </a:cubicBezTo>
                  <a:lnTo>
                    <a:pt x="8187" y="3657"/>
                  </a:lnTo>
                  <a:cubicBezTo>
                    <a:pt x="8187" y="3969"/>
                    <a:pt x="8441" y="4223"/>
                    <a:pt x="8754" y="4223"/>
                  </a:cubicBezTo>
                  <a:lnTo>
                    <a:pt x="9493" y="4223"/>
                  </a:lnTo>
                  <a:lnTo>
                    <a:pt x="9493" y="10113"/>
                  </a:lnTo>
                  <a:cubicBezTo>
                    <a:pt x="9493" y="10776"/>
                    <a:pt x="8955" y="11314"/>
                    <a:pt x="8292" y="11314"/>
                  </a:cubicBezTo>
                  <a:lnTo>
                    <a:pt x="7202" y="11314"/>
                  </a:lnTo>
                  <a:cubicBezTo>
                    <a:pt x="6539" y="11314"/>
                    <a:pt x="6001" y="10776"/>
                    <a:pt x="6001" y="10113"/>
                  </a:cubicBezTo>
                  <a:lnTo>
                    <a:pt x="6001" y="7711"/>
                  </a:lnTo>
                  <a:lnTo>
                    <a:pt x="6347" y="7711"/>
                  </a:lnTo>
                  <a:cubicBezTo>
                    <a:pt x="7130" y="7711"/>
                    <a:pt x="7769" y="7077"/>
                    <a:pt x="7769" y="6289"/>
                  </a:cubicBezTo>
                  <a:lnTo>
                    <a:pt x="7769" y="1576"/>
                  </a:lnTo>
                  <a:cubicBezTo>
                    <a:pt x="7769" y="793"/>
                    <a:pt x="7130" y="159"/>
                    <a:pt x="6347" y="159"/>
                  </a:cubicBezTo>
                  <a:lnTo>
                    <a:pt x="5304" y="159"/>
                  </a:lnTo>
                  <a:cubicBezTo>
                    <a:pt x="5175" y="58"/>
                    <a:pt x="5021" y="5"/>
                    <a:pt x="4857" y="1"/>
                  </a:cubicBezTo>
                  <a:lnTo>
                    <a:pt x="2960" y="1"/>
                  </a:lnTo>
                  <a:cubicBezTo>
                    <a:pt x="2686" y="1"/>
                    <a:pt x="2686" y="409"/>
                    <a:pt x="2960" y="409"/>
                  </a:cubicBezTo>
                  <a:lnTo>
                    <a:pt x="4857" y="409"/>
                  </a:lnTo>
                  <a:cubicBezTo>
                    <a:pt x="5059" y="414"/>
                    <a:pt x="5227" y="577"/>
                    <a:pt x="5232" y="784"/>
                  </a:cubicBezTo>
                  <a:cubicBezTo>
                    <a:pt x="5218" y="7730"/>
                    <a:pt x="5266" y="7096"/>
                    <a:pt x="5184" y="7250"/>
                  </a:cubicBezTo>
                  <a:cubicBezTo>
                    <a:pt x="5122" y="7375"/>
                    <a:pt x="4997" y="7452"/>
                    <a:pt x="4857" y="7452"/>
                  </a:cubicBezTo>
                  <a:lnTo>
                    <a:pt x="1423" y="7452"/>
                  </a:lnTo>
                  <a:cubicBezTo>
                    <a:pt x="865" y="7452"/>
                    <a:pt x="414" y="7000"/>
                    <a:pt x="414" y="6448"/>
                  </a:cubicBezTo>
                  <a:lnTo>
                    <a:pt x="414" y="1423"/>
                  </a:lnTo>
                  <a:cubicBezTo>
                    <a:pt x="414" y="865"/>
                    <a:pt x="865" y="414"/>
                    <a:pt x="1423" y="414"/>
                  </a:cubicBezTo>
                  <a:lnTo>
                    <a:pt x="1951" y="414"/>
                  </a:lnTo>
                  <a:cubicBezTo>
                    <a:pt x="2220" y="414"/>
                    <a:pt x="2220" y="1"/>
                    <a:pt x="19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7"/>
            <p:cNvSpPr/>
            <p:nvPr/>
          </p:nvSpPr>
          <p:spPr>
            <a:xfrm>
              <a:off x="5631014" y="3497150"/>
              <a:ext cx="10839" cy="27777"/>
            </a:xfrm>
            <a:custGeom>
              <a:avLst/>
              <a:gdLst/>
              <a:ahLst/>
              <a:cxnLst/>
              <a:rect l="l" t="t" r="r" b="b"/>
              <a:pathLst>
                <a:path w="414" h="1061" extrusionOk="0">
                  <a:moveTo>
                    <a:pt x="207" y="0"/>
                  </a:moveTo>
                  <a:cubicBezTo>
                    <a:pt x="104" y="0"/>
                    <a:pt x="1" y="69"/>
                    <a:pt x="1" y="206"/>
                  </a:cubicBezTo>
                  <a:lnTo>
                    <a:pt x="1" y="859"/>
                  </a:lnTo>
                  <a:cubicBezTo>
                    <a:pt x="1" y="969"/>
                    <a:pt x="92" y="1061"/>
                    <a:pt x="207" y="1061"/>
                  </a:cubicBezTo>
                  <a:cubicBezTo>
                    <a:pt x="323" y="1061"/>
                    <a:pt x="414" y="969"/>
                    <a:pt x="414" y="859"/>
                  </a:cubicBezTo>
                  <a:lnTo>
                    <a:pt x="414" y="206"/>
                  </a:lnTo>
                  <a:cubicBezTo>
                    <a:pt x="414" y="69"/>
                    <a:pt x="311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4" name="Google Shape;17624;p87"/>
          <p:cNvGrpSpPr/>
          <p:nvPr/>
        </p:nvGrpSpPr>
        <p:grpSpPr>
          <a:xfrm>
            <a:off x="5308058" y="1517156"/>
            <a:ext cx="374295" cy="366599"/>
            <a:chOff x="5308058" y="1517156"/>
            <a:chExt cx="374295" cy="366599"/>
          </a:xfrm>
        </p:grpSpPr>
        <p:sp>
          <p:nvSpPr>
            <p:cNvPr id="17625" name="Google Shape;17625;p87"/>
            <p:cNvSpPr/>
            <p:nvPr/>
          </p:nvSpPr>
          <p:spPr>
            <a:xfrm>
              <a:off x="5315493" y="1522078"/>
              <a:ext cx="359425" cy="357043"/>
            </a:xfrm>
            <a:custGeom>
              <a:avLst/>
              <a:gdLst/>
              <a:ahLst/>
              <a:cxnLst/>
              <a:rect l="l" t="t" r="r" b="b"/>
              <a:pathLst>
                <a:path w="13729" h="13638" extrusionOk="0">
                  <a:moveTo>
                    <a:pt x="10004" y="1"/>
                  </a:moveTo>
                  <a:cubicBezTo>
                    <a:pt x="9972" y="1"/>
                    <a:pt x="9941" y="2"/>
                    <a:pt x="9910" y="4"/>
                  </a:cubicBezTo>
                  <a:cubicBezTo>
                    <a:pt x="9487" y="23"/>
                    <a:pt x="9089" y="205"/>
                    <a:pt x="8796" y="513"/>
                  </a:cubicBezTo>
                  <a:cubicBezTo>
                    <a:pt x="8373" y="955"/>
                    <a:pt x="8224" y="1594"/>
                    <a:pt x="8411" y="2175"/>
                  </a:cubicBezTo>
                  <a:cubicBezTo>
                    <a:pt x="8522" y="2530"/>
                    <a:pt x="8426" y="2920"/>
                    <a:pt x="8161" y="3184"/>
                  </a:cubicBezTo>
                  <a:lnTo>
                    <a:pt x="3233" y="8113"/>
                  </a:lnTo>
                  <a:cubicBezTo>
                    <a:pt x="3041" y="8304"/>
                    <a:pt x="2783" y="8408"/>
                    <a:pt x="2521" y="8408"/>
                  </a:cubicBezTo>
                  <a:cubicBezTo>
                    <a:pt x="2421" y="8408"/>
                    <a:pt x="2321" y="8393"/>
                    <a:pt x="2224" y="8363"/>
                  </a:cubicBezTo>
                  <a:cubicBezTo>
                    <a:pt x="2053" y="8308"/>
                    <a:pt x="1881" y="8282"/>
                    <a:pt x="1713" y="8282"/>
                  </a:cubicBezTo>
                  <a:cubicBezTo>
                    <a:pt x="846" y="8282"/>
                    <a:pt x="79" y="8965"/>
                    <a:pt x="43" y="9890"/>
                  </a:cubicBezTo>
                  <a:cubicBezTo>
                    <a:pt x="0" y="10861"/>
                    <a:pt x="785" y="11638"/>
                    <a:pt x="1710" y="11638"/>
                  </a:cubicBezTo>
                  <a:cubicBezTo>
                    <a:pt x="1833" y="11638"/>
                    <a:pt x="1958" y="11624"/>
                    <a:pt x="2084" y="11596"/>
                  </a:cubicBezTo>
                  <a:lnTo>
                    <a:pt x="2084" y="11596"/>
                  </a:lnTo>
                  <a:cubicBezTo>
                    <a:pt x="1955" y="12158"/>
                    <a:pt x="2123" y="12749"/>
                    <a:pt x="2536" y="13157"/>
                  </a:cubicBezTo>
                  <a:cubicBezTo>
                    <a:pt x="2866" y="13478"/>
                    <a:pt x="3294" y="13638"/>
                    <a:pt x="3721" y="13638"/>
                  </a:cubicBezTo>
                  <a:cubicBezTo>
                    <a:pt x="4163" y="13638"/>
                    <a:pt x="4605" y="13466"/>
                    <a:pt x="4938" y="13123"/>
                  </a:cubicBezTo>
                  <a:cubicBezTo>
                    <a:pt x="5361" y="12681"/>
                    <a:pt x="5505" y="12042"/>
                    <a:pt x="5322" y="11461"/>
                  </a:cubicBezTo>
                  <a:cubicBezTo>
                    <a:pt x="5207" y="11106"/>
                    <a:pt x="5303" y="10717"/>
                    <a:pt x="5572" y="10452"/>
                  </a:cubicBezTo>
                  <a:lnTo>
                    <a:pt x="6634" y="9391"/>
                  </a:lnTo>
                  <a:lnTo>
                    <a:pt x="7374" y="8646"/>
                  </a:lnTo>
                  <a:lnTo>
                    <a:pt x="10496" y="5523"/>
                  </a:lnTo>
                  <a:cubicBezTo>
                    <a:pt x="10688" y="5332"/>
                    <a:pt x="10945" y="5228"/>
                    <a:pt x="11208" y="5228"/>
                  </a:cubicBezTo>
                  <a:cubicBezTo>
                    <a:pt x="11307" y="5228"/>
                    <a:pt x="11408" y="5243"/>
                    <a:pt x="11505" y="5274"/>
                  </a:cubicBezTo>
                  <a:cubicBezTo>
                    <a:pt x="11676" y="5328"/>
                    <a:pt x="11848" y="5354"/>
                    <a:pt x="12016" y="5354"/>
                  </a:cubicBezTo>
                  <a:cubicBezTo>
                    <a:pt x="12881" y="5354"/>
                    <a:pt x="13646" y="4672"/>
                    <a:pt x="13686" y="3751"/>
                  </a:cubicBezTo>
                  <a:cubicBezTo>
                    <a:pt x="13729" y="2774"/>
                    <a:pt x="12941" y="1999"/>
                    <a:pt x="12014" y="1999"/>
                  </a:cubicBezTo>
                  <a:cubicBezTo>
                    <a:pt x="11893" y="1999"/>
                    <a:pt x="11769" y="2013"/>
                    <a:pt x="11644" y="2040"/>
                  </a:cubicBezTo>
                  <a:cubicBezTo>
                    <a:pt x="11774" y="1478"/>
                    <a:pt x="11606" y="887"/>
                    <a:pt x="11193" y="479"/>
                  </a:cubicBezTo>
                  <a:cubicBezTo>
                    <a:pt x="11034" y="325"/>
                    <a:pt x="10847" y="201"/>
                    <a:pt x="10636" y="119"/>
                  </a:cubicBezTo>
                  <a:cubicBezTo>
                    <a:pt x="10434" y="43"/>
                    <a:pt x="10218" y="1"/>
                    <a:pt x="1000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7"/>
            <p:cNvSpPr/>
            <p:nvPr/>
          </p:nvSpPr>
          <p:spPr>
            <a:xfrm>
              <a:off x="5372199" y="1577632"/>
              <a:ext cx="306149" cy="301594"/>
            </a:xfrm>
            <a:custGeom>
              <a:avLst/>
              <a:gdLst/>
              <a:ahLst/>
              <a:cxnLst/>
              <a:rect l="l" t="t" r="r" b="b"/>
              <a:pathLst>
                <a:path w="11694" h="11520" extrusionOk="0">
                  <a:moveTo>
                    <a:pt x="10482" y="0"/>
                  </a:moveTo>
                  <a:cubicBezTo>
                    <a:pt x="10742" y="639"/>
                    <a:pt x="10588" y="1374"/>
                    <a:pt x="10093" y="1859"/>
                  </a:cubicBezTo>
                  <a:cubicBezTo>
                    <a:pt x="9776" y="2159"/>
                    <a:pt x="9358" y="2320"/>
                    <a:pt x="8933" y="2320"/>
                  </a:cubicBezTo>
                  <a:cubicBezTo>
                    <a:pt x="8765" y="2320"/>
                    <a:pt x="8596" y="2295"/>
                    <a:pt x="8431" y="2244"/>
                  </a:cubicBezTo>
                  <a:cubicBezTo>
                    <a:pt x="8331" y="2211"/>
                    <a:pt x="8229" y="2196"/>
                    <a:pt x="8127" y="2196"/>
                  </a:cubicBezTo>
                  <a:cubicBezTo>
                    <a:pt x="7867" y="2196"/>
                    <a:pt x="7612" y="2299"/>
                    <a:pt x="7422" y="2489"/>
                  </a:cubicBezTo>
                  <a:lnTo>
                    <a:pt x="4300" y="5611"/>
                  </a:lnTo>
                  <a:lnTo>
                    <a:pt x="3555" y="6361"/>
                  </a:lnTo>
                  <a:lnTo>
                    <a:pt x="2489" y="7422"/>
                  </a:lnTo>
                  <a:cubicBezTo>
                    <a:pt x="2224" y="7687"/>
                    <a:pt x="2128" y="8076"/>
                    <a:pt x="2239" y="8431"/>
                  </a:cubicBezTo>
                  <a:cubicBezTo>
                    <a:pt x="2426" y="9012"/>
                    <a:pt x="2277" y="9651"/>
                    <a:pt x="1854" y="10093"/>
                  </a:cubicBezTo>
                  <a:cubicBezTo>
                    <a:pt x="1529" y="10428"/>
                    <a:pt x="1087" y="10607"/>
                    <a:pt x="638" y="10607"/>
                  </a:cubicBezTo>
                  <a:cubicBezTo>
                    <a:pt x="423" y="10607"/>
                    <a:pt x="206" y="10566"/>
                    <a:pt x="0" y="10483"/>
                  </a:cubicBezTo>
                  <a:lnTo>
                    <a:pt x="0" y="10483"/>
                  </a:lnTo>
                  <a:cubicBezTo>
                    <a:pt x="82" y="10689"/>
                    <a:pt x="207" y="10876"/>
                    <a:pt x="365" y="11035"/>
                  </a:cubicBezTo>
                  <a:cubicBezTo>
                    <a:pt x="695" y="11358"/>
                    <a:pt x="1123" y="11519"/>
                    <a:pt x="1550" y="11519"/>
                  </a:cubicBezTo>
                  <a:cubicBezTo>
                    <a:pt x="1993" y="11519"/>
                    <a:pt x="2435" y="11346"/>
                    <a:pt x="2767" y="11001"/>
                  </a:cubicBezTo>
                  <a:cubicBezTo>
                    <a:pt x="3190" y="10559"/>
                    <a:pt x="3339" y="9920"/>
                    <a:pt x="3151" y="9339"/>
                  </a:cubicBezTo>
                  <a:cubicBezTo>
                    <a:pt x="3041" y="8984"/>
                    <a:pt x="3137" y="8595"/>
                    <a:pt x="3401" y="8330"/>
                  </a:cubicBezTo>
                  <a:lnTo>
                    <a:pt x="4463" y="7269"/>
                  </a:lnTo>
                  <a:lnTo>
                    <a:pt x="5208" y="6524"/>
                  </a:lnTo>
                  <a:lnTo>
                    <a:pt x="8330" y="3401"/>
                  </a:lnTo>
                  <a:cubicBezTo>
                    <a:pt x="8521" y="3208"/>
                    <a:pt x="8776" y="3104"/>
                    <a:pt x="9036" y="3104"/>
                  </a:cubicBezTo>
                  <a:cubicBezTo>
                    <a:pt x="9137" y="3104"/>
                    <a:pt x="9240" y="3119"/>
                    <a:pt x="9339" y="3152"/>
                  </a:cubicBezTo>
                  <a:cubicBezTo>
                    <a:pt x="9505" y="3204"/>
                    <a:pt x="9676" y="3229"/>
                    <a:pt x="9845" y="3229"/>
                  </a:cubicBezTo>
                  <a:cubicBezTo>
                    <a:pt x="10269" y="3229"/>
                    <a:pt x="10685" y="3069"/>
                    <a:pt x="11001" y="2767"/>
                  </a:cubicBezTo>
                  <a:cubicBezTo>
                    <a:pt x="11674" y="2114"/>
                    <a:pt x="11693" y="1038"/>
                    <a:pt x="11040" y="370"/>
                  </a:cubicBezTo>
                  <a:cubicBezTo>
                    <a:pt x="10881" y="207"/>
                    <a:pt x="10689" y="82"/>
                    <a:pt x="1048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7"/>
            <p:cNvSpPr/>
            <p:nvPr/>
          </p:nvSpPr>
          <p:spPr>
            <a:xfrm>
              <a:off x="5308058" y="1517156"/>
              <a:ext cx="266539" cy="366599"/>
            </a:xfrm>
            <a:custGeom>
              <a:avLst/>
              <a:gdLst/>
              <a:ahLst/>
              <a:cxnLst/>
              <a:rect l="l" t="t" r="r" b="b"/>
              <a:pathLst>
                <a:path w="10181" h="14003" extrusionOk="0">
                  <a:moveTo>
                    <a:pt x="9898" y="1"/>
                  </a:moveTo>
                  <a:cubicBezTo>
                    <a:pt x="9885" y="1"/>
                    <a:pt x="9872" y="2"/>
                    <a:pt x="9858" y="4"/>
                  </a:cubicBezTo>
                  <a:cubicBezTo>
                    <a:pt x="8791" y="254"/>
                    <a:pt x="8167" y="1354"/>
                    <a:pt x="8498" y="2397"/>
                  </a:cubicBezTo>
                  <a:cubicBezTo>
                    <a:pt x="8590" y="2680"/>
                    <a:pt x="8513" y="2992"/>
                    <a:pt x="8301" y="3199"/>
                  </a:cubicBezTo>
                  <a:lnTo>
                    <a:pt x="3372" y="8133"/>
                  </a:lnTo>
                  <a:cubicBezTo>
                    <a:pt x="3220" y="8285"/>
                    <a:pt x="3018" y="8367"/>
                    <a:pt x="2811" y="8367"/>
                  </a:cubicBezTo>
                  <a:cubicBezTo>
                    <a:pt x="2730" y="8367"/>
                    <a:pt x="2649" y="8355"/>
                    <a:pt x="2570" y="8330"/>
                  </a:cubicBezTo>
                  <a:cubicBezTo>
                    <a:pt x="2382" y="8271"/>
                    <a:pt x="2192" y="8243"/>
                    <a:pt x="2007" y="8243"/>
                  </a:cubicBezTo>
                  <a:cubicBezTo>
                    <a:pt x="1084" y="8243"/>
                    <a:pt x="255" y="8929"/>
                    <a:pt x="139" y="9900"/>
                  </a:cubicBezTo>
                  <a:cubicBezTo>
                    <a:pt x="0" y="11026"/>
                    <a:pt x="884" y="12004"/>
                    <a:pt x="2002" y="12004"/>
                  </a:cubicBezTo>
                  <a:cubicBezTo>
                    <a:pt x="2044" y="12004"/>
                    <a:pt x="2086" y="12003"/>
                    <a:pt x="2128" y="12000"/>
                  </a:cubicBezTo>
                  <a:lnTo>
                    <a:pt x="2128" y="12000"/>
                  </a:lnTo>
                  <a:cubicBezTo>
                    <a:pt x="2056" y="13100"/>
                    <a:pt x="2932" y="14002"/>
                    <a:pt x="4000" y="14002"/>
                  </a:cubicBezTo>
                  <a:cubicBezTo>
                    <a:pt x="4075" y="14002"/>
                    <a:pt x="4151" y="13998"/>
                    <a:pt x="4228" y="13989"/>
                  </a:cubicBezTo>
                  <a:cubicBezTo>
                    <a:pt x="5395" y="13849"/>
                    <a:pt x="6149" y="12682"/>
                    <a:pt x="5798" y="11558"/>
                  </a:cubicBezTo>
                  <a:cubicBezTo>
                    <a:pt x="5707" y="11274"/>
                    <a:pt x="5784" y="10967"/>
                    <a:pt x="5995" y="10756"/>
                  </a:cubicBezTo>
                  <a:lnTo>
                    <a:pt x="7062" y="9694"/>
                  </a:lnTo>
                  <a:cubicBezTo>
                    <a:pt x="7139" y="9612"/>
                    <a:pt x="7139" y="9483"/>
                    <a:pt x="7062" y="9401"/>
                  </a:cubicBezTo>
                  <a:cubicBezTo>
                    <a:pt x="7022" y="9365"/>
                    <a:pt x="6970" y="9347"/>
                    <a:pt x="6919" y="9347"/>
                  </a:cubicBezTo>
                  <a:cubicBezTo>
                    <a:pt x="6865" y="9347"/>
                    <a:pt x="6813" y="9367"/>
                    <a:pt x="6774" y="9406"/>
                  </a:cubicBezTo>
                  <a:lnTo>
                    <a:pt x="5707" y="10472"/>
                  </a:lnTo>
                  <a:cubicBezTo>
                    <a:pt x="5390" y="10789"/>
                    <a:pt x="5275" y="11255"/>
                    <a:pt x="5409" y="11688"/>
                  </a:cubicBezTo>
                  <a:cubicBezTo>
                    <a:pt x="5698" y="12610"/>
                    <a:pt x="5030" y="13556"/>
                    <a:pt x="4064" y="13595"/>
                  </a:cubicBezTo>
                  <a:cubicBezTo>
                    <a:pt x="4042" y="13596"/>
                    <a:pt x="4019" y="13596"/>
                    <a:pt x="3997" y="13596"/>
                  </a:cubicBezTo>
                  <a:cubicBezTo>
                    <a:pt x="3064" y="13596"/>
                    <a:pt x="2364" y="12727"/>
                    <a:pt x="2565" y="11808"/>
                  </a:cubicBezTo>
                  <a:cubicBezTo>
                    <a:pt x="2595" y="11676"/>
                    <a:pt x="2497" y="11556"/>
                    <a:pt x="2372" y="11556"/>
                  </a:cubicBezTo>
                  <a:cubicBezTo>
                    <a:pt x="2355" y="11556"/>
                    <a:pt x="2338" y="11558"/>
                    <a:pt x="2320" y="11563"/>
                  </a:cubicBezTo>
                  <a:cubicBezTo>
                    <a:pt x="2213" y="11586"/>
                    <a:pt x="2107" y="11597"/>
                    <a:pt x="2003" y="11597"/>
                  </a:cubicBezTo>
                  <a:cubicBezTo>
                    <a:pt x="1189" y="11597"/>
                    <a:pt x="495" y="10915"/>
                    <a:pt x="533" y="10059"/>
                  </a:cubicBezTo>
                  <a:cubicBezTo>
                    <a:pt x="565" y="9248"/>
                    <a:pt x="1238" y="8651"/>
                    <a:pt x="1999" y="8651"/>
                  </a:cubicBezTo>
                  <a:cubicBezTo>
                    <a:pt x="2144" y="8651"/>
                    <a:pt x="2293" y="8672"/>
                    <a:pt x="2440" y="8719"/>
                  </a:cubicBezTo>
                  <a:cubicBezTo>
                    <a:pt x="2560" y="8756"/>
                    <a:pt x="2681" y="8774"/>
                    <a:pt x="2802" y="8774"/>
                  </a:cubicBezTo>
                  <a:cubicBezTo>
                    <a:pt x="3118" y="8774"/>
                    <a:pt x="3426" y="8649"/>
                    <a:pt x="3656" y="8416"/>
                  </a:cubicBezTo>
                  <a:lnTo>
                    <a:pt x="8590" y="3487"/>
                  </a:lnTo>
                  <a:cubicBezTo>
                    <a:pt x="8907" y="3170"/>
                    <a:pt x="9022" y="2699"/>
                    <a:pt x="8887" y="2272"/>
                  </a:cubicBezTo>
                  <a:cubicBezTo>
                    <a:pt x="8628" y="1460"/>
                    <a:pt x="9118" y="595"/>
                    <a:pt x="9949" y="403"/>
                  </a:cubicBezTo>
                  <a:cubicBezTo>
                    <a:pt x="10181" y="330"/>
                    <a:pt x="10116" y="1"/>
                    <a:pt x="98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7"/>
            <p:cNvSpPr/>
            <p:nvPr/>
          </p:nvSpPr>
          <p:spPr>
            <a:xfrm>
              <a:off x="5501476" y="1519068"/>
              <a:ext cx="180878" cy="234023"/>
            </a:xfrm>
            <a:custGeom>
              <a:avLst/>
              <a:gdLst/>
              <a:ahLst/>
              <a:cxnLst/>
              <a:rect l="l" t="t" r="r" b="b"/>
              <a:pathLst>
                <a:path w="6909" h="8939" extrusionOk="0">
                  <a:moveTo>
                    <a:pt x="3522" y="1"/>
                  </a:moveTo>
                  <a:cubicBezTo>
                    <a:pt x="3325" y="1"/>
                    <a:pt x="3234" y="312"/>
                    <a:pt x="3459" y="397"/>
                  </a:cubicBezTo>
                  <a:cubicBezTo>
                    <a:pt x="4127" y="661"/>
                    <a:pt x="4502" y="1377"/>
                    <a:pt x="4343" y="2083"/>
                  </a:cubicBezTo>
                  <a:cubicBezTo>
                    <a:pt x="4313" y="2212"/>
                    <a:pt x="4414" y="2334"/>
                    <a:pt x="4542" y="2334"/>
                  </a:cubicBezTo>
                  <a:cubicBezTo>
                    <a:pt x="4557" y="2334"/>
                    <a:pt x="4573" y="2332"/>
                    <a:pt x="4588" y="2328"/>
                  </a:cubicBezTo>
                  <a:cubicBezTo>
                    <a:pt x="4700" y="2303"/>
                    <a:pt x="4811" y="2291"/>
                    <a:pt x="4919" y="2291"/>
                  </a:cubicBezTo>
                  <a:cubicBezTo>
                    <a:pt x="5732" y="2291"/>
                    <a:pt x="6423" y="2971"/>
                    <a:pt x="6385" y="3827"/>
                  </a:cubicBezTo>
                  <a:cubicBezTo>
                    <a:pt x="6353" y="4640"/>
                    <a:pt x="5677" y="5237"/>
                    <a:pt x="4916" y="5237"/>
                  </a:cubicBezTo>
                  <a:cubicBezTo>
                    <a:pt x="4768" y="5237"/>
                    <a:pt x="4618" y="5215"/>
                    <a:pt x="4468" y="5168"/>
                  </a:cubicBezTo>
                  <a:cubicBezTo>
                    <a:pt x="4349" y="5130"/>
                    <a:pt x="4227" y="5112"/>
                    <a:pt x="4107" y="5112"/>
                  </a:cubicBezTo>
                  <a:cubicBezTo>
                    <a:pt x="3790" y="5112"/>
                    <a:pt x="3483" y="5237"/>
                    <a:pt x="3253" y="5470"/>
                  </a:cubicBezTo>
                  <a:lnTo>
                    <a:pt x="130" y="8588"/>
                  </a:lnTo>
                  <a:cubicBezTo>
                    <a:pt x="1" y="8718"/>
                    <a:pt x="92" y="8939"/>
                    <a:pt x="274" y="8939"/>
                  </a:cubicBezTo>
                  <a:cubicBezTo>
                    <a:pt x="279" y="8939"/>
                    <a:pt x="283" y="8939"/>
                    <a:pt x="287" y="8939"/>
                  </a:cubicBezTo>
                  <a:cubicBezTo>
                    <a:pt x="432" y="8939"/>
                    <a:pt x="364" y="8898"/>
                    <a:pt x="3541" y="5758"/>
                  </a:cubicBezTo>
                  <a:cubicBezTo>
                    <a:pt x="3694" y="5602"/>
                    <a:pt x="3896" y="5519"/>
                    <a:pt x="4104" y="5519"/>
                  </a:cubicBezTo>
                  <a:cubicBezTo>
                    <a:pt x="4184" y="5519"/>
                    <a:pt x="4265" y="5531"/>
                    <a:pt x="4343" y="5557"/>
                  </a:cubicBezTo>
                  <a:cubicBezTo>
                    <a:pt x="4533" y="5615"/>
                    <a:pt x="4723" y="5643"/>
                    <a:pt x="4909" y="5643"/>
                  </a:cubicBezTo>
                  <a:cubicBezTo>
                    <a:pt x="5833" y="5643"/>
                    <a:pt x="6658" y="4958"/>
                    <a:pt x="6774" y="3986"/>
                  </a:cubicBezTo>
                  <a:cubicBezTo>
                    <a:pt x="6909" y="2856"/>
                    <a:pt x="6025" y="1878"/>
                    <a:pt x="4911" y="1878"/>
                  </a:cubicBezTo>
                  <a:cubicBezTo>
                    <a:pt x="4870" y="1878"/>
                    <a:pt x="4828" y="1879"/>
                    <a:pt x="4786" y="1882"/>
                  </a:cubicBezTo>
                  <a:lnTo>
                    <a:pt x="4786" y="1882"/>
                  </a:lnTo>
                  <a:cubicBezTo>
                    <a:pt x="4836" y="1072"/>
                    <a:pt x="4361" y="315"/>
                    <a:pt x="3604" y="18"/>
                  </a:cubicBezTo>
                  <a:cubicBezTo>
                    <a:pt x="3575" y="6"/>
                    <a:pt x="3548" y="1"/>
                    <a:pt x="352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29" name="Google Shape;17629;p87"/>
          <p:cNvGrpSpPr/>
          <p:nvPr/>
        </p:nvGrpSpPr>
        <p:grpSpPr>
          <a:xfrm>
            <a:off x="6184800" y="1540902"/>
            <a:ext cx="370761" cy="319108"/>
            <a:chOff x="6184800" y="1540902"/>
            <a:chExt cx="370761" cy="319108"/>
          </a:xfrm>
        </p:grpSpPr>
        <p:sp>
          <p:nvSpPr>
            <p:cNvPr id="17630" name="Google Shape;17630;p87"/>
            <p:cNvSpPr/>
            <p:nvPr/>
          </p:nvSpPr>
          <p:spPr>
            <a:xfrm>
              <a:off x="639269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2421" y="0"/>
                  </a:moveTo>
                  <a:cubicBezTo>
                    <a:pt x="1686" y="0"/>
                    <a:pt x="524" y="567"/>
                    <a:pt x="461" y="1297"/>
                  </a:cubicBezTo>
                  <a:lnTo>
                    <a:pt x="370" y="2374"/>
                  </a:lnTo>
                  <a:cubicBezTo>
                    <a:pt x="807" y="2873"/>
                    <a:pt x="1437" y="3368"/>
                    <a:pt x="2234" y="3378"/>
                  </a:cubicBezTo>
                  <a:lnTo>
                    <a:pt x="2215" y="4617"/>
                  </a:lnTo>
                  <a:lnTo>
                    <a:pt x="2224" y="4622"/>
                  </a:lnTo>
                  <a:lnTo>
                    <a:pt x="2220" y="4622"/>
                  </a:lnTo>
                  <a:cubicBezTo>
                    <a:pt x="1432" y="4612"/>
                    <a:pt x="774" y="4319"/>
                    <a:pt x="245" y="3935"/>
                  </a:cubicBezTo>
                  <a:lnTo>
                    <a:pt x="96" y="6308"/>
                  </a:lnTo>
                  <a:cubicBezTo>
                    <a:pt x="0" y="7394"/>
                    <a:pt x="860" y="8326"/>
                    <a:pt x="1951" y="8326"/>
                  </a:cubicBezTo>
                  <a:lnTo>
                    <a:pt x="5424" y="8326"/>
                  </a:lnTo>
                  <a:cubicBezTo>
                    <a:pt x="5746" y="8326"/>
                    <a:pt x="5996" y="8042"/>
                    <a:pt x="5952" y="7720"/>
                  </a:cubicBezTo>
                  <a:cubicBezTo>
                    <a:pt x="5534" y="4564"/>
                    <a:pt x="5131" y="1514"/>
                    <a:pt x="3200" y="236"/>
                  </a:cubicBezTo>
                  <a:cubicBezTo>
                    <a:pt x="2969" y="82"/>
                    <a:pt x="2700" y="0"/>
                    <a:pt x="24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87"/>
            <p:cNvSpPr/>
            <p:nvPr/>
          </p:nvSpPr>
          <p:spPr>
            <a:xfrm>
              <a:off x="6438850" y="1636485"/>
              <a:ext cx="110689" cy="217975"/>
            </a:xfrm>
            <a:custGeom>
              <a:avLst/>
              <a:gdLst/>
              <a:ahLst/>
              <a:cxnLst/>
              <a:rect l="l" t="t" r="r" b="b"/>
              <a:pathLst>
                <a:path w="4228" h="8326" extrusionOk="0">
                  <a:moveTo>
                    <a:pt x="654" y="0"/>
                  </a:moveTo>
                  <a:cubicBezTo>
                    <a:pt x="433" y="5"/>
                    <a:pt x="212" y="44"/>
                    <a:pt x="0" y="116"/>
                  </a:cubicBezTo>
                  <a:cubicBezTo>
                    <a:pt x="77" y="149"/>
                    <a:pt x="154" y="193"/>
                    <a:pt x="226" y="236"/>
                  </a:cubicBezTo>
                  <a:cubicBezTo>
                    <a:pt x="2152" y="1514"/>
                    <a:pt x="2556" y="4564"/>
                    <a:pt x="2974" y="7720"/>
                  </a:cubicBezTo>
                  <a:cubicBezTo>
                    <a:pt x="3022" y="8038"/>
                    <a:pt x="2772" y="8326"/>
                    <a:pt x="2445" y="8326"/>
                  </a:cubicBezTo>
                  <a:lnTo>
                    <a:pt x="3646" y="8326"/>
                  </a:lnTo>
                  <a:cubicBezTo>
                    <a:pt x="3649" y="8326"/>
                    <a:pt x="3652" y="8326"/>
                    <a:pt x="3655" y="8326"/>
                  </a:cubicBezTo>
                  <a:cubicBezTo>
                    <a:pt x="3977" y="8326"/>
                    <a:pt x="4227" y="8040"/>
                    <a:pt x="4185" y="7720"/>
                  </a:cubicBezTo>
                  <a:cubicBezTo>
                    <a:pt x="3767" y="4569"/>
                    <a:pt x="3363" y="1514"/>
                    <a:pt x="1432" y="236"/>
                  </a:cubicBezTo>
                  <a:cubicBezTo>
                    <a:pt x="1201" y="87"/>
                    <a:pt x="932" y="5"/>
                    <a:pt x="6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7"/>
            <p:cNvSpPr/>
            <p:nvPr/>
          </p:nvSpPr>
          <p:spPr>
            <a:xfrm>
              <a:off x="6190455" y="1636485"/>
              <a:ext cx="156975" cy="217975"/>
            </a:xfrm>
            <a:custGeom>
              <a:avLst/>
              <a:gdLst/>
              <a:ahLst/>
              <a:cxnLst/>
              <a:rect l="l" t="t" r="r" b="b"/>
              <a:pathLst>
                <a:path w="5996" h="8326" extrusionOk="0">
                  <a:moveTo>
                    <a:pt x="3574" y="0"/>
                  </a:moveTo>
                  <a:cubicBezTo>
                    <a:pt x="3296" y="0"/>
                    <a:pt x="3027" y="82"/>
                    <a:pt x="2796" y="236"/>
                  </a:cubicBezTo>
                  <a:cubicBezTo>
                    <a:pt x="865" y="1514"/>
                    <a:pt x="461" y="4564"/>
                    <a:pt x="43" y="7720"/>
                  </a:cubicBezTo>
                  <a:cubicBezTo>
                    <a:pt x="0" y="8042"/>
                    <a:pt x="250" y="8326"/>
                    <a:pt x="572" y="8326"/>
                  </a:cubicBezTo>
                  <a:lnTo>
                    <a:pt x="4045" y="8326"/>
                  </a:lnTo>
                  <a:cubicBezTo>
                    <a:pt x="5136" y="8326"/>
                    <a:pt x="5996" y="7394"/>
                    <a:pt x="5904" y="6308"/>
                  </a:cubicBezTo>
                  <a:lnTo>
                    <a:pt x="5751" y="3935"/>
                  </a:lnTo>
                  <a:cubicBezTo>
                    <a:pt x="5217" y="4319"/>
                    <a:pt x="4559" y="4612"/>
                    <a:pt x="3771" y="4622"/>
                  </a:cubicBezTo>
                  <a:lnTo>
                    <a:pt x="3767" y="4622"/>
                  </a:lnTo>
                  <a:lnTo>
                    <a:pt x="3781" y="4617"/>
                  </a:lnTo>
                  <a:lnTo>
                    <a:pt x="3762" y="3378"/>
                  </a:lnTo>
                  <a:cubicBezTo>
                    <a:pt x="4559" y="3368"/>
                    <a:pt x="5189" y="2873"/>
                    <a:pt x="5626" y="2374"/>
                  </a:cubicBezTo>
                  <a:lnTo>
                    <a:pt x="5534" y="1297"/>
                  </a:lnTo>
                  <a:cubicBezTo>
                    <a:pt x="5472" y="567"/>
                    <a:pt x="4309" y="0"/>
                    <a:pt x="3574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7"/>
            <p:cNvSpPr/>
            <p:nvPr/>
          </p:nvSpPr>
          <p:spPr>
            <a:xfrm>
              <a:off x="6190455" y="1636485"/>
              <a:ext cx="110820" cy="217975"/>
            </a:xfrm>
            <a:custGeom>
              <a:avLst/>
              <a:gdLst/>
              <a:ahLst/>
              <a:cxnLst/>
              <a:rect l="l" t="t" r="r" b="b"/>
              <a:pathLst>
                <a:path w="4233" h="8326" extrusionOk="0">
                  <a:moveTo>
                    <a:pt x="3579" y="0"/>
                  </a:moveTo>
                  <a:cubicBezTo>
                    <a:pt x="3301" y="0"/>
                    <a:pt x="3032" y="87"/>
                    <a:pt x="2796" y="236"/>
                  </a:cubicBezTo>
                  <a:cubicBezTo>
                    <a:pt x="870" y="1514"/>
                    <a:pt x="466" y="4569"/>
                    <a:pt x="48" y="7720"/>
                  </a:cubicBezTo>
                  <a:cubicBezTo>
                    <a:pt x="1" y="8044"/>
                    <a:pt x="251" y="8326"/>
                    <a:pt x="573" y="8326"/>
                  </a:cubicBezTo>
                  <a:cubicBezTo>
                    <a:pt x="576" y="8326"/>
                    <a:pt x="579" y="8326"/>
                    <a:pt x="581" y="8326"/>
                  </a:cubicBezTo>
                  <a:lnTo>
                    <a:pt x="1782" y="8326"/>
                  </a:lnTo>
                  <a:cubicBezTo>
                    <a:pt x="1461" y="8326"/>
                    <a:pt x="1211" y="8038"/>
                    <a:pt x="1254" y="7720"/>
                  </a:cubicBezTo>
                  <a:cubicBezTo>
                    <a:pt x="1677" y="4564"/>
                    <a:pt x="2076" y="1514"/>
                    <a:pt x="4007" y="236"/>
                  </a:cubicBezTo>
                  <a:cubicBezTo>
                    <a:pt x="4079" y="193"/>
                    <a:pt x="4151" y="149"/>
                    <a:pt x="4233" y="116"/>
                  </a:cubicBezTo>
                  <a:cubicBezTo>
                    <a:pt x="4021" y="44"/>
                    <a:pt x="3800" y="5"/>
                    <a:pt x="357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7"/>
            <p:cNvSpPr/>
            <p:nvPr/>
          </p:nvSpPr>
          <p:spPr>
            <a:xfrm>
              <a:off x="6274964" y="1709684"/>
              <a:ext cx="27698" cy="63277"/>
            </a:xfrm>
            <a:custGeom>
              <a:avLst/>
              <a:gdLst/>
              <a:ahLst/>
              <a:cxnLst/>
              <a:rect l="l" t="t" r="r" b="b"/>
              <a:pathLst>
                <a:path w="1058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57" y="1874"/>
                    <a:pt x="1057" y="1206"/>
                  </a:cubicBezTo>
                  <a:cubicBezTo>
                    <a:pt x="1057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7"/>
            <p:cNvSpPr/>
            <p:nvPr/>
          </p:nvSpPr>
          <p:spPr>
            <a:xfrm>
              <a:off x="6437332" y="1709684"/>
              <a:ext cx="27829" cy="63277"/>
            </a:xfrm>
            <a:custGeom>
              <a:avLst/>
              <a:gdLst/>
              <a:ahLst/>
              <a:cxnLst/>
              <a:rect l="l" t="t" r="r" b="b"/>
              <a:pathLst>
                <a:path w="1063" h="2417" extrusionOk="0">
                  <a:moveTo>
                    <a:pt x="529" y="0"/>
                  </a:moveTo>
                  <a:cubicBezTo>
                    <a:pt x="236" y="0"/>
                    <a:pt x="1" y="538"/>
                    <a:pt x="1" y="1206"/>
                  </a:cubicBezTo>
                  <a:cubicBezTo>
                    <a:pt x="1" y="1874"/>
                    <a:pt x="236" y="2417"/>
                    <a:pt x="529" y="2417"/>
                  </a:cubicBezTo>
                  <a:cubicBezTo>
                    <a:pt x="822" y="2417"/>
                    <a:pt x="1062" y="1874"/>
                    <a:pt x="1062" y="1206"/>
                  </a:cubicBezTo>
                  <a:cubicBezTo>
                    <a:pt x="1062" y="538"/>
                    <a:pt x="822" y="0"/>
                    <a:pt x="52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7"/>
            <p:cNvSpPr/>
            <p:nvPr/>
          </p:nvSpPr>
          <p:spPr>
            <a:xfrm>
              <a:off x="6288054" y="1546295"/>
              <a:ext cx="163128" cy="211194"/>
            </a:xfrm>
            <a:custGeom>
              <a:avLst/>
              <a:gdLst/>
              <a:ahLst/>
              <a:cxnLst/>
              <a:rect l="l" t="t" r="r" b="b"/>
              <a:pathLst>
                <a:path w="6231" h="8067" extrusionOk="0">
                  <a:moveTo>
                    <a:pt x="2498" y="1"/>
                  </a:moveTo>
                  <a:lnTo>
                    <a:pt x="2498" y="4642"/>
                  </a:lnTo>
                  <a:cubicBezTo>
                    <a:pt x="2498" y="4829"/>
                    <a:pt x="2445" y="5012"/>
                    <a:pt x="2349" y="5170"/>
                  </a:cubicBezTo>
                  <a:cubicBezTo>
                    <a:pt x="2205" y="5405"/>
                    <a:pt x="2042" y="5626"/>
                    <a:pt x="1859" y="5833"/>
                  </a:cubicBezTo>
                  <a:cubicBezTo>
                    <a:pt x="1288" y="6482"/>
                    <a:pt x="658" y="6823"/>
                    <a:pt x="0" y="6827"/>
                  </a:cubicBezTo>
                  <a:lnTo>
                    <a:pt x="5" y="8067"/>
                  </a:lnTo>
                  <a:lnTo>
                    <a:pt x="15" y="8067"/>
                  </a:lnTo>
                  <a:cubicBezTo>
                    <a:pt x="1168" y="8048"/>
                    <a:pt x="2042" y="7442"/>
                    <a:pt x="2647" y="6799"/>
                  </a:cubicBezTo>
                  <a:cubicBezTo>
                    <a:pt x="2774" y="6667"/>
                    <a:pt x="2944" y="6600"/>
                    <a:pt x="3113" y="6600"/>
                  </a:cubicBezTo>
                  <a:cubicBezTo>
                    <a:pt x="3281" y="6600"/>
                    <a:pt x="3449" y="6667"/>
                    <a:pt x="3574" y="6799"/>
                  </a:cubicBezTo>
                  <a:cubicBezTo>
                    <a:pt x="4180" y="7442"/>
                    <a:pt x="5059" y="8048"/>
                    <a:pt x="6212" y="8067"/>
                  </a:cubicBezTo>
                  <a:lnTo>
                    <a:pt x="6217" y="8067"/>
                  </a:lnTo>
                  <a:lnTo>
                    <a:pt x="6231" y="6832"/>
                  </a:lnTo>
                  <a:cubicBezTo>
                    <a:pt x="5059" y="6818"/>
                    <a:pt x="4247" y="5756"/>
                    <a:pt x="3887" y="5170"/>
                  </a:cubicBezTo>
                  <a:cubicBezTo>
                    <a:pt x="3791" y="5012"/>
                    <a:pt x="3738" y="4829"/>
                    <a:pt x="3738" y="4642"/>
                  </a:cubicBezTo>
                  <a:lnTo>
                    <a:pt x="3738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87"/>
            <p:cNvSpPr/>
            <p:nvPr/>
          </p:nvSpPr>
          <p:spPr>
            <a:xfrm>
              <a:off x="6272084" y="1713611"/>
              <a:ext cx="196088" cy="146137"/>
            </a:xfrm>
            <a:custGeom>
              <a:avLst/>
              <a:gdLst/>
              <a:ahLst/>
              <a:cxnLst/>
              <a:rect l="l" t="t" r="r" b="b"/>
              <a:pathLst>
                <a:path w="7490" h="5582" extrusionOk="0">
                  <a:moveTo>
                    <a:pt x="3729" y="0"/>
                  </a:moveTo>
                  <a:cubicBezTo>
                    <a:pt x="3506" y="0"/>
                    <a:pt x="3284" y="88"/>
                    <a:pt x="3118" y="263"/>
                  </a:cubicBezTo>
                  <a:cubicBezTo>
                    <a:pt x="2009" y="1434"/>
                    <a:pt x="879" y="1464"/>
                    <a:pt x="661" y="1464"/>
                  </a:cubicBezTo>
                  <a:cubicBezTo>
                    <a:pt x="649" y="1464"/>
                    <a:pt x="640" y="1464"/>
                    <a:pt x="634" y="1464"/>
                  </a:cubicBezTo>
                  <a:cubicBezTo>
                    <a:pt x="629" y="1464"/>
                    <a:pt x="626" y="1464"/>
                    <a:pt x="625" y="1465"/>
                  </a:cubicBezTo>
                  <a:cubicBezTo>
                    <a:pt x="351" y="1465"/>
                    <a:pt x="351" y="1873"/>
                    <a:pt x="625" y="1873"/>
                  </a:cubicBezTo>
                  <a:cubicBezTo>
                    <a:pt x="793" y="1873"/>
                    <a:pt x="961" y="1858"/>
                    <a:pt x="1129" y="1830"/>
                  </a:cubicBezTo>
                  <a:lnTo>
                    <a:pt x="1129" y="1830"/>
                  </a:lnTo>
                  <a:cubicBezTo>
                    <a:pt x="1100" y="2065"/>
                    <a:pt x="994" y="2401"/>
                    <a:pt x="649" y="2478"/>
                  </a:cubicBezTo>
                  <a:cubicBezTo>
                    <a:pt x="408" y="2536"/>
                    <a:pt x="461" y="2888"/>
                    <a:pt x="685" y="2888"/>
                  </a:cubicBezTo>
                  <a:cubicBezTo>
                    <a:pt x="702" y="2888"/>
                    <a:pt x="721" y="2886"/>
                    <a:pt x="740" y="2882"/>
                  </a:cubicBezTo>
                  <a:cubicBezTo>
                    <a:pt x="1350" y="2742"/>
                    <a:pt x="1533" y="2142"/>
                    <a:pt x="1552" y="1738"/>
                  </a:cubicBezTo>
                  <a:cubicBezTo>
                    <a:pt x="1720" y="1685"/>
                    <a:pt x="1888" y="1623"/>
                    <a:pt x="2051" y="1546"/>
                  </a:cubicBezTo>
                  <a:cubicBezTo>
                    <a:pt x="2056" y="1546"/>
                    <a:pt x="2402" y="1368"/>
                    <a:pt x="2455" y="1335"/>
                  </a:cubicBezTo>
                  <a:cubicBezTo>
                    <a:pt x="2574" y="3240"/>
                    <a:pt x="2583" y="3371"/>
                    <a:pt x="2584" y="3371"/>
                  </a:cubicBezTo>
                  <a:cubicBezTo>
                    <a:pt x="2584" y="3371"/>
                    <a:pt x="2584" y="3368"/>
                    <a:pt x="2584" y="3368"/>
                  </a:cubicBezTo>
                  <a:cubicBezTo>
                    <a:pt x="2584" y="3368"/>
                    <a:pt x="2584" y="3369"/>
                    <a:pt x="2585" y="3372"/>
                  </a:cubicBezTo>
                  <a:cubicBezTo>
                    <a:pt x="2666" y="4337"/>
                    <a:pt x="1907" y="5168"/>
                    <a:pt x="937" y="5173"/>
                  </a:cubicBezTo>
                  <a:lnTo>
                    <a:pt x="274" y="5173"/>
                  </a:lnTo>
                  <a:cubicBezTo>
                    <a:pt x="272" y="5173"/>
                    <a:pt x="271" y="5173"/>
                    <a:pt x="269" y="5173"/>
                  </a:cubicBezTo>
                  <a:cubicBezTo>
                    <a:pt x="0" y="5173"/>
                    <a:pt x="2" y="5582"/>
                    <a:pt x="274" y="5582"/>
                  </a:cubicBezTo>
                  <a:lnTo>
                    <a:pt x="927" y="5582"/>
                  </a:lnTo>
                  <a:cubicBezTo>
                    <a:pt x="2138" y="5582"/>
                    <a:pt x="3089" y="4549"/>
                    <a:pt x="2988" y="3343"/>
                  </a:cubicBezTo>
                  <a:lnTo>
                    <a:pt x="2839" y="1056"/>
                  </a:lnTo>
                  <a:cubicBezTo>
                    <a:pt x="3041" y="898"/>
                    <a:pt x="3228" y="729"/>
                    <a:pt x="3406" y="542"/>
                  </a:cubicBezTo>
                  <a:cubicBezTo>
                    <a:pt x="3488" y="460"/>
                    <a:pt x="3598" y="408"/>
                    <a:pt x="3718" y="408"/>
                  </a:cubicBezTo>
                  <a:cubicBezTo>
                    <a:pt x="4016" y="408"/>
                    <a:pt x="3992" y="590"/>
                    <a:pt x="4626" y="1075"/>
                  </a:cubicBezTo>
                  <a:lnTo>
                    <a:pt x="4482" y="3338"/>
                  </a:lnTo>
                  <a:cubicBezTo>
                    <a:pt x="4381" y="4544"/>
                    <a:pt x="5333" y="5577"/>
                    <a:pt x="6543" y="5577"/>
                  </a:cubicBezTo>
                  <a:lnTo>
                    <a:pt x="7283" y="5577"/>
                  </a:lnTo>
                  <a:cubicBezTo>
                    <a:pt x="7398" y="5577"/>
                    <a:pt x="7490" y="5485"/>
                    <a:pt x="7490" y="5370"/>
                  </a:cubicBezTo>
                  <a:cubicBezTo>
                    <a:pt x="7490" y="5262"/>
                    <a:pt x="7407" y="5173"/>
                    <a:pt x="7301" y="5173"/>
                  </a:cubicBezTo>
                  <a:cubicBezTo>
                    <a:pt x="7298" y="5173"/>
                    <a:pt x="7295" y="5173"/>
                    <a:pt x="7293" y="5173"/>
                  </a:cubicBezTo>
                  <a:lnTo>
                    <a:pt x="6553" y="5173"/>
                  </a:lnTo>
                  <a:cubicBezTo>
                    <a:pt x="5582" y="5168"/>
                    <a:pt x="4818" y="4342"/>
                    <a:pt x="4905" y="3372"/>
                  </a:cubicBezTo>
                  <a:lnTo>
                    <a:pt x="5035" y="1354"/>
                  </a:lnTo>
                  <a:cubicBezTo>
                    <a:pt x="5107" y="1397"/>
                    <a:pt x="5184" y="1436"/>
                    <a:pt x="5260" y="1469"/>
                  </a:cubicBezTo>
                  <a:cubicBezTo>
                    <a:pt x="5457" y="1580"/>
                    <a:pt x="5669" y="1666"/>
                    <a:pt x="5890" y="1734"/>
                  </a:cubicBezTo>
                  <a:cubicBezTo>
                    <a:pt x="5909" y="2137"/>
                    <a:pt x="6092" y="2742"/>
                    <a:pt x="6702" y="2882"/>
                  </a:cubicBezTo>
                  <a:cubicBezTo>
                    <a:pt x="6721" y="2886"/>
                    <a:pt x="6739" y="2888"/>
                    <a:pt x="6756" y="2888"/>
                  </a:cubicBezTo>
                  <a:cubicBezTo>
                    <a:pt x="6981" y="2888"/>
                    <a:pt x="7038" y="2536"/>
                    <a:pt x="6793" y="2478"/>
                  </a:cubicBezTo>
                  <a:cubicBezTo>
                    <a:pt x="6442" y="2401"/>
                    <a:pt x="6341" y="2060"/>
                    <a:pt x="6313" y="1830"/>
                  </a:cubicBezTo>
                  <a:lnTo>
                    <a:pt x="6313" y="1830"/>
                  </a:lnTo>
                  <a:cubicBezTo>
                    <a:pt x="6485" y="1854"/>
                    <a:pt x="6658" y="1873"/>
                    <a:pt x="6836" y="1873"/>
                  </a:cubicBezTo>
                  <a:cubicBezTo>
                    <a:pt x="7110" y="1873"/>
                    <a:pt x="7110" y="1465"/>
                    <a:pt x="6836" y="1465"/>
                  </a:cubicBezTo>
                  <a:lnTo>
                    <a:pt x="6831" y="1465"/>
                  </a:lnTo>
                  <a:cubicBezTo>
                    <a:pt x="5895" y="1450"/>
                    <a:pt x="5011" y="974"/>
                    <a:pt x="4343" y="263"/>
                  </a:cubicBezTo>
                  <a:cubicBezTo>
                    <a:pt x="4175" y="88"/>
                    <a:pt x="3951" y="0"/>
                    <a:pt x="372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87"/>
            <p:cNvSpPr/>
            <p:nvPr/>
          </p:nvSpPr>
          <p:spPr>
            <a:xfrm>
              <a:off x="6380495" y="1540902"/>
              <a:ext cx="175066" cy="318977"/>
            </a:xfrm>
            <a:custGeom>
              <a:avLst/>
              <a:gdLst/>
              <a:ahLst/>
              <a:cxnLst/>
              <a:rect l="l" t="t" r="r" b="b"/>
              <a:pathLst>
                <a:path w="6687" h="12184" extrusionOk="0">
                  <a:moveTo>
                    <a:pt x="207" y="0"/>
                  </a:moveTo>
                  <a:cubicBezTo>
                    <a:pt x="103" y="0"/>
                    <a:pt x="0" y="68"/>
                    <a:pt x="0" y="202"/>
                  </a:cubicBezTo>
                  <a:lnTo>
                    <a:pt x="0" y="4843"/>
                  </a:lnTo>
                  <a:cubicBezTo>
                    <a:pt x="0" y="5069"/>
                    <a:pt x="63" y="5290"/>
                    <a:pt x="183" y="5487"/>
                  </a:cubicBezTo>
                  <a:cubicBezTo>
                    <a:pt x="332" y="5727"/>
                    <a:pt x="500" y="5953"/>
                    <a:pt x="682" y="6169"/>
                  </a:cubicBezTo>
                  <a:cubicBezTo>
                    <a:pt x="942" y="6471"/>
                    <a:pt x="1254" y="6731"/>
                    <a:pt x="1605" y="6928"/>
                  </a:cubicBezTo>
                  <a:cubicBezTo>
                    <a:pt x="1614" y="6933"/>
                    <a:pt x="1629" y="6952"/>
                    <a:pt x="1648" y="6957"/>
                  </a:cubicBezTo>
                  <a:cubicBezTo>
                    <a:pt x="1667" y="6971"/>
                    <a:pt x="1691" y="6981"/>
                    <a:pt x="1715" y="6985"/>
                  </a:cubicBezTo>
                  <a:cubicBezTo>
                    <a:pt x="2023" y="7144"/>
                    <a:pt x="2364" y="7230"/>
                    <a:pt x="2710" y="7240"/>
                  </a:cubicBezTo>
                  <a:cubicBezTo>
                    <a:pt x="2734" y="7240"/>
                    <a:pt x="2762" y="7226"/>
                    <a:pt x="2786" y="7211"/>
                  </a:cubicBezTo>
                  <a:cubicBezTo>
                    <a:pt x="2810" y="7202"/>
                    <a:pt x="2835" y="7202"/>
                    <a:pt x="2854" y="7182"/>
                  </a:cubicBezTo>
                  <a:cubicBezTo>
                    <a:pt x="2979" y="7053"/>
                    <a:pt x="2892" y="6832"/>
                    <a:pt x="2710" y="6832"/>
                  </a:cubicBezTo>
                  <a:cubicBezTo>
                    <a:pt x="2614" y="6822"/>
                    <a:pt x="2513" y="6812"/>
                    <a:pt x="2417" y="6793"/>
                  </a:cubicBezTo>
                  <a:cubicBezTo>
                    <a:pt x="2652" y="6625"/>
                    <a:pt x="2820" y="6380"/>
                    <a:pt x="2892" y="6101"/>
                  </a:cubicBezTo>
                  <a:cubicBezTo>
                    <a:pt x="2935" y="5941"/>
                    <a:pt x="2810" y="5838"/>
                    <a:pt x="2688" y="5838"/>
                  </a:cubicBezTo>
                  <a:cubicBezTo>
                    <a:pt x="2606" y="5838"/>
                    <a:pt x="2525" y="5885"/>
                    <a:pt x="2498" y="5991"/>
                  </a:cubicBezTo>
                  <a:cubicBezTo>
                    <a:pt x="2426" y="6308"/>
                    <a:pt x="2162" y="6548"/>
                    <a:pt x="1840" y="6591"/>
                  </a:cubicBezTo>
                  <a:cubicBezTo>
                    <a:pt x="1547" y="6428"/>
                    <a:pt x="1283" y="6217"/>
                    <a:pt x="1057" y="5967"/>
                  </a:cubicBezTo>
                  <a:lnTo>
                    <a:pt x="1139" y="4977"/>
                  </a:lnTo>
                  <a:cubicBezTo>
                    <a:pt x="1187" y="4377"/>
                    <a:pt x="2248" y="3868"/>
                    <a:pt x="2892" y="3868"/>
                  </a:cubicBezTo>
                  <a:cubicBezTo>
                    <a:pt x="3128" y="3868"/>
                    <a:pt x="3358" y="3940"/>
                    <a:pt x="3555" y="4069"/>
                  </a:cubicBezTo>
                  <a:cubicBezTo>
                    <a:pt x="5395" y="5285"/>
                    <a:pt x="5794" y="8234"/>
                    <a:pt x="6212" y="11357"/>
                  </a:cubicBezTo>
                  <a:lnTo>
                    <a:pt x="6217" y="11405"/>
                  </a:lnTo>
                  <a:cubicBezTo>
                    <a:pt x="6241" y="11602"/>
                    <a:pt x="6092" y="11775"/>
                    <a:pt x="5895" y="11775"/>
                  </a:cubicBezTo>
                  <a:lnTo>
                    <a:pt x="4064" y="11775"/>
                  </a:lnTo>
                  <a:cubicBezTo>
                    <a:pt x="3791" y="11775"/>
                    <a:pt x="3791" y="12183"/>
                    <a:pt x="4064" y="12183"/>
                  </a:cubicBezTo>
                  <a:lnTo>
                    <a:pt x="5895" y="12183"/>
                  </a:lnTo>
                  <a:cubicBezTo>
                    <a:pt x="5897" y="12183"/>
                    <a:pt x="5900" y="12183"/>
                    <a:pt x="5903" y="12183"/>
                  </a:cubicBezTo>
                  <a:cubicBezTo>
                    <a:pt x="6346" y="12183"/>
                    <a:pt x="6687" y="11792"/>
                    <a:pt x="6630" y="11347"/>
                  </a:cubicBezTo>
                  <a:lnTo>
                    <a:pt x="6610" y="11299"/>
                  </a:lnTo>
                  <a:cubicBezTo>
                    <a:pt x="6178" y="8081"/>
                    <a:pt x="5770" y="5045"/>
                    <a:pt x="3776" y="3723"/>
                  </a:cubicBezTo>
                  <a:cubicBezTo>
                    <a:pt x="3518" y="3550"/>
                    <a:pt x="3214" y="3454"/>
                    <a:pt x="2905" y="3454"/>
                  </a:cubicBezTo>
                  <a:cubicBezTo>
                    <a:pt x="2898" y="3454"/>
                    <a:pt x="2890" y="3454"/>
                    <a:pt x="2883" y="3454"/>
                  </a:cubicBezTo>
                  <a:cubicBezTo>
                    <a:pt x="2061" y="3454"/>
                    <a:pt x="788" y="4079"/>
                    <a:pt x="721" y="4939"/>
                  </a:cubicBezTo>
                  <a:lnTo>
                    <a:pt x="677" y="5487"/>
                  </a:lnTo>
                  <a:cubicBezTo>
                    <a:pt x="524" y="5266"/>
                    <a:pt x="413" y="5112"/>
                    <a:pt x="413" y="4843"/>
                  </a:cubicBezTo>
                  <a:lnTo>
                    <a:pt x="413" y="202"/>
                  </a:lnTo>
                  <a:cubicBezTo>
                    <a:pt x="413" y="68"/>
                    <a:pt x="310" y="0"/>
                    <a:pt x="20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7"/>
            <p:cNvSpPr/>
            <p:nvPr/>
          </p:nvSpPr>
          <p:spPr>
            <a:xfrm>
              <a:off x="6184800" y="1540928"/>
              <a:ext cx="174071" cy="319082"/>
            </a:xfrm>
            <a:custGeom>
              <a:avLst/>
              <a:gdLst/>
              <a:ahLst/>
              <a:cxnLst/>
              <a:rect l="l" t="t" r="r" b="b"/>
              <a:pathLst>
                <a:path w="6649" h="12188" extrusionOk="0">
                  <a:moveTo>
                    <a:pt x="6445" y="1"/>
                  </a:moveTo>
                  <a:cubicBezTo>
                    <a:pt x="6343" y="1"/>
                    <a:pt x="6240" y="69"/>
                    <a:pt x="6240" y="206"/>
                  </a:cubicBezTo>
                  <a:lnTo>
                    <a:pt x="6240" y="4847"/>
                  </a:lnTo>
                  <a:cubicBezTo>
                    <a:pt x="6240" y="5178"/>
                    <a:pt x="6053" y="5351"/>
                    <a:pt x="6000" y="5428"/>
                  </a:cubicBezTo>
                  <a:lnTo>
                    <a:pt x="5957" y="4938"/>
                  </a:lnTo>
                  <a:cubicBezTo>
                    <a:pt x="5885" y="4073"/>
                    <a:pt x="4612" y="3453"/>
                    <a:pt x="3795" y="3453"/>
                  </a:cubicBezTo>
                  <a:cubicBezTo>
                    <a:pt x="3478" y="3453"/>
                    <a:pt x="3166" y="3545"/>
                    <a:pt x="2902" y="3722"/>
                  </a:cubicBezTo>
                  <a:cubicBezTo>
                    <a:pt x="783" y="5125"/>
                    <a:pt x="428" y="8599"/>
                    <a:pt x="62" y="11346"/>
                  </a:cubicBezTo>
                  <a:cubicBezTo>
                    <a:pt x="0" y="11793"/>
                    <a:pt x="346" y="12187"/>
                    <a:pt x="793" y="12187"/>
                  </a:cubicBezTo>
                  <a:lnTo>
                    <a:pt x="2426" y="12187"/>
                  </a:lnTo>
                  <a:cubicBezTo>
                    <a:pt x="2700" y="12187"/>
                    <a:pt x="2700" y="11779"/>
                    <a:pt x="2426" y="11779"/>
                  </a:cubicBezTo>
                  <a:lnTo>
                    <a:pt x="793" y="11779"/>
                  </a:lnTo>
                  <a:cubicBezTo>
                    <a:pt x="701" y="11779"/>
                    <a:pt x="610" y="11740"/>
                    <a:pt x="548" y="11668"/>
                  </a:cubicBezTo>
                  <a:cubicBezTo>
                    <a:pt x="476" y="11582"/>
                    <a:pt x="452" y="11467"/>
                    <a:pt x="480" y="11361"/>
                  </a:cubicBezTo>
                  <a:cubicBezTo>
                    <a:pt x="889" y="8229"/>
                    <a:pt x="1287" y="5284"/>
                    <a:pt x="3127" y="4059"/>
                  </a:cubicBezTo>
                  <a:cubicBezTo>
                    <a:pt x="3324" y="3929"/>
                    <a:pt x="3555" y="3862"/>
                    <a:pt x="3790" y="3862"/>
                  </a:cubicBezTo>
                  <a:cubicBezTo>
                    <a:pt x="4434" y="3862"/>
                    <a:pt x="5496" y="4371"/>
                    <a:pt x="5544" y="4972"/>
                  </a:cubicBezTo>
                  <a:lnTo>
                    <a:pt x="5626" y="5928"/>
                  </a:lnTo>
                  <a:cubicBezTo>
                    <a:pt x="5553" y="6009"/>
                    <a:pt x="5481" y="6072"/>
                    <a:pt x="5405" y="6144"/>
                  </a:cubicBezTo>
                  <a:cubicBezTo>
                    <a:pt x="5227" y="6312"/>
                    <a:pt x="5304" y="6273"/>
                    <a:pt x="4982" y="6480"/>
                  </a:cubicBezTo>
                  <a:cubicBezTo>
                    <a:pt x="4929" y="6514"/>
                    <a:pt x="4876" y="6557"/>
                    <a:pt x="4818" y="6590"/>
                  </a:cubicBezTo>
                  <a:cubicBezTo>
                    <a:pt x="4487" y="6552"/>
                    <a:pt x="4218" y="6312"/>
                    <a:pt x="4141" y="5990"/>
                  </a:cubicBezTo>
                  <a:cubicBezTo>
                    <a:pt x="4117" y="5898"/>
                    <a:pt x="4033" y="5839"/>
                    <a:pt x="3944" y="5839"/>
                  </a:cubicBezTo>
                  <a:cubicBezTo>
                    <a:pt x="3926" y="5839"/>
                    <a:pt x="3909" y="5841"/>
                    <a:pt x="3891" y="5846"/>
                  </a:cubicBezTo>
                  <a:cubicBezTo>
                    <a:pt x="3776" y="5875"/>
                    <a:pt x="3714" y="5985"/>
                    <a:pt x="3742" y="6096"/>
                  </a:cubicBezTo>
                  <a:cubicBezTo>
                    <a:pt x="3814" y="6379"/>
                    <a:pt x="3983" y="6624"/>
                    <a:pt x="4218" y="6792"/>
                  </a:cubicBezTo>
                  <a:cubicBezTo>
                    <a:pt x="4127" y="6811"/>
                    <a:pt x="4035" y="6826"/>
                    <a:pt x="3939" y="6831"/>
                  </a:cubicBezTo>
                  <a:cubicBezTo>
                    <a:pt x="3757" y="6831"/>
                    <a:pt x="3665" y="7056"/>
                    <a:pt x="3800" y="7181"/>
                  </a:cubicBezTo>
                  <a:cubicBezTo>
                    <a:pt x="3810" y="7196"/>
                    <a:pt x="3834" y="7196"/>
                    <a:pt x="3848" y="7201"/>
                  </a:cubicBezTo>
                  <a:cubicBezTo>
                    <a:pt x="3877" y="7225"/>
                    <a:pt x="3911" y="7234"/>
                    <a:pt x="3944" y="7239"/>
                  </a:cubicBezTo>
                  <a:cubicBezTo>
                    <a:pt x="4247" y="7234"/>
                    <a:pt x="4737" y="7100"/>
                    <a:pt x="4996" y="6960"/>
                  </a:cubicBezTo>
                  <a:cubicBezTo>
                    <a:pt x="5616" y="6629"/>
                    <a:pt x="6135" y="6019"/>
                    <a:pt x="6466" y="5481"/>
                  </a:cubicBezTo>
                  <a:cubicBezTo>
                    <a:pt x="6586" y="5289"/>
                    <a:pt x="6649" y="5068"/>
                    <a:pt x="6649" y="4842"/>
                  </a:cubicBezTo>
                  <a:lnTo>
                    <a:pt x="6649" y="206"/>
                  </a:lnTo>
                  <a:cubicBezTo>
                    <a:pt x="6649" y="69"/>
                    <a:pt x="6547" y="1"/>
                    <a:pt x="64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0" name="Google Shape;17640;p87"/>
          <p:cNvGrpSpPr/>
          <p:nvPr/>
        </p:nvGrpSpPr>
        <p:grpSpPr>
          <a:xfrm>
            <a:off x="7060102" y="1516371"/>
            <a:ext cx="370709" cy="367829"/>
            <a:chOff x="7060102" y="1516371"/>
            <a:chExt cx="370709" cy="367829"/>
          </a:xfrm>
        </p:grpSpPr>
        <p:sp>
          <p:nvSpPr>
            <p:cNvPr id="17641" name="Google Shape;17641;p87"/>
            <p:cNvSpPr/>
            <p:nvPr/>
          </p:nvSpPr>
          <p:spPr>
            <a:xfrm>
              <a:off x="7066699" y="1521790"/>
              <a:ext cx="356833" cy="357069"/>
            </a:xfrm>
            <a:custGeom>
              <a:avLst/>
              <a:gdLst/>
              <a:ahLst/>
              <a:cxnLst/>
              <a:rect l="l" t="t" r="r" b="b"/>
              <a:pathLst>
                <a:path w="13630" h="13639" extrusionOk="0">
                  <a:moveTo>
                    <a:pt x="6894" y="0"/>
                  </a:moveTo>
                  <a:cubicBezTo>
                    <a:pt x="6783" y="149"/>
                    <a:pt x="6682" y="308"/>
                    <a:pt x="6577" y="485"/>
                  </a:cubicBezTo>
                  <a:cubicBezTo>
                    <a:pt x="6039" y="1403"/>
                    <a:pt x="5477" y="2902"/>
                    <a:pt x="5678" y="4982"/>
                  </a:cubicBezTo>
                  <a:cubicBezTo>
                    <a:pt x="4429" y="5847"/>
                    <a:pt x="3300" y="6870"/>
                    <a:pt x="2316" y="8023"/>
                  </a:cubicBezTo>
                  <a:cubicBezTo>
                    <a:pt x="1427" y="9061"/>
                    <a:pt x="649" y="10189"/>
                    <a:pt x="0" y="11386"/>
                  </a:cubicBezTo>
                  <a:lnTo>
                    <a:pt x="2239" y="13639"/>
                  </a:lnTo>
                  <a:cubicBezTo>
                    <a:pt x="2873" y="12289"/>
                    <a:pt x="3690" y="11035"/>
                    <a:pt x="4670" y="9911"/>
                  </a:cubicBezTo>
                  <a:cubicBezTo>
                    <a:pt x="6197" y="8153"/>
                    <a:pt x="7711" y="6976"/>
                    <a:pt x="9723" y="6178"/>
                  </a:cubicBezTo>
                  <a:lnTo>
                    <a:pt x="10545" y="5866"/>
                  </a:lnTo>
                  <a:cubicBezTo>
                    <a:pt x="11544" y="5525"/>
                    <a:pt x="12577" y="5294"/>
                    <a:pt x="13629" y="5184"/>
                  </a:cubicBezTo>
                  <a:lnTo>
                    <a:pt x="13629" y="2162"/>
                  </a:lnTo>
                  <a:cubicBezTo>
                    <a:pt x="13581" y="2162"/>
                    <a:pt x="13533" y="2162"/>
                    <a:pt x="13485" y="2167"/>
                  </a:cubicBezTo>
                  <a:cubicBezTo>
                    <a:pt x="11847" y="2320"/>
                    <a:pt x="10237" y="2714"/>
                    <a:pt x="8710" y="3334"/>
                  </a:cubicBezTo>
                  <a:cubicBezTo>
                    <a:pt x="8950" y="1898"/>
                    <a:pt x="10041" y="500"/>
                    <a:pt x="10790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7"/>
            <p:cNvSpPr/>
            <p:nvPr/>
          </p:nvSpPr>
          <p:spPr>
            <a:xfrm>
              <a:off x="7121180" y="1786156"/>
              <a:ext cx="22515" cy="19216"/>
            </a:xfrm>
            <a:custGeom>
              <a:avLst/>
              <a:gdLst/>
              <a:ahLst/>
              <a:cxnLst/>
              <a:rect l="l" t="t" r="r" b="b"/>
              <a:pathLst>
                <a:path w="860" h="734" extrusionOk="0">
                  <a:moveTo>
                    <a:pt x="488" y="0"/>
                  </a:moveTo>
                  <a:cubicBezTo>
                    <a:pt x="161" y="0"/>
                    <a:pt x="1" y="396"/>
                    <a:pt x="230" y="625"/>
                  </a:cubicBezTo>
                  <a:cubicBezTo>
                    <a:pt x="305" y="700"/>
                    <a:pt x="398" y="734"/>
                    <a:pt x="489" y="734"/>
                  </a:cubicBezTo>
                  <a:cubicBezTo>
                    <a:pt x="676" y="734"/>
                    <a:pt x="856" y="590"/>
                    <a:pt x="859" y="370"/>
                  </a:cubicBezTo>
                  <a:cubicBezTo>
                    <a:pt x="859" y="164"/>
                    <a:pt x="696" y="0"/>
                    <a:pt x="494" y="0"/>
                  </a:cubicBezTo>
                  <a:cubicBezTo>
                    <a:pt x="492" y="0"/>
                    <a:pt x="490" y="0"/>
                    <a:pt x="48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7"/>
            <p:cNvSpPr/>
            <p:nvPr/>
          </p:nvSpPr>
          <p:spPr>
            <a:xfrm>
              <a:off x="7256347" y="1559123"/>
              <a:ext cx="22672" cy="19347"/>
            </a:xfrm>
            <a:custGeom>
              <a:avLst/>
              <a:gdLst/>
              <a:ahLst/>
              <a:cxnLst/>
              <a:rect l="l" t="t" r="r" b="b"/>
              <a:pathLst>
                <a:path w="866" h="739" extrusionOk="0">
                  <a:moveTo>
                    <a:pt x="495" y="1"/>
                  </a:moveTo>
                  <a:cubicBezTo>
                    <a:pt x="164" y="1"/>
                    <a:pt x="1" y="400"/>
                    <a:pt x="236" y="630"/>
                  </a:cubicBezTo>
                  <a:cubicBezTo>
                    <a:pt x="310" y="705"/>
                    <a:pt x="402" y="738"/>
                    <a:pt x="492" y="738"/>
                  </a:cubicBezTo>
                  <a:cubicBezTo>
                    <a:pt x="680" y="738"/>
                    <a:pt x="860" y="592"/>
                    <a:pt x="860" y="371"/>
                  </a:cubicBezTo>
                  <a:cubicBezTo>
                    <a:pt x="865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7"/>
            <p:cNvSpPr/>
            <p:nvPr/>
          </p:nvSpPr>
          <p:spPr>
            <a:xfrm>
              <a:off x="7299623" y="1651198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9" y="0"/>
                  </a:moveTo>
                  <a:cubicBezTo>
                    <a:pt x="496" y="0"/>
                    <a:pt x="493" y="0"/>
                    <a:pt x="490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5" y="704"/>
                    <a:pt x="397" y="738"/>
                    <a:pt x="488" y="738"/>
                  </a:cubicBezTo>
                  <a:cubicBezTo>
                    <a:pt x="677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49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7"/>
            <p:cNvSpPr/>
            <p:nvPr/>
          </p:nvSpPr>
          <p:spPr>
            <a:xfrm>
              <a:off x="7236738" y="1632715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8" y="0"/>
                    <a:pt x="0" y="394"/>
                    <a:pt x="236" y="630"/>
                  </a:cubicBezTo>
                  <a:cubicBezTo>
                    <a:pt x="310" y="704"/>
                    <a:pt x="402" y="737"/>
                    <a:pt x="492" y="737"/>
                  </a:cubicBezTo>
                  <a:cubicBezTo>
                    <a:pt x="682" y="737"/>
                    <a:pt x="865" y="590"/>
                    <a:pt x="865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7"/>
            <p:cNvSpPr/>
            <p:nvPr/>
          </p:nvSpPr>
          <p:spPr>
            <a:xfrm>
              <a:off x="7209825" y="1707799"/>
              <a:ext cx="22515" cy="19321"/>
            </a:xfrm>
            <a:custGeom>
              <a:avLst/>
              <a:gdLst/>
              <a:ahLst/>
              <a:cxnLst/>
              <a:rect l="l" t="t" r="r" b="b"/>
              <a:pathLst>
                <a:path w="860" h="738" extrusionOk="0">
                  <a:moveTo>
                    <a:pt x="495" y="0"/>
                  </a:moveTo>
                  <a:cubicBezTo>
                    <a:pt x="163" y="0"/>
                    <a:pt x="0" y="394"/>
                    <a:pt x="231" y="630"/>
                  </a:cubicBezTo>
                  <a:cubicBezTo>
                    <a:pt x="307" y="704"/>
                    <a:pt x="399" y="737"/>
                    <a:pt x="489" y="737"/>
                  </a:cubicBezTo>
                  <a:cubicBezTo>
                    <a:pt x="679" y="737"/>
                    <a:pt x="860" y="590"/>
                    <a:pt x="860" y="365"/>
                  </a:cubicBezTo>
                  <a:cubicBezTo>
                    <a:pt x="860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7"/>
            <p:cNvSpPr/>
            <p:nvPr/>
          </p:nvSpPr>
          <p:spPr>
            <a:xfrm>
              <a:off x="7374812" y="1606928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6" y="0"/>
                  </a:moveTo>
                  <a:cubicBezTo>
                    <a:pt x="164" y="0"/>
                    <a:pt x="1" y="399"/>
                    <a:pt x="232" y="630"/>
                  </a:cubicBezTo>
                  <a:cubicBezTo>
                    <a:pt x="308" y="704"/>
                    <a:pt x="400" y="738"/>
                    <a:pt x="491" y="738"/>
                  </a:cubicBezTo>
                  <a:cubicBezTo>
                    <a:pt x="680" y="738"/>
                    <a:pt x="861" y="591"/>
                    <a:pt x="861" y="370"/>
                  </a:cubicBezTo>
                  <a:cubicBezTo>
                    <a:pt x="861" y="169"/>
                    <a:pt x="698" y="0"/>
                    <a:pt x="49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7"/>
            <p:cNvSpPr/>
            <p:nvPr/>
          </p:nvSpPr>
          <p:spPr>
            <a:xfrm>
              <a:off x="7089580" y="1805529"/>
              <a:ext cx="22672" cy="19321"/>
            </a:xfrm>
            <a:custGeom>
              <a:avLst/>
              <a:gdLst/>
              <a:ahLst/>
              <a:cxnLst/>
              <a:rect l="l" t="t" r="r" b="b"/>
              <a:pathLst>
                <a:path w="866" h="738" extrusionOk="0">
                  <a:moveTo>
                    <a:pt x="495" y="0"/>
                  </a:moveTo>
                  <a:cubicBezTo>
                    <a:pt x="169" y="0"/>
                    <a:pt x="0" y="399"/>
                    <a:pt x="236" y="629"/>
                  </a:cubicBezTo>
                  <a:cubicBezTo>
                    <a:pt x="310" y="704"/>
                    <a:pt x="402" y="737"/>
                    <a:pt x="493" y="737"/>
                  </a:cubicBezTo>
                  <a:cubicBezTo>
                    <a:pt x="682" y="737"/>
                    <a:pt x="865" y="591"/>
                    <a:pt x="865" y="370"/>
                  </a:cubicBezTo>
                  <a:cubicBezTo>
                    <a:pt x="860" y="163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7"/>
            <p:cNvSpPr/>
            <p:nvPr/>
          </p:nvSpPr>
          <p:spPr>
            <a:xfrm>
              <a:off x="7108954" y="1835819"/>
              <a:ext cx="22646" cy="19295"/>
            </a:xfrm>
            <a:custGeom>
              <a:avLst/>
              <a:gdLst/>
              <a:ahLst/>
              <a:cxnLst/>
              <a:rect l="l" t="t" r="r" b="b"/>
              <a:pathLst>
                <a:path w="865" h="737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8" y="1"/>
                    <a:pt x="0" y="395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6"/>
                  </a:cubicBezTo>
                  <a:cubicBezTo>
                    <a:pt x="865" y="167"/>
                    <a:pt x="706" y="1"/>
                    <a:pt x="50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7"/>
            <p:cNvSpPr/>
            <p:nvPr/>
          </p:nvSpPr>
          <p:spPr>
            <a:xfrm>
              <a:off x="7109949" y="1578261"/>
              <a:ext cx="313689" cy="300599"/>
            </a:xfrm>
            <a:custGeom>
              <a:avLst/>
              <a:gdLst/>
              <a:ahLst/>
              <a:cxnLst/>
              <a:rect l="l" t="t" r="r" b="b"/>
              <a:pathLst>
                <a:path w="11982" h="11482" extrusionOk="0">
                  <a:moveTo>
                    <a:pt x="11982" y="0"/>
                  </a:moveTo>
                  <a:cubicBezTo>
                    <a:pt x="11934" y="5"/>
                    <a:pt x="11881" y="5"/>
                    <a:pt x="11838" y="15"/>
                  </a:cubicBezTo>
                  <a:cubicBezTo>
                    <a:pt x="11689" y="24"/>
                    <a:pt x="11540" y="43"/>
                    <a:pt x="11396" y="63"/>
                  </a:cubicBezTo>
                  <a:lnTo>
                    <a:pt x="11396" y="1595"/>
                  </a:lnTo>
                  <a:cubicBezTo>
                    <a:pt x="11396" y="2071"/>
                    <a:pt x="11055" y="2469"/>
                    <a:pt x="10589" y="2546"/>
                  </a:cubicBezTo>
                  <a:cubicBezTo>
                    <a:pt x="9815" y="2671"/>
                    <a:pt x="9051" y="2863"/>
                    <a:pt x="8307" y="3118"/>
                  </a:cubicBezTo>
                  <a:lnTo>
                    <a:pt x="7485" y="3435"/>
                  </a:lnTo>
                  <a:cubicBezTo>
                    <a:pt x="5472" y="4232"/>
                    <a:pt x="3959" y="5405"/>
                    <a:pt x="2431" y="7168"/>
                  </a:cubicBezTo>
                  <a:cubicBezTo>
                    <a:pt x="1451" y="8292"/>
                    <a:pt x="635" y="9546"/>
                    <a:pt x="1" y="10896"/>
                  </a:cubicBezTo>
                  <a:lnTo>
                    <a:pt x="592" y="11482"/>
                  </a:lnTo>
                  <a:cubicBezTo>
                    <a:pt x="1226" y="10137"/>
                    <a:pt x="2042" y="8878"/>
                    <a:pt x="3018" y="7754"/>
                  </a:cubicBezTo>
                  <a:cubicBezTo>
                    <a:pt x="4550" y="5996"/>
                    <a:pt x="6063" y="4819"/>
                    <a:pt x="8076" y="4026"/>
                  </a:cubicBezTo>
                  <a:lnTo>
                    <a:pt x="8893" y="3709"/>
                  </a:lnTo>
                  <a:cubicBezTo>
                    <a:pt x="9892" y="3368"/>
                    <a:pt x="10930" y="3137"/>
                    <a:pt x="11982" y="3031"/>
                  </a:cubicBezTo>
                  <a:lnTo>
                    <a:pt x="11982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7"/>
            <p:cNvSpPr/>
            <p:nvPr/>
          </p:nvSpPr>
          <p:spPr>
            <a:xfrm>
              <a:off x="7098010" y="1662141"/>
              <a:ext cx="105165" cy="110113"/>
            </a:xfrm>
            <a:custGeom>
              <a:avLst/>
              <a:gdLst/>
              <a:ahLst/>
              <a:cxnLst/>
              <a:rect l="l" t="t" r="r" b="b"/>
              <a:pathLst>
                <a:path w="4017" h="4206" extrusionOk="0">
                  <a:moveTo>
                    <a:pt x="3959" y="0"/>
                  </a:moveTo>
                  <a:cubicBezTo>
                    <a:pt x="2912" y="783"/>
                    <a:pt x="1960" y="1677"/>
                    <a:pt x="1110" y="2667"/>
                  </a:cubicBezTo>
                  <a:cubicBezTo>
                    <a:pt x="697" y="3157"/>
                    <a:pt x="327" y="3632"/>
                    <a:pt x="0" y="4103"/>
                  </a:cubicBezTo>
                  <a:cubicBezTo>
                    <a:pt x="20" y="4102"/>
                    <a:pt x="38" y="4102"/>
                    <a:pt x="56" y="4102"/>
                  </a:cubicBezTo>
                  <a:cubicBezTo>
                    <a:pt x="340" y="4102"/>
                    <a:pt x="362" y="4206"/>
                    <a:pt x="552" y="4206"/>
                  </a:cubicBezTo>
                  <a:cubicBezTo>
                    <a:pt x="620" y="4206"/>
                    <a:pt x="710" y="4192"/>
                    <a:pt x="841" y="4156"/>
                  </a:cubicBezTo>
                  <a:cubicBezTo>
                    <a:pt x="1100" y="4084"/>
                    <a:pt x="1307" y="3772"/>
                    <a:pt x="1610" y="3623"/>
                  </a:cubicBezTo>
                  <a:cubicBezTo>
                    <a:pt x="1859" y="3498"/>
                    <a:pt x="2239" y="3517"/>
                    <a:pt x="2489" y="3315"/>
                  </a:cubicBezTo>
                  <a:cubicBezTo>
                    <a:pt x="2710" y="3133"/>
                    <a:pt x="2767" y="2768"/>
                    <a:pt x="2960" y="2513"/>
                  </a:cubicBezTo>
                  <a:cubicBezTo>
                    <a:pt x="3132" y="2282"/>
                    <a:pt x="3474" y="2138"/>
                    <a:pt x="3603" y="1840"/>
                  </a:cubicBezTo>
                  <a:cubicBezTo>
                    <a:pt x="3723" y="1581"/>
                    <a:pt x="3608" y="1230"/>
                    <a:pt x="3675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9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7"/>
            <p:cNvSpPr/>
            <p:nvPr/>
          </p:nvSpPr>
          <p:spPr>
            <a:xfrm>
              <a:off x="7098010" y="1662141"/>
              <a:ext cx="105165" cy="110035"/>
            </a:xfrm>
            <a:custGeom>
              <a:avLst/>
              <a:gdLst/>
              <a:ahLst/>
              <a:cxnLst/>
              <a:rect l="l" t="t" r="r" b="b"/>
              <a:pathLst>
                <a:path w="4017" h="4203" extrusionOk="0">
                  <a:moveTo>
                    <a:pt x="3954" y="0"/>
                  </a:moveTo>
                  <a:cubicBezTo>
                    <a:pt x="3714" y="183"/>
                    <a:pt x="3478" y="366"/>
                    <a:pt x="3248" y="558"/>
                  </a:cubicBezTo>
                  <a:cubicBezTo>
                    <a:pt x="3205" y="860"/>
                    <a:pt x="3296" y="1182"/>
                    <a:pt x="3190" y="1422"/>
                  </a:cubicBezTo>
                  <a:cubicBezTo>
                    <a:pt x="3056" y="1720"/>
                    <a:pt x="2715" y="1864"/>
                    <a:pt x="2542" y="2090"/>
                  </a:cubicBezTo>
                  <a:cubicBezTo>
                    <a:pt x="2349" y="2345"/>
                    <a:pt x="2297" y="2710"/>
                    <a:pt x="2071" y="2892"/>
                  </a:cubicBezTo>
                  <a:cubicBezTo>
                    <a:pt x="1821" y="3099"/>
                    <a:pt x="1446" y="3075"/>
                    <a:pt x="1192" y="3200"/>
                  </a:cubicBezTo>
                  <a:cubicBezTo>
                    <a:pt x="894" y="3354"/>
                    <a:pt x="687" y="3661"/>
                    <a:pt x="428" y="3733"/>
                  </a:cubicBezTo>
                  <a:cubicBezTo>
                    <a:pt x="361" y="3752"/>
                    <a:pt x="298" y="3767"/>
                    <a:pt x="231" y="3776"/>
                  </a:cubicBezTo>
                  <a:cubicBezTo>
                    <a:pt x="154" y="3882"/>
                    <a:pt x="72" y="3993"/>
                    <a:pt x="0" y="4098"/>
                  </a:cubicBezTo>
                  <a:cubicBezTo>
                    <a:pt x="20" y="4097"/>
                    <a:pt x="38" y="4097"/>
                    <a:pt x="55" y="4097"/>
                  </a:cubicBezTo>
                  <a:cubicBezTo>
                    <a:pt x="343" y="4097"/>
                    <a:pt x="366" y="4203"/>
                    <a:pt x="555" y="4203"/>
                  </a:cubicBezTo>
                  <a:cubicBezTo>
                    <a:pt x="623" y="4203"/>
                    <a:pt x="714" y="4189"/>
                    <a:pt x="846" y="4151"/>
                  </a:cubicBezTo>
                  <a:cubicBezTo>
                    <a:pt x="1100" y="4079"/>
                    <a:pt x="1312" y="3772"/>
                    <a:pt x="1610" y="3618"/>
                  </a:cubicBezTo>
                  <a:cubicBezTo>
                    <a:pt x="1864" y="3493"/>
                    <a:pt x="2244" y="3512"/>
                    <a:pt x="2489" y="3310"/>
                  </a:cubicBezTo>
                  <a:cubicBezTo>
                    <a:pt x="2715" y="3133"/>
                    <a:pt x="2767" y="2763"/>
                    <a:pt x="2960" y="2508"/>
                  </a:cubicBezTo>
                  <a:cubicBezTo>
                    <a:pt x="3132" y="2282"/>
                    <a:pt x="3478" y="2133"/>
                    <a:pt x="3608" y="1840"/>
                  </a:cubicBezTo>
                  <a:cubicBezTo>
                    <a:pt x="3723" y="1581"/>
                    <a:pt x="3608" y="1230"/>
                    <a:pt x="3680" y="913"/>
                  </a:cubicBezTo>
                  <a:cubicBezTo>
                    <a:pt x="3738" y="635"/>
                    <a:pt x="3997" y="366"/>
                    <a:pt x="4016" y="44"/>
                  </a:cubicBezTo>
                  <a:lnTo>
                    <a:pt x="3954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7"/>
            <p:cNvSpPr/>
            <p:nvPr/>
          </p:nvSpPr>
          <p:spPr>
            <a:xfrm>
              <a:off x="7116624" y="1783014"/>
              <a:ext cx="22541" cy="19242"/>
            </a:xfrm>
            <a:custGeom>
              <a:avLst/>
              <a:gdLst/>
              <a:ahLst/>
              <a:cxnLst/>
              <a:rect l="l" t="t" r="r" b="b"/>
              <a:pathLst>
                <a:path w="861" h="735" extrusionOk="0">
                  <a:moveTo>
                    <a:pt x="490" y="0"/>
                  </a:moveTo>
                  <a:cubicBezTo>
                    <a:pt x="164" y="0"/>
                    <a:pt x="0" y="394"/>
                    <a:pt x="231" y="625"/>
                  </a:cubicBezTo>
                  <a:cubicBezTo>
                    <a:pt x="305" y="701"/>
                    <a:pt x="398" y="735"/>
                    <a:pt x="488" y="735"/>
                  </a:cubicBezTo>
                  <a:cubicBezTo>
                    <a:pt x="678" y="735"/>
                    <a:pt x="860" y="586"/>
                    <a:pt x="860" y="365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7"/>
            <p:cNvSpPr/>
            <p:nvPr/>
          </p:nvSpPr>
          <p:spPr>
            <a:xfrm>
              <a:off x="7251949" y="1555877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0" y="0"/>
                  </a:moveTo>
                  <a:cubicBezTo>
                    <a:pt x="164" y="0"/>
                    <a:pt x="0" y="394"/>
                    <a:pt x="231" y="629"/>
                  </a:cubicBezTo>
                  <a:cubicBezTo>
                    <a:pt x="306" y="704"/>
                    <a:pt x="398" y="737"/>
                    <a:pt x="488" y="737"/>
                  </a:cubicBezTo>
                  <a:cubicBezTo>
                    <a:pt x="678" y="737"/>
                    <a:pt x="860" y="591"/>
                    <a:pt x="860" y="370"/>
                  </a:cubicBezTo>
                  <a:cubicBezTo>
                    <a:pt x="860" y="163"/>
                    <a:pt x="697" y="0"/>
                    <a:pt x="49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7"/>
            <p:cNvSpPr/>
            <p:nvPr/>
          </p:nvSpPr>
          <p:spPr>
            <a:xfrm>
              <a:off x="7295093" y="1648056"/>
              <a:ext cx="22646" cy="19268"/>
            </a:xfrm>
            <a:custGeom>
              <a:avLst/>
              <a:gdLst/>
              <a:ahLst/>
              <a:cxnLst/>
              <a:rect l="l" t="t" r="r" b="b"/>
              <a:pathLst>
                <a:path w="865" h="736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8" y="0"/>
                    <a:pt x="0" y="394"/>
                    <a:pt x="236" y="625"/>
                  </a:cubicBezTo>
                  <a:cubicBezTo>
                    <a:pt x="311" y="702"/>
                    <a:pt x="404" y="736"/>
                    <a:pt x="495" y="736"/>
                  </a:cubicBezTo>
                  <a:cubicBezTo>
                    <a:pt x="684" y="736"/>
                    <a:pt x="865" y="589"/>
                    <a:pt x="865" y="365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7"/>
            <p:cNvSpPr/>
            <p:nvPr/>
          </p:nvSpPr>
          <p:spPr>
            <a:xfrm>
              <a:off x="7232209" y="1629442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495" y="0"/>
                  </a:moveTo>
                  <a:cubicBezTo>
                    <a:pt x="164" y="0"/>
                    <a:pt x="0" y="399"/>
                    <a:pt x="236" y="630"/>
                  </a:cubicBezTo>
                  <a:cubicBezTo>
                    <a:pt x="310" y="704"/>
                    <a:pt x="402" y="738"/>
                    <a:pt x="492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4"/>
                    <a:pt x="697" y="0"/>
                    <a:pt x="495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7"/>
            <p:cNvSpPr/>
            <p:nvPr/>
          </p:nvSpPr>
          <p:spPr>
            <a:xfrm>
              <a:off x="7205296" y="1704527"/>
              <a:ext cx="22646" cy="19321"/>
            </a:xfrm>
            <a:custGeom>
              <a:avLst/>
              <a:gdLst/>
              <a:ahLst/>
              <a:cxnLst/>
              <a:rect l="l" t="t" r="r" b="b"/>
              <a:pathLst>
                <a:path w="865" h="738" extrusionOk="0">
                  <a:moveTo>
                    <a:pt x="503" y="0"/>
                  </a:moveTo>
                  <a:cubicBezTo>
                    <a:pt x="501" y="0"/>
                    <a:pt x="498" y="0"/>
                    <a:pt x="495" y="0"/>
                  </a:cubicBezTo>
                  <a:cubicBezTo>
                    <a:pt x="163" y="0"/>
                    <a:pt x="0" y="399"/>
                    <a:pt x="231" y="630"/>
                  </a:cubicBezTo>
                  <a:cubicBezTo>
                    <a:pt x="307" y="704"/>
                    <a:pt x="399" y="738"/>
                    <a:pt x="490" y="738"/>
                  </a:cubicBezTo>
                  <a:cubicBezTo>
                    <a:pt x="680" y="738"/>
                    <a:pt x="860" y="591"/>
                    <a:pt x="860" y="370"/>
                  </a:cubicBezTo>
                  <a:cubicBezTo>
                    <a:pt x="865" y="167"/>
                    <a:pt x="701" y="0"/>
                    <a:pt x="503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7"/>
            <p:cNvSpPr/>
            <p:nvPr/>
          </p:nvSpPr>
          <p:spPr>
            <a:xfrm>
              <a:off x="7370413" y="1603655"/>
              <a:ext cx="22541" cy="19321"/>
            </a:xfrm>
            <a:custGeom>
              <a:avLst/>
              <a:gdLst/>
              <a:ahLst/>
              <a:cxnLst/>
              <a:rect l="l" t="t" r="r" b="b"/>
              <a:pathLst>
                <a:path w="861" h="738" extrusionOk="0">
                  <a:moveTo>
                    <a:pt x="491" y="1"/>
                  </a:moveTo>
                  <a:cubicBezTo>
                    <a:pt x="164" y="1"/>
                    <a:pt x="1" y="399"/>
                    <a:pt x="231" y="630"/>
                  </a:cubicBezTo>
                  <a:cubicBezTo>
                    <a:pt x="306" y="704"/>
                    <a:pt x="398" y="738"/>
                    <a:pt x="489" y="738"/>
                  </a:cubicBezTo>
                  <a:cubicBezTo>
                    <a:pt x="678" y="738"/>
                    <a:pt x="861" y="592"/>
                    <a:pt x="861" y="370"/>
                  </a:cubicBezTo>
                  <a:cubicBezTo>
                    <a:pt x="861" y="164"/>
                    <a:pt x="697" y="1"/>
                    <a:pt x="4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87"/>
            <p:cNvSpPr/>
            <p:nvPr/>
          </p:nvSpPr>
          <p:spPr>
            <a:xfrm>
              <a:off x="7085051" y="1802361"/>
              <a:ext cx="22672" cy="19268"/>
            </a:xfrm>
            <a:custGeom>
              <a:avLst/>
              <a:gdLst/>
              <a:ahLst/>
              <a:cxnLst/>
              <a:rect l="l" t="t" r="r" b="b"/>
              <a:pathLst>
                <a:path w="866" h="736" extrusionOk="0">
                  <a:moveTo>
                    <a:pt x="504" y="1"/>
                  </a:moveTo>
                  <a:cubicBezTo>
                    <a:pt x="501" y="1"/>
                    <a:pt x="498" y="1"/>
                    <a:pt x="495" y="1"/>
                  </a:cubicBezTo>
                  <a:cubicBezTo>
                    <a:pt x="169" y="1"/>
                    <a:pt x="0" y="395"/>
                    <a:pt x="236" y="625"/>
                  </a:cubicBezTo>
                  <a:cubicBezTo>
                    <a:pt x="310" y="702"/>
                    <a:pt x="403" y="735"/>
                    <a:pt x="493" y="735"/>
                  </a:cubicBezTo>
                  <a:cubicBezTo>
                    <a:pt x="683" y="735"/>
                    <a:pt x="865" y="587"/>
                    <a:pt x="865" y="366"/>
                  </a:cubicBezTo>
                  <a:cubicBezTo>
                    <a:pt x="865" y="167"/>
                    <a:pt x="702" y="1"/>
                    <a:pt x="504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87"/>
            <p:cNvSpPr/>
            <p:nvPr/>
          </p:nvSpPr>
          <p:spPr>
            <a:xfrm>
              <a:off x="7104555" y="1832547"/>
              <a:ext cx="22515" cy="19268"/>
            </a:xfrm>
            <a:custGeom>
              <a:avLst/>
              <a:gdLst/>
              <a:ahLst/>
              <a:cxnLst/>
              <a:rect l="l" t="t" r="r" b="b"/>
              <a:pathLst>
                <a:path w="860" h="736" extrusionOk="0">
                  <a:moveTo>
                    <a:pt x="495" y="1"/>
                  </a:moveTo>
                  <a:cubicBezTo>
                    <a:pt x="163" y="1"/>
                    <a:pt x="0" y="395"/>
                    <a:pt x="231" y="625"/>
                  </a:cubicBezTo>
                  <a:cubicBezTo>
                    <a:pt x="307" y="702"/>
                    <a:pt x="400" y="735"/>
                    <a:pt x="490" y="735"/>
                  </a:cubicBezTo>
                  <a:cubicBezTo>
                    <a:pt x="680" y="735"/>
                    <a:pt x="860" y="587"/>
                    <a:pt x="860" y="366"/>
                  </a:cubicBezTo>
                  <a:cubicBezTo>
                    <a:pt x="860" y="164"/>
                    <a:pt x="697" y="1"/>
                    <a:pt x="495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7"/>
            <p:cNvSpPr/>
            <p:nvPr/>
          </p:nvSpPr>
          <p:spPr>
            <a:xfrm>
              <a:off x="7139008" y="1744661"/>
              <a:ext cx="84928" cy="95845"/>
            </a:xfrm>
            <a:custGeom>
              <a:avLst/>
              <a:gdLst/>
              <a:ahLst/>
              <a:cxnLst/>
              <a:rect l="l" t="t" r="r" b="b"/>
              <a:pathLst>
                <a:path w="3244" h="3661" extrusionOk="0">
                  <a:moveTo>
                    <a:pt x="2811" y="0"/>
                  </a:moveTo>
                  <a:cubicBezTo>
                    <a:pt x="2685" y="0"/>
                    <a:pt x="2565" y="11"/>
                    <a:pt x="2460" y="58"/>
                  </a:cubicBezTo>
                  <a:cubicBezTo>
                    <a:pt x="2167" y="187"/>
                    <a:pt x="2018" y="528"/>
                    <a:pt x="1792" y="701"/>
                  </a:cubicBezTo>
                  <a:cubicBezTo>
                    <a:pt x="1533" y="893"/>
                    <a:pt x="1168" y="951"/>
                    <a:pt x="985" y="1172"/>
                  </a:cubicBezTo>
                  <a:cubicBezTo>
                    <a:pt x="783" y="1422"/>
                    <a:pt x="807" y="1801"/>
                    <a:pt x="678" y="2051"/>
                  </a:cubicBezTo>
                  <a:cubicBezTo>
                    <a:pt x="529" y="2354"/>
                    <a:pt x="217" y="2560"/>
                    <a:pt x="144" y="2820"/>
                  </a:cubicBezTo>
                  <a:cubicBezTo>
                    <a:pt x="0" y="3334"/>
                    <a:pt x="221" y="3204"/>
                    <a:pt x="202" y="3661"/>
                  </a:cubicBezTo>
                  <a:cubicBezTo>
                    <a:pt x="202" y="3661"/>
                    <a:pt x="226" y="3656"/>
                    <a:pt x="265" y="3656"/>
                  </a:cubicBezTo>
                  <a:cubicBezTo>
                    <a:pt x="745" y="2858"/>
                    <a:pt x="1293" y="2104"/>
                    <a:pt x="1903" y="1403"/>
                  </a:cubicBezTo>
                  <a:cubicBezTo>
                    <a:pt x="2321" y="913"/>
                    <a:pt x="2768" y="451"/>
                    <a:pt x="3243" y="14"/>
                  </a:cubicBezTo>
                  <a:lnTo>
                    <a:pt x="3224" y="5"/>
                  </a:lnTo>
                  <a:cubicBezTo>
                    <a:pt x="3190" y="6"/>
                    <a:pt x="3157" y="7"/>
                    <a:pt x="3123" y="7"/>
                  </a:cubicBezTo>
                  <a:cubicBezTo>
                    <a:pt x="3018" y="7"/>
                    <a:pt x="2912" y="0"/>
                    <a:pt x="2811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7"/>
            <p:cNvSpPr/>
            <p:nvPr/>
          </p:nvSpPr>
          <p:spPr>
            <a:xfrm>
              <a:off x="7288810" y="1516371"/>
              <a:ext cx="142000" cy="98227"/>
            </a:xfrm>
            <a:custGeom>
              <a:avLst/>
              <a:gdLst/>
              <a:ahLst/>
              <a:cxnLst/>
              <a:rect l="l" t="t" r="r" b="b"/>
              <a:pathLst>
                <a:path w="5424" h="3752" extrusionOk="0">
                  <a:moveTo>
                    <a:pt x="2315" y="0"/>
                  </a:moveTo>
                  <a:cubicBezTo>
                    <a:pt x="2277" y="0"/>
                    <a:pt x="2236" y="12"/>
                    <a:pt x="2195" y="39"/>
                  </a:cubicBezTo>
                  <a:cubicBezTo>
                    <a:pt x="1312" y="630"/>
                    <a:pt x="259" y="2114"/>
                    <a:pt x="24" y="3512"/>
                  </a:cubicBezTo>
                  <a:cubicBezTo>
                    <a:pt x="1" y="3641"/>
                    <a:pt x="105" y="3751"/>
                    <a:pt x="224" y="3751"/>
                  </a:cubicBezTo>
                  <a:cubicBezTo>
                    <a:pt x="252" y="3751"/>
                    <a:pt x="280" y="3746"/>
                    <a:pt x="307" y="3733"/>
                  </a:cubicBezTo>
                  <a:cubicBezTo>
                    <a:pt x="1816" y="3123"/>
                    <a:pt x="3406" y="2734"/>
                    <a:pt x="5025" y="2580"/>
                  </a:cubicBezTo>
                  <a:cubicBezTo>
                    <a:pt x="5068" y="2576"/>
                    <a:pt x="5107" y="2571"/>
                    <a:pt x="5155" y="2571"/>
                  </a:cubicBezTo>
                  <a:cubicBezTo>
                    <a:pt x="5424" y="2571"/>
                    <a:pt x="5424" y="2162"/>
                    <a:pt x="5155" y="2162"/>
                  </a:cubicBezTo>
                  <a:cubicBezTo>
                    <a:pt x="4280" y="2186"/>
                    <a:pt x="2277" y="2537"/>
                    <a:pt x="519" y="3210"/>
                  </a:cubicBezTo>
                  <a:cubicBezTo>
                    <a:pt x="860" y="1922"/>
                    <a:pt x="1826" y="784"/>
                    <a:pt x="2431" y="385"/>
                  </a:cubicBezTo>
                  <a:cubicBezTo>
                    <a:pt x="2617" y="254"/>
                    <a:pt x="2493" y="0"/>
                    <a:pt x="23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7"/>
            <p:cNvSpPr/>
            <p:nvPr/>
          </p:nvSpPr>
          <p:spPr>
            <a:xfrm>
              <a:off x="7060102" y="1516528"/>
              <a:ext cx="194308" cy="308531"/>
            </a:xfrm>
            <a:custGeom>
              <a:avLst/>
              <a:gdLst/>
              <a:ahLst/>
              <a:cxnLst/>
              <a:rect l="l" t="t" r="r" b="b"/>
              <a:pathLst>
                <a:path w="7422" h="11785" extrusionOk="0">
                  <a:moveTo>
                    <a:pt x="5056" y="6096"/>
                  </a:moveTo>
                  <a:cubicBezTo>
                    <a:pt x="4922" y="6360"/>
                    <a:pt x="4883" y="6485"/>
                    <a:pt x="4893" y="6917"/>
                  </a:cubicBezTo>
                  <a:cubicBezTo>
                    <a:pt x="4907" y="7321"/>
                    <a:pt x="4893" y="7374"/>
                    <a:pt x="4542" y="7662"/>
                  </a:cubicBezTo>
                  <a:cubicBezTo>
                    <a:pt x="4263" y="7883"/>
                    <a:pt x="4191" y="7964"/>
                    <a:pt x="4018" y="8354"/>
                  </a:cubicBezTo>
                  <a:cubicBezTo>
                    <a:pt x="3850" y="8733"/>
                    <a:pt x="3812" y="8781"/>
                    <a:pt x="3370" y="8872"/>
                  </a:cubicBezTo>
                  <a:cubicBezTo>
                    <a:pt x="3014" y="8949"/>
                    <a:pt x="2904" y="8993"/>
                    <a:pt x="2548" y="9295"/>
                  </a:cubicBezTo>
                  <a:cubicBezTo>
                    <a:pt x="2433" y="9396"/>
                    <a:pt x="2327" y="9487"/>
                    <a:pt x="2231" y="9516"/>
                  </a:cubicBezTo>
                  <a:cubicBezTo>
                    <a:pt x="2126" y="9544"/>
                    <a:pt x="2061" y="9556"/>
                    <a:pt x="2010" y="9556"/>
                  </a:cubicBezTo>
                  <a:cubicBezTo>
                    <a:pt x="1947" y="9556"/>
                    <a:pt x="1904" y="9538"/>
                    <a:pt x="1833" y="9511"/>
                  </a:cubicBezTo>
                  <a:cubicBezTo>
                    <a:pt x="2116" y="9122"/>
                    <a:pt x="2404" y="8733"/>
                    <a:pt x="2717" y="8368"/>
                  </a:cubicBezTo>
                  <a:cubicBezTo>
                    <a:pt x="3423" y="7537"/>
                    <a:pt x="4211" y="6778"/>
                    <a:pt x="5056" y="6096"/>
                  </a:cubicBezTo>
                  <a:close/>
                  <a:moveTo>
                    <a:pt x="7135" y="0"/>
                  </a:moveTo>
                  <a:cubicBezTo>
                    <a:pt x="7077" y="0"/>
                    <a:pt x="7018" y="27"/>
                    <a:pt x="6973" y="91"/>
                  </a:cubicBezTo>
                  <a:cubicBezTo>
                    <a:pt x="5950" y="1522"/>
                    <a:pt x="5556" y="3285"/>
                    <a:pt x="5709" y="5087"/>
                  </a:cubicBezTo>
                  <a:cubicBezTo>
                    <a:pt x="3327" y="6754"/>
                    <a:pt x="1405" y="9026"/>
                    <a:pt x="69" y="11495"/>
                  </a:cubicBezTo>
                  <a:cubicBezTo>
                    <a:pt x="0" y="11654"/>
                    <a:pt x="128" y="11785"/>
                    <a:pt x="261" y="11785"/>
                  </a:cubicBezTo>
                  <a:cubicBezTo>
                    <a:pt x="322" y="11785"/>
                    <a:pt x="385" y="11757"/>
                    <a:pt x="430" y="11692"/>
                  </a:cubicBezTo>
                  <a:cubicBezTo>
                    <a:pt x="771" y="11068"/>
                    <a:pt x="1146" y="10463"/>
                    <a:pt x="1559" y="9876"/>
                  </a:cubicBezTo>
                  <a:cubicBezTo>
                    <a:pt x="1738" y="9890"/>
                    <a:pt x="1805" y="9972"/>
                    <a:pt x="1997" y="9972"/>
                  </a:cubicBezTo>
                  <a:cubicBezTo>
                    <a:pt x="2082" y="9972"/>
                    <a:pt x="2191" y="9956"/>
                    <a:pt x="2347" y="9910"/>
                  </a:cubicBezTo>
                  <a:cubicBezTo>
                    <a:pt x="2659" y="9819"/>
                    <a:pt x="2875" y="9502"/>
                    <a:pt x="3149" y="9367"/>
                  </a:cubicBezTo>
                  <a:cubicBezTo>
                    <a:pt x="3245" y="9324"/>
                    <a:pt x="3351" y="9295"/>
                    <a:pt x="3456" y="9276"/>
                  </a:cubicBezTo>
                  <a:cubicBezTo>
                    <a:pt x="4047" y="9151"/>
                    <a:pt x="4182" y="9007"/>
                    <a:pt x="4398" y="8522"/>
                  </a:cubicBezTo>
                  <a:cubicBezTo>
                    <a:pt x="4537" y="8200"/>
                    <a:pt x="4571" y="8166"/>
                    <a:pt x="4801" y="7979"/>
                  </a:cubicBezTo>
                  <a:cubicBezTo>
                    <a:pt x="5277" y="7599"/>
                    <a:pt x="5325" y="7412"/>
                    <a:pt x="5306" y="6903"/>
                  </a:cubicBezTo>
                  <a:cubicBezTo>
                    <a:pt x="5296" y="6538"/>
                    <a:pt x="5311" y="6494"/>
                    <a:pt x="5460" y="6216"/>
                  </a:cubicBezTo>
                  <a:cubicBezTo>
                    <a:pt x="5551" y="6048"/>
                    <a:pt x="5647" y="5855"/>
                    <a:pt x="5661" y="5639"/>
                  </a:cubicBezTo>
                  <a:cubicBezTo>
                    <a:pt x="5791" y="5548"/>
                    <a:pt x="5911" y="5447"/>
                    <a:pt x="6036" y="5361"/>
                  </a:cubicBezTo>
                  <a:cubicBezTo>
                    <a:pt x="6099" y="5317"/>
                    <a:pt x="6132" y="5245"/>
                    <a:pt x="6127" y="5173"/>
                  </a:cubicBezTo>
                  <a:cubicBezTo>
                    <a:pt x="5964" y="3453"/>
                    <a:pt x="6300" y="1734"/>
                    <a:pt x="7304" y="331"/>
                  </a:cubicBezTo>
                  <a:cubicBezTo>
                    <a:pt x="7421" y="169"/>
                    <a:pt x="7282" y="0"/>
                    <a:pt x="713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7"/>
            <p:cNvSpPr/>
            <p:nvPr/>
          </p:nvSpPr>
          <p:spPr>
            <a:xfrm>
              <a:off x="7118536" y="1678216"/>
              <a:ext cx="208785" cy="205984"/>
            </a:xfrm>
            <a:custGeom>
              <a:avLst/>
              <a:gdLst/>
              <a:ahLst/>
              <a:cxnLst/>
              <a:rect l="l" t="t" r="r" b="b"/>
              <a:pathLst>
                <a:path w="7975" h="7868" extrusionOk="0">
                  <a:moveTo>
                    <a:pt x="3525" y="2749"/>
                  </a:moveTo>
                  <a:lnTo>
                    <a:pt x="3525" y="2749"/>
                  </a:lnTo>
                  <a:cubicBezTo>
                    <a:pt x="2603" y="3643"/>
                    <a:pt x="1791" y="4637"/>
                    <a:pt x="1104" y="5723"/>
                  </a:cubicBezTo>
                  <a:cubicBezTo>
                    <a:pt x="1085" y="5665"/>
                    <a:pt x="1080" y="5603"/>
                    <a:pt x="1133" y="5411"/>
                  </a:cubicBezTo>
                  <a:cubicBezTo>
                    <a:pt x="1162" y="5319"/>
                    <a:pt x="1253" y="5209"/>
                    <a:pt x="1354" y="5094"/>
                  </a:cubicBezTo>
                  <a:cubicBezTo>
                    <a:pt x="1652" y="4743"/>
                    <a:pt x="1700" y="4632"/>
                    <a:pt x="1772" y="4277"/>
                  </a:cubicBezTo>
                  <a:cubicBezTo>
                    <a:pt x="1868" y="3830"/>
                    <a:pt x="1916" y="3792"/>
                    <a:pt x="2296" y="3624"/>
                  </a:cubicBezTo>
                  <a:cubicBezTo>
                    <a:pt x="2685" y="3451"/>
                    <a:pt x="2766" y="3379"/>
                    <a:pt x="2987" y="3100"/>
                  </a:cubicBezTo>
                  <a:cubicBezTo>
                    <a:pt x="3223" y="2807"/>
                    <a:pt x="3300" y="2754"/>
                    <a:pt x="3525" y="2749"/>
                  </a:cubicBezTo>
                  <a:close/>
                  <a:moveTo>
                    <a:pt x="7745" y="1"/>
                  </a:moveTo>
                  <a:cubicBezTo>
                    <a:pt x="7720" y="1"/>
                    <a:pt x="7695" y="5"/>
                    <a:pt x="7671" y="16"/>
                  </a:cubicBezTo>
                  <a:cubicBezTo>
                    <a:pt x="6297" y="549"/>
                    <a:pt x="5039" y="1337"/>
                    <a:pt x="3963" y="2341"/>
                  </a:cubicBezTo>
                  <a:cubicBezTo>
                    <a:pt x="3950" y="2341"/>
                    <a:pt x="3937" y="2341"/>
                    <a:pt x="3924" y="2341"/>
                  </a:cubicBezTo>
                  <a:cubicBezTo>
                    <a:pt x="3806" y="2341"/>
                    <a:pt x="3691" y="2333"/>
                    <a:pt x="3578" y="2333"/>
                  </a:cubicBezTo>
                  <a:cubicBezTo>
                    <a:pt x="3435" y="2333"/>
                    <a:pt x="3294" y="2346"/>
                    <a:pt x="3156" y="2408"/>
                  </a:cubicBezTo>
                  <a:cubicBezTo>
                    <a:pt x="2810" y="2562"/>
                    <a:pt x="2646" y="2927"/>
                    <a:pt x="2449" y="3076"/>
                  </a:cubicBezTo>
                  <a:cubicBezTo>
                    <a:pt x="2348" y="3148"/>
                    <a:pt x="2238" y="3206"/>
                    <a:pt x="2123" y="3249"/>
                  </a:cubicBezTo>
                  <a:cubicBezTo>
                    <a:pt x="1642" y="3465"/>
                    <a:pt x="1498" y="3600"/>
                    <a:pt x="1368" y="4195"/>
                  </a:cubicBezTo>
                  <a:cubicBezTo>
                    <a:pt x="1311" y="4488"/>
                    <a:pt x="1292" y="4536"/>
                    <a:pt x="1037" y="4829"/>
                  </a:cubicBezTo>
                  <a:cubicBezTo>
                    <a:pt x="917" y="4969"/>
                    <a:pt x="782" y="5122"/>
                    <a:pt x="730" y="5300"/>
                  </a:cubicBezTo>
                  <a:cubicBezTo>
                    <a:pt x="566" y="5872"/>
                    <a:pt x="792" y="5829"/>
                    <a:pt x="773" y="6194"/>
                  </a:cubicBezTo>
                  <a:cubicBezTo>
                    <a:pt x="773" y="6203"/>
                    <a:pt x="787" y="6213"/>
                    <a:pt x="787" y="6227"/>
                  </a:cubicBezTo>
                  <a:cubicBezTo>
                    <a:pt x="523" y="6665"/>
                    <a:pt x="283" y="7116"/>
                    <a:pt x="67" y="7582"/>
                  </a:cubicBezTo>
                  <a:cubicBezTo>
                    <a:pt x="0" y="7743"/>
                    <a:pt x="132" y="7867"/>
                    <a:pt x="263" y="7867"/>
                  </a:cubicBezTo>
                  <a:cubicBezTo>
                    <a:pt x="332" y="7867"/>
                    <a:pt x="400" y="7834"/>
                    <a:pt x="441" y="7755"/>
                  </a:cubicBezTo>
                  <a:cubicBezTo>
                    <a:pt x="1066" y="6424"/>
                    <a:pt x="1873" y="5185"/>
                    <a:pt x="2839" y="4075"/>
                  </a:cubicBezTo>
                  <a:cubicBezTo>
                    <a:pt x="4419" y="2250"/>
                    <a:pt x="5908" y="1154"/>
                    <a:pt x="7816" y="400"/>
                  </a:cubicBezTo>
                  <a:cubicBezTo>
                    <a:pt x="7921" y="357"/>
                    <a:pt x="7974" y="237"/>
                    <a:pt x="7931" y="131"/>
                  </a:cubicBezTo>
                  <a:cubicBezTo>
                    <a:pt x="7902" y="50"/>
                    <a:pt x="7825" y="1"/>
                    <a:pt x="7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7"/>
            <p:cNvSpPr/>
            <p:nvPr/>
          </p:nvSpPr>
          <p:spPr>
            <a:xfrm>
              <a:off x="7335018" y="1652193"/>
              <a:ext cx="94169" cy="28693"/>
            </a:xfrm>
            <a:custGeom>
              <a:avLst/>
              <a:gdLst/>
              <a:ahLst/>
              <a:cxnLst/>
              <a:rect l="l" t="t" r="r" b="b"/>
              <a:pathLst>
                <a:path w="3597" h="1096" extrusionOk="0">
                  <a:moveTo>
                    <a:pt x="3379" y="0"/>
                  </a:moveTo>
                  <a:cubicBezTo>
                    <a:pt x="3373" y="0"/>
                    <a:pt x="3367" y="0"/>
                    <a:pt x="3361" y="1"/>
                  </a:cubicBezTo>
                  <a:cubicBezTo>
                    <a:pt x="2294" y="111"/>
                    <a:pt x="1242" y="342"/>
                    <a:pt x="229" y="693"/>
                  </a:cubicBezTo>
                  <a:cubicBezTo>
                    <a:pt x="0" y="770"/>
                    <a:pt x="81" y="1095"/>
                    <a:pt x="288" y="1095"/>
                  </a:cubicBezTo>
                  <a:cubicBezTo>
                    <a:pt x="311" y="1095"/>
                    <a:pt x="337" y="1091"/>
                    <a:pt x="363" y="1082"/>
                  </a:cubicBezTo>
                  <a:cubicBezTo>
                    <a:pt x="1348" y="741"/>
                    <a:pt x="2371" y="520"/>
                    <a:pt x="3404" y="414"/>
                  </a:cubicBezTo>
                  <a:cubicBezTo>
                    <a:pt x="3519" y="400"/>
                    <a:pt x="3596" y="299"/>
                    <a:pt x="3587" y="188"/>
                  </a:cubicBezTo>
                  <a:cubicBezTo>
                    <a:pt x="3573" y="79"/>
                    <a:pt x="3482" y="0"/>
                    <a:pt x="337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6" name="Google Shape;17666;p87"/>
          <p:cNvGrpSpPr/>
          <p:nvPr/>
        </p:nvGrpSpPr>
        <p:grpSpPr>
          <a:xfrm>
            <a:off x="7935247" y="1516162"/>
            <a:ext cx="381704" cy="368588"/>
            <a:chOff x="7935247" y="1516162"/>
            <a:chExt cx="381704" cy="368588"/>
          </a:xfrm>
        </p:grpSpPr>
        <p:sp>
          <p:nvSpPr>
            <p:cNvPr id="17667" name="Google Shape;17667;p87"/>
            <p:cNvSpPr/>
            <p:nvPr/>
          </p:nvSpPr>
          <p:spPr>
            <a:xfrm>
              <a:off x="8127801" y="1641773"/>
              <a:ext cx="52098" cy="51496"/>
            </a:xfrm>
            <a:custGeom>
              <a:avLst/>
              <a:gdLst/>
              <a:ahLst/>
              <a:cxnLst/>
              <a:rect l="l" t="t" r="r" b="b"/>
              <a:pathLst>
                <a:path w="1990" h="1967" extrusionOk="0">
                  <a:moveTo>
                    <a:pt x="808" y="0"/>
                  </a:moveTo>
                  <a:lnTo>
                    <a:pt x="111" y="697"/>
                  </a:lnTo>
                  <a:cubicBezTo>
                    <a:pt x="1" y="812"/>
                    <a:pt x="1" y="990"/>
                    <a:pt x="111" y="1100"/>
                  </a:cubicBezTo>
                  <a:lnTo>
                    <a:pt x="890" y="1883"/>
                  </a:lnTo>
                  <a:cubicBezTo>
                    <a:pt x="947" y="1939"/>
                    <a:pt x="1021" y="1966"/>
                    <a:pt x="1093" y="1966"/>
                  </a:cubicBezTo>
                  <a:cubicBezTo>
                    <a:pt x="1166" y="1966"/>
                    <a:pt x="1238" y="1939"/>
                    <a:pt x="1293" y="1883"/>
                  </a:cubicBezTo>
                  <a:lnTo>
                    <a:pt x="1990" y="1187"/>
                  </a:lnTo>
                  <a:cubicBezTo>
                    <a:pt x="1735" y="1052"/>
                    <a:pt x="1505" y="884"/>
                    <a:pt x="1303" y="682"/>
                  </a:cubicBezTo>
                  <a:cubicBezTo>
                    <a:pt x="1101" y="485"/>
                    <a:pt x="933" y="255"/>
                    <a:pt x="80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7"/>
            <p:cNvSpPr/>
            <p:nvPr/>
          </p:nvSpPr>
          <p:spPr>
            <a:xfrm>
              <a:off x="8130707" y="1661879"/>
              <a:ext cx="49323" cy="31259"/>
            </a:xfrm>
            <a:custGeom>
              <a:avLst/>
              <a:gdLst/>
              <a:ahLst/>
              <a:cxnLst/>
              <a:rect l="l" t="t" r="r" b="b"/>
              <a:pathLst>
                <a:path w="1884" h="1194" extrusionOk="0">
                  <a:moveTo>
                    <a:pt x="0" y="327"/>
                  </a:moveTo>
                  <a:lnTo>
                    <a:pt x="274" y="606"/>
                  </a:lnTo>
                  <a:cubicBezTo>
                    <a:pt x="282" y="613"/>
                    <a:pt x="289" y="620"/>
                    <a:pt x="297" y="626"/>
                  </a:cubicBezTo>
                  <a:lnTo>
                    <a:pt x="297" y="626"/>
                  </a:lnTo>
                  <a:lnTo>
                    <a:pt x="0" y="327"/>
                  </a:lnTo>
                  <a:close/>
                  <a:moveTo>
                    <a:pt x="1283" y="1"/>
                  </a:moveTo>
                  <a:lnTo>
                    <a:pt x="678" y="606"/>
                  </a:lnTo>
                  <a:cubicBezTo>
                    <a:pt x="622" y="661"/>
                    <a:pt x="550" y="689"/>
                    <a:pt x="478" y="689"/>
                  </a:cubicBezTo>
                  <a:cubicBezTo>
                    <a:pt x="414" y="689"/>
                    <a:pt x="350" y="668"/>
                    <a:pt x="297" y="626"/>
                  </a:cubicBezTo>
                  <a:lnTo>
                    <a:pt x="297" y="626"/>
                  </a:lnTo>
                  <a:lnTo>
                    <a:pt x="779" y="1111"/>
                  </a:lnTo>
                  <a:cubicBezTo>
                    <a:pt x="836" y="1166"/>
                    <a:pt x="910" y="1193"/>
                    <a:pt x="982" y="1193"/>
                  </a:cubicBezTo>
                  <a:cubicBezTo>
                    <a:pt x="1055" y="1193"/>
                    <a:pt x="1127" y="1166"/>
                    <a:pt x="1182" y="1111"/>
                  </a:cubicBezTo>
                  <a:lnTo>
                    <a:pt x="1884" y="414"/>
                  </a:lnTo>
                  <a:cubicBezTo>
                    <a:pt x="1663" y="308"/>
                    <a:pt x="1461" y="169"/>
                    <a:pt x="1283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7"/>
            <p:cNvSpPr/>
            <p:nvPr/>
          </p:nvSpPr>
          <p:spPr>
            <a:xfrm>
              <a:off x="7938022" y="1671435"/>
              <a:ext cx="213210" cy="207581"/>
            </a:xfrm>
            <a:custGeom>
              <a:avLst/>
              <a:gdLst/>
              <a:ahLst/>
              <a:cxnLst/>
              <a:rect l="l" t="t" r="r" b="b"/>
              <a:pathLst>
                <a:path w="8144" h="7929" extrusionOk="0">
                  <a:moveTo>
                    <a:pt x="7394" y="1"/>
                  </a:moveTo>
                  <a:cubicBezTo>
                    <a:pt x="7043" y="299"/>
                    <a:pt x="6433" y="971"/>
                    <a:pt x="5934" y="2355"/>
                  </a:cubicBezTo>
                  <a:cubicBezTo>
                    <a:pt x="5479" y="3617"/>
                    <a:pt x="4678" y="4123"/>
                    <a:pt x="3486" y="4123"/>
                  </a:cubicBezTo>
                  <a:cubicBezTo>
                    <a:pt x="3480" y="4123"/>
                    <a:pt x="3475" y="4123"/>
                    <a:pt x="3469" y="4123"/>
                  </a:cubicBezTo>
                  <a:cubicBezTo>
                    <a:pt x="3467" y="4123"/>
                    <a:pt x="3466" y="4123"/>
                    <a:pt x="3464" y="4123"/>
                  </a:cubicBezTo>
                  <a:cubicBezTo>
                    <a:pt x="898" y="4123"/>
                    <a:pt x="1" y="7678"/>
                    <a:pt x="169" y="7846"/>
                  </a:cubicBezTo>
                  <a:cubicBezTo>
                    <a:pt x="202" y="7875"/>
                    <a:pt x="236" y="7904"/>
                    <a:pt x="279" y="7923"/>
                  </a:cubicBezTo>
                  <a:cubicBezTo>
                    <a:pt x="285" y="7926"/>
                    <a:pt x="292" y="7928"/>
                    <a:pt x="299" y="7928"/>
                  </a:cubicBezTo>
                  <a:cubicBezTo>
                    <a:pt x="577" y="7928"/>
                    <a:pt x="1702" y="5145"/>
                    <a:pt x="3656" y="5145"/>
                  </a:cubicBezTo>
                  <a:cubicBezTo>
                    <a:pt x="3682" y="5145"/>
                    <a:pt x="3707" y="5145"/>
                    <a:pt x="3733" y="5146"/>
                  </a:cubicBezTo>
                  <a:cubicBezTo>
                    <a:pt x="3775" y="5148"/>
                    <a:pt x="3816" y="5148"/>
                    <a:pt x="3858" y="5148"/>
                  </a:cubicBezTo>
                  <a:cubicBezTo>
                    <a:pt x="5097" y="5148"/>
                    <a:pt x="6296" y="4449"/>
                    <a:pt x="6923" y="2710"/>
                  </a:cubicBezTo>
                  <a:cubicBezTo>
                    <a:pt x="7418" y="1341"/>
                    <a:pt x="8004" y="851"/>
                    <a:pt x="8143" y="750"/>
                  </a:cubicBezTo>
                  <a:lnTo>
                    <a:pt x="8139" y="746"/>
                  </a:lnTo>
                  <a:lnTo>
                    <a:pt x="7394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7"/>
            <p:cNvSpPr/>
            <p:nvPr/>
          </p:nvSpPr>
          <p:spPr>
            <a:xfrm>
              <a:off x="8131466" y="1671435"/>
              <a:ext cx="9948" cy="9844"/>
            </a:xfrm>
            <a:custGeom>
              <a:avLst/>
              <a:gdLst/>
              <a:ahLst/>
              <a:cxnLst/>
              <a:rect l="l" t="t" r="r" b="b"/>
              <a:pathLst>
                <a:path w="380" h="376" extrusionOk="0">
                  <a:moveTo>
                    <a:pt x="380" y="376"/>
                  </a:moveTo>
                  <a:lnTo>
                    <a:pt x="380" y="3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7"/>
            <p:cNvSpPr/>
            <p:nvPr/>
          </p:nvSpPr>
          <p:spPr>
            <a:xfrm>
              <a:off x="7941294" y="1681514"/>
              <a:ext cx="209937" cy="197371"/>
            </a:xfrm>
            <a:custGeom>
              <a:avLst/>
              <a:gdLst/>
              <a:ahLst/>
              <a:cxnLst/>
              <a:rect l="l" t="t" r="r" b="b"/>
              <a:pathLst>
                <a:path w="8019" h="7539" extrusionOk="0">
                  <a:moveTo>
                    <a:pt x="7653" y="0"/>
                  </a:moveTo>
                  <a:cubicBezTo>
                    <a:pt x="7519" y="101"/>
                    <a:pt x="6928" y="596"/>
                    <a:pt x="6433" y="1960"/>
                  </a:cubicBezTo>
                  <a:cubicBezTo>
                    <a:pt x="5806" y="3699"/>
                    <a:pt x="4611" y="4398"/>
                    <a:pt x="3360" y="4398"/>
                  </a:cubicBezTo>
                  <a:cubicBezTo>
                    <a:pt x="3318" y="4398"/>
                    <a:pt x="3276" y="4397"/>
                    <a:pt x="3234" y="4396"/>
                  </a:cubicBezTo>
                  <a:cubicBezTo>
                    <a:pt x="3206" y="4395"/>
                    <a:pt x="3178" y="4394"/>
                    <a:pt x="3151" y="4394"/>
                  </a:cubicBezTo>
                  <a:cubicBezTo>
                    <a:pt x="1645" y="4394"/>
                    <a:pt x="635" y="6053"/>
                    <a:pt x="121" y="6808"/>
                  </a:cubicBezTo>
                  <a:cubicBezTo>
                    <a:pt x="20" y="7163"/>
                    <a:pt x="0" y="7408"/>
                    <a:pt x="39" y="7451"/>
                  </a:cubicBezTo>
                  <a:cubicBezTo>
                    <a:pt x="73" y="7485"/>
                    <a:pt x="106" y="7514"/>
                    <a:pt x="149" y="7533"/>
                  </a:cubicBezTo>
                  <a:cubicBezTo>
                    <a:pt x="155" y="7537"/>
                    <a:pt x="162" y="7538"/>
                    <a:pt x="169" y="7538"/>
                  </a:cubicBezTo>
                  <a:cubicBezTo>
                    <a:pt x="447" y="7538"/>
                    <a:pt x="1572" y="4755"/>
                    <a:pt x="3526" y="4755"/>
                  </a:cubicBezTo>
                  <a:cubicBezTo>
                    <a:pt x="3552" y="4755"/>
                    <a:pt x="3578" y="4755"/>
                    <a:pt x="3603" y="4756"/>
                  </a:cubicBezTo>
                  <a:cubicBezTo>
                    <a:pt x="3649" y="4758"/>
                    <a:pt x="3695" y="4759"/>
                    <a:pt x="3740" y="4759"/>
                  </a:cubicBezTo>
                  <a:cubicBezTo>
                    <a:pt x="4979" y="4759"/>
                    <a:pt x="6173" y="4058"/>
                    <a:pt x="6798" y="2321"/>
                  </a:cubicBezTo>
                  <a:cubicBezTo>
                    <a:pt x="7293" y="951"/>
                    <a:pt x="7879" y="466"/>
                    <a:pt x="8018" y="365"/>
                  </a:cubicBezTo>
                  <a:cubicBezTo>
                    <a:pt x="8014" y="361"/>
                    <a:pt x="8014" y="361"/>
                    <a:pt x="8009" y="356"/>
                  </a:cubicBezTo>
                  <a:lnTo>
                    <a:pt x="765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7"/>
            <p:cNvSpPr/>
            <p:nvPr/>
          </p:nvSpPr>
          <p:spPr>
            <a:xfrm>
              <a:off x="8134215" y="1523125"/>
              <a:ext cx="178757" cy="156164"/>
            </a:xfrm>
            <a:custGeom>
              <a:avLst/>
              <a:gdLst/>
              <a:ahLst/>
              <a:cxnLst/>
              <a:rect l="l" t="t" r="r" b="b"/>
              <a:pathLst>
                <a:path w="6828" h="5965" extrusionOk="0">
                  <a:moveTo>
                    <a:pt x="4614" y="1"/>
                  </a:moveTo>
                  <a:cubicBezTo>
                    <a:pt x="3998" y="1"/>
                    <a:pt x="3290" y="199"/>
                    <a:pt x="2638" y="516"/>
                  </a:cubicBezTo>
                  <a:cubicBezTo>
                    <a:pt x="2413" y="627"/>
                    <a:pt x="2192" y="747"/>
                    <a:pt x="1980" y="881"/>
                  </a:cubicBezTo>
                  <a:cubicBezTo>
                    <a:pt x="1702" y="1064"/>
                    <a:pt x="1437" y="1275"/>
                    <a:pt x="1202" y="1510"/>
                  </a:cubicBezTo>
                  <a:cubicBezTo>
                    <a:pt x="1" y="2711"/>
                    <a:pt x="73" y="4230"/>
                    <a:pt x="1058" y="5214"/>
                  </a:cubicBezTo>
                  <a:cubicBezTo>
                    <a:pt x="1543" y="5700"/>
                    <a:pt x="2158" y="5965"/>
                    <a:pt x="2801" y="5965"/>
                  </a:cubicBezTo>
                  <a:cubicBezTo>
                    <a:pt x="3462" y="5965"/>
                    <a:pt x="4153" y="5684"/>
                    <a:pt x="4762" y="5075"/>
                  </a:cubicBezTo>
                  <a:cubicBezTo>
                    <a:pt x="5963" y="3869"/>
                    <a:pt x="6827" y="1410"/>
                    <a:pt x="5843" y="430"/>
                  </a:cubicBezTo>
                  <a:cubicBezTo>
                    <a:pt x="5545" y="130"/>
                    <a:pt x="5109" y="1"/>
                    <a:pt x="4614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7"/>
            <p:cNvSpPr/>
            <p:nvPr/>
          </p:nvSpPr>
          <p:spPr>
            <a:xfrm>
              <a:off x="8153981" y="1527183"/>
              <a:ext cx="158991" cy="152001"/>
            </a:xfrm>
            <a:custGeom>
              <a:avLst/>
              <a:gdLst/>
              <a:ahLst/>
              <a:cxnLst/>
              <a:rect l="l" t="t" r="r" b="b"/>
              <a:pathLst>
                <a:path w="6073" h="5806" extrusionOk="0">
                  <a:moveTo>
                    <a:pt x="4694" y="1"/>
                  </a:moveTo>
                  <a:lnTo>
                    <a:pt x="4694" y="1"/>
                  </a:lnTo>
                  <a:cubicBezTo>
                    <a:pt x="5198" y="1144"/>
                    <a:pt x="4401" y="3186"/>
                    <a:pt x="3344" y="4252"/>
                  </a:cubicBezTo>
                  <a:cubicBezTo>
                    <a:pt x="2737" y="4862"/>
                    <a:pt x="2043" y="5142"/>
                    <a:pt x="1380" y="5142"/>
                  </a:cubicBezTo>
                  <a:cubicBezTo>
                    <a:pt x="887" y="5142"/>
                    <a:pt x="411" y="4988"/>
                    <a:pt x="0" y="4699"/>
                  </a:cubicBezTo>
                  <a:lnTo>
                    <a:pt x="0" y="4699"/>
                  </a:lnTo>
                  <a:cubicBezTo>
                    <a:pt x="87" y="4829"/>
                    <a:pt x="192" y="4949"/>
                    <a:pt x="303" y="5059"/>
                  </a:cubicBezTo>
                  <a:cubicBezTo>
                    <a:pt x="788" y="5542"/>
                    <a:pt x="1402" y="5805"/>
                    <a:pt x="2044" y="5805"/>
                  </a:cubicBezTo>
                  <a:cubicBezTo>
                    <a:pt x="2707" y="5805"/>
                    <a:pt x="3399" y="5525"/>
                    <a:pt x="4011" y="4915"/>
                  </a:cubicBezTo>
                  <a:cubicBezTo>
                    <a:pt x="5213" y="3714"/>
                    <a:pt x="6072" y="1255"/>
                    <a:pt x="5088" y="275"/>
                  </a:cubicBezTo>
                  <a:cubicBezTo>
                    <a:pt x="4977" y="159"/>
                    <a:pt x="4838" y="68"/>
                    <a:pt x="4694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7"/>
            <p:cNvSpPr/>
            <p:nvPr/>
          </p:nvSpPr>
          <p:spPr>
            <a:xfrm>
              <a:off x="8041145" y="1521633"/>
              <a:ext cx="92232" cy="80503"/>
            </a:xfrm>
            <a:custGeom>
              <a:avLst/>
              <a:gdLst/>
              <a:ahLst/>
              <a:cxnLst/>
              <a:rect l="l" t="t" r="r" b="b"/>
              <a:pathLst>
                <a:path w="3523" h="3075" extrusionOk="0">
                  <a:moveTo>
                    <a:pt x="2382" y="1"/>
                  </a:moveTo>
                  <a:cubicBezTo>
                    <a:pt x="1797" y="1"/>
                    <a:pt x="1052" y="348"/>
                    <a:pt x="621" y="780"/>
                  </a:cubicBezTo>
                  <a:cubicBezTo>
                    <a:pt x="1" y="1399"/>
                    <a:pt x="39" y="2187"/>
                    <a:pt x="544" y="2692"/>
                  </a:cubicBezTo>
                  <a:cubicBezTo>
                    <a:pt x="794" y="2939"/>
                    <a:pt x="1110" y="3075"/>
                    <a:pt x="1441" y="3075"/>
                  </a:cubicBezTo>
                  <a:cubicBezTo>
                    <a:pt x="1783" y="3075"/>
                    <a:pt x="2141" y="2930"/>
                    <a:pt x="2456" y="2615"/>
                  </a:cubicBezTo>
                  <a:cubicBezTo>
                    <a:pt x="3075" y="1995"/>
                    <a:pt x="3522" y="727"/>
                    <a:pt x="3018" y="222"/>
                  </a:cubicBezTo>
                  <a:cubicBezTo>
                    <a:pt x="2863" y="67"/>
                    <a:pt x="2638" y="1"/>
                    <a:pt x="238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7"/>
            <p:cNvSpPr/>
            <p:nvPr/>
          </p:nvSpPr>
          <p:spPr>
            <a:xfrm>
              <a:off x="8049339" y="1522419"/>
              <a:ext cx="84038" cy="79613"/>
            </a:xfrm>
            <a:custGeom>
              <a:avLst/>
              <a:gdLst/>
              <a:ahLst/>
              <a:cxnLst/>
              <a:rect l="l" t="t" r="r" b="b"/>
              <a:pathLst>
                <a:path w="3210" h="3041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2508" y="605"/>
                    <a:pt x="2119" y="1547"/>
                    <a:pt x="1609" y="2056"/>
                  </a:cubicBezTo>
                  <a:cubicBezTo>
                    <a:pt x="1297" y="2369"/>
                    <a:pt x="941" y="2513"/>
                    <a:pt x="599" y="2513"/>
                  </a:cubicBezTo>
                  <a:cubicBezTo>
                    <a:pt x="389" y="2513"/>
                    <a:pt x="185" y="2458"/>
                    <a:pt x="0" y="2354"/>
                  </a:cubicBezTo>
                  <a:lnTo>
                    <a:pt x="0" y="2354"/>
                  </a:lnTo>
                  <a:cubicBezTo>
                    <a:pt x="63" y="2465"/>
                    <a:pt x="139" y="2566"/>
                    <a:pt x="226" y="2657"/>
                  </a:cubicBezTo>
                  <a:cubicBezTo>
                    <a:pt x="476" y="2905"/>
                    <a:pt x="793" y="3040"/>
                    <a:pt x="1123" y="3040"/>
                  </a:cubicBezTo>
                  <a:cubicBezTo>
                    <a:pt x="1465" y="3040"/>
                    <a:pt x="1823" y="2895"/>
                    <a:pt x="2138" y="2580"/>
                  </a:cubicBezTo>
                  <a:cubicBezTo>
                    <a:pt x="2758" y="1960"/>
                    <a:pt x="3209" y="697"/>
                    <a:pt x="2700" y="188"/>
                  </a:cubicBezTo>
                  <a:cubicBezTo>
                    <a:pt x="2604" y="96"/>
                    <a:pt x="2489" y="34"/>
                    <a:pt x="23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7"/>
            <p:cNvSpPr/>
            <p:nvPr/>
          </p:nvSpPr>
          <p:spPr>
            <a:xfrm>
              <a:off x="8037768" y="1582790"/>
              <a:ext cx="26939" cy="26468"/>
            </a:xfrm>
            <a:custGeom>
              <a:avLst/>
              <a:gdLst/>
              <a:ahLst/>
              <a:cxnLst/>
              <a:rect l="l" t="t" r="r" b="b"/>
              <a:pathLst>
                <a:path w="1029" h="1011" extrusionOk="0">
                  <a:moveTo>
                    <a:pt x="418" y="0"/>
                  </a:moveTo>
                  <a:lnTo>
                    <a:pt x="58" y="360"/>
                  </a:lnTo>
                  <a:cubicBezTo>
                    <a:pt x="0" y="418"/>
                    <a:pt x="0" y="509"/>
                    <a:pt x="58" y="567"/>
                  </a:cubicBezTo>
                  <a:lnTo>
                    <a:pt x="457" y="971"/>
                  </a:lnTo>
                  <a:cubicBezTo>
                    <a:pt x="485" y="997"/>
                    <a:pt x="524" y="1010"/>
                    <a:pt x="562" y="1010"/>
                  </a:cubicBezTo>
                  <a:cubicBezTo>
                    <a:pt x="601" y="1010"/>
                    <a:pt x="639" y="997"/>
                    <a:pt x="668" y="971"/>
                  </a:cubicBezTo>
                  <a:lnTo>
                    <a:pt x="1028" y="610"/>
                  </a:lnTo>
                  <a:cubicBezTo>
                    <a:pt x="899" y="543"/>
                    <a:pt x="778" y="456"/>
                    <a:pt x="673" y="356"/>
                  </a:cubicBezTo>
                  <a:cubicBezTo>
                    <a:pt x="572" y="250"/>
                    <a:pt x="485" y="130"/>
                    <a:pt x="418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7"/>
            <p:cNvSpPr/>
            <p:nvPr/>
          </p:nvSpPr>
          <p:spPr>
            <a:xfrm>
              <a:off x="7939907" y="1598000"/>
              <a:ext cx="109956" cy="107129"/>
            </a:xfrm>
            <a:custGeom>
              <a:avLst/>
              <a:gdLst/>
              <a:ahLst/>
              <a:cxnLst/>
              <a:rect l="l" t="t" r="r" b="b"/>
              <a:pathLst>
                <a:path w="4200" h="4092" extrusionOk="0">
                  <a:moveTo>
                    <a:pt x="3810" y="0"/>
                  </a:moveTo>
                  <a:cubicBezTo>
                    <a:pt x="3632" y="154"/>
                    <a:pt x="3315" y="505"/>
                    <a:pt x="3056" y="1216"/>
                  </a:cubicBezTo>
                  <a:cubicBezTo>
                    <a:pt x="2821" y="1869"/>
                    <a:pt x="2407" y="2129"/>
                    <a:pt x="1788" y="2129"/>
                  </a:cubicBezTo>
                  <a:cubicBezTo>
                    <a:pt x="462" y="2129"/>
                    <a:pt x="1" y="3964"/>
                    <a:pt x="87" y="4050"/>
                  </a:cubicBezTo>
                  <a:cubicBezTo>
                    <a:pt x="101" y="4065"/>
                    <a:pt x="121" y="4079"/>
                    <a:pt x="140" y="4089"/>
                  </a:cubicBezTo>
                  <a:cubicBezTo>
                    <a:pt x="143" y="4090"/>
                    <a:pt x="146" y="4091"/>
                    <a:pt x="150" y="4091"/>
                  </a:cubicBezTo>
                  <a:cubicBezTo>
                    <a:pt x="297" y="4091"/>
                    <a:pt x="874" y="2656"/>
                    <a:pt x="1879" y="2656"/>
                  </a:cubicBezTo>
                  <a:cubicBezTo>
                    <a:pt x="1893" y="2656"/>
                    <a:pt x="1908" y="2656"/>
                    <a:pt x="1922" y="2657"/>
                  </a:cubicBezTo>
                  <a:cubicBezTo>
                    <a:pt x="1950" y="2659"/>
                    <a:pt x="1979" y="2659"/>
                    <a:pt x="2007" y="2659"/>
                  </a:cubicBezTo>
                  <a:cubicBezTo>
                    <a:pt x="2314" y="2659"/>
                    <a:pt x="2613" y="2564"/>
                    <a:pt x="2869" y="2388"/>
                  </a:cubicBezTo>
                  <a:cubicBezTo>
                    <a:pt x="3003" y="2297"/>
                    <a:pt x="3123" y="2181"/>
                    <a:pt x="3219" y="2047"/>
                  </a:cubicBezTo>
                  <a:cubicBezTo>
                    <a:pt x="3368" y="1850"/>
                    <a:pt x="3488" y="1634"/>
                    <a:pt x="3570" y="1398"/>
                  </a:cubicBezTo>
                  <a:cubicBezTo>
                    <a:pt x="3825" y="687"/>
                    <a:pt x="4127" y="438"/>
                    <a:pt x="4199" y="390"/>
                  </a:cubicBezTo>
                  <a:lnTo>
                    <a:pt x="4195" y="38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7"/>
            <p:cNvSpPr/>
            <p:nvPr/>
          </p:nvSpPr>
          <p:spPr>
            <a:xfrm>
              <a:off x="8213724" y="1695809"/>
              <a:ext cx="92206" cy="80451"/>
            </a:xfrm>
            <a:custGeom>
              <a:avLst/>
              <a:gdLst/>
              <a:ahLst/>
              <a:cxnLst/>
              <a:rect l="l" t="t" r="r" b="b"/>
              <a:pathLst>
                <a:path w="3522" h="3073" extrusionOk="0">
                  <a:moveTo>
                    <a:pt x="2378" y="1"/>
                  </a:moveTo>
                  <a:cubicBezTo>
                    <a:pt x="1794" y="1"/>
                    <a:pt x="1050" y="346"/>
                    <a:pt x="620" y="780"/>
                  </a:cubicBezTo>
                  <a:cubicBezTo>
                    <a:pt x="0" y="1400"/>
                    <a:pt x="38" y="2188"/>
                    <a:pt x="543" y="2687"/>
                  </a:cubicBezTo>
                  <a:cubicBezTo>
                    <a:pt x="794" y="2936"/>
                    <a:pt x="1112" y="3073"/>
                    <a:pt x="1444" y="3073"/>
                  </a:cubicBezTo>
                  <a:cubicBezTo>
                    <a:pt x="1785" y="3073"/>
                    <a:pt x="2141" y="2929"/>
                    <a:pt x="2455" y="2615"/>
                  </a:cubicBezTo>
                  <a:cubicBezTo>
                    <a:pt x="3079" y="1996"/>
                    <a:pt x="3521" y="727"/>
                    <a:pt x="3017" y="223"/>
                  </a:cubicBezTo>
                  <a:cubicBezTo>
                    <a:pt x="2861" y="67"/>
                    <a:pt x="2635" y="1"/>
                    <a:pt x="237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7"/>
            <p:cNvSpPr/>
            <p:nvPr/>
          </p:nvSpPr>
          <p:spPr>
            <a:xfrm>
              <a:off x="8221630" y="1696463"/>
              <a:ext cx="84169" cy="79744"/>
            </a:xfrm>
            <a:custGeom>
              <a:avLst/>
              <a:gdLst/>
              <a:ahLst/>
              <a:cxnLst/>
              <a:rect l="l" t="t" r="r" b="b"/>
              <a:pathLst>
                <a:path w="3215" h="3046" extrusionOk="0">
                  <a:moveTo>
                    <a:pt x="2340" y="1"/>
                  </a:moveTo>
                  <a:lnTo>
                    <a:pt x="2340" y="1"/>
                  </a:lnTo>
                  <a:cubicBezTo>
                    <a:pt x="2480" y="606"/>
                    <a:pt x="2095" y="1529"/>
                    <a:pt x="1591" y="2028"/>
                  </a:cubicBezTo>
                  <a:cubicBezTo>
                    <a:pt x="1277" y="2342"/>
                    <a:pt x="921" y="2487"/>
                    <a:pt x="579" y="2487"/>
                  </a:cubicBezTo>
                  <a:cubicBezTo>
                    <a:pt x="378" y="2487"/>
                    <a:pt x="181" y="2437"/>
                    <a:pt x="1" y="2340"/>
                  </a:cubicBezTo>
                  <a:lnTo>
                    <a:pt x="1" y="2340"/>
                  </a:lnTo>
                  <a:cubicBezTo>
                    <a:pt x="63" y="2461"/>
                    <a:pt x="145" y="2566"/>
                    <a:pt x="241" y="2662"/>
                  </a:cubicBezTo>
                  <a:cubicBezTo>
                    <a:pt x="491" y="2910"/>
                    <a:pt x="808" y="3046"/>
                    <a:pt x="1138" y="3046"/>
                  </a:cubicBezTo>
                  <a:cubicBezTo>
                    <a:pt x="1480" y="3046"/>
                    <a:pt x="1838" y="2901"/>
                    <a:pt x="2153" y="2585"/>
                  </a:cubicBezTo>
                  <a:cubicBezTo>
                    <a:pt x="2773" y="1966"/>
                    <a:pt x="3215" y="698"/>
                    <a:pt x="2710" y="193"/>
                  </a:cubicBezTo>
                  <a:cubicBezTo>
                    <a:pt x="2609" y="97"/>
                    <a:pt x="2480" y="30"/>
                    <a:pt x="2340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7"/>
            <p:cNvSpPr/>
            <p:nvPr/>
          </p:nvSpPr>
          <p:spPr>
            <a:xfrm>
              <a:off x="8210320" y="1756834"/>
              <a:ext cx="26939" cy="26573"/>
            </a:xfrm>
            <a:custGeom>
              <a:avLst/>
              <a:gdLst/>
              <a:ahLst/>
              <a:cxnLst/>
              <a:rect l="l" t="t" r="r" b="b"/>
              <a:pathLst>
                <a:path w="1029" h="1015" extrusionOk="0">
                  <a:moveTo>
                    <a:pt x="418" y="1"/>
                  </a:moveTo>
                  <a:lnTo>
                    <a:pt x="58" y="361"/>
                  </a:lnTo>
                  <a:cubicBezTo>
                    <a:pt x="0" y="419"/>
                    <a:pt x="0" y="515"/>
                    <a:pt x="58" y="573"/>
                  </a:cubicBezTo>
                  <a:lnTo>
                    <a:pt x="457" y="971"/>
                  </a:lnTo>
                  <a:cubicBezTo>
                    <a:pt x="486" y="1000"/>
                    <a:pt x="523" y="1015"/>
                    <a:pt x="561" y="1015"/>
                  </a:cubicBezTo>
                  <a:cubicBezTo>
                    <a:pt x="598" y="1015"/>
                    <a:pt x="637" y="1000"/>
                    <a:pt x="668" y="971"/>
                  </a:cubicBezTo>
                  <a:lnTo>
                    <a:pt x="1028" y="611"/>
                  </a:lnTo>
                  <a:cubicBezTo>
                    <a:pt x="894" y="544"/>
                    <a:pt x="774" y="457"/>
                    <a:pt x="673" y="356"/>
                  </a:cubicBezTo>
                  <a:cubicBezTo>
                    <a:pt x="567" y="251"/>
                    <a:pt x="481" y="135"/>
                    <a:pt x="418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7"/>
            <p:cNvSpPr/>
            <p:nvPr/>
          </p:nvSpPr>
          <p:spPr>
            <a:xfrm>
              <a:off x="8112459" y="1772176"/>
              <a:ext cx="109825" cy="107129"/>
            </a:xfrm>
            <a:custGeom>
              <a:avLst/>
              <a:gdLst/>
              <a:ahLst/>
              <a:cxnLst/>
              <a:rect l="l" t="t" r="r" b="b"/>
              <a:pathLst>
                <a:path w="4195" h="4092" extrusionOk="0">
                  <a:moveTo>
                    <a:pt x="3810" y="1"/>
                  </a:moveTo>
                  <a:cubicBezTo>
                    <a:pt x="3628" y="155"/>
                    <a:pt x="3316" y="505"/>
                    <a:pt x="3056" y="1216"/>
                  </a:cubicBezTo>
                  <a:cubicBezTo>
                    <a:pt x="2821" y="1870"/>
                    <a:pt x="2408" y="2129"/>
                    <a:pt x="1788" y="2129"/>
                  </a:cubicBezTo>
                  <a:cubicBezTo>
                    <a:pt x="462" y="2129"/>
                    <a:pt x="1" y="3964"/>
                    <a:pt x="82" y="4051"/>
                  </a:cubicBezTo>
                  <a:cubicBezTo>
                    <a:pt x="102" y="4065"/>
                    <a:pt x="121" y="4080"/>
                    <a:pt x="140" y="4089"/>
                  </a:cubicBezTo>
                  <a:cubicBezTo>
                    <a:pt x="143" y="4091"/>
                    <a:pt x="147" y="4092"/>
                    <a:pt x="150" y="4092"/>
                  </a:cubicBezTo>
                  <a:cubicBezTo>
                    <a:pt x="297" y="4092"/>
                    <a:pt x="870" y="2657"/>
                    <a:pt x="1879" y="2657"/>
                  </a:cubicBezTo>
                  <a:cubicBezTo>
                    <a:pt x="1893" y="2657"/>
                    <a:pt x="1908" y="2657"/>
                    <a:pt x="1922" y="2658"/>
                  </a:cubicBezTo>
                  <a:cubicBezTo>
                    <a:pt x="1945" y="2659"/>
                    <a:pt x="1967" y="2659"/>
                    <a:pt x="1989" y="2659"/>
                  </a:cubicBezTo>
                  <a:cubicBezTo>
                    <a:pt x="2307" y="2659"/>
                    <a:pt x="2618" y="2563"/>
                    <a:pt x="2883" y="2379"/>
                  </a:cubicBezTo>
                  <a:cubicBezTo>
                    <a:pt x="3018" y="2288"/>
                    <a:pt x="3224" y="2047"/>
                    <a:pt x="3224" y="2047"/>
                  </a:cubicBezTo>
                  <a:cubicBezTo>
                    <a:pt x="3373" y="1850"/>
                    <a:pt x="3489" y="1634"/>
                    <a:pt x="3570" y="1399"/>
                  </a:cubicBezTo>
                  <a:cubicBezTo>
                    <a:pt x="3820" y="688"/>
                    <a:pt x="4127" y="438"/>
                    <a:pt x="4195" y="390"/>
                  </a:cubicBezTo>
                  <a:lnTo>
                    <a:pt x="4195" y="385"/>
                  </a:lnTo>
                  <a:lnTo>
                    <a:pt x="381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87"/>
            <p:cNvSpPr/>
            <p:nvPr/>
          </p:nvSpPr>
          <p:spPr>
            <a:xfrm>
              <a:off x="7935247" y="1517680"/>
              <a:ext cx="378013" cy="366651"/>
            </a:xfrm>
            <a:custGeom>
              <a:avLst/>
              <a:gdLst/>
              <a:ahLst/>
              <a:cxnLst/>
              <a:rect l="l" t="t" r="r" b="b"/>
              <a:pathLst>
                <a:path w="14439" h="14005" extrusionOk="0">
                  <a:moveTo>
                    <a:pt x="8115" y="5076"/>
                  </a:moveTo>
                  <a:cubicBezTo>
                    <a:pt x="8331" y="5422"/>
                    <a:pt x="8624" y="5715"/>
                    <a:pt x="8970" y="5941"/>
                  </a:cubicBezTo>
                  <a:cubicBezTo>
                    <a:pt x="8984" y="5946"/>
                    <a:pt x="8989" y="5956"/>
                    <a:pt x="9004" y="5965"/>
                  </a:cubicBezTo>
                  <a:cubicBezTo>
                    <a:pt x="8494" y="6450"/>
                    <a:pt x="8504" y="6494"/>
                    <a:pt x="8437" y="6494"/>
                  </a:cubicBezTo>
                  <a:cubicBezTo>
                    <a:pt x="8370" y="6494"/>
                    <a:pt x="8398" y="6465"/>
                    <a:pt x="7606" y="5691"/>
                  </a:cubicBezTo>
                  <a:cubicBezTo>
                    <a:pt x="7591" y="5677"/>
                    <a:pt x="7582" y="5658"/>
                    <a:pt x="7586" y="5639"/>
                  </a:cubicBezTo>
                  <a:cubicBezTo>
                    <a:pt x="7586" y="5576"/>
                    <a:pt x="7634" y="5581"/>
                    <a:pt x="8115" y="5076"/>
                  </a:cubicBezTo>
                  <a:close/>
                  <a:moveTo>
                    <a:pt x="7490" y="6157"/>
                  </a:moveTo>
                  <a:lnTo>
                    <a:pt x="7947" y="6614"/>
                  </a:lnTo>
                  <a:cubicBezTo>
                    <a:pt x="7683" y="6868"/>
                    <a:pt x="7226" y="7430"/>
                    <a:pt x="6837" y="8516"/>
                  </a:cubicBezTo>
                  <a:cubicBezTo>
                    <a:pt x="6301" y="10002"/>
                    <a:pt x="5283" y="10815"/>
                    <a:pt x="3964" y="10815"/>
                  </a:cubicBezTo>
                  <a:cubicBezTo>
                    <a:pt x="3923" y="10815"/>
                    <a:pt x="3881" y="10814"/>
                    <a:pt x="3839" y="10812"/>
                  </a:cubicBezTo>
                  <a:cubicBezTo>
                    <a:pt x="3811" y="10811"/>
                    <a:pt x="3783" y="10811"/>
                    <a:pt x="3755" y="10811"/>
                  </a:cubicBezTo>
                  <a:cubicBezTo>
                    <a:pt x="2231" y="10811"/>
                    <a:pt x="1206" y="12341"/>
                    <a:pt x="649" y="13166"/>
                  </a:cubicBezTo>
                  <a:cubicBezTo>
                    <a:pt x="597" y="13253"/>
                    <a:pt x="534" y="13344"/>
                    <a:pt x="476" y="13421"/>
                  </a:cubicBezTo>
                  <a:cubicBezTo>
                    <a:pt x="563" y="12969"/>
                    <a:pt x="885" y="11985"/>
                    <a:pt x="1557" y="11206"/>
                  </a:cubicBezTo>
                  <a:cubicBezTo>
                    <a:pt x="2091" y="10587"/>
                    <a:pt x="2758" y="10198"/>
                    <a:pt x="3575" y="10198"/>
                  </a:cubicBezTo>
                  <a:cubicBezTo>
                    <a:pt x="4915" y="10198"/>
                    <a:pt x="5761" y="9592"/>
                    <a:pt x="6227" y="8295"/>
                  </a:cubicBezTo>
                  <a:cubicBezTo>
                    <a:pt x="6654" y="7118"/>
                    <a:pt x="7159" y="6479"/>
                    <a:pt x="7490" y="6157"/>
                  </a:cubicBezTo>
                  <a:close/>
                  <a:moveTo>
                    <a:pt x="12199" y="1"/>
                  </a:moveTo>
                  <a:cubicBezTo>
                    <a:pt x="11652" y="1"/>
                    <a:pt x="11014" y="150"/>
                    <a:pt x="10325" y="455"/>
                  </a:cubicBezTo>
                  <a:cubicBezTo>
                    <a:pt x="10120" y="557"/>
                    <a:pt x="10222" y="845"/>
                    <a:pt x="10415" y="845"/>
                  </a:cubicBezTo>
                  <a:cubicBezTo>
                    <a:pt x="10440" y="845"/>
                    <a:pt x="10466" y="840"/>
                    <a:pt x="10493" y="830"/>
                  </a:cubicBezTo>
                  <a:cubicBezTo>
                    <a:pt x="11113" y="552"/>
                    <a:pt x="11706" y="414"/>
                    <a:pt x="12203" y="414"/>
                  </a:cubicBezTo>
                  <a:cubicBezTo>
                    <a:pt x="12670" y="414"/>
                    <a:pt x="13052" y="535"/>
                    <a:pt x="13294" y="777"/>
                  </a:cubicBezTo>
                  <a:cubicBezTo>
                    <a:pt x="14192" y="1680"/>
                    <a:pt x="13294" y="4048"/>
                    <a:pt x="12213" y="5134"/>
                  </a:cubicBezTo>
                  <a:cubicBezTo>
                    <a:pt x="11634" y="5712"/>
                    <a:pt x="10997" y="5953"/>
                    <a:pt x="10402" y="5953"/>
                  </a:cubicBezTo>
                  <a:cubicBezTo>
                    <a:pt x="8368" y="5953"/>
                    <a:pt x="6814" y="3135"/>
                    <a:pt x="9691" y="1262"/>
                  </a:cubicBezTo>
                  <a:cubicBezTo>
                    <a:pt x="9877" y="1139"/>
                    <a:pt x="9758" y="884"/>
                    <a:pt x="9581" y="884"/>
                  </a:cubicBezTo>
                  <a:cubicBezTo>
                    <a:pt x="9544" y="884"/>
                    <a:pt x="9505" y="895"/>
                    <a:pt x="9465" y="921"/>
                  </a:cubicBezTo>
                  <a:cubicBezTo>
                    <a:pt x="7750" y="2036"/>
                    <a:pt x="7409" y="3530"/>
                    <a:pt x="7913" y="4697"/>
                  </a:cubicBezTo>
                  <a:lnTo>
                    <a:pt x="7317" y="5293"/>
                  </a:lnTo>
                  <a:cubicBezTo>
                    <a:pt x="7173" y="5432"/>
                    <a:pt x="7135" y="5653"/>
                    <a:pt x="7221" y="5840"/>
                  </a:cubicBezTo>
                  <a:cubicBezTo>
                    <a:pt x="6861" y="6186"/>
                    <a:pt x="6299" y="6883"/>
                    <a:pt x="5843" y="8151"/>
                  </a:cubicBezTo>
                  <a:cubicBezTo>
                    <a:pt x="5415" y="9342"/>
                    <a:pt x="4685" y="9780"/>
                    <a:pt x="3570" y="9784"/>
                  </a:cubicBezTo>
                  <a:cubicBezTo>
                    <a:pt x="1658" y="9784"/>
                    <a:pt x="702" y="11600"/>
                    <a:pt x="376" y="12383"/>
                  </a:cubicBezTo>
                  <a:cubicBezTo>
                    <a:pt x="255" y="12667"/>
                    <a:pt x="159" y="12960"/>
                    <a:pt x="92" y="13263"/>
                  </a:cubicBezTo>
                  <a:cubicBezTo>
                    <a:pt x="1" y="13690"/>
                    <a:pt x="25" y="13825"/>
                    <a:pt x="275" y="13969"/>
                  </a:cubicBezTo>
                  <a:cubicBezTo>
                    <a:pt x="317" y="13994"/>
                    <a:pt x="358" y="14005"/>
                    <a:pt x="398" y="14005"/>
                  </a:cubicBezTo>
                  <a:cubicBezTo>
                    <a:pt x="511" y="14005"/>
                    <a:pt x="613" y="13916"/>
                    <a:pt x="702" y="13805"/>
                  </a:cubicBezTo>
                  <a:cubicBezTo>
                    <a:pt x="1119" y="13294"/>
                    <a:pt x="2175" y="11219"/>
                    <a:pt x="3755" y="11219"/>
                  </a:cubicBezTo>
                  <a:cubicBezTo>
                    <a:pt x="3778" y="11219"/>
                    <a:pt x="3802" y="11220"/>
                    <a:pt x="3825" y="11221"/>
                  </a:cubicBezTo>
                  <a:cubicBezTo>
                    <a:pt x="3872" y="11223"/>
                    <a:pt x="3919" y="11223"/>
                    <a:pt x="3965" y="11223"/>
                  </a:cubicBezTo>
                  <a:cubicBezTo>
                    <a:pt x="5553" y="11223"/>
                    <a:pt x="6671" y="10191"/>
                    <a:pt x="7226" y="8651"/>
                  </a:cubicBezTo>
                  <a:cubicBezTo>
                    <a:pt x="7620" y="7555"/>
                    <a:pt x="8072" y="7056"/>
                    <a:pt x="8269" y="6873"/>
                  </a:cubicBezTo>
                  <a:cubicBezTo>
                    <a:pt x="8326" y="6894"/>
                    <a:pt x="8385" y="6904"/>
                    <a:pt x="8443" y="6904"/>
                  </a:cubicBezTo>
                  <a:cubicBezTo>
                    <a:pt x="8570" y="6904"/>
                    <a:pt x="8694" y="6855"/>
                    <a:pt x="8783" y="6763"/>
                  </a:cubicBezTo>
                  <a:lnTo>
                    <a:pt x="9378" y="6167"/>
                  </a:lnTo>
                  <a:cubicBezTo>
                    <a:pt x="9713" y="6311"/>
                    <a:pt x="10054" y="6379"/>
                    <a:pt x="10389" y="6379"/>
                  </a:cubicBezTo>
                  <a:cubicBezTo>
                    <a:pt x="11160" y="6379"/>
                    <a:pt x="11905" y="6023"/>
                    <a:pt x="12501" y="5427"/>
                  </a:cubicBezTo>
                  <a:cubicBezTo>
                    <a:pt x="13121" y="4807"/>
                    <a:pt x="13664" y="3851"/>
                    <a:pt x="13913" y="2934"/>
                  </a:cubicBezTo>
                  <a:cubicBezTo>
                    <a:pt x="14438" y="1022"/>
                    <a:pt x="13630" y="1"/>
                    <a:pt x="121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87"/>
            <p:cNvSpPr/>
            <p:nvPr/>
          </p:nvSpPr>
          <p:spPr>
            <a:xfrm>
              <a:off x="7935875" y="1516162"/>
              <a:ext cx="204413" cy="194544"/>
            </a:xfrm>
            <a:custGeom>
              <a:avLst/>
              <a:gdLst/>
              <a:ahLst/>
              <a:cxnLst/>
              <a:rect l="l" t="t" r="r" b="b"/>
              <a:pathLst>
                <a:path w="7808" h="7431" extrusionOk="0">
                  <a:moveTo>
                    <a:pt x="6403" y="414"/>
                  </a:moveTo>
                  <a:cubicBezTo>
                    <a:pt x="6606" y="414"/>
                    <a:pt x="6778" y="464"/>
                    <a:pt x="6890" y="575"/>
                  </a:cubicBezTo>
                  <a:cubicBezTo>
                    <a:pt x="7390" y="1080"/>
                    <a:pt x="6626" y="3064"/>
                    <a:pt x="5477" y="3078"/>
                  </a:cubicBezTo>
                  <a:cubicBezTo>
                    <a:pt x="5472" y="3078"/>
                    <a:pt x="5466" y="3078"/>
                    <a:pt x="5461" y="3078"/>
                  </a:cubicBezTo>
                  <a:cubicBezTo>
                    <a:pt x="4646" y="3078"/>
                    <a:pt x="3898" y="2020"/>
                    <a:pt x="4786" y="1133"/>
                  </a:cubicBezTo>
                  <a:cubicBezTo>
                    <a:pt x="5192" y="727"/>
                    <a:pt x="5893" y="414"/>
                    <a:pt x="6403" y="414"/>
                  </a:cubicBezTo>
                  <a:close/>
                  <a:moveTo>
                    <a:pt x="4272" y="2877"/>
                  </a:moveTo>
                  <a:cubicBezTo>
                    <a:pt x="4363" y="2992"/>
                    <a:pt x="4469" y="3098"/>
                    <a:pt x="4589" y="3194"/>
                  </a:cubicBezTo>
                  <a:lnTo>
                    <a:pt x="4454" y="3328"/>
                  </a:lnTo>
                  <a:lnTo>
                    <a:pt x="4137" y="3011"/>
                  </a:lnTo>
                  <a:lnTo>
                    <a:pt x="4272" y="2877"/>
                  </a:lnTo>
                  <a:close/>
                  <a:moveTo>
                    <a:pt x="6396" y="1"/>
                  </a:moveTo>
                  <a:cubicBezTo>
                    <a:pt x="5732" y="1"/>
                    <a:pt x="4930" y="398"/>
                    <a:pt x="4488" y="840"/>
                  </a:cubicBezTo>
                  <a:cubicBezTo>
                    <a:pt x="4036" y="1291"/>
                    <a:pt x="3835" y="1887"/>
                    <a:pt x="4060" y="2492"/>
                  </a:cubicBezTo>
                  <a:cubicBezTo>
                    <a:pt x="3854" y="2732"/>
                    <a:pt x="3647" y="2805"/>
                    <a:pt x="3710" y="3083"/>
                  </a:cubicBezTo>
                  <a:cubicBezTo>
                    <a:pt x="2816" y="3986"/>
                    <a:pt x="3191" y="5029"/>
                    <a:pt x="1937" y="5048"/>
                  </a:cubicBezTo>
                  <a:cubicBezTo>
                    <a:pt x="890" y="5048"/>
                    <a:pt x="371" y="6028"/>
                    <a:pt x="198" y="6446"/>
                  </a:cubicBezTo>
                  <a:cubicBezTo>
                    <a:pt x="131" y="6600"/>
                    <a:pt x="83" y="6758"/>
                    <a:pt x="44" y="6922"/>
                  </a:cubicBezTo>
                  <a:cubicBezTo>
                    <a:pt x="6" y="7099"/>
                    <a:pt x="1" y="7229"/>
                    <a:pt x="87" y="7315"/>
                  </a:cubicBezTo>
                  <a:cubicBezTo>
                    <a:pt x="145" y="7378"/>
                    <a:pt x="222" y="7421"/>
                    <a:pt x="308" y="7431"/>
                  </a:cubicBezTo>
                  <a:cubicBezTo>
                    <a:pt x="481" y="7431"/>
                    <a:pt x="592" y="7224"/>
                    <a:pt x="697" y="7070"/>
                  </a:cubicBezTo>
                  <a:cubicBezTo>
                    <a:pt x="953" y="6692"/>
                    <a:pt x="1417" y="5989"/>
                    <a:pt x="2036" y="5989"/>
                  </a:cubicBezTo>
                  <a:cubicBezTo>
                    <a:pt x="2046" y="5989"/>
                    <a:pt x="2056" y="5989"/>
                    <a:pt x="2067" y="5990"/>
                  </a:cubicBezTo>
                  <a:cubicBezTo>
                    <a:pt x="2096" y="5991"/>
                    <a:pt x="2126" y="5992"/>
                    <a:pt x="2156" y="5992"/>
                  </a:cubicBezTo>
                  <a:cubicBezTo>
                    <a:pt x="2509" y="5992"/>
                    <a:pt x="2850" y="5887"/>
                    <a:pt x="3138" y="5692"/>
                  </a:cubicBezTo>
                  <a:cubicBezTo>
                    <a:pt x="3308" y="5557"/>
                    <a:pt x="3188" y="5321"/>
                    <a:pt x="3016" y="5321"/>
                  </a:cubicBezTo>
                  <a:cubicBezTo>
                    <a:pt x="2980" y="5321"/>
                    <a:pt x="2941" y="5331"/>
                    <a:pt x="2903" y="5355"/>
                  </a:cubicBezTo>
                  <a:cubicBezTo>
                    <a:pt x="2680" y="5506"/>
                    <a:pt x="2417" y="5588"/>
                    <a:pt x="2151" y="5588"/>
                  </a:cubicBezTo>
                  <a:cubicBezTo>
                    <a:pt x="2129" y="5588"/>
                    <a:pt x="2108" y="5587"/>
                    <a:pt x="2086" y="5586"/>
                  </a:cubicBezTo>
                  <a:cubicBezTo>
                    <a:pt x="2069" y="5585"/>
                    <a:pt x="2051" y="5585"/>
                    <a:pt x="2034" y="5585"/>
                  </a:cubicBezTo>
                  <a:cubicBezTo>
                    <a:pt x="1459" y="5585"/>
                    <a:pt x="1020" y="5972"/>
                    <a:pt x="702" y="6359"/>
                  </a:cubicBezTo>
                  <a:cubicBezTo>
                    <a:pt x="962" y="5878"/>
                    <a:pt x="1380" y="5466"/>
                    <a:pt x="1919" y="5466"/>
                  </a:cubicBezTo>
                  <a:cubicBezTo>
                    <a:pt x="1928" y="5466"/>
                    <a:pt x="1937" y="5466"/>
                    <a:pt x="1947" y="5466"/>
                  </a:cubicBezTo>
                  <a:cubicBezTo>
                    <a:pt x="2677" y="5466"/>
                    <a:pt x="3152" y="5125"/>
                    <a:pt x="3407" y="4419"/>
                  </a:cubicBezTo>
                  <a:cubicBezTo>
                    <a:pt x="3589" y="3905"/>
                    <a:pt x="3810" y="3602"/>
                    <a:pt x="3964" y="3424"/>
                  </a:cubicBezTo>
                  <a:lnTo>
                    <a:pt x="4060" y="3520"/>
                  </a:lnTo>
                  <a:cubicBezTo>
                    <a:pt x="3662" y="3957"/>
                    <a:pt x="3570" y="4457"/>
                    <a:pt x="3388" y="4789"/>
                  </a:cubicBezTo>
                  <a:cubicBezTo>
                    <a:pt x="3319" y="4948"/>
                    <a:pt x="3446" y="5079"/>
                    <a:pt x="3577" y="5079"/>
                  </a:cubicBezTo>
                  <a:cubicBezTo>
                    <a:pt x="3640" y="5079"/>
                    <a:pt x="3703" y="5050"/>
                    <a:pt x="3748" y="4981"/>
                  </a:cubicBezTo>
                  <a:cubicBezTo>
                    <a:pt x="3950" y="4606"/>
                    <a:pt x="4041" y="4106"/>
                    <a:pt x="4406" y="3746"/>
                  </a:cubicBezTo>
                  <a:cubicBezTo>
                    <a:pt x="4421" y="3746"/>
                    <a:pt x="4435" y="3765"/>
                    <a:pt x="4449" y="3765"/>
                  </a:cubicBezTo>
                  <a:cubicBezTo>
                    <a:pt x="4675" y="3765"/>
                    <a:pt x="4752" y="3583"/>
                    <a:pt x="4963" y="3395"/>
                  </a:cubicBezTo>
                  <a:cubicBezTo>
                    <a:pt x="5135" y="3460"/>
                    <a:pt x="5306" y="3491"/>
                    <a:pt x="5472" y="3491"/>
                  </a:cubicBezTo>
                  <a:cubicBezTo>
                    <a:pt x="5895" y="3491"/>
                    <a:pt x="6292" y="3294"/>
                    <a:pt x="6616" y="2973"/>
                  </a:cubicBezTo>
                  <a:cubicBezTo>
                    <a:pt x="7260" y="2324"/>
                    <a:pt x="7807" y="917"/>
                    <a:pt x="7173" y="282"/>
                  </a:cubicBezTo>
                  <a:cubicBezTo>
                    <a:pt x="6975" y="84"/>
                    <a:pt x="6700" y="1"/>
                    <a:pt x="639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7"/>
            <p:cNvSpPr/>
            <p:nvPr/>
          </p:nvSpPr>
          <p:spPr>
            <a:xfrm>
              <a:off x="8108454" y="1690337"/>
              <a:ext cx="208498" cy="194413"/>
            </a:xfrm>
            <a:custGeom>
              <a:avLst/>
              <a:gdLst/>
              <a:ahLst/>
              <a:cxnLst/>
              <a:rect l="l" t="t" r="r" b="b"/>
              <a:pathLst>
                <a:path w="7964" h="7426" extrusionOk="0">
                  <a:moveTo>
                    <a:pt x="6400" y="410"/>
                  </a:moveTo>
                  <a:cubicBezTo>
                    <a:pt x="6603" y="410"/>
                    <a:pt x="6776" y="459"/>
                    <a:pt x="6889" y="571"/>
                  </a:cubicBezTo>
                  <a:cubicBezTo>
                    <a:pt x="7278" y="960"/>
                    <a:pt x="6899" y="2108"/>
                    <a:pt x="6332" y="2675"/>
                  </a:cubicBezTo>
                  <a:lnTo>
                    <a:pt x="6327" y="2675"/>
                  </a:lnTo>
                  <a:cubicBezTo>
                    <a:pt x="6048" y="2956"/>
                    <a:pt x="5743" y="3073"/>
                    <a:pt x="5461" y="3073"/>
                  </a:cubicBezTo>
                  <a:cubicBezTo>
                    <a:pt x="4596" y="3073"/>
                    <a:pt x="3930" y="1979"/>
                    <a:pt x="4785" y="1128"/>
                  </a:cubicBezTo>
                  <a:cubicBezTo>
                    <a:pt x="5191" y="723"/>
                    <a:pt x="5890" y="410"/>
                    <a:pt x="6400" y="410"/>
                  </a:cubicBezTo>
                  <a:close/>
                  <a:moveTo>
                    <a:pt x="4271" y="2872"/>
                  </a:moveTo>
                  <a:cubicBezTo>
                    <a:pt x="4357" y="2992"/>
                    <a:pt x="4468" y="3098"/>
                    <a:pt x="4588" y="3189"/>
                  </a:cubicBezTo>
                  <a:lnTo>
                    <a:pt x="4453" y="3324"/>
                  </a:lnTo>
                  <a:lnTo>
                    <a:pt x="4132" y="3007"/>
                  </a:lnTo>
                  <a:lnTo>
                    <a:pt x="4271" y="2872"/>
                  </a:lnTo>
                  <a:close/>
                  <a:moveTo>
                    <a:pt x="6398" y="1"/>
                  </a:moveTo>
                  <a:cubicBezTo>
                    <a:pt x="5734" y="1"/>
                    <a:pt x="4933" y="396"/>
                    <a:pt x="4492" y="840"/>
                  </a:cubicBezTo>
                  <a:cubicBezTo>
                    <a:pt x="4040" y="1292"/>
                    <a:pt x="3838" y="1888"/>
                    <a:pt x="4069" y="2493"/>
                  </a:cubicBezTo>
                  <a:cubicBezTo>
                    <a:pt x="3858" y="2733"/>
                    <a:pt x="3651" y="2805"/>
                    <a:pt x="3714" y="3084"/>
                  </a:cubicBezTo>
                  <a:cubicBezTo>
                    <a:pt x="2820" y="3987"/>
                    <a:pt x="3195" y="5029"/>
                    <a:pt x="1941" y="5049"/>
                  </a:cubicBezTo>
                  <a:cubicBezTo>
                    <a:pt x="898" y="5049"/>
                    <a:pt x="375" y="6024"/>
                    <a:pt x="202" y="6447"/>
                  </a:cubicBezTo>
                  <a:cubicBezTo>
                    <a:pt x="139" y="6600"/>
                    <a:pt x="87" y="6759"/>
                    <a:pt x="48" y="6922"/>
                  </a:cubicBezTo>
                  <a:cubicBezTo>
                    <a:pt x="0" y="7143"/>
                    <a:pt x="0" y="7282"/>
                    <a:pt x="187" y="7393"/>
                  </a:cubicBezTo>
                  <a:cubicBezTo>
                    <a:pt x="227" y="7416"/>
                    <a:pt x="266" y="7426"/>
                    <a:pt x="303" y="7426"/>
                  </a:cubicBezTo>
                  <a:cubicBezTo>
                    <a:pt x="391" y="7426"/>
                    <a:pt x="470" y="7368"/>
                    <a:pt x="538" y="7287"/>
                  </a:cubicBezTo>
                  <a:cubicBezTo>
                    <a:pt x="756" y="7018"/>
                    <a:pt x="1276" y="5989"/>
                    <a:pt x="2030" y="5989"/>
                  </a:cubicBezTo>
                  <a:cubicBezTo>
                    <a:pt x="2042" y="5989"/>
                    <a:pt x="2054" y="5990"/>
                    <a:pt x="2066" y="5990"/>
                  </a:cubicBezTo>
                  <a:cubicBezTo>
                    <a:pt x="2094" y="5992"/>
                    <a:pt x="2122" y="5992"/>
                    <a:pt x="2150" y="5992"/>
                  </a:cubicBezTo>
                  <a:cubicBezTo>
                    <a:pt x="2510" y="5992"/>
                    <a:pt x="2862" y="5878"/>
                    <a:pt x="3151" y="5668"/>
                  </a:cubicBezTo>
                  <a:cubicBezTo>
                    <a:pt x="3243" y="5606"/>
                    <a:pt x="3267" y="5476"/>
                    <a:pt x="3200" y="5385"/>
                  </a:cubicBezTo>
                  <a:cubicBezTo>
                    <a:pt x="3158" y="5328"/>
                    <a:pt x="3093" y="5297"/>
                    <a:pt x="3029" y="5297"/>
                  </a:cubicBezTo>
                  <a:cubicBezTo>
                    <a:pt x="2990" y="5297"/>
                    <a:pt x="2950" y="5308"/>
                    <a:pt x="2916" y="5332"/>
                  </a:cubicBezTo>
                  <a:cubicBezTo>
                    <a:pt x="2694" y="5489"/>
                    <a:pt x="2431" y="5575"/>
                    <a:pt x="2162" y="5575"/>
                  </a:cubicBezTo>
                  <a:cubicBezTo>
                    <a:pt x="2135" y="5575"/>
                    <a:pt x="2107" y="5574"/>
                    <a:pt x="2080" y="5572"/>
                  </a:cubicBezTo>
                  <a:cubicBezTo>
                    <a:pt x="2066" y="5572"/>
                    <a:pt x="2052" y="5572"/>
                    <a:pt x="2039" y="5572"/>
                  </a:cubicBezTo>
                  <a:cubicBezTo>
                    <a:pt x="1459" y="5572"/>
                    <a:pt x="1016" y="5961"/>
                    <a:pt x="697" y="6350"/>
                  </a:cubicBezTo>
                  <a:cubicBezTo>
                    <a:pt x="955" y="5871"/>
                    <a:pt x="1370" y="5456"/>
                    <a:pt x="1905" y="5456"/>
                  </a:cubicBezTo>
                  <a:cubicBezTo>
                    <a:pt x="1917" y="5456"/>
                    <a:pt x="1929" y="5456"/>
                    <a:pt x="1941" y="5457"/>
                  </a:cubicBezTo>
                  <a:cubicBezTo>
                    <a:pt x="2671" y="5457"/>
                    <a:pt x="3147" y="5111"/>
                    <a:pt x="3401" y="4410"/>
                  </a:cubicBezTo>
                  <a:cubicBezTo>
                    <a:pt x="3584" y="3896"/>
                    <a:pt x="3805" y="3588"/>
                    <a:pt x="3959" y="3415"/>
                  </a:cubicBezTo>
                  <a:lnTo>
                    <a:pt x="4055" y="3506"/>
                  </a:lnTo>
                  <a:cubicBezTo>
                    <a:pt x="3646" y="3963"/>
                    <a:pt x="3565" y="4458"/>
                    <a:pt x="3368" y="4813"/>
                  </a:cubicBezTo>
                  <a:cubicBezTo>
                    <a:pt x="3276" y="4977"/>
                    <a:pt x="3414" y="5123"/>
                    <a:pt x="3554" y="5123"/>
                  </a:cubicBezTo>
                  <a:cubicBezTo>
                    <a:pt x="3620" y="5123"/>
                    <a:pt x="3685" y="5091"/>
                    <a:pt x="3728" y="5015"/>
                  </a:cubicBezTo>
                  <a:cubicBezTo>
                    <a:pt x="3949" y="4621"/>
                    <a:pt x="4035" y="4107"/>
                    <a:pt x="4410" y="3737"/>
                  </a:cubicBezTo>
                  <a:cubicBezTo>
                    <a:pt x="4425" y="3742"/>
                    <a:pt x="4439" y="3756"/>
                    <a:pt x="4453" y="3756"/>
                  </a:cubicBezTo>
                  <a:cubicBezTo>
                    <a:pt x="4674" y="3756"/>
                    <a:pt x="4751" y="3579"/>
                    <a:pt x="4967" y="3386"/>
                  </a:cubicBezTo>
                  <a:cubicBezTo>
                    <a:pt x="5142" y="3452"/>
                    <a:pt x="5312" y="3482"/>
                    <a:pt x="5477" y="3482"/>
                  </a:cubicBezTo>
                  <a:cubicBezTo>
                    <a:pt x="6954" y="3482"/>
                    <a:pt x="7964" y="1070"/>
                    <a:pt x="7177" y="283"/>
                  </a:cubicBezTo>
                  <a:cubicBezTo>
                    <a:pt x="6978" y="84"/>
                    <a:pt x="6702" y="1"/>
                    <a:pt x="639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5" name="Google Shape;17685;p87"/>
          <p:cNvGrpSpPr/>
          <p:nvPr/>
        </p:nvGrpSpPr>
        <p:grpSpPr>
          <a:xfrm>
            <a:off x="5738169" y="1559830"/>
            <a:ext cx="389035" cy="281147"/>
            <a:chOff x="5738169" y="1559830"/>
            <a:chExt cx="389035" cy="281147"/>
          </a:xfrm>
        </p:grpSpPr>
        <p:sp>
          <p:nvSpPr>
            <p:cNvPr id="17686" name="Google Shape;17686;p87"/>
            <p:cNvSpPr/>
            <p:nvPr/>
          </p:nvSpPr>
          <p:spPr>
            <a:xfrm>
              <a:off x="5753772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708" y="1"/>
                  </a:moveTo>
                  <a:cubicBezTo>
                    <a:pt x="2415" y="1"/>
                    <a:pt x="2118" y="67"/>
                    <a:pt x="1840" y="204"/>
                  </a:cubicBezTo>
                  <a:cubicBezTo>
                    <a:pt x="1840" y="209"/>
                    <a:pt x="1413" y="406"/>
                    <a:pt x="1187" y="733"/>
                  </a:cubicBezTo>
                  <a:cubicBezTo>
                    <a:pt x="1149" y="785"/>
                    <a:pt x="1110" y="829"/>
                    <a:pt x="1077" y="877"/>
                  </a:cubicBezTo>
                  <a:cubicBezTo>
                    <a:pt x="361" y="1953"/>
                    <a:pt x="1" y="3072"/>
                    <a:pt x="1" y="4215"/>
                  </a:cubicBezTo>
                  <a:cubicBezTo>
                    <a:pt x="1" y="5354"/>
                    <a:pt x="361" y="6478"/>
                    <a:pt x="1081" y="7549"/>
                  </a:cubicBezTo>
                  <a:cubicBezTo>
                    <a:pt x="1459" y="8116"/>
                    <a:pt x="2082" y="8424"/>
                    <a:pt x="2716" y="8424"/>
                  </a:cubicBezTo>
                  <a:cubicBezTo>
                    <a:pt x="3083" y="8424"/>
                    <a:pt x="3453" y="8321"/>
                    <a:pt x="3781" y="8107"/>
                  </a:cubicBezTo>
                  <a:cubicBezTo>
                    <a:pt x="4689" y="7511"/>
                    <a:pt x="4925" y="6267"/>
                    <a:pt x="4324" y="5354"/>
                  </a:cubicBezTo>
                  <a:lnTo>
                    <a:pt x="4310" y="5330"/>
                  </a:lnTo>
                  <a:cubicBezTo>
                    <a:pt x="4185" y="5128"/>
                    <a:pt x="4185" y="4878"/>
                    <a:pt x="4310" y="4681"/>
                  </a:cubicBezTo>
                  <a:cubicBezTo>
                    <a:pt x="4391" y="4542"/>
                    <a:pt x="4439" y="4379"/>
                    <a:pt x="4439" y="4215"/>
                  </a:cubicBezTo>
                  <a:cubicBezTo>
                    <a:pt x="4439" y="4047"/>
                    <a:pt x="4391" y="3884"/>
                    <a:pt x="4310" y="3740"/>
                  </a:cubicBezTo>
                  <a:cubicBezTo>
                    <a:pt x="4185" y="3543"/>
                    <a:pt x="4180" y="3298"/>
                    <a:pt x="4305" y="3096"/>
                  </a:cubicBezTo>
                  <a:lnTo>
                    <a:pt x="4339" y="3043"/>
                  </a:lnTo>
                  <a:cubicBezTo>
                    <a:pt x="4829" y="2308"/>
                    <a:pt x="4766" y="1333"/>
                    <a:pt x="4180" y="665"/>
                  </a:cubicBezTo>
                  <a:cubicBezTo>
                    <a:pt x="3798" y="233"/>
                    <a:pt x="3258" y="1"/>
                    <a:pt x="27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7"/>
            <p:cNvSpPr/>
            <p:nvPr/>
          </p:nvSpPr>
          <p:spPr>
            <a:xfrm>
              <a:off x="5753772" y="1565406"/>
              <a:ext cx="82284" cy="220383"/>
            </a:xfrm>
            <a:custGeom>
              <a:avLst/>
              <a:gdLst/>
              <a:ahLst/>
              <a:cxnLst/>
              <a:rect l="l" t="t" r="r" b="b"/>
              <a:pathLst>
                <a:path w="3143" h="8418" extrusionOk="0">
                  <a:moveTo>
                    <a:pt x="2709" y="0"/>
                  </a:moveTo>
                  <a:cubicBezTo>
                    <a:pt x="2412" y="0"/>
                    <a:pt x="2118" y="70"/>
                    <a:pt x="1845" y="203"/>
                  </a:cubicBezTo>
                  <a:lnTo>
                    <a:pt x="1187" y="727"/>
                  </a:lnTo>
                  <a:cubicBezTo>
                    <a:pt x="1149" y="775"/>
                    <a:pt x="1115" y="823"/>
                    <a:pt x="1077" y="871"/>
                  </a:cubicBezTo>
                  <a:cubicBezTo>
                    <a:pt x="366" y="1947"/>
                    <a:pt x="1" y="3066"/>
                    <a:pt x="1" y="4209"/>
                  </a:cubicBezTo>
                  <a:cubicBezTo>
                    <a:pt x="1" y="5348"/>
                    <a:pt x="361" y="6472"/>
                    <a:pt x="1081" y="7543"/>
                  </a:cubicBezTo>
                  <a:cubicBezTo>
                    <a:pt x="1451" y="8098"/>
                    <a:pt x="2066" y="8418"/>
                    <a:pt x="2711" y="8418"/>
                  </a:cubicBezTo>
                  <a:cubicBezTo>
                    <a:pt x="2854" y="8418"/>
                    <a:pt x="2999" y="8402"/>
                    <a:pt x="3142" y="8370"/>
                  </a:cubicBezTo>
                  <a:cubicBezTo>
                    <a:pt x="2643" y="8264"/>
                    <a:pt x="2210" y="7966"/>
                    <a:pt x="1932" y="7543"/>
                  </a:cubicBezTo>
                  <a:cubicBezTo>
                    <a:pt x="1216" y="6472"/>
                    <a:pt x="851" y="5348"/>
                    <a:pt x="851" y="4209"/>
                  </a:cubicBezTo>
                  <a:cubicBezTo>
                    <a:pt x="851" y="3066"/>
                    <a:pt x="1211" y="1947"/>
                    <a:pt x="1927" y="871"/>
                  </a:cubicBezTo>
                  <a:cubicBezTo>
                    <a:pt x="1961" y="823"/>
                    <a:pt x="1994" y="775"/>
                    <a:pt x="2033" y="727"/>
                  </a:cubicBezTo>
                  <a:lnTo>
                    <a:pt x="2696" y="203"/>
                  </a:lnTo>
                  <a:cubicBezTo>
                    <a:pt x="2835" y="136"/>
                    <a:pt x="2984" y="83"/>
                    <a:pt x="3138" y="49"/>
                  </a:cubicBezTo>
                  <a:cubicBezTo>
                    <a:pt x="2996" y="16"/>
                    <a:pt x="2852" y="0"/>
                    <a:pt x="2709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7"/>
            <p:cNvSpPr/>
            <p:nvPr/>
          </p:nvSpPr>
          <p:spPr>
            <a:xfrm>
              <a:off x="5982559" y="1565249"/>
              <a:ext cx="128936" cy="220540"/>
            </a:xfrm>
            <a:custGeom>
              <a:avLst/>
              <a:gdLst/>
              <a:ahLst/>
              <a:cxnLst/>
              <a:rect l="l" t="t" r="r" b="b"/>
              <a:pathLst>
                <a:path w="4925" h="8424" extrusionOk="0">
                  <a:moveTo>
                    <a:pt x="2214" y="1"/>
                  </a:moveTo>
                  <a:cubicBezTo>
                    <a:pt x="1664" y="1"/>
                    <a:pt x="1122" y="233"/>
                    <a:pt x="740" y="665"/>
                  </a:cubicBezTo>
                  <a:cubicBezTo>
                    <a:pt x="159" y="1333"/>
                    <a:pt x="91" y="2308"/>
                    <a:pt x="581" y="3043"/>
                  </a:cubicBezTo>
                  <a:lnTo>
                    <a:pt x="620" y="3096"/>
                  </a:lnTo>
                  <a:cubicBezTo>
                    <a:pt x="740" y="3293"/>
                    <a:pt x="740" y="3548"/>
                    <a:pt x="615" y="3740"/>
                  </a:cubicBezTo>
                  <a:cubicBezTo>
                    <a:pt x="529" y="3884"/>
                    <a:pt x="480" y="4047"/>
                    <a:pt x="480" y="4215"/>
                  </a:cubicBezTo>
                  <a:cubicBezTo>
                    <a:pt x="480" y="4379"/>
                    <a:pt x="529" y="4542"/>
                    <a:pt x="615" y="4681"/>
                  </a:cubicBezTo>
                  <a:cubicBezTo>
                    <a:pt x="740" y="4878"/>
                    <a:pt x="740" y="5133"/>
                    <a:pt x="615" y="5330"/>
                  </a:cubicBezTo>
                  <a:lnTo>
                    <a:pt x="596" y="5354"/>
                  </a:lnTo>
                  <a:cubicBezTo>
                    <a:pt x="0" y="6267"/>
                    <a:pt x="231" y="7511"/>
                    <a:pt x="1139" y="8107"/>
                  </a:cubicBezTo>
                  <a:cubicBezTo>
                    <a:pt x="1469" y="8321"/>
                    <a:pt x="1840" y="8424"/>
                    <a:pt x="2207" y="8424"/>
                  </a:cubicBezTo>
                  <a:cubicBezTo>
                    <a:pt x="2843" y="8424"/>
                    <a:pt x="3466" y="8116"/>
                    <a:pt x="3843" y="7549"/>
                  </a:cubicBezTo>
                  <a:cubicBezTo>
                    <a:pt x="4564" y="6478"/>
                    <a:pt x="4924" y="5354"/>
                    <a:pt x="4924" y="4215"/>
                  </a:cubicBezTo>
                  <a:cubicBezTo>
                    <a:pt x="4924" y="3072"/>
                    <a:pt x="4564" y="1953"/>
                    <a:pt x="3848" y="877"/>
                  </a:cubicBezTo>
                  <a:cubicBezTo>
                    <a:pt x="3815" y="829"/>
                    <a:pt x="3776" y="785"/>
                    <a:pt x="3742" y="733"/>
                  </a:cubicBezTo>
                  <a:cubicBezTo>
                    <a:pt x="3555" y="464"/>
                    <a:pt x="3084" y="209"/>
                    <a:pt x="3079" y="204"/>
                  </a:cubicBezTo>
                  <a:cubicBezTo>
                    <a:pt x="2804" y="67"/>
                    <a:pt x="2507" y="1"/>
                    <a:pt x="221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7"/>
            <p:cNvSpPr/>
            <p:nvPr/>
          </p:nvSpPr>
          <p:spPr>
            <a:xfrm>
              <a:off x="6027694" y="1565354"/>
              <a:ext cx="83933" cy="220436"/>
            </a:xfrm>
            <a:custGeom>
              <a:avLst/>
              <a:gdLst/>
              <a:ahLst/>
              <a:cxnLst/>
              <a:rect l="l" t="t" r="r" b="b"/>
              <a:pathLst>
                <a:path w="3206" h="8420" extrusionOk="0">
                  <a:moveTo>
                    <a:pt x="482" y="1"/>
                  </a:moveTo>
                  <a:cubicBezTo>
                    <a:pt x="321" y="1"/>
                    <a:pt x="160" y="21"/>
                    <a:pt x="1" y="61"/>
                  </a:cubicBezTo>
                  <a:cubicBezTo>
                    <a:pt x="135" y="94"/>
                    <a:pt x="260" y="142"/>
                    <a:pt x="380" y="205"/>
                  </a:cubicBezTo>
                  <a:lnTo>
                    <a:pt x="1043" y="729"/>
                  </a:lnTo>
                  <a:cubicBezTo>
                    <a:pt x="1082" y="777"/>
                    <a:pt x="1115" y="825"/>
                    <a:pt x="1149" y="873"/>
                  </a:cubicBezTo>
                  <a:cubicBezTo>
                    <a:pt x="1865" y="1949"/>
                    <a:pt x="2225" y="3068"/>
                    <a:pt x="2225" y="4211"/>
                  </a:cubicBezTo>
                  <a:cubicBezTo>
                    <a:pt x="2225" y="5350"/>
                    <a:pt x="1865" y="6474"/>
                    <a:pt x="1144" y="7545"/>
                  </a:cubicBezTo>
                  <a:cubicBezTo>
                    <a:pt x="875" y="7949"/>
                    <a:pt x="472" y="8237"/>
                    <a:pt x="6" y="8357"/>
                  </a:cubicBezTo>
                  <a:cubicBezTo>
                    <a:pt x="164" y="8401"/>
                    <a:pt x="327" y="8420"/>
                    <a:pt x="491" y="8420"/>
                  </a:cubicBezTo>
                  <a:cubicBezTo>
                    <a:pt x="1149" y="8420"/>
                    <a:pt x="1759" y="8093"/>
                    <a:pt x="2124" y="7545"/>
                  </a:cubicBezTo>
                  <a:cubicBezTo>
                    <a:pt x="2840" y="6474"/>
                    <a:pt x="3205" y="5350"/>
                    <a:pt x="3205" y="4211"/>
                  </a:cubicBezTo>
                  <a:cubicBezTo>
                    <a:pt x="3205" y="3068"/>
                    <a:pt x="2840" y="1949"/>
                    <a:pt x="2124" y="873"/>
                  </a:cubicBezTo>
                  <a:cubicBezTo>
                    <a:pt x="2091" y="825"/>
                    <a:pt x="2052" y="777"/>
                    <a:pt x="2014" y="729"/>
                  </a:cubicBezTo>
                  <a:lnTo>
                    <a:pt x="1355" y="205"/>
                  </a:lnTo>
                  <a:cubicBezTo>
                    <a:pt x="1083" y="70"/>
                    <a:pt x="784" y="1"/>
                    <a:pt x="48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7"/>
            <p:cNvSpPr/>
            <p:nvPr/>
          </p:nvSpPr>
          <p:spPr>
            <a:xfrm>
              <a:off x="5738169" y="1559908"/>
              <a:ext cx="187056" cy="280938"/>
            </a:xfrm>
            <a:custGeom>
              <a:avLst/>
              <a:gdLst/>
              <a:ahLst/>
              <a:cxnLst/>
              <a:rect l="l" t="t" r="r" b="b"/>
              <a:pathLst>
                <a:path w="7145" h="10731" extrusionOk="0">
                  <a:moveTo>
                    <a:pt x="3318" y="1"/>
                  </a:moveTo>
                  <a:cubicBezTo>
                    <a:pt x="3003" y="1"/>
                    <a:pt x="2676" y="72"/>
                    <a:pt x="2355" y="230"/>
                  </a:cubicBezTo>
                  <a:cubicBezTo>
                    <a:pt x="2164" y="345"/>
                    <a:pt x="2265" y="621"/>
                    <a:pt x="2457" y="621"/>
                  </a:cubicBezTo>
                  <a:cubicBezTo>
                    <a:pt x="2482" y="621"/>
                    <a:pt x="2509" y="616"/>
                    <a:pt x="2537" y="605"/>
                  </a:cubicBezTo>
                  <a:cubicBezTo>
                    <a:pt x="2794" y="479"/>
                    <a:pt x="3056" y="422"/>
                    <a:pt x="3310" y="422"/>
                  </a:cubicBezTo>
                  <a:cubicBezTo>
                    <a:pt x="4570" y="422"/>
                    <a:pt x="5624" y="1824"/>
                    <a:pt x="4733" y="3199"/>
                  </a:cubicBezTo>
                  <a:cubicBezTo>
                    <a:pt x="4569" y="3463"/>
                    <a:pt x="4569" y="3800"/>
                    <a:pt x="4733" y="4059"/>
                  </a:cubicBezTo>
                  <a:cubicBezTo>
                    <a:pt x="4867" y="4285"/>
                    <a:pt x="4867" y="4559"/>
                    <a:pt x="4733" y="4785"/>
                  </a:cubicBezTo>
                  <a:cubicBezTo>
                    <a:pt x="4560" y="5058"/>
                    <a:pt x="4569" y="5409"/>
                    <a:pt x="4752" y="5678"/>
                  </a:cubicBezTo>
                  <a:cubicBezTo>
                    <a:pt x="5016" y="6082"/>
                    <a:pt x="5108" y="6572"/>
                    <a:pt x="5011" y="7042"/>
                  </a:cubicBezTo>
                  <a:cubicBezTo>
                    <a:pt x="4826" y="7931"/>
                    <a:pt x="4067" y="8425"/>
                    <a:pt x="3299" y="8425"/>
                  </a:cubicBezTo>
                  <a:cubicBezTo>
                    <a:pt x="2756" y="8425"/>
                    <a:pt x="2208" y="8177"/>
                    <a:pt x="1855" y="7648"/>
                  </a:cubicBezTo>
                  <a:cubicBezTo>
                    <a:pt x="481" y="5587"/>
                    <a:pt x="443" y="3324"/>
                    <a:pt x="1855" y="1201"/>
                  </a:cubicBezTo>
                  <a:cubicBezTo>
                    <a:pt x="1964" y="1038"/>
                    <a:pt x="1823" y="875"/>
                    <a:pt x="1676" y="875"/>
                  </a:cubicBezTo>
                  <a:cubicBezTo>
                    <a:pt x="1616" y="875"/>
                    <a:pt x="1554" y="903"/>
                    <a:pt x="1509" y="970"/>
                  </a:cubicBezTo>
                  <a:cubicBezTo>
                    <a:pt x="49" y="3161"/>
                    <a:pt x="1" y="5611"/>
                    <a:pt x="1509" y="7869"/>
                  </a:cubicBezTo>
                  <a:cubicBezTo>
                    <a:pt x="1947" y="8524"/>
                    <a:pt x="2626" y="8830"/>
                    <a:pt x="3299" y="8830"/>
                  </a:cubicBezTo>
                  <a:cubicBezTo>
                    <a:pt x="4250" y="8830"/>
                    <a:pt x="5189" y="8219"/>
                    <a:pt x="5420" y="7119"/>
                  </a:cubicBezTo>
                  <a:cubicBezTo>
                    <a:pt x="5535" y="6562"/>
                    <a:pt x="5439" y="5976"/>
                    <a:pt x="5083" y="5419"/>
                  </a:cubicBezTo>
                  <a:cubicBezTo>
                    <a:pt x="5002" y="5289"/>
                    <a:pt x="5002" y="5126"/>
                    <a:pt x="5088" y="4996"/>
                  </a:cubicBezTo>
                  <a:cubicBezTo>
                    <a:pt x="5141" y="4909"/>
                    <a:pt x="5180" y="4813"/>
                    <a:pt x="5208" y="4713"/>
                  </a:cubicBezTo>
                  <a:lnTo>
                    <a:pt x="5463" y="4713"/>
                  </a:lnTo>
                  <a:cubicBezTo>
                    <a:pt x="6164" y="4713"/>
                    <a:pt x="6731" y="5284"/>
                    <a:pt x="6736" y="5986"/>
                  </a:cubicBezTo>
                  <a:lnTo>
                    <a:pt x="6736" y="10525"/>
                  </a:lnTo>
                  <a:cubicBezTo>
                    <a:pt x="6736" y="10662"/>
                    <a:pt x="6838" y="10731"/>
                    <a:pt x="6940" y="10731"/>
                  </a:cubicBezTo>
                  <a:cubicBezTo>
                    <a:pt x="7042" y="10731"/>
                    <a:pt x="7144" y="10662"/>
                    <a:pt x="7144" y="10525"/>
                  </a:cubicBezTo>
                  <a:lnTo>
                    <a:pt x="7144" y="5990"/>
                  </a:lnTo>
                  <a:cubicBezTo>
                    <a:pt x="7135" y="5178"/>
                    <a:pt x="6558" y="4492"/>
                    <a:pt x="5766" y="4338"/>
                  </a:cubicBezTo>
                  <a:cubicBezTo>
                    <a:pt x="6275" y="4170"/>
                    <a:pt x="6650" y="3632"/>
                    <a:pt x="6650" y="2993"/>
                  </a:cubicBezTo>
                  <a:lnTo>
                    <a:pt x="6650" y="2724"/>
                  </a:lnTo>
                  <a:cubicBezTo>
                    <a:pt x="6650" y="2587"/>
                    <a:pt x="6546" y="2518"/>
                    <a:pt x="6443" y="2518"/>
                  </a:cubicBezTo>
                  <a:cubicBezTo>
                    <a:pt x="6340" y="2518"/>
                    <a:pt x="6236" y="2587"/>
                    <a:pt x="6236" y="2724"/>
                  </a:cubicBezTo>
                  <a:lnTo>
                    <a:pt x="6236" y="2993"/>
                  </a:lnTo>
                  <a:cubicBezTo>
                    <a:pt x="6236" y="3540"/>
                    <a:pt x="5876" y="3987"/>
                    <a:pt x="5434" y="3987"/>
                  </a:cubicBezTo>
                  <a:lnTo>
                    <a:pt x="5146" y="3987"/>
                  </a:lnTo>
                  <a:cubicBezTo>
                    <a:pt x="5132" y="3939"/>
                    <a:pt x="5108" y="3891"/>
                    <a:pt x="5088" y="3843"/>
                  </a:cubicBezTo>
                  <a:cubicBezTo>
                    <a:pt x="5002" y="3713"/>
                    <a:pt x="5002" y="3550"/>
                    <a:pt x="5083" y="3420"/>
                  </a:cubicBezTo>
                  <a:cubicBezTo>
                    <a:pt x="6155" y="1754"/>
                    <a:pt x="4878" y="1"/>
                    <a:pt x="33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7"/>
            <p:cNvSpPr/>
            <p:nvPr/>
          </p:nvSpPr>
          <p:spPr>
            <a:xfrm>
              <a:off x="5940278" y="1559830"/>
              <a:ext cx="186925" cy="281147"/>
            </a:xfrm>
            <a:custGeom>
              <a:avLst/>
              <a:gdLst/>
              <a:ahLst/>
              <a:cxnLst/>
              <a:rect l="l" t="t" r="r" b="b"/>
              <a:pathLst>
                <a:path w="7140" h="10739" extrusionOk="0">
                  <a:moveTo>
                    <a:pt x="3831" y="1"/>
                  </a:moveTo>
                  <a:cubicBezTo>
                    <a:pt x="2269" y="1"/>
                    <a:pt x="990" y="1755"/>
                    <a:pt x="2062" y="3423"/>
                  </a:cubicBezTo>
                  <a:cubicBezTo>
                    <a:pt x="2139" y="3548"/>
                    <a:pt x="2139" y="3711"/>
                    <a:pt x="2057" y="3841"/>
                  </a:cubicBezTo>
                  <a:cubicBezTo>
                    <a:pt x="2033" y="3889"/>
                    <a:pt x="2014" y="3937"/>
                    <a:pt x="1999" y="3990"/>
                  </a:cubicBezTo>
                  <a:lnTo>
                    <a:pt x="1711" y="3990"/>
                  </a:lnTo>
                  <a:cubicBezTo>
                    <a:pt x="1269" y="3990"/>
                    <a:pt x="909" y="3543"/>
                    <a:pt x="909" y="2991"/>
                  </a:cubicBezTo>
                  <a:lnTo>
                    <a:pt x="909" y="2727"/>
                  </a:lnTo>
                  <a:cubicBezTo>
                    <a:pt x="906" y="2590"/>
                    <a:pt x="803" y="2521"/>
                    <a:pt x="701" y="2521"/>
                  </a:cubicBezTo>
                  <a:cubicBezTo>
                    <a:pt x="598" y="2521"/>
                    <a:pt x="496" y="2590"/>
                    <a:pt x="496" y="2727"/>
                  </a:cubicBezTo>
                  <a:lnTo>
                    <a:pt x="496" y="2996"/>
                  </a:lnTo>
                  <a:cubicBezTo>
                    <a:pt x="496" y="3635"/>
                    <a:pt x="870" y="4173"/>
                    <a:pt x="1380" y="4341"/>
                  </a:cubicBezTo>
                  <a:cubicBezTo>
                    <a:pt x="582" y="4490"/>
                    <a:pt x="6" y="5186"/>
                    <a:pt x="1" y="5993"/>
                  </a:cubicBezTo>
                  <a:lnTo>
                    <a:pt x="1" y="10533"/>
                  </a:lnTo>
                  <a:cubicBezTo>
                    <a:pt x="1" y="10670"/>
                    <a:pt x="104" y="10739"/>
                    <a:pt x="207" y="10739"/>
                  </a:cubicBezTo>
                  <a:cubicBezTo>
                    <a:pt x="311" y="10739"/>
                    <a:pt x="414" y="10670"/>
                    <a:pt x="414" y="10533"/>
                  </a:cubicBezTo>
                  <a:lnTo>
                    <a:pt x="414" y="5993"/>
                  </a:lnTo>
                  <a:cubicBezTo>
                    <a:pt x="414" y="5292"/>
                    <a:pt x="981" y="4720"/>
                    <a:pt x="1682" y="4720"/>
                  </a:cubicBezTo>
                  <a:lnTo>
                    <a:pt x="1942" y="4720"/>
                  </a:lnTo>
                  <a:cubicBezTo>
                    <a:pt x="1966" y="4821"/>
                    <a:pt x="2009" y="4912"/>
                    <a:pt x="2062" y="5004"/>
                  </a:cubicBezTo>
                  <a:cubicBezTo>
                    <a:pt x="2148" y="5143"/>
                    <a:pt x="2144" y="5321"/>
                    <a:pt x="2047" y="5451"/>
                  </a:cubicBezTo>
                  <a:cubicBezTo>
                    <a:pt x="1111" y="6877"/>
                    <a:pt x="2071" y="8837"/>
                    <a:pt x="3835" y="8837"/>
                  </a:cubicBezTo>
                  <a:cubicBezTo>
                    <a:pt x="3839" y="8837"/>
                    <a:pt x="3844" y="8837"/>
                    <a:pt x="3849" y="8837"/>
                  </a:cubicBezTo>
                  <a:cubicBezTo>
                    <a:pt x="4564" y="8837"/>
                    <a:pt x="5235" y="8478"/>
                    <a:pt x="5636" y="7877"/>
                  </a:cubicBezTo>
                  <a:cubicBezTo>
                    <a:pt x="7097" y="5681"/>
                    <a:pt x="7140" y="3241"/>
                    <a:pt x="5636" y="973"/>
                  </a:cubicBezTo>
                  <a:cubicBezTo>
                    <a:pt x="5594" y="916"/>
                    <a:pt x="5529" y="883"/>
                    <a:pt x="5463" y="883"/>
                  </a:cubicBezTo>
                  <a:cubicBezTo>
                    <a:pt x="5424" y="883"/>
                    <a:pt x="5384" y="895"/>
                    <a:pt x="5348" y="920"/>
                  </a:cubicBezTo>
                  <a:cubicBezTo>
                    <a:pt x="5252" y="983"/>
                    <a:pt x="5228" y="1112"/>
                    <a:pt x="5290" y="1204"/>
                  </a:cubicBezTo>
                  <a:cubicBezTo>
                    <a:pt x="6669" y="3269"/>
                    <a:pt x="6698" y="5537"/>
                    <a:pt x="5290" y="7651"/>
                  </a:cubicBezTo>
                  <a:cubicBezTo>
                    <a:pt x="4968" y="8136"/>
                    <a:pt x="4416" y="8429"/>
                    <a:pt x="3830" y="8429"/>
                  </a:cubicBezTo>
                  <a:cubicBezTo>
                    <a:pt x="2461" y="8429"/>
                    <a:pt x="1596" y="6916"/>
                    <a:pt x="2408" y="5652"/>
                  </a:cubicBezTo>
                  <a:cubicBezTo>
                    <a:pt x="2576" y="5388"/>
                    <a:pt x="2576" y="5052"/>
                    <a:pt x="2413" y="4788"/>
                  </a:cubicBezTo>
                  <a:cubicBezTo>
                    <a:pt x="2278" y="4567"/>
                    <a:pt x="2278" y="4288"/>
                    <a:pt x="2413" y="4062"/>
                  </a:cubicBezTo>
                  <a:cubicBezTo>
                    <a:pt x="2576" y="3798"/>
                    <a:pt x="2576" y="3462"/>
                    <a:pt x="2413" y="3202"/>
                  </a:cubicBezTo>
                  <a:cubicBezTo>
                    <a:pt x="1529" y="1832"/>
                    <a:pt x="2568" y="418"/>
                    <a:pt x="3829" y="418"/>
                  </a:cubicBezTo>
                  <a:cubicBezTo>
                    <a:pt x="4084" y="418"/>
                    <a:pt x="4349" y="476"/>
                    <a:pt x="4608" y="603"/>
                  </a:cubicBezTo>
                  <a:cubicBezTo>
                    <a:pt x="4636" y="614"/>
                    <a:pt x="4663" y="619"/>
                    <a:pt x="4688" y="619"/>
                  </a:cubicBezTo>
                  <a:cubicBezTo>
                    <a:pt x="4880" y="619"/>
                    <a:pt x="4981" y="343"/>
                    <a:pt x="4791" y="229"/>
                  </a:cubicBezTo>
                  <a:cubicBezTo>
                    <a:pt x="4470" y="72"/>
                    <a:pt x="4145" y="1"/>
                    <a:pt x="38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2" name="Google Shape;17692;p87"/>
          <p:cNvGrpSpPr/>
          <p:nvPr/>
        </p:nvGrpSpPr>
        <p:grpSpPr>
          <a:xfrm>
            <a:off x="6192470" y="3360516"/>
            <a:ext cx="368510" cy="367750"/>
            <a:chOff x="6192470" y="3360516"/>
            <a:chExt cx="368510" cy="367750"/>
          </a:xfrm>
        </p:grpSpPr>
        <p:sp>
          <p:nvSpPr>
            <p:cNvPr id="17693" name="Google Shape;17693;p87"/>
            <p:cNvSpPr/>
            <p:nvPr/>
          </p:nvSpPr>
          <p:spPr>
            <a:xfrm>
              <a:off x="6200141" y="3365543"/>
              <a:ext cx="353561" cy="357121"/>
            </a:xfrm>
            <a:custGeom>
              <a:avLst/>
              <a:gdLst/>
              <a:ahLst/>
              <a:cxnLst/>
              <a:rect l="l" t="t" r="r" b="b"/>
              <a:pathLst>
                <a:path w="13505" h="13641" extrusionOk="0">
                  <a:moveTo>
                    <a:pt x="6074" y="1"/>
                  </a:moveTo>
                  <a:cubicBezTo>
                    <a:pt x="5973" y="1"/>
                    <a:pt x="5869" y="12"/>
                    <a:pt x="5765" y="35"/>
                  </a:cubicBezTo>
                  <a:cubicBezTo>
                    <a:pt x="5477" y="97"/>
                    <a:pt x="5212" y="256"/>
                    <a:pt x="5025" y="477"/>
                  </a:cubicBezTo>
                  <a:cubicBezTo>
                    <a:pt x="4850" y="355"/>
                    <a:pt x="4625" y="288"/>
                    <a:pt x="4383" y="288"/>
                  </a:cubicBezTo>
                  <a:cubicBezTo>
                    <a:pt x="4214" y="288"/>
                    <a:pt x="4037" y="321"/>
                    <a:pt x="3863" y="390"/>
                  </a:cubicBezTo>
                  <a:cubicBezTo>
                    <a:pt x="3598" y="496"/>
                    <a:pt x="3368" y="683"/>
                    <a:pt x="3214" y="928"/>
                  </a:cubicBezTo>
                  <a:cubicBezTo>
                    <a:pt x="3137" y="906"/>
                    <a:pt x="3055" y="895"/>
                    <a:pt x="2971" y="895"/>
                  </a:cubicBezTo>
                  <a:cubicBezTo>
                    <a:pt x="2639" y="895"/>
                    <a:pt x="2274" y="1067"/>
                    <a:pt x="2013" y="1389"/>
                  </a:cubicBezTo>
                  <a:cubicBezTo>
                    <a:pt x="1845" y="1596"/>
                    <a:pt x="1739" y="1846"/>
                    <a:pt x="1715" y="2110"/>
                  </a:cubicBezTo>
                  <a:cubicBezTo>
                    <a:pt x="1268" y="2129"/>
                    <a:pt x="850" y="2523"/>
                    <a:pt x="730" y="3080"/>
                  </a:cubicBezTo>
                  <a:cubicBezTo>
                    <a:pt x="673" y="3335"/>
                    <a:pt x="687" y="3604"/>
                    <a:pt x="778" y="3844"/>
                  </a:cubicBezTo>
                  <a:cubicBezTo>
                    <a:pt x="269" y="3988"/>
                    <a:pt x="0" y="4613"/>
                    <a:pt x="173" y="5237"/>
                  </a:cubicBezTo>
                  <a:cubicBezTo>
                    <a:pt x="235" y="5463"/>
                    <a:pt x="351" y="5665"/>
                    <a:pt x="514" y="5833"/>
                  </a:cubicBezTo>
                  <a:cubicBezTo>
                    <a:pt x="461" y="6059"/>
                    <a:pt x="466" y="6294"/>
                    <a:pt x="529" y="6515"/>
                  </a:cubicBezTo>
                  <a:cubicBezTo>
                    <a:pt x="682" y="7057"/>
                    <a:pt x="1116" y="7424"/>
                    <a:pt x="1555" y="7424"/>
                  </a:cubicBezTo>
                  <a:cubicBezTo>
                    <a:pt x="1626" y="7424"/>
                    <a:pt x="1698" y="7415"/>
                    <a:pt x="1768" y="7394"/>
                  </a:cubicBezTo>
                  <a:cubicBezTo>
                    <a:pt x="1821" y="7380"/>
                    <a:pt x="1874" y="7361"/>
                    <a:pt x="1927" y="7337"/>
                  </a:cubicBezTo>
                  <a:cubicBezTo>
                    <a:pt x="2024" y="7600"/>
                    <a:pt x="2432" y="7811"/>
                    <a:pt x="2803" y="7811"/>
                  </a:cubicBezTo>
                  <a:cubicBezTo>
                    <a:pt x="2905" y="7811"/>
                    <a:pt x="3005" y="7795"/>
                    <a:pt x="3094" y="7760"/>
                  </a:cubicBezTo>
                  <a:cubicBezTo>
                    <a:pt x="3599" y="8916"/>
                    <a:pt x="4369" y="9502"/>
                    <a:pt x="5566" y="9502"/>
                  </a:cubicBezTo>
                  <a:cubicBezTo>
                    <a:pt x="5895" y="9502"/>
                    <a:pt x="6257" y="9458"/>
                    <a:pt x="6654" y="9369"/>
                  </a:cubicBezTo>
                  <a:cubicBezTo>
                    <a:pt x="6750" y="9878"/>
                    <a:pt x="7072" y="10498"/>
                    <a:pt x="7941" y="11002"/>
                  </a:cubicBezTo>
                  <a:cubicBezTo>
                    <a:pt x="9397" y="11838"/>
                    <a:pt x="10041" y="12487"/>
                    <a:pt x="10141" y="13145"/>
                  </a:cubicBezTo>
                  <a:cubicBezTo>
                    <a:pt x="10184" y="13434"/>
                    <a:pt x="10430" y="13641"/>
                    <a:pt x="10713" y="13641"/>
                  </a:cubicBezTo>
                  <a:cubicBezTo>
                    <a:pt x="10749" y="13641"/>
                    <a:pt x="10786" y="13637"/>
                    <a:pt x="10824" y="13630"/>
                  </a:cubicBezTo>
                  <a:cubicBezTo>
                    <a:pt x="11146" y="13572"/>
                    <a:pt x="11357" y="13255"/>
                    <a:pt x="11285" y="12933"/>
                  </a:cubicBezTo>
                  <a:lnTo>
                    <a:pt x="10718" y="10330"/>
                  </a:lnTo>
                  <a:lnTo>
                    <a:pt x="10622" y="8658"/>
                  </a:lnTo>
                  <a:lnTo>
                    <a:pt x="11563" y="8298"/>
                  </a:lnTo>
                  <a:cubicBezTo>
                    <a:pt x="11669" y="8346"/>
                    <a:pt x="11781" y="8369"/>
                    <a:pt x="11895" y="8369"/>
                  </a:cubicBezTo>
                  <a:cubicBezTo>
                    <a:pt x="12296" y="8369"/>
                    <a:pt x="12713" y="8080"/>
                    <a:pt x="12923" y="7615"/>
                  </a:cubicBezTo>
                  <a:cubicBezTo>
                    <a:pt x="13058" y="7318"/>
                    <a:pt x="13082" y="6981"/>
                    <a:pt x="12981" y="6664"/>
                  </a:cubicBezTo>
                  <a:cubicBezTo>
                    <a:pt x="13192" y="6472"/>
                    <a:pt x="13336" y="6217"/>
                    <a:pt x="13394" y="5939"/>
                  </a:cubicBezTo>
                  <a:cubicBezTo>
                    <a:pt x="13504" y="5415"/>
                    <a:pt x="13317" y="4916"/>
                    <a:pt x="12961" y="4690"/>
                  </a:cubicBezTo>
                  <a:cubicBezTo>
                    <a:pt x="13048" y="4363"/>
                    <a:pt x="12976" y="3960"/>
                    <a:pt x="12721" y="3623"/>
                  </a:cubicBezTo>
                  <a:cubicBezTo>
                    <a:pt x="12543" y="3378"/>
                    <a:pt x="12284" y="3201"/>
                    <a:pt x="11986" y="3119"/>
                  </a:cubicBezTo>
                  <a:cubicBezTo>
                    <a:pt x="12068" y="2835"/>
                    <a:pt x="12001" y="2504"/>
                    <a:pt x="11799" y="2221"/>
                  </a:cubicBezTo>
                  <a:cubicBezTo>
                    <a:pt x="11799" y="2221"/>
                    <a:pt x="11439" y="1793"/>
                    <a:pt x="11203" y="1740"/>
                  </a:cubicBezTo>
                  <a:cubicBezTo>
                    <a:pt x="11011" y="1694"/>
                    <a:pt x="10829" y="1630"/>
                    <a:pt x="10656" y="1630"/>
                  </a:cubicBezTo>
                  <a:cubicBezTo>
                    <a:pt x="10630" y="1630"/>
                    <a:pt x="10604" y="1631"/>
                    <a:pt x="10579" y="1634"/>
                  </a:cubicBezTo>
                  <a:cubicBezTo>
                    <a:pt x="10492" y="1308"/>
                    <a:pt x="10233" y="995"/>
                    <a:pt x="9853" y="827"/>
                  </a:cubicBezTo>
                  <a:cubicBezTo>
                    <a:pt x="9677" y="744"/>
                    <a:pt x="9485" y="702"/>
                    <a:pt x="9293" y="702"/>
                  </a:cubicBezTo>
                  <a:cubicBezTo>
                    <a:pt x="9186" y="702"/>
                    <a:pt x="9079" y="715"/>
                    <a:pt x="8974" y="741"/>
                  </a:cubicBezTo>
                  <a:cubicBezTo>
                    <a:pt x="8811" y="400"/>
                    <a:pt x="8412" y="150"/>
                    <a:pt x="7932" y="121"/>
                  </a:cubicBezTo>
                  <a:cubicBezTo>
                    <a:pt x="7901" y="119"/>
                    <a:pt x="7870" y="118"/>
                    <a:pt x="7840" y="118"/>
                  </a:cubicBezTo>
                  <a:cubicBezTo>
                    <a:pt x="7531" y="118"/>
                    <a:pt x="7231" y="228"/>
                    <a:pt x="6995" y="429"/>
                  </a:cubicBezTo>
                  <a:cubicBezTo>
                    <a:pt x="6808" y="162"/>
                    <a:pt x="6461" y="1"/>
                    <a:pt x="607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7"/>
            <p:cNvSpPr/>
            <p:nvPr/>
          </p:nvSpPr>
          <p:spPr>
            <a:xfrm>
              <a:off x="6247920" y="3365674"/>
              <a:ext cx="305782" cy="218498"/>
            </a:xfrm>
            <a:custGeom>
              <a:avLst/>
              <a:gdLst/>
              <a:ahLst/>
              <a:cxnLst/>
              <a:rect l="l" t="t" r="r" b="b"/>
              <a:pathLst>
                <a:path w="11680" h="8346" extrusionOk="0">
                  <a:moveTo>
                    <a:pt x="4251" y="1"/>
                  </a:moveTo>
                  <a:cubicBezTo>
                    <a:pt x="4150" y="1"/>
                    <a:pt x="4045" y="12"/>
                    <a:pt x="3940" y="34"/>
                  </a:cubicBezTo>
                  <a:cubicBezTo>
                    <a:pt x="3652" y="97"/>
                    <a:pt x="3392" y="251"/>
                    <a:pt x="3200" y="476"/>
                  </a:cubicBezTo>
                  <a:cubicBezTo>
                    <a:pt x="3028" y="355"/>
                    <a:pt x="2802" y="288"/>
                    <a:pt x="2560" y="288"/>
                  </a:cubicBezTo>
                  <a:cubicBezTo>
                    <a:pt x="2391" y="288"/>
                    <a:pt x="2214" y="321"/>
                    <a:pt x="2042" y="390"/>
                  </a:cubicBezTo>
                  <a:cubicBezTo>
                    <a:pt x="1773" y="496"/>
                    <a:pt x="1548" y="683"/>
                    <a:pt x="1394" y="928"/>
                  </a:cubicBezTo>
                  <a:cubicBezTo>
                    <a:pt x="1314" y="904"/>
                    <a:pt x="1231" y="893"/>
                    <a:pt x="1145" y="893"/>
                  </a:cubicBezTo>
                  <a:cubicBezTo>
                    <a:pt x="812" y="893"/>
                    <a:pt x="449" y="1068"/>
                    <a:pt x="193" y="1389"/>
                  </a:cubicBezTo>
                  <a:cubicBezTo>
                    <a:pt x="116" y="1480"/>
                    <a:pt x="53" y="1581"/>
                    <a:pt x="1" y="1687"/>
                  </a:cubicBezTo>
                  <a:cubicBezTo>
                    <a:pt x="63" y="1673"/>
                    <a:pt x="121" y="1658"/>
                    <a:pt x="178" y="1649"/>
                  </a:cubicBezTo>
                  <a:cubicBezTo>
                    <a:pt x="414" y="1620"/>
                    <a:pt x="635" y="1524"/>
                    <a:pt x="817" y="1370"/>
                  </a:cubicBezTo>
                  <a:cubicBezTo>
                    <a:pt x="933" y="1274"/>
                    <a:pt x="1058" y="1197"/>
                    <a:pt x="1197" y="1144"/>
                  </a:cubicBezTo>
                  <a:cubicBezTo>
                    <a:pt x="1358" y="1074"/>
                    <a:pt x="1531" y="1038"/>
                    <a:pt x="1707" y="1038"/>
                  </a:cubicBezTo>
                  <a:cubicBezTo>
                    <a:pt x="1782" y="1038"/>
                    <a:pt x="1857" y="1045"/>
                    <a:pt x="1932" y="1058"/>
                  </a:cubicBezTo>
                  <a:cubicBezTo>
                    <a:pt x="2003" y="1070"/>
                    <a:pt x="2075" y="1077"/>
                    <a:pt x="2146" y="1077"/>
                  </a:cubicBezTo>
                  <a:cubicBezTo>
                    <a:pt x="2344" y="1077"/>
                    <a:pt x="2538" y="1028"/>
                    <a:pt x="2715" y="933"/>
                  </a:cubicBezTo>
                  <a:cubicBezTo>
                    <a:pt x="2835" y="866"/>
                    <a:pt x="2965" y="818"/>
                    <a:pt x="3099" y="784"/>
                  </a:cubicBezTo>
                  <a:cubicBezTo>
                    <a:pt x="3198" y="761"/>
                    <a:pt x="3298" y="750"/>
                    <a:pt x="3398" y="750"/>
                  </a:cubicBezTo>
                  <a:cubicBezTo>
                    <a:pt x="3590" y="750"/>
                    <a:pt x="3782" y="791"/>
                    <a:pt x="3959" y="870"/>
                  </a:cubicBezTo>
                  <a:cubicBezTo>
                    <a:pt x="4111" y="941"/>
                    <a:pt x="4275" y="977"/>
                    <a:pt x="4440" y="977"/>
                  </a:cubicBezTo>
                  <a:cubicBezTo>
                    <a:pt x="4556" y="977"/>
                    <a:pt x="4672" y="959"/>
                    <a:pt x="4785" y="923"/>
                  </a:cubicBezTo>
                  <a:cubicBezTo>
                    <a:pt x="4913" y="887"/>
                    <a:pt x="5048" y="868"/>
                    <a:pt x="5183" y="868"/>
                  </a:cubicBezTo>
                  <a:cubicBezTo>
                    <a:pt x="5211" y="868"/>
                    <a:pt x="5238" y="869"/>
                    <a:pt x="5266" y="870"/>
                  </a:cubicBezTo>
                  <a:cubicBezTo>
                    <a:pt x="5559" y="885"/>
                    <a:pt x="5838" y="990"/>
                    <a:pt x="6063" y="1178"/>
                  </a:cubicBezTo>
                  <a:cubicBezTo>
                    <a:pt x="6251" y="1341"/>
                    <a:pt x="6486" y="1437"/>
                    <a:pt x="6736" y="1456"/>
                  </a:cubicBezTo>
                  <a:cubicBezTo>
                    <a:pt x="6894" y="1471"/>
                    <a:pt x="7043" y="1514"/>
                    <a:pt x="7188" y="1577"/>
                  </a:cubicBezTo>
                  <a:cubicBezTo>
                    <a:pt x="7399" y="1673"/>
                    <a:pt x="7586" y="1817"/>
                    <a:pt x="7726" y="2004"/>
                  </a:cubicBezTo>
                  <a:cubicBezTo>
                    <a:pt x="7889" y="2225"/>
                    <a:pt x="8124" y="2384"/>
                    <a:pt x="8389" y="2451"/>
                  </a:cubicBezTo>
                  <a:lnTo>
                    <a:pt x="8537" y="2489"/>
                  </a:lnTo>
                  <a:cubicBezTo>
                    <a:pt x="8773" y="2542"/>
                    <a:pt x="9128" y="2970"/>
                    <a:pt x="9128" y="2970"/>
                  </a:cubicBezTo>
                  <a:cubicBezTo>
                    <a:pt x="9224" y="3109"/>
                    <a:pt x="9292" y="3258"/>
                    <a:pt x="9330" y="3421"/>
                  </a:cubicBezTo>
                  <a:cubicBezTo>
                    <a:pt x="9388" y="3690"/>
                    <a:pt x="9541" y="3926"/>
                    <a:pt x="9762" y="4084"/>
                  </a:cubicBezTo>
                  <a:cubicBezTo>
                    <a:pt x="9873" y="4171"/>
                    <a:pt x="9969" y="4267"/>
                    <a:pt x="10056" y="4377"/>
                  </a:cubicBezTo>
                  <a:cubicBezTo>
                    <a:pt x="10209" y="4589"/>
                    <a:pt x="10305" y="4834"/>
                    <a:pt x="10325" y="5093"/>
                  </a:cubicBezTo>
                  <a:cubicBezTo>
                    <a:pt x="10344" y="5309"/>
                    <a:pt x="10421" y="5521"/>
                    <a:pt x="10546" y="5694"/>
                  </a:cubicBezTo>
                  <a:cubicBezTo>
                    <a:pt x="10738" y="5991"/>
                    <a:pt x="10800" y="6352"/>
                    <a:pt x="10718" y="6693"/>
                  </a:cubicBezTo>
                  <a:cubicBezTo>
                    <a:pt x="10680" y="6899"/>
                    <a:pt x="10589" y="7092"/>
                    <a:pt x="10459" y="7255"/>
                  </a:cubicBezTo>
                  <a:cubicBezTo>
                    <a:pt x="10377" y="7361"/>
                    <a:pt x="10339" y="7495"/>
                    <a:pt x="10358" y="7630"/>
                  </a:cubicBezTo>
                  <a:cubicBezTo>
                    <a:pt x="10387" y="7875"/>
                    <a:pt x="10353" y="8120"/>
                    <a:pt x="10252" y="8345"/>
                  </a:cubicBezTo>
                  <a:cubicBezTo>
                    <a:pt x="10589" y="8269"/>
                    <a:pt x="10911" y="8004"/>
                    <a:pt x="11088" y="7615"/>
                  </a:cubicBezTo>
                  <a:cubicBezTo>
                    <a:pt x="11228" y="7317"/>
                    <a:pt x="11252" y="6976"/>
                    <a:pt x="11151" y="6664"/>
                  </a:cubicBezTo>
                  <a:cubicBezTo>
                    <a:pt x="11362" y="6472"/>
                    <a:pt x="11506" y="6217"/>
                    <a:pt x="11564" y="5939"/>
                  </a:cubicBezTo>
                  <a:cubicBezTo>
                    <a:pt x="11679" y="5415"/>
                    <a:pt x="11497" y="4915"/>
                    <a:pt x="11141" y="4694"/>
                  </a:cubicBezTo>
                  <a:cubicBezTo>
                    <a:pt x="11233" y="4368"/>
                    <a:pt x="11151" y="3964"/>
                    <a:pt x="10901" y="3623"/>
                  </a:cubicBezTo>
                  <a:cubicBezTo>
                    <a:pt x="10718" y="3378"/>
                    <a:pt x="10459" y="3200"/>
                    <a:pt x="10161" y="3123"/>
                  </a:cubicBezTo>
                  <a:cubicBezTo>
                    <a:pt x="10248" y="2835"/>
                    <a:pt x="10176" y="2499"/>
                    <a:pt x="9974" y="2220"/>
                  </a:cubicBezTo>
                  <a:cubicBezTo>
                    <a:pt x="9974" y="2220"/>
                    <a:pt x="9618" y="1793"/>
                    <a:pt x="9383" y="1740"/>
                  </a:cubicBezTo>
                  <a:cubicBezTo>
                    <a:pt x="9186" y="1697"/>
                    <a:pt x="9000" y="1631"/>
                    <a:pt x="8819" y="1631"/>
                  </a:cubicBezTo>
                  <a:cubicBezTo>
                    <a:pt x="8797" y="1631"/>
                    <a:pt x="8775" y="1632"/>
                    <a:pt x="8754" y="1634"/>
                  </a:cubicBezTo>
                  <a:cubicBezTo>
                    <a:pt x="8672" y="1308"/>
                    <a:pt x="8413" y="995"/>
                    <a:pt x="8033" y="827"/>
                  </a:cubicBezTo>
                  <a:cubicBezTo>
                    <a:pt x="7857" y="744"/>
                    <a:pt x="7665" y="702"/>
                    <a:pt x="7473" y="702"/>
                  </a:cubicBezTo>
                  <a:cubicBezTo>
                    <a:pt x="7366" y="702"/>
                    <a:pt x="7259" y="715"/>
                    <a:pt x="7154" y="741"/>
                  </a:cubicBezTo>
                  <a:cubicBezTo>
                    <a:pt x="6986" y="400"/>
                    <a:pt x="6587" y="145"/>
                    <a:pt x="6111" y="121"/>
                  </a:cubicBezTo>
                  <a:cubicBezTo>
                    <a:pt x="6081" y="119"/>
                    <a:pt x="6050" y="118"/>
                    <a:pt x="6019" y="118"/>
                  </a:cubicBezTo>
                  <a:cubicBezTo>
                    <a:pt x="5710" y="118"/>
                    <a:pt x="5410" y="227"/>
                    <a:pt x="5170" y="428"/>
                  </a:cubicBezTo>
                  <a:cubicBezTo>
                    <a:pt x="4983" y="162"/>
                    <a:pt x="4639" y="1"/>
                    <a:pt x="4251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7"/>
            <p:cNvSpPr/>
            <p:nvPr/>
          </p:nvSpPr>
          <p:spPr>
            <a:xfrm>
              <a:off x="6221007" y="3434108"/>
              <a:ext cx="3299" cy="6571"/>
            </a:xfrm>
            <a:custGeom>
              <a:avLst/>
              <a:gdLst/>
              <a:ahLst/>
              <a:cxnLst/>
              <a:rect l="l" t="t" r="r" b="b"/>
              <a:pathLst>
                <a:path w="126" h="251" extrusionOk="0">
                  <a:moveTo>
                    <a:pt x="125" y="0"/>
                  </a:moveTo>
                  <a:lnTo>
                    <a:pt x="125" y="0"/>
                  </a:lnTo>
                  <a:cubicBezTo>
                    <a:pt x="73" y="82"/>
                    <a:pt x="34" y="164"/>
                    <a:pt x="1" y="250"/>
                  </a:cubicBezTo>
                  <a:cubicBezTo>
                    <a:pt x="25" y="250"/>
                    <a:pt x="49" y="245"/>
                    <a:pt x="77" y="245"/>
                  </a:cubicBezTo>
                  <a:cubicBezTo>
                    <a:pt x="82" y="164"/>
                    <a:pt x="101" y="82"/>
                    <a:pt x="125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7"/>
            <p:cNvSpPr/>
            <p:nvPr/>
          </p:nvSpPr>
          <p:spPr>
            <a:xfrm>
              <a:off x="6360363" y="3584905"/>
              <a:ext cx="137105" cy="137759"/>
            </a:xfrm>
            <a:custGeom>
              <a:avLst/>
              <a:gdLst/>
              <a:ahLst/>
              <a:cxnLst/>
              <a:rect l="l" t="t" r="r" b="b"/>
              <a:pathLst>
                <a:path w="5237" h="5262" extrusionOk="0">
                  <a:moveTo>
                    <a:pt x="587" y="0"/>
                  </a:moveTo>
                  <a:cubicBezTo>
                    <a:pt x="587" y="0"/>
                    <a:pt x="1" y="1576"/>
                    <a:pt x="1821" y="2623"/>
                  </a:cubicBezTo>
                  <a:cubicBezTo>
                    <a:pt x="3277" y="3459"/>
                    <a:pt x="3921" y="4108"/>
                    <a:pt x="4021" y="4766"/>
                  </a:cubicBezTo>
                  <a:cubicBezTo>
                    <a:pt x="4064" y="5055"/>
                    <a:pt x="4310" y="5262"/>
                    <a:pt x="4593" y="5262"/>
                  </a:cubicBezTo>
                  <a:cubicBezTo>
                    <a:pt x="4629" y="5262"/>
                    <a:pt x="4666" y="5258"/>
                    <a:pt x="4704" y="5251"/>
                  </a:cubicBezTo>
                  <a:cubicBezTo>
                    <a:pt x="5026" y="5193"/>
                    <a:pt x="5237" y="4876"/>
                    <a:pt x="5165" y="4554"/>
                  </a:cubicBezTo>
                  <a:lnTo>
                    <a:pt x="4598" y="1951"/>
                  </a:lnTo>
                  <a:lnTo>
                    <a:pt x="4084" y="658"/>
                  </a:lnTo>
                  <a:cubicBezTo>
                    <a:pt x="4084" y="658"/>
                    <a:pt x="3518" y="696"/>
                    <a:pt x="2889" y="696"/>
                  </a:cubicBezTo>
                  <a:cubicBezTo>
                    <a:pt x="2172" y="696"/>
                    <a:pt x="1373" y="647"/>
                    <a:pt x="1235" y="437"/>
                  </a:cubicBezTo>
                  <a:cubicBezTo>
                    <a:pt x="1091" y="207"/>
                    <a:pt x="856" y="48"/>
                    <a:pt x="587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7"/>
            <p:cNvSpPr/>
            <p:nvPr/>
          </p:nvSpPr>
          <p:spPr>
            <a:xfrm>
              <a:off x="6451810" y="3602001"/>
              <a:ext cx="46208" cy="120768"/>
            </a:xfrm>
            <a:custGeom>
              <a:avLst/>
              <a:gdLst/>
              <a:ahLst/>
              <a:cxnLst/>
              <a:rect l="l" t="t" r="r" b="b"/>
              <a:pathLst>
                <a:path w="1765" h="4613" extrusionOk="0">
                  <a:moveTo>
                    <a:pt x="596" y="1"/>
                  </a:moveTo>
                  <a:cubicBezTo>
                    <a:pt x="596" y="1"/>
                    <a:pt x="351" y="20"/>
                    <a:pt x="0" y="29"/>
                  </a:cubicBezTo>
                  <a:lnTo>
                    <a:pt x="495" y="1278"/>
                  </a:lnTo>
                  <a:lnTo>
                    <a:pt x="1062" y="3882"/>
                  </a:lnTo>
                  <a:cubicBezTo>
                    <a:pt x="1115" y="4127"/>
                    <a:pt x="1004" y="4382"/>
                    <a:pt x="783" y="4512"/>
                  </a:cubicBezTo>
                  <a:cubicBezTo>
                    <a:pt x="886" y="4581"/>
                    <a:pt x="997" y="4612"/>
                    <a:pt x="1105" y="4612"/>
                  </a:cubicBezTo>
                  <a:cubicBezTo>
                    <a:pt x="1451" y="4612"/>
                    <a:pt x="1764" y="4293"/>
                    <a:pt x="1677" y="3901"/>
                  </a:cubicBezTo>
                  <a:lnTo>
                    <a:pt x="1681" y="3901"/>
                  </a:lnTo>
                  <a:lnTo>
                    <a:pt x="1115" y="1298"/>
                  </a:lnTo>
                  <a:lnTo>
                    <a:pt x="596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7"/>
            <p:cNvSpPr/>
            <p:nvPr/>
          </p:nvSpPr>
          <p:spPr>
            <a:xfrm>
              <a:off x="6412330" y="3579486"/>
              <a:ext cx="100714" cy="55737"/>
            </a:xfrm>
            <a:custGeom>
              <a:avLst/>
              <a:gdLst/>
              <a:ahLst/>
              <a:cxnLst/>
              <a:rect l="l" t="t" r="r" b="b"/>
              <a:pathLst>
                <a:path w="3847" h="2129" extrusionOk="0">
                  <a:moveTo>
                    <a:pt x="804" y="1"/>
                  </a:moveTo>
                  <a:cubicBezTo>
                    <a:pt x="337" y="1"/>
                    <a:pt x="0" y="440"/>
                    <a:pt x="115" y="894"/>
                  </a:cubicBezTo>
                  <a:lnTo>
                    <a:pt x="192" y="1288"/>
                  </a:lnTo>
                  <a:cubicBezTo>
                    <a:pt x="317" y="1783"/>
                    <a:pt x="763" y="2129"/>
                    <a:pt x="1273" y="2129"/>
                  </a:cubicBezTo>
                  <a:lnTo>
                    <a:pt x="2575" y="2129"/>
                  </a:lnTo>
                  <a:cubicBezTo>
                    <a:pt x="3084" y="2129"/>
                    <a:pt x="3531" y="1783"/>
                    <a:pt x="3655" y="1288"/>
                  </a:cubicBezTo>
                  <a:lnTo>
                    <a:pt x="3732" y="894"/>
                  </a:lnTo>
                  <a:cubicBezTo>
                    <a:pt x="3847" y="440"/>
                    <a:pt x="3510" y="1"/>
                    <a:pt x="3043" y="1"/>
                  </a:cubicBezTo>
                  <a:cubicBezTo>
                    <a:pt x="3041" y="1"/>
                    <a:pt x="3038" y="1"/>
                    <a:pt x="3036" y="1"/>
                  </a:cubicBezTo>
                  <a:lnTo>
                    <a:pt x="811" y="1"/>
                  </a:lnTo>
                  <a:cubicBezTo>
                    <a:pt x="809" y="1"/>
                    <a:pt x="806" y="1"/>
                    <a:pt x="8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7"/>
            <p:cNvSpPr/>
            <p:nvPr/>
          </p:nvSpPr>
          <p:spPr>
            <a:xfrm>
              <a:off x="6418587" y="3579748"/>
              <a:ext cx="94117" cy="55475"/>
            </a:xfrm>
            <a:custGeom>
              <a:avLst/>
              <a:gdLst/>
              <a:ahLst/>
              <a:cxnLst/>
              <a:rect l="l" t="t" r="r" b="b"/>
              <a:pathLst>
                <a:path w="3595" h="2119" extrusionOk="0">
                  <a:moveTo>
                    <a:pt x="2898" y="0"/>
                  </a:moveTo>
                  <a:lnTo>
                    <a:pt x="2898" y="0"/>
                  </a:lnTo>
                  <a:cubicBezTo>
                    <a:pt x="2912" y="92"/>
                    <a:pt x="2907" y="188"/>
                    <a:pt x="2883" y="284"/>
                  </a:cubicBezTo>
                  <a:lnTo>
                    <a:pt x="2806" y="678"/>
                  </a:lnTo>
                  <a:cubicBezTo>
                    <a:pt x="2681" y="1172"/>
                    <a:pt x="2235" y="1518"/>
                    <a:pt x="1725" y="1518"/>
                  </a:cubicBezTo>
                  <a:lnTo>
                    <a:pt x="428" y="1518"/>
                  </a:lnTo>
                  <a:cubicBezTo>
                    <a:pt x="279" y="1518"/>
                    <a:pt x="135" y="1490"/>
                    <a:pt x="1" y="1432"/>
                  </a:cubicBezTo>
                  <a:lnTo>
                    <a:pt x="1" y="1432"/>
                  </a:lnTo>
                  <a:cubicBezTo>
                    <a:pt x="174" y="1850"/>
                    <a:pt x="577" y="2119"/>
                    <a:pt x="1029" y="2119"/>
                  </a:cubicBezTo>
                  <a:lnTo>
                    <a:pt x="2336" y="2119"/>
                  </a:lnTo>
                  <a:cubicBezTo>
                    <a:pt x="2845" y="2119"/>
                    <a:pt x="3287" y="1778"/>
                    <a:pt x="3416" y="1283"/>
                  </a:cubicBezTo>
                  <a:lnTo>
                    <a:pt x="3493" y="884"/>
                  </a:lnTo>
                  <a:cubicBezTo>
                    <a:pt x="3594" y="471"/>
                    <a:pt x="3320" y="63"/>
                    <a:pt x="289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7"/>
            <p:cNvSpPr/>
            <p:nvPr/>
          </p:nvSpPr>
          <p:spPr>
            <a:xfrm>
              <a:off x="6373374" y="3416227"/>
              <a:ext cx="99955" cy="61261"/>
            </a:xfrm>
            <a:custGeom>
              <a:avLst/>
              <a:gdLst/>
              <a:ahLst/>
              <a:cxnLst/>
              <a:rect l="l" t="t" r="r" b="b"/>
              <a:pathLst>
                <a:path w="3818" h="2340" extrusionOk="0">
                  <a:moveTo>
                    <a:pt x="900" y="0"/>
                  </a:moveTo>
                  <a:cubicBezTo>
                    <a:pt x="674" y="0"/>
                    <a:pt x="446" y="49"/>
                    <a:pt x="229" y="150"/>
                  </a:cubicBezTo>
                  <a:cubicBezTo>
                    <a:pt x="1" y="241"/>
                    <a:pt x="105" y="550"/>
                    <a:pt x="302" y="550"/>
                  </a:cubicBezTo>
                  <a:cubicBezTo>
                    <a:pt x="333" y="550"/>
                    <a:pt x="367" y="543"/>
                    <a:pt x="402" y="525"/>
                  </a:cubicBezTo>
                  <a:cubicBezTo>
                    <a:pt x="561" y="452"/>
                    <a:pt x="729" y="417"/>
                    <a:pt x="895" y="417"/>
                  </a:cubicBezTo>
                  <a:cubicBezTo>
                    <a:pt x="1307" y="417"/>
                    <a:pt x="1704" y="633"/>
                    <a:pt x="1920" y="1010"/>
                  </a:cubicBezTo>
                  <a:cubicBezTo>
                    <a:pt x="1622" y="1346"/>
                    <a:pt x="1550" y="1822"/>
                    <a:pt x="1737" y="2225"/>
                  </a:cubicBezTo>
                  <a:cubicBezTo>
                    <a:pt x="1778" y="2306"/>
                    <a:pt x="1847" y="2340"/>
                    <a:pt x="1915" y="2340"/>
                  </a:cubicBezTo>
                  <a:cubicBezTo>
                    <a:pt x="2047" y="2340"/>
                    <a:pt x="2178" y="2214"/>
                    <a:pt x="2112" y="2052"/>
                  </a:cubicBezTo>
                  <a:cubicBezTo>
                    <a:pt x="1949" y="1697"/>
                    <a:pt x="2098" y="1279"/>
                    <a:pt x="2453" y="1111"/>
                  </a:cubicBezTo>
                  <a:cubicBezTo>
                    <a:pt x="2551" y="1066"/>
                    <a:pt x="2653" y="1045"/>
                    <a:pt x="2754" y="1045"/>
                  </a:cubicBezTo>
                  <a:cubicBezTo>
                    <a:pt x="3021" y="1045"/>
                    <a:pt x="3276" y="1194"/>
                    <a:pt x="3395" y="1452"/>
                  </a:cubicBezTo>
                  <a:cubicBezTo>
                    <a:pt x="3433" y="1525"/>
                    <a:pt x="3506" y="1568"/>
                    <a:pt x="3582" y="1568"/>
                  </a:cubicBezTo>
                  <a:cubicBezTo>
                    <a:pt x="3611" y="1568"/>
                    <a:pt x="3641" y="1561"/>
                    <a:pt x="3669" y="1548"/>
                  </a:cubicBezTo>
                  <a:cubicBezTo>
                    <a:pt x="3769" y="1500"/>
                    <a:pt x="3818" y="1380"/>
                    <a:pt x="3769" y="1274"/>
                  </a:cubicBezTo>
                  <a:cubicBezTo>
                    <a:pt x="3582" y="869"/>
                    <a:pt x="3182" y="630"/>
                    <a:pt x="2765" y="630"/>
                  </a:cubicBezTo>
                  <a:cubicBezTo>
                    <a:pt x="2594" y="630"/>
                    <a:pt x="2420" y="670"/>
                    <a:pt x="2256" y="755"/>
                  </a:cubicBezTo>
                  <a:cubicBezTo>
                    <a:pt x="1955" y="272"/>
                    <a:pt x="1436" y="0"/>
                    <a:pt x="90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7"/>
            <p:cNvSpPr/>
            <p:nvPr/>
          </p:nvSpPr>
          <p:spPr>
            <a:xfrm>
              <a:off x="6249517" y="3463456"/>
              <a:ext cx="84771" cy="48093"/>
            </a:xfrm>
            <a:custGeom>
              <a:avLst/>
              <a:gdLst/>
              <a:ahLst/>
              <a:cxnLst/>
              <a:rect l="l" t="t" r="r" b="b"/>
              <a:pathLst>
                <a:path w="3238" h="1837" extrusionOk="0">
                  <a:moveTo>
                    <a:pt x="2481" y="0"/>
                  </a:moveTo>
                  <a:cubicBezTo>
                    <a:pt x="2023" y="0"/>
                    <a:pt x="1585" y="255"/>
                    <a:pt x="1366" y="695"/>
                  </a:cubicBezTo>
                  <a:cubicBezTo>
                    <a:pt x="1212" y="646"/>
                    <a:pt x="1053" y="622"/>
                    <a:pt x="895" y="622"/>
                  </a:cubicBezTo>
                  <a:cubicBezTo>
                    <a:pt x="668" y="622"/>
                    <a:pt x="442" y="671"/>
                    <a:pt x="233" y="767"/>
                  </a:cubicBezTo>
                  <a:cubicBezTo>
                    <a:pt x="1" y="858"/>
                    <a:pt x="105" y="1168"/>
                    <a:pt x="304" y="1168"/>
                  </a:cubicBezTo>
                  <a:cubicBezTo>
                    <a:pt x="336" y="1168"/>
                    <a:pt x="370" y="1160"/>
                    <a:pt x="406" y="1142"/>
                  </a:cubicBezTo>
                  <a:cubicBezTo>
                    <a:pt x="568" y="1066"/>
                    <a:pt x="739" y="1030"/>
                    <a:pt x="907" y="1030"/>
                  </a:cubicBezTo>
                  <a:cubicBezTo>
                    <a:pt x="1355" y="1030"/>
                    <a:pt x="1784" y="1285"/>
                    <a:pt x="1986" y="1718"/>
                  </a:cubicBezTo>
                  <a:cubicBezTo>
                    <a:pt x="2026" y="1802"/>
                    <a:pt x="2095" y="1837"/>
                    <a:pt x="2164" y="1837"/>
                  </a:cubicBezTo>
                  <a:cubicBezTo>
                    <a:pt x="2297" y="1837"/>
                    <a:pt x="2432" y="1707"/>
                    <a:pt x="2356" y="1545"/>
                  </a:cubicBezTo>
                  <a:cubicBezTo>
                    <a:pt x="2226" y="1262"/>
                    <a:pt x="2010" y="1022"/>
                    <a:pt x="1746" y="858"/>
                  </a:cubicBezTo>
                  <a:cubicBezTo>
                    <a:pt x="1894" y="577"/>
                    <a:pt x="2182" y="413"/>
                    <a:pt x="2481" y="413"/>
                  </a:cubicBezTo>
                  <a:cubicBezTo>
                    <a:pt x="2601" y="413"/>
                    <a:pt x="2722" y="439"/>
                    <a:pt x="2836" y="493"/>
                  </a:cubicBezTo>
                  <a:cubicBezTo>
                    <a:pt x="2871" y="511"/>
                    <a:pt x="2905" y="519"/>
                    <a:pt x="2936" y="519"/>
                  </a:cubicBezTo>
                  <a:cubicBezTo>
                    <a:pt x="3133" y="519"/>
                    <a:pt x="3237" y="210"/>
                    <a:pt x="3009" y="119"/>
                  </a:cubicBezTo>
                  <a:cubicBezTo>
                    <a:pt x="2838" y="38"/>
                    <a:pt x="2658" y="0"/>
                    <a:pt x="248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87"/>
            <p:cNvSpPr/>
            <p:nvPr/>
          </p:nvSpPr>
          <p:spPr>
            <a:xfrm>
              <a:off x="6412618" y="3514821"/>
              <a:ext cx="53407" cy="22305"/>
            </a:xfrm>
            <a:custGeom>
              <a:avLst/>
              <a:gdLst/>
              <a:ahLst/>
              <a:cxnLst/>
              <a:rect l="l" t="t" r="r" b="b"/>
              <a:pathLst>
                <a:path w="2040" h="852" extrusionOk="0">
                  <a:moveTo>
                    <a:pt x="918" y="1"/>
                  </a:moveTo>
                  <a:cubicBezTo>
                    <a:pt x="662" y="1"/>
                    <a:pt x="404" y="78"/>
                    <a:pt x="181" y="237"/>
                  </a:cubicBezTo>
                  <a:cubicBezTo>
                    <a:pt x="1" y="370"/>
                    <a:pt x="127" y="615"/>
                    <a:pt x="300" y="615"/>
                  </a:cubicBezTo>
                  <a:cubicBezTo>
                    <a:pt x="339" y="615"/>
                    <a:pt x="380" y="602"/>
                    <a:pt x="421" y="573"/>
                  </a:cubicBezTo>
                  <a:cubicBezTo>
                    <a:pt x="572" y="465"/>
                    <a:pt x="746" y="413"/>
                    <a:pt x="917" y="413"/>
                  </a:cubicBezTo>
                  <a:cubicBezTo>
                    <a:pt x="1182" y="413"/>
                    <a:pt x="1443" y="537"/>
                    <a:pt x="1612" y="770"/>
                  </a:cubicBezTo>
                  <a:cubicBezTo>
                    <a:pt x="1651" y="823"/>
                    <a:pt x="1708" y="852"/>
                    <a:pt x="1776" y="852"/>
                  </a:cubicBezTo>
                  <a:cubicBezTo>
                    <a:pt x="1944" y="852"/>
                    <a:pt x="2040" y="664"/>
                    <a:pt x="1944" y="525"/>
                  </a:cubicBezTo>
                  <a:cubicBezTo>
                    <a:pt x="1697" y="182"/>
                    <a:pt x="1310" y="1"/>
                    <a:pt x="9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87"/>
            <p:cNvSpPr/>
            <p:nvPr/>
          </p:nvSpPr>
          <p:spPr>
            <a:xfrm>
              <a:off x="6337848" y="3489086"/>
              <a:ext cx="45475" cy="33720"/>
            </a:xfrm>
            <a:custGeom>
              <a:avLst/>
              <a:gdLst/>
              <a:ahLst/>
              <a:cxnLst/>
              <a:rect l="l" t="t" r="r" b="b"/>
              <a:pathLst>
                <a:path w="1737" h="1288" extrusionOk="0">
                  <a:moveTo>
                    <a:pt x="1513" y="0"/>
                  </a:moveTo>
                  <a:cubicBezTo>
                    <a:pt x="1425" y="0"/>
                    <a:pt x="1337" y="51"/>
                    <a:pt x="1312" y="163"/>
                  </a:cubicBezTo>
                  <a:cubicBezTo>
                    <a:pt x="1247" y="577"/>
                    <a:pt x="884" y="871"/>
                    <a:pt x="477" y="871"/>
                  </a:cubicBezTo>
                  <a:cubicBezTo>
                    <a:pt x="431" y="871"/>
                    <a:pt x="384" y="867"/>
                    <a:pt x="337" y="860"/>
                  </a:cubicBezTo>
                  <a:cubicBezTo>
                    <a:pt x="318" y="855"/>
                    <a:pt x="300" y="853"/>
                    <a:pt x="283" y="853"/>
                  </a:cubicBezTo>
                  <a:cubicBezTo>
                    <a:pt x="45" y="853"/>
                    <a:pt x="0" y="1236"/>
                    <a:pt x="270" y="1268"/>
                  </a:cubicBezTo>
                  <a:cubicBezTo>
                    <a:pt x="342" y="1277"/>
                    <a:pt x="409" y="1287"/>
                    <a:pt x="481" y="1287"/>
                  </a:cubicBezTo>
                  <a:cubicBezTo>
                    <a:pt x="1096" y="1282"/>
                    <a:pt x="1620" y="835"/>
                    <a:pt x="1720" y="225"/>
                  </a:cubicBezTo>
                  <a:cubicBezTo>
                    <a:pt x="1737" y="83"/>
                    <a:pt x="1624" y="0"/>
                    <a:pt x="15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7"/>
            <p:cNvSpPr/>
            <p:nvPr/>
          </p:nvSpPr>
          <p:spPr>
            <a:xfrm>
              <a:off x="6192470" y="3360516"/>
              <a:ext cx="368510" cy="367750"/>
            </a:xfrm>
            <a:custGeom>
              <a:avLst/>
              <a:gdLst/>
              <a:ahLst/>
              <a:cxnLst/>
              <a:rect l="l" t="t" r="r" b="b"/>
              <a:pathLst>
                <a:path w="14076" h="14047" extrusionOk="0">
                  <a:moveTo>
                    <a:pt x="6375" y="1"/>
                  </a:moveTo>
                  <a:cubicBezTo>
                    <a:pt x="5984" y="1"/>
                    <a:pt x="5582" y="142"/>
                    <a:pt x="5285" y="419"/>
                  </a:cubicBezTo>
                  <a:cubicBezTo>
                    <a:pt x="5101" y="330"/>
                    <a:pt x="4898" y="288"/>
                    <a:pt x="4691" y="288"/>
                  </a:cubicBezTo>
                  <a:cubicBezTo>
                    <a:pt x="4215" y="288"/>
                    <a:pt x="3723" y="511"/>
                    <a:pt x="3425" y="899"/>
                  </a:cubicBezTo>
                  <a:cubicBezTo>
                    <a:pt x="3375" y="893"/>
                    <a:pt x="3325" y="889"/>
                    <a:pt x="3274" y="889"/>
                  </a:cubicBezTo>
                  <a:cubicBezTo>
                    <a:pt x="2625" y="889"/>
                    <a:pt x="1977" y="1421"/>
                    <a:pt x="1826" y="2134"/>
                  </a:cubicBezTo>
                  <a:cubicBezTo>
                    <a:pt x="1119" y="2283"/>
                    <a:pt x="639" y="3138"/>
                    <a:pt x="822" y="3931"/>
                  </a:cubicBezTo>
                  <a:cubicBezTo>
                    <a:pt x="125" y="4300"/>
                    <a:pt x="0" y="5405"/>
                    <a:pt x="581" y="6097"/>
                  </a:cubicBezTo>
                  <a:cubicBezTo>
                    <a:pt x="441" y="6985"/>
                    <a:pt x="1099" y="7830"/>
                    <a:pt x="1847" y="7830"/>
                  </a:cubicBezTo>
                  <a:cubicBezTo>
                    <a:pt x="1942" y="7830"/>
                    <a:pt x="2037" y="7817"/>
                    <a:pt x="2133" y="7788"/>
                  </a:cubicBezTo>
                  <a:cubicBezTo>
                    <a:pt x="2332" y="8037"/>
                    <a:pt x="2719" y="8215"/>
                    <a:pt x="3096" y="8215"/>
                  </a:cubicBezTo>
                  <a:cubicBezTo>
                    <a:pt x="3155" y="8215"/>
                    <a:pt x="3214" y="8210"/>
                    <a:pt x="3272" y="8201"/>
                  </a:cubicBezTo>
                  <a:cubicBezTo>
                    <a:pt x="3850" y="9401"/>
                    <a:pt x="4710" y="9900"/>
                    <a:pt x="5845" y="9900"/>
                  </a:cubicBezTo>
                  <a:cubicBezTo>
                    <a:pt x="6142" y="9900"/>
                    <a:pt x="6458" y="9866"/>
                    <a:pt x="6793" y="9801"/>
                  </a:cubicBezTo>
                  <a:cubicBezTo>
                    <a:pt x="6932" y="10291"/>
                    <a:pt x="7283" y="10887"/>
                    <a:pt x="8129" y="11377"/>
                  </a:cubicBezTo>
                  <a:cubicBezTo>
                    <a:pt x="9493" y="12160"/>
                    <a:pt x="10137" y="12775"/>
                    <a:pt x="10228" y="13375"/>
                  </a:cubicBezTo>
                  <a:cubicBezTo>
                    <a:pt x="10288" y="13768"/>
                    <a:pt x="10624" y="14047"/>
                    <a:pt x="11005" y="14047"/>
                  </a:cubicBezTo>
                  <a:cubicBezTo>
                    <a:pt x="11053" y="14047"/>
                    <a:pt x="11102" y="14043"/>
                    <a:pt x="11150" y="14033"/>
                  </a:cubicBezTo>
                  <a:cubicBezTo>
                    <a:pt x="11592" y="13957"/>
                    <a:pt x="11876" y="13524"/>
                    <a:pt x="11780" y="13092"/>
                  </a:cubicBezTo>
                  <a:lnTo>
                    <a:pt x="11251" y="10661"/>
                  </a:lnTo>
                  <a:cubicBezTo>
                    <a:pt x="11799" y="10541"/>
                    <a:pt x="12174" y="10104"/>
                    <a:pt x="12250" y="9700"/>
                  </a:cubicBezTo>
                  <a:cubicBezTo>
                    <a:pt x="12289" y="9345"/>
                    <a:pt x="12423" y="9177"/>
                    <a:pt x="12270" y="8759"/>
                  </a:cubicBezTo>
                  <a:cubicBezTo>
                    <a:pt x="13101" y="8691"/>
                    <a:pt x="13696" y="7759"/>
                    <a:pt x="13504" y="6933"/>
                  </a:cubicBezTo>
                  <a:cubicBezTo>
                    <a:pt x="14066" y="6328"/>
                    <a:pt x="14076" y="5300"/>
                    <a:pt x="13490" y="4800"/>
                  </a:cubicBezTo>
                  <a:cubicBezTo>
                    <a:pt x="13586" y="4142"/>
                    <a:pt x="13158" y="3431"/>
                    <a:pt x="12519" y="3172"/>
                  </a:cubicBezTo>
                  <a:cubicBezTo>
                    <a:pt x="12539" y="2917"/>
                    <a:pt x="12486" y="2662"/>
                    <a:pt x="12356" y="2441"/>
                  </a:cubicBezTo>
                  <a:cubicBezTo>
                    <a:pt x="12317" y="2350"/>
                    <a:pt x="12246" y="2313"/>
                    <a:pt x="12175" y="2313"/>
                  </a:cubicBezTo>
                  <a:cubicBezTo>
                    <a:pt x="12029" y="2313"/>
                    <a:pt x="11879" y="2472"/>
                    <a:pt x="11996" y="2643"/>
                  </a:cubicBezTo>
                  <a:cubicBezTo>
                    <a:pt x="12106" y="2826"/>
                    <a:pt x="12140" y="3047"/>
                    <a:pt x="12087" y="3258"/>
                  </a:cubicBezTo>
                  <a:cubicBezTo>
                    <a:pt x="12053" y="3373"/>
                    <a:pt x="12121" y="3489"/>
                    <a:pt x="12236" y="3517"/>
                  </a:cubicBezTo>
                  <a:cubicBezTo>
                    <a:pt x="12803" y="3652"/>
                    <a:pt x="13206" y="4315"/>
                    <a:pt x="13062" y="4839"/>
                  </a:cubicBezTo>
                  <a:cubicBezTo>
                    <a:pt x="13038" y="4925"/>
                    <a:pt x="13072" y="5016"/>
                    <a:pt x="13149" y="5069"/>
                  </a:cubicBezTo>
                  <a:cubicBezTo>
                    <a:pt x="13519" y="5305"/>
                    <a:pt x="13644" y="5929"/>
                    <a:pt x="13360" y="6438"/>
                  </a:cubicBezTo>
                  <a:cubicBezTo>
                    <a:pt x="13245" y="6169"/>
                    <a:pt x="13067" y="5929"/>
                    <a:pt x="12841" y="5737"/>
                  </a:cubicBezTo>
                  <a:cubicBezTo>
                    <a:pt x="12795" y="5691"/>
                    <a:pt x="12744" y="5671"/>
                    <a:pt x="12696" y="5671"/>
                  </a:cubicBezTo>
                  <a:cubicBezTo>
                    <a:pt x="12529" y="5671"/>
                    <a:pt x="12392" y="5903"/>
                    <a:pt x="12567" y="6044"/>
                  </a:cubicBezTo>
                  <a:cubicBezTo>
                    <a:pt x="12832" y="6265"/>
                    <a:pt x="13009" y="6568"/>
                    <a:pt x="13077" y="6904"/>
                  </a:cubicBezTo>
                  <a:cubicBezTo>
                    <a:pt x="13081" y="6914"/>
                    <a:pt x="13072" y="6923"/>
                    <a:pt x="13081" y="6933"/>
                  </a:cubicBezTo>
                  <a:cubicBezTo>
                    <a:pt x="13303" y="7586"/>
                    <a:pt x="12760" y="8366"/>
                    <a:pt x="12190" y="8366"/>
                  </a:cubicBezTo>
                  <a:cubicBezTo>
                    <a:pt x="12106" y="8366"/>
                    <a:pt x="12021" y="8349"/>
                    <a:pt x="11938" y="8312"/>
                  </a:cubicBezTo>
                  <a:cubicBezTo>
                    <a:pt x="11935" y="8311"/>
                    <a:pt x="11932" y="8310"/>
                    <a:pt x="11930" y="8310"/>
                  </a:cubicBezTo>
                  <a:cubicBezTo>
                    <a:pt x="11922" y="8310"/>
                    <a:pt x="11916" y="8313"/>
                    <a:pt x="11908" y="8313"/>
                  </a:cubicBezTo>
                  <a:cubicBezTo>
                    <a:pt x="11906" y="8313"/>
                    <a:pt x="11903" y="8313"/>
                    <a:pt x="11900" y="8312"/>
                  </a:cubicBezTo>
                  <a:cubicBezTo>
                    <a:pt x="11760" y="8216"/>
                    <a:pt x="11597" y="8168"/>
                    <a:pt x="11429" y="8163"/>
                  </a:cubicBezTo>
                  <a:lnTo>
                    <a:pt x="10410" y="8163"/>
                  </a:lnTo>
                  <a:cubicBezTo>
                    <a:pt x="10137" y="8163"/>
                    <a:pt x="10137" y="8571"/>
                    <a:pt x="10410" y="8571"/>
                  </a:cubicBezTo>
                  <a:lnTo>
                    <a:pt x="11424" y="8571"/>
                  </a:lnTo>
                  <a:cubicBezTo>
                    <a:pt x="11760" y="8571"/>
                    <a:pt x="12005" y="8888"/>
                    <a:pt x="11924" y="9210"/>
                  </a:cubicBezTo>
                  <a:cubicBezTo>
                    <a:pt x="11919" y="9220"/>
                    <a:pt x="11904" y="9301"/>
                    <a:pt x="11847" y="9614"/>
                  </a:cubicBezTo>
                  <a:cubicBezTo>
                    <a:pt x="11741" y="10012"/>
                    <a:pt x="11381" y="10291"/>
                    <a:pt x="10968" y="10291"/>
                  </a:cubicBezTo>
                  <a:lnTo>
                    <a:pt x="9666" y="10291"/>
                  </a:lnTo>
                  <a:cubicBezTo>
                    <a:pt x="9248" y="10291"/>
                    <a:pt x="8888" y="10012"/>
                    <a:pt x="8787" y="9614"/>
                  </a:cubicBezTo>
                  <a:cubicBezTo>
                    <a:pt x="8724" y="9301"/>
                    <a:pt x="8715" y="9225"/>
                    <a:pt x="8710" y="9210"/>
                  </a:cubicBezTo>
                  <a:cubicBezTo>
                    <a:pt x="8628" y="8888"/>
                    <a:pt x="8873" y="8571"/>
                    <a:pt x="9205" y="8571"/>
                  </a:cubicBezTo>
                  <a:lnTo>
                    <a:pt x="9526" y="8571"/>
                  </a:lnTo>
                  <a:cubicBezTo>
                    <a:pt x="9800" y="8571"/>
                    <a:pt x="9800" y="8163"/>
                    <a:pt x="9526" y="8163"/>
                  </a:cubicBezTo>
                  <a:lnTo>
                    <a:pt x="9205" y="8163"/>
                  </a:lnTo>
                  <a:cubicBezTo>
                    <a:pt x="8604" y="8163"/>
                    <a:pt x="8167" y="8725"/>
                    <a:pt x="8311" y="9306"/>
                  </a:cubicBezTo>
                  <a:cubicBezTo>
                    <a:pt x="8364" y="9609"/>
                    <a:pt x="8383" y="9700"/>
                    <a:pt x="8383" y="9710"/>
                  </a:cubicBezTo>
                  <a:cubicBezTo>
                    <a:pt x="8532" y="10296"/>
                    <a:pt x="9060" y="10704"/>
                    <a:pt x="9666" y="10704"/>
                  </a:cubicBezTo>
                  <a:lnTo>
                    <a:pt x="10843" y="10704"/>
                  </a:lnTo>
                  <a:lnTo>
                    <a:pt x="11381" y="13174"/>
                  </a:lnTo>
                  <a:cubicBezTo>
                    <a:pt x="11429" y="13380"/>
                    <a:pt x="11290" y="13587"/>
                    <a:pt x="11078" y="13625"/>
                  </a:cubicBezTo>
                  <a:cubicBezTo>
                    <a:pt x="11056" y="13629"/>
                    <a:pt x="11033" y="13631"/>
                    <a:pt x="11011" y="13631"/>
                  </a:cubicBezTo>
                  <a:cubicBezTo>
                    <a:pt x="10830" y="13631"/>
                    <a:pt x="10667" y="13496"/>
                    <a:pt x="10641" y="13308"/>
                  </a:cubicBezTo>
                  <a:cubicBezTo>
                    <a:pt x="10521" y="12559"/>
                    <a:pt x="9834" y="11876"/>
                    <a:pt x="8340" y="11017"/>
                  </a:cubicBezTo>
                  <a:cubicBezTo>
                    <a:pt x="7326" y="10430"/>
                    <a:pt x="7019" y="9590"/>
                    <a:pt x="7144" y="8864"/>
                  </a:cubicBezTo>
                  <a:lnTo>
                    <a:pt x="7144" y="8864"/>
                  </a:lnTo>
                  <a:cubicBezTo>
                    <a:pt x="7518" y="9037"/>
                    <a:pt x="7456" y="9215"/>
                    <a:pt x="7653" y="9215"/>
                  </a:cubicBezTo>
                  <a:cubicBezTo>
                    <a:pt x="7816" y="9210"/>
                    <a:pt x="7912" y="9023"/>
                    <a:pt x="7816" y="8888"/>
                  </a:cubicBezTo>
                  <a:cubicBezTo>
                    <a:pt x="7648" y="8663"/>
                    <a:pt x="7408" y="8499"/>
                    <a:pt x="7134" y="8432"/>
                  </a:cubicBezTo>
                  <a:cubicBezTo>
                    <a:pt x="7115" y="8413"/>
                    <a:pt x="7105" y="8389"/>
                    <a:pt x="7076" y="8379"/>
                  </a:cubicBezTo>
                  <a:cubicBezTo>
                    <a:pt x="7051" y="8370"/>
                    <a:pt x="7025" y="8365"/>
                    <a:pt x="7000" y="8365"/>
                  </a:cubicBezTo>
                  <a:cubicBezTo>
                    <a:pt x="6971" y="8365"/>
                    <a:pt x="6943" y="8371"/>
                    <a:pt x="6918" y="8384"/>
                  </a:cubicBezTo>
                  <a:cubicBezTo>
                    <a:pt x="6871" y="8379"/>
                    <a:pt x="6825" y="8376"/>
                    <a:pt x="6778" y="8376"/>
                  </a:cubicBezTo>
                  <a:cubicBezTo>
                    <a:pt x="6522" y="8376"/>
                    <a:pt x="6269" y="8454"/>
                    <a:pt x="6058" y="8600"/>
                  </a:cubicBezTo>
                  <a:cubicBezTo>
                    <a:pt x="5877" y="8730"/>
                    <a:pt x="6005" y="8978"/>
                    <a:pt x="6178" y="8978"/>
                  </a:cubicBezTo>
                  <a:cubicBezTo>
                    <a:pt x="6217" y="8978"/>
                    <a:pt x="6258" y="8965"/>
                    <a:pt x="6298" y="8936"/>
                  </a:cubicBezTo>
                  <a:cubicBezTo>
                    <a:pt x="6428" y="8845"/>
                    <a:pt x="6582" y="8797"/>
                    <a:pt x="6740" y="8792"/>
                  </a:cubicBezTo>
                  <a:lnTo>
                    <a:pt x="6740" y="8792"/>
                  </a:lnTo>
                  <a:cubicBezTo>
                    <a:pt x="6711" y="8989"/>
                    <a:pt x="6707" y="9191"/>
                    <a:pt x="6726" y="9388"/>
                  </a:cubicBezTo>
                  <a:cubicBezTo>
                    <a:pt x="6409" y="9450"/>
                    <a:pt x="6118" y="9482"/>
                    <a:pt x="5850" y="9482"/>
                  </a:cubicBezTo>
                  <a:cubicBezTo>
                    <a:pt x="4775" y="9482"/>
                    <a:pt x="4069" y="8972"/>
                    <a:pt x="3589" y="7884"/>
                  </a:cubicBezTo>
                  <a:cubicBezTo>
                    <a:pt x="3536" y="7678"/>
                    <a:pt x="3488" y="7341"/>
                    <a:pt x="3536" y="7197"/>
                  </a:cubicBezTo>
                  <a:cubicBezTo>
                    <a:pt x="3569" y="7092"/>
                    <a:pt x="3512" y="6976"/>
                    <a:pt x="3406" y="6938"/>
                  </a:cubicBezTo>
                  <a:cubicBezTo>
                    <a:pt x="3385" y="6931"/>
                    <a:pt x="3364" y="6928"/>
                    <a:pt x="3343" y="6928"/>
                  </a:cubicBezTo>
                  <a:cubicBezTo>
                    <a:pt x="3254" y="6928"/>
                    <a:pt x="3173" y="6983"/>
                    <a:pt x="3142" y="7072"/>
                  </a:cubicBezTo>
                  <a:cubicBezTo>
                    <a:pt x="3075" y="7274"/>
                    <a:pt x="3108" y="7572"/>
                    <a:pt x="3147" y="7779"/>
                  </a:cubicBezTo>
                  <a:cubicBezTo>
                    <a:pt x="3122" y="7780"/>
                    <a:pt x="3097" y="7781"/>
                    <a:pt x="3073" y="7781"/>
                  </a:cubicBezTo>
                  <a:cubicBezTo>
                    <a:pt x="2722" y="7781"/>
                    <a:pt x="2466" y="7592"/>
                    <a:pt x="2412" y="7457"/>
                  </a:cubicBezTo>
                  <a:cubicBezTo>
                    <a:pt x="2392" y="7399"/>
                    <a:pt x="2349" y="7356"/>
                    <a:pt x="2292" y="7337"/>
                  </a:cubicBezTo>
                  <a:cubicBezTo>
                    <a:pt x="2264" y="7325"/>
                    <a:pt x="2240" y="7321"/>
                    <a:pt x="2218" y="7321"/>
                  </a:cubicBezTo>
                  <a:cubicBezTo>
                    <a:pt x="2147" y="7321"/>
                    <a:pt x="2095" y="7368"/>
                    <a:pt x="2003" y="7389"/>
                  </a:cubicBezTo>
                  <a:cubicBezTo>
                    <a:pt x="1950" y="7405"/>
                    <a:pt x="1896" y="7412"/>
                    <a:pt x="1843" y="7412"/>
                  </a:cubicBezTo>
                  <a:cubicBezTo>
                    <a:pt x="1320" y="7412"/>
                    <a:pt x="851" y="6719"/>
                    <a:pt x="1004" y="6073"/>
                  </a:cubicBezTo>
                  <a:cubicBezTo>
                    <a:pt x="1057" y="5862"/>
                    <a:pt x="798" y="5862"/>
                    <a:pt x="668" y="5377"/>
                  </a:cubicBezTo>
                  <a:cubicBezTo>
                    <a:pt x="524" y="4863"/>
                    <a:pt x="725" y="4353"/>
                    <a:pt x="1129" y="4243"/>
                  </a:cubicBezTo>
                  <a:cubicBezTo>
                    <a:pt x="1244" y="4209"/>
                    <a:pt x="1312" y="4084"/>
                    <a:pt x="1264" y="3969"/>
                  </a:cubicBezTo>
                  <a:cubicBezTo>
                    <a:pt x="1023" y="3340"/>
                    <a:pt x="1441" y="2537"/>
                    <a:pt x="2013" y="2513"/>
                  </a:cubicBezTo>
                  <a:cubicBezTo>
                    <a:pt x="2119" y="2509"/>
                    <a:pt x="2205" y="2427"/>
                    <a:pt x="2215" y="2326"/>
                  </a:cubicBezTo>
                  <a:cubicBezTo>
                    <a:pt x="2261" y="1771"/>
                    <a:pt x="2775" y="1290"/>
                    <a:pt x="3265" y="1290"/>
                  </a:cubicBezTo>
                  <a:cubicBezTo>
                    <a:pt x="3331" y="1290"/>
                    <a:pt x="3396" y="1299"/>
                    <a:pt x="3459" y="1317"/>
                  </a:cubicBezTo>
                  <a:cubicBezTo>
                    <a:pt x="3479" y="1324"/>
                    <a:pt x="3500" y="1327"/>
                    <a:pt x="3520" y="1327"/>
                  </a:cubicBezTo>
                  <a:cubicBezTo>
                    <a:pt x="3591" y="1327"/>
                    <a:pt x="3657" y="1289"/>
                    <a:pt x="3694" y="1226"/>
                  </a:cubicBezTo>
                  <a:cubicBezTo>
                    <a:pt x="3893" y="896"/>
                    <a:pt x="4299" y="689"/>
                    <a:pt x="4687" y="689"/>
                  </a:cubicBezTo>
                  <a:cubicBezTo>
                    <a:pt x="4796" y="689"/>
                    <a:pt x="4904" y="706"/>
                    <a:pt x="5006" y="741"/>
                  </a:cubicBezTo>
                  <a:cubicBezTo>
                    <a:pt x="4915" y="870"/>
                    <a:pt x="4862" y="1019"/>
                    <a:pt x="4847" y="1173"/>
                  </a:cubicBezTo>
                  <a:cubicBezTo>
                    <a:pt x="4804" y="1183"/>
                    <a:pt x="4761" y="1192"/>
                    <a:pt x="4722" y="1202"/>
                  </a:cubicBezTo>
                  <a:cubicBezTo>
                    <a:pt x="4530" y="1269"/>
                    <a:pt x="4353" y="1375"/>
                    <a:pt x="4204" y="1509"/>
                  </a:cubicBezTo>
                  <a:cubicBezTo>
                    <a:pt x="4127" y="1591"/>
                    <a:pt x="4122" y="1721"/>
                    <a:pt x="4204" y="1802"/>
                  </a:cubicBezTo>
                  <a:cubicBezTo>
                    <a:pt x="4242" y="1843"/>
                    <a:pt x="4295" y="1864"/>
                    <a:pt x="4348" y="1864"/>
                  </a:cubicBezTo>
                  <a:cubicBezTo>
                    <a:pt x="4402" y="1864"/>
                    <a:pt x="4456" y="1843"/>
                    <a:pt x="4497" y="1802"/>
                  </a:cubicBezTo>
                  <a:cubicBezTo>
                    <a:pt x="4509" y="1790"/>
                    <a:pt x="4748" y="1559"/>
                    <a:pt x="5067" y="1559"/>
                  </a:cubicBezTo>
                  <a:cubicBezTo>
                    <a:pt x="5231" y="1559"/>
                    <a:pt x="5416" y="1620"/>
                    <a:pt x="5602" y="1802"/>
                  </a:cubicBezTo>
                  <a:cubicBezTo>
                    <a:pt x="5640" y="1841"/>
                    <a:pt x="5693" y="1865"/>
                    <a:pt x="5746" y="1865"/>
                  </a:cubicBezTo>
                  <a:cubicBezTo>
                    <a:pt x="5928" y="1865"/>
                    <a:pt x="6020" y="1644"/>
                    <a:pt x="5890" y="1514"/>
                  </a:cubicBezTo>
                  <a:cubicBezTo>
                    <a:pt x="5722" y="1336"/>
                    <a:pt x="5505" y="1216"/>
                    <a:pt x="5265" y="1168"/>
                  </a:cubicBezTo>
                  <a:cubicBezTo>
                    <a:pt x="5304" y="1039"/>
                    <a:pt x="5376" y="918"/>
                    <a:pt x="5472" y="822"/>
                  </a:cubicBezTo>
                  <a:cubicBezTo>
                    <a:pt x="5472" y="818"/>
                    <a:pt x="5477" y="818"/>
                    <a:pt x="5477" y="813"/>
                  </a:cubicBezTo>
                  <a:cubicBezTo>
                    <a:pt x="5735" y="530"/>
                    <a:pt x="6073" y="404"/>
                    <a:pt x="6385" y="404"/>
                  </a:cubicBezTo>
                  <a:cubicBezTo>
                    <a:pt x="6694" y="404"/>
                    <a:pt x="6976" y="528"/>
                    <a:pt x="7129" y="746"/>
                  </a:cubicBezTo>
                  <a:cubicBezTo>
                    <a:pt x="7163" y="794"/>
                    <a:pt x="7216" y="822"/>
                    <a:pt x="7273" y="827"/>
                  </a:cubicBezTo>
                  <a:cubicBezTo>
                    <a:pt x="7283" y="829"/>
                    <a:pt x="7293" y="830"/>
                    <a:pt x="7303" y="830"/>
                  </a:cubicBezTo>
                  <a:cubicBezTo>
                    <a:pt x="7352" y="830"/>
                    <a:pt x="7401" y="811"/>
                    <a:pt x="7437" y="779"/>
                  </a:cubicBezTo>
                  <a:cubicBezTo>
                    <a:pt x="7631" y="605"/>
                    <a:pt x="7894" y="523"/>
                    <a:pt x="8157" y="523"/>
                  </a:cubicBezTo>
                  <a:cubicBezTo>
                    <a:pt x="8546" y="523"/>
                    <a:pt x="8934" y="702"/>
                    <a:pt x="9094" y="1029"/>
                  </a:cubicBezTo>
                  <a:cubicBezTo>
                    <a:pt x="9129" y="1102"/>
                    <a:pt x="9201" y="1148"/>
                    <a:pt x="9278" y="1148"/>
                  </a:cubicBezTo>
                  <a:cubicBezTo>
                    <a:pt x="9297" y="1148"/>
                    <a:pt x="9316" y="1145"/>
                    <a:pt x="9334" y="1139"/>
                  </a:cubicBezTo>
                  <a:cubicBezTo>
                    <a:pt x="9419" y="1117"/>
                    <a:pt x="9506" y="1106"/>
                    <a:pt x="9593" y="1106"/>
                  </a:cubicBezTo>
                  <a:cubicBezTo>
                    <a:pt x="10077" y="1106"/>
                    <a:pt x="10570" y="1436"/>
                    <a:pt x="10684" y="1884"/>
                  </a:cubicBezTo>
                  <a:cubicBezTo>
                    <a:pt x="10707" y="1978"/>
                    <a:pt x="10792" y="2039"/>
                    <a:pt x="10885" y="2039"/>
                  </a:cubicBezTo>
                  <a:cubicBezTo>
                    <a:pt x="10892" y="2039"/>
                    <a:pt x="10898" y="2038"/>
                    <a:pt x="10905" y="2038"/>
                  </a:cubicBezTo>
                  <a:cubicBezTo>
                    <a:pt x="10935" y="2035"/>
                    <a:pt x="10965" y="2034"/>
                    <a:pt x="10994" y="2034"/>
                  </a:cubicBezTo>
                  <a:cubicBezTo>
                    <a:pt x="11142" y="2034"/>
                    <a:pt x="11288" y="2064"/>
                    <a:pt x="11424" y="2124"/>
                  </a:cubicBezTo>
                  <a:cubicBezTo>
                    <a:pt x="11458" y="2140"/>
                    <a:pt x="11491" y="2147"/>
                    <a:pt x="11521" y="2147"/>
                  </a:cubicBezTo>
                  <a:cubicBezTo>
                    <a:pt x="11720" y="2147"/>
                    <a:pt x="11817" y="1841"/>
                    <a:pt x="11587" y="1750"/>
                  </a:cubicBezTo>
                  <a:cubicBezTo>
                    <a:pt x="11414" y="1673"/>
                    <a:pt x="11222" y="1629"/>
                    <a:pt x="11030" y="1620"/>
                  </a:cubicBezTo>
                  <a:cubicBezTo>
                    <a:pt x="10801" y="1071"/>
                    <a:pt x="10196" y="697"/>
                    <a:pt x="9587" y="697"/>
                  </a:cubicBezTo>
                  <a:cubicBezTo>
                    <a:pt x="9519" y="697"/>
                    <a:pt x="9450" y="702"/>
                    <a:pt x="9382" y="712"/>
                  </a:cubicBezTo>
                  <a:cubicBezTo>
                    <a:pt x="9118" y="327"/>
                    <a:pt x="8639" y="116"/>
                    <a:pt x="8156" y="116"/>
                  </a:cubicBezTo>
                  <a:cubicBezTo>
                    <a:pt x="7866" y="116"/>
                    <a:pt x="7575" y="191"/>
                    <a:pt x="7326" y="352"/>
                  </a:cubicBezTo>
                  <a:cubicBezTo>
                    <a:pt x="7075" y="116"/>
                    <a:pt x="6729" y="1"/>
                    <a:pt x="63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5" name="Google Shape;17705;p87"/>
          <p:cNvGrpSpPr/>
          <p:nvPr/>
        </p:nvGrpSpPr>
        <p:grpSpPr>
          <a:xfrm>
            <a:off x="4935019" y="1516109"/>
            <a:ext cx="246642" cy="368667"/>
            <a:chOff x="4935019" y="1516109"/>
            <a:chExt cx="246642" cy="368667"/>
          </a:xfrm>
        </p:grpSpPr>
        <p:sp>
          <p:nvSpPr>
            <p:cNvPr id="17706" name="Google Shape;17706;p87"/>
            <p:cNvSpPr/>
            <p:nvPr/>
          </p:nvSpPr>
          <p:spPr>
            <a:xfrm>
              <a:off x="4993112" y="1521528"/>
              <a:ext cx="42150" cy="117993"/>
            </a:xfrm>
            <a:custGeom>
              <a:avLst/>
              <a:gdLst/>
              <a:ahLst/>
              <a:cxnLst/>
              <a:rect l="l" t="t" r="r" b="b"/>
              <a:pathLst>
                <a:path w="1610" h="4507" extrusionOk="0">
                  <a:moveTo>
                    <a:pt x="803" y="1"/>
                  </a:moveTo>
                  <a:cubicBezTo>
                    <a:pt x="361" y="1"/>
                    <a:pt x="1" y="361"/>
                    <a:pt x="1" y="808"/>
                  </a:cubicBezTo>
                  <a:lnTo>
                    <a:pt x="1" y="4507"/>
                  </a:lnTo>
                  <a:cubicBezTo>
                    <a:pt x="246" y="4108"/>
                    <a:pt x="688" y="3863"/>
                    <a:pt x="1158" y="3863"/>
                  </a:cubicBezTo>
                  <a:cubicBezTo>
                    <a:pt x="1312" y="3868"/>
                    <a:pt x="1466" y="3892"/>
                    <a:pt x="1610" y="3940"/>
                  </a:cubicBezTo>
                  <a:lnTo>
                    <a:pt x="1610" y="808"/>
                  </a:lnTo>
                  <a:cubicBezTo>
                    <a:pt x="1610" y="361"/>
                    <a:pt x="1250" y="1"/>
                    <a:pt x="803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7"/>
            <p:cNvSpPr/>
            <p:nvPr/>
          </p:nvSpPr>
          <p:spPr>
            <a:xfrm>
              <a:off x="4992981" y="1604912"/>
              <a:ext cx="42281" cy="34610"/>
            </a:xfrm>
            <a:custGeom>
              <a:avLst/>
              <a:gdLst/>
              <a:ahLst/>
              <a:cxnLst/>
              <a:rect l="l" t="t" r="r" b="b"/>
              <a:pathLst>
                <a:path w="1615" h="1322" extrusionOk="0">
                  <a:moveTo>
                    <a:pt x="1163" y="1"/>
                  </a:moveTo>
                  <a:cubicBezTo>
                    <a:pt x="688" y="1"/>
                    <a:pt x="251" y="246"/>
                    <a:pt x="1" y="644"/>
                  </a:cubicBezTo>
                  <a:lnTo>
                    <a:pt x="1" y="1322"/>
                  </a:lnTo>
                  <a:cubicBezTo>
                    <a:pt x="251" y="923"/>
                    <a:pt x="693" y="678"/>
                    <a:pt x="1163" y="678"/>
                  </a:cubicBezTo>
                  <a:cubicBezTo>
                    <a:pt x="1317" y="678"/>
                    <a:pt x="1471" y="707"/>
                    <a:pt x="1615" y="760"/>
                  </a:cubicBezTo>
                  <a:lnTo>
                    <a:pt x="1615" y="82"/>
                  </a:lnTo>
                  <a:cubicBezTo>
                    <a:pt x="1471" y="29"/>
                    <a:pt x="1317" y="1"/>
                    <a:pt x="1163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7"/>
            <p:cNvSpPr/>
            <p:nvPr/>
          </p:nvSpPr>
          <p:spPr>
            <a:xfrm>
              <a:off x="4940176" y="1557055"/>
              <a:ext cx="200879" cy="322197"/>
            </a:xfrm>
            <a:custGeom>
              <a:avLst/>
              <a:gdLst/>
              <a:ahLst/>
              <a:cxnLst/>
              <a:rect l="l" t="t" r="r" b="b"/>
              <a:pathLst>
                <a:path w="7673" h="12307" extrusionOk="0">
                  <a:moveTo>
                    <a:pt x="1465" y="8876"/>
                  </a:moveTo>
                  <a:cubicBezTo>
                    <a:pt x="1816" y="8876"/>
                    <a:pt x="2104" y="9160"/>
                    <a:pt x="2104" y="9510"/>
                  </a:cubicBezTo>
                  <a:lnTo>
                    <a:pt x="2104" y="10692"/>
                  </a:lnTo>
                  <a:cubicBezTo>
                    <a:pt x="2104" y="11043"/>
                    <a:pt x="1816" y="11326"/>
                    <a:pt x="1465" y="11326"/>
                  </a:cubicBezTo>
                  <a:cubicBezTo>
                    <a:pt x="1115" y="11326"/>
                    <a:pt x="831" y="11043"/>
                    <a:pt x="831" y="10692"/>
                  </a:cubicBezTo>
                  <a:lnTo>
                    <a:pt x="831" y="9510"/>
                  </a:lnTo>
                  <a:cubicBezTo>
                    <a:pt x="831" y="9160"/>
                    <a:pt x="1115" y="8876"/>
                    <a:pt x="1465" y="8876"/>
                  </a:cubicBezTo>
                  <a:close/>
                  <a:moveTo>
                    <a:pt x="6784" y="1"/>
                  </a:moveTo>
                  <a:cubicBezTo>
                    <a:pt x="6578" y="1"/>
                    <a:pt x="6373" y="80"/>
                    <a:pt x="6217" y="238"/>
                  </a:cubicBezTo>
                  <a:lnTo>
                    <a:pt x="3795" y="2660"/>
                  </a:lnTo>
                  <a:cubicBezTo>
                    <a:pt x="3603" y="2559"/>
                    <a:pt x="3392" y="2511"/>
                    <a:pt x="3176" y="2511"/>
                  </a:cubicBezTo>
                  <a:cubicBezTo>
                    <a:pt x="2032" y="2511"/>
                    <a:pt x="1393" y="3832"/>
                    <a:pt x="2099" y="4730"/>
                  </a:cubicBezTo>
                  <a:lnTo>
                    <a:pt x="2099" y="8035"/>
                  </a:lnTo>
                  <a:cubicBezTo>
                    <a:pt x="1911" y="7943"/>
                    <a:pt x="1704" y="7891"/>
                    <a:pt x="1493" y="7891"/>
                  </a:cubicBezTo>
                  <a:cubicBezTo>
                    <a:pt x="1484" y="7891"/>
                    <a:pt x="1475" y="7891"/>
                    <a:pt x="1465" y="7891"/>
                  </a:cubicBezTo>
                  <a:cubicBezTo>
                    <a:pt x="653" y="7891"/>
                    <a:pt x="0" y="8545"/>
                    <a:pt x="0" y="9356"/>
                  </a:cubicBezTo>
                  <a:lnTo>
                    <a:pt x="0" y="10841"/>
                  </a:lnTo>
                  <a:cubicBezTo>
                    <a:pt x="0" y="11648"/>
                    <a:pt x="653" y="12306"/>
                    <a:pt x="1465" y="12306"/>
                  </a:cubicBezTo>
                  <a:cubicBezTo>
                    <a:pt x="2277" y="12306"/>
                    <a:pt x="2935" y="11648"/>
                    <a:pt x="2935" y="10841"/>
                  </a:cubicBezTo>
                  <a:lnTo>
                    <a:pt x="2935" y="5230"/>
                  </a:lnTo>
                  <a:cubicBezTo>
                    <a:pt x="3012" y="5239"/>
                    <a:pt x="3094" y="5249"/>
                    <a:pt x="3176" y="5249"/>
                  </a:cubicBezTo>
                  <a:cubicBezTo>
                    <a:pt x="3795" y="5249"/>
                    <a:pt x="4338" y="4831"/>
                    <a:pt x="4497" y="4235"/>
                  </a:cubicBezTo>
                  <a:lnTo>
                    <a:pt x="7355" y="1377"/>
                  </a:lnTo>
                  <a:cubicBezTo>
                    <a:pt x="7672" y="1060"/>
                    <a:pt x="7672" y="551"/>
                    <a:pt x="7355" y="238"/>
                  </a:cubicBezTo>
                  <a:cubicBezTo>
                    <a:pt x="7197" y="80"/>
                    <a:pt x="6990" y="1"/>
                    <a:pt x="6784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7"/>
            <p:cNvSpPr/>
            <p:nvPr/>
          </p:nvSpPr>
          <p:spPr>
            <a:xfrm>
              <a:off x="5032618" y="1681253"/>
              <a:ext cx="145666" cy="189072"/>
            </a:xfrm>
            <a:custGeom>
              <a:avLst/>
              <a:gdLst/>
              <a:ahLst/>
              <a:cxnLst/>
              <a:rect l="l" t="t" r="r" b="b"/>
              <a:pathLst>
                <a:path w="5564" h="7222" extrusionOk="0">
                  <a:moveTo>
                    <a:pt x="3777" y="4813"/>
                  </a:moveTo>
                  <a:cubicBezTo>
                    <a:pt x="4166" y="4813"/>
                    <a:pt x="4540" y="5115"/>
                    <a:pt x="4540" y="5573"/>
                  </a:cubicBezTo>
                  <a:cubicBezTo>
                    <a:pt x="4540" y="5991"/>
                    <a:pt x="4204" y="6332"/>
                    <a:pt x="3781" y="6332"/>
                  </a:cubicBezTo>
                  <a:cubicBezTo>
                    <a:pt x="3108" y="6332"/>
                    <a:pt x="2767" y="5516"/>
                    <a:pt x="3248" y="5035"/>
                  </a:cubicBezTo>
                  <a:cubicBezTo>
                    <a:pt x="3401" y="4882"/>
                    <a:pt x="3591" y="4813"/>
                    <a:pt x="3777" y="4813"/>
                  </a:cubicBezTo>
                  <a:close/>
                  <a:moveTo>
                    <a:pt x="706" y="1"/>
                  </a:moveTo>
                  <a:cubicBezTo>
                    <a:pt x="529" y="222"/>
                    <a:pt x="279" y="385"/>
                    <a:pt x="0" y="457"/>
                  </a:cubicBezTo>
                  <a:lnTo>
                    <a:pt x="1792" y="4829"/>
                  </a:lnTo>
                  <a:cubicBezTo>
                    <a:pt x="1946" y="5203"/>
                    <a:pt x="2080" y="5593"/>
                    <a:pt x="2186" y="5986"/>
                  </a:cubicBezTo>
                  <a:cubicBezTo>
                    <a:pt x="2376" y="6715"/>
                    <a:pt x="3029" y="7221"/>
                    <a:pt x="3779" y="7221"/>
                  </a:cubicBezTo>
                  <a:cubicBezTo>
                    <a:pt x="3786" y="7221"/>
                    <a:pt x="3793" y="7221"/>
                    <a:pt x="3800" y="7221"/>
                  </a:cubicBezTo>
                  <a:cubicBezTo>
                    <a:pt x="4554" y="7216"/>
                    <a:pt x="5212" y="6693"/>
                    <a:pt x="5385" y="5958"/>
                  </a:cubicBezTo>
                  <a:cubicBezTo>
                    <a:pt x="5563" y="5218"/>
                    <a:pt x="5217" y="4459"/>
                    <a:pt x="4545" y="4108"/>
                  </a:cubicBezTo>
                  <a:cubicBezTo>
                    <a:pt x="4303" y="3982"/>
                    <a:pt x="4042" y="3921"/>
                    <a:pt x="3782" y="3921"/>
                  </a:cubicBezTo>
                  <a:cubicBezTo>
                    <a:pt x="3321" y="3921"/>
                    <a:pt x="2866" y="4115"/>
                    <a:pt x="2546" y="4478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7"/>
            <p:cNvSpPr/>
            <p:nvPr/>
          </p:nvSpPr>
          <p:spPr>
            <a:xfrm>
              <a:off x="5032618" y="1681253"/>
              <a:ext cx="25159" cy="27332"/>
            </a:xfrm>
            <a:custGeom>
              <a:avLst/>
              <a:gdLst/>
              <a:ahLst/>
              <a:cxnLst/>
              <a:rect l="l" t="t" r="r" b="b"/>
              <a:pathLst>
                <a:path w="961" h="1044" extrusionOk="0">
                  <a:moveTo>
                    <a:pt x="706" y="1"/>
                  </a:moveTo>
                  <a:cubicBezTo>
                    <a:pt x="524" y="226"/>
                    <a:pt x="279" y="385"/>
                    <a:pt x="0" y="457"/>
                  </a:cubicBezTo>
                  <a:lnTo>
                    <a:pt x="240" y="1043"/>
                  </a:lnTo>
                  <a:cubicBezTo>
                    <a:pt x="519" y="981"/>
                    <a:pt x="769" y="827"/>
                    <a:pt x="961" y="611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7"/>
            <p:cNvSpPr/>
            <p:nvPr/>
          </p:nvSpPr>
          <p:spPr>
            <a:xfrm>
              <a:off x="5006438" y="1646041"/>
              <a:ext cx="30343" cy="25866"/>
            </a:xfrm>
            <a:custGeom>
              <a:avLst/>
              <a:gdLst/>
              <a:ahLst/>
              <a:cxnLst/>
              <a:rect l="l" t="t" r="r" b="b"/>
              <a:pathLst>
                <a:path w="1159" h="988" extrusionOk="0">
                  <a:moveTo>
                    <a:pt x="664" y="1"/>
                  </a:moveTo>
                  <a:cubicBezTo>
                    <a:pt x="222" y="1"/>
                    <a:pt x="1" y="534"/>
                    <a:pt x="313" y="841"/>
                  </a:cubicBezTo>
                  <a:cubicBezTo>
                    <a:pt x="414" y="942"/>
                    <a:pt x="538" y="988"/>
                    <a:pt x="659" y="988"/>
                  </a:cubicBezTo>
                  <a:cubicBezTo>
                    <a:pt x="912" y="988"/>
                    <a:pt x="1154" y="791"/>
                    <a:pt x="1154" y="495"/>
                  </a:cubicBezTo>
                  <a:cubicBezTo>
                    <a:pt x="1159" y="222"/>
                    <a:pt x="933" y="1"/>
                    <a:pt x="664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7"/>
            <p:cNvSpPr/>
            <p:nvPr/>
          </p:nvSpPr>
          <p:spPr>
            <a:xfrm>
              <a:off x="4956513" y="1783878"/>
              <a:ext cx="44297" cy="75110"/>
            </a:xfrm>
            <a:custGeom>
              <a:avLst/>
              <a:gdLst/>
              <a:ahLst/>
              <a:cxnLst/>
              <a:rect l="l" t="t" r="r" b="b"/>
              <a:pathLst>
                <a:path w="1692" h="2869" extrusionOk="0">
                  <a:moveTo>
                    <a:pt x="846" y="414"/>
                  </a:moveTo>
                  <a:cubicBezTo>
                    <a:pt x="1086" y="414"/>
                    <a:pt x="1278" y="606"/>
                    <a:pt x="1278" y="846"/>
                  </a:cubicBezTo>
                  <a:lnTo>
                    <a:pt x="1278" y="2028"/>
                  </a:lnTo>
                  <a:cubicBezTo>
                    <a:pt x="1278" y="2263"/>
                    <a:pt x="1086" y="2460"/>
                    <a:pt x="846" y="2460"/>
                  </a:cubicBezTo>
                  <a:cubicBezTo>
                    <a:pt x="606" y="2460"/>
                    <a:pt x="414" y="2263"/>
                    <a:pt x="414" y="2028"/>
                  </a:cubicBezTo>
                  <a:lnTo>
                    <a:pt x="414" y="846"/>
                  </a:lnTo>
                  <a:cubicBezTo>
                    <a:pt x="414" y="606"/>
                    <a:pt x="606" y="414"/>
                    <a:pt x="846" y="414"/>
                  </a:cubicBezTo>
                  <a:close/>
                  <a:moveTo>
                    <a:pt x="846" y="1"/>
                  </a:moveTo>
                  <a:cubicBezTo>
                    <a:pt x="380" y="1"/>
                    <a:pt x="1" y="375"/>
                    <a:pt x="1" y="841"/>
                  </a:cubicBezTo>
                  <a:lnTo>
                    <a:pt x="1" y="2023"/>
                  </a:lnTo>
                  <a:cubicBezTo>
                    <a:pt x="1" y="2489"/>
                    <a:pt x="380" y="2869"/>
                    <a:pt x="846" y="2869"/>
                  </a:cubicBezTo>
                  <a:cubicBezTo>
                    <a:pt x="1312" y="2869"/>
                    <a:pt x="1692" y="2489"/>
                    <a:pt x="1692" y="2023"/>
                  </a:cubicBezTo>
                  <a:lnTo>
                    <a:pt x="1692" y="841"/>
                  </a:lnTo>
                  <a:cubicBezTo>
                    <a:pt x="1687" y="375"/>
                    <a:pt x="1312" y="1"/>
                    <a:pt x="8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7"/>
            <p:cNvSpPr/>
            <p:nvPr/>
          </p:nvSpPr>
          <p:spPr>
            <a:xfrm>
              <a:off x="4999160" y="1640621"/>
              <a:ext cx="43040" cy="36783"/>
            </a:xfrm>
            <a:custGeom>
              <a:avLst/>
              <a:gdLst/>
              <a:ahLst/>
              <a:cxnLst/>
              <a:rect l="l" t="t" r="r" b="b"/>
              <a:pathLst>
                <a:path w="1644" h="1405" extrusionOk="0">
                  <a:moveTo>
                    <a:pt x="938" y="410"/>
                  </a:moveTo>
                  <a:cubicBezTo>
                    <a:pt x="1087" y="410"/>
                    <a:pt x="1230" y="527"/>
                    <a:pt x="1230" y="702"/>
                  </a:cubicBezTo>
                  <a:cubicBezTo>
                    <a:pt x="1230" y="861"/>
                    <a:pt x="1100" y="991"/>
                    <a:pt x="937" y="995"/>
                  </a:cubicBezTo>
                  <a:lnTo>
                    <a:pt x="937" y="991"/>
                  </a:lnTo>
                  <a:cubicBezTo>
                    <a:pt x="682" y="991"/>
                    <a:pt x="553" y="678"/>
                    <a:pt x="735" y="496"/>
                  </a:cubicBezTo>
                  <a:cubicBezTo>
                    <a:pt x="794" y="437"/>
                    <a:pt x="867" y="410"/>
                    <a:pt x="938" y="410"/>
                  </a:cubicBezTo>
                  <a:close/>
                  <a:moveTo>
                    <a:pt x="937" y="1"/>
                  </a:moveTo>
                  <a:cubicBezTo>
                    <a:pt x="312" y="1"/>
                    <a:pt x="0" y="755"/>
                    <a:pt x="442" y="1197"/>
                  </a:cubicBezTo>
                  <a:cubicBezTo>
                    <a:pt x="585" y="1340"/>
                    <a:pt x="761" y="1404"/>
                    <a:pt x="935" y="1404"/>
                  </a:cubicBezTo>
                  <a:cubicBezTo>
                    <a:pt x="1296" y="1404"/>
                    <a:pt x="1643" y="1125"/>
                    <a:pt x="1643" y="702"/>
                  </a:cubicBezTo>
                  <a:cubicBezTo>
                    <a:pt x="1638" y="313"/>
                    <a:pt x="1326" y="1"/>
                    <a:pt x="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7"/>
            <p:cNvSpPr/>
            <p:nvPr/>
          </p:nvSpPr>
          <p:spPr>
            <a:xfrm>
              <a:off x="5106445" y="1802126"/>
              <a:ext cx="58879" cy="50318"/>
            </a:xfrm>
            <a:custGeom>
              <a:avLst/>
              <a:gdLst/>
              <a:ahLst/>
              <a:cxnLst/>
              <a:rect l="l" t="t" r="r" b="b"/>
              <a:pathLst>
                <a:path w="2249" h="1922" extrusionOk="0">
                  <a:moveTo>
                    <a:pt x="961" y="409"/>
                  </a:moveTo>
                  <a:cubicBezTo>
                    <a:pt x="1456" y="409"/>
                    <a:pt x="1701" y="1000"/>
                    <a:pt x="1355" y="1350"/>
                  </a:cubicBezTo>
                  <a:cubicBezTo>
                    <a:pt x="1241" y="1462"/>
                    <a:pt x="1103" y="1512"/>
                    <a:pt x="967" y="1512"/>
                  </a:cubicBezTo>
                  <a:cubicBezTo>
                    <a:pt x="684" y="1512"/>
                    <a:pt x="413" y="1293"/>
                    <a:pt x="413" y="961"/>
                  </a:cubicBezTo>
                  <a:cubicBezTo>
                    <a:pt x="413" y="654"/>
                    <a:pt x="658" y="409"/>
                    <a:pt x="961" y="409"/>
                  </a:cubicBezTo>
                  <a:close/>
                  <a:moveTo>
                    <a:pt x="969" y="0"/>
                  </a:moveTo>
                  <a:cubicBezTo>
                    <a:pt x="475" y="0"/>
                    <a:pt x="0" y="383"/>
                    <a:pt x="0" y="961"/>
                  </a:cubicBezTo>
                  <a:cubicBezTo>
                    <a:pt x="0" y="1490"/>
                    <a:pt x="432" y="1922"/>
                    <a:pt x="961" y="1922"/>
                  </a:cubicBezTo>
                  <a:cubicBezTo>
                    <a:pt x="1821" y="1922"/>
                    <a:pt x="2248" y="889"/>
                    <a:pt x="1643" y="284"/>
                  </a:cubicBezTo>
                  <a:cubicBezTo>
                    <a:pt x="1447" y="88"/>
                    <a:pt x="1206" y="0"/>
                    <a:pt x="96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7"/>
            <p:cNvSpPr/>
            <p:nvPr/>
          </p:nvSpPr>
          <p:spPr>
            <a:xfrm>
              <a:off x="4935019" y="1516109"/>
              <a:ext cx="246642" cy="368667"/>
            </a:xfrm>
            <a:custGeom>
              <a:avLst/>
              <a:gdLst/>
              <a:ahLst/>
              <a:cxnLst/>
              <a:rect l="l" t="t" r="r" b="b"/>
              <a:pathLst>
                <a:path w="9421" h="14082" extrusionOk="0">
                  <a:moveTo>
                    <a:pt x="3022" y="414"/>
                  </a:moveTo>
                  <a:cubicBezTo>
                    <a:pt x="3353" y="414"/>
                    <a:pt x="3622" y="683"/>
                    <a:pt x="3622" y="1015"/>
                  </a:cubicBezTo>
                  <a:lnTo>
                    <a:pt x="3622" y="3887"/>
                  </a:lnTo>
                  <a:cubicBezTo>
                    <a:pt x="3545" y="3876"/>
                    <a:pt x="3467" y="3870"/>
                    <a:pt x="3390" y="3870"/>
                  </a:cubicBezTo>
                  <a:cubicBezTo>
                    <a:pt x="3057" y="3870"/>
                    <a:pt x="2728" y="3976"/>
                    <a:pt x="2455" y="4171"/>
                  </a:cubicBezTo>
                  <a:cubicBezTo>
                    <a:pt x="2445" y="4176"/>
                    <a:pt x="2436" y="4180"/>
                    <a:pt x="2426" y="4190"/>
                  </a:cubicBezTo>
                  <a:lnTo>
                    <a:pt x="2426" y="1015"/>
                  </a:lnTo>
                  <a:lnTo>
                    <a:pt x="2421" y="1015"/>
                  </a:lnTo>
                  <a:cubicBezTo>
                    <a:pt x="2421" y="683"/>
                    <a:pt x="2690" y="414"/>
                    <a:pt x="3022" y="414"/>
                  </a:cubicBezTo>
                  <a:close/>
                  <a:moveTo>
                    <a:pt x="3031" y="1"/>
                  </a:moveTo>
                  <a:cubicBezTo>
                    <a:pt x="2474" y="1"/>
                    <a:pt x="2018" y="453"/>
                    <a:pt x="2018" y="1015"/>
                  </a:cubicBezTo>
                  <a:lnTo>
                    <a:pt x="2018" y="4670"/>
                  </a:lnTo>
                  <a:cubicBezTo>
                    <a:pt x="1710" y="5199"/>
                    <a:pt x="1744" y="5867"/>
                    <a:pt x="2109" y="6361"/>
                  </a:cubicBezTo>
                  <a:lnTo>
                    <a:pt x="2109" y="9306"/>
                  </a:lnTo>
                  <a:cubicBezTo>
                    <a:pt x="1965" y="9268"/>
                    <a:pt x="1821" y="9249"/>
                    <a:pt x="1677" y="9249"/>
                  </a:cubicBezTo>
                  <a:cubicBezTo>
                    <a:pt x="750" y="9249"/>
                    <a:pt x="0" y="9998"/>
                    <a:pt x="0" y="10925"/>
                  </a:cubicBezTo>
                  <a:lnTo>
                    <a:pt x="0" y="12405"/>
                  </a:lnTo>
                  <a:cubicBezTo>
                    <a:pt x="0" y="13332"/>
                    <a:pt x="750" y="14082"/>
                    <a:pt x="1677" y="14082"/>
                  </a:cubicBezTo>
                  <a:cubicBezTo>
                    <a:pt x="2604" y="14082"/>
                    <a:pt x="3353" y="13332"/>
                    <a:pt x="3353" y="12405"/>
                  </a:cubicBezTo>
                  <a:lnTo>
                    <a:pt x="3353" y="7015"/>
                  </a:lnTo>
                  <a:cubicBezTo>
                    <a:pt x="3364" y="7015"/>
                    <a:pt x="3374" y="7015"/>
                    <a:pt x="3383" y="7015"/>
                  </a:cubicBezTo>
                  <a:cubicBezTo>
                    <a:pt x="3479" y="7015"/>
                    <a:pt x="3511" y="6994"/>
                    <a:pt x="3598" y="6981"/>
                  </a:cubicBezTo>
                  <a:lnTo>
                    <a:pt x="4357" y="8831"/>
                  </a:lnTo>
                  <a:cubicBezTo>
                    <a:pt x="4397" y="8916"/>
                    <a:pt x="4469" y="8952"/>
                    <a:pt x="4541" y="8952"/>
                  </a:cubicBezTo>
                  <a:cubicBezTo>
                    <a:pt x="4672" y="8952"/>
                    <a:pt x="4804" y="8833"/>
                    <a:pt x="4742" y="8672"/>
                  </a:cubicBezTo>
                  <a:lnTo>
                    <a:pt x="4011" y="6885"/>
                  </a:lnTo>
                  <a:cubicBezTo>
                    <a:pt x="4088" y="6847"/>
                    <a:pt x="4160" y="6803"/>
                    <a:pt x="4232" y="6751"/>
                  </a:cubicBezTo>
                  <a:cubicBezTo>
                    <a:pt x="4237" y="6751"/>
                    <a:pt x="4353" y="6683"/>
                    <a:pt x="4372" y="6664"/>
                  </a:cubicBezTo>
                  <a:lnTo>
                    <a:pt x="6092" y="10858"/>
                  </a:lnTo>
                  <a:cubicBezTo>
                    <a:pt x="6126" y="10943"/>
                    <a:pt x="6205" y="10990"/>
                    <a:pt x="6285" y="10990"/>
                  </a:cubicBezTo>
                  <a:cubicBezTo>
                    <a:pt x="6341" y="10990"/>
                    <a:pt x="6396" y="10968"/>
                    <a:pt x="6438" y="10920"/>
                  </a:cubicBezTo>
                  <a:cubicBezTo>
                    <a:pt x="6715" y="10606"/>
                    <a:pt x="7112" y="10430"/>
                    <a:pt x="7523" y="10430"/>
                  </a:cubicBezTo>
                  <a:cubicBezTo>
                    <a:pt x="7539" y="10430"/>
                    <a:pt x="7555" y="10430"/>
                    <a:pt x="7571" y="10430"/>
                  </a:cubicBezTo>
                  <a:cubicBezTo>
                    <a:pt x="8835" y="10474"/>
                    <a:pt x="9421" y="12001"/>
                    <a:pt x="8551" y="12890"/>
                  </a:cubicBezTo>
                  <a:cubicBezTo>
                    <a:pt x="8261" y="13184"/>
                    <a:pt x="7892" y="13320"/>
                    <a:pt x="7529" y="13320"/>
                  </a:cubicBezTo>
                  <a:cubicBezTo>
                    <a:pt x="6908" y="13320"/>
                    <a:pt x="6301" y="12922"/>
                    <a:pt x="6125" y="12237"/>
                  </a:cubicBezTo>
                  <a:cubicBezTo>
                    <a:pt x="5919" y="11425"/>
                    <a:pt x="5606" y="10810"/>
                    <a:pt x="5155" y="9667"/>
                  </a:cubicBezTo>
                  <a:cubicBezTo>
                    <a:pt x="5115" y="9579"/>
                    <a:pt x="5042" y="9542"/>
                    <a:pt x="4969" y="9542"/>
                  </a:cubicBezTo>
                  <a:cubicBezTo>
                    <a:pt x="4839" y="9542"/>
                    <a:pt x="4709" y="9660"/>
                    <a:pt x="4771" y="9820"/>
                  </a:cubicBezTo>
                  <a:cubicBezTo>
                    <a:pt x="5222" y="10959"/>
                    <a:pt x="5525" y="11564"/>
                    <a:pt x="5727" y="12338"/>
                  </a:cubicBezTo>
                  <a:cubicBezTo>
                    <a:pt x="5941" y="13164"/>
                    <a:pt x="6689" y="13728"/>
                    <a:pt x="7521" y="13728"/>
                  </a:cubicBezTo>
                  <a:cubicBezTo>
                    <a:pt x="7603" y="13728"/>
                    <a:pt x="7685" y="13723"/>
                    <a:pt x="7768" y="13712"/>
                  </a:cubicBezTo>
                  <a:cubicBezTo>
                    <a:pt x="8700" y="13582"/>
                    <a:pt x="9392" y="12784"/>
                    <a:pt x="9378" y="11843"/>
                  </a:cubicBezTo>
                  <a:cubicBezTo>
                    <a:pt x="9354" y="10766"/>
                    <a:pt x="8448" y="10028"/>
                    <a:pt x="7497" y="10028"/>
                  </a:cubicBezTo>
                  <a:cubicBezTo>
                    <a:pt x="7103" y="10028"/>
                    <a:pt x="6701" y="10154"/>
                    <a:pt x="6351" y="10435"/>
                  </a:cubicBezTo>
                  <a:lnTo>
                    <a:pt x="4670" y="6337"/>
                  </a:lnTo>
                  <a:cubicBezTo>
                    <a:pt x="4766" y="6203"/>
                    <a:pt x="4838" y="6054"/>
                    <a:pt x="4886" y="5900"/>
                  </a:cubicBezTo>
                  <a:lnTo>
                    <a:pt x="5948" y="4839"/>
                  </a:lnTo>
                  <a:cubicBezTo>
                    <a:pt x="6095" y="4688"/>
                    <a:pt x="5957" y="4480"/>
                    <a:pt x="5798" y="4480"/>
                  </a:cubicBezTo>
                  <a:cubicBezTo>
                    <a:pt x="5750" y="4480"/>
                    <a:pt x="5699" y="4500"/>
                    <a:pt x="5654" y="4546"/>
                  </a:cubicBezTo>
                  <a:cubicBezTo>
                    <a:pt x="4497" y="5718"/>
                    <a:pt x="4526" y="5641"/>
                    <a:pt x="4502" y="5737"/>
                  </a:cubicBezTo>
                  <a:cubicBezTo>
                    <a:pt x="4439" y="5939"/>
                    <a:pt x="4329" y="6126"/>
                    <a:pt x="4175" y="6270"/>
                  </a:cubicBezTo>
                  <a:cubicBezTo>
                    <a:pt x="4088" y="6361"/>
                    <a:pt x="3983" y="6434"/>
                    <a:pt x="3867" y="6482"/>
                  </a:cubicBezTo>
                  <a:cubicBezTo>
                    <a:pt x="3819" y="6506"/>
                    <a:pt x="3766" y="6530"/>
                    <a:pt x="3714" y="6549"/>
                  </a:cubicBezTo>
                  <a:cubicBezTo>
                    <a:pt x="3606" y="6585"/>
                    <a:pt x="3492" y="6604"/>
                    <a:pt x="3378" y="6604"/>
                  </a:cubicBezTo>
                  <a:cubicBezTo>
                    <a:pt x="3309" y="6604"/>
                    <a:pt x="3240" y="6597"/>
                    <a:pt x="3171" y="6582"/>
                  </a:cubicBezTo>
                  <a:cubicBezTo>
                    <a:pt x="3160" y="6581"/>
                    <a:pt x="3149" y="6580"/>
                    <a:pt x="3139" y="6580"/>
                  </a:cubicBezTo>
                  <a:cubicBezTo>
                    <a:pt x="3027" y="6580"/>
                    <a:pt x="2931" y="6670"/>
                    <a:pt x="2931" y="6789"/>
                  </a:cubicBezTo>
                  <a:lnTo>
                    <a:pt x="2931" y="12405"/>
                  </a:lnTo>
                  <a:cubicBezTo>
                    <a:pt x="2897" y="13073"/>
                    <a:pt x="2344" y="13601"/>
                    <a:pt x="1672" y="13601"/>
                  </a:cubicBezTo>
                  <a:cubicBezTo>
                    <a:pt x="999" y="13601"/>
                    <a:pt x="442" y="13073"/>
                    <a:pt x="413" y="12405"/>
                  </a:cubicBezTo>
                  <a:lnTo>
                    <a:pt x="413" y="10920"/>
                  </a:lnTo>
                  <a:cubicBezTo>
                    <a:pt x="413" y="10189"/>
                    <a:pt x="1012" y="9655"/>
                    <a:pt x="1673" y="9655"/>
                  </a:cubicBezTo>
                  <a:cubicBezTo>
                    <a:pt x="1854" y="9655"/>
                    <a:pt x="2040" y="9695"/>
                    <a:pt x="2220" y="9782"/>
                  </a:cubicBezTo>
                  <a:cubicBezTo>
                    <a:pt x="2249" y="9797"/>
                    <a:pt x="2279" y="9803"/>
                    <a:pt x="2309" y="9803"/>
                  </a:cubicBezTo>
                  <a:cubicBezTo>
                    <a:pt x="2416" y="9803"/>
                    <a:pt x="2514" y="9716"/>
                    <a:pt x="2517" y="9599"/>
                  </a:cubicBezTo>
                  <a:cubicBezTo>
                    <a:pt x="2498" y="6174"/>
                    <a:pt x="2551" y="6270"/>
                    <a:pt x="2469" y="6165"/>
                  </a:cubicBezTo>
                  <a:cubicBezTo>
                    <a:pt x="1847" y="5375"/>
                    <a:pt x="2466" y="4279"/>
                    <a:pt x="3373" y="4279"/>
                  </a:cubicBezTo>
                  <a:cubicBezTo>
                    <a:pt x="3488" y="4279"/>
                    <a:pt x="3607" y="4297"/>
                    <a:pt x="3728" y="4334"/>
                  </a:cubicBezTo>
                  <a:cubicBezTo>
                    <a:pt x="3791" y="4353"/>
                    <a:pt x="3848" y="4377"/>
                    <a:pt x="3906" y="4401"/>
                  </a:cubicBezTo>
                  <a:cubicBezTo>
                    <a:pt x="3937" y="4418"/>
                    <a:pt x="3970" y="4426"/>
                    <a:pt x="4003" y="4426"/>
                  </a:cubicBezTo>
                  <a:cubicBezTo>
                    <a:pt x="4056" y="4426"/>
                    <a:pt x="4107" y="4405"/>
                    <a:pt x="4146" y="4363"/>
                  </a:cubicBezTo>
                  <a:lnTo>
                    <a:pt x="6567" y="1942"/>
                  </a:lnTo>
                  <a:cubicBezTo>
                    <a:pt x="6681" y="1847"/>
                    <a:pt x="6819" y="1800"/>
                    <a:pt x="6958" y="1800"/>
                  </a:cubicBezTo>
                  <a:cubicBezTo>
                    <a:pt x="7113" y="1800"/>
                    <a:pt x="7267" y="1859"/>
                    <a:pt x="7384" y="1975"/>
                  </a:cubicBezTo>
                  <a:cubicBezTo>
                    <a:pt x="7605" y="2196"/>
                    <a:pt x="7619" y="2552"/>
                    <a:pt x="7418" y="2792"/>
                  </a:cubicBezTo>
                  <a:lnTo>
                    <a:pt x="6303" y="3902"/>
                  </a:lnTo>
                  <a:cubicBezTo>
                    <a:pt x="6156" y="4053"/>
                    <a:pt x="6293" y="4260"/>
                    <a:pt x="6452" y="4260"/>
                  </a:cubicBezTo>
                  <a:cubicBezTo>
                    <a:pt x="6501" y="4260"/>
                    <a:pt x="6551" y="4241"/>
                    <a:pt x="6596" y="4195"/>
                  </a:cubicBezTo>
                  <a:lnTo>
                    <a:pt x="7711" y="3085"/>
                  </a:lnTo>
                  <a:cubicBezTo>
                    <a:pt x="8340" y="2451"/>
                    <a:pt x="7888" y="1356"/>
                    <a:pt x="6995" y="1356"/>
                  </a:cubicBezTo>
                  <a:cubicBezTo>
                    <a:pt x="6726" y="1356"/>
                    <a:pt x="6471" y="1461"/>
                    <a:pt x="6279" y="1649"/>
                  </a:cubicBezTo>
                  <a:lnTo>
                    <a:pt x="4045" y="3887"/>
                  </a:lnTo>
                  <a:lnTo>
                    <a:pt x="4045" y="1015"/>
                  </a:lnTo>
                  <a:cubicBezTo>
                    <a:pt x="4045" y="453"/>
                    <a:pt x="3594" y="1"/>
                    <a:pt x="30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6" name="Google Shape;17716;p87"/>
          <p:cNvGrpSpPr/>
          <p:nvPr/>
        </p:nvGrpSpPr>
        <p:grpSpPr>
          <a:xfrm>
            <a:off x="7989335" y="3360019"/>
            <a:ext cx="291698" cy="368405"/>
            <a:chOff x="7989335" y="3360019"/>
            <a:chExt cx="291698" cy="368405"/>
          </a:xfrm>
        </p:grpSpPr>
        <p:sp>
          <p:nvSpPr>
            <p:cNvPr id="17717" name="Google Shape;17717;p87"/>
            <p:cNvSpPr/>
            <p:nvPr/>
          </p:nvSpPr>
          <p:spPr>
            <a:xfrm>
              <a:off x="7996142" y="3384419"/>
              <a:ext cx="278215" cy="337094"/>
            </a:xfrm>
            <a:custGeom>
              <a:avLst/>
              <a:gdLst/>
              <a:ahLst/>
              <a:cxnLst/>
              <a:rect l="l" t="t" r="r" b="b"/>
              <a:pathLst>
                <a:path w="10627" h="12876" extrusionOk="0">
                  <a:moveTo>
                    <a:pt x="615" y="1"/>
                  </a:moveTo>
                  <a:cubicBezTo>
                    <a:pt x="274" y="1"/>
                    <a:pt x="0" y="274"/>
                    <a:pt x="0" y="611"/>
                  </a:cubicBezTo>
                  <a:lnTo>
                    <a:pt x="0" y="12265"/>
                  </a:lnTo>
                  <a:cubicBezTo>
                    <a:pt x="0" y="12602"/>
                    <a:pt x="274" y="12875"/>
                    <a:pt x="615" y="12875"/>
                  </a:cubicBezTo>
                  <a:lnTo>
                    <a:pt x="10016" y="12875"/>
                  </a:lnTo>
                  <a:cubicBezTo>
                    <a:pt x="10353" y="12875"/>
                    <a:pt x="10627" y="12602"/>
                    <a:pt x="10627" y="12265"/>
                  </a:cubicBezTo>
                  <a:lnTo>
                    <a:pt x="10627" y="611"/>
                  </a:lnTo>
                  <a:cubicBezTo>
                    <a:pt x="10627" y="274"/>
                    <a:pt x="10353" y="1"/>
                    <a:pt x="10016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7"/>
            <p:cNvSpPr/>
            <p:nvPr/>
          </p:nvSpPr>
          <p:spPr>
            <a:xfrm>
              <a:off x="8210058" y="3384419"/>
              <a:ext cx="64298" cy="337094"/>
            </a:xfrm>
            <a:custGeom>
              <a:avLst/>
              <a:gdLst/>
              <a:ahLst/>
              <a:cxnLst/>
              <a:rect l="l" t="t" r="r" b="b"/>
              <a:pathLst>
                <a:path w="2456" h="12876" extrusionOk="0">
                  <a:moveTo>
                    <a:pt x="1" y="1"/>
                  </a:moveTo>
                  <a:cubicBezTo>
                    <a:pt x="337" y="1"/>
                    <a:pt x="611" y="274"/>
                    <a:pt x="611" y="611"/>
                  </a:cubicBezTo>
                  <a:lnTo>
                    <a:pt x="611" y="12265"/>
                  </a:lnTo>
                  <a:cubicBezTo>
                    <a:pt x="611" y="12602"/>
                    <a:pt x="337" y="12875"/>
                    <a:pt x="1" y="12875"/>
                  </a:cubicBezTo>
                  <a:lnTo>
                    <a:pt x="1845" y="12875"/>
                  </a:lnTo>
                  <a:cubicBezTo>
                    <a:pt x="2182" y="12875"/>
                    <a:pt x="2456" y="12602"/>
                    <a:pt x="2456" y="12265"/>
                  </a:cubicBezTo>
                  <a:lnTo>
                    <a:pt x="2456" y="611"/>
                  </a:lnTo>
                  <a:cubicBezTo>
                    <a:pt x="2456" y="274"/>
                    <a:pt x="2182" y="1"/>
                    <a:pt x="184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7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1" y="1"/>
                  </a:move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7"/>
            <p:cNvSpPr/>
            <p:nvPr/>
          </p:nvSpPr>
          <p:spPr>
            <a:xfrm>
              <a:off x="8030202" y="3384419"/>
              <a:ext cx="210068" cy="305782"/>
            </a:xfrm>
            <a:custGeom>
              <a:avLst/>
              <a:gdLst/>
              <a:ahLst/>
              <a:cxnLst/>
              <a:rect l="l" t="t" r="r" b="b"/>
              <a:pathLst>
                <a:path w="8024" h="11680" extrusionOk="0">
                  <a:moveTo>
                    <a:pt x="6880" y="1"/>
                  </a:moveTo>
                  <a:lnTo>
                    <a:pt x="6880" y="7336"/>
                  </a:lnTo>
                  <a:cubicBezTo>
                    <a:pt x="6880" y="9099"/>
                    <a:pt x="5454" y="10531"/>
                    <a:pt x="3690" y="10531"/>
                  </a:cubicBezTo>
                  <a:lnTo>
                    <a:pt x="1" y="10531"/>
                  </a:lnTo>
                  <a:lnTo>
                    <a:pt x="1" y="11679"/>
                  </a:lnTo>
                  <a:lnTo>
                    <a:pt x="8024" y="11679"/>
                  </a:lnTo>
                  <a:lnTo>
                    <a:pt x="8024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7"/>
            <p:cNvSpPr/>
            <p:nvPr/>
          </p:nvSpPr>
          <p:spPr>
            <a:xfrm>
              <a:off x="8063162" y="3367192"/>
              <a:ext cx="144540" cy="70843"/>
            </a:xfrm>
            <a:custGeom>
              <a:avLst/>
              <a:gdLst/>
              <a:ahLst/>
              <a:cxnLst/>
              <a:rect l="l" t="t" r="r" b="b"/>
              <a:pathLst>
                <a:path w="5521" h="2706" extrusionOk="0">
                  <a:moveTo>
                    <a:pt x="438" y="1"/>
                  </a:moveTo>
                  <a:cubicBezTo>
                    <a:pt x="198" y="1"/>
                    <a:pt x="1" y="197"/>
                    <a:pt x="1" y="442"/>
                  </a:cubicBezTo>
                  <a:lnTo>
                    <a:pt x="1" y="1326"/>
                  </a:lnTo>
                  <a:cubicBezTo>
                    <a:pt x="1" y="1567"/>
                    <a:pt x="198" y="1764"/>
                    <a:pt x="438" y="1764"/>
                  </a:cubicBezTo>
                  <a:lnTo>
                    <a:pt x="1591" y="1764"/>
                  </a:lnTo>
                  <a:cubicBezTo>
                    <a:pt x="1591" y="2282"/>
                    <a:pt x="2013" y="2705"/>
                    <a:pt x="2532" y="2705"/>
                  </a:cubicBezTo>
                  <a:lnTo>
                    <a:pt x="2989" y="2705"/>
                  </a:lnTo>
                  <a:cubicBezTo>
                    <a:pt x="3508" y="2705"/>
                    <a:pt x="3925" y="2282"/>
                    <a:pt x="3925" y="1764"/>
                  </a:cubicBezTo>
                  <a:lnTo>
                    <a:pt x="5078" y="1764"/>
                  </a:lnTo>
                  <a:cubicBezTo>
                    <a:pt x="5319" y="1764"/>
                    <a:pt x="5516" y="1567"/>
                    <a:pt x="5520" y="1326"/>
                  </a:cubicBezTo>
                  <a:lnTo>
                    <a:pt x="5520" y="442"/>
                  </a:lnTo>
                  <a:cubicBezTo>
                    <a:pt x="5511" y="197"/>
                    <a:pt x="5314" y="5"/>
                    <a:pt x="5069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7"/>
            <p:cNvSpPr/>
            <p:nvPr/>
          </p:nvSpPr>
          <p:spPr>
            <a:xfrm>
              <a:off x="8132330" y="3367192"/>
              <a:ext cx="75110" cy="70843"/>
            </a:xfrm>
            <a:custGeom>
              <a:avLst/>
              <a:gdLst/>
              <a:ahLst/>
              <a:cxnLst/>
              <a:rect l="l" t="t" r="r" b="b"/>
              <a:pathLst>
                <a:path w="2869" h="2706" extrusionOk="0">
                  <a:moveTo>
                    <a:pt x="789" y="1"/>
                  </a:moveTo>
                  <a:cubicBezTo>
                    <a:pt x="1101" y="981"/>
                    <a:pt x="789" y="2047"/>
                    <a:pt x="1" y="2705"/>
                  </a:cubicBezTo>
                  <a:lnTo>
                    <a:pt x="337" y="2705"/>
                  </a:lnTo>
                  <a:cubicBezTo>
                    <a:pt x="856" y="2705"/>
                    <a:pt x="1279" y="2282"/>
                    <a:pt x="1279" y="1764"/>
                  </a:cubicBezTo>
                  <a:lnTo>
                    <a:pt x="2427" y="1764"/>
                  </a:lnTo>
                  <a:cubicBezTo>
                    <a:pt x="2672" y="1764"/>
                    <a:pt x="2869" y="1567"/>
                    <a:pt x="2869" y="1326"/>
                  </a:cubicBezTo>
                  <a:lnTo>
                    <a:pt x="2869" y="442"/>
                  </a:lnTo>
                  <a:cubicBezTo>
                    <a:pt x="2869" y="197"/>
                    <a:pt x="2672" y="1"/>
                    <a:pt x="242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7"/>
            <p:cNvSpPr/>
            <p:nvPr/>
          </p:nvSpPr>
          <p:spPr>
            <a:xfrm>
              <a:off x="7989335" y="3360019"/>
              <a:ext cx="291698" cy="368405"/>
            </a:xfrm>
            <a:custGeom>
              <a:avLst/>
              <a:gdLst/>
              <a:ahLst/>
              <a:cxnLst/>
              <a:rect l="l" t="t" r="r" b="b"/>
              <a:pathLst>
                <a:path w="11142" h="14072" extrusionOk="0">
                  <a:moveTo>
                    <a:pt x="7918" y="409"/>
                  </a:moveTo>
                  <a:cubicBezTo>
                    <a:pt x="8047" y="409"/>
                    <a:pt x="8158" y="520"/>
                    <a:pt x="8158" y="649"/>
                  </a:cubicBezTo>
                  <a:lnTo>
                    <a:pt x="8158" y="1543"/>
                  </a:lnTo>
                  <a:cubicBezTo>
                    <a:pt x="8158" y="1672"/>
                    <a:pt x="8047" y="1783"/>
                    <a:pt x="7918" y="1783"/>
                  </a:cubicBezTo>
                  <a:lnTo>
                    <a:pt x="6755" y="1783"/>
                  </a:lnTo>
                  <a:cubicBezTo>
                    <a:pt x="6640" y="1783"/>
                    <a:pt x="6549" y="1874"/>
                    <a:pt x="6549" y="1985"/>
                  </a:cubicBezTo>
                  <a:cubicBezTo>
                    <a:pt x="6549" y="2393"/>
                    <a:pt x="6217" y="2725"/>
                    <a:pt x="5809" y="2725"/>
                  </a:cubicBezTo>
                  <a:lnTo>
                    <a:pt x="5348" y="2725"/>
                  </a:lnTo>
                  <a:cubicBezTo>
                    <a:pt x="4939" y="2725"/>
                    <a:pt x="4608" y="2393"/>
                    <a:pt x="4608" y="1985"/>
                  </a:cubicBezTo>
                  <a:cubicBezTo>
                    <a:pt x="4608" y="1874"/>
                    <a:pt x="4516" y="1783"/>
                    <a:pt x="4406" y="1783"/>
                  </a:cubicBezTo>
                  <a:lnTo>
                    <a:pt x="3243" y="1783"/>
                  </a:lnTo>
                  <a:cubicBezTo>
                    <a:pt x="3109" y="1783"/>
                    <a:pt x="3003" y="1672"/>
                    <a:pt x="3003" y="1543"/>
                  </a:cubicBezTo>
                  <a:lnTo>
                    <a:pt x="3003" y="654"/>
                  </a:lnTo>
                  <a:lnTo>
                    <a:pt x="2998" y="649"/>
                  </a:lnTo>
                  <a:cubicBezTo>
                    <a:pt x="2998" y="520"/>
                    <a:pt x="3104" y="409"/>
                    <a:pt x="3239" y="409"/>
                  </a:cubicBezTo>
                  <a:close/>
                  <a:moveTo>
                    <a:pt x="3229" y="1"/>
                  </a:moveTo>
                  <a:cubicBezTo>
                    <a:pt x="2873" y="1"/>
                    <a:pt x="2580" y="294"/>
                    <a:pt x="2580" y="654"/>
                  </a:cubicBezTo>
                  <a:lnTo>
                    <a:pt x="2580" y="664"/>
                  </a:lnTo>
                  <a:lnTo>
                    <a:pt x="822" y="664"/>
                  </a:lnTo>
                  <a:cubicBezTo>
                    <a:pt x="371" y="664"/>
                    <a:pt x="1" y="1029"/>
                    <a:pt x="1" y="1485"/>
                  </a:cubicBezTo>
                  <a:lnTo>
                    <a:pt x="1" y="9762"/>
                  </a:lnTo>
                  <a:cubicBezTo>
                    <a:pt x="1" y="9899"/>
                    <a:pt x="104" y="9968"/>
                    <a:pt x="207" y="9968"/>
                  </a:cubicBezTo>
                  <a:cubicBezTo>
                    <a:pt x="309" y="9968"/>
                    <a:pt x="411" y="9899"/>
                    <a:pt x="409" y="9762"/>
                  </a:cubicBezTo>
                  <a:lnTo>
                    <a:pt x="409" y="1480"/>
                  </a:lnTo>
                  <a:cubicBezTo>
                    <a:pt x="409" y="1255"/>
                    <a:pt x="596" y="1072"/>
                    <a:pt x="822" y="1072"/>
                  </a:cubicBezTo>
                  <a:lnTo>
                    <a:pt x="1307" y="1072"/>
                  </a:lnTo>
                  <a:lnTo>
                    <a:pt x="1307" y="12664"/>
                  </a:lnTo>
                  <a:cubicBezTo>
                    <a:pt x="1307" y="12775"/>
                    <a:pt x="1399" y="12866"/>
                    <a:pt x="1514" y="12866"/>
                  </a:cubicBezTo>
                  <a:lnTo>
                    <a:pt x="9623" y="12866"/>
                  </a:lnTo>
                  <a:cubicBezTo>
                    <a:pt x="9738" y="12866"/>
                    <a:pt x="9830" y="12775"/>
                    <a:pt x="9830" y="12664"/>
                  </a:cubicBezTo>
                  <a:lnTo>
                    <a:pt x="9830" y="1072"/>
                  </a:lnTo>
                  <a:lnTo>
                    <a:pt x="10320" y="1072"/>
                  </a:lnTo>
                  <a:cubicBezTo>
                    <a:pt x="10545" y="1072"/>
                    <a:pt x="10728" y="1255"/>
                    <a:pt x="10728" y="1480"/>
                  </a:cubicBezTo>
                  <a:lnTo>
                    <a:pt x="10728" y="13250"/>
                  </a:lnTo>
                  <a:cubicBezTo>
                    <a:pt x="10728" y="13476"/>
                    <a:pt x="10545" y="13663"/>
                    <a:pt x="10320" y="13663"/>
                  </a:cubicBezTo>
                  <a:lnTo>
                    <a:pt x="822" y="13663"/>
                  </a:lnTo>
                  <a:cubicBezTo>
                    <a:pt x="596" y="13663"/>
                    <a:pt x="414" y="13476"/>
                    <a:pt x="414" y="13250"/>
                  </a:cubicBezTo>
                  <a:lnTo>
                    <a:pt x="414" y="10728"/>
                  </a:lnTo>
                  <a:cubicBezTo>
                    <a:pt x="414" y="10591"/>
                    <a:pt x="312" y="10523"/>
                    <a:pt x="210" y="10523"/>
                  </a:cubicBezTo>
                  <a:cubicBezTo>
                    <a:pt x="107" y="10523"/>
                    <a:pt x="5" y="10591"/>
                    <a:pt x="5" y="10728"/>
                  </a:cubicBezTo>
                  <a:lnTo>
                    <a:pt x="5" y="13250"/>
                  </a:lnTo>
                  <a:cubicBezTo>
                    <a:pt x="5" y="13707"/>
                    <a:pt x="371" y="14072"/>
                    <a:pt x="827" y="14072"/>
                  </a:cubicBezTo>
                  <a:lnTo>
                    <a:pt x="10320" y="14072"/>
                  </a:lnTo>
                  <a:cubicBezTo>
                    <a:pt x="10776" y="14072"/>
                    <a:pt x="11141" y="13707"/>
                    <a:pt x="11141" y="13250"/>
                  </a:cubicBezTo>
                  <a:lnTo>
                    <a:pt x="11141" y="1480"/>
                  </a:lnTo>
                  <a:cubicBezTo>
                    <a:pt x="11141" y="1029"/>
                    <a:pt x="10776" y="659"/>
                    <a:pt x="10325" y="659"/>
                  </a:cubicBezTo>
                  <a:lnTo>
                    <a:pt x="9296" y="659"/>
                  </a:lnTo>
                  <a:cubicBezTo>
                    <a:pt x="9023" y="659"/>
                    <a:pt x="9023" y="1072"/>
                    <a:pt x="9296" y="1072"/>
                  </a:cubicBezTo>
                  <a:lnTo>
                    <a:pt x="9421" y="1072"/>
                  </a:lnTo>
                  <a:lnTo>
                    <a:pt x="9421" y="12457"/>
                  </a:lnTo>
                  <a:lnTo>
                    <a:pt x="1725" y="12457"/>
                  </a:lnTo>
                  <a:lnTo>
                    <a:pt x="1725" y="1072"/>
                  </a:lnTo>
                  <a:lnTo>
                    <a:pt x="2580" y="1072"/>
                  </a:lnTo>
                  <a:lnTo>
                    <a:pt x="2580" y="1543"/>
                  </a:lnTo>
                  <a:cubicBezTo>
                    <a:pt x="2580" y="1898"/>
                    <a:pt x="2873" y="2191"/>
                    <a:pt x="3234" y="2191"/>
                  </a:cubicBezTo>
                  <a:lnTo>
                    <a:pt x="4209" y="2191"/>
                  </a:lnTo>
                  <a:cubicBezTo>
                    <a:pt x="4310" y="2739"/>
                    <a:pt x="4785" y="3138"/>
                    <a:pt x="5343" y="3138"/>
                  </a:cubicBezTo>
                  <a:lnTo>
                    <a:pt x="5804" y="3138"/>
                  </a:lnTo>
                  <a:cubicBezTo>
                    <a:pt x="6361" y="3138"/>
                    <a:pt x="6837" y="2739"/>
                    <a:pt x="6938" y="2191"/>
                  </a:cubicBezTo>
                  <a:lnTo>
                    <a:pt x="7913" y="2191"/>
                  </a:lnTo>
                  <a:cubicBezTo>
                    <a:pt x="8273" y="2191"/>
                    <a:pt x="8566" y="1898"/>
                    <a:pt x="8566" y="1543"/>
                  </a:cubicBezTo>
                  <a:lnTo>
                    <a:pt x="8566" y="654"/>
                  </a:lnTo>
                  <a:cubicBezTo>
                    <a:pt x="8566" y="294"/>
                    <a:pt x="8273" y="1"/>
                    <a:pt x="79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7"/>
            <p:cNvSpPr/>
            <p:nvPr/>
          </p:nvSpPr>
          <p:spPr>
            <a:xfrm>
              <a:off x="8059262" y="3454476"/>
              <a:ext cx="150064" cy="105165"/>
            </a:xfrm>
            <a:custGeom>
              <a:avLst/>
              <a:gdLst/>
              <a:ahLst/>
              <a:cxnLst/>
              <a:rect l="l" t="t" r="r" b="b"/>
              <a:pathLst>
                <a:path w="5732" h="4017" extrusionOk="0">
                  <a:moveTo>
                    <a:pt x="3550" y="0"/>
                  </a:moveTo>
                  <a:cubicBezTo>
                    <a:pt x="3463" y="0"/>
                    <a:pt x="3376" y="52"/>
                    <a:pt x="3349" y="154"/>
                  </a:cubicBezTo>
                  <a:lnTo>
                    <a:pt x="2600" y="3099"/>
                  </a:lnTo>
                  <a:lnTo>
                    <a:pt x="1874" y="1000"/>
                  </a:lnTo>
                  <a:cubicBezTo>
                    <a:pt x="1843" y="908"/>
                    <a:pt x="1762" y="859"/>
                    <a:pt x="1680" y="859"/>
                  </a:cubicBezTo>
                  <a:cubicBezTo>
                    <a:pt x="1611" y="859"/>
                    <a:pt x="1541" y="894"/>
                    <a:pt x="1500" y="966"/>
                  </a:cubicBezTo>
                  <a:lnTo>
                    <a:pt x="899" y="2033"/>
                  </a:lnTo>
                  <a:lnTo>
                    <a:pt x="274" y="2033"/>
                  </a:lnTo>
                  <a:cubicBezTo>
                    <a:pt x="1" y="2033"/>
                    <a:pt x="1" y="2446"/>
                    <a:pt x="274" y="2446"/>
                  </a:cubicBezTo>
                  <a:lnTo>
                    <a:pt x="1019" y="2446"/>
                  </a:lnTo>
                  <a:cubicBezTo>
                    <a:pt x="1096" y="2446"/>
                    <a:pt x="1168" y="2403"/>
                    <a:pt x="1202" y="2335"/>
                  </a:cubicBezTo>
                  <a:lnTo>
                    <a:pt x="1634" y="1557"/>
                  </a:lnTo>
                  <a:lnTo>
                    <a:pt x="2432" y="3877"/>
                  </a:lnTo>
                  <a:cubicBezTo>
                    <a:pt x="2464" y="3970"/>
                    <a:pt x="2546" y="4016"/>
                    <a:pt x="2628" y="4016"/>
                  </a:cubicBezTo>
                  <a:cubicBezTo>
                    <a:pt x="2715" y="4016"/>
                    <a:pt x="2801" y="3964"/>
                    <a:pt x="2825" y="3863"/>
                  </a:cubicBezTo>
                  <a:lnTo>
                    <a:pt x="3584" y="894"/>
                  </a:lnTo>
                  <a:lnTo>
                    <a:pt x="4099" y="2302"/>
                  </a:lnTo>
                  <a:cubicBezTo>
                    <a:pt x="4127" y="2383"/>
                    <a:pt x="4204" y="2436"/>
                    <a:pt x="4291" y="2436"/>
                  </a:cubicBezTo>
                  <a:lnTo>
                    <a:pt x="5525" y="2436"/>
                  </a:lnTo>
                  <a:cubicBezTo>
                    <a:pt x="5636" y="2436"/>
                    <a:pt x="5732" y="2345"/>
                    <a:pt x="5732" y="2234"/>
                  </a:cubicBezTo>
                  <a:cubicBezTo>
                    <a:pt x="5732" y="2127"/>
                    <a:pt x="5645" y="2037"/>
                    <a:pt x="5538" y="2037"/>
                  </a:cubicBezTo>
                  <a:cubicBezTo>
                    <a:pt x="5536" y="2037"/>
                    <a:pt x="5533" y="2037"/>
                    <a:pt x="5530" y="2037"/>
                  </a:cubicBezTo>
                  <a:lnTo>
                    <a:pt x="4440" y="2037"/>
                  </a:lnTo>
                  <a:lnTo>
                    <a:pt x="3743" y="135"/>
                  </a:lnTo>
                  <a:cubicBezTo>
                    <a:pt x="3711" y="45"/>
                    <a:pt x="3630" y="0"/>
                    <a:pt x="355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7"/>
            <p:cNvSpPr/>
            <p:nvPr/>
          </p:nvSpPr>
          <p:spPr>
            <a:xfrm>
              <a:off x="8059392" y="3596712"/>
              <a:ext cx="151818" cy="10734"/>
            </a:xfrm>
            <a:custGeom>
              <a:avLst/>
              <a:gdLst/>
              <a:ahLst/>
              <a:cxnLst/>
              <a:rect l="l" t="t" r="r" b="b"/>
              <a:pathLst>
                <a:path w="5799" h="410" extrusionOk="0">
                  <a:moveTo>
                    <a:pt x="274" y="1"/>
                  </a:moveTo>
                  <a:cubicBezTo>
                    <a:pt x="0" y="1"/>
                    <a:pt x="0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7"/>
            <p:cNvSpPr/>
            <p:nvPr/>
          </p:nvSpPr>
          <p:spPr>
            <a:xfrm>
              <a:off x="8059392" y="3644386"/>
              <a:ext cx="151818" cy="10708"/>
            </a:xfrm>
            <a:custGeom>
              <a:avLst/>
              <a:gdLst/>
              <a:ahLst/>
              <a:cxnLst/>
              <a:rect l="l" t="t" r="r" b="b"/>
              <a:pathLst>
                <a:path w="5799" h="409" extrusionOk="0">
                  <a:moveTo>
                    <a:pt x="270" y="1"/>
                  </a:moveTo>
                  <a:cubicBezTo>
                    <a:pt x="0" y="1"/>
                    <a:pt x="2" y="409"/>
                    <a:pt x="274" y="409"/>
                  </a:cubicBezTo>
                  <a:lnTo>
                    <a:pt x="5525" y="409"/>
                  </a:lnTo>
                  <a:cubicBezTo>
                    <a:pt x="5799" y="409"/>
                    <a:pt x="5799" y="1"/>
                    <a:pt x="5525" y="1"/>
                  </a:cubicBezTo>
                  <a:lnTo>
                    <a:pt x="274" y="1"/>
                  </a:lnTo>
                  <a:cubicBezTo>
                    <a:pt x="273" y="1"/>
                    <a:pt x="271" y="1"/>
                    <a:pt x="27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27" name="Google Shape;17727;p87"/>
          <p:cNvGrpSpPr/>
          <p:nvPr/>
        </p:nvGrpSpPr>
        <p:grpSpPr>
          <a:xfrm>
            <a:off x="6633158" y="3359783"/>
            <a:ext cx="368143" cy="368771"/>
            <a:chOff x="6633158" y="3359783"/>
            <a:chExt cx="368143" cy="368771"/>
          </a:xfrm>
        </p:grpSpPr>
        <p:sp>
          <p:nvSpPr>
            <p:cNvPr id="17728" name="Google Shape;17728;p87"/>
            <p:cNvSpPr/>
            <p:nvPr/>
          </p:nvSpPr>
          <p:spPr>
            <a:xfrm>
              <a:off x="6698059" y="3428296"/>
              <a:ext cx="237479" cy="232243"/>
            </a:xfrm>
            <a:custGeom>
              <a:avLst/>
              <a:gdLst/>
              <a:ahLst/>
              <a:cxnLst/>
              <a:rect l="l" t="t" r="r" b="b"/>
              <a:pathLst>
                <a:path w="9071" h="8871" extrusionOk="0">
                  <a:moveTo>
                    <a:pt x="3629" y="1"/>
                  </a:moveTo>
                  <a:cubicBezTo>
                    <a:pt x="3596" y="1"/>
                    <a:pt x="3563" y="4"/>
                    <a:pt x="3531" y="11"/>
                  </a:cubicBezTo>
                  <a:cubicBezTo>
                    <a:pt x="3205" y="83"/>
                    <a:pt x="3012" y="501"/>
                    <a:pt x="2715" y="645"/>
                  </a:cubicBezTo>
                  <a:cubicBezTo>
                    <a:pt x="2417" y="789"/>
                    <a:pt x="1965" y="683"/>
                    <a:pt x="1711" y="890"/>
                  </a:cubicBezTo>
                  <a:cubicBezTo>
                    <a:pt x="1456" y="1097"/>
                    <a:pt x="1456" y="1567"/>
                    <a:pt x="1249" y="1817"/>
                  </a:cubicBezTo>
                  <a:cubicBezTo>
                    <a:pt x="1043" y="2067"/>
                    <a:pt x="586" y="2177"/>
                    <a:pt x="447" y="2471"/>
                  </a:cubicBezTo>
                  <a:cubicBezTo>
                    <a:pt x="313" y="2764"/>
                    <a:pt x="514" y="3182"/>
                    <a:pt x="438" y="3503"/>
                  </a:cubicBezTo>
                  <a:cubicBezTo>
                    <a:pt x="361" y="3811"/>
                    <a:pt x="0" y="4104"/>
                    <a:pt x="0" y="4435"/>
                  </a:cubicBezTo>
                  <a:cubicBezTo>
                    <a:pt x="0" y="4772"/>
                    <a:pt x="365" y="5060"/>
                    <a:pt x="438" y="5372"/>
                  </a:cubicBezTo>
                  <a:cubicBezTo>
                    <a:pt x="510" y="5694"/>
                    <a:pt x="308" y="6112"/>
                    <a:pt x="447" y="6405"/>
                  </a:cubicBezTo>
                  <a:cubicBezTo>
                    <a:pt x="586" y="6693"/>
                    <a:pt x="1043" y="6799"/>
                    <a:pt x="1249" y="7054"/>
                  </a:cubicBezTo>
                  <a:cubicBezTo>
                    <a:pt x="1456" y="7313"/>
                    <a:pt x="1456" y="7779"/>
                    <a:pt x="1711" y="7981"/>
                  </a:cubicBezTo>
                  <a:cubicBezTo>
                    <a:pt x="1965" y="8187"/>
                    <a:pt x="2422" y="8086"/>
                    <a:pt x="2715" y="8226"/>
                  </a:cubicBezTo>
                  <a:cubicBezTo>
                    <a:pt x="3008" y="8370"/>
                    <a:pt x="3209" y="8783"/>
                    <a:pt x="3531" y="8860"/>
                  </a:cubicBezTo>
                  <a:cubicBezTo>
                    <a:pt x="3564" y="8867"/>
                    <a:pt x="3597" y="8870"/>
                    <a:pt x="3631" y="8870"/>
                  </a:cubicBezTo>
                  <a:cubicBezTo>
                    <a:pt x="3916" y="8870"/>
                    <a:pt x="4239" y="8644"/>
                    <a:pt x="4535" y="8644"/>
                  </a:cubicBezTo>
                  <a:cubicBezTo>
                    <a:pt x="4836" y="8644"/>
                    <a:pt x="5156" y="8870"/>
                    <a:pt x="5443" y="8870"/>
                  </a:cubicBezTo>
                  <a:cubicBezTo>
                    <a:pt x="5477" y="8870"/>
                    <a:pt x="5511" y="8867"/>
                    <a:pt x="5544" y="8860"/>
                  </a:cubicBezTo>
                  <a:cubicBezTo>
                    <a:pt x="5871" y="8788"/>
                    <a:pt x="6063" y="8370"/>
                    <a:pt x="6361" y="8226"/>
                  </a:cubicBezTo>
                  <a:cubicBezTo>
                    <a:pt x="6659" y="8082"/>
                    <a:pt x="7110" y="8187"/>
                    <a:pt x="7365" y="7981"/>
                  </a:cubicBezTo>
                  <a:cubicBezTo>
                    <a:pt x="7620" y="7774"/>
                    <a:pt x="7620" y="7308"/>
                    <a:pt x="7826" y="7054"/>
                  </a:cubicBezTo>
                  <a:cubicBezTo>
                    <a:pt x="8028" y="6804"/>
                    <a:pt x="8484" y="6698"/>
                    <a:pt x="8624" y="6405"/>
                  </a:cubicBezTo>
                  <a:cubicBezTo>
                    <a:pt x="8763" y="6112"/>
                    <a:pt x="8561" y="5694"/>
                    <a:pt x="8638" y="5372"/>
                  </a:cubicBezTo>
                  <a:cubicBezTo>
                    <a:pt x="8710" y="5060"/>
                    <a:pt x="9070" y="4772"/>
                    <a:pt x="9070" y="4435"/>
                  </a:cubicBezTo>
                  <a:cubicBezTo>
                    <a:pt x="9070" y="4104"/>
                    <a:pt x="8705" y="3811"/>
                    <a:pt x="8638" y="3503"/>
                  </a:cubicBezTo>
                  <a:cubicBezTo>
                    <a:pt x="8566" y="3177"/>
                    <a:pt x="8763" y="2759"/>
                    <a:pt x="8624" y="2471"/>
                  </a:cubicBezTo>
                  <a:cubicBezTo>
                    <a:pt x="8484" y="2177"/>
                    <a:pt x="8028" y="2077"/>
                    <a:pt x="7826" y="1817"/>
                  </a:cubicBezTo>
                  <a:cubicBezTo>
                    <a:pt x="7620" y="1558"/>
                    <a:pt x="7620" y="1097"/>
                    <a:pt x="7365" y="890"/>
                  </a:cubicBezTo>
                  <a:cubicBezTo>
                    <a:pt x="7259" y="818"/>
                    <a:pt x="7139" y="775"/>
                    <a:pt x="7014" y="760"/>
                  </a:cubicBezTo>
                  <a:lnTo>
                    <a:pt x="6294" y="607"/>
                  </a:lnTo>
                  <a:cubicBezTo>
                    <a:pt x="6034" y="443"/>
                    <a:pt x="5847" y="83"/>
                    <a:pt x="5544" y="11"/>
                  </a:cubicBezTo>
                  <a:cubicBezTo>
                    <a:pt x="5512" y="4"/>
                    <a:pt x="5478" y="1"/>
                    <a:pt x="5445" y="1"/>
                  </a:cubicBezTo>
                  <a:cubicBezTo>
                    <a:pt x="5157" y="1"/>
                    <a:pt x="4837" y="232"/>
                    <a:pt x="4535" y="232"/>
                  </a:cubicBezTo>
                  <a:cubicBezTo>
                    <a:pt x="4239" y="232"/>
                    <a:pt x="3915" y="1"/>
                    <a:pt x="362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7"/>
            <p:cNvSpPr/>
            <p:nvPr/>
          </p:nvSpPr>
          <p:spPr>
            <a:xfrm>
              <a:off x="6737800" y="3445052"/>
              <a:ext cx="197868" cy="215592"/>
            </a:xfrm>
            <a:custGeom>
              <a:avLst/>
              <a:gdLst/>
              <a:ahLst/>
              <a:cxnLst/>
              <a:rect l="l" t="t" r="r" b="b"/>
              <a:pathLst>
                <a:path w="7558" h="8235" extrusionOk="0">
                  <a:moveTo>
                    <a:pt x="4920" y="0"/>
                  </a:moveTo>
                  <a:lnTo>
                    <a:pt x="4920" y="0"/>
                  </a:lnTo>
                  <a:cubicBezTo>
                    <a:pt x="6308" y="1523"/>
                    <a:pt x="6457" y="3805"/>
                    <a:pt x="5280" y="5491"/>
                  </a:cubicBezTo>
                  <a:cubicBezTo>
                    <a:pt x="4433" y="6703"/>
                    <a:pt x="3069" y="7379"/>
                    <a:pt x="1662" y="7379"/>
                  </a:cubicBezTo>
                  <a:cubicBezTo>
                    <a:pt x="1105" y="7379"/>
                    <a:pt x="541" y="7273"/>
                    <a:pt x="0" y="7052"/>
                  </a:cubicBezTo>
                  <a:lnTo>
                    <a:pt x="0" y="7052"/>
                  </a:lnTo>
                  <a:cubicBezTo>
                    <a:pt x="39" y="7163"/>
                    <a:pt x="106" y="7264"/>
                    <a:pt x="197" y="7346"/>
                  </a:cubicBezTo>
                  <a:cubicBezTo>
                    <a:pt x="452" y="7552"/>
                    <a:pt x="904" y="7446"/>
                    <a:pt x="1201" y="7591"/>
                  </a:cubicBezTo>
                  <a:cubicBezTo>
                    <a:pt x="1494" y="7735"/>
                    <a:pt x="1691" y="8153"/>
                    <a:pt x="2013" y="8225"/>
                  </a:cubicBezTo>
                  <a:cubicBezTo>
                    <a:pt x="2046" y="8232"/>
                    <a:pt x="2080" y="8235"/>
                    <a:pt x="2114" y="8235"/>
                  </a:cubicBezTo>
                  <a:cubicBezTo>
                    <a:pt x="2403" y="8235"/>
                    <a:pt x="2726" y="8008"/>
                    <a:pt x="3022" y="8008"/>
                  </a:cubicBezTo>
                  <a:cubicBezTo>
                    <a:pt x="3323" y="8008"/>
                    <a:pt x="3643" y="8235"/>
                    <a:pt x="3930" y="8235"/>
                  </a:cubicBezTo>
                  <a:cubicBezTo>
                    <a:pt x="3964" y="8235"/>
                    <a:pt x="3998" y="8232"/>
                    <a:pt x="4031" y="8225"/>
                  </a:cubicBezTo>
                  <a:cubicBezTo>
                    <a:pt x="4353" y="8148"/>
                    <a:pt x="4555" y="7735"/>
                    <a:pt x="4848" y="7591"/>
                  </a:cubicBezTo>
                  <a:cubicBezTo>
                    <a:pt x="5141" y="7451"/>
                    <a:pt x="5597" y="7552"/>
                    <a:pt x="5852" y="7346"/>
                  </a:cubicBezTo>
                  <a:cubicBezTo>
                    <a:pt x="6106" y="7144"/>
                    <a:pt x="6106" y="6678"/>
                    <a:pt x="6313" y="6418"/>
                  </a:cubicBezTo>
                  <a:cubicBezTo>
                    <a:pt x="6515" y="6164"/>
                    <a:pt x="6971" y="6058"/>
                    <a:pt x="7110" y="5770"/>
                  </a:cubicBezTo>
                  <a:cubicBezTo>
                    <a:pt x="7250" y="5477"/>
                    <a:pt x="7048" y="5054"/>
                    <a:pt x="7125" y="4732"/>
                  </a:cubicBezTo>
                  <a:cubicBezTo>
                    <a:pt x="7192" y="4420"/>
                    <a:pt x="7557" y="4132"/>
                    <a:pt x="7557" y="3795"/>
                  </a:cubicBezTo>
                  <a:cubicBezTo>
                    <a:pt x="7557" y="3459"/>
                    <a:pt x="7197" y="3171"/>
                    <a:pt x="7125" y="2859"/>
                  </a:cubicBezTo>
                  <a:cubicBezTo>
                    <a:pt x="7048" y="2537"/>
                    <a:pt x="7250" y="2119"/>
                    <a:pt x="7110" y="1826"/>
                  </a:cubicBezTo>
                  <a:cubicBezTo>
                    <a:pt x="6971" y="1533"/>
                    <a:pt x="6515" y="1427"/>
                    <a:pt x="6308" y="1177"/>
                  </a:cubicBezTo>
                  <a:cubicBezTo>
                    <a:pt x="6106" y="923"/>
                    <a:pt x="6106" y="457"/>
                    <a:pt x="5852" y="250"/>
                  </a:cubicBezTo>
                  <a:cubicBezTo>
                    <a:pt x="5746" y="178"/>
                    <a:pt x="5626" y="130"/>
                    <a:pt x="5496" y="120"/>
                  </a:cubicBezTo>
                  <a:lnTo>
                    <a:pt x="492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7"/>
            <p:cNvSpPr/>
            <p:nvPr/>
          </p:nvSpPr>
          <p:spPr>
            <a:xfrm>
              <a:off x="6761833" y="3472959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1"/>
                  </a:moveTo>
                  <a:cubicBezTo>
                    <a:pt x="240" y="1"/>
                    <a:pt x="0" y="577"/>
                    <a:pt x="336" y="913"/>
                  </a:cubicBezTo>
                  <a:cubicBezTo>
                    <a:pt x="446" y="1022"/>
                    <a:pt x="581" y="1070"/>
                    <a:pt x="712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7"/>
            <p:cNvSpPr/>
            <p:nvPr/>
          </p:nvSpPr>
          <p:spPr>
            <a:xfrm>
              <a:off x="6798171" y="3365674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1"/>
                  </a:moveTo>
                  <a:cubicBezTo>
                    <a:pt x="241" y="1"/>
                    <a:pt x="0" y="573"/>
                    <a:pt x="337" y="914"/>
                  </a:cubicBezTo>
                  <a:cubicBezTo>
                    <a:pt x="447" y="1022"/>
                    <a:pt x="581" y="1071"/>
                    <a:pt x="713" y="1071"/>
                  </a:cubicBezTo>
                  <a:cubicBezTo>
                    <a:pt x="990" y="1071"/>
                    <a:pt x="1254" y="856"/>
                    <a:pt x="1254" y="534"/>
                  </a:cubicBezTo>
                  <a:cubicBezTo>
                    <a:pt x="1254" y="236"/>
                    <a:pt x="1014" y="1"/>
                    <a:pt x="71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7"/>
            <p:cNvSpPr/>
            <p:nvPr/>
          </p:nvSpPr>
          <p:spPr>
            <a:xfrm>
              <a:off x="6852887" y="3519377"/>
              <a:ext cx="32830" cy="28039"/>
            </a:xfrm>
            <a:custGeom>
              <a:avLst/>
              <a:gdLst/>
              <a:ahLst/>
              <a:cxnLst/>
              <a:rect l="l" t="t" r="r" b="b"/>
              <a:pathLst>
                <a:path w="1254" h="1071" extrusionOk="0">
                  <a:moveTo>
                    <a:pt x="716" y="0"/>
                  </a:moveTo>
                  <a:cubicBezTo>
                    <a:pt x="240" y="0"/>
                    <a:pt x="0" y="577"/>
                    <a:pt x="336" y="913"/>
                  </a:cubicBezTo>
                  <a:cubicBezTo>
                    <a:pt x="446" y="1022"/>
                    <a:pt x="581" y="1070"/>
                    <a:pt x="713" y="1070"/>
                  </a:cubicBezTo>
                  <a:cubicBezTo>
                    <a:pt x="989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7"/>
            <p:cNvSpPr/>
            <p:nvPr/>
          </p:nvSpPr>
          <p:spPr>
            <a:xfrm>
              <a:off x="6750890" y="3564642"/>
              <a:ext cx="51836" cy="44401"/>
            </a:xfrm>
            <a:custGeom>
              <a:avLst/>
              <a:gdLst/>
              <a:ahLst/>
              <a:cxnLst/>
              <a:rect l="l" t="t" r="r" b="b"/>
              <a:pathLst>
                <a:path w="1980" h="1696" extrusionOk="0">
                  <a:moveTo>
                    <a:pt x="1134" y="1"/>
                  </a:moveTo>
                  <a:cubicBezTo>
                    <a:pt x="375" y="1"/>
                    <a:pt x="0" y="914"/>
                    <a:pt x="533" y="1447"/>
                  </a:cubicBezTo>
                  <a:cubicBezTo>
                    <a:pt x="705" y="1619"/>
                    <a:pt x="917" y="1696"/>
                    <a:pt x="1124" y="1696"/>
                  </a:cubicBezTo>
                  <a:cubicBezTo>
                    <a:pt x="1560" y="1696"/>
                    <a:pt x="1979" y="1356"/>
                    <a:pt x="1979" y="842"/>
                  </a:cubicBezTo>
                  <a:cubicBezTo>
                    <a:pt x="1975" y="376"/>
                    <a:pt x="1600" y="1"/>
                    <a:pt x="113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7"/>
            <p:cNvSpPr/>
            <p:nvPr/>
          </p:nvSpPr>
          <p:spPr>
            <a:xfrm>
              <a:off x="6939543" y="3387037"/>
              <a:ext cx="36364" cy="34636"/>
            </a:xfrm>
            <a:custGeom>
              <a:avLst/>
              <a:gdLst/>
              <a:ahLst/>
              <a:cxnLst/>
              <a:rect l="l" t="t" r="r" b="b"/>
              <a:pathLst>
                <a:path w="1389" h="1323" extrusionOk="0">
                  <a:moveTo>
                    <a:pt x="666" y="0"/>
                  </a:moveTo>
                  <a:cubicBezTo>
                    <a:pt x="326" y="0"/>
                    <a:pt x="0" y="263"/>
                    <a:pt x="0" y="660"/>
                  </a:cubicBezTo>
                  <a:cubicBezTo>
                    <a:pt x="0" y="1059"/>
                    <a:pt x="325" y="1322"/>
                    <a:pt x="664" y="1322"/>
                  </a:cubicBezTo>
                  <a:cubicBezTo>
                    <a:pt x="827" y="1322"/>
                    <a:pt x="993" y="1261"/>
                    <a:pt x="1129" y="1126"/>
                  </a:cubicBezTo>
                  <a:cubicBezTo>
                    <a:pt x="1389" y="871"/>
                    <a:pt x="1389" y="453"/>
                    <a:pt x="1129" y="194"/>
                  </a:cubicBezTo>
                  <a:cubicBezTo>
                    <a:pt x="994" y="60"/>
                    <a:pt x="828" y="0"/>
                    <a:pt x="66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7"/>
            <p:cNvSpPr/>
            <p:nvPr/>
          </p:nvSpPr>
          <p:spPr>
            <a:xfrm>
              <a:off x="6962922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1" y="0"/>
                    <a:pt x="1" y="577"/>
                    <a:pt x="337" y="913"/>
                  </a:cubicBezTo>
                  <a:cubicBezTo>
                    <a:pt x="447" y="1021"/>
                    <a:pt x="581" y="1070"/>
                    <a:pt x="713" y="1070"/>
                  </a:cubicBezTo>
                  <a:cubicBezTo>
                    <a:pt x="990" y="1070"/>
                    <a:pt x="1255" y="856"/>
                    <a:pt x="1255" y="533"/>
                  </a:cubicBezTo>
                  <a:cubicBezTo>
                    <a:pt x="1255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87"/>
            <p:cNvSpPr/>
            <p:nvPr/>
          </p:nvSpPr>
          <p:spPr>
            <a:xfrm>
              <a:off x="6931479" y="3659021"/>
              <a:ext cx="38013" cy="36207"/>
            </a:xfrm>
            <a:custGeom>
              <a:avLst/>
              <a:gdLst/>
              <a:ahLst/>
              <a:cxnLst/>
              <a:rect l="l" t="t" r="r" b="b"/>
              <a:pathLst>
                <a:path w="1452" h="1383" extrusionOk="0">
                  <a:moveTo>
                    <a:pt x="694" y="0"/>
                  </a:moveTo>
                  <a:cubicBezTo>
                    <a:pt x="341" y="0"/>
                    <a:pt x="1" y="275"/>
                    <a:pt x="1" y="691"/>
                  </a:cubicBezTo>
                  <a:cubicBezTo>
                    <a:pt x="1" y="1107"/>
                    <a:pt x="342" y="1383"/>
                    <a:pt x="697" y="1383"/>
                  </a:cubicBezTo>
                  <a:cubicBezTo>
                    <a:pt x="866" y="1383"/>
                    <a:pt x="1038" y="1320"/>
                    <a:pt x="1178" y="1181"/>
                  </a:cubicBezTo>
                  <a:cubicBezTo>
                    <a:pt x="1452" y="912"/>
                    <a:pt x="1452" y="474"/>
                    <a:pt x="1178" y="205"/>
                  </a:cubicBezTo>
                  <a:cubicBezTo>
                    <a:pt x="1037" y="64"/>
                    <a:pt x="864" y="0"/>
                    <a:pt x="69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87"/>
            <p:cNvSpPr/>
            <p:nvPr/>
          </p:nvSpPr>
          <p:spPr>
            <a:xfrm>
              <a:off x="6798171" y="3695202"/>
              <a:ext cx="32856" cy="28039"/>
            </a:xfrm>
            <a:custGeom>
              <a:avLst/>
              <a:gdLst/>
              <a:ahLst/>
              <a:cxnLst/>
              <a:rect l="l" t="t" r="r" b="b"/>
              <a:pathLst>
                <a:path w="1255" h="1071" extrusionOk="0">
                  <a:moveTo>
                    <a:pt x="716" y="0"/>
                  </a:moveTo>
                  <a:cubicBezTo>
                    <a:pt x="241" y="0"/>
                    <a:pt x="0" y="577"/>
                    <a:pt x="337" y="913"/>
                  </a:cubicBezTo>
                  <a:cubicBezTo>
                    <a:pt x="447" y="1022"/>
                    <a:pt x="581" y="1070"/>
                    <a:pt x="713" y="1070"/>
                  </a:cubicBezTo>
                  <a:cubicBezTo>
                    <a:pt x="990" y="1070"/>
                    <a:pt x="1254" y="856"/>
                    <a:pt x="1254" y="534"/>
                  </a:cubicBezTo>
                  <a:cubicBezTo>
                    <a:pt x="1254" y="241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7"/>
            <p:cNvSpPr/>
            <p:nvPr/>
          </p:nvSpPr>
          <p:spPr>
            <a:xfrm>
              <a:off x="6686225" y="3646847"/>
              <a:ext cx="29583" cy="28196"/>
            </a:xfrm>
            <a:custGeom>
              <a:avLst/>
              <a:gdLst/>
              <a:ahLst/>
              <a:cxnLst/>
              <a:rect l="l" t="t" r="r" b="b"/>
              <a:pathLst>
                <a:path w="1130" h="1077" extrusionOk="0">
                  <a:moveTo>
                    <a:pt x="541" y="1"/>
                  </a:moveTo>
                  <a:cubicBezTo>
                    <a:pt x="266" y="1"/>
                    <a:pt x="1" y="215"/>
                    <a:pt x="1" y="536"/>
                  </a:cubicBezTo>
                  <a:cubicBezTo>
                    <a:pt x="1" y="862"/>
                    <a:pt x="268" y="1077"/>
                    <a:pt x="545" y="1077"/>
                  </a:cubicBezTo>
                  <a:cubicBezTo>
                    <a:pt x="676" y="1077"/>
                    <a:pt x="810" y="1028"/>
                    <a:pt x="918" y="920"/>
                  </a:cubicBezTo>
                  <a:cubicBezTo>
                    <a:pt x="1130" y="709"/>
                    <a:pt x="1130" y="368"/>
                    <a:pt x="918" y="161"/>
                  </a:cubicBezTo>
                  <a:cubicBezTo>
                    <a:pt x="809" y="50"/>
                    <a:pt x="674" y="1"/>
                    <a:pt x="5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7"/>
            <p:cNvSpPr/>
            <p:nvPr/>
          </p:nvSpPr>
          <p:spPr>
            <a:xfrm>
              <a:off x="6633289" y="3530451"/>
              <a:ext cx="32856" cy="28013"/>
            </a:xfrm>
            <a:custGeom>
              <a:avLst/>
              <a:gdLst/>
              <a:ahLst/>
              <a:cxnLst/>
              <a:rect l="l" t="t" r="r" b="b"/>
              <a:pathLst>
                <a:path w="1255" h="1070" extrusionOk="0">
                  <a:moveTo>
                    <a:pt x="716" y="0"/>
                  </a:moveTo>
                  <a:cubicBezTo>
                    <a:pt x="240" y="0"/>
                    <a:pt x="0" y="577"/>
                    <a:pt x="341" y="913"/>
                  </a:cubicBezTo>
                  <a:cubicBezTo>
                    <a:pt x="450" y="1021"/>
                    <a:pt x="583" y="1070"/>
                    <a:pt x="714" y="1070"/>
                  </a:cubicBezTo>
                  <a:cubicBezTo>
                    <a:pt x="989" y="1070"/>
                    <a:pt x="1254" y="856"/>
                    <a:pt x="1254" y="533"/>
                  </a:cubicBezTo>
                  <a:cubicBezTo>
                    <a:pt x="1254" y="240"/>
                    <a:pt x="1014" y="0"/>
                    <a:pt x="71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7"/>
            <p:cNvSpPr/>
            <p:nvPr/>
          </p:nvSpPr>
          <p:spPr>
            <a:xfrm>
              <a:off x="6665491" y="3393032"/>
              <a:ext cx="39008" cy="37149"/>
            </a:xfrm>
            <a:custGeom>
              <a:avLst/>
              <a:gdLst/>
              <a:ahLst/>
              <a:cxnLst/>
              <a:rect l="l" t="t" r="r" b="b"/>
              <a:pathLst>
                <a:path w="1490" h="1419" extrusionOk="0">
                  <a:moveTo>
                    <a:pt x="714" y="1"/>
                  </a:moveTo>
                  <a:cubicBezTo>
                    <a:pt x="350" y="1"/>
                    <a:pt x="0" y="283"/>
                    <a:pt x="0" y="709"/>
                  </a:cubicBezTo>
                  <a:cubicBezTo>
                    <a:pt x="0" y="1135"/>
                    <a:pt x="350" y="1418"/>
                    <a:pt x="714" y="1418"/>
                  </a:cubicBezTo>
                  <a:cubicBezTo>
                    <a:pt x="889" y="1418"/>
                    <a:pt x="1066" y="1353"/>
                    <a:pt x="1211" y="1209"/>
                  </a:cubicBezTo>
                  <a:cubicBezTo>
                    <a:pt x="1489" y="935"/>
                    <a:pt x="1489" y="484"/>
                    <a:pt x="1211" y="210"/>
                  </a:cubicBezTo>
                  <a:cubicBezTo>
                    <a:pt x="1066" y="65"/>
                    <a:pt x="889" y="1"/>
                    <a:pt x="71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7"/>
            <p:cNvSpPr/>
            <p:nvPr/>
          </p:nvSpPr>
          <p:spPr>
            <a:xfrm>
              <a:off x="6754529" y="3467488"/>
              <a:ext cx="45422" cy="38956"/>
            </a:xfrm>
            <a:custGeom>
              <a:avLst/>
              <a:gdLst/>
              <a:ahLst/>
              <a:cxnLst/>
              <a:rect l="l" t="t" r="r" b="b"/>
              <a:pathLst>
                <a:path w="1735" h="1488" extrusionOk="0">
                  <a:moveTo>
                    <a:pt x="996" y="413"/>
                  </a:moveTo>
                  <a:cubicBezTo>
                    <a:pt x="1078" y="413"/>
                    <a:pt x="1162" y="444"/>
                    <a:pt x="1230" y="512"/>
                  </a:cubicBezTo>
                  <a:cubicBezTo>
                    <a:pt x="1437" y="719"/>
                    <a:pt x="1288" y="1074"/>
                    <a:pt x="995" y="1074"/>
                  </a:cubicBezTo>
                  <a:cubicBezTo>
                    <a:pt x="812" y="1074"/>
                    <a:pt x="663" y="925"/>
                    <a:pt x="663" y="743"/>
                  </a:cubicBezTo>
                  <a:cubicBezTo>
                    <a:pt x="663" y="545"/>
                    <a:pt x="825" y="413"/>
                    <a:pt x="996" y="413"/>
                  </a:cubicBezTo>
                  <a:close/>
                  <a:moveTo>
                    <a:pt x="989" y="0"/>
                  </a:moveTo>
                  <a:cubicBezTo>
                    <a:pt x="806" y="0"/>
                    <a:pt x="619" y="68"/>
                    <a:pt x="466" y="219"/>
                  </a:cubicBezTo>
                  <a:cubicBezTo>
                    <a:pt x="0" y="685"/>
                    <a:pt x="332" y="1488"/>
                    <a:pt x="995" y="1488"/>
                  </a:cubicBezTo>
                  <a:cubicBezTo>
                    <a:pt x="1403" y="1488"/>
                    <a:pt x="1735" y="1156"/>
                    <a:pt x="1735" y="743"/>
                  </a:cubicBezTo>
                  <a:cubicBezTo>
                    <a:pt x="1735" y="295"/>
                    <a:pt x="1370" y="0"/>
                    <a:pt x="98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7"/>
            <p:cNvSpPr/>
            <p:nvPr/>
          </p:nvSpPr>
          <p:spPr>
            <a:xfrm>
              <a:off x="6852128" y="3513957"/>
              <a:ext cx="45422" cy="38930"/>
            </a:xfrm>
            <a:custGeom>
              <a:avLst/>
              <a:gdLst/>
              <a:ahLst/>
              <a:cxnLst/>
              <a:rect l="l" t="t" r="r" b="b"/>
              <a:pathLst>
                <a:path w="1735" h="1487" extrusionOk="0">
                  <a:moveTo>
                    <a:pt x="740" y="409"/>
                  </a:moveTo>
                  <a:cubicBezTo>
                    <a:pt x="1033" y="409"/>
                    <a:pt x="1182" y="769"/>
                    <a:pt x="976" y="976"/>
                  </a:cubicBezTo>
                  <a:cubicBezTo>
                    <a:pt x="907" y="1043"/>
                    <a:pt x="823" y="1073"/>
                    <a:pt x="742" y="1073"/>
                  </a:cubicBezTo>
                  <a:cubicBezTo>
                    <a:pt x="571" y="1073"/>
                    <a:pt x="409" y="942"/>
                    <a:pt x="409" y="741"/>
                  </a:cubicBezTo>
                  <a:cubicBezTo>
                    <a:pt x="409" y="561"/>
                    <a:pt x="553" y="414"/>
                    <a:pt x="732" y="414"/>
                  </a:cubicBezTo>
                  <a:cubicBezTo>
                    <a:pt x="734" y="414"/>
                    <a:pt x="737" y="414"/>
                    <a:pt x="740" y="414"/>
                  </a:cubicBezTo>
                  <a:lnTo>
                    <a:pt x="740" y="409"/>
                  </a:lnTo>
                  <a:close/>
                  <a:moveTo>
                    <a:pt x="745" y="1"/>
                  </a:moveTo>
                  <a:cubicBezTo>
                    <a:pt x="332" y="1"/>
                    <a:pt x="0" y="332"/>
                    <a:pt x="0" y="741"/>
                  </a:cubicBezTo>
                  <a:cubicBezTo>
                    <a:pt x="0" y="1190"/>
                    <a:pt x="368" y="1487"/>
                    <a:pt x="751" y="1487"/>
                  </a:cubicBezTo>
                  <a:cubicBezTo>
                    <a:pt x="933" y="1487"/>
                    <a:pt x="1118" y="1419"/>
                    <a:pt x="1269" y="1269"/>
                  </a:cubicBezTo>
                  <a:cubicBezTo>
                    <a:pt x="1735" y="798"/>
                    <a:pt x="1403" y="1"/>
                    <a:pt x="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7"/>
            <p:cNvSpPr/>
            <p:nvPr/>
          </p:nvSpPr>
          <p:spPr>
            <a:xfrm>
              <a:off x="6753010" y="3559118"/>
              <a:ext cx="64298" cy="55187"/>
            </a:xfrm>
            <a:custGeom>
              <a:avLst/>
              <a:gdLst/>
              <a:ahLst/>
              <a:cxnLst/>
              <a:rect l="l" t="t" r="r" b="b"/>
              <a:pathLst>
                <a:path w="2456" h="2108" extrusionOk="0">
                  <a:moveTo>
                    <a:pt x="1050" y="414"/>
                  </a:moveTo>
                  <a:lnTo>
                    <a:pt x="1050" y="414"/>
                  </a:lnTo>
                  <a:cubicBezTo>
                    <a:pt x="1620" y="416"/>
                    <a:pt x="1903" y="1106"/>
                    <a:pt x="1500" y="1504"/>
                  </a:cubicBezTo>
                  <a:cubicBezTo>
                    <a:pt x="1370" y="1635"/>
                    <a:pt x="1210" y="1694"/>
                    <a:pt x="1053" y="1694"/>
                  </a:cubicBezTo>
                  <a:cubicBezTo>
                    <a:pt x="725" y="1694"/>
                    <a:pt x="409" y="1439"/>
                    <a:pt x="409" y="1053"/>
                  </a:cubicBezTo>
                  <a:cubicBezTo>
                    <a:pt x="409" y="703"/>
                    <a:pt x="696" y="415"/>
                    <a:pt x="1050" y="414"/>
                  </a:cubicBezTo>
                  <a:close/>
                  <a:moveTo>
                    <a:pt x="1048" y="0"/>
                  </a:moveTo>
                  <a:cubicBezTo>
                    <a:pt x="472" y="5"/>
                    <a:pt x="1" y="476"/>
                    <a:pt x="1" y="1053"/>
                  </a:cubicBezTo>
                  <a:cubicBezTo>
                    <a:pt x="1" y="1687"/>
                    <a:pt x="518" y="2107"/>
                    <a:pt x="1058" y="2107"/>
                  </a:cubicBezTo>
                  <a:cubicBezTo>
                    <a:pt x="1316" y="2107"/>
                    <a:pt x="1578" y="2011"/>
                    <a:pt x="1793" y="1797"/>
                  </a:cubicBezTo>
                  <a:cubicBezTo>
                    <a:pt x="2456" y="1134"/>
                    <a:pt x="1985" y="0"/>
                    <a:pt x="104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7"/>
            <p:cNvSpPr/>
            <p:nvPr/>
          </p:nvSpPr>
          <p:spPr>
            <a:xfrm>
              <a:off x="6633158" y="3359783"/>
              <a:ext cx="368143" cy="368771"/>
            </a:xfrm>
            <a:custGeom>
              <a:avLst/>
              <a:gdLst/>
              <a:ahLst/>
              <a:cxnLst/>
              <a:rect l="l" t="t" r="r" b="b"/>
              <a:pathLst>
                <a:path w="14062" h="14086" extrusionOk="0">
                  <a:moveTo>
                    <a:pt x="7025" y="428"/>
                  </a:moveTo>
                  <a:cubicBezTo>
                    <a:pt x="7106" y="428"/>
                    <a:pt x="7188" y="457"/>
                    <a:pt x="7255" y="524"/>
                  </a:cubicBezTo>
                  <a:cubicBezTo>
                    <a:pt x="7461" y="735"/>
                    <a:pt x="7317" y="1091"/>
                    <a:pt x="7019" y="1091"/>
                  </a:cubicBezTo>
                  <a:cubicBezTo>
                    <a:pt x="6837" y="1086"/>
                    <a:pt x="6693" y="942"/>
                    <a:pt x="6688" y="759"/>
                  </a:cubicBezTo>
                  <a:cubicBezTo>
                    <a:pt x="6688" y="560"/>
                    <a:pt x="6854" y="428"/>
                    <a:pt x="7025" y="428"/>
                  </a:cubicBezTo>
                  <a:close/>
                  <a:moveTo>
                    <a:pt x="12366" y="1254"/>
                  </a:moveTo>
                  <a:cubicBezTo>
                    <a:pt x="12688" y="1254"/>
                    <a:pt x="12909" y="1581"/>
                    <a:pt x="12784" y="1878"/>
                  </a:cubicBezTo>
                  <a:cubicBezTo>
                    <a:pt x="12711" y="2061"/>
                    <a:pt x="12541" y="2162"/>
                    <a:pt x="12366" y="2162"/>
                  </a:cubicBezTo>
                  <a:cubicBezTo>
                    <a:pt x="12252" y="2162"/>
                    <a:pt x="12135" y="2119"/>
                    <a:pt x="12044" y="2027"/>
                  </a:cubicBezTo>
                  <a:cubicBezTo>
                    <a:pt x="11761" y="1739"/>
                    <a:pt x="11963" y="1254"/>
                    <a:pt x="12366" y="1254"/>
                  </a:cubicBezTo>
                  <a:close/>
                  <a:moveTo>
                    <a:pt x="1946" y="1480"/>
                  </a:moveTo>
                  <a:cubicBezTo>
                    <a:pt x="2393" y="1480"/>
                    <a:pt x="2614" y="2023"/>
                    <a:pt x="2302" y="2335"/>
                  </a:cubicBezTo>
                  <a:cubicBezTo>
                    <a:pt x="2203" y="2433"/>
                    <a:pt x="2075" y="2483"/>
                    <a:pt x="1946" y="2483"/>
                  </a:cubicBezTo>
                  <a:cubicBezTo>
                    <a:pt x="1818" y="2483"/>
                    <a:pt x="1689" y="2433"/>
                    <a:pt x="1591" y="2335"/>
                  </a:cubicBezTo>
                  <a:cubicBezTo>
                    <a:pt x="1278" y="2023"/>
                    <a:pt x="1499" y="1480"/>
                    <a:pt x="1946" y="1480"/>
                  </a:cubicBezTo>
                  <a:close/>
                  <a:moveTo>
                    <a:pt x="721" y="6725"/>
                  </a:moveTo>
                  <a:cubicBezTo>
                    <a:pt x="890" y="6725"/>
                    <a:pt x="1053" y="6856"/>
                    <a:pt x="1053" y="7057"/>
                  </a:cubicBezTo>
                  <a:cubicBezTo>
                    <a:pt x="1053" y="7240"/>
                    <a:pt x="904" y="7389"/>
                    <a:pt x="721" y="7389"/>
                  </a:cubicBezTo>
                  <a:cubicBezTo>
                    <a:pt x="428" y="7389"/>
                    <a:pt x="279" y="7028"/>
                    <a:pt x="490" y="6822"/>
                  </a:cubicBezTo>
                  <a:cubicBezTo>
                    <a:pt x="557" y="6755"/>
                    <a:pt x="640" y="6725"/>
                    <a:pt x="721" y="6725"/>
                  </a:cubicBezTo>
                  <a:close/>
                  <a:moveTo>
                    <a:pt x="13312" y="6725"/>
                  </a:moveTo>
                  <a:cubicBezTo>
                    <a:pt x="13482" y="6725"/>
                    <a:pt x="13644" y="6856"/>
                    <a:pt x="13644" y="7057"/>
                  </a:cubicBezTo>
                  <a:cubicBezTo>
                    <a:pt x="13644" y="7240"/>
                    <a:pt x="13495" y="7389"/>
                    <a:pt x="13312" y="7389"/>
                  </a:cubicBezTo>
                  <a:cubicBezTo>
                    <a:pt x="13019" y="7389"/>
                    <a:pt x="12871" y="7028"/>
                    <a:pt x="13082" y="6822"/>
                  </a:cubicBezTo>
                  <a:cubicBezTo>
                    <a:pt x="13149" y="6755"/>
                    <a:pt x="13231" y="6725"/>
                    <a:pt x="13312" y="6725"/>
                  </a:cubicBezTo>
                  <a:close/>
                  <a:moveTo>
                    <a:pt x="2566" y="11179"/>
                  </a:moveTo>
                  <a:cubicBezTo>
                    <a:pt x="2859" y="11179"/>
                    <a:pt x="3008" y="11530"/>
                    <a:pt x="2801" y="11736"/>
                  </a:cubicBezTo>
                  <a:lnTo>
                    <a:pt x="2801" y="11741"/>
                  </a:lnTo>
                  <a:cubicBezTo>
                    <a:pt x="2735" y="11806"/>
                    <a:pt x="2651" y="11836"/>
                    <a:pt x="2569" y="11836"/>
                  </a:cubicBezTo>
                  <a:cubicBezTo>
                    <a:pt x="2442" y="11836"/>
                    <a:pt x="2318" y="11764"/>
                    <a:pt x="2263" y="11631"/>
                  </a:cubicBezTo>
                  <a:cubicBezTo>
                    <a:pt x="2177" y="11414"/>
                    <a:pt x="2335" y="11179"/>
                    <a:pt x="2566" y="11179"/>
                  </a:cubicBezTo>
                  <a:close/>
                  <a:moveTo>
                    <a:pt x="7014" y="13019"/>
                  </a:moveTo>
                  <a:cubicBezTo>
                    <a:pt x="7197" y="13019"/>
                    <a:pt x="7346" y="13163"/>
                    <a:pt x="7346" y="13346"/>
                  </a:cubicBezTo>
                  <a:lnTo>
                    <a:pt x="7346" y="13350"/>
                  </a:lnTo>
                  <a:cubicBezTo>
                    <a:pt x="7346" y="13549"/>
                    <a:pt x="7182" y="13682"/>
                    <a:pt x="7012" y="13682"/>
                  </a:cubicBezTo>
                  <a:cubicBezTo>
                    <a:pt x="6932" y="13682"/>
                    <a:pt x="6850" y="13652"/>
                    <a:pt x="6784" y="13586"/>
                  </a:cubicBezTo>
                  <a:cubicBezTo>
                    <a:pt x="6572" y="13374"/>
                    <a:pt x="6721" y="13019"/>
                    <a:pt x="7014" y="13019"/>
                  </a:cubicBezTo>
                  <a:close/>
                  <a:moveTo>
                    <a:pt x="7038" y="0"/>
                  </a:moveTo>
                  <a:cubicBezTo>
                    <a:pt x="6625" y="0"/>
                    <a:pt x="6294" y="332"/>
                    <a:pt x="6294" y="745"/>
                  </a:cubicBezTo>
                  <a:cubicBezTo>
                    <a:pt x="6294" y="1071"/>
                    <a:pt x="6515" y="1355"/>
                    <a:pt x="6827" y="1441"/>
                  </a:cubicBezTo>
                  <a:lnTo>
                    <a:pt x="6827" y="2585"/>
                  </a:lnTo>
                  <a:cubicBezTo>
                    <a:pt x="6769" y="2565"/>
                    <a:pt x="6707" y="2546"/>
                    <a:pt x="6649" y="2522"/>
                  </a:cubicBezTo>
                  <a:cubicBezTo>
                    <a:pt x="6434" y="2442"/>
                    <a:pt x="6269" y="2398"/>
                    <a:pt x="6123" y="2398"/>
                  </a:cubicBezTo>
                  <a:cubicBezTo>
                    <a:pt x="5882" y="2398"/>
                    <a:pt x="5693" y="2520"/>
                    <a:pt x="5415" y="2810"/>
                  </a:cubicBezTo>
                  <a:cubicBezTo>
                    <a:pt x="5333" y="2911"/>
                    <a:pt x="5232" y="2993"/>
                    <a:pt x="5122" y="3060"/>
                  </a:cubicBezTo>
                  <a:cubicBezTo>
                    <a:pt x="5026" y="3108"/>
                    <a:pt x="4881" y="3123"/>
                    <a:pt x="4732" y="3137"/>
                  </a:cubicBezTo>
                  <a:cubicBezTo>
                    <a:pt x="4319" y="3176"/>
                    <a:pt x="4065" y="3228"/>
                    <a:pt x="3877" y="3589"/>
                  </a:cubicBezTo>
                  <a:lnTo>
                    <a:pt x="2724" y="2441"/>
                  </a:lnTo>
                  <a:cubicBezTo>
                    <a:pt x="2950" y="2085"/>
                    <a:pt x="2902" y="1619"/>
                    <a:pt x="2609" y="1321"/>
                  </a:cubicBezTo>
                  <a:cubicBezTo>
                    <a:pt x="2431" y="1143"/>
                    <a:pt x="2198" y="1055"/>
                    <a:pt x="1965" y="1055"/>
                  </a:cubicBezTo>
                  <a:cubicBezTo>
                    <a:pt x="1731" y="1055"/>
                    <a:pt x="1497" y="1143"/>
                    <a:pt x="1317" y="1321"/>
                  </a:cubicBezTo>
                  <a:cubicBezTo>
                    <a:pt x="714" y="1924"/>
                    <a:pt x="1210" y="2880"/>
                    <a:pt x="1936" y="2880"/>
                  </a:cubicBezTo>
                  <a:cubicBezTo>
                    <a:pt x="2095" y="2880"/>
                    <a:pt x="2264" y="2834"/>
                    <a:pt x="2436" y="2729"/>
                  </a:cubicBezTo>
                  <a:lnTo>
                    <a:pt x="3719" y="4011"/>
                  </a:lnTo>
                  <a:cubicBezTo>
                    <a:pt x="3618" y="4295"/>
                    <a:pt x="3579" y="4333"/>
                    <a:pt x="3277" y="4516"/>
                  </a:cubicBezTo>
                  <a:cubicBezTo>
                    <a:pt x="2729" y="4843"/>
                    <a:pt x="2638" y="5044"/>
                    <a:pt x="2720" y="5659"/>
                  </a:cubicBezTo>
                  <a:cubicBezTo>
                    <a:pt x="2739" y="5803"/>
                    <a:pt x="2758" y="5947"/>
                    <a:pt x="2734" y="6053"/>
                  </a:cubicBezTo>
                  <a:cubicBezTo>
                    <a:pt x="2686" y="6265"/>
                    <a:pt x="2465" y="6447"/>
                    <a:pt x="2345" y="6836"/>
                  </a:cubicBezTo>
                  <a:lnTo>
                    <a:pt x="1442" y="6836"/>
                  </a:lnTo>
                  <a:cubicBezTo>
                    <a:pt x="1355" y="6524"/>
                    <a:pt x="1072" y="6303"/>
                    <a:pt x="745" y="6298"/>
                  </a:cubicBezTo>
                  <a:cubicBezTo>
                    <a:pt x="332" y="6298"/>
                    <a:pt x="0" y="6634"/>
                    <a:pt x="0" y="7043"/>
                  </a:cubicBezTo>
                  <a:cubicBezTo>
                    <a:pt x="0" y="7456"/>
                    <a:pt x="332" y="7787"/>
                    <a:pt x="745" y="7787"/>
                  </a:cubicBezTo>
                  <a:cubicBezTo>
                    <a:pt x="1072" y="7783"/>
                    <a:pt x="1355" y="7566"/>
                    <a:pt x="1442" y="7249"/>
                  </a:cubicBezTo>
                  <a:lnTo>
                    <a:pt x="2345" y="7249"/>
                  </a:lnTo>
                  <a:cubicBezTo>
                    <a:pt x="2460" y="7634"/>
                    <a:pt x="2686" y="7821"/>
                    <a:pt x="2734" y="8032"/>
                  </a:cubicBezTo>
                  <a:cubicBezTo>
                    <a:pt x="2796" y="8301"/>
                    <a:pt x="2590" y="8748"/>
                    <a:pt x="2763" y="9108"/>
                  </a:cubicBezTo>
                  <a:cubicBezTo>
                    <a:pt x="2936" y="9469"/>
                    <a:pt x="3416" y="9589"/>
                    <a:pt x="3584" y="9800"/>
                  </a:cubicBezTo>
                  <a:cubicBezTo>
                    <a:pt x="3642" y="9887"/>
                    <a:pt x="3685" y="9983"/>
                    <a:pt x="3714" y="10079"/>
                  </a:cubicBezTo>
                  <a:lnTo>
                    <a:pt x="2931" y="10857"/>
                  </a:lnTo>
                  <a:cubicBezTo>
                    <a:pt x="2816" y="10793"/>
                    <a:pt x="2692" y="10763"/>
                    <a:pt x="2571" y="10763"/>
                  </a:cubicBezTo>
                  <a:cubicBezTo>
                    <a:pt x="2248" y="10763"/>
                    <a:pt x="1942" y="10976"/>
                    <a:pt x="1855" y="11318"/>
                  </a:cubicBezTo>
                  <a:cubicBezTo>
                    <a:pt x="1735" y="11787"/>
                    <a:pt x="2091" y="12241"/>
                    <a:pt x="2573" y="12241"/>
                  </a:cubicBezTo>
                  <a:cubicBezTo>
                    <a:pt x="2575" y="12241"/>
                    <a:pt x="2578" y="12241"/>
                    <a:pt x="2580" y="12241"/>
                  </a:cubicBezTo>
                  <a:cubicBezTo>
                    <a:pt x="2582" y="12241"/>
                    <a:pt x="2585" y="12241"/>
                    <a:pt x="2587" y="12241"/>
                  </a:cubicBezTo>
                  <a:cubicBezTo>
                    <a:pt x="3145" y="12241"/>
                    <a:pt x="3497" y="11638"/>
                    <a:pt x="3224" y="11150"/>
                  </a:cubicBezTo>
                  <a:lnTo>
                    <a:pt x="3877" y="10497"/>
                  </a:lnTo>
                  <a:cubicBezTo>
                    <a:pt x="4185" y="11083"/>
                    <a:pt x="4795" y="10872"/>
                    <a:pt x="5117" y="11025"/>
                  </a:cubicBezTo>
                  <a:cubicBezTo>
                    <a:pt x="5357" y="11141"/>
                    <a:pt x="5583" y="11583"/>
                    <a:pt x="5977" y="11674"/>
                  </a:cubicBezTo>
                  <a:cubicBezTo>
                    <a:pt x="6027" y="11685"/>
                    <a:pt x="6076" y="11690"/>
                    <a:pt x="6125" y="11690"/>
                  </a:cubicBezTo>
                  <a:cubicBezTo>
                    <a:pt x="6369" y="11690"/>
                    <a:pt x="6602" y="11569"/>
                    <a:pt x="6822" y="11501"/>
                  </a:cubicBezTo>
                  <a:lnTo>
                    <a:pt x="6822" y="12639"/>
                  </a:lnTo>
                  <a:cubicBezTo>
                    <a:pt x="6510" y="12731"/>
                    <a:pt x="6294" y="13014"/>
                    <a:pt x="6289" y="13341"/>
                  </a:cubicBezTo>
                  <a:cubicBezTo>
                    <a:pt x="6289" y="13749"/>
                    <a:pt x="6620" y="14085"/>
                    <a:pt x="7034" y="14085"/>
                  </a:cubicBezTo>
                  <a:cubicBezTo>
                    <a:pt x="7442" y="14085"/>
                    <a:pt x="7773" y="13749"/>
                    <a:pt x="7773" y="13341"/>
                  </a:cubicBezTo>
                  <a:cubicBezTo>
                    <a:pt x="7773" y="13014"/>
                    <a:pt x="7557" y="12731"/>
                    <a:pt x="7240" y="12639"/>
                  </a:cubicBezTo>
                  <a:lnTo>
                    <a:pt x="7240" y="11501"/>
                  </a:lnTo>
                  <a:cubicBezTo>
                    <a:pt x="7463" y="11573"/>
                    <a:pt x="7696" y="11690"/>
                    <a:pt x="7936" y="11690"/>
                  </a:cubicBezTo>
                  <a:cubicBezTo>
                    <a:pt x="7986" y="11690"/>
                    <a:pt x="8035" y="11685"/>
                    <a:pt x="8086" y="11674"/>
                  </a:cubicBezTo>
                  <a:cubicBezTo>
                    <a:pt x="8489" y="11583"/>
                    <a:pt x="8705" y="11141"/>
                    <a:pt x="8946" y="11025"/>
                  </a:cubicBezTo>
                  <a:cubicBezTo>
                    <a:pt x="9272" y="10867"/>
                    <a:pt x="9882" y="11083"/>
                    <a:pt x="10185" y="10497"/>
                  </a:cubicBezTo>
                  <a:lnTo>
                    <a:pt x="10406" y="10713"/>
                  </a:lnTo>
                  <a:cubicBezTo>
                    <a:pt x="10451" y="10759"/>
                    <a:pt x="10501" y="10778"/>
                    <a:pt x="10550" y="10778"/>
                  </a:cubicBezTo>
                  <a:cubicBezTo>
                    <a:pt x="10709" y="10778"/>
                    <a:pt x="10846" y="10571"/>
                    <a:pt x="10699" y="10420"/>
                  </a:cubicBezTo>
                  <a:lnTo>
                    <a:pt x="10353" y="10079"/>
                  </a:lnTo>
                  <a:cubicBezTo>
                    <a:pt x="10454" y="9791"/>
                    <a:pt x="10488" y="9752"/>
                    <a:pt x="10795" y="9570"/>
                  </a:cubicBezTo>
                  <a:cubicBezTo>
                    <a:pt x="11338" y="9243"/>
                    <a:pt x="11429" y="9041"/>
                    <a:pt x="11348" y="8431"/>
                  </a:cubicBezTo>
                  <a:cubicBezTo>
                    <a:pt x="11300" y="8047"/>
                    <a:pt x="11309" y="8008"/>
                    <a:pt x="11511" y="7696"/>
                  </a:cubicBezTo>
                  <a:cubicBezTo>
                    <a:pt x="11602" y="7562"/>
                    <a:pt x="11674" y="7413"/>
                    <a:pt x="11722" y="7254"/>
                  </a:cubicBezTo>
                  <a:lnTo>
                    <a:pt x="12626" y="7254"/>
                  </a:lnTo>
                  <a:cubicBezTo>
                    <a:pt x="12712" y="7566"/>
                    <a:pt x="12995" y="7787"/>
                    <a:pt x="13322" y="7787"/>
                  </a:cubicBezTo>
                  <a:cubicBezTo>
                    <a:pt x="13325" y="7787"/>
                    <a:pt x="13328" y="7787"/>
                    <a:pt x="13331" y="7787"/>
                  </a:cubicBezTo>
                  <a:cubicBezTo>
                    <a:pt x="13735" y="7787"/>
                    <a:pt x="14062" y="7458"/>
                    <a:pt x="14062" y="7048"/>
                  </a:cubicBezTo>
                  <a:cubicBezTo>
                    <a:pt x="14062" y="6639"/>
                    <a:pt x="13730" y="6308"/>
                    <a:pt x="13322" y="6308"/>
                  </a:cubicBezTo>
                  <a:lnTo>
                    <a:pt x="13312" y="6308"/>
                  </a:lnTo>
                  <a:cubicBezTo>
                    <a:pt x="12986" y="6313"/>
                    <a:pt x="12702" y="6529"/>
                    <a:pt x="12616" y="6846"/>
                  </a:cubicBezTo>
                  <a:lnTo>
                    <a:pt x="11713" y="6846"/>
                  </a:lnTo>
                  <a:cubicBezTo>
                    <a:pt x="11597" y="6461"/>
                    <a:pt x="11372" y="6274"/>
                    <a:pt x="11324" y="6063"/>
                  </a:cubicBezTo>
                  <a:cubicBezTo>
                    <a:pt x="11266" y="5794"/>
                    <a:pt x="11468" y="5352"/>
                    <a:pt x="11295" y="4987"/>
                  </a:cubicBezTo>
                  <a:cubicBezTo>
                    <a:pt x="11122" y="4626"/>
                    <a:pt x="10641" y="4506"/>
                    <a:pt x="10473" y="4295"/>
                  </a:cubicBezTo>
                  <a:cubicBezTo>
                    <a:pt x="10416" y="4208"/>
                    <a:pt x="10372" y="4117"/>
                    <a:pt x="10344" y="4016"/>
                  </a:cubicBezTo>
                  <a:lnTo>
                    <a:pt x="11934" y="2426"/>
                  </a:lnTo>
                  <a:cubicBezTo>
                    <a:pt x="12074" y="2518"/>
                    <a:pt x="12231" y="2562"/>
                    <a:pt x="12387" y="2562"/>
                  </a:cubicBezTo>
                  <a:cubicBezTo>
                    <a:pt x="12606" y="2562"/>
                    <a:pt x="12823" y="2474"/>
                    <a:pt x="12986" y="2306"/>
                  </a:cubicBezTo>
                  <a:cubicBezTo>
                    <a:pt x="13322" y="1970"/>
                    <a:pt x="13322" y="1422"/>
                    <a:pt x="12986" y="1081"/>
                  </a:cubicBezTo>
                  <a:cubicBezTo>
                    <a:pt x="12815" y="913"/>
                    <a:pt x="12593" y="829"/>
                    <a:pt x="12372" y="829"/>
                  </a:cubicBezTo>
                  <a:cubicBezTo>
                    <a:pt x="12150" y="829"/>
                    <a:pt x="11929" y="913"/>
                    <a:pt x="11761" y="1081"/>
                  </a:cubicBezTo>
                  <a:cubicBezTo>
                    <a:pt x="11482" y="1364"/>
                    <a:pt x="11434" y="1797"/>
                    <a:pt x="11641" y="2133"/>
                  </a:cubicBezTo>
                  <a:lnTo>
                    <a:pt x="10180" y="3593"/>
                  </a:lnTo>
                  <a:cubicBezTo>
                    <a:pt x="10055" y="3348"/>
                    <a:pt x="9897" y="3214"/>
                    <a:pt x="9532" y="3161"/>
                  </a:cubicBezTo>
                  <a:cubicBezTo>
                    <a:pt x="9515" y="3158"/>
                    <a:pt x="9500" y="3157"/>
                    <a:pt x="9485" y="3157"/>
                  </a:cubicBezTo>
                  <a:cubicBezTo>
                    <a:pt x="9242" y="3157"/>
                    <a:pt x="9202" y="3537"/>
                    <a:pt x="9469" y="3565"/>
                  </a:cubicBezTo>
                  <a:cubicBezTo>
                    <a:pt x="9762" y="3608"/>
                    <a:pt x="9806" y="3685"/>
                    <a:pt x="9926" y="4059"/>
                  </a:cubicBezTo>
                  <a:cubicBezTo>
                    <a:pt x="10079" y="4521"/>
                    <a:pt x="10161" y="4626"/>
                    <a:pt x="10579" y="4871"/>
                  </a:cubicBezTo>
                  <a:cubicBezTo>
                    <a:pt x="10978" y="5112"/>
                    <a:pt x="10992" y="5155"/>
                    <a:pt x="10934" y="5606"/>
                  </a:cubicBezTo>
                  <a:cubicBezTo>
                    <a:pt x="10872" y="6096"/>
                    <a:pt x="10901" y="6226"/>
                    <a:pt x="11165" y="6620"/>
                  </a:cubicBezTo>
                  <a:cubicBezTo>
                    <a:pt x="11425" y="7014"/>
                    <a:pt x="11420" y="7067"/>
                    <a:pt x="11165" y="7461"/>
                  </a:cubicBezTo>
                  <a:cubicBezTo>
                    <a:pt x="10906" y="7850"/>
                    <a:pt x="10872" y="7989"/>
                    <a:pt x="10934" y="8474"/>
                  </a:cubicBezTo>
                  <a:cubicBezTo>
                    <a:pt x="10992" y="8921"/>
                    <a:pt x="10973" y="8964"/>
                    <a:pt x="10579" y="9205"/>
                  </a:cubicBezTo>
                  <a:cubicBezTo>
                    <a:pt x="10161" y="9450"/>
                    <a:pt x="10079" y="9560"/>
                    <a:pt x="9930" y="10021"/>
                  </a:cubicBezTo>
                  <a:cubicBezTo>
                    <a:pt x="9786" y="10458"/>
                    <a:pt x="9748" y="10487"/>
                    <a:pt x="9292" y="10530"/>
                  </a:cubicBezTo>
                  <a:cubicBezTo>
                    <a:pt x="8811" y="10574"/>
                    <a:pt x="8686" y="10636"/>
                    <a:pt x="8355" y="10982"/>
                  </a:cubicBezTo>
                  <a:cubicBezTo>
                    <a:pt x="8161" y="11184"/>
                    <a:pt x="8067" y="11267"/>
                    <a:pt x="7930" y="11267"/>
                  </a:cubicBezTo>
                  <a:cubicBezTo>
                    <a:pt x="7839" y="11267"/>
                    <a:pt x="7730" y="11231"/>
                    <a:pt x="7562" y="11169"/>
                  </a:cubicBezTo>
                  <a:cubicBezTo>
                    <a:pt x="7394" y="11107"/>
                    <a:pt x="7216" y="11040"/>
                    <a:pt x="7029" y="11040"/>
                  </a:cubicBezTo>
                  <a:cubicBezTo>
                    <a:pt x="6696" y="11040"/>
                    <a:pt x="6355" y="11267"/>
                    <a:pt x="6130" y="11267"/>
                  </a:cubicBezTo>
                  <a:cubicBezTo>
                    <a:pt x="6108" y="11267"/>
                    <a:pt x="6087" y="11265"/>
                    <a:pt x="6068" y="11261"/>
                  </a:cubicBezTo>
                  <a:cubicBezTo>
                    <a:pt x="5948" y="11232"/>
                    <a:pt x="5833" y="11112"/>
                    <a:pt x="5708" y="10982"/>
                  </a:cubicBezTo>
                  <a:cubicBezTo>
                    <a:pt x="5376" y="10636"/>
                    <a:pt x="5256" y="10574"/>
                    <a:pt x="4771" y="10530"/>
                  </a:cubicBezTo>
                  <a:cubicBezTo>
                    <a:pt x="4315" y="10487"/>
                    <a:pt x="4276" y="10458"/>
                    <a:pt x="4132" y="10021"/>
                  </a:cubicBezTo>
                  <a:cubicBezTo>
                    <a:pt x="3983" y="9560"/>
                    <a:pt x="3897" y="9454"/>
                    <a:pt x="3483" y="9205"/>
                  </a:cubicBezTo>
                  <a:cubicBezTo>
                    <a:pt x="3085" y="8964"/>
                    <a:pt x="3065" y="8921"/>
                    <a:pt x="3128" y="8470"/>
                  </a:cubicBezTo>
                  <a:cubicBezTo>
                    <a:pt x="3186" y="7984"/>
                    <a:pt x="3157" y="7850"/>
                    <a:pt x="2897" y="7456"/>
                  </a:cubicBezTo>
                  <a:cubicBezTo>
                    <a:pt x="2638" y="7062"/>
                    <a:pt x="2638" y="7009"/>
                    <a:pt x="2897" y="6620"/>
                  </a:cubicBezTo>
                  <a:cubicBezTo>
                    <a:pt x="3157" y="6231"/>
                    <a:pt x="3190" y="6092"/>
                    <a:pt x="3128" y="5606"/>
                  </a:cubicBezTo>
                  <a:cubicBezTo>
                    <a:pt x="3065" y="5155"/>
                    <a:pt x="3085" y="5112"/>
                    <a:pt x="3483" y="4871"/>
                  </a:cubicBezTo>
                  <a:cubicBezTo>
                    <a:pt x="3632" y="4780"/>
                    <a:pt x="3796" y="4689"/>
                    <a:pt x="3906" y="4545"/>
                  </a:cubicBezTo>
                  <a:cubicBezTo>
                    <a:pt x="4012" y="4396"/>
                    <a:pt x="4089" y="4232"/>
                    <a:pt x="4137" y="4055"/>
                  </a:cubicBezTo>
                  <a:cubicBezTo>
                    <a:pt x="4190" y="3887"/>
                    <a:pt x="4242" y="3728"/>
                    <a:pt x="4339" y="3651"/>
                  </a:cubicBezTo>
                  <a:cubicBezTo>
                    <a:pt x="4430" y="3574"/>
                    <a:pt x="4598" y="3560"/>
                    <a:pt x="4771" y="3545"/>
                  </a:cubicBezTo>
                  <a:cubicBezTo>
                    <a:pt x="5256" y="3502"/>
                    <a:pt x="5376" y="3435"/>
                    <a:pt x="5708" y="3094"/>
                  </a:cubicBezTo>
                  <a:cubicBezTo>
                    <a:pt x="5902" y="2891"/>
                    <a:pt x="5996" y="2807"/>
                    <a:pt x="6134" y="2807"/>
                  </a:cubicBezTo>
                  <a:cubicBezTo>
                    <a:pt x="6225" y="2807"/>
                    <a:pt x="6335" y="2844"/>
                    <a:pt x="6505" y="2906"/>
                  </a:cubicBezTo>
                  <a:cubicBezTo>
                    <a:pt x="6736" y="2993"/>
                    <a:pt x="6886" y="3036"/>
                    <a:pt x="7036" y="3036"/>
                  </a:cubicBezTo>
                  <a:cubicBezTo>
                    <a:pt x="7186" y="3036"/>
                    <a:pt x="7336" y="2993"/>
                    <a:pt x="7567" y="2906"/>
                  </a:cubicBezTo>
                  <a:cubicBezTo>
                    <a:pt x="7740" y="2842"/>
                    <a:pt x="7851" y="2809"/>
                    <a:pt x="7939" y="2809"/>
                  </a:cubicBezTo>
                  <a:cubicBezTo>
                    <a:pt x="8113" y="2809"/>
                    <a:pt x="8192" y="2941"/>
                    <a:pt x="8480" y="3219"/>
                  </a:cubicBezTo>
                  <a:cubicBezTo>
                    <a:pt x="8523" y="3258"/>
                    <a:pt x="8571" y="3275"/>
                    <a:pt x="8617" y="3275"/>
                  </a:cubicBezTo>
                  <a:cubicBezTo>
                    <a:pt x="8776" y="3275"/>
                    <a:pt x="8910" y="3070"/>
                    <a:pt x="8768" y="2921"/>
                  </a:cubicBezTo>
                  <a:lnTo>
                    <a:pt x="8657" y="2810"/>
                  </a:lnTo>
                  <a:cubicBezTo>
                    <a:pt x="8379" y="2520"/>
                    <a:pt x="8188" y="2398"/>
                    <a:pt x="7947" y="2398"/>
                  </a:cubicBezTo>
                  <a:cubicBezTo>
                    <a:pt x="7801" y="2398"/>
                    <a:pt x="7636" y="2442"/>
                    <a:pt x="7423" y="2522"/>
                  </a:cubicBezTo>
                  <a:cubicBezTo>
                    <a:pt x="7365" y="2546"/>
                    <a:pt x="7303" y="2565"/>
                    <a:pt x="7245" y="2585"/>
                  </a:cubicBezTo>
                  <a:lnTo>
                    <a:pt x="7245" y="1441"/>
                  </a:lnTo>
                  <a:cubicBezTo>
                    <a:pt x="7557" y="1355"/>
                    <a:pt x="7778" y="1071"/>
                    <a:pt x="7778" y="745"/>
                  </a:cubicBezTo>
                  <a:cubicBezTo>
                    <a:pt x="7778" y="332"/>
                    <a:pt x="7447" y="0"/>
                    <a:pt x="70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7"/>
            <p:cNvSpPr/>
            <p:nvPr/>
          </p:nvSpPr>
          <p:spPr>
            <a:xfrm>
              <a:off x="6916819" y="3646585"/>
              <a:ext cx="63251" cy="53983"/>
            </a:xfrm>
            <a:custGeom>
              <a:avLst/>
              <a:gdLst/>
              <a:ahLst/>
              <a:cxnLst/>
              <a:rect l="l" t="t" r="r" b="b"/>
              <a:pathLst>
                <a:path w="2416" h="2062" extrusionOk="0">
                  <a:moveTo>
                    <a:pt x="1259" y="688"/>
                  </a:moveTo>
                  <a:cubicBezTo>
                    <a:pt x="1376" y="688"/>
                    <a:pt x="1496" y="732"/>
                    <a:pt x="1594" y="829"/>
                  </a:cubicBezTo>
                  <a:cubicBezTo>
                    <a:pt x="1786" y="1017"/>
                    <a:pt x="1786" y="1324"/>
                    <a:pt x="1594" y="1511"/>
                  </a:cubicBezTo>
                  <a:cubicBezTo>
                    <a:pt x="1497" y="1607"/>
                    <a:pt x="1378" y="1650"/>
                    <a:pt x="1261" y="1650"/>
                  </a:cubicBezTo>
                  <a:cubicBezTo>
                    <a:pt x="1014" y="1650"/>
                    <a:pt x="777" y="1458"/>
                    <a:pt x="777" y="1170"/>
                  </a:cubicBezTo>
                  <a:cubicBezTo>
                    <a:pt x="777" y="881"/>
                    <a:pt x="1013" y="688"/>
                    <a:pt x="1259" y="688"/>
                  </a:cubicBezTo>
                  <a:close/>
                  <a:moveTo>
                    <a:pt x="297" y="0"/>
                  </a:moveTo>
                  <a:cubicBezTo>
                    <a:pt x="138" y="0"/>
                    <a:pt x="0" y="208"/>
                    <a:pt x="148" y="359"/>
                  </a:cubicBezTo>
                  <a:lnTo>
                    <a:pt x="503" y="709"/>
                  </a:lnTo>
                  <a:cubicBezTo>
                    <a:pt x="135" y="1314"/>
                    <a:pt x="580" y="2062"/>
                    <a:pt x="1257" y="2062"/>
                  </a:cubicBezTo>
                  <a:cubicBezTo>
                    <a:pt x="1295" y="2062"/>
                    <a:pt x="1333" y="2059"/>
                    <a:pt x="1373" y="2054"/>
                  </a:cubicBezTo>
                  <a:cubicBezTo>
                    <a:pt x="2108" y="1963"/>
                    <a:pt x="2415" y="1060"/>
                    <a:pt x="1882" y="536"/>
                  </a:cubicBezTo>
                  <a:cubicBezTo>
                    <a:pt x="1713" y="368"/>
                    <a:pt x="1489" y="280"/>
                    <a:pt x="1263" y="280"/>
                  </a:cubicBezTo>
                  <a:cubicBezTo>
                    <a:pt x="1102" y="280"/>
                    <a:pt x="940" y="324"/>
                    <a:pt x="796" y="416"/>
                  </a:cubicBezTo>
                  <a:lnTo>
                    <a:pt x="441" y="65"/>
                  </a:lnTo>
                  <a:cubicBezTo>
                    <a:pt x="396" y="19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6" name="Google Shape;17746;p87"/>
          <p:cNvGrpSpPr/>
          <p:nvPr/>
        </p:nvGrpSpPr>
        <p:grpSpPr>
          <a:xfrm>
            <a:off x="7940666" y="2020205"/>
            <a:ext cx="383249" cy="286488"/>
            <a:chOff x="7940666" y="2020205"/>
            <a:chExt cx="383249" cy="286488"/>
          </a:xfrm>
        </p:grpSpPr>
        <p:sp>
          <p:nvSpPr>
            <p:cNvPr id="17747" name="Google Shape;17747;p87"/>
            <p:cNvSpPr/>
            <p:nvPr/>
          </p:nvSpPr>
          <p:spPr>
            <a:xfrm>
              <a:off x="7971742" y="2025205"/>
              <a:ext cx="326124" cy="275859"/>
            </a:xfrm>
            <a:custGeom>
              <a:avLst/>
              <a:gdLst/>
              <a:ahLst/>
              <a:cxnLst/>
              <a:rect l="l" t="t" r="r" b="b"/>
              <a:pathLst>
                <a:path w="12457" h="10537" extrusionOk="0">
                  <a:moveTo>
                    <a:pt x="9004" y="1"/>
                  </a:moveTo>
                  <a:cubicBezTo>
                    <a:pt x="8951" y="1"/>
                    <a:pt x="8898" y="3"/>
                    <a:pt x="8844" y="6"/>
                  </a:cubicBezTo>
                  <a:cubicBezTo>
                    <a:pt x="7821" y="74"/>
                    <a:pt x="6889" y="434"/>
                    <a:pt x="6231" y="1126"/>
                  </a:cubicBezTo>
                  <a:cubicBezTo>
                    <a:pt x="5532" y="398"/>
                    <a:pt x="4581" y="8"/>
                    <a:pt x="3612" y="8"/>
                  </a:cubicBezTo>
                  <a:cubicBezTo>
                    <a:pt x="3161" y="8"/>
                    <a:pt x="2707" y="92"/>
                    <a:pt x="2272" y="266"/>
                  </a:cubicBezTo>
                  <a:cubicBezTo>
                    <a:pt x="898" y="818"/>
                    <a:pt x="0" y="2144"/>
                    <a:pt x="0" y="3624"/>
                  </a:cubicBezTo>
                  <a:cubicBezTo>
                    <a:pt x="0" y="5646"/>
                    <a:pt x="1403" y="7059"/>
                    <a:pt x="2623" y="8068"/>
                  </a:cubicBezTo>
                  <a:cubicBezTo>
                    <a:pt x="3147" y="8495"/>
                    <a:pt x="3699" y="8899"/>
                    <a:pt x="4266" y="9269"/>
                  </a:cubicBezTo>
                  <a:lnTo>
                    <a:pt x="6231" y="10537"/>
                  </a:lnTo>
                  <a:lnTo>
                    <a:pt x="8191" y="9269"/>
                  </a:lnTo>
                  <a:cubicBezTo>
                    <a:pt x="8758" y="8894"/>
                    <a:pt x="9310" y="8495"/>
                    <a:pt x="9834" y="8068"/>
                  </a:cubicBezTo>
                  <a:cubicBezTo>
                    <a:pt x="11059" y="7064"/>
                    <a:pt x="12457" y="5646"/>
                    <a:pt x="12457" y="3624"/>
                  </a:cubicBezTo>
                  <a:cubicBezTo>
                    <a:pt x="12457" y="1933"/>
                    <a:pt x="11290" y="468"/>
                    <a:pt x="9642" y="98"/>
                  </a:cubicBezTo>
                  <a:cubicBezTo>
                    <a:pt x="9434" y="32"/>
                    <a:pt x="9219" y="1"/>
                    <a:pt x="900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7"/>
            <p:cNvSpPr/>
            <p:nvPr/>
          </p:nvSpPr>
          <p:spPr>
            <a:xfrm>
              <a:off x="8080781" y="2029394"/>
              <a:ext cx="217085" cy="271801"/>
            </a:xfrm>
            <a:custGeom>
              <a:avLst/>
              <a:gdLst/>
              <a:ahLst/>
              <a:cxnLst/>
              <a:rect l="l" t="t" r="r" b="b"/>
              <a:pathLst>
                <a:path w="8292" h="10382" extrusionOk="0">
                  <a:moveTo>
                    <a:pt x="5712" y="0"/>
                  </a:moveTo>
                  <a:cubicBezTo>
                    <a:pt x="6130" y="2215"/>
                    <a:pt x="6409" y="7542"/>
                    <a:pt x="0" y="9041"/>
                  </a:cubicBezTo>
                  <a:cubicBezTo>
                    <a:pt x="53" y="9075"/>
                    <a:pt x="91" y="9104"/>
                    <a:pt x="101" y="9113"/>
                  </a:cubicBezTo>
                  <a:lnTo>
                    <a:pt x="2066" y="10382"/>
                  </a:lnTo>
                  <a:lnTo>
                    <a:pt x="4026" y="9113"/>
                  </a:lnTo>
                  <a:cubicBezTo>
                    <a:pt x="4593" y="8739"/>
                    <a:pt x="5140" y="8340"/>
                    <a:pt x="5669" y="7912"/>
                  </a:cubicBezTo>
                  <a:cubicBezTo>
                    <a:pt x="6889" y="6904"/>
                    <a:pt x="8292" y="5491"/>
                    <a:pt x="8292" y="3469"/>
                  </a:cubicBezTo>
                  <a:cubicBezTo>
                    <a:pt x="8292" y="1869"/>
                    <a:pt x="7245" y="457"/>
                    <a:pt x="57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7"/>
            <p:cNvSpPr/>
            <p:nvPr/>
          </p:nvSpPr>
          <p:spPr>
            <a:xfrm>
              <a:off x="8180396" y="2144717"/>
              <a:ext cx="96971" cy="77624"/>
            </a:xfrm>
            <a:custGeom>
              <a:avLst/>
              <a:gdLst/>
              <a:ahLst/>
              <a:cxnLst/>
              <a:rect l="l" t="t" r="r" b="b"/>
              <a:pathLst>
                <a:path w="3704" h="2965" extrusionOk="0">
                  <a:moveTo>
                    <a:pt x="2107" y="0"/>
                  </a:moveTo>
                  <a:cubicBezTo>
                    <a:pt x="2103" y="0"/>
                    <a:pt x="2099" y="0"/>
                    <a:pt x="2095" y="0"/>
                  </a:cubicBezTo>
                  <a:cubicBezTo>
                    <a:pt x="2013" y="5"/>
                    <a:pt x="1941" y="63"/>
                    <a:pt x="1912" y="140"/>
                  </a:cubicBezTo>
                  <a:lnTo>
                    <a:pt x="1254" y="2181"/>
                  </a:lnTo>
                  <a:lnTo>
                    <a:pt x="442" y="332"/>
                  </a:lnTo>
                  <a:cubicBezTo>
                    <a:pt x="401" y="246"/>
                    <a:pt x="331" y="210"/>
                    <a:pt x="260" y="210"/>
                  </a:cubicBezTo>
                  <a:cubicBezTo>
                    <a:pt x="130" y="210"/>
                    <a:pt x="0" y="333"/>
                    <a:pt x="62" y="495"/>
                  </a:cubicBezTo>
                  <a:lnTo>
                    <a:pt x="1090" y="2844"/>
                  </a:lnTo>
                  <a:cubicBezTo>
                    <a:pt x="1129" y="2916"/>
                    <a:pt x="1201" y="2965"/>
                    <a:pt x="1283" y="2965"/>
                  </a:cubicBezTo>
                  <a:lnTo>
                    <a:pt x="1292" y="2965"/>
                  </a:lnTo>
                  <a:cubicBezTo>
                    <a:pt x="1379" y="2960"/>
                    <a:pt x="1451" y="2902"/>
                    <a:pt x="1475" y="2820"/>
                  </a:cubicBezTo>
                  <a:lnTo>
                    <a:pt x="2143" y="745"/>
                  </a:lnTo>
                  <a:lnTo>
                    <a:pt x="2690" y="1840"/>
                  </a:lnTo>
                  <a:cubicBezTo>
                    <a:pt x="2724" y="1912"/>
                    <a:pt x="2791" y="1956"/>
                    <a:pt x="2868" y="1956"/>
                  </a:cubicBezTo>
                  <a:lnTo>
                    <a:pt x="3411" y="1956"/>
                  </a:lnTo>
                  <a:cubicBezTo>
                    <a:pt x="3512" y="1826"/>
                    <a:pt x="3613" y="1687"/>
                    <a:pt x="3704" y="1543"/>
                  </a:cubicBezTo>
                  <a:lnTo>
                    <a:pt x="3704" y="1543"/>
                  </a:lnTo>
                  <a:lnTo>
                    <a:pt x="3007" y="1547"/>
                  </a:lnTo>
                  <a:lnTo>
                    <a:pt x="2291" y="116"/>
                  </a:lnTo>
                  <a:cubicBezTo>
                    <a:pt x="2260" y="43"/>
                    <a:pt x="2184" y="0"/>
                    <a:pt x="210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7"/>
            <p:cNvSpPr/>
            <p:nvPr/>
          </p:nvSpPr>
          <p:spPr>
            <a:xfrm>
              <a:off x="7991979" y="2106599"/>
              <a:ext cx="194910" cy="127444"/>
            </a:xfrm>
            <a:custGeom>
              <a:avLst/>
              <a:gdLst/>
              <a:ahLst/>
              <a:cxnLst/>
              <a:rect l="l" t="t" r="r" b="b"/>
              <a:pathLst>
                <a:path w="7445" h="4868" extrusionOk="0">
                  <a:moveTo>
                    <a:pt x="6728" y="1"/>
                  </a:moveTo>
                  <a:cubicBezTo>
                    <a:pt x="6724" y="1"/>
                    <a:pt x="6721" y="1"/>
                    <a:pt x="6717" y="1"/>
                  </a:cubicBezTo>
                  <a:cubicBezTo>
                    <a:pt x="6635" y="1"/>
                    <a:pt x="6563" y="54"/>
                    <a:pt x="6529" y="131"/>
                  </a:cubicBezTo>
                  <a:lnTo>
                    <a:pt x="5559" y="2523"/>
                  </a:lnTo>
                  <a:lnTo>
                    <a:pt x="4742" y="1149"/>
                  </a:lnTo>
                  <a:cubicBezTo>
                    <a:pt x="4702" y="1079"/>
                    <a:pt x="4633" y="1045"/>
                    <a:pt x="4564" y="1045"/>
                  </a:cubicBezTo>
                  <a:cubicBezTo>
                    <a:pt x="4478" y="1045"/>
                    <a:pt x="4392" y="1098"/>
                    <a:pt x="4363" y="1197"/>
                  </a:cubicBezTo>
                  <a:lnTo>
                    <a:pt x="3541" y="3979"/>
                  </a:lnTo>
                  <a:lnTo>
                    <a:pt x="2489" y="880"/>
                  </a:lnTo>
                  <a:cubicBezTo>
                    <a:pt x="2460" y="803"/>
                    <a:pt x="2388" y="750"/>
                    <a:pt x="2306" y="745"/>
                  </a:cubicBezTo>
                  <a:cubicBezTo>
                    <a:pt x="2299" y="745"/>
                    <a:pt x="2293" y="744"/>
                    <a:pt x="2286" y="744"/>
                  </a:cubicBezTo>
                  <a:cubicBezTo>
                    <a:pt x="2211" y="744"/>
                    <a:pt x="2140" y="790"/>
                    <a:pt x="2109" y="861"/>
                  </a:cubicBezTo>
                  <a:lnTo>
                    <a:pt x="1062" y="3008"/>
                  </a:lnTo>
                  <a:lnTo>
                    <a:pt x="0" y="3008"/>
                  </a:lnTo>
                  <a:cubicBezTo>
                    <a:pt x="92" y="3147"/>
                    <a:pt x="193" y="3287"/>
                    <a:pt x="294" y="3421"/>
                  </a:cubicBezTo>
                  <a:lnTo>
                    <a:pt x="1192" y="3421"/>
                  </a:lnTo>
                  <a:cubicBezTo>
                    <a:pt x="1274" y="3421"/>
                    <a:pt x="1346" y="3373"/>
                    <a:pt x="1379" y="3301"/>
                  </a:cubicBezTo>
                  <a:lnTo>
                    <a:pt x="2258" y="1490"/>
                  </a:lnTo>
                  <a:lnTo>
                    <a:pt x="3359" y="4728"/>
                  </a:lnTo>
                  <a:cubicBezTo>
                    <a:pt x="3387" y="4810"/>
                    <a:pt x="3464" y="4867"/>
                    <a:pt x="3555" y="4867"/>
                  </a:cubicBezTo>
                  <a:cubicBezTo>
                    <a:pt x="3647" y="4862"/>
                    <a:pt x="3724" y="4805"/>
                    <a:pt x="3748" y="4718"/>
                  </a:cubicBezTo>
                  <a:lnTo>
                    <a:pt x="4622" y="1764"/>
                  </a:lnTo>
                  <a:lnTo>
                    <a:pt x="5410" y="3085"/>
                  </a:lnTo>
                  <a:cubicBezTo>
                    <a:pt x="5446" y="3148"/>
                    <a:pt x="5512" y="3186"/>
                    <a:pt x="5588" y="3186"/>
                  </a:cubicBezTo>
                  <a:cubicBezTo>
                    <a:pt x="5593" y="3186"/>
                    <a:pt x="5597" y="3186"/>
                    <a:pt x="5602" y="3186"/>
                  </a:cubicBezTo>
                  <a:cubicBezTo>
                    <a:pt x="5679" y="3181"/>
                    <a:pt x="5746" y="3133"/>
                    <a:pt x="5775" y="3056"/>
                  </a:cubicBezTo>
                  <a:lnTo>
                    <a:pt x="6721" y="731"/>
                  </a:lnTo>
                  <a:lnTo>
                    <a:pt x="7000" y="1375"/>
                  </a:lnTo>
                  <a:cubicBezTo>
                    <a:pt x="7041" y="1459"/>
                    <a:pt x="7112" y="1495"/>
                    <a:pt x="7183" y="1495"/>
                  </a:cubicBezTo>
                  <a:cubicBezTo>
                    <a:pt x="7314" y="1495"/>
                    <a:pt x="7445" y="1373"/>
                    <a:pt x="7380" y="1211"/>
                  </a:cubicBezTo>
                  <a:lnTo>
                    <a:pt x="6909" y="121"/>
                  </a:lnTo>
                  <a:cubicBezTo>
                    <a:pt x="6877" y="48"/>
                    <a:pt x="6810" y="1"/>
                    <a:pt x="6728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7"/>
            <p:cNvSpPr/>
            <p:nvPr/>
          </p:nvSpPr>
          <p:spPr>
            <a:xfrm>
              <a:off x="7940666" y="2020205"/>
              <a:ext cx="383249" cy="286488"/>
            </a:xfrm>
            <a:custGeom>
              <a:avLst/>
              <a:gdLst/>
              <a:ahLst/>
              <a:cxnLst/>
              <a:rect l="l" t="t" r="r" b="b"/>
              <a:pathLst>
                <a:path w="14639" h="10943" extrusionOk="0">
                  <a:moveTo>
                    <a:pt x="4809" y="0"/>
                  </a:moveTo>
                  <a:cubicBezTo>
                    <a:pt x="4803" y="0"/>
                    <a:pt x="4796" y="0"/>
                    <a:pt x="4790" y="0"/>
                  </a:cubicBezTo>
                  <a:cubicBezTo>
                    <a:pt x="2076" y="0"/>
                    <a:pt x="0" y="2830"/>
                    <a:pt x="1432" y="5799"/>
                  </a:cubicBezTo>
                  <a:lnTo>
                    <a:pt x="567" y="5799"/>
                  </a:lnTo>
                  <a:cubicBezTo>
                    <a:pt x="293" y="5799"/>
                    <a:pt x="293" y="6212"/>
                    <a:pt x="567" y="6212"/>
                  </a:cubicBezTo>
                  <a:lnTo>
                    <a:pt x="1653" y="6212"/>
                  </a:lnTo>
                  <a:cubicBezTo>
                    <a:pt x="2844" y="8206"/>
                    <a:pt x="5347" y="9652"/>
                    <a:pt x="7288" y="10910"/>
                  </a:cubicBezTo>
                  <a:cubicBezTo>
                    <a:pt x="7322" y="10932"/>
                    <a:pt x="7360" y="10943"/>
                    <a:pt x="7399" y="10943"/>
                  </a:cubicBezTo>
                  <a:cubicBezTo>
                    <a:pt x="7437" y="10943"/>
                    <a:pt x="7476" y="10932"/>
                    <a:pt x="7509" y="10910"/>
                  </a:cubicBezTo>
                  <a:cubicBezTo>
                    <a:pt x="9450" y="9657"/>
                    <a:pt x="11953" y="8211"/>
                    <a:pt x="13144" y="6212"/>
                  </a:cubicBezTo>
                  <a:lnTo>
                    <a:pt x="14230" y="6212"/>
                  </a:lnTo>
                  <a:cubicBezTo>
                    <a:pt x="14345" y="6212"/>
                    <a:pt x="14437" y="6121"/>
                    <a:pt x="14437" y="6005"/>
                  </a:cubicBezTo>
                  <a:cubicBezTo>
                    <a:pt x="14451" y="5895"/>
                    <a:pt x="14360" y="5794"/>
                    <a:pt x="14249" y="5794"/>
                  </a:cubicBezTo>
                  <a:lnTo>
                    <a:pt x="13389" y="5794"/>
                  </a:lnTo>
                  <a:cubicBezTo>
                    <a:pt x="14638" y="3195"/>
                    <a:pt x="13216" y="615"/>
                    <a:pt x="10877" y="87"/>
                  </a:cubicBezTo>
                  <a:cubicBezTo>
                    <a:pt x="10864" y="85"/>
                    <a:pt x="10852" y="84"/>
                    <a:pt x="10840" y="84"/>
                  </a:cubicBezTo>
                  <a:cubicBezTo>
                    <a:pt x="10610" y="84"/>
                    <a:pt x="10548" y="426"/>
                    <a:pt x="10786" y="490"/>
                  </a:cubicBezTo>
                  <a:cubicBezTo>
                    <a:pt x="12923" y="971"/>
                    <a:pt x="14216" y="3392"/>
                    <a:pt x="12933" y="5799"/>
                  </a:cubicBezTo>
                  <a:lnTo>
                    <a:pt x="12169" y="5799"/>
                  </a:lnTo>
                  <a:lnTo>
                    <a:pt x="11453" y="4363"/>
                  </a:lnTo>
                  <a:cubicBezTo>
                    <a:pt x="11415" y="4287"/>
                    <a:pt x="11343" y="4250"/>
                    <a:pt x="11271" y="4250"/>
                  </a:cubicBezTo>
                  <a:cubicBezTo>
                    <a:pt x="11188" y="4250"/>
                    <a:pt x="11105" y="4299"/>
                    <a:pt x="11074" y="4391"/>
                  </a:cubicBezTo>
                  <a:lnTo>
                    <a:pt x="10411" y="6433"/>
                  </a:lnTo>
                  <a:lnTo>
                    <a:pt x="9676" y="4752"/>
                  </a:lnTo>
                  <a:cubicBezTo>
                    <a:pt x="9635" y="4666"/>
                    <a:pt x="9564" y="4629"/>
                    <a:pt x="9493" y="4629"/>
                  </a:cubicBezTo>
                  <a:cubicBezTo>
                    <a:pt x="9361" y="4629"/>
                    <a:pt x="9231" y="4753"/>
                    <a:pt x="9296" y="4915"/>
                  </a:cubicBezTo>
                  <a:lnTo>
                    <a:pt x="10252" y="7096"/>
                  </a:lnTo>
                  <a:cubicBezTo>
                    <a:pt x="10289" y="7178"/>
                    <a:pt x="10365" y="7218"/>
                    <a:pt x="10440" y="7218"/>
                  </a:cubicBezTo>
                  <a:cubicBezTo>
                    <a:pt x="10523" y="7218"/>
                    <a:pt x="10606" y="7170"/>
                    <a:pt x="10637" y="7077"/>
                  </a:cubicBezTo>
                  <a:lnTo>
                    <a:pt x="11304" y="5001"/>
                  </a:lnTo>
                  <a:lnTo>
                    <a:pt x="11847" y="6097"/>
                  </a:lnTo>
                  <a:cubicBezTo>
                    <a:pt x="11886" y="6169"/>
                    <a:pt x="11953" y="6212"/>
                    <a:pt x="12030" y="6217"/>
                  </a:cubicBezTo>
                  <a:lnTo>
                    <a:pt x="12674" y="6217"/>
                  </a:lnTo>
                  <a:cubicBezTo>
                    <a:pt x="11357" y="8211"/>
                    <a:pt x="8513" y="9733"/>
                    <a:pt x="7408" y="10497"/>
                  </a:cubicBezTo>
                  <a:cubicBezTo>
                    <a:pt x="5655" y="9354"/>
                    <a:pt x="3320" y="7994"/>
                    <a:pt x="2148" y="6217"/>
                  </a:cubicBezTo>
                  <a:lnTo>
                    <a:pt x="3147" y="6217"/>
                  </a:lnTo>
                  <a:cubicBezTo>
                    <a:pt x="3224" y="6217"/>
                    <a:pt x="3301" y="6169"/>
                    <a:pt x="3334" y="6097"/>
                  </a:cubicBezTo>
                  <a:lnTo>
                    <a:pt x="4209" y="4286"/>
                  </a:lnTo>
                  <a:lnTo>
                    <a:pt x="5314" y="7524"/>
                  </a:lnTo>
                  <a:cubicBezTo>
                    <a:pt x="5347" y="7614"/>
                    <a:pt x="5428" y="7659"/>
                    <a:pt x="5509" y="7659"/>
                  </a:cubicBezTo>
                  <a:cubicBezTo>
                    <a:pt x="5593" y="7659"/>
                    <a:pt x="5676" y="7611"/>
                    <a:pt x="5708" y="7514"/>
                  </a:cubicBezTo>
                  <a:lnTo>
                    <a:pt x="6577" y="4564"/>
                  </a:lnTo>
                  <a:lnTo>
                    <a:pt x="7365" y="5885"/>
                  </a:lnTo>
                  <a:cubicBezTo>
                    <a:pt x="7405" y="5952"/>
                    <a:pt x="7473" y="5985"/>
                    <a:pt x="7542" y="5985"/>
                  </a:cubicBezTo>
                  <a:cubicBezTo>
                    <a:pt x="7620" y="5985"/>
                    <a:pt x="7699" y="5941"/>
                    <a:pt x="7735" y="5857"/>
                  </a:cubicBezTo>
                  <a:lnTo>
                    <a:pt x="8677" y="3531"/>
                  </a:lnTo>
                  <a:lnTo>
                    <a:pt x="8960" y="4175"/>
                  </a:lnTo>
                  <a:cubicBezTo>
                    <a:pt x="8998" y="4259"/>
                    <a:pt x="9068" y="4294"/>
                    <a:pt x="9137" y="4294"/>
                  </a:cubicBezTo>
                  <a:cubicBezTo>
                    <a:pt x="9268" y="4294"/>
                    <a:pt x="9400" y="4170"/>
                    <a:pt x="9335" y="4007"/>
                  </a:cubicBezTo>
                  <a:lnTo>
                    <a:pt x="8854" y="2921"/>
                  </a:lnTo>
                  <a:cubicBezTo>
                    <a:pt x="8819" y="2838"/>
                    <a:pt x="8744" y="2798"/>
                    <a:pt x="8668" y="2798"/>
                  </a:cubicBezTo>
                  <a:cubicBezTo>
                    <a:pt x="8591" y="2798"/>
                    <a:pt x="8514" y="2841"/>
                    <a:pt x="8480" y="2926"/>
                  </a:cubicBezTo>
                  <a:lnTo>
                    <a:pt x="7504" y="5319"/>
                  </a:lnTo>
                  <a:lnTo>
                    <a:pt x="6688" y="3945"/>
                  </a:lnTo>
                  <a:cubicBezTo>
                    <a:pt x="6647" y="3877"/>
                    <a:pt x="6580" y="3844"/>
                    <a:pt x="6513" y="3844"/>
                  </a:cubicBezTo>
                  <a:cubicBezTo>
                    <a:pt x="6428" y="3844"/>
                    <a:pt x="6345" y="3896"/>
                    <a:pt x="6318" y="3993"/>
                  </a:cubicBezTo>
                  <a:lnTo>
                    <a:pt x="5491" y="6779"/>
                  </a:lnTo>
                  <a:lnTo>
                    <a:pt x="4439" y="3676"/>
                  </a:lnTo>
                  <a:cubicBezTo>
                    <a:pt x="4406" y="3584"/>
                    <a:pt x="4324" y="3537"/>
                    <a:pt x="4242" y="3537"/>
                  </a:cubicBezTo>
                  <a:cubicBezTo>
                    <a:pt x="4169" y="3537"/>
                    <a:pt x="4096" y="3575"/>
                    <a:pt x="4060" y="3652"/>
                  </a:cubicBezTo>
                  <a:lnTo>
                    <a:pt x="3013" y="5799"/>
                  </a:lnTo>
                  <a:lnTo>
                    <a:pt x="1893" y="5799"/>
                  </a:lnTo>
                  <a:cubicBezTo>
                    <a:pt x="442" y="3080"/>
                    <a:pt x="2287" y="414"/>
                    <a:pt x="4790" y="414"/>
                  </a:cubicBezTo>
                  <a:cubicBezTo>
                    <a:pt x="4796" y="414"/>
                    <a:pt x="4802" y="414"/>
                    <a:pt x="4807" y="414"/>
                  </a:cubicBezTo>
                  <a:cubicBezTo>
                    <a:pt x="5733" y="414"/>
                    <a:pt x="6620" y="797"/>
                    <a:pt x="7255" y="1471"/>
                  </a:cubicBezTo>
                  <a:cubicBezTo>
                    <a:pt x="7293" y="1511"/>
                    <a:pt x="7347" y="1532"/>
                    <a:pt x="7401" y="1532"/>
                  </a:cubicBezTo>
                  <a:cubicBezTo>
                    <a:pt x="7455" y="1532"/>
                    <a:pt x="7509" y="1511"/>
                    <a:pt x="7548" y="1471"/>
                  </a:cubicBezTo>
                  <a:cubicBezTo>
                    <a:pt x="8114" y="880"/>
                    <a:pt x="8874" y="510"/>
                    <a:pt x="9685" y="428"/>
                  </a:cubicBezTo>
                  <a:cubicBezTo>
                    <a:pt x="9951" y="405"/>
                    <a:pt x="9923" y="19"/>
                    <a:pt x="9674" y="19"/>
                  </a:cubicBezTo>
                  <a:cubicBezTo>
                    <a:pt x="9667" y="19"/>
                    <a:pt x="9659" y="19"/>
                    <a:pt x="9652" y="20"/>
                  </a:cubicBezTo>
                  <a:cubicBezTo>
                    <a:pt x="8806" y="101"/>
                    <a:pt x="8018" y="457"/>
                    <a:pt x="7403" y="1033"/>
                  </a:cubicBezTo>
                  <a:cubicBezTo>
                    <a:pt x="6697" y="370"/>
                    <a:pt x="5772" y="0"/>
                    <a:pt x="48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2" name="Google Shape;17752;p87"/>
          <p:cNvGrpSpPr/>
          <p:nvPr/>
        </p:nvGrpSpPr>
        <p:grpSpPr>
          <a:xfrm>
            <a:off x="7508513" y="2023478"/>
            <a:ext cx="372175" cy="279995"/>
            <a:chOff x="7508513" y="2023478"/>
            <a:chExt cx="372175" cy="279995"/>
          </a:xfrm>
        </p:grpSpPr>
        <p:sp>
          <p:nvSpPr>
            <p:cNvPr id="17753" name="Google Shape;17753;p87"/>
            <p:cNvSpPr/>
            <p:nvPr/>
          </p:nvSpPr>
          <p:spPr>
            <a:xfrm>
              <a:off x="7515686" y="2133512"/>
              <a:ext cx="357724" cy="164541"/>
            </a:xfrm>
            <a:custGeom>
              <a:avLst/>
              <a:gdLst/>
              <a:ahLst/>
              <a:cxnLst/>
              <a:rect l="l" t="t" r="r" b="b"/>
              <a:pathLst>
                <a:path w="13664" h="6285" extrusionOk="0">
                  <a:moveTo>
                    <a:pt x="1" y="1"/>
                  </a:moveTo>
                  <a:lnTo>
                    <a:pt x="1" y="6285"/>
                  </a:lnTo>
                  <a:lnTo>
                    <a:pt x="13663" y="6285"/>
                  </a:lnTo>
                  <a:lnTo>
                    <a:pt x="13663" y="1"/>
                  </a:lnTo>
                  <a:lnTo>
                    <a:pt x="9873" y="1"/>
                  </a:lnTo>
                  <a:cubicBezTo>
                    <a:pt x="9493" y="1"/>
                    <a:pt x="9215" y="347"/>
                    <a:pt x="9292" y="717"/>
                  </a:cubicBezTo>
                  <a:cubicBezTo>
                    <a:pt x="9325" y="870"/>
                    <a:pt x="9344" y="1029"/>
                    <a:pt x="9344" y="1192"/>
                  </a:cubicBezTo>
                  <a:cubicBezTo>
                    <a:pt x="9373" y="2590"/>
                    <a:pt x="8254" y="3748"/>
                    <a:pt x="6851" y="3762"/>
                  </a:cubicBezTo>
                  <a:cubicBezTo>
                    <a:pt x="6842" y="3763"/>
                    <a:pt x="6834" y="3763"/>
                    <a:pt x="6825" y="3763"/>
                  </a:cubicBezTo>
                  <a:cubicBezTo>
                    <a:pt x="5439" y="3763"/>
                    <a:pt x="4310" y="2630"/>
                    <a:pt x="4315" y="1240"/>
                  </a:cubicBezTo>
                  <a:cubicBezTo>
                    <a:pt x="4315" y="1063"/>
                    <a:pt x="4329" y="890"/>
                    <a:pt x="4367" y="717"/>
                  </a:cubicBezTo>
                  <a:cubicBezTo>
                    <a:pt x="4444" y="347"/>
                    <a:pt x="4161" y="1"/>
                    <a:pt x="3781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7"/>
            <p:cNvSpPr/>
            <p:nvPr/>
          </p:nvSpPr>
          <p:spPr>
            <a:xfrm>
              <a:off x="7757694" y="2147728"/>
              <a:ext cx="116475" cy="39532"/>
            </a:xfrm>
            <a:custGeom>
              <a:avLst/>
              <a:gdLst/>
              <a:ahLst/>
              <a:cxnLst/>
              <a:rect l="l" t="t" r="r" b="b"/>
              <a:pathLst>
                <a:path w="4449" h="1510" extrusionOk="0">
                  <a:moveTo>
                    <a:pt x="655" y="1"/>
                  </a:moveTo>
                  <a:cubicBezTo>
                    <a:pt x="279" y="1"/>
                    <a:pt x="0" y="344"/>
                    <a:pt x="76" y="712"/>
                  </a:cubicBezTo>
                  <a:cubicBezTo>
                    <a:pt x="110" y="885"/>
                    <a:pt x="129" y="1058"/>
                    <a:pt x="129" y="1235"/>
                  </a:cubicBezTo>
                  <a:cubicBezTo>
                    <a:pt x="129" y="1322"/>
                    <a:pt x="124" y="1404"/>
                    <a:pt x="115" y="1490"/>
                  </a:cubicBezTo>
                  <a:lnTo>
                    <a:pt x="129" y="1509"/>
                  </a:lnTo>
                  <a:cubicBezTo>
                    <a:pt x="562" y="1509"/>
                    <a:pt x="562" y="962"/>
                    <a:pt x="994" y="962"/>
                  </a:cubicBezTo>
                  <a:cubicBezTo>
                    <a:pt x="1422" y="962"/>
                    <a:pt x="1422" y="1509"/>
                    <a:pt x="1854" y="1509"/>
                  </a:cubicBezTo>
                  <a:cubicBezTo>
                    <a:pt x="2286" y="1509"/>
                    <a:pt x="2286" y="962"/>
                    <a:pt x="2719" y="962"/>
                  </a:cubicBezTo>
                  <a:cubicBezTo>
                    <a:pt x="3151" y="962"/>
                    <a:pt x="3151" y="1509"/>
                    <a:pt x="3579" y="1509"/>
                  </a:cubicBezTo>
                  <a:cubicBezTo>
                    <a:pt x="4016" y="1509"/>
                    <a:pt x="4016" y="962"/>
                    <a:pt x="4448" y="962"/>
                  </a:cubicBezTo>
                  <a:lnTo>
                    <a:pt x="4448" y="1"/>
                  </a:lnTo>
                  <a:lnTo>
                    <a:pt x="662" y="1"/>
                  </a:lnTo>
                  <a:cubicBezTo>
                    <a:pt x="660" y="1"/>
                    <a:pt x="657" y="1"/>
                    <a:pt x="65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7"/>
            <p:cNvSpPr/>
            <p:nvPr/>
          </p:nvSpPr>
          <p:spPr>
            <a:xfrm>
              <a:off x="7515555" y="2147597"/>
              <a:ext cx="116501" cy="39663"/>
            </a:xfrm>
            <a:custGeom>
              <a:avLst/>
              <a:gdLst/>
              <a:ahLst/>
              <a:cxnLst/>
              <a:rect l="l" t="t" r="r" b="b"/>
              <a:pathLst>
                <a:path w="4450" h="1515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7"/>
                    <a:pt x="438" y="1514"/>
                    <a:pt x="870" y="1514"/>
                  </a:cubicBezTo>
                  <a:cubicBezTo>
                    <a:pt x="1298" y="1514"/>
                    <a:pt x="1298" y="967"/>
                    <a:pt x="1730" y="967"/>
                  </a:cubicBezTo>
                  <a:cubicBezTo>
                    <a:pt x="2163" y="967"/>
                    <a:pt x="2163" y="1514"/>
                    <a:pt x="2595" y="1514"/>
                  </a:cubicBezTo>
                  <a:cubicBezTo>
                    <a:pt x="3027" y="1514"/>
                    <a:pt x="3022" y="967"/>
                    <a:pt x="3455" y="967"/>
                  </a:cubicBezTo>
                  <a:cubicBezTo>
                    <a:pt x="3892" y="967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9"/>
                    <a:pt x="4320" y="1327"/>
                    <a:pt x="4320" y="1240"/>
                  </a:cubicBezTo>
                  <a:cubicBezTo>
                    <a:pt x="4320" y="1063"/>
                    <a:pt x="4339" y="890"/>
                    <a:pt x="4372" y="717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87"/>
            <p:cNvSpPr/>
            <p:nvPr/>
          </p:nvSpPr>
          <p:spPr>
            <a:xfrm>
              <a:off x="7515555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1" y="1"/>
                  </a:moveTo>
                  <a:lnTo>
                    <a:pt x="1" y="962"/>
                  </a:lnTo>
                  <a:cubicBezTo>
                    <a:pt x="438" y="962"/>
                    <a:pt x="438" y="1514"/>
                    <a:pt x="870" y="1514"/>
                  </a:cubicBezTo>
                  <a:cubicBezTo>
                    <a:pt x="1298" y="1514"/>
                    <a:pt x="1298" y="966"/>
                    <a:pt x="1730" y="966"/>
                  </a:cubicBezTo>
                  <a:cubicBezTo>
                    <a:pt x="2163" y="966"/>
                    <a:pt x="2163" y="1514"/>
                    <a:pt x="2595" y="1514"/>
                  </a:cubicBezTo>
                  <a:cubicBezTo>
                    <a:pt x="3027" y="1514"/>
                    <a:pt x="3027" y="966"/>
                    <a:pt x="3455" y="966"/>
                  </a:cubicBezTo>
                  <a:cubicBezTo>
                    <a:pt x="3887" y="966"/>
                    <a:pt x="3887" y="1514"/>
                    <a:pt x="4320" y="1514"/>
                  </a:cubicBezTo>
                  <a:lnTo>
                    <a:pt x="4334" y="1495"/>
                  </a:lnTo>
                  <a:cubicBezTo>
                    <a:pt x="4324" y="1408"/>
                    <a:pt x="4320" y="1327"/>
                    <a:pt x="4320" y="1240"/>
                  </a:cubicBezTo>
                  <a:cubicBezTo>
                    <a:pt x="4320" y="1062"/>
                    <a:pt x="4339" y="889"/>
                    <a:pt x="4372" y="716"/>
                  </a:cubicBezTo>
                  <a:cubicBezTo>
                    <a:pt x="4449" y="347"/>
                    <a:pt x="4166" y="1"/>
                    <a:pt x="378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87"/>
            <p:cNvSpPr/>
            <p:nvPr/>
          </p:nvSpPr>
          <p:spPr>
            <a:xfrm>
              <a:off x="7757668" y="2133643"/>
              <a:ext cx="116501" cy="39637"/>
            </a:xfrm>
            <a:custGeom>
              <a:avLst/>
              <a:gdLst/>
              <a:ahLst/>
              <a:cxnLst/>
              <a:rect l="l" t="t" r="r" b="b"/>
              <a:pathLst>
                <a:path w="4450" h="1514" extrusionOk="0">
                  <a:moveTo>
                    <a:pt x="663" y="1"/>
                  </a:moveTo>
                  <a:cubicBezTo>
                    <a:pt x="284" y="1"/>
                    <a:pt x="1" y="347"/>
                    <a:pt x="77" y="716"/>
                  </a:cubicBezTo>
                  <a:cubicBezTo>
                    <a:pt x="111" y="889"/>
                    <a:pt x="130" y="1062"/>
                    <a:pt x="130" y="1240"/>
                  </a:cubicBezTo>
                  <a:cubicBezTo>
                    <a:pt x="130" y="1327"/>
                    <a:pt x="125" y="1408"/>
                    <a:pt x="116" y="1495"/>
                  </a:cubicBezTo>
                  <a:lnTo>
                    <a:pt x="130" y="1514"/>
                  </a:lnTo>
                  <a:cubicBezTo>
                    <a:pt x="563" y="1514"/>
                    <a:pt x="563" y="966"/>
                    <a:pt x="995" y="966"/>
                  </a:cubicBezTo>
                  <a:cubicBezTo>
                    <a:pt x="1423" y="966"/>
                    <a:pt x="1423" y="1514"/>
                    <a:pt x="1855" y="1514"/>
                  </a:cubicBezTo>
                  <a:cubicBezTo>
                    <a:pt x="2287" y="1514"/>
                    <a:pt x="2287" y="966"/>
                    <a:pt x="2720" y="966"/>
                  </a:cubicBezTo>
                  <a:cubicBezTo>
                    <a:pt x="3152" y="966"/>
                    <a:pt x="3152" y="1514"/>
                    <a:pt x="3580" y="1514"/>
                  </a:cubicBezTo>
                  <a:cubicBezTo>
                    <a:pt x="4017" y="1514"/>
                    <a:pt x="4017" y="962"/>
                    <a:pt x="4449" y="962"/>
                  </a:cubicBezTo>
                  <a:lnTo>
                    <a:pt x="4449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7"/>
            <p:cNvSpPr/>
            <p:nvPr/>
          </p:nvSpPr>
          <p:spPr>
            <a:xfrm>
              <a:off x="7600824" y="2227839"/>
              <a:ext cx="22044" cy="18902"/>
            </a:xfrm>
            <a:custGeom>
              <a:avLst/>
              <a:gdLst/>
              <a:ahLst/>
              <a:cxnLst/>
              <a:rect l="l" t="t" r="r" b="b"/>
              <a:pathLst>
                <a:path w="842" h="722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89"/>
                    <a:pt x="390" y="722"/>
                    <a:pt x="479" y="722"/>
                  </a:cubicBezTo>
                  <a:cubicBezTo>
                    <a:pt x="664" y="722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7"/>
            <p:cNvSpPr/>
            <p:nvPr/>
          </p:nvSpPr>
          <p:spPr>
            <a:xfrm>
              <a:off x="7523723" y="2251610"/>
              <a:ext cx="22174" cy="18876"/>
            </a:xfrm>
            <a:custGeom>
              <a:avLst/>
              <a:gdLst/>
              <a:ahLst/>
              <a:cxnLst/>
              <a:rect l="l" t="t" r="r" b="b"/>
              <a:pathLst>
                <a:path w="847" h="721" extrusionOk="0">
                  <a:moveTo>
                    <a:pt x="486" y="1"/>
                  </a:moveTo>
                  <a:cubicBezTo>
                    <a:pt x="164" y="1"/>
                    <a:pt x="1" y="385"/>
                    <a:pt x="232" y="616"/>
                  </a:cubicBezTo>
                  <a:cubicBezTo>
                    <a:pt x="304" y="688"/>
                    <a:pt x="394" y="721"/>
                    <a:pt x="482" y="721"/>
                  </a:cubicBezTo>
                  <a:cubicBezTo>
                    <a:pt x="667" y="721"/>
                    <a:pt x="846" y="576"/>
                    <a:pt x="846" y="361"/>
                  </a:cubicBezTo>
                  <a:cubicBezTo>
                    <a:pt x="846" y="159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7"/>
            <p:cNvSpPr/>
            <p:nvPr/>
          </p:nvSpPr>
          <p:spPr>
            <a:xfrm>
              <a:off x="7547495" y="2205455"/>
              <a:ext cx="22044" cy="18954"/>
            </a:xfrm>
            <a:custGeom>
              <a:avLst/>
              <a:gdLst/>
              <a:ahLst/>
              <a:cxnLst/>
              <a:rect l="l" t="t" r="r" b="b"/>
              <a:pathLst>
                <a:path w="842" h="724" extrusionOk="0">
                  <a:moveTo>
                    <a:pt x="481" y="1"/>
                  </a:moveTo>
                  <a:cubicBezTo>
                    <a:pt x="159" y="1"/>
                    <a:pt x="1" y="390"/>
                    <a:pt x="227" y="616"/>
                  </a:cubicBezTo>
                  <a:cubicBezTo>
                    <a:pt x="300" y="690"/>
                    <a:pt x="390" y="724"/>
                    <a:pt x="479" y="724"/>
                  </a:cubicBezTo>
                  <a:cubicBezTo>
                    <a:pt x="664" y="724"/>
                    <a:pt x="842" y="579"/>
                    <a:pt x="842" y="361"/>
                  </a:cubicBezTo>
                  <a:cubicBezTo>
                    <a:pt x="842" y="164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7"/>
            <p:cNvSpPr/>
            <p:nvPr/>
          </p:nvSpPr>
          <p:spPr>
            <a:xfrm>
              <a:off x="7762825" y="2227839"/>
              <a:ext cx="22148" cy="18902"/>
            </a:xfrm>
            <a:custGeom>
              <a:avLst/>
              <a:gdLst/>
              <a:ahLst/>
              <a:cxnLst/>
              <a:rect l="l" t="t" r="r" b="b"/>
              <a:pathLst>
                <a:path w="846" h="722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89"/>
                    <a:pt x="392" y="722"/>
                    <a:pt x="482" y="722"/>
                  </a:cubicBezTo>
                  <a:cubicBezTo>
                    <a:pt x="668" y="722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7"/>
            <p:cNvSpPr/>
            <p:nvPr/>
          </p:nvSpPr>
          <p:spPr>
            <a:xfrm>
              <a:off x="7839925" y="2251610"/>
              <a:ext cx="22044" cy="18876"/>
            </a:xfrm>
            <a:custGeom>
              <a:avLst/>
              <a:gdLst/>
              <a:ahLst/>
              <a:cxnLst/>
              <a:rect l="l" t="t" r="r" b="b"/>
              <a:pathLst>
                <a:path w="842" h="721" extrusionOk="0">
                  <a:moveTo>
                    <a:pt x="481" y="1"/>
                  </a:moveTo>
                  <a:cubicBezTo>
                    <a:pt x="159" y="1"/>
                    <a:pt x="0" y="385"/>
                    <a:pt x="226" y="616"/>
                  </a:cubicBezTo>
                  <a:cubicBezTo>
                    <a:pt x="299" y="688"/>
                    <a:pt x="388" y="721"/>
                    <a:pt x="476" y="721"/>
                  </a:cubicBezTo>
                  <a:cubicBezTo>
                    <a:pt x="662" y="721"/>
                    <a:pt x="841" y="576"/>
                    <a:pt x="841" y="361"/>
                  </a:cubicBezTo>
                  <a:cubicBezTo>
                    <a:pt x="841" y="159"/>
                    <a:pt x="678" y="1"/>
                    <a:pt x="48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7"/>
            <p:cNvSpPr/>
            <p:nvPr/>
          </p:nvSpPr>
          <p:spPr>
            <a:xfrm>
              <a:off x="7816154" y="2205455"/>
              <a:ext cx="22148" cy="18954"/>
            </a:xfrm>
            <a:custGeom>
              <a:avLst/>
              <a:gdLst/>
              <a:ahLst/>
              <a:cxnLst/>
              <a:rect l="l" t="t" r="r" b="b"/>
              <a:pathLst>
                <a:path w="846" h="724" extrusionOk="0">
                  <a:moveTo>
                    <a:pt x="486" y="1"/>
                  </a:moveTo>
                  <a:cubicBezTo>
                    <a:pt x="164" y="1"/>
                    <a:pt x="0" y="390"/>
                    <a:pt x="226" y="616"/>
                  </a:cubicBezTo>
                  <a:cubicBezTo>
                    <a:pt x="301" y="690"/>
                    <a:pt x="392" y="724"/>
                    <a:pt x="482" y="724"/>
                  </a:cubicBezTo>
                  <a:cubicBezTo>
                    <a:pt x="668" y="724"/>
                    <a:pt x="846" y="579"/>
                    <a:pt x="846" y="361"/>
                  </a:cubicBezTo>
                  <a:cubicBezTo>
                    <a:pt x="846" y="164"/>
                    <a:pt x="683" y="1"/>
                    <a:pt x="48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7"/>
            <p:cNvSpPr/>
            <p:nvPr/>
          </p:nvSpPr>
          <p:spPr>
            <a:xfrm>
              <a:off x="7642345" y="2028923"/>
              <a:ext cx="104772" cy="177841"/>
            </a:xfrm>
            <a:custGeom>
              <a:avLst/>
              <a:gdLst/>
              <a:ahLst/>
              <a:cxnLst/>
              <a:rect l="l" t="t" r="r" b="b"/>
              <a:pathLst>
                <a:path w="4002" h="6793" extrusionOk="0">
                  <a:moveTo>
                    <a:pt x="1996" y="0"/>
                  </a:moveTo>
                  <a:cubicBezTo>
                    <a:pt x="1957" y="0"/>
                    <a:pt x="1917" y="25"/>
                    <a:pt x="1907" y="76"/>
                  </a:cubicBezTo>
                  <a:lnTo>
                    <a:pt x="1475" y="2771"/>
                  </a:lnTo>
                  <a:cubicBezTo>
                    <a:pt x="1379" y="3333"/>
                    <a:pt x="1139" y="3861"/>
                    <a:pt x="783" y="4308"/>
                  </a:cubicBezTo>
                  <a:cubicBezTo>
                    <a:pt x="0" y="5307"/>
                    <a:pt x="702" y="6773"/>
                    <a:pt x="1975" y="6792"/>
                  </a:cubicBezTo>
                  <a:cubicBezTo>
                    <a:pt x="1983" y="6792"/>
                    <a:pt x="1991" y="6792"/>
                    <a:pt x="1999" y="6792"/>
                  </a:cubicBezTo>
                  <a:cubicBezTo>
                    <a:pt x="3281" y="6792"/>
                    <a:pt x="4002" y="5296"/>
                    <a:pt x="3190" y="4289"/>
                  </a:cubicBezTo>
                  <a:cubicBezTo>
                    <a:pt x="2892" y="3919"/>
                    <a:pt x="2676" y="3482"/>
                    <a:pt x="2566" y="3021"/>
                  </a:cubicBezTo>
                  <a:lnTo>
                    <a:pt x="2417" y="2137"/>
                  </a:lnTo>
                  <a:lnTo>
                    <a:pt x="2080" y="76"/>
                  </a:lnTo>
                  <a:cubicBezTo>
                    <a:pt x="2073" y="25"/>
                    <a:pt x="2035" y="0"/>
                    <a:pt x="19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7"/>
            <p:cNvSpPr/>
            <p:nvPr/>
          </p:nvSpPr>
          <p:spPr>
            <a:xfrm>
              <a:off x="7685594" y="2028871"/>
              <a:ext cx="52229" cy="177788"/>
            </a:xfrm>
            <a:custGeom>
              <a:avLst/>
              <a:gdLst/>
              <a:ahLst/>
              <a:cxnLst/>
              <a:rect l="l" t="t" r="r" b="b"/>
              <a:pathLst>
                <a:path w="1995" h="6791" extrusionOk="0">
                  <a:moveTo>
                    <a:pt x="345" y="1"/>
                  </a:moveTo>
                  <a:cubicBezTo>
                    <a:pt x="306" y="1"/>
                    <a:pt x="267" y="25"/>
                    <a:pt x="260" y="73"/>
                  </a:cubicBezTo>
                  <a:lnTo>
                    <a:pt x="1" y="1668"/>
                  </a:lnTo>
                  <a:lnTo>
                    <a:pt x="78" y="2134"/>
                  </a:lnTo>
                  <a:lnTo>
                    <a:pt x="227" y="3018"/>
                  </a:lnTo>
                  <a:cubicBezTo>
                    <a:pt x="337" y="3484"/>
                    <a:pt x="548" y="3916"/>
                    <a:pt x="851" y="4291"/>
                  </a:cubicBezTo>
                  <a:cubicBezTo>
                    <a:pt x="1562" y="5170"/>
                    <a:pt x="1106" y="6496"/>
                    <a:pt x="1" y="6751"/>
                  </a:cubicBezTo>
                  <a:cubicBezTo>
                    <a:pt x="116" y="6777"/>
                    <a:pt x="231" y="6790"/>
                    <a:pt x="346" y="6790"/>
                  </a:cubicBezTo>
                  <a:cubicBezTo>
                    <a:pt x="867" y="6790"/>
                    <a:pt x="1361" y="6521"/>
                    <a:pt x="1649" y="6068"/>
                  </a:cubicBezTo>
                  <a:cubicBezTo>
                    <a:pt x="1994" y="5511"/>
                    <a:pt x="1951" y="4800"/>
                    <a:pt x="1543" y="4291"/>
                  </a:cubicBezTo>
                  <a:lnTo>
                    <a:pt x="1538" y="4291"/>
                  </a:lnTo>
                  <a:cubicBezTo>
                    <a:pt x="1235" y="3916"/>
                    <a:pt x="1024" y="3484"/>
                    <a:pt x="914" y="3018"/>
                  </a:cubicBezTo>
                  <a:lnTo>
                    <a:pt x="765" y="2139"/>
                  </a:lnTo>
                  <a:lnTo>
                    <a:pt x="433" y="73"/>
                  </a:lnTo>
                  <a:cubicBezTo>
                    <a:pt x="424" y="25"/>
                    <a:pt x="384" y="1"/>
                    <a:pt x="345" y="1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7"/>
            <p:cNvSpPr/>
            <p:nvPr/>
          </p:nvSpPr>
          <p:spPr>
            <a:xfrm>
              <a:off x="7508513" y="2292608"/>
              <a:ext cx="372070" cy="10865"/>
            </a:xfrm>
            <a:custGeom>
              <a:avLst/>
              <a:gdLst/>
              <a:ahLst/>
              <a:cxnLst/>
              <a:rect l="l" t="t" r="r" b="b"/>
              <a:pathLst>
                <a:path w="14212" h="415" extrusionOk="0">
                  <a:moveTo>
                    <a:pt x="275" y="1"/>
                  </a:moveTo>
                  <a:cubicBezTo>
                    <a:pt x="1" y="1"/>
                    <a:pt x="1" y="414"/>
                    <a:pt x="275" y="414"/>
                  </a:cubicBezTo>
                  <a:lnTo>
                    <a:pt x="13937" y="414"/>
                  </a:lnTo>
                  <a:cubicBezTo>
                    <a:pt x="14211" y="414"/>
                    <a:pt x="14211" y="1"/>
                    <a:pt x="1393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7"/>
            <p:cNvSpPr/>
            <p:nvPr/>
          </p:nvSpPr>
          <p:spPr>
            <a:xfrm>
              <a:off x="7508644" y="2128119"/>
              <a:ext cx="372044" cy="109066"/>
            </a:xfrm>
            <a:custGeom>
              <a:avLst/>
              <a:gdLst/>
              <a:ahLst/>
              <a:cxnLst/>
              <a:rect l="l" t="t" r="r" b="b"/>
              <a:pathLst>
                <a:path w="14211" h="4166" extrusionOk="0">
                  <a:moveTo>
                    <a:pt x="10147" y="0"/>
                  </a:moveTo>
                  <a:cubicBezTo>
                    <a:pt x="9642" y="0"/>
                    <a:pt x="9263" y="466"/>
                    <a:pt x="9364" y="961"/>
                  </a:cubicBezTo>
                  <a:cubicBezTo>
                    <a:pt x="9698" y="2537"/>
                    <a:pt x="8424" y="3760"/>
                    <a:pt x="7072" y="3760"/>
                  </a:cubicBezTo>
                  <a:cubicBezTo>
                    <a:pt x="6520" y="3760"/>
                    <a:pt x="5955" y="3556"/>
                    <a:pt x="5482" y="3089"/>
                  </a:cubicBezTo>
                  <a:cubicBezTo>
                    <a:pt x="4925" y="2537"/>
                    <a:pt x="4684" y="1735"/>
                    <a:pt x="4848" y="966"/>
                  </a:cubicBezTo>
                  <a:cubicBezTo>
                    <a:pt x="4953" y="471"/>
                    <a:pt x="4569" y="5"/>
                    <a:pt x="4060" y="5"/>
                  </a:cubicBezTo>
                  <a:lnTo>
                    <a:pt x="274" y="5"/>
                  </a:lnTo>
                  <a:cubicBezTo>
                    <a:pt x="0" y="5"/>
                    <a:pt x="0" y="418"/>
                    <a:pt x="274" y="418"/>
                  </a:cubicBezTo>
                  <a:lnTo>
                    <a:pt x="4060" y="418"/>
                  </a:lnTo>
                  <a:cubicBezTo>
                    <a:pt x="4062" y="418"/>
                    <a:pt x="4065" y="418"/>
                    <a:pt x="4068" y="418"/>
                  </a:cubicBezTo>
                  <a:cubicBezTo>
                    <a:pt x="4309" y="418"/>
                    <a:pt x="4492" y="642"/>
                    <a:pt x="4444" y="879"/>
                  </a:cubicBezTo>
                  <a:cubicBezTo>
                    <a:pt x="4411" y="1048"/>
                    <a:pt x="4391" y="1221"/>
                    <a:pt x="4391" y="1398"/>
                  </a:cubicBezTo>
                  <a:cubicBezTo>
                    <a:pt x="4214" y="1201"/>
                    <a:pt x="4074" y="966"/>
                    <a:pt x="3724" y="966"/>
                  </a:cubicBezTo>
                  <a:cubicBezTo>
                    <a:pt x="3195" y="966"/>
                    <a:pt x="3128" y="1514"/>
                    <a:pt x="2859" y="1514"/>
                  </a:cubicBezTo>
                  <a:cubicBezTo>
                    <a:pt x="2595" y="1514"/>
                    <a:pt x="2527" y="966"/>
                    <a:pt x="1999" y="966"/>
                  </a:cubicBezTo>
                  <a:cubicBezTo>
                    <a:pt x="1471" y="966"/>
                    <a:pt x="1403" y="1514"/>
                    <a:pt x="1134" y="1514"/>
                  </a:cubicBezTo>
                  <a:cubicBezTo>
                    <a:pt x="865" y="1514"/>
                    <a:pt x="803" y="966"/>
                    <a:pt x="270" y="966"/>
                  </a:cubicBezTo>
                  <a:cubicBezTo>
                    <a:pt x="0" y="966"/>
                    <a:pt x="0" y="1379"/>
                    <a:pt x="270" y="1379"/>
                  </a:cubicBezTo>
                  <a:cubicBezTo>
                    <a:pt x="380" y="1379"/>
                    <a:pt x="428" y="1432"/>
                    <a:pt x="543" y="1571"/>
                  </a:cubicBezTo>
                  <a:cubicBezTo>
                    <a:pt x="654" y="1715"/>
                    <a:pt x="817" y="1927"/>
                    <a:pt x="1139" y="1927"/>
                  </a:cubicBezTo>
                  <a:cubicBezTo>
                    <a:pt x="1668" y="1927"/>
                    <a:pt x="1735" y="1379"/>
                    <a:pt x="1999" y="1379"/>
                  </a:cubicBezTo>
                  <a:cubicBezTo>
                    <a:pt x="2268" y="1379"/>
                    <a:pt x="2335" y="1927"/>
                    <a:pt x="2864" y="1927"/>
                  </a:cubicBezTo>
                  <a:cubicBezTo>
                    <a:pt x="3392" y="1927"/>
                    <a:pt x="3459" y="1379"/>
                    <a:pt x="3728" y="1379"/>
                  </a:cubicBezTo>
                  <a:cubicBezTo>
                    <a:pt x="3973" y="1379"/>
                    <a:pt x="4021" y="1792"/>
                    <a:pt x="4430" y="1898"/>
                  </a:cubicBezTo>
                  <a:cubicBezTo>
                    <a:pt x="4665" y="3314"/>
                    <a:pt x="5873" y="4165"/>
                    <a:pt x="7117" y="4165"/>
                  </a:cubicBezTo>
                  <a:cubicBezTo>
                    <a:pt x="7806" y="4165"/>
                    <a:pt x="8505" y="3904"/>
                    <a:pt x="9056" y="3334"/>
                  </a:cubicBezTo>
                  <a:cubicBezTo>
                    <a:pt x="9440" y="2940"/>
                    <a:pt x="9695" y="2436"/>
                    <a:pt x="9786" y="1893"/>
                  </a:cubicBezTo>
                  <a:cubicBezTo>
                    <a:pt x="10175" y="1783"/>
                    <a:pt x="10238" y="1374"/>
                    <a:pt x="10478" y="1374"/>
                  </a:cubicBezTo>
                  <a:cubicBezTo>
                    <a:pt x="10747" y="1374"/>
                    <a:pt x="10810" y="1922"/>
                    <a:pt x="11338" y="1922"/>
                  </a:cubicBezTo>
                  <a:cubicBezTo>
                    <a:pt x="11867" y="1922"/>
                    <a:pt x="11934" y="1374"/>
                    <a:pt x="12203" y="1374"/>
                  </a:cubicBezTo>
                  <a:cubicBezTo>
                    <a:pt x="12472" y="1374"/>
                    <a:pt x="12534" y="1922"/>
                    <a:pt x="13063" y="1922"/>
                  </a:cubicBezTo>
                  <a:cubicBezTo>
                    <a:pt x="13596" y="1922"/>
                    <a:pt x="13658" y="1374"/>
                    <a:pt x="13927" y="1374"/>
                  </a:cubicBezTo>
                  <a:cubicBezTo>
                    <a:pt x="14201" y="1374"/>
                    <a:pt x="14201" y="961"/>
                    <a:pt x="13927" y="961"/>
                  </a:cubicBezTo>
                  <a:cubicBezTo>
                    <a:pt x="13399" y="961"/>
                    <a:pt x="13332" y="1509"/>
                    <a:pt x="13063" y="1509"/>
                  </a:cubicBezTo>
                  <a:cubicBezTo>
                    <a:pt x="12798" y="1509"/>
                    <a:pt x="12731" y="961"/>
                    <a:pt x="12203" y="961"/>
                  </a:cubicBezTo>
                  <a:cubicBezTo>
                    <a:pt x="11674" y="961"/>
                    <a:pt x="11607" y="1509"/>
                    <a:pt x="11338" y="1509"/>
                  </a:cubicBezTo>
                  <a:cubicBezTo>
                    <a:pt x="11069" y="1509"/>
                    <a:pt x="11007" y="961"/>
                    <a:pt x="10478" y="961"/>
                  </a:cubicBezTo>
                  <a:cubicBezTo>
                    <a:pt x="10142" y="961"/>
                    <a:pt x="9998" y="1182"/>
                    <a:pt x="9825" y="1379"/>
                  </a:cubicBezTo>
                  <a:cubicBezTo>
                    <a:pt x="9820" y="1211"/>
                    <a:pt x="9801" y="1043"/>
                    <a:pt x="9767" y="879"/>
                  </a:cubicBezTo>
                  <a:cubicBezTo>
                    <a:pt x="9719" y="639"/>
                    <a:pt x="9902" y="413"/>
                    <a:pt x="10147" y="413"/>
                  </a:cubicBezTo>
                  <a:lnTo>
                    <a:pt x="13942" y="413"/>
                  </a:lnTo>
                  <a:cubicBezTo>
                    <a:pt x="14211" y="409"/>
                    <a:pt x="14211" y="0"/>
                    <a:pt x="139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7"/>
            <p:cNvSpPr/>
            <p:nvPr/>
          </p:nvSpPr>
          <p:spPr>
            <a:xfrm>
              <a:off x="7644361" y="2023478"/>
              <a:ext cx="109930" cy="188548"/>
            </a:xfrm>
            <a:custGeom>
              <a:avLst/>
              <a:gdLst/>
              <a:ahLst/>
              <a:cxnLst/>
              <a:rect l="l" t="t" r="r" b="b"/>
              <a:pathLst>
                <a:path w="4199" h="7202" extrusionOk="0">
                  <a:moveTo>
                    <a:pt x="1915" y="0"/>
                  </a:moveTo>
                  <a:cubicBezTo>
                    <a:pt x="1784" y="0"/>
                    <a:pt x="1653" y="82"/>
                    <a:pt x="1629" y="245"/>
                  </a:cubicBezTo>
                  <a:lnTo>
                    <a:pt x="1191" y="2945"/>
                  </a:lnTo>
                  <a:cubicBezTo>
                    <a:pt x="1100" y="3474"/>
                    <a:pt x="879" y="3968"/>
                    <a:pt x="543" y="4386"/>
                  </a:cubicBezTo>
                  <a:cubicBezTo>
                    <a:pt x="0" y="5083"/>
                    <a:pt x="63" y="6082"/>
                    <a:pt x="697" y="6702"/>
                  </a:cubicBezTo>
                  <a:cubicBezTo>
                    <a:pt x="1023" y="7024"/>
                    <a:pt x="1461" y="7202"/>
                    <a:pt x="1917" y="7202"/>
                  </a:cubicBezTo>
                  <a:cubicBezTo>
                    <a:pt x="3368" y="7202"/>
                    <a:pt x="4199" y="5511"/>
                    <a:pt x="3272" y="4367"/>
                  </a:cubicBezTo>
                  <a:cubicBezTo>
                    <a:pt x="3027" y="4065"/>
                    <a:pt x="2844" y="3714"/>
                    <a:pt x="2734" y="3339"/>
                  </a:cubicBezTo>
                  <a:cubicBezTo>
                    <a:pt x="2706" y="3249"/>
                    <a:pt x="2624" y="3191"/>
                    <a:pt x="2535" y="3191"/>
                  </a:cubicBezTo>
                  <a:cubicBezTo>
                    <a:pt x="2515" y="3191"/>
                    <a:pt x="2494" y="3194"/>
                    <a:pt x="2474" y="3200"/>
                  </a:cubicBezTo>
                  <a:cubicBezTo>
                    <a:pt x="2368" y="3233"/>
                    <a:pt x="2306" y="3349"/>
                    <a:pt x="2335" y="3459"/>
                  </a:cubicBezTo>
                  <a:cubicBezTo>
                    <a:pt x="2686" y="4612"/>
                    <a:pt x="3248" y="4636"/>
                    <a:pt x="3248" y="5458"/>
                  </a:cubicBezTo>
                  <a:cubicBezTo>
                    <a:pt x="3248" y="6192"/>
                    <a:pt x="2652" y="6789"/>
                    <a:pt x="1920" y="6789"/>
                  </a:cubicBezTo>
                  <a:cubicBezTo>
                    <a:pt x="1914" y="6789"/>
                    <a:pt x="1908" y="6789"/>
                    <a:pt x="1902" y="6788"/>
                  </a:cubicBezTo>
                  <a:cubicBezTo>
                    <a:pt x="822" y="6769"/>
                    <a:pt x="192" y="5506"/>
                    <a:pt x="874" y="4641"/>
                  </a:cubicBezTo>
                  <a:cubicBezTo>
                    <a:pt x="1249" y="4165"/>
                    <a:pt x="1499" y="3608"/>
                    <a:pt x="1605" y="3012"/>
                  </a:cubicBezTo>
                  <a:lnTo>
                    <a:pt x="1922" y="1038"/>
                  </a:lnTo>
                  <a:lnTo>
                    <a:pt x="2133" y="2374"/>
                  </a:lnTo>
                  <a:cubicBezTo>
                    <a:pt x="2148" y="2500"/>
                    <a:pt x="2241" y="2557"/>
                    <a:pt x="2335" y="2557"/>
                  </a:cubicBezTo>
                  <a:cubicBezTo>
                    <a:pt x="2455" y="2557"/>
                    <a:pt x="2576" y="2465"/>
                    <a:pt x="2541" y="2306"/>
                  </a:cubicBezTo>
                  <a:lnTo>
                    <a:pt x="2205" y="245"/>
                  </a:lnTo>
                  <a:cubicBezTo>
                    <a:pt x="2179" y="82"/>
                    <a:pt x="2047" y="0"/>
                    <a:pt x="19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9" name="Google Shape;17769;p87"/>
          <p:cNvGrpSpPr/>
          <p:nvPr/>
        </p:nvGrpSpPr>
        <p:grpSpPr>
          <a:xfrm>
            <a:off x="7070705" y="1996303"/>
            <a:ext cx="368405" cy="334449"/>
            <a:chOff x="7070705" y="1996303"/>
            <a:chExt cx="368405" cy="334449"/>
          </a:xfrm>
        </p:grpSpPr>
        <p:sp>
          <p:nvSpPr>
            <p:cNvPr id="17770" name="Google Shape;17770;p87"/>
            <p:cNvSpPr/>
            <p:nvPr/>
          </p:nvSpPr>
          <p:spPr>
            <a:xfrm>
              <a:off x="7410155" y="2127360"/>
              <a:ext cx="23562" cy="197999"/>
            </a:xfrm>
            <a:custGeom>
              <a:avLst/>
              <a:gdLst/>
              <a:ahLst/>
              <a:cxnLst/>
              <a:rect l="l" t="t" r="r" b="b"/>
              <a:pathLst>
                <a:path w="900" h="7563" extrusionOk="0">
                  <a:moveTo>
                    <a:pt x="452" y="0"/>
                  </a:moveTo>
                  <a:cubicBezTo>
                    <a:pt x="207" y="0"/>
                    <a:pt x="11" y="193"/>
                    <a:pt x="1" y="433"/>
                  </a:cubicBezTo>
                  <a:lnTo>
                    <a:pt x="1" y="7562"/>
                  </a:lnTo>
                  <a:lnTo>
                    <a:pt x="899" y="7562"/>
                  </a:lnTo>
                  <a:lnTo>
                    <a:pt x="899" y="433"/>
                  </a:lnTo>
                  <a:cubicBezTo>
                    <a:pt x="890" y="193"/>
                    <a:pt x="693" y="0"/>
                    <a:pt x="452" y="0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7"/>
            <p:cNvSpPr/>
            <p:nvPr/>
          </p:nvSpPr>
          <p:spPr>
            <a:xfrm>
              <a:off x="7416071" y="2126993"/>
              <a:ext cx="17645" cy="198366"/>
            </a:xfrm>
            <a:custGeom>
              <a:avLst/>
              <a:gdLst/>
              <a:ahLst/>
              <a:cxnLst/>
              <a:rect l="l" t="t" r="r" b="b"/>
              <a:pathLst>
                <a:path w="674" h="7577" extrusionOk="0">
                  <a:moveTo>
                    <a:pt x="226" y="0"/>
                  </a:moveTo>
                  <a:cubicBezTo>
                    <a:pt x="145" y="0"/>
                    <a:pt x="68" y="24"/>
                    <a:pt x="1" y="63"/>
                  </a:cubicBezTo>
                  <a:cubicBezTo>
                    <a:pt x="140" y="139"/>
                    <a:pt x="226" y="288"/>
                    <a:pt x="226" y="447"/>
                  </a:cubicBezTo>
                  <a:lnTo>
                    <a:pt x="226" y="7576"/>
                  </a:lnTo>
                  <a:lnTo>
                    <a:pt x="673" y="7576"/>
                  </a:lnTo>
                  <a:lnTo>
                    <a:pt x="673" y="447"/>
                  </a:lnTo>
                  <a:cubicBezTo>
                    <a:pt x="673" y="202"/>
                    <a:pt x="472" y="0"/>
                    <a:pt x="2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7"/>
            <p:cNvSpPr/>
            <p:nvPr/>
          </p:nvSpPr>
          <p:spPr>
            <a:xfrm>
              <a:off x="7099267" y="2170243"/>
              <a:ext cx="103647" cy="93594"/>
            </a:xfrm>
            <a:custGeom>
              <a:avLst/>
              <a:gdLst/>
              <a:ahLst/>
              <a:cxnLst/>
              <a:rect l="l" t="t" r="r" b="b"/>
              <a:pathLst>
                <a:path w="3959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3959" y="3575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7"/>
            <p:cNvSpPr/>
            <p:nvPr/>
          </p:nvSpPr>
          <p:spPr>
            <a:xfrm>
              <a:off x="7185164" y="2170243"/>
              <a:ext cx="17750" cy="93594"/>
            </a:xfrm>
            <a:custGeom>
              <a:avLst/>
              <a:gdLst/>
              <a:ahLst/>
              <a:cxnLst/>
              <a:rect l="l" t="t" r="r" b="b"/>
              <a:pathLst>
                <a:path w="678" h="3575" extrusionOk="0">
                  <a:moveTo>
                    <a:pt x="0" y="1"/>
                  </a:moveTo>
                  <a:lnTo>
                    <a:pt x="0" y="3575"/>
                  </a:lnTo>
                  <a:lnTo>
                    <a:pt x="678" y="3575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7"/>
            <p:cNvSpPr/>
            <p:nvPr/>
          </p:nvSpPr>
          <p:spPr>
            <a:xfrm>
              <a:off x="7099267" y="2099688"/>
              <a:ext cx="70712" cy="70581"/>
            </a:xfrm>
            <a:custGeom>
              <a:avLst/>
              <a:gdLst/>
              <a:ahLst/>
              <a:cxnLst/>
              <a:rect l="l" t="t" r="r" b="b"/>
              <a:pathLst>
                <a:path w="2701" h="2696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2696"/>
                  </a:lnTo>
                  <a:lnTo>
                    <a:pt x="2695" y="2696"/>
                  </a:lnTo>
                  <a:cubicBezTo>
                    <a:pt x="2700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7"/>
            <p:cNvSpPr/>
            <p:nvPr/>
          </p:nvSpPr>
          <p:spPr>
            <a:xfrm>
              <a:off x="7099267" y="2099688"/>
              <a:ext cx="70581" cy="70450"/>
            </a:xfrm>
            <a:custGeom>
              <a:avLst/>
              <a:gdLst/>
              <a:ahLst/>
              <a:cxnLst/>
              <a:rect l="l" t="t" r="r" b="b"/>
              <a:pathLst>
                <a:path w="2696" h="2691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0" y="519"/>
                  </a:lnTo>
                  <a:cubicBezTo>
                    <a:pt x="1105" y="721"/>
                    <a:pt x="1970" y="1586"/>
                    <a:pt x="2172" y="2691"/>
                  </a:cubicBezTo>
                  <a:lnTo>
                    <a:pt x="2691" y="2691"/>
                  </a:lnTo>
                  <a:cubicBezTo>
                    <a:pt x="2695" y="1209"/>
                    <a:pt x="1494" y="1"/>
                    <a:pt x="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7"/>
            <p:cNvSpPr/>
            <p:nvPr/>
          </p:nvSpPr>
          <p:spPr>
            <a:xfrm>
              <a:off x="7134610" y="2263810"/>
              <a:ext cx="16624" cy="61549"/>
            </a:xfrm>
            <a:custGeom>
              <a:avLst/>
              <a:gdLst/>
              <a:ahLst/>
              <a:cxnLst/>
              <a:rect l="l" t="t" r="r" b="b"/>
              <a:pathLst>
                <a:path w="635" h="2351" extrusionOk="0">
                  <a:moveTo>
                    <a:pt x="0" y="1"/>
                  </a:moveTo>
                  <a:lnTo>
                    <a:pt x="0" y="2350"/>
                  </a:lnTo>
                  <a:lnTo>
                    <a:pt x="634" y="2350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87"/>
            <p:cNvSpPr/>
            <p:nvPr/>
          </p:nvSpPr>
          <p:spPr>
            <a:xfrm>
              <a:off x="7172074" y="2039709"/>
              <a:ext cx="44061" cy="47569"/>
            </a:xfrm>
            <a:custGeom>
              <a:avLst/>
              <a:gdLst/>
              <a:ahLst/>
              <a:cxnLst/>
              <a:rect l="l" t="t" r="r" b="b"/>
              <a:pathLst>
                <a:path w="1683" h="1817" extrusionOk="0">
                  <a:moveTo>
                    <a:pt x="1" y="0"/>
                  </a:moveTo>
                  <a:lnTo>
                    <a:pt x="145" y="1566"/>
                  </a:lnTo>
                  <a:cubicBezTo>
                    <a:pt x="155" y="1706"/>
                    <a:pt x="275" y="1816"/>
                    <a:pt x="419" y="1816"/>
                  </a:cubicBezTo>
                  <a:lnTo>
                    <a:pt x="1264" y="1816"/>
                  </a:lnTo>
                  <a:cubicBezTo>
                    <a:pt x="1404" y="1816"/>
                    <a:pt x="1524" y="1706"/>
                    <a:pt x="1538" y="1566"/>
                  </a:cubicBezTo>
                  <a:lnTo>
                    <a:pt x="16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87"/>
            <p:cNvSpPr/>
            <p:nvPr/>
          </p:nvSpPr>
          <p:spPr>
            <a:xfrm>
              <a:off x="7192075" y="2039709"/>
              <a:ext cx="24190" cy="47438"/>
            </a:xfrm>
            <a:custGeom>
              <a:avLst/>
              <a:gdLst/>
              <a:ahLst/>
              <a:cxnLst/>
              <a:rect l="l" t="t" r="r" b="b"/>
              <a:pathLst>
                <a:path w="924" h="1812" extrusionOk="0">
                  <a:moveTo>
                    <a:pt x="419" y="0"/>
                  </a:moveTo>
                  <a:lnTo>
                    <a:pt x="275" y="1561"/>
                  </a:lnTo>
                  <a:cubicBezTo>
                    <a:pt x="260" y="1706"/>
                    <a:pt x="140" y="1811"/>
                    <a:pt x="1" y="1811"/>
                  </a:cubicBezTo>
                  <a:lnTo>
                    <a:pt x="505" y="1811"/>
                  </a:lnTo>
                  <a:cubicBezTo>
                    <a:pt x="644" y="1811"/>
                    <a:pt x="765" y="1706"/>
                    <a:pt x="779" y="1561"/>
                  </a:cubicBezTo>
                  <a:lnTo>
                    <a:pt x="923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7"/>
            <p:cNvSpPr/>
            <p:nvPr/>
          </p:nvSpPr>
          <p:spPr>
            <a:xfrm>
              <a:off x="7203018" y="2154404"/>
              <a:ext cx="207293" cy="128046"/>
            </a:xfrm>
            <a:custGeom>
              <a:avLst/>
              <a:gdLst/>
              <a:ahLst/>
              <a:cxnLst/>
              <a:rect l="l" t="t" r="r" b="b"/>
              <a:pathLst>
                <a:path w="7918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7918" y="4891"/>
                  </a:lnTo>
                  <a:lnTo>
                    <a:pt x="7918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7"/>
            <p:cNvSpPr/>
            <p:nvPr/>
          </p:nvSpPr>
          <p:spPr>
            <a:xfrm>
              <a:off x="7383870" y="2154404"/>
              <a:ext cx="26311" cy="128046"/>
            </a:xfrm>
            <a:custGeom>
              <a:avLst/>
              <a:gdLst/>
              <a:ahLst/>
              <a:cxnLst/>
              <a:rect l="l" t="t" r="r" b="b"/>
              <a:pathLst>
                <a:path w="1005" h="4891" extrusionOk="0">
                  <a:moveTo>
                    <a:pt x="1" y="0"/>
                  </a:moveTo>
                  <a:lnTo>
                    <a:pt x="1" y="4891"/>
                  </a:lnTo>
                  <a:lnTo>
                    <a:pt x="1005" y="4891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7"/>
            <p:cNvSpPr/>
            <p:nvPr/>
          </p:nvSpPr>
          <p:spPr>
            <a:xfrm>
              <a:off x="7134610" y="2001591"/>
              <a:ext cx="84404" cy="120768"/>
            </a:xfrm>
            <a:custGeom>
              <a:avLst/>
              <a:gdLst/>
              <a:ahLst/>
              <a:cxnLst/>
              <a:rect l="l" t="t" r="r" b="b"/>
              <a:pathLst>
                <a:path w="3224" h="4613" extrusionOk="0">
                  <a:moveTo>
                    <a:pt x="2901" y="0"/>
                  </a:moveTo>
                  <a:cubicBezTo>
                    <a:pt x="2898" y="0"/>
                    <a:pt x="2895" y="0"/>
                    <a:pt x="2892" y="0"/>
                  </a:cubicBezTo>
                  <a:lnTo>
                    <a:pt x="634" y="0"/>
                  </a:lnTo>
                  <a:lnTo>
                    <a:pt x="634" y="5"/>
                  </a:lnTo>
                  <a:lnTo>
                    <a:pt x="380" y="5"/>
                  </a:lnTo>
                  <a:cubicBezTo>
                    <a:pt x="168" y="5"/>
                    <a:pt x="0" y="178"/>
                    <a:pt x="0" y="385"/>
                  </a:cubicBezTo>
                  <a:lnTo>
                    <a:pt x="0" y="4103"/>
                  </a:lnTo>
                  <a:cubicBezTo>
                    <a:pt x="236" y="4238"/>
                    <a:pt x="452" y="4411"/>
                    <a:pt x="634" y="4612"/>
                  </a:cubicBezTo>
                  <a:lnTo>
                    <a:pt x="634" y="639"/>
                  </a:lnTo>
                  <a:lnTo>
                    <a:pt x="2892" y="639"/>
                  </a:lnTo>
                  <a:cubicBezTo>
                    <a:pt x="2895" y="639"/>
                    <a:pt x="2898" y="640"/>
                    <a:pt x="2901" y="640"/>
                  </a:cubicBezTo>
                  <a:cubicBezTo>
                    <a:pt x="3075" y="640"/>
                    <a:pt x="3224" y="497"/>
                    <a:pt x="3224" y="322"/>
                  </a:cubicBezTo>
                  <a:cubicBezTo>
                    <a:pt x="3224" y="143"/>
                    <a:pt x="3075" y="0"/>
                    <a:pt x="290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7"/>
            <p:cNvSpPr/>
            <p:nvPr/>
          </p:nvSpPr>
          <p:spPr>
            <a:xfrm>
              <a:off x="7075993" y="2029132"/>
              <a:ext cx="23536" cy="296227"/>
            </a:xfrm>
            <a:custGeom>
              <a:avLst/>
              <a:gdLst/>
              <a:ahLst/>
              <a:cxnLst/>
              <a:rect l="l" t="t" r="r" b="b"/>
              <a:pathLst>
                <a:path w="899" h="11315" extrusionOk="0">
                  <a:moveTo>
                    <a:pt x="447" y="1"/>
                  </a:moveTo>
                  <a:cubicBezTo>
                    <a:pt x="207" y="1"/>
                    <a:pt x="10" y="193"/>
                    <a:pt x="1" y="433"/>
                  </a:cubicBezTo>
                  <a:lnTo>
                    <a:pt x="1" y="11314"/>
                  </a:lnTo>
                  <a:lnTo>
                    <a:pt x="899" y="11314"/>
                  </a:lnTo>
                  <a:lnTo>
                    <a:pt x="899" y="433"/>
                  </a:lnTo>
                  <a:cubicBezTo>
                    <a:pt x="889" y="193"/>
                    <a:pt x="692" y="1"/>
                    <a:pt x="447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7"/>
            <p:cNvSpPr/>
            <p:nvPr/>
          </p:nvSpPr>
          <p:spPr>
            <a:xfrm>
              <a:off x="7081779" y="2028871"/>
              <a:ext cx="17514" cy="296488"/>
            </a:xfrm>
            <a:custGeom>
              <a:avLst/>
              <a:gdLst/>
              <a:ahLst/>
              <a:cxnLst/>
              <a:rect l="l" t="t" r="r" b="b"/>
              <a:pathLst>
                <a:path w="669" h="11325" extrusionOk="0">
                  <a:moveTo>
                    <a:pt x="222" y="1"/>
                  </a:moveTo>
                  <a:cubicBezTo>
                    <a:pt x="145" y="1"/>
                    <a:pt x="68" y="20"/>
                    <a:pt x="1" y="59"/>
                  </a:cubicBezTo>
                  <a:cubicBezTo>
                    <a:pt x="135" y="140"/>
                    <a:pt x="222" y="289"/>
                    <a:pt x="222" y="448"/>
                  </a:cubicBezTo>
                  <a:lnTo>
                    <a:pt x="222" y="11324"/>
                  </a:lnTo>
                  <a:lnTo>
                    <a:pt x="668" y="11324"/>
                  </a:lnTo>
                  <a:lnTo>
                    <a:pt x="668" y="448"/>
                  </a:lnTo>
                  <a:cubicBezTo>
                    <a:pt x="668" y="198"/>
                    <a:pt x="471" y="1"/>
                    <a:pt x="22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7"/>
            <p:cNvSpPr/>
            <p:nvPr/>
          </p:nvSpPr>
          <p:spPr>
            <a:xfrm>
              <a:off x="7070705" y="1996303"/>
              <a:ext cx="368405" cy="334449"/>
            </a:xfrm>
            <a:custGeom>
              <a:avLst/>
              <a:gdLst/>
              <a:ahLst/>
              <a:cxnLst/>
              <a:rect l="l" t="t" r="r" b="b"/>
              <a:pathLst>
                <a:path w="14072" h="12775" extrusionOk="0">
                  <a:moveTo>
                    <a:pt x="5328" y="1865"/>
                  </a:moveTo>
                  <a:lnTo>
                    <a:pt x="5204" y="3200"/>
                  </a:lnTo>
                  <a:cubicBezTo>
                    <a:pt x="5199" y="3234"/>
                    <a:pt x="5170" y="3258"/>
                    <a:pt x="5136" y="3263"/>
                  </a:cubicBezTo>
                  <a:lnTo>
                    <a:pt x="4291" y="3263"/>
                  </a:lnTo>
                  <a:cubicBezTo>
                    <a:pt x="4257" y="3258"/>
                    <a:pt x="4228" y="3234"/>
                    <a:pt x="4219" y="3200"/>
                  </a:cubicBezTo>
                  <a:lnTo>
                    <a:pt x="4094" y="1865"/>
                  </a:lnTo>
                  <a:close/>
                  <a:moveTo>
                    <a:pt x="1303" y="4161"/>
                  </a:moveTo>
                  <a:cubicBezTo>
                    <a:pt x="2507" y="4271"/>
                    <a:pt x="3462" y="5225"/>
                    <a:pt x="3575" y="6433"/>
                  </a:cubicBezTo>
                  <a:lnTo>
                    <a:pt x="1303" y="6433"/>
                  </a:lnTo>
                  <a:lnTo>
                    <a:pt x="1303" y="4161"/>
                  </a:lnTo>
                  <a:close/>
                  <a:moveTo>
                    <a:pt x="4843" y="6846"/>
                  </a:moveTo>
                  <a:lnTo>
                    <a:pt x="4843" y="10007"/>
                  </a:lnTo>
                  <a:lnTo>
                    <a:pt x="1303" y="10007"/>
                  </a:lnTo>
                  <a:lnTo>
                    <a:pt x="1303" y="6846"/>
                  </a:lnTo>
                  <a:close/>
                  <a:moveTo>
                    <a:pt x="2864" y="10425"/>
                  </a:moveTo>
                  <a:lnTo>
                    <a:pt x="2864" y="12361"/>
                  </a:lnTo>
                  <a:lnTo>
                    <a:pt x="2643" y="12361"/>
                  </a:lnTo>
                  <a:lnTo>
                    <a:pt x="2643" y="10425"/>
                  </a:lnTo>
                  <a:close/>
                  <a:moveTo>
                    <a:pt x="13414" y="5201"/>
                  </a:moveTo>
                  <a:cubicBezTo>
                    <a:pt x="13534" y="5201"/>
                    <a:pt x="13654" y="5280"/>
                    <a:pt x="13654" y="5439"/>
                  </a:cubicBezTo>
                  <a:lnTo>
                    <a:pt x="13659" y="12361"/>
                  </a:lnTo>
                  <a:lnTo>
                    <a:pt x="13173" y="12361"/>
                  </a:lnTo>
                  <a:lnTo>
                    <a:pt x="13173" y="5439"/>
                  </a:lnTo>
                  <a:cubicBezTo>
                    <a:pt x="13173" y="5280"/>
                    <a:pt x="13294" y="5201"/>
                    <a:pt x="13414" y="5201"/>
                  </a:cubicBezTo>
                  <a:close/>
                  <a:moveTo>
                    <a:pt x="2826" y="1"/>
                  </a:moveTo>
                  <a:cubicBezTo>
                    <a:pt x="2504" y="1"/>
                    <a:pt x="2239" y="265"/>
                    <a:pt x="2239" y="587"/>
                  </a:cubicBezTo>
                  <a:lnTo>
                    <a:pt x="2239" y="3974"/>
                  </a:lnTo>
                  <a:cubicBezTo>
                    <a:pt x="1942" y="3849"/>
                    <a:pt x="1625" y="3777"/>
                    <a:pt x="1303" y="3762"/>
                  </a:cubicBezTo>
                  <a:lnTo>
                    <a:pt x="1303" y="1687"/>
                  </a:lnTo>
                  <a:cubicBezTo>
                    <a:pt x="1303" y="1327"/>
                    <a:pt x="1014" y="1038"/>
                    <a:pt x="654" y="1038"/>
                  </a:cubicBezTo>
                  <a:cubicBezTo>
                    <a:pt x="294" y="1038"/>
                    <a:pt x="1" y="1327"/>
                    <a:pt x="1" y="1687"/>
                  </a:cubicBezTo>
                  <a:lnTo>
                    <a:pt x="1" y="6049"/>
                  </a:lnTo>
                  <a:cubicBezTo>
                    <a:pt x="1" y="6186"/>
                    <a:pt x="103" y="6254"/>
                    <a:pt x="205" y="6254"/>
                  </a:cubicBezTo>
                  <a:cubicBezTo>
                    <a:pt x="307" y="6254"/>
                    <a:pt x="409" y="6186"/>
                    <a:pt x="409" y="6049"/>
                  </a:cubicBezTo>
                  <a:lnTo>
                    <a:pt x="409" y="1687"/>
                  </a:lnTo>
                  <a:cubicBezTo>
                    <a:pt x="409" y="1526"/>
                    <a:pt x="529" y="1446"/>
                    <a:pt x="649" y="1446"/>
                  </a:cubicBezTo>
                  <a:cubicBezTo>
                    <a:pt x="769" y="1446"/>
                    <a:pt x="890" y="1526"/>
                    <a:pt x="890" y="1687"/>
                  </a:cubicBezTo>
                  <a:lnTo>
                    <a:pt x="890" y="12361"/>
                  </a:lnTo>
                  <a:lnTo>
                    <a:pt x="409" y="12361"/>
                  </a:lnTo>
                  <a:lnTo>
                    <a:pt x="409" y="7067"/>
                  </a:lnTo>
                  <a:cubicBezTo>
                    <a:pt x="409" y="6931"/>
                    <a:pt x="307" y="6862"/>
                    <a:pt x="205" y="6862"/>
                  </a:cubicBezTo>
                  <a:cubicBezTo>
                    <a:pt x="103" y="6862"/>
                    <a:pt x="1" y="6931"/>
                    <a:pt x="1" y="7067"/>
                  </a:cubicBezTo>
                  <a:lnTo>
                    <a:pt x="1" y="12568"/>
                  </a:lnTo>
                  <a:cubicBezTo>
                    <a:pt x="1" y="12683"/>
                    <a:pt x="92" y="12775"/>
                    <a:pt x="207" y="12775"/>
                  </a:cubicBezTo>
                  <a:lnTo>
                    <a:pt x="1101" y="12775"/>
                  </a:lnTo>
                  <a:cubicBezTo>
                    <a:pt x="1211" y="12775"/>
                    <a:pt x="1303" y="12683"/>
                    <a:pt x="1303" y="12568"/>
                  </a:cubicBezTo>
                  <a:lnTo>
                    <a:pt x="1303" y="10421"/>
                  </a:lnTo>
                  <a:lnTo>
                    <a:pt x="2239" y="10421"/>
                  </a:lnTo>
                  <a:lnTo>
                    <a:pt x="2239" y="12568"/>
                  </a:lnTo>
                  <a:cubicBezTo>
                    <a:pt x="2239" y="12683"/>
                    <a:pt x="2331" y="12775"/>
                    <a:pt x="2441" y="12775"/>
                  </a:cubicBezTo>
                  <a:lnTo>
                    <a:pt x="3075" y="12775"/>
                  </a:lnTo>
                  <a:cubicBezTo>
                    <a:pt x="3191" y="12775"/>
                    <a:pt x="3282" y="12683"/>
                    <a:pt x="3282" y="12568"/>
                  </a:cubicBezTo>
                  <a:lnTo>
                    <a:pt x="3282" y="10421"/>
                  </a:lnTo>
                  <a:lnTo>
                    <a:pt x="4848" y="10421"/>
                  </a:lnTo>
                  <a:lnTo>
                    <a:pt x="4848" y="10930"/>
                  </a:lnTo>
                  <a:cubicBezTo>
                    <a:pt x="4848" y="11040"/>
                    <a:pt x="4939" y="11132"/>
                    <a:pt x="5055" y="11132"/>
                  </a:cubicBezTo>
                  <a:lnTo>
                    <a:pt x="8903" y="11132"/>
                  </a:lnTo>
                  <a:cubicBezTo>
                    <a:pt x="9177" y="11132"/>
                    <a:pt x="9177" y="10723"/>
                    <a:pt x="8903" y="10723"/>
                  </a:cubicBezTo>
                  <a:lnTo>
                    <a:pt x="5261" y="10723"/>
                  </a:lnTo>
                  <a:lnTo>
                    <a:pt x="5261" y="6246"/>
                  </a:lnTo>
                  <a:lnTo>
                    <a:pt x="12770" y="6246"/>
                  </a:lnTo>
                  <a:lnTo>
                    <a:pt x="12770" y="10723"/>
                  </a:lnTo>
                  <a:lnTo>
                    <a:pt x="9868" y="10723"/>
                  </a:lnTo>
                  <a:cubicBezTo>
                    <a:pt x="9594" y="10723"/>
                    <a:pt x="9594" y="11132"/>
                    <a:pt x="9868" y="11132"/>
                  </a:cubicBezTo>
                  <a:lnTo>
                    <a:pt x="12770" y="11132"/>
                  </a:lnTo>
                  <a:lnTo>
                    <a:pt x="12770" y="12563"/>
                  </a:lnTo>
                  <a:cubicBezTo>
                    <a:pt x="12770" y="12671"/>
                    <a:pt x="12857" y="12765"/>
                    <a:pt x="12964" y="12765"/>
                  </a:cubicBezTo>
                  <a:cubicBezTo>
                    <a:pt x="12966" y="12765"/>
                    <a:pt x="12969" y="12765"/>
                    <a:pt x="12972" y="12765"/>
                  </a:cubicBezTo>
                  <a:lnTo>
                    <a:pt x="13865" y="12765"/>
                  </a:lnTo>
                  <a:cubicBezTo>
                    <a:pt x="13868" y="12765"/>
                    <a:pt x="13871" y="12765"/>
                    <a:pt x="13874" y="12765"/>
                  </a:cubicBezTo>
                  <a:cubicBezTo>
                    <a:pt x="13985" y="12765"/>
                    <a:pt x="14072" y="12671"/>
                    <a:pt x="14072" y="12563"/>
                  </a:cubicBezTo>
                  <a:lnTo>
                    <a:pt x="14072" y="5434"/>
                  </a:lnTo>
                  <a:cubicBezTo>
                    <a:pt x="14072" y="5077"/>
                    <a:pt x="13784" y="4785"/>
                    <a:pt x="13427" y="4785"/>
                  </a:cubicBezTo>
                  <a:cubicBezTo>
                    <a:pt x="13424" y="4785"/>
                    <a:pt x="13421" y="4785"/>
                    <a:pt x="13418" y="4786"/>
                  </a:cubicBezTo>
                  <a:cubicBezTo>
                    <a:pt x="13058" y="4786"/>
                    <a:pt x="12765" y="5079"/>
                    <a:pt x="12765" y="5439"/>
                  </a:cubicBezTo>
                  <a:lnTo>
                    <a:pt x="12765" y="5828"/>
                  </a:lnTo>
                  <a:lnTo>
                    <a:pt x="5055" y="5828"/>
                  </a:lnTo>
                  <a:cubicBezTo>
                    <a:pt x="4939" y="5828"/>
                    <a:pt x="4848" y="5919"/>
                    <a:pt x="4848" y="6035"/>
                  </a:cubicBezTo>
                  <a:lnTo>
                    <a:pt x="4848" y="6433"/>
                  </a:lnTo>
                  <a:lnTo>
                    <a:pt x="3974" y="6433"/>
                  </a:lnTo>
                  <a:cubicBezTo>
                    <a:pt x="3930" y="5814"/>
                    <a:pt x="3685" y="5223"/>
                    <a:pt x="3282" y="4752"/>
                  </a:cubicBezTo>
                  <a:lnTo>
                    <a:pt x="3282" y="1043"/>
                  </a:lnTo>
                  <a:lnTo>
                    <a:pt x="4507" y="1043"/>
                  </a:lnTo>
                  <a:lnTo>
                    <a:pt x="4507" y="1452"/>
                  </a:lnTo>
                  <a:lnTo>
                    <a:pt x="3873" y="1452"/>
                  </a:lnTo>
                  <a:cubicBezTo>
                    <a:pt x="3753" y="1452"/>
                    <a:pt x="3657" y="1552"/>
                    <a:pt x="3666" y="1673"/>
                  </a:cubicBezTo>
                  <a:lnTo>
                    <a:pt x="3815" y="3239"/>
                  </a:lnTo>
                  <a:cubicBezTo>
                    <a:pt x="3834" y="3488"/>
                    <a:pt x="4046" y="3676"/>
                    <a:pt x="4296" y="3676"/>
                  </a:cubicBezTo>
                  <a:lnTo>
                    <a:pt x="4512" y="3676"/>
                  </a:lnTo>
                  <a:lnTo>
                    <a:pt x="4512" y="4829"/>
                  </a:lnTo>
                  <a:cubicBezTo>
                    <a:pt x="4512" y="4963"/>
                    <a:pt x="4615" y="5031"/>
                    <a:pt x="4718" y="5031"/>
                  </a:cubicBezTo>
                  <a:cubicBezTo>
                    <a:pt x="4822" y="5031"/>
                    <a:pt x="4925" y="4963"/>
                    <a:pt x="4925" y="4829"/>
                  </a:cubicBezTo>
                  <a:lnTo>
                    <a:pt x="4925" y="3676"/>
                  </a:lnTo>
                  <a:lnTo>
                    <a:pt x="5146" y="3676"/>
                  </a:lnTo>
                  <a:cubicBezTo>
                    <a:pt x="5391" y="3676"/>
                    <a:pt x="5602" y="3488"/>
                    <a:pt x="5626" y="3239"/>
                  </a:cubicBezTo>
                  <a:lnTo>
                    <a:pt x="5770" y="1673"/>
                  </a:lnTo>
                  <a:cubicBezTo>
                    <a:pt x="5775" y="1615"/>
                    <a:pt x="5756" y="1557"/>
                    <a:pt x="5718" y="1519"/>
                  </a:cubicBezTo>
                  <a:cubicBezTo>
                    <a:pt x="5679" y="1476"/>
                    <a:pt x="5622" y="1452"/>
                    <a:pt x="5564" y="1452"/>
                  </a:cubicBezTo>
                  <a:lnTo>
                    <a:pt x="4930" y="1452"/>
                  </a:lnTo>
                  <a:lnTo>
                    <a:pt x="4930" y="1043"/>
                  </a:lnTo>
                  <a:lnTo>
                    <a:pt x="5343" y="1043"/>
                  </a:lnTo>
                  <a:cubicBezTo>
                    <a:pt x="5631" y="1043"/>
                    <a:pt x="5862" y="813"/>
                    <a:pt x="5862" y="524"/>
                  </a:cubicBezTo>
                  <a:cubicBezTo>
                    <a:pt x="5862" y="231"/>
                    <a:pt x="5631" y="1"/>
                    <a:pt x="5343" y="1"/>
                  </a:cubicBezTo>
                  <a:lnTo>
                    <a:pt x="4420" y="1"/>
                  </a:lnTo>
                  <a:cubicBezTo>
                    <a:pt x="4147" y="1"/>
                    <a:pt x="4147" y="409"/>
                    <a:pt x="4420" y="409"/>
                  </a:cubicBezTo>
                  <a:lnTo>
                    <a:pt x="5343" y="409"/>
                  </a:lnTo>
                  <a:cubicBezTo>
                    <a:pt x="5346" y="409"/>
                    <a:pt x="5349" y="409"/>
                    <a:pt x="5352" y="409"/>
                  </a:cubicBezTo>
                  <a:cubicBezTo>
                    <a:pt x="5494" y="409"/>
                    <a:pt x="5494" y="630"/>
                    <a:pt x="5352" y="630"/>
                  </a:cubicBezTo>
                  <a:cubicBezTo>
                    <a:pt x="5349" y="630"/>
                    <a:pt x="5346" y="630"/>
                    <a:pt x="5343" y="630"/>
                  </a:cubicBezTo>
                  <a:lnTo>
                    <a:pt x="3075" y="630"/>
                  </a:lnTo>
                  <a:cubicBezTo>
                    <a:pt x="2965" y="630"/>
                    <a:pt x="2874" y="721"/>
                    <a:pt x="2874" y="832"/>
                  </a:cubicBezTo>
                  <a:lnTo>
                    <a:pt x="2874" y="4344"/>
                  </a:lnTo>
                  <a:cubicBezTo>
                    <a:pt x="2845" y="4320"/>
                    <a:pt x="2653" y="4190"/>
                    <a:pt x="2653" y="4185"/>
                  </a:cubicBezTo>
                  <a:lnTo>
                    <a:pt x="2653" y="582"/>
                  </a:lnTo>
                  <a:cubicBezTo>
                    <a:pt x="2653" y="491"/>
                    <a:pt x="2729" y="414"/>
                    <a:pt x="2826" y="409"/>
                  </a:cubicBezTo>
                  <a:lnTo>
                    <a:pt x="3469" y="409"/>
                  </a:lnTo>
                  <a:cubicBezTo>
                    <a:pt x="3743" y="409"/>
                    <a:pt x="3743" y="1"/>
                    <a:pt x="346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85" name="Google Shape;17785;p87"/>
          <p:cNvGrpSpPr/>
          <p:nvPr/>
        </p:nvGrpSpPr>
        <p:grpSpPr>
          <a:xfrm>
            <a:off x="6630645" y="2040338"/>
            <a:ext cx="368536" cy="246275"/>
            <a:chOff x="6630645" y="2040338"/>
            <a:chExt cx="368536" cy="246275"/>
          </a:xfrm>
        </p:grpSpPr>
        <p:sp>
          <p:nvSpPr>
            <p:cNvPr id="17786" name="Google Shape;17786;p87"/>
            <p:cNvSpPr/>
            <p:nvPr/>
          </p:nvSpPr>
          <p:spPr>
            <a:xfrm>
              <a:off x="6635933" y="2045862"/>
              <a:ext cx="357828" cy="217975"/>
            </a:xfrm>
            <a:custGeom>
              <a:avLst/>
              <a:gdLst/>
              <a:ahLst/>
              <a:cxnLst/>
              <a:rect l="l" t="t" r="r" b="b"/>
              <a:pathLst>
                <a:path w="13668" h="8326" extrusionOk="0">
                  <a:moveTo>
                    <a:pt x="453" y="0"/>
                  </a:moveTo>
                  <a:cubicBezTo>
                    <a:pt x="202" y="0"/>
                    <a:pt x="0" y="205"/>
                    <a:pt x="5" y="457"/>
                  </a:cubicBezTo>
                  <a:lnTo>
                    <a:pt x="5" y="7865"/>
                  </a:lnTo>
                  <a:cubicBezTo>
                    <a:pt x="0" y="8119"/>
                    <a:pt x="207" y="8326"/>
                    <a:pt x="461" y="8326"/>
                  </a:cubicBezTo>
                  <a:lnTo>
                    <a:pt x="13206" y="8326"/>
                  </a:lnTo>
                  <a:cubicBezTo>
                    <a:pt x="13461" y="8326"/>
                    <a:pt x="13668" y="8119"/>
                    <a:pt x="13668" y="7869"/>
                  </a:cubicBezTo>
                  <a:lnTo>
                    <a:pt x="13668" y="457"/>
                  </a:lnTo>
                  <a:cubicBezTo>
                    <a:pt x="13668" y="205"/>
                    <a:pt x="13466" y="0"/>
                    <a:pt x="13215" y="0"/>
                  </a:cubicBezTo>
                  <a:cubicBezTo>
                    <a:pt x="13212" y="0"/>
                    <a:pt x="13209" y="0"/>
                    <a:pt x="13206" y="0"/>
                  </a:cubicBezTo>
                  <a:lnTo>
                    <a:pt x="461" y="0"/>
                  </a:lnTo>
                  <a:cubicBezTo>
                    <a:pt x="458" y="0"/>
                    <a:pt x="456" y="0"/>
                    <a:pt x="453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7"/>
            <p:cNvSpPr/>
            <p:nvPr/>
          </p:nvSpPr>
          <p:spPr>
            <a:xfrm>
              <a:off x="6636038" y="2045731"/>
              <a:ext cx="357724" cy="218106"/>
            </a:xfrm>
            <a:custGeom>
              <a:avLst/>
              <a:gdLst/>
              <a:ahLst/>
              <a:cxnLst/>
              <a:rect l="l" t="t" r="r" b="b"/>
              <a:pathLst>
                <a:path w="13664" h="8331" extrusionOk="0">
                  <a:moveTo>
                    <a:pt x="12722" y="1"/>
                  </a:moveTo>
                  <a:lnTo>
                    <a:pt x="12722" y="6933"/>
                  </a:lnTo>
                  <a:cubicBezTo>
                    <a:pt x="12722" y="7185"/>
                    <a:pt x="12520" y="7389"/>
                    <a:pt x="12270" y="7389"/>
                  </a:cubicBezTo>
                  <a:cubicBezTo>
                    <a:pt x="12267" y="7389"/>
                    <a:pt x="12264" y="7389"/>
                    <a:pt x="12261" y="7389"/>
                  </a:cubicBezTo>
                  <a:lnTo>
                    <a:pt x="1" y="7389"/>
                  </a:lnTo>
                  <a:lnTo>
                    <a:pt x="1" y="7870"/>
                  </a:lnTo>
                  <a:cubicBezTo>
                    <a:pt x="1" y="8124"/>
                    <a:pt x="208" y="8331"/>
                    <a:pt x="457" y="8331"/>
                  </a:cubicBezTo>
                  <a:lnTo>
                    <a:pt x="13202" y="8331"/>
                  </a:lnTo>
                  <a:cubicBezTo>
                    <a:pt x="13457" y="8331"/>
                    <a:pt x="13664" y="8124"/>
                    <a:pt x="13664" y="7870"/>
                  </a:cubicBezTo>
                  <a:lnTo>
                    <a:pt x="13664" y="462"/>
                  </a:lnTo>
                  <a:cubicBezTo>
                    <a:pt x="13664" y="207"/>
                    <a:pt x="13457" y="1"/>
                    <a:pt x="1320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7"/>
            <p:cNvSpPr/>
            <p:nvPr/>
          </p:nvSpPr>
          <p:spPr>
            <a:xfrm>
              <a:off x="6675910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7"/>
            <p:cNvSpPr/>
            <p:nvPr/>
          </p:nvSpPr>
          <p:spPr>
            <a:xfrm>
              <a:off x="6888963" y="2263810"/>
              <a:ext cx="64796" cy="17384"/>
            </a:xfrm>
            <a:custGeom>
              <a:avLst/>
              <a:gdLst/>
              <a:ahLst/>
              <a:cxnLst/>
              <a:rect l="l" t="t" r="r" b="b"/>
              <a:pathLst>
                <a:path w="2475" h="664" extrusionOk="0">
                  <a:moveTo>
                    <a:pt x="1" y="1"/>
                  </a:moveTo>
                  <a:lnTo>
                    <a:pt x="1" y="664"/>
                  </a:lnTo>
                  <a:lnTo>
                    <a:pt x="2475" y="664"/>
                  </a:lnTo>
                  <a:lnTo>
                    <a:pt x="2475" y="1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7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0" y="1"/>
                  </a:move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7"/>
            <p:cNvSpPr/>
            <p:nvPr/>
          </p:nvSpPr>
          <p:spPr>
            <a:xfrm>
              <a:off x="6660831" y="2073769"/>
              <a:ext cx="189438" cy="162028"/>
            </a:xfrm>
            <a:custGeom>
              <a:avLst/>
              <a:gdLst/>
              <a:ahLst/>
              <a:cxnLst/>
              <a:rect l="l" t="t" r="r" b="b"/>
              <a:pathLst>
                <a:path w="7236" h="6189" extrusionOk="0">
                  <a:moveTo>
                    <a:pt x="6505" y="1"/>
                  </a:moveTo>
                  <a:lnTo>
                    <a:pt x="6505" y="4272"/>
                  </a:lnTo>
                  <a:cubicBezTo>
                    <a:pt x="6510" y="4930"/>
                    <a:pt x="5977" y="5463"/>
                    <a:pt x="5318" y="5468"/>
                  </a:cubicBezTo>
                  <a:lnTo>
                    <a:pt x="0" y="5468"/>
                  </a:lnTo>
                  <a:lnTo>
                    <a:pt x="0" y="6189"/>
                  </a:lnTo>
                  <a:lnTo>
                    <a:pt x="7235" y="6189"/>
                  </a:lnTo>
                  <a:lnTo>
                    <a:pt x="7235" y="1"/>
                  </a:lnTo>
                  <a:lnTo>
                    <a:pt x="6510" y="6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7"/>
            <p:cNvSpPr/>
            <p:nvPr/>
          </p:nvSpPr>
          <p:spPr>
            <a:xfrm>
              <a:off x="6884067" y="2179929"/>
              <a:ext cx="74220" cy="63591"/>
            </a:xfrm>
            <a:custGeom>
              <a:avLst/>
              <a:gdLst/>
              <a:ahLst/>
              <a:cxnLst/>
              <a:rect l="l" t="t" r="r" b="b"/>
              <a:pathLst>
                <a:path w="2835" h="2429" extrusionOk="0">
                  <a:moveTo>
                    <a:pt x="1624" y="1"/>
                  </a:moveTo>
                  <a:cubicBezTo>
                    <a:pt x="543" y="1"/>
                    <a:pt x="1" y="1307"/>
                    <a:pt x="764" y="2071"/>
                  </a:cubicBezTo>
                  <a:cubicBezTo>
                    <a:pt x="1011" y="2318"/>
                    <a:pt x="1314" y="2428"/>
                    <a:pt x="1612" y="2428"/>
                  </a:cubicBezTo>
                  <a:cubicBezTo>
                    <a:pt x="2236" y="2428"/>
                    <a:pt x="2835" y="1943"/>
                    <a:pt x="2835" y="1211"/>
                  </a:cubicBezTo>
                  <a:cubicBezTo>
                    <a:pt x="2830" y="543"/>
                    <a:pt x="2292" y="1"/>
                    <a:pt x="16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7"/>
            <p:cNvSpPr/>
            <p:nvPr/>
          </p:nvSpPr>
          <p:spPr>
            <a:xfrm>
              <a:off x="6916897" y="2179929"/>
              <a:ext cx="40658" cy="63539"/>
            </a:xfrm>
            <a:custGeom>
              <a:avLst/>
              <a:gdLst/>
              <a:ahLst/>
              <a:cxnLst/>
              <a:rect l="l" t="t" r="r" b="b"/>
              <a:pathLst>
                <a:path w="1553" h="2427" extrusionOk="0">
                  <a:moveTo>
                    <a:pt x="370" y="1"/>
                  </a:moveTo>
                  <a:cubicBezTo>
                    <a:pt x="241" y="1"/>
                    <a:pt x="121" y="20"/>
                    <a:pt x="0" y="63"/>
                  </a:cubicBezTo>
                  <a:cubicBezTo>
                    <a:pt x="500" y="222"/>
                    <a:pt x="846" y="688"/>
                    <a:pt x="846" y="1211"/>
                  </a:cubicBezTo>
                  <a:cubicBezTo>
                    <a:pt x="846" y="1740"/>
                    <a:pt x="500" y="2206"/>
                    <a:pt x="0" y="2364"/>
                  </a:cubicBezTo>
                  <a:cubicBezTo>
                    <a:pt x="121" y="2403"/>
                    <a:pt x="241" y="2427"/>
                    <a:pt x="370" y="2427"/>
                  </a:cubicBezTo>
                  <a:cubicBezTo>
                    <a:pt x="1028" y="2412"/>
                    <a:pt x="1552" y="1874"/>
                    <a:pt x="1552" y="1211"/>
                  </a:cubicBezTo>
                  <a:cubicBezTo>
                    <a:pt x="1552" y="553"/>
                    <a:pt x="1028" y="15"/>
                    <a:pt x="37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7"/>
            <p:cNvSpPr/>
            <p:nvPr/>
          </p:nvSpPr>
          <p:spPr>
            <a:xfrm>
              <a:off x="6881057" y="2073900"/>
              <a:ext cx="40396" cy="19399"/>
            </a:xfrm>
            <a:custGeom>
              <a:avLst/>
              <a:gdLst/>
              <a:ahLst/>
              <a:cxnLst/>
              <a:rect l="l" t="t" r="r" b="b"/>
              <a:pathLst>
                <a:path w="1543" h="741" extrusionOk="0">
                  <a:moveTo>
                    <a:pt x="323" y="1"/>
                  </a:moveTo>
                  <a:cubicBezTo>
                    <a:pt x="145" y="1"/>
                    <a:pt x="0" y="148"/>
                    <a:pt x="0" y="327"/>
                  </a:cubicBezTo>
                  <a:lnTo>
                    <a:pt x="0" y="409"/>
                  </a:lnTo>
                  <a:cubicBezTo>
                    <a:pt x="0" y="592"/>
                    <a:pt x="149" y="741"/>
                    <a:pt x="332" y="741"/>
                  </a:cubicBezTo>
                  <a:lnTo>
                    <a:pt x="1211" y="741"/>
                  </a:lnTo>
                  <a:cubicBezTo>
                    <a:pt x="1393" y="741"/>
                    <a:pt x="1538" y="592"/>
                    <a:pt x="1542" y="409"/>
                  </a:cubicBezTo>
                  <a:lnTo>
                    <a:pt x="1542" y="327"/>
                  </a:lnTo>
                  <a:cubicBezTo>
                    <a:pt x="1542" y="148"/>
                    <a:pt x="1398" y="1"/>
                    <a:pt x="1219" y="1"/>
                  </a:cubicBezTo>
                  <a:cubicBezTo>
                    <a:pt x="1217" y="1"/>
                    <a:pt x="1214" y="1"/>
                    <a:pt x="1211" y="1"/>
                  </a:cubicBezTo>
                  <a:lnTo>
                    <a:pt x="332" y="1"/>
                  </a:lnTo>
                  <a:cubicBezTo>
                    <a:pt x="329" y="1"/>
                    <a:pt x="326" y="1"/>
                    <a:pt x="32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7"/>
            <p:cNvSpPr/>
            <p:nvPr/>
          </p:nvSpPr>
          <p:spPr>
            <a:xfrm>
              <a:off x="6900168" y="2073769"/>
              <a:ext cx="21284" cy="19530"/>
            </a:xfrm>
            <a:custGeom>
              <a:avLst/>
              <a:gdLst/>
              <a:ahLst/>
              <a:cxnLst/>
              <a:rect l="l" t="t" r="r" b="b"/>
              <a:pathLst>
                <a:path w="813" h="746" extrusionOk="0">
                  <a:moveTo>
                    <a:pt x="0" y="1"/>
                  </a:moveTo>
                  <a:cubicBezTo>
                    <a:pt x="183" y="1"/>
                    <a:pt x="332" y="150"/>
                    <a:pt x="332" y="332"/>
                  </a:cubicBezTo>
                  <a:lnTo>
                    <a:pt x="332" y="414"/>
                  </a:lnTo>
                  <a:cubicBezTo>
                    <a:pt x="332" y="597"/>
                    <a:pt x="183" y="746"/>
                    <a:pt x="0" y="746"/>
                  </a:cubicBezTo>
                  <a:lnTo>
                    <a:pt x="481" y="746"/>
                  </a:lnTo>
                  <a:cubicBezTo>
                    <a:pt x="663" y="746"/>
                    <a:pt x="812" y="597"/>
                    <a:pt x="812" y="414"/>
                  </a:cubicBezTo>
                  <a:lnTo>
                    <a:pt x="812" y="332"/>
                  </a:lnTo>
                  <a:cubicBezTo>
                    <a:pt x="808" y="150"/>
                    <a:pt x="663" y="6"/>
                    <a:pt x="48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7"/>
            <p:cNvSpPr/>
            <p:nvPr/>
          </p:nvSpPr>
          <p:spPr>
            <a:xfrm>
              <a:off x="6881057" y="2108379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5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87"/>
            <p:cNvSpPr/>
            <p:nvPr/>
          </p:nvSpPr>
          <p:spPr>
            <a:xfrm>
              <a:off x="6881057" y="2142963"/>
              <a:ext cx="40396" cy="19504"/>
            </a:xfrm>
            <a:custGeom>
              <a:avLst/>
              <a:gdLst/>
              <a:ahLst/>
              <a:cxnLst/>
              <a:rect l="l" t="t" r="r" b="b"/>
              <a:pathLst>
                <a:path w="1543" h="745" extrusionOk="0">
                  <a:moveTo>
                    <a:pt x="332" y="0"/>
                  </a:moveTo>
                  <a:cubicBezTo>
                    <a:pt x="149" y="0"/>
                    <a:pt x="0" y="149"/>
                    <a:pt x="0" y="332"/>
                  </a:cubicBezTo>
                  <a:lnTo>
                    <a:pt x="0" y="413"/>
                  </a:lnTo>
                  <a:cubicBezTo>
                    <a:pt x="0" y="596"/>
                    <a:pt x="149" y="745"/>
                    <a:pt x="332" y="745"/>
                  </a:cubicBezTo>
                  <a:lnTo>
                    <a:pt x="1211" y="745"/>
                  </a:lnTo>
                  <a:cubicBezTo>
                    <a:pt x="1393" y="740"/>
                    <a:pt x="1542" y="596"/>
                    <a:pt x="1542" y="413"/>
                  </a:cubicBezTo>
                  <a:lnTo>
                    <a:pt x="1542" y="332"/>
                  </a:lnTo>
                  <a:cubicBezTo>
                    <a:pt x="1542" y="149"/>
                    <a:pt x="1393" y="0"/>
                    <a:pt x="121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87"/>
            <p:cNvSpPr/>
            <p:nvPr/>
          </p:nvSpPr>
          <p:spPr>
            <a:xfrm>
              <a:off x="6900168" y="2108379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7"/>
            <p:cNvSpPr/>
            <p:nvPr/>
          </p:nvSpPr>
          <p:spPr>
            <a:xfrm>
              <a:off x="6900168" y="2142963"/>
              <a:ext cx="21284" cy="19504"/>
            </a:xfrm>
            <a:custGeom>
              <a:avLst/>
              <a:gdLst/>
              <a:ahLst/>
              <a:cxnLst/>
              <a:rect l="l" t="t" r="r" b="b"/>
              <a:pathLst>
                <a:path w="813" h="745" extrusionOk="0">
                  <a:moveTo>
                    <a:pt x="0" y="0"/>
                  </a:moveTo>
                  <a:cubicBezTo>
                    <a:pt x="183" y="0"/>
                    <a:pt x="332" y="149"/>
                    <a:pt x="332" y="332"/>
                  </a:cubicBezTo>
                  <a:lnTo>
                    <a:pt x="332" y="413"/>
                  </a:lnTo>
                  <a:cubicBezTo>
                    <a:pt x="332" y="596"/>
                    <a:pt x="183" y="745"/>
                    <a:pt x="0" y="745"/>
                  </a:cubicBezTo>
                  <a:lnTo>
                    <a:pt x="481" y="745"/>
                  </a:lnTo>
                  <a:cubicBezTo>
                    <a:pt x="663" y="745"/>
                    <a:pt x="812" y="596"/>
                    <a:pt x="812" y="413"/>
                  </a:cubicBezTo>
                  <a:lnTo>
                    <a:pt x="812" y="332"/>
                  </a:lnTo>
                  <a:cubicBezTo>
                    <a:pt x="808" y="149"/>
                    <a:pt x="663" y="5"/>
                    <a:pt x="48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7"/>
            <p:cNvSpPr/>
            <p:nvPr/>
          </p:nvSpPr>
          <p:spPr>
            <a:xfrm>
              <a:off x="6938915" y="2073900"/>
              <a:ext cx="33092" cy="88567"/>
            </a:xfrm>
            <a:custGeom>
              <a:avLst/>
              <a:gdLst/>
              <a:ahLst/>
              <a:cxnLst/>
              <a:rect l="l" t="t" r="r" b="b"/>
              <a:pathLst>
                <a:path w="1264" h="3383" extrusionOk="0">
                  <a:moveTo>
                    <a:pt x="303" y="1"/>
                  </a:moveTo>
                  <a:cubicBezTo>
                    <a:pt x="135" y="1"/>
                    <a:pt x="0" y="140"/>
                    <a:pt x="0" y="308"/>
                  </a:cubicBezTo>
                  <a:lnTo>
                    <a:pt x="0" y="3075"/>
                  </a:lnTo>
                  <a:cubicBezTo>
                    <a:pt x="0" y="3244"/>
                    <a:pt x="135" y="3383"/>
                    <a:pt x="303" y="3383"/>
                  </a:cubicBezTo>
                  <a:lnTo>
                    <a:pt x="956" y="3383"/>
                  </a:lnTo>
                  <a:cubicBezTo>
                    <a:pt x="1124" y="3383"/>
                    <a:pt x="1264" y="3244"/>
                    <a:pt x="1264" y="3075"/>
                  </a:cubicBezTo>
                  <a:lnTo>
                    <a:pt x="1264" y="308"/>
                  </a:lnTo>
                  <a:cubicBezTo>
                    <a:pt x="1264" y="140"/>
                    <a:pt x="1124" y="1"/>
                    <a:pt x="95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7"/>
            <p:cNvSpPr/>
            <p:nvPr/>
          </p:nvSpPr>
          <p:spPr>
            <a:xfrm>
              <a:off x="6951612" y="2073769"/>
              <a:ext cx="20394" cy="88462"/>
            </a:xfrm>
            <a:custGeom>
              <a:avLst/>
              <a:gdLst/>
              <a:ahLst/>
              <a:cxnLst/>
              <a:rect l="l" t="t" r="r" b="b"/>
              <a:pathLst>
                <a:path w="779" h="3379" extrusionOk="0">
                  <a:moveTo>
                    <a:pt x="0" y="3378"/>
                  </a:moveTo>
                  <a:cubicBezTo>
                    <a:pt x="3" y="3378"/>
                    <a:pt x="6" y="3378"/>
                    <a:pt x="9" y="3378"/>
                  </a:cubicBezTo>
                  <a:cubicBezTo>
                    <a:pt x="12" y="3378"/>
                    <a:pt x="14" y="3378"/>
                    <a:pt x="17" y="3378"/>
                  </a:cubicBezTo>
                  <a:close/>
                  <a:moveTo>
                    <a:pt x="0" y="1"/>
                  </a:moveTo>
                  <a:cubicBezTo>
                    <a:pt x="168" y="1"/>
                    <a:pt x="303" y="135"/>
                    <a:pt x="303" y="308"/>
                  </a:cubicBezTo>
                  <a:lnTo>
                    <a:pt x="303" y="3076"/>
                  </a:lnTo>
                  <a:cubicBezTo>
                    <a:pt x="303" y="3238"/>
                    <a:pt x="177" y="3374"/>
                    <a:pt x="17" y="3378"/>
                  </a:cubicBezTo>
                  <a:lnTo>
                    <a:pt x="471" y="3378"/>
                  </a:lnTo>
                  <a:cubicBezTo>
                    <a:pt x="474" y="3378"/>
                    <a:pt x="477" y="3378"/>
                    <a:pt x="480" y="3378"/>
                  </a:cubicBezTo>
                  <a:cubicBezTo>
                    <a:pt x="644" y="3378"/>
                    <a:pt x="779" y="3241"/>
                    <a:pt x="779" y="3076"/>
                  </a:cubicBezTo>
                  <a:lnTo>
                    <a:pt x="779" y="308"/>
                  </a:lnTo>
                  <a:cubicBezTo>
                    <a:pt x="779" y="140"/>
                    <a:pt x="639" y="1"/>
                    <a:pt x="47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7"/>
            <p:cNvSpPr/>
            <p:nvPr/>
          </p:nvSpPr>
          <p:spPr>
            <a:xfrm>
              <a:off x="6889356" y="2174536"/>
              <a:ext cx="86682" cy="74351"/>
            </a:xfrm>
            <a:custGeom>
              <a:avLst/>
              <a:gdLst/>
              <a:ahLst/>
              <a:cxnLst/>
              <a:rect l="l" t="t" r="r" b="b"/>
              <a:pathLst>
                <a:path w="3311" h="2840" extrusionOk="0">
                  <a:moveTo>
                    <a:pt x="1416" y="418"/>
                  </a:moveTo>
                  <a:cubicBezTo>
                    <a:pt x="1418" y="418"/>
                    <a:pt x="1420" y="418"/>
                    <a:pt x="1422" y="418"/>
                  </a:cubicBezTo>
                  <a:cubicBezTo>
                    <a:pt x="1975" y="418"/>
                    <a:pt x="2422" y="865"/>
                    <a:pt x="2426" y="1417"/>
                  </a:cubicBezTo>
                  <a:cubicBezTo>
                    <a:pt x="2426" y="2026"/>
                    <a:pt x="1928" y="2427"/>
                    <a:pt x="1411" y="2427"/>
                  </a:cubicBezTo>
                  <a:cubicBezTo>
                    <a:pt x="1165" y="2427"/>
                    <a:pt x="914" y="2336"/>
                    <a:pt x="711" y="2133"/>
                  </a:cubicBezTo>
                  <a:cubicBezTo>
                    <a:pt x="79" y="1500"/>
                    <a:pt x="522" y="418"/>
                    <a:pt x="1416" y="418"/>
                  </a:cubicBezTo>
                  <a:close/>
                  <a:moveTo>
                    <a:pt x="1418" y="0"/>
                  </a:moveTo>
                  <a:cubicBezTo>
                    <a:pt x="634" y="5"/>
                    <a:pt x="0" y="639"/>
                    <a:pt x="0" y="1417"/>
                  </a:cubicBezTo>
                  <a:cubicBezTo>
                    <a:pt x="0" y="2272"/>
                    <a:pt x="700" y="2839"/>
                    <a:pt x="1428" y="2839"/>
                  </a:cubicBezTo>
                  <a:cubicBezTo>
                    <a:pt x="1776" y="2839"/>
                    <a:pt x="2130" y="2710"/>
                    <a:pt x="2417" y="2421"/>
                  </a:cubicBezTo>
                  <a:cubicBezTo>
                    <a:pt x="3310" y="1528"/>
                    <a:pt x="2681" y="0"/>
                    <a:pt x="141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7"/>
            <p:cNvSpPr/>
            <p:nvPr/>
          </p:nvSpPr>
          <p:spPr>
            <a:xfrm>
              <a:off x="6875768" y="2068376"/>
              <a:ext cx="50972" cy="30212"/>
            </a:xfrm>
            <a:custGeom>
              <a:avLst/>
              <a:gdLst/>
              <a:ahLst/>
              <a:cxnLst/>
              <a:rect l="l" t="t" r="r" b="b"/>
              <a:pathLst>
                <a:path w="1947" h="1154" extrusionOk="0">
                  <a:moveTo>
                    <a:pt x="1413" y="418"/>
                  </a:moveTo>
                  <a:cubicBezTo>
                    <a:pt x="1480" y="418"/>
                    <a:pt x="1533" y="476"/>
                    <a:pt x="1533" y="538"/>
                  </a:cubicBezTo>
                  <a:lnTo>
                    <a:pt x="1533" y="620"/>
                  </a:lnTo>
                  <a:cubicBezTo>
                    <a:pt x="1533" y="687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6" y="740"/>
                    <a:pt x="414" y="687"/>
                    <a:pt x="414" y="620"/>
                  </a:cubicBezTo>
                  <a:lnTo>
                    <a:pt x="414" y="538"/>
                  </a:lnTo>
                  <a:cubicBezTo>
                    <a:pt x="414" y="476"/>
                    <a:pt x="466" y="418"/>
                    <a:pt x="534" y="418"/>
                  </a:cubicBezTo>
                  <a:close/>
                  <a:moveTo>
                    <a:pt x="534" y="0"/>
                  </a:moveTo>
                  <a:cubicBezTo>
                    <a:pt x="241" y="0"/>
                    <a:pt x="0" y="241"/>
                    <a:pt x="0" y="538"/>
                  </a:cubicBezTo>
                  <a:lnTo>
                    <a:pt x="0" y="620"/>
                  </a:lnTo>
                  <a:cubicBezTo>
                    <a:pt x="0" y="913"/>
                    <a:pt x="241" y="1153"/>
                    <a:pt x="534" y="1153"/>
                  </a:cubicBezTo>
                  <a:lnTo>
                    <a:pt x="1413" y="1153"/>
                  </a:lnTo>
                  <a:cubicBezTo>
                    <a:pt x="1711" y="1153"/>
                    <a:pt x="1946" y="913"/>
                    <a:pt x="1946" y="620"/>
                  </a:cubicBezTo>
                  <a:lnTo>
                    <a:pt x="1946" y="538"/>
                  </a:lnTo>
                  <a:cubicBezTo>
                    <a:pt x="1946" y="241"/>
                    <a:pt x="1706" y="5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7"/>
            <p:cNvSpPr/>
            <p:nvPr/>
          </p:nvSpPr>
          <p:spPr>
            <a:xfrm>
              <a:off x="6875638" y="2103091"/>
              <a:ext cx="51103" cy="30081"/>
            </a:xfrm>
            <a:custGeom>
              <a:avLst/>
              <a:gdLst/>
              <a:ahLst/>
              <a:cxnLst/>
              <a:rect l="l" t="t" r="r" b="b"/>
              <a:pathLst>
                <a:path w="1952" h="1149" extrusionOk="0">
                  <a:moveTo>
                    <a:pt x="1413" y="413"/>
                  </a:moveTo>
                  <a:cubicBezTo>
                    <a:pt x="1480" y="413"/>
                    <a:pt x="1533" y="466"/>
                    <a:pt x="1533" y="534"/>
                  </a:cubicBezTo>
                  <a:lnTo>
                    <a:pt x="1533" y="615"/>
                  </a:lnTo>
                  <a:cubicBezTo>
                    <a:pt x="1533" y="682"/>
                    <a:pt x="1480" y="735"/>
                    <a:pt x="1413" y="735"/>
                  </a:cubicBezTo>
                  <a:lnTo>
                    <a:pt x="534" y="735"/>
                  </a:lnTo>
                  <a:cubicBezTo>
                    <a:pt x="467" y="735"/>
                    <a:pt x="414" y="682"/>
                    <a:pt x="414" y="615"/>
                  </a:cubicBezTo>
                  <a:lnTo>
                    <a:pt x="414" y="534"/>
                  </a:lnTo>
                  <a:cubicBezTo>
                    <a:pt x="414" y="466"/>
                    <a:pt x="467" y="413"/>
                    <a:pt x="534" y="413"/>
                  </a:cubicBezTo>
                  <a:close/>
                  <a:moveTo>
                    <a:pt x="534" y="0"/>
                  </a:moveTo>
                  <a:cubicBezTo>
                    <a:pt x="241" y="0"/>
                    <a:pt x="1" y="236"/>
                    <a:pt x="1" y="534"/>
                  </a:cubicBezTo>
                  <a:lnTo>
                    <a:pt x="1" y="615"/>
                  </a:lnTo>
                  <a:cubicBezTo>
                    <a:pt x="1" y="913"/>
                    <a:pt x="241" y="1148"/>
                    <a:pt x="534" y="1148"/>
                  </a:cubicBezTo>
                  <a:lnTo>
                    <a:pt x="1413" y="1148"/>
                  </a:lnTo>
                  <a:cubicBezTo>
                    <a:pt x="1711" y="1148"/>
                    <a:pt x="1951" y="913"/>
                    <a:pt x="1951" y="615"/>
                  </a:cubicBezTo>
                  <a:lnTo>
                    <a:pt x="1951" y="534"/>
                  </a:lnTo>
                  <a:cubicBezTo>
                    <a:pt x="1951" y="236"/>
                    <a:pt x="1711" y="0"/>
                    <a:pt x="14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7"/>
            <p:cNvSpPr/>
            <p:nvPr/>
          </p:nvSpPr>
          <p:spPr>
            <a:xfrm>
              <a:off x="6875638" y="2137544"/>
              <a:ext cx="51103" cy="30212"/>
            </a:xfrm>
            <a:custGeom>
              <a:avLst/>
              <a:gdLst/>
              <a:ahLst/>
              <a:cxnLst/>
              <a:rect l="l" t="t" r="r" b="b"/>
              <a:pathLst>
                <a:path w="1952" h="1154" extrusionOk="0">
                  <a:moveTo>
                    <a:pt x="1413" y="419"/>
                  </a:moveTo>
                  <a:cubicBezTo>
                    <a:pt x="1480" y="419"/>
                    <a:pt x="1533" y="471"/>
                    <a:pt x="1533" y="539"/>
                  </a:cubicBezTo>
                  <a:lnTo>
                    <a:pt x="1533" y="620"/>
                  </a:lnTo>
                  <a:cubicBezTo>
                    <a:pt x="1533" y="683"/>
                    <a:pt x="1480" y="740"/>
                    <a:pt x="1413" y="740"/>
                  </a:cubicBezTo>
                  <a:lnTo>
                    <a:pt x="534" y="740"/>
                  </a:lnTo>
                  <a:cubicBezTo>
                    <a:pt x="467" y="740"/>
                    <a:pt x="414" y="683"/>
                    <a:pt x="414" y="620"/>
                  </a:cubicBezTo>
                  <a:lnTo>
                    <a:pt x="414" y="539"/>
                  </a:lnTo>
                  <a:cubicBezTo>
                    <a:pt x="414" y="471"/>
                    <a:pt x="467" y="419"/>
                    <a:pt x="534" y="419"/>
                  </a:cubicBezTo>
                  <a:close/>
                  <a:moveTo>
                    <a:pt x="534" y="1"/>
                  </a:moveTo>
                  <a:cubicBezTo>
                    <a:pt x="241" y="1"/>
                    <a:pt x="1" y="241"/>
                    <a:pt x="1" y="539"/>
                  </a:cubicBezTo>
                  <a:lnTo>
                    <a:pt x="1" y="620"/>
                  </a:lnTo>
                  <a:cubicBezTo>
                    <a:pt x="1" y="913"/>
                    <a:pt x="241" y="1154"/>
                    <a:pt x="534" y="1154"/>
                  </a:cubicBezTo>
                  <a:lnTo>
                    <a:pt x="1413" y="1154"/>
                  </a:lnTo>
                  <a:cubicBezTo>
                    <a:pt x="1711" y="1154"/>
                    <a:pt x="1951" y="913"/>
                    <a:pt x="1951" y="620"/>
                  </a:cubicBezTo>
                  <a:lnTo>
                    <a:pt x="1951" y="539"/>
                  </a:lnTo>
                  <a:cubicBezTo>
                    <a:pt x="1951" y="241"/>
                    <a:pt x="1711" y="1"/>
                    <a:pt x="141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7"/>
            <p:cNvSpPr/>
            <p:nvPr/>
          </p:nvSpPr>
          <p:spPr>
            <a:xfrm>
              <a:off x="6933495" y="2068376"/>
              <a:ext cx="43930" cy="99379"/>
            </a:xfrm>
            <a:custGeom>
              <a:avLst/>
              <a:gdLst/>
              <a:ahLst/>
              <a:cxnLst/>
              <a:rect l="l" t="t" r="r" b="b"/>
              <a:pathLst>
                <a:path w="1678" h="3796" extrusionOk="0">
                  <a:moveTo>
                    <a:pt x="1168" y="414"/>
                  </a:moveTo>
                  <a:cubicBezTo>
                    <a:pt x="1221" y="414"/>
                    <a:pt x="1269" y="462"/>
                    <a:pt x="1269" y="514"/>
                  </a:cubicBezTo>
                  <a:lnTo>
                    <a:pt x="1269" y="3282"/>
                  </a:lnTo>
                  <a:cubicBezTo>
                    <a:pt x="1269" y="3339"/>
                    <a:pt x="1221" y="3382"/>
                    <a:pt x="1168" y="3382"/>
                  </a:cubicBezTo>
                  <a:lnTo>
                    <a:pt x="510" y="3382"/>
                  </a:lnTo>
                  <a:cubicBezTo>
                    <a:pt x="457" y="3382"/>
                    <a:pt x="414" y="3339"/>
                    <a:pt x="414" y="3282"/>
                  </a:cubicBezTo>
                  <a:lnTo>
                    <a:pt x="414" y="514"/>
                  </a:lnTo>
                  <a:cubicBezTo>
                    <a:pt x="414" y="462"/>
                    <a:pt x="457" y="414"/>
                    <a:pt x="515" y="414"/>
                  </a:cubicBezTo>
                  <a:close/>
                  <a:moveTo>
                    <a:pt x="510" y="0"/>
                  </a:moveTo>
                  <a:cubicBezTo>
                    <a:pt x="226" y="0"/>
                    <a:pt x="1" y="231"/>
                    <a:pt x="1" y="514"/>
                  </a:cubicBezTo>
                  <a:lnTo>
                    <a:pt x="1" y="3282"/>
                  </a:lnTo>
                  <a:cubicBezTo>
                    <a:pt x="1" y="3565"/>
                    <a:pt x="226" y="3796"/>
                    <a:pt x="510" y="3796"/>
                  </a:cubicBezTo>
                  <a:lnTo>
                    <a:pt x="1163" y="3796"/>
                  </a:lnTo>
                  <a:cubicBezTo>
                    <a:pt x="1447" y="3796"/>
                    <a:pt x="1677" y="3565"/>
                    <a:pt x="1677" y="3282"/>
                  </a:cubicBezTo>
                  <a:lnTo>
                    <a:pt x="1677" y="514"/>
                  </a:lnTo>
                  <a:cubicBezTo>
                    <a:pt x="1677" y="231"/>
                    <a:pt x="1447" y="0"/>
                    <a:pt x="116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7"/>
            <p:cNvSpPr/>
            <p:nvPr/>
          </p:nvSpPr>
          <p:spPr>
            <a:xfrm>
              <a:off x="6807727" y="2086100"/>
              <a:ext cx="32856" cy="10734"/>
            </a:xfrm>
            <a:custGeom>
              <a:avLst/>
              <a:gdLst/>
              <a:ahLst/>
              <a:cxnLst/>
              <a:rect l="l" t="t" r="r" b="b"/>
              <a:pathLst>
                <a:path w="1255" h="410" extrusionOk="0">
                  <a:moveTo>
                    <a:pt x="985" y="1"/>
                  </a:moveTo>
                  <a:cubicBezTo>
                    <a:pt x="984" y="1"/>
                    <a:pt x="982" y="1"/>
                    <a:pt x="981" y="1"/>
                  </a:cubicBezTo>
                  <a:lnTo>
                    <a:pt x="274" y="1"/>
                  </a:lnTo>
                  <a:cubicBezTo>
                    <a:pt x="0" y="1"/>
                    <a:pt x="0" y="409"/>
                    <a:pt x="274" y="409"/>
                  </a:cubicBezTo>
                  <a:lnTo>
                    <a:pt x="981" y="409"/>
                  </a:lnTo>
                  <a:cubicBezTo>
                    <a:pt x="1253" y="409"/>
                    <a:pt x="1254" y="1"/>
                    <a:pt x="9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7"/>
            <p:cNvSpPr/>
            <p:nvPr/>
          </p:nvSpPr>
          <p:spPr>
            <a:xfrm>
              <a:off x="6672271" y="2085969"/>
              <a:ext cx="13116" cy="10734"/>
            </a:xfrm>
            <a:custGeom>
              <a:avLst/>
              <a:gdLst/>
              <a:ahLst/>
              <a:cxnLst/>
              <a:rect l="l" t="t" r="r" b="b"/>
              <a:pathLst>
                <a:path w="501" h="410" extrusionOk="0">
                  <a:moveTo>
                    <a:pt x="302" y="1"/>
                  </a:moveTo>
                  <a:cubicBezTo>
                    <a:pt x="299" y="1"/>
                    <a:pt x="296" y="1"/>
                    <a:pt x="294" y="1"/>
                  </a:cubicBezTo>
                  <a:lnTo>
                    <a:pt x="274" y="1"/>
                  </a:lnTo>
                  <a:cubicBezTo>
                    <a:pt x="1" y="1"/>
                    <a:pt x="1" y="409"/>
                    <a:pt x="274" y="409"/>
                  </a:cubicBezTo>
                  <a:lnTo>
                    <a:pt x="294" y="409"/>
                  </a:lnTo>
                  <a:cubicBezTo>
                    <a:pt x="409" y="409"/>
                    <a:pt x="500" y="318"/>
                    <a:pt x="500" y="208"/>
                  </a:cubicBezTo>
                  <a:cubicBezTo>
                    <a:pt x="500" y="95"/>
                    <a:pt x="413" y="1"/>
                    <a:pt x="3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7"/>
            <p:cNvSpPr/>
            <p:nvPr/>
          </p:nvSpPr>
          <p:spPr>
            <a:xfrm>
              <a:off x="6677691" y="2110029"/>
              <a:ext cx="155588" cy="89483"/>
            </a:xfrm>
            <a:custGeom>
              <a:avLst/>
              <a:gdLst/>
              <a:ahLst/>
              <a:cxnLst/>
              <a:rect l="l" t="t" r="r" b="b"/>
              <a:pathLst>
                <a:path w="5943" h="3418" extrusionOk="0">
                  <a:moveTo>
                    <a:pt x="2657" y="0"/>
                  </a:moveTo>
                  <a:cubicBezTo>
                    <a:pt x="2567" y="0"/>
                    <a:pt x="2479" y="54"/>
                    <a:pt x="2455" y="163"/>
                  </a:cubicBezTo>
                  <a:lnTo>
                    <a:pt x="1989" y="2411"/>
                  </a:lnTo>
                  <a:lnTo>
                    <a:pt x="1581" y="1148"/>
                  </a:lnTo>
                  <a:cubicBezTo>
                    <a:pt x="1548" y="1054"/>
                    <a:pt x="1464" y="1006"/>
                    <a:pt x="1381" y="1006"/>
                  </a:cubicBezTo>
                  <a:cubicBezTo>
                    <a:pt x="1306" y="1006"/>
                    <a:pt x="1233" y="1044"/>
                    <a:pt x="1196" y="1124"/>
                  </a:cubicBezTo>
                  <a:lnTo>
                    <a:pt x="682" y="2238"/>
                  </a:lnTo>
                  <a:lnTo>
                    <a:pt x="269" y="2238"/>
                  </a:lnTo>
                  <a:cubicBezTo>
                    <a:pt x="0" y="2238"/>
                    <a:pt x="0" y="2647"/>
                    <a:pt x="269" y="2647"/>
                  </a:cubicBezTo>
                  <a:lnTo>
                    <a:pt x="817" y="2647"/>
                  </a:lnTo>
                  <a:cubicBezTo>
                    <a:pt x="898" y="2647"/>
                    <a:pt x="971" y="2599"/>
                    <a:pt x="1004" y="2526"/>
                  </a:cubicBezTo>
                  <a:lnTo>
                    <a:pt x="1350" y="1772"/>
                  </a:lnTo>
                  <a:lnTo>
                    <a:pt x="1840" y="3276"/>
                  </a:lnTo>
                  <a:cubicBezTo>
                    <a:pt x="1872" y="3371"/>
                    <a:pt x="1953" y="3417"/>
                    <a:pt x="2035" y="3417"/>
                  </a:cubicBezTo>
                  <a:cubicBezTo>
                    <a:pt x="2125" y="3417"/>
                    <a:pt x="2216" y="3361"/>
                    <a:pt x="2239" y="3252"/>
                  </a:cubicBezTo>
                  <a:lnTo>
                    <a:pt x="2638" y="1335"/>
                  </a:lnTo>
                  <a:lnTo>
                    <a:pt x="2801" y="2339"/>
                  </a:lnTo>
                  <a:cubicBezTo>
                    <a:pt x="2820" y="2440"/>
                    <a:pt x="2907" y="2512"/>
                    <a:pt x="3007" y="2512"/>
                  </a:cubicBezTo>
                  <a:lnTo>
                    <a:pt x="3800" y="2512"/>
                  </a:lnTo>
                  <a:cubicBezTo>
                    <a:pt x="3901" y="2512"/>
                    <a:pt x="3987" y="2445"/>
                    <a:pt x="4007" y="2344"/>
                  </a:cubicBezTo>
                  <a:lnTo>
                    <a:pt x="4098" y="1820"/>
                  </a:lnTo>
                  <a:lnTo>
                    <a:pt x="4353" y="2978"/>
                  </a:lnTo>
                  <a:cubicBezTo>
                    <a:pt x="4376" y="3083"/>
                    <a:pt x="4466" y="3140"/>
                    <a:pt x="4557" y="3140"/>
                  </a:cubicBezTo>
                  <a:cubicBezTo>
                    <a:pt x="4631" y="3140"/>
                    <a:pt x="4705" y="3102"/>
                    <a:pt x="4742" y="3021"/>
                  </a:cubicBezTo>
                  <a:lnTo>
                    <a:pt x="4996" y="2478"/>
                  </a:lnTo>
                  <a:lnTo>
                    <a:pt x="5669" y="2478"/>
                  </a:lnTo>
                  <a:cubicBezTo>
                    <a:pt x="5943" y="2478"/>
                    <a:pt x="5943" y="2070"/>
                    <a:pt x="5669" y="2070"/>
                  </a:cubicBezTo>
                  <a:lnTo>
                    <a:pt x="4867" y="2070"/>
                  </a:lnTo>
                  <a:cubicBezTo>
                    <a:pt x="4679" y="2070"/>
                    <a:pt x="4655" y="2253"/>
                    <a:pt x="4622" y="2305"/>
                  </a:cubicBezTo>
                  <a:lnTo>
                    <a:pt x="4276" y="739"/>
                  </a:lnTo>
                  <a:cubicBezTo>
                    <a:pt x="4252" y="631"/>
                    <a:pt x="4163" y="577"/>
                    <a:pt x="4074" y="577"/>
                  </a:cubicBezTo>
                  <a:cubicBezTo>
                    <a:pt x="3982" y="577"/>
                    <a:pt x="3889" y="634"/>
                    <a:pt x="3867" y="749"/>
                  </a:cubicBezTo>
                  <a:lnTo>
                    <a:pt x="3622" y="2109"/>
                  </a:lnTo>
                  <a:lnTo>
                    <a:pt x="3171" y="2109"/>
                  </a:lnTo>
                  <a:lnTo>
                    <a:pt x="2863" y="172"/>
                  </a:lnTo>
                  <a:cubicBezTo>
                    <a:pt x="2841" y="58"/>
                    <a:pt x="2749" y="0"/>
                    <a:pt x="265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7"/>
            <p:cNvSpPr/>
            <p:nvPr/>
          </p:nvSpPr>
          <p:spPr>
            <a:xfrm>
              <a:off x="6630645" y="2040338"/>
              <a:ext cx="368536" cy="246275"/>
            </a:xfrm>
            <a:custGeom>
              <a:avLst/>
              <a:gdLst/>
              <a:ahLst/>
              <a:cxnLst/>
              <a:rect l="l" t="t" r="r" b="b"/>
              <a:pathLst>
                <a:path w="14077" h="9407" extrusionOk="0">
                  <a:moveTo>
                    <a:pt x="4002" y="8748"/>
                  </a:moveTo>
                  <a:lnTo>
                    <a:pt x="4002" y="8993"/>
                  </a:lnTo>
                  <a:lnTo>
                    <a:pt x="1936" y="8993"/>
                  </a:lnTo>
                  <a:lnTo>
                    <a:pt x="1936" y="8748"/>
                  </a:lnTo>
                  <a:close/>
                  <a:moveTo>
                    <a:pt x="12135" y="8748"/>
                  </a:moveTo>
                  <a:lnTo>
                    <a:pt x="12135" y="8993"/>
                  </a:lnTo>
                  <a:lnTo>
                    <a:pt x="10074" y="8993"/>
                  </a:lnTo>
                  <a:lnTo>
                    <a:pt x="10074" y="8748"/>
                  </a:lnTo>
                  <a:close/>
                  <a:moveTo>
                    <a:pt x="668" y="0"/>
                  </a:moveTo>
                  <a:cubicBezTo>
                    <a:pt x="298" y="0"/>
                    <a:pt x="0" y="303"/>
                    <a:pt x="0" y="668"/>
                  </a:cubicBezTo>
                  <a:lnTo>
                    <a:pt x="0" y="8080"/>
                  </a:lnTo>
                  <a:cubicBezTo>
                    <a:pt x="0" y="8446"/>
                    <a:pt x="298" y="8748"/>
                    <a:pt x="668" y="8748"/>
                  </a:cubicBezTo>
                  <a:lnTo>
                    <a:pt x="1528" y="8748"/>
                  </a:lnTo>
                  <a:lnTo>
                    <a:pt x="1528" y="9200"/>
                  </a:lnTo>
                  <a:cubicBezTo>
                    <a:pt x="1528" y="9315"/>
                    <a:pt x="1619" y="9406"/>
                    <a:pt x="1730" y="9406"/>
                  </a:cubicBezTo>
                  <a:lnTo>
                    <a:pt x="4204" y="9406"/>
                  </a:lnTo>
                  <a:cubicBezTo>
                    <a:pt x="4319" y="9406"/>
                    <a:pt x="4411" y="9315"/>
                    <a:pt x="4411" y="9200"/>
                  </a:cubicBezTo>
                  <a:lnTo>
                    <a:pt x="4411" y="8748"/>
                  </a:lnTo>
                  <a:lnTo>
                    <a:pt x="9661" y="8748"/>
                  </a:lnTo>
                  <a:lnTo>
                    <a:pt x="9661" y="9200"/>
                  </a:lnTo>
                  <a:cubicBezTo>
                    <a:pt x="9661" y="9315"/>
                    <a:pt x="9753" y="9406"/>
                    <a:pt x="9868" y="9406"/>
                  </a:cubicBezTo>
                  <a:lnTo>
                    <a:pt x="12342" y="9406"/>
                  </a:lnTo>
                  <a:cubicBezTo>
                    <a:pt x="12457" y="9406"/>
                    <a:pt x="12549" y="9315"/>
                    <a:pt x="12549" y="9200"/>
                  </a:cubicBezTo>
                  <a:lnTo>
                    <a:pt x="12549" y="8748"/>
                  </a:lnTo>
                  <a:lnTo>
                    <a:pt x="13404" y="8748"/>
                  </a:lnTo>
                  <a:cubicBezTo>
                    <a:pt x="13774" y="8748"/>
                    <a:pt x="14071" y="8446"/>
                    <a:pt x="14071" y="8080"/>
                  </a:cubicBezTo>
                  <a:lnTo>
                    <a:pt x="14071" y="668"/>
                  </a:lnTo>
                  <a:cubicBezTo>
                    <a:pt x="14076" y="303"/>
                    <a:pt x="13778" y="0"/>
                    <a:pt x="13408" y="0"/>
                  </a:cubicBezTo>
                  <a:lnTo>
                    <a:pt x="9253" y="0"/>
                  </a:lnTo>
                  <a:cubicBezTo>
                    <a:pt x="8984" y="0"/>
                    <a:pt x="8984" y="413"/>
                    <a:pt x="9253" y="413"/>
                  </a:cubicBezTo>
                  <a:lnTo>
                    <a:pt x="13408" y="413"/>
                  </a:lnTo>
                  <a:cubicBezTo>
                    <a:pt x="13411" y="413"/>
                    <a:pt x="13414" y="413"/>
                    <a:pt x="13417" y="413"/>
                  </a:cubicBezTo>
                  <a:cubicBezTo>
                    <a:pt x="13552" y="413"/>
                    <a:pt x="13663" y="527"/>
                    <a:pt x="13663" y="668"/>
                  </a:cubicBezTo>
                  <a:lnTo>
                    <a:pt x="13663" y="8076"/>
                  </a:lnTo>
                  <a:cubicBezTo>
                    <a:pt x="13663" y="8215"/>
                    <a:pt x="13548" y="8330"/>
                    <a:pt x="13408" y="8330"/>
                  </a:cubicBezTo>
                  <a:lnTo>
                    <a:pt x="663" y="8330"/>
                  </a:lnTo>
                  <a:cubicBezTo>
                    <a:pt x="524" y="8330"/>
                    <a:pt x="409" y="8215"/>
                    <a:pt x="409" y="8076"/>
                  </a:cubicBezTo>
                  <a:lnTo>
                    <a:pt x="409" y="668"/>
                  </a:lnTo>
                  <a:cubicBezTo>
                    <a:pt x="409" y="527"/>
                    <a:pt x="519" y="413"/>
                    <a:pt x="655" y="413"/>
                  </a:cubicBezTo>
                  <a:cubicBezTo>
                    <a:pt x="658" y="413"/>
                    <a:pt x="661" y="413"/>
                    <a:pt x="663" y="413"/>
                  </a:cubicBezTo>
                  <a:lnTo>
                    <a:pt x="8359" y="413"/>
                  </a:lnTo>
                  <a:cubicBezTo>
                    <a:pt x="8633" y="413"/>
                    <a:pt x="8633" y="0"/>
                    <a:pt x="835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7"/>
            <p:cNvSpPr/>
            <p:nvPr/>
          </p:nvSpPr>
          <p:spPr>
            <a:xfrm>
              <a:off x="6655411" y="2068376"/>
              <a:ext cx="200146" cy="172709"/>
            </a:xfrm>
            <a:custGeom>
              <a:avLst/>
              <a:gdLst/>
              <a:ahLst/>
              <a:cxnLst/>
              <a:rect l="l" t="t" r="r" b="b"/>
              <a:pathLst>
                <a:path w="7645" h="6597" extrusionOk="0">
                  <a:moveTo>
                    <a:pt x="207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2047"/>
                  </a:lnTo>
                  <a:cubicBezTo>
                    <a:pt x="1" y="2184"/>
                    <a:pt x="104" y="2252"/>
                    <a:pt x="207" y="2252"/>
                  </a:cubicBezTo>
                  <a:cubicBezTo>
                    <a:pt x="311" y="2252"/>
                    <a:pt x="414" y="2184"/>
                    <a:pt x="414" y="2047"/>
                  </a:cubicBezTo>
                  <a:lnTo>
                    <a:pt x="414" y="414"/>
                  </a:lnTo>
                  <a:lnTo>
                    <a:pt x="7231" y="414"/>
                  </a:lnTo>
                  <a:lnTo>
                    <a:pt x="7231" y="6188"/>
                  </a:lnTo>
                  <a:lnTo>
                    <a:pt x="414" y="6188"/>
                  </a:lnTo>
                  <a:lnTo>
                    <a:pt x="414" y="2984"/>
                  </a:lnTo>
                  <a:cubicBezTo>
                    <a:pt x="414" y="2868"/>
                    <a:pt x="323" y="2777"/>
                    <a:pt x="207" y="2777"/>
                  </a:cubicBezTo>
                  <a:cubicBezTo>
                    <a:pt x="92" y="2777"/>
                    <a:pt x="1" y="2868"/>
                    <a:pt x="1" y="2984"/>
                  </a:cubicBezTo>
                  <a:lnTo>
                    <a:pt x="1" y="6395"/>
                  </a:lnTo>
                  <a:cubicBezTo>
                    <a:pt x="1" y="6505"/>
                    <a:pt x="92" y="6596"/>
                    <a:pt x="207" y="6596"/>
                  </a:cubicBezTo>
                  <a:lnTo>
                    <a:pt x="7442" y="6596"/>
                  </a:lnTo>
                  <a:cubicBezTo>
                    <a:pt x="7553" y="6596"/>
                    <a:pt x="7644" y="6505"/>
                    <a:pt x="7644" y="6395"/>
                  </a:cubicBezTo>
                  <a:lnTo>
                    <a:pt x="7644" y="207"/>
                  </a:lnTo>
                  <a:cubicBezTo>
                    <a:pt x="7644" y="92"/>
                    <a:pt x="7553" y="0"/>
                    <a:pt x="744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2" name="Google Shape;17812;p87"/>
          <p:cNvGrpSpPr/>
          <p:nvPr/>
        </p:nvGrpSpPr>
        <p:grpSpPr>
          <a:xfrm>
            <a:off x="6190455" y="1995046"/>
            <a:ext cx="368771" cy="336858"/>
            <a:chOff x="6190455" y="1995046"/>
            <a:chExt cx="368771" cy="336858"/>
          </a:xfrm>
        </p:grpSpPr>
        <p:sp>
          <p:nvSpPr>
            <p:cNvPr id="17813" name="Google Shape;17813;p87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889" y="0"/>
                  </a:moveTo>
                  <a:cubicBezTo>
                    <a:pt x="399" y="0"/>
                    <a:pt x="1" y="399"/>
                    <a:pt x="1" y="889"/>
                  </a:cubicBezTo>
                  <a:lnTo>
                    <a:pt x="1" y="8350"/>
                  </a:lnTo>
                  <a:cubicBezTo>
                    <a:pt x="1" y="8840"/>
                    <a:pt x="399" y="9238"/>
                    <a:pt x="889" y="9238"/>
                  </a:cubicBezTo>
                  <a:lnTo>
                    <a:pt x="6779" y="9238"/>
                  </a:lnTo>
                  <a:cubicBezTo>
                    <a:pt x="7183" y="9238"/>
                    <a:pt x="7538" y="8960"/>
                    <a:pt x="7639" y="8566"/>
                  </a:cubicBezTo>
                  <a:cubicBezTo>
                    <a:pt x="6361" y="7461"/>
                    <a:pt x="6371" y="5477"/>
                    <a:pt x="7663" y="4386"/>
                  </a:cubicBezTo>
                  <a:lnTo>
                    <a:pt x="7663" y="889"/>
                  </a:lnTo>
                  <a:cubicBezTo>
                    <a:pt x="7663" y="399"/>
                    <a:pt x="7264" y="0"/>
                    <a:pt x="677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7"/>
            <p:cNvSpPr/>
            <p:nvPr/>
          </p:nvSpPr>
          <p:spPr>
            <a:xfrm>
              <a:off x="6195979" y="2084477"/>
              <a:ext cx="200644" cy="241877"/>
            </a:xfrm>
            <a:custGeom>
              <a:avLst/>
              <a:gdLst/>
              <a:ahLst/>
              <a:cxnLst/>
              <a:rect l="l" t="t" r="r" b="b"/>
              <a:pathLst>
                <a:path w="7664" h="9239" extrusionOk="0">
                  <a:moveTo>
                    <a:pt x="5" y="7466"/>
                  </a:moveTo>
                  <a:cubicBezTo>
                    <a:pt x="5" y="7472"/>
                    <a:pt x="5" y="7478"/>
                    <a:pt x="5" y="7483"/>
                  </a:cubicBezTo>
                  <a:lnTo>
                    <a:pt x="5" y="7483"/>
                  </a:lnTo>
                  <a:lnTo>
                    <a:pt x="5" y="7466"/>
                  </a:lnTo>
                  <a:close/>
                  <a:moveTo>
                    <a:pt x="6116" y="0"/>
                  </a:moveTo>
                  <a:cubicBezTo>
                    <a:pt x="6611" y="0"/>
                    <a:pt x="7010" y="399"/>
                    <a:pt x="7010" y="889"/>
                  </a:cubicBezTo>
                  <a:lnTo>
                    <a:pt x="7010" y="3940"/>
                  </a:lnTo>
                  <a:cubicBezTo>
                    <a:pt x="7005" y="4079"/>
                    <a:pt x="6957" y="4209"/>
                    <a:pt x="6870" y="4314"/>
                  </a:cubicBezTo>
                  <a:cubicBezTo>
                    <a:pt x="6597" y="4641"/>
                    <a:pt x="6385" y="5011"/>
                    <a:pt x="6251" y="5414"/>
                  </a:cubicBezTo>
                  <a:cubicBezTo>
                    <a:pt x="5953" y="6101"/>
                    <a:pt x="5953" y="6880"/>
                    <a:pt x="6251" y="7571"/>
                  </a:cubicBezTo>
                  <a:cubicBezTo>
                    <a:pt x="6251" y="7571"/>
                    <a:pt x="6251" y="7571"/>
                    <a:pt x="6251" y="7576"/>
                  </a:cubicBezTo>
                  <a:cubicBezTo>
                    <a:pt x="6385" y="7956"/>
                    <a:pt x="6107" y="8355"/>
                    <a:pt x="5698" y="8355"/>
                  </a:cubicBezTo>
                  <a:lnTo>
                    <a:pt x="894" y="8355"/>
                  </a:lnTo>
                  <a:cubicBezTo>
                    <a:pt x="405" y="8355"/>
                    <a:pt x="10" y="7970"/>
                    <a:pt x="5" y="7483"/>
                  </a:cubicBezTo>
                  <a:lnTo>
                    <a:pt x="5" y="7483"/>
                  </a:lnTo>
                  <a:lnTo>
                    <a:pt x="5" y="8355"/>
                  </a:lnTo>
                  <a:cubicBezTo>
                    <a:pt x="1" y="8842"/>
                    <a:pt x="395" y="9238"/>
                    <a:pt x="885" y="9238"/>
                  </a:cubicBezTo>
                  <a:cubicBezTo>
                    <a:pt x="888" y="9238"/>
                    <a:pt x="891" y="9238"/>
                    <a:pt x="894" y="9238"/>
                  </a:cubicBezTo>
                  <a:lnTo>
                    <a:pt x="6779" y="9238"/>
                  </a:lnTo>
                  <a:cubicBezTo>
                    <a:pt x="6784" y="9239"/>
                    <a:pt x="6789" y="9239"/>
                    <a:pt x="6794" y="9239"/>
                  </a:cubicBezTo>
                  <a:cubicBezTo>
                    <a:pt x="7062" y="9239"/>
                    <a:pt x="7320" y="9110"/>
                    <a:pt x="7480" y="8893"/>
                  </a:cubicBezTo>
                  <a:cubicBezTo>
                    <a:pt x="7480" y="8888"/>
                    <a:pt x="7485" y="8888"/>
                    <a:pt x="7485" y="8888"/>
                  </a:cubicBezTo>
                  <a:lnTo>
                    <a:pt x="7504" y="8859"/>
                  </a:lnTo>
                  <a:cubicBezTo>
                    <a:pt x="7509" y="8859"/>
                    <a:pt x="7509" y="8859"/>
                    <a:pt x="7509" y="8854"/>
                  </a:cubicBezTo>
                  <a:cubicBezTo>
                    <a:pt x="7514" y="8845"/>
                    <a:pt x="7519" y="8840"/>
                    <a:pt x="7524" y="8830"/>
                  </a:cubicBezTo>
                  <a:cubicBezTo>
                    <a:pt x="7524" y="8830"/>
                    <a:pt x="7524" y="8825"/>
                    <a:pt x="7529" y="8821"/>
                  </a:cubicBezTo>
                  <a:cubicBezTo>
                    <a:pt x="7533" y="8821"/>
                    <a:pt x="7538" y="8806"/>
                    <a:pt x="7543" y="8801"/>
                  </a:cubicBezTo>
                  <a:cubicBezTo>
                    <a:pt x="7543" y="8792"/>
                    <a:pt x="7543" y="8792"/>
                    <a:pt x="7548" y="8792"/>
                  </a:cubicBezTo>
                  <a:cubicBezTo>
                    <a:pt x="7548" y="8782"/>
                    <a:pt x="7553" y="8772"/>
                    <a:pt x="7562" y="8768"/>
                  </a:cubicBezTo>
                  <a:cubicBezTo>
                    <a:pt x="7562" y="8763"/>
                    <a:pt x="7562" y="8763"/>
                    <a:pt x="7567" y="8753"/>
                  </a:cubicBezTo>
                  <a:cubicBezTo>
                    <a:pt x="7572" y="8748"/>
                    <a:pt x="7572" y="8739"/>
                    <a:pt x="7577" y="8734"/>
                  </a:cubicBezTo>
                  <a:cubicBezTo>
                    <a:pt x="7577" y="8729"/>
                    <a:pt x="7577" y="8724"/>
                    <a:pt x="7581" y="8720"/>
                  </a:cubicBezTo>
                  <a:cubicBezTo>
                    <a:pt x="7586" y="8715"/>
                    <a:pt x="7586" y="8705"/>
                    <a:pt x="7591" y="8700"/>
                  </a:cubicBezTo>
                  <a:cubicBezTo>
                    <a:pt x="7596" y="8691"/>
                    <a:pt x="7596" y="8686"/>
                    <a:pt x="7596" y="8686"/>
                  </a:cubicBezTo>
                  <a:cubicBezTo>
                    <a:pt x="7601" y="8676"/>
                    <a:pt x="7601" y="8672"/>
                    <a:pt x="7605" y="8662"/>
                  </a:cubicBezTo>
                  <a:cubicBezTo>
                    <a:pt x="7605" y="8662"/>
                    <a:pt x="7605" y="8652"/>
                    <a:pt x="7610" y="8652"/>
                  </a:cubicBezTo>
                  <a:cubicBezTo>
                    <a:pt x="7610" y="8643"/>
                    <a:pt x="7615" y="8633"/>
                    <a:pt x="7615" y="8624"/>
                  </a:cubicBezTo>
                  <a:cubicBezTo>
                    <a:pt x="7620" y="8624"/>
                    <a:pt x="7620" y="8619"/>
                    <a:pt x="7620" y="8614"/>
                  </a:cubicBezTo>
                  <a:lnTo>
                    <a:pt x="7629" y="8575"/>
                  </a:lnTo>
                  <a:lnTo>
                    <a:pt x="7538" y="8499"/>
                  </a:lnTo>
                  <a:lnTo>
                    <a:pt x="7529" y="8489"/>
                  </a:lnTo>
                  <a:lnTo>
                    <a:pt x="7447" y="8407"/>
                  </a:lnTo>
                  <a:lnTo>
                    <a:pt x="7437" y="8393"/>
                  </a:lnTo>
                  <a:cubicBezTo>
                    <a:pt x="7408" y="8364"/>
                    <a:pt x="7384" y="8335"/>
                    <a:pt x="7356" y="8306"/>
                  </a:cubicBezTo>
                  <a:cubicBezTo>
                    <a:pt x="7356" y="8306"/>
                    <a:pt x="7351" y="8302"/>
                    <a:pt x="7351" y="8297"/>
                  </a:cubicBezTo>
                  <a:cubicBezTo>
                    <a:pt x="7322" y="8268"/>
                    <a:pt x="7298" y="8239"/>
                    <a:pt x="7274" y="8206"/>
                  </a:cubicBezTo>
                  <a:cubicBezTo>
                    <a:pt x="6352" y="7038"/>
                    <a:pt x="6520" y="5352"/>
                    <a:pt x="7653" y="4396"/>
                  </a:cubicBezTo>
                  <a:lnTo>
                    <a:pt x="7653" y="899"/>
                  </a:lnTo>
                  <a:cubicBezTo>
                    <a:pt x="7663" y="409"/>
                    <a:pt x="7269" y="0"/>
                    <a:pt x="677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7"/>
            <p:cNvSpPr/>
            <p:nvPr/>
          </p:nvSpPr>
          <p:spPr>
            <a:xfrm>
              <a:off x="6241506" y="2062852"/>
              <a:ext cx="109956" cy="21651"/>
            </a:xfrm>
            <a:custGeom>
              <a:avLst/>
              <a:gdLst/>
              <a:ahLst/>
              <a:cxnLst/>
              <a:rect l="l" t="t" r="r" b="b"/>
              <a:pathLst>
                <a:path w="4200" h="827" extrusionOk="0">
                  <a:moveTo>
                    <a:pt x="1" y="0"/>
                  </a:moveTo>
                  <a:lnTo>
                    <a:pt x="1" y="826"/>
                  </a:lnTo>
                  <a:lnTo>
                    <a:pt x="4199" y="826"/>
                  </a:lnTo>
                  <a:lnTo>
                    <a:pt x="41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7"/>
            <p:cNvSpPr/>
            <p:nvPr/>
          </p:nvSpPr>
          <p:spPr>
            <a:xfrm>
              <a:off x="6323004" y="2062852"/>
              <a:ext cx="28327" cy="21651"/>
            </a:xfrm>
            <a:custGeom>
              <a:avLst/>
              <a:gdLst/>
              <a:ahLst/>
              <a:cxnLst/>
              <a:rect l="l" t="t" r="r" b="b"/>
              <a:pathLst>
                <a:path w="1082" h="827" extrusionOk="0">
                  <a:moveTo>
                    <a:pt x="1" y="0"/>
                  </a:moveTo>
                  <a:lnTo>
                    <a:pt x="1" y="826"/>
                  </a:lnTo>
                  <a:lnTo>
                    <a:pt x="1082" y="826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7"/>
            <p:cNvSpPr/>
            <p:nvPr/>
          </p:nvSpPr>
          <p:spPr>
            <a:xfrm>
              <a:off x="6218624" y="2000701"/>
              <a:ext cx="155588" cy="62282"/>
            </a:xfrm>
            <a:custGeom>
              <a:avLst/>
              <a:gdLst/>
              <a:ahLst/>
              <a:cxnLst/>
              <a:rect l="l" t="t" r="r" b="b"/>
              <a:pathLst>
                <a:path w="5943" h="2379" extrusionOk="0">
                  <a:moveTo>
                    <a:pt x="0" y="1"/>
                  </a:moveTo>
                  <a:lnTo>
                    <a:pt x="0" y="1187"/>
                  </a:lnTo>
                  <a:lnTo>
                    <a:pt x="0" y="2379"/>
                  </a:lnTo>
                  <a:lnTo>
                    <a:pt x="5943" y="2379"/>
                  </a:lnTo>
                  <a:lnTo>
                    <a:pt x="59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7"/>
            <p:cNvSpPr/>
            <p:nvPr/>
          </p:nvSpPr>
          <p:spPr>
            <a:xfrm>
              <a:off x="6334968" y="2000701"/>
              <a:ext cx="39375" cy="62282"/>
            </a:xfrm>
            <a:custGeom>
              <a:avLst/>
              <a:gdLst/>
              <a:ahLst/>
              <a:cxnLst/>
              <a:rect l="l" t="t" r="r" b="b"/>
              <a:pathLst>
                <a:path w="1504" h="2379" extrusionOk="0">
                  <a:moveTo>
                    <a:pt x="0" y="1"/>
                  </a:moveTo>
                  <a:lnTo>
                    <a:pt x="0" y="2379"/>
                  </a:lnTo>
                  <a:lnTo>
                    <a:pt x="1504" y="2379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7"/>
            <p:cNvSpPr/>
            <p:nvPr/>
          </p:nvSpPr>
          <p:spPr>
            <a:xfrm>
              <a:off x="6231452" y="2145084"/>
              <a:ext cx="125297" cy="120559"/>
            </a:xfrm>
            <a:custGeom>
              <a:avLst/>
              <a:gdLst/>
              <a:ahLst/>
              <a:cxnLst/>
              <a:rect l="l" t="t" r="r" b="b"/>
              <a:pathLst>
                <a:path w="4786" h="4605" extrusionOk="0">
                  <a:moveTo>
                    <a:pt x="2484" y="1"/>
                  </a:moveTo>
                  <a:cubicBezTo>
                    <a:pt x="1552" y="1"/>
                    <a:pt x="711" y="563"/>
                    <a:pt x="356" y="1423"/>
                  </a:cubicBezTo>
                  <a:cubicBezTo>
                    <a:pt x="0" y="2283"/>
                    <a:pt x="197" y="3272"/>
                    <a:pt x="855" y="3931"/>
                  </a:cubicBezTo>
                  <a:cubicBezTo>
                    <a:pt x="1296" y="4371"/>
                    <a:pt x="1885" y="4605"/>
                    <a:pt x="2484" y="4605"/>
                  </a:cubicBezTo>
                  <a:cubicBezTo>
                    <a:pt x="2780" y="4605"/>
                    <a:pt x="3079" y="4548"/>
                    <a:pt x="3363" y="4430"/>
                  </a:cubicBezTo>
                  <a:cubicBezTo>
                    <a:pt x="4223" y="4075"/>
                    <a:pt x="4785" y="3234"/>
                    <a:pt x="4785" y="2302"/>
                  </a:cubicBezTo>
                  <a:cubicBezTo>
                    <a:pt x="4785" y="1034"/>
                    <a:pt x="3752" y="1"/>
                    <a:pt x="248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7"/>
            <p:cNvSpPr/>
            <p:nvPr/>
          </p:nvSpPr>
          <p:spPr>
            <a:xfrm>
              <a:off x="6246794" y="2155791"/>
              <a:ext cx="119014" cy="109904"/>
            </a:xfrm>
            <a:custGeom>
              <a:avLst/>
              <a:gdLst/>
              <a:ahLst/>
              <a:cxnLst/>
              <a:rect l="l" t="t" r="r" b="b"/>
              <a:pathLst>
                <a:path w="4546" h="4198" extrusionOk="0">
                  <a:moveTo>
                    <a:pt x="3205" y="0"/>
                  </a:moveTo>
                  <a:lnTo>
                    <a:pt x="3205" y="0"/>
                  </a:lnTo>
                  <a:cubicBezTo>
                    <a:pt x="3834" y="913"/>
                    <a:pt x="3724" y="2148"/>
                    <a:pt x="2936" y="2931"/>
                  </a:cubicBezTo>
                  <a:cubicBezTo>
                    <a:pt x="2492" y="3377"/>
                    <a:pt x="1903" y="3606"/>
                    <a:pt x="1309" y="3606"/>
                  </a:cubicBezTo>
                  <a:cubicBezTo>
                    <a:pt x="855" y="3606"/>
                    <a:pt x="398" y="3472"/>
                    <a:pt x="0" y="3200"/>
                  </a:cubicBezTo>
                  <a:lnTo>
                    <a:pt x="0" y="3200"/>
                  </a:lnTo>
                  <a:cubicBezTo>
                    <a:pt x="453" y="3857"/>
                    <a:pt x="1173" y="4197"/>
                    <a:pt x="1899" y="4197"/>
                  </a:cubicBezTo>
                  <a:cubicBezTo>
                    <a:pt x="2484" y="4197"/>
                    <a:pt x="3072" y="3976"/>
                    <a:pt x="3527" y="3522"/>
                  </a:cubicBezTo>
                  <a:cubicBezTo>
                    <a:pt x="4545" y="2503"/>
                    <a:pt x="4391" y="817"/>
                    <a:pt x="320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7"/>
            <p:cNvSpPr/>
            <p:nvPr/>
          </p:nvSpPr>
          <p:spPr>
            <a:xfrm>
              <a:off x="6365389" y="2182312"/>
              <a:ext cx="149828" cy="144016"/>
            </a:xfrm>
            <a:custGeom>
              <a:avLst/>
              <a:gdLst/>
              <a:ahLst/>
              <a:cxnLst/>
              <a:rect l="l" t="t" r="r" b="b"/>
              <a:pathLst>
                <a:path w="5723" h="5501" extrusionOk="0">
                  <a:moveTo>
                    <a:pt x="2970" y="1"/>
                  </a:moveTo>
                  <a:cubicBezTo>
                    <a:pt x="1855" y="1"/>
                    <a:pt x="851" y="669"/>
                    <a:pt x="423" y="1697"/>
                  </a:cubicBezTo>
                  <a:cubicBezTo>
                    <a:pt x="1" y="2725"/>
                    <a:pt x="236" y="3911"/>
                    <a:pt x="1024" y="4699"/>
                  </a:cubicBezTo>
                  <a:cubicBezTo>
                    <a:pt x="1550" y="5222"/>
                    <a:pt x="2252" y="5501"/>
                    <a:pt x="2967" y="5501"/>
                  </a:cubicBezTo>
                  <a:cubicBezTo>
                    <a:pt x="3322" y="5501"/>
                    <a:pt x="3680" y="5432"/>
                    <a:pt x="4022" y="5290"/>
                  </a:cubicBezTo>
                  <a:cubicBezTo>
                    <a:pt x="5050" y="4867"/>
                    <a:pt x="5722" y="3863"/>
                    <a:pt x="5722" y="2749"/>
                  </a:cubicBezTo>
                  <a:cubicBezTo>
                    <a:pt x="5717" y="1231"/>
                    <a:pt x="4488" y="1"/>
                    <a:pt x="2970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7"/>
            <p:cNvSpPr/>
            <p:nvPr/>
          </p:nvSpPr>
          <p:spPr>
            <a:xfrm>
              <a:off x="6385757" y="2196920"/>
              <a:ext cx="139147" cy="129460"/>
            </a:xfrm>
            <a:custGeom>
              <a:avLst/>
              <a:gdLst/>
              <a:ahLst/>
              <a:cxnLst/>
              <a:rect l="l" t="t" r="r" b="b"/>
              <a:pathLst>
                <a:path w="5315" h="4945" extrusionOk="0">
                  <a:moveTo>
                    <a:pt x="3854" y="0"/>
                  </a:moveTo>
                  <a:lnTo>
                    <a:pt x="3854" y="0"/>
                  </a:lnTo>
                  <a:cubicBezTo>
                    <a:pt x="4685" y="1095"/>
                    <a:pt x="4579" y="2638"/>
                    <a:pt x="3609" y="3613"/>
                  </a:cubicBezTo>
                  <a:cubicBezTo>
                    <a:pt x="3074" y="4145"/>
                    <a:pt x="2368" y="4417"/>
                    <a:pt x="1660" y="4417"/>
                  </a:cubicBezTo>
                  <a:cubicBezTo>
                    <a:pt x="1077" y="4417"/>
                    <a:pt x="493" y="4233"/>
                    <a:pt x="1" y="3858"/>
                  </a:cubicBezTo>
                  <a:lnTo>
                    <a:pt x="1" y="3858"/>
                  </a:lnTo>
                  <a:cubicBezTo>
                    <a:pt x="545" y="4576"/>
                    <a:pt x="1366" y="4945"/>
                    <a:pt x="2193" y="4945"/>
                  </a:cubicBezTo>
                  <a:cubicBezTo>
                    <a:pt x="2892" y="4945"/>
                    <a:pt x="3596" y="4681"/>
                    <a:pt x="4137" y="4141"/>
                  </a:cubicBezTo>
                  <a:cubicBezTo>
                    <a:pt x="5314" y="2959"/>
                    <a:pt x="5184" y="1009"/>
                    <a:pt x="3854" y="0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7"/>
            <p:cNvSpPr/>
            <p:nvPr/>
          </p:nvSpPr>
          <p:spPr>
            <a:xfrm>
              <a:off x="6393690" y="2204329"/>
              <a:ext cx="108202" cy="108202"/>
            </a:xfrm>
            <a:custGeom>
              <a:avLst/>
              <a:gdLst/>
              <a:ahLst/>
              <a:cxnLst/>
              <a:rect l="l" t="t" r="r" b="b"/>
              <a:pathLst>
                <a:path w="4133" h="4133" extrusionOk="0">
                  <a:moveTo>
                    <a:pt x="3882" y="1"/>
                  </a:moveTo>
                  <a:cubicBezTo>
                    <a:pt x="3868" y="10"/>
                    <a:pt x="3849" y="20"/>
                    <a:pt x="3834" y="34"/>
                  </a:cubicBezTo>
                  <a:lnTo>
                    <a:pt x="39" y="3829"/>
                  </a:lnTo>
                  <a:cubicBezTo>
                    <a:pt x="25" y="3849"/>
                    <a:pt x="10" y="3863"/>
                    <a:pt x="1" y="3882"/>
                  </a:cubicBezTo>
                  <a:cubicBezTo>
                    <a:pt x="106" y="3973"/>
                    <a:pt x="222" y="4055"/>
                    <a:pt x="337" y="4132"/>
                  </a:cubicBezTo>
                  <a:lnTo>
                    <a:pt x="4132" y="337"/>
                  </a:lnTo>
                  <a:cubicBezTo>
                    <a:pt x="4055" y="217"/>
                    <a:pt x="3973" y="106"/>
                    <a:pt x="3882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7"/>
            <p:cNvSpPr/>
            <p:nvPr/>
          </p:nvSpPr>
          <p:spPr>
            <a:xfrm>
              <a:off x="6442228" y="2092279"/>
              <a:ext cx="111474" cy="212555"/>
            </a:xfrm>
            <a:custGeom>
              <a:avLst/>
              <a:gdLst/>
              <a:ahLst/>
              <a:cxnLst/>
              <a:rect l="l" t="t" r="r" b="b"/>
              <a:pathLst>
                <a:path w="4258" h="8119" extrusionOk="0">
                  <a:moveTo>
                    <a:pt x="2184" y="1"/>
                  </a:moveTo>
                  <a:cubicBezTo>
                    <a:pt x="1980" y="1"/>
                    <a:pt x="1787" y="20"/>
                    <a:pt x="1762" y="20"/>
                  </a:cubicBezTo>
                  <a:cubicBezTo>
                    <a:pt x="1760" y="20"/>
                    <a:pt x="1759" y="20"/>
                    <a:pt x="1759" y="19"/>
                  </a:cubicBezTo>
                  <a:cubicBezTo>
                    <a:pt x="741" y="197"/>
                    <a:pt x="1" y="1081"/>
                    <a:pt x="6" y="2109"/>
                  </a:cubicBezTo>
                  <a:lnTo>
                    <a:pt x="6" y="3440"/>
                  </a:lnTo>
                  <a:lnTo>
                    <a:pt x="35" y="3440"/>
                  </a:lnTo>
                  <a:cubicBezTo>
                    <a:pt x="1139" y="3440"/>
                    <a:pt x="2139" y="4103"/>
                    <a:pt x="2571" y="5121"/>
                  </a:cubicBezTo>
                  <a:cubicBezTo>
                    <a:pt x="2999" y="6145"/>
                    <a:pt x="2773" y="7321"/>
                    <a:pt x="1999" y="8114"/>
                  </a:cubicBezTo>
                  <a:cubicBezTo>
                    <a:pt x="2043" y="8114"/>
                    <a:pt x="2086" y="8119"/>
                    <a:pt x="2129" y="8119"/>
                  </a:cubicBezTo>
                  <a:cubicBezTo>
                    <a:pt x="3306" y="8119"/>
                    <a:pt x="4257" y="7168"/>
                    <a:pt x="4257" y="5991"/>
                  </a:cubicBezTo>
                  <a:lnTo>
                    <a:pt x="4257" y="2114"/>
                  </a:lnTo>
                  <a:cubicBezTo>
                    <a:pt x="4257" y="1081"/>
                    <a:pt x="3517" y="202"/>
                    <a:pt x="2504" y="24"/>
                  </a:cubicBezTo>
                  <a:cubicBezTo>
                    <a:pt x="2411" y="6"/>
                    <a:pt x="2296" y="1"/>
                    <a:pt x="2184" y="1"/>
                  </a:cubicBezTo>
                  <a:close/>
                </a:path>
              </a:pathLst>
            </a:custGeom>
            <a:solidFill>
              <a:srgbClr val="B5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7"/>
            <p:cNvSpPr/>
            <p:nvPr/>
          </p:nvSpPr>
          <p:spPr>
            <a:xfrm>
              <a:off x="6487650" y="2092907"/>
              <a:ext cx="66052" cy="211927"/>
            </a:xfrm>
            <a:custGeom>
              <a:avLst/>
              <a:gdLst/>
              <a:ahLst/>
              <a:cxnLst/>
              <a:rect l="l" t="t" r="r" b="b"/>
              <a:pathLst>
                <a:path w="2523" h="8095" extrusionOk="0">
                  <a:moveTo>
                    <a:pt x="0" y="0"/>
                  </a:moveTo>
                  <a:cubicBezTo>
                    <a:pt x="999" y="192"/>
                    <a:pt x="1730" y="1067"/>
                    <a:pt x="1730" y="2090"/>
                  </a:cubicBezTo>
                  <a:lnTo>
                    <a:pt x="1730" y="5967"/>
                  </a:lnTo>
                  <a:cubicBezTo>
                    <a:pt x="1730" y="6836"/>
                    <a:pt x="1206" y="7615"/>
                    <a:pt x="399" y="7936"/>
                  </a:cubicBezTo>
                  <a:cubicBezTo>
                    <a:pt x="356" y="7989"/>
                    <a:pt x="308" y="8042"/>
                    <a:pt x="264" y="8090"/>
                  </a:cubicBezTo>
                  <a:cubicBezTo>
                    <a:pt x="308" y="8095"/>
                    <a:pt x="351" y="8095"/>
                    <a:pt x="399" y="8095"/>
                  </a:cubicBezTo>
                  <a:cubicBezTo>
                    <a:pt x="1571" y="8095"/>
                    <a:pt x="2522" y="7144"/>
                    <a:pt x="2522" y="5967"/>
                  </a:cubicBezTo>
                  <a:lnTo>
                    <a:pt x="2522" y="2090"/>
                  </a:lnTo>
                  <a:cubicBezTo>
                    <a:pt x="2517" y="1062"/>
                    <a:pt x="1778" y="183"/>
                    <a:pt x="76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7"/>
            <p:cNvSpPr/>
            <p:nvPr/>
          </p:nvSpPr>
          <p:spPr>
            <a:xfrm>
              <a:off x="6488514" y="2198412"/>
              <a:ext cx="65188" cy="106422"/>
            </a:xfrm>
            <a:custGeom>
              <a:avLst/>
              <a:gdLst/>
              <a:ahLst/>
              <a:cxnLst/>
              <a:rect l="l" t="t" r="r" b="b"/>
              <a:pathLst>
                <a:path w="2490" h="4065" extrusionOk="0">
                  <a:moveTo>
                    <a:pt x="1" y="1"/>
                  </a:moveTo>
                  <a:cubicBezTo>
                    <a:pt x="1259" y="1019"/>
                    <a:pt x="1365" y="2902"/>
                    <a:pt x="231" y="4060"/>
                  </a:cubicBezTo>
                  <a:cubicBezTo>
                    <a:pt x="275" y="4065"/>
                    <a:pt x="318" y="4065"/>
                    <a:pt x="361" y="4065"/>
                  </a:cubicBezTo>
                  <a:cubicBezTo>
                    <a:pt x="1538" y="4065"/>
                    <a:pt x="2489" y="3114"/>
                    <a:pt x="2489" y="1937"/>
                  </a:cubicBezTo>
                  <a:lnTo>
                    <a:pt x="2489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7"/>
            <p:cNvSpPr/>
            <p:nvPr/>
          </p:nvSpPr>
          <p:spPr>
            <a:xfrm>
              <a:off x="6494692" y="2198281"/>
              <a:ext cx="59141" cy="106448"/>
            </a:xfrm>
            <a:custGeom>
              <a:avLst/>
              <a:gdLst/>
              <a:ahLst/>
              <a:cxnLst/>
              <a:rect l="l" t="t" r="r" b="b"/>
              <a:pathLst>
                <a:path w="2259" h="4066" extrusionOk="0">
                  <a:moveTo>
                    <a:pt x="1465" y="1"/>
                  </a:moveTo>
                  <a:lnTo>
                    <a:pt x="1465" y="1942"/>
                  </a:lnTo>
                  <a:lnTo>
                    <a:pt x="1461" y="1942"/>
                  </a:lnTo>
                  <a:cubicBezTo>
                    <a:pt x="1461" y="2811"/>
                    <a:pt x="937" y="3590"/>
                    <a:pt x="135" y="3916"/>
                  </a:cubicBezTo>
                  <a:cubicBezTo>
                    <a:pt x="115" y="3935"/>
                    <a:pt x="91" y="3959"/>
                    <a:pt x="72" y="3983"/>
                  </a:cubicBezTo>
                  <a:lnTo>
                    <a:pt x="58" y="3998"/>
                  </a:lnTo>
                  <a:cubicBezTo>
                    <a:pt x="39" y="4017"/>
                    <a:pt x="19" y="4041"/>
                    <a:pt x="0" y="4060"/>
                  </a:cubicBezTo>
                  <a:cubicBezTo>
                    <a:pt x="43" y="4065"/>
                    <a:pt x="87" y="4065"/>
                    <a:pt x="130" y="4065"/>
                  </a:cubicBezTo>
                  <a:cubicBezTo>
                    <a:pt x="1307" y="4065"/>
                    <a:pt x="2258" y="3114"/>
                    <a:pt x="2258" y="1942"/>
                  </a:cubicBezTo>
                  <a:lnTo>
                    <a:pt x="225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7"/>
            <p:cNvSpPr/>
            <p:nvPr/>
          </p:nvSpPr>
          <p:spPr>
            <a:xfrm>
              <a:off x="6261036" y="2172573"/>
              <a:ext cx="70895" cy="65555"/>
            </a:xfrm>
            <a:custGeom>
              <a:avLst/>
              <a:gdLst/>
              <a:ahLst/>
              <a:cxnLst/>
              <a:rect l="l" t="t" r="r" b="b"/>
              <a:pathLst>
                <a:path w="2708" h="2504" extrusionOk="0">
                  <a:moveTo>
                    <a:pt x="1354" y="1"/>
                  </a:moveTo>
                  <a:cubicBezTo>
                    <a:pt x="1253" y="1"/>
                    <a:pt x="1152" y="65"/>
                    <a:pt x="1143" y="195"/>
                  </a:cubicBezTo>
                  <a:lnTo>
                    <a:pt x="1143" y="1041"/>
                  </a:lnTo>
                  <a:lnTo>
                    <a:pt x="297" y="1041"/>
                  </a:lnTo>
                  <a:cubicBezTo>
                    <a:pt x="291" y="1040"/>
                    <a:pt x="285" y="1040"/>
                    <a:pt x="279" y="1040"/>
                  </a:cubicBezTo>
                  <a:cubicBezTo>
                    <a:pt x="2" y="1040"/>
                    <a:pt x="0" y="1464"/>
                    <a:pt x="275" y="1464"/>
                  </a:cubicBezTo>
                  <a:cubicBezTo>
                    <a:pt x="282" y="1464"/>
                    <a:pt x="290" y="1464"/>
                    <a:pt x="297" y="1463"/>
                  </a:cubicBezTo>
                  <a:lnTo>
                    <a:pt x="1143" y="1463"/>
                  </a:lnTo>
                  <a:lnTo>
                    <a:pt x="1143" y="2309"/>
                  </a:lnTo>
                  <a:cubicBezTo>
                    <a:pt x="1152" y="2439"/>
                    <a:pt x="1253" y="2503"/>
                    <a:pt x="1354" y="2503"/>
                  </a:cubicBezTo>
                  <a:cubicBezTo>
                    <a:pt x="1455" y="2503"/>
                    <a:pt x="1556" y="2439"/>
                    <a:pt x="1565" y="2309"/>
                  </a:cubicBezTo>
                  <a:lnTo>
                    <a:pt x="1565" y="1463"/>
                  </a:lnTo>
                  <a:lnTo>
                    <a:pt x="2411" y="1463"/>
                  </a:lnTo>
                  <a:cubicBezTo>
                    <a:pt x="2419" y="1464"/>
                    <a:pt x="2426" y="1464"/>
                    <a:pt x="2433" y="1464"/>
                  </a:cubicBezTo>
                  <a:cubicBezTo>
                    <a:pt x="2708" y="1464"/>
                    <a:pt x="2706" y="1040"/>
                    <a:pt x="2429" y="1040"/>
                  </a:cubicBezTo>
                  <a:cubicBezTo>
                    <a:pt x="2423" y="1040"/>
                    <a:pt x="2417" y="1040"/>
                    <a:pt x="2411" y="1041"/>
                  </a:cubicBezTo>
                  <a:lnTo>
                    <a:pt x="1565" y="1041"/>
                  </a:lnTo>
                  <a:lnTo>
                    <a:pt x="1565" y="195"/>
                  </a:lnTo>
                  <a:cubicBezTo>
                    <a:pt x="1556" y="65"/>
                    <a:pt x="1455" y="1"/>
                    <a:pt x="135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7"/>
            <p:cNvSpPr/>
            <p:nvPr/>
          </p:nvSpPr>
          <p:spPr>
            <a:xfrm>
              <a:off x="6225274" y="2139429"/>
              <a:ext cx="137000" cy="131712"/>
            </a:xfrm>
            <a:custGeom>
              <a:avLst/>
              <a:gdLst/>
              <a:ahLst/>
              <a:cxnLst/>
              <a:rect l="l" t="t" r="r" b="b"/>
              <a:pathLst>
                <a:path w="5233" h="5031" extrusionOk="0">
                  <a:moveTo>
                    <a:pt x="2717" y="431"/>
                  </a:moveTo>
                  <a:cubicBezTo>
                    <a:pt x="2986" y="431"/>
                    <a:pt x="3258" y="483"/>
                    <a:pt x="3517" y="592"/>
                  </a:cubicBezTo>
                  <a:cubicBezTo>
                    <a:pt x="4296" y="913"/>
                    <a:pt x="4805" y="1677"/>
                    <a:pt x="4810" y="2523"/>
                  </a:cubicBezTo>
                  <a:cubicBezTo>
                    <a:pt x="4805" y="3676"/>
                    <a:pt x="3873" y="4613"/>
                    <a:pt x="2720" y="4613"/>
                  </a:cubicBezTo>
                  <a:cubicBezTo>
                    <a:pt x="1874" y="4613"/>
                    <a:pt x="1111" y="4103"/>
                    <a:pt x="784" y="3325"/>
                  </a:cubicBezTo>
                  <a:cubicBezTo>
                    <a:pt x="462" y="2542"/>
                    <a:pt x="640" y="1644"/>
                    <a:pt x="1236" y="1043"/>
                  </a:cubicBezTo>
                  <a:cubicBezTo>
                    <a:pt x="1637" y="645"/>
                    <a:pt x="2172" y="431"/>
                    <a:pt x="2717" y="431"/>
                  </a:cubicBezTo>
                  <a:close/>
                  <a:moveTo>
                    <a:pt x="2714" y="1"/>
                  </a:moveTo>
                  <a:cubicBezTo>
                    <a:pt x="2060" y="1"/>
                    <a:pt x="1419" y="255"/>
                    <a:pt x="938" y="736"/>
                  </a:cubicBezTo>
                  <a:cubicBezTo>
                    <a:pt x="217" y="1456"/>
                    <a:pt x="1" y="2537"/>
                    <a:pt x="390" y="3479"/>
                  </a:cubicBezTo>
                  <a:cubicBezTo>
                    <a:pt x="779" y="4420"/>
                    <a:pt x="1697" y="5030"/>
                    <a:pt x="2715" y="5030"/>
                  </a:cubicBezTo>
                  <a:cubicBezTo>
                    <a:pt x="4104" y="5030"/>
                    <a:pt x="5228" y="3906"/>
                    <a:pt x="5233" y="2518"/>
                  </a:cubicBezTo>
                  <a:cubicBezTo>
                    <a:pt x="5233" y="1500"/>
                    <a:pt x="4622" y="582"/>
                    <a:pt x="3681" y="193"/>
                  </a:cubicBezTo>
                  <a:cubicBezTo>
                    <a:pt x="3368" y="63"/>
                    <a:pt x="3039" y="1"/>
                    <a:pt x="27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87"/>
            <p:cNvSpPr/>
            <p:nvPr/>
          </p:nvSpPr>
          <p:spPr>
            <a:xfrm>
              <a:off x="6190455" y="1995046"/>
              <a:ext cx="368771" cy="336858"/>
            </a:xfrm>
            <a:custGeom>
              <a:avLst/>
              <a:gdLst/>
              <a:ahLst/>
              <a:cxnLst/>
              <a:rect l="l" t="t" r="r" b="b"/>
              <a:pathLst>
                <a:path w="14086" h="12867" extrusionOk="0">
                  <a:moveTo>
                    <a:pt x="3839" y="428"/>
                  </a:moveTo>
                  <a:lnTo>
                    <a:pt x="3839" y="2379"/>
                  </a:lnTo>
                  <a:lnTo>
                    <a:pt x="2743" y="2379"/>
                  </a:lnTo>
                  <a:lnTo>
                    <a:pt x="2743" y="428"/>
                  </a:lnTo>
                  <a:close/>
                  <a:moveTo>
                    <a:pt x="5357" y="428"/>
                  </a:moveTo>
                  <a:lnTo>
                    <a:pt x="5357" y="2379"/>
                  </a:lnTo>
                  <a:lnTo>
                    <a:pt x="4261" y="2379"/>
                  </a:lnTo>
                  <a:lnTo>
                    <a:pt x="4261" y="428"/>
                  </a:lnTo>
                  <a:close/>
                  <a:moveTo>
                    <a:pt x="6808" y="428"/>
                  </a:moveTo>
                  <a:lnTo>
                    <a:pt x="6808" y="2379"/>
                  </a:lnTo>
                  <a:lnTo>
                    <a:pt x="5779" y="2379"/>
                  </a:lnTo>
                  <a:lnTo>
                    <a:pt x="5779" y="428"/>
                  </a:lnTo>
                  <a:close/>
                  <a:moveTo>
                    <a:pt x="5933" y="2801"/>
                  </a:moveTo>
                  <a:lnTo>
                    <a:pt x="5933" y="3200"/>
                  </a:lnTo>
                  <a:lnTo>
                    <a:pt x="2162" y="3200"/>
                  </a:lnTo>
                  <a:lnTo>
                    <a:pt x="2162" y="2801"/>
                  </a:lnTo>
                  <a:close/>
                  <a:moveTo>
                    <a:pt x="9652" y="7365"/>
                  </a:moveTo>
                  <a:cubicBezTo>
                    <a:pt x="10252" y="7365"/>
                    <a:pt x="10829" y="7581"/>
                    <a:pt x="11285" y="7975"/>
                  </a:cubicBezTo>
                  <a:lnTo>
                    <a:pt x="7725" y="11535"/>
                  </a:lnTo>
                  <a:cubicBezTo>
                    <a:pt x="6289" y="9844"/>
                    <a:pt x="7571" y="7365"/>
                    <a:pt x="9652" y="7365"/>
                  </a:cubicBezTo>
                  <a:close/>
                  <a:moveTo>
                    <a:pt x="13663" y="7980"/>
                  </a:moveTo>
                  <a:lnTo>
                    <a:pt x="13663" y="9710"/>
                  </a:lnTo>
                  <a:cubicBezTo>
                    <a:pt x="13658" y="10631"/>
                    <a:pt x="12997" y="11418"/>
                    <a:pt x="12091" y="11587"/>
                  </a:cubicBezTo>
                  <a:lnTo>
                    <a:pt x="12091" y="11587"/>
                  </a:lnTo>
                  <a:cubicBezTo>
                    <a:pt x="12425" y="11089"/>
                    <a:pt x="12606" y="10505"/>
                    <a:pt x="12616" y="9902"/>
                  </a:cubicBezTo>
                  <a:cubicBezTo>
                    <a:pt x="12616" y="9397"/>
                    <a:pt x="12500" y="9138"/>
                    <a:pt x="12500" y="9133"/>
                  </a:cubicBezTo>
                  <a:cubicBezTo>
                    <a:pt x="12390" y="8710"/>
                    <a:pt x="12380" y="8758"/>
                    <a:pt x="12284" y="8571"/>
                  </a:cubicBezTo>
                  <a:cubicBezTo>
                    <a:pt x="12188" y="8355"/>
                    <a:pt x="12054" y="8153"/>
                    <a:pt x="11890" y="7980"/>
                  </a:cubicBezTo>
                  <a:close/>
                  <a:moveTo>
                    <a:pt x="11583" y="8268"/>
                  </a:moveTo>
                  <a:lnTo>
                    <a:pt x="11583" y="8268"/>
                  </a:lnTo>
                  <a:cubicBezTo>
                    <a:pt x="13024" y="9969"/>
                    <a:pt x="11727" y="12438"/>
                    <a:pt x="9652" y="12438"/>
                  </a:cubicBezTo>
                  <a:cubicBezTo>
                    <a:pt x="9056" y="12438"/>
                    <a:pt x="8475" y="12227"/>
                    <a:pt x="8023" y="11833"/>
                  </a:cubicBezTo>
                  <a:lnTo>
                    <a:pt x="11583" y="8268"/>
                  </a:lnTo>
                  <a:close/>
                  <a:moveTo>
                    <a:pt x="1071" y="1"/>
                  </a:moveTo>
                  <a:cubicBezTo>
                    <a:pt x="956" y="1"/>
                    <a:pt x="860" y="97"/>
                    <a:pt x="860" y="212"/>
                  </a:cubicBezTo>
                  <a:lnTo>
                    <a:pt x="860" y="625"/>
                  </a:lnTo>
                  <a:cubicBezTo>
                    <a:pt x="872" y="755"/>
                    <a:pt x="973" y="820"/>
                    <a:pt x="1073" y="820"/>
                  </a:cubicBezTo>
                  <a:cubicBezTo>
                    <a:pt x="1174" y="820"/>
                    <a:pt x="1273" y="755"/>
                    <a:pt x="1283" y="625"/>
                  </a:cubicBezTo>
                  <a:lnTo>
                    <a:pt x="1283" y="428"/>
                  </a:lnTo>
                  <a:lnTo>
                    <a:pt x="2311" y="428"/>
                  </a:lnTo>
                  <a:lnTo>
                    <a:pt x="2311" y="2379"/>
                  </a:lnTo>
                  <a:lnTo>
                    <a:pt x="1283" y="2379"/>
                  </a:lnTo>
                  <a:lnTo>
                    <a:pt x="1283" y="1711"/>
                  </a:lnTo>
                  <a:cubicBezTo>
                    <a:pt x="1273" y="1579"/>
                    <a:pt x="1174" y="1513"/>
                    <a:pt x="1073" y="1513"/>
                  </a:cubicBezTo>
                  <a:cubicBezTo>
                    <a:pt x="973" y="1513"/>
                    <a:pt x="872" y="1579"/>
                    <a:pt x="860" y="1711"/>
                  </a:cubicBezTo>
                  <a:lnTo>
                    <a:pt x="860" y="2590"/>
                  </a:lnTo>
                  <a:cubicBezTo>
                    <a:pt x="860" y="2705"/>
                    <a:pt x="956" y="2797"/>
                    <a:pt x="1071" y="2797"/>
                  </a:cubicBezTo>
                  <a:lnTo>
                    <a:pt x="1734" y="2797"/>
                  </a:lnTo>
                  <a:lnTo>
                    <a:pt x="1734" y="3200"/>
                  </a:lnTo>
                  <a:lnTo>
                    <a:pt x="1100" y="3200"/>
                  </a:lnTo>
                  <a:cubicBezTo>
                    <a:pt x="495" y="3200"/>
                    <a:pt x="5" y="3695"/>
                    <a:pt x="0" y="4300"/>
                  </a:cubicBezTo>
                  <a:lnTo>
                    <a:pt x="0" y="11761"/>
                  </a:lnTo>
                  <a:cubicBezTo>
                    <a:pt x="5" y="12366"/>
                    <a:pt x="495" y="12856"/>
                    <a:pt x="1100" y="12856"/>
                  </a:cubicBezTo>
                  <a:lnTo>
                    <a:pt x="4598" y="12856"/>
                  </a:lnTo>
                  <a:cubicBezTo>
                    <a:pt x="4605" y="12857"/>
                    <a:pt x="4613" y="12857"/>
                    <a:pt x="4620" y="12857"/>
                  </a:cubicBezTo>
                  <a:cubicBezTo>
                    <a:pt x="4893" y="12857"/>
                    <a:pt x="4893" y="12437"/>
                    <a:pt x="4620" y="12437"/>
                  </a:cubicBezTo>
                  <a:cubicBezTo>
                    <a:pt x="4613" y="12437"/>
                    <a:pt x="4605" y="12438"/>
                    <a:pt x="4598" y="12438"/>
                  </a:cubicBezTo>
                  <a:lnTo>
                    <a:pt x="1100" y="12438"/>
                  </a:lnTo>
                  <a:cubicBezTo>
                    <a:pt x="726" y="12438"/>
                    <a:pt x="423" y="12136"/>
                    <a:pt x="423" y="11761"/>
                  </a:cubicBezTo>
                  <a:lnTo>
                    <a:pt x="423" y="4300"/>
                  </a:lnTo>
                  <a:cubicBezTo>
                    <a:pt x="423" y="3926"/>
                    <a:pt x="726" y="3623"/>
                    <a:pt x="1100" y="3623"/>
                  </a:cubicBezTo>
                  <a:lnTo>
                    <a:pt x="6985" y="3623"/>
                  </a:lnTo>
                  <a:cubicBezTo>
                    <a:pt x="7360" y="3623"/>
                    <a:pt x="7663" y="3926"/>
                    <a:pt x="7663" y="4300"/>
                  </a:cubicBezTo>
                  <a:lnTo>
                    <a:pt x="7663" y="7702"/>
                  </a:lnTo>
                  <a:cubicBezTo>
                    <a:pt x="7643" y="7721"/>
                    <a:pt x="7629" y="7740"/>
                    <a:pt x="7610" y="7759"/>
                  </a:cubicBezTo>
                  <a:cubicBezTo>
                    <a:pt x="7528" y="7836"/>
                    <a:pt x="7461" y="7922"/>
                    <a:pt x="7389" y="8004"/>
                  </a:cubicBezTo>
                  <a:cubicBezTo>
                    <a:pt x="7211" y="8216"/>
                    <a:pt x="7230" y="8172"/>
                    <a:pt x="7043" y="8509"/>
                  </a:cubicBezTo>
                  <a:cubicBezTo>
                    <a:pt x="6952" y="8686"/>
                    <a:pt x="6923" y="8672"/>
                    <a:pt x="6798" y="9119"/>
                  </a:cubicBezTo>
                  <a:cubicBezTo>
                    <a:pt x="6793" y="9138"/>
                    <a:pt x="6683" y="9402"/>
                    <a:pt x="6683" y="9902"/>
                  </a:cubicBezTo>
                  <a:cubicBezTo>
                    <a:pt x="6683" y="10300"/>
                    <a:pt x="6764" y="10694"/>
                    <a:pt x="6918" y="11060"/>
                  </a:cubicBezTo>
                  <a:cubicBezTo>
                    <a:pt x="6952" y="11127"/>
                    <a:pt x="6985" y="11189"/>
                    <a:pt x="7024" y="11252"/>
                  </a:cubicBezTo>
                  <a:cubicBezTo>
                    <a:pt x="7230" y="11641"/>
                    <a:pt x="7201" y="11569"/>
                    <a:pt x="7374" y="11780"/>
                  </a:cubicBezTo>
                  <a:cubicBezTo>
                    <a:pt x="7437" y="11862"/>
                    <a:pt x="7509" y="11943"/>
                    <a:pt x="7581" y="12016"/>
                  </a:cubicBezTo>
                  <a:cubicBezTo>
                    <a:pt x="7591" y="12025"/>
                    <a:pt x="7595" y="12040"/>
                    <a:pt x="7605" y="12049"/>
                  </a:cubicBezTo>
                  <a:cubicBezTo>
                    <a:pt x="7499" y="12289"/>
                    <a:pt x="7254" y="12443"/>
                    <a:pt x="6990" y="12443"/>
                  </a:cubicBezTo>
                  <a:lnTo>
                    <a:pt x="5568" y="12443"/>
                  </a:lnTo>
                  <a:cubicBezTo>
                    <a:pt x="5560" y="12442"/>
                    <a:pt x="5553" y="12442"/>
                    <a:pt x="5546" y="12442"/>
                  </a:cubicBezTo>
                  <a:cubicBezTo>
                    <a:pt x="5271" y="12442"/>
                    <a:pt x="5273" y="12866"/>
                    <a:pt x="5550" y="12866"/>
                  </a:cubicBezTo>
                  <a:cubicBezTo>
                    <a:pt x="5556" y="12866"/>
                    <a:pt x="5562" y="12866"/>
                    <a:pt x="5568" y="12866"/>
                  </a:cubicBezTo>
                  <a:lnTo>
                    <a:pt x="6995" y="12866"/>
                  </a:lnTo>
                  <a:cubicBezTo>
                    <a:pt x="7384" y="12861"/>
                    <a:pt x="7749" y="12650"/>
                    <a:pt x="7941" y="12309"/>
                  </a:cubicBezTo>
                  <a:cubicBezTo>
                    <a:pt x="8456" y="12681"/>
                    <a:pt x="9058" y="12865"/>
                    <a:pt x="9658" y="12865"/>
                  </a:cubicBezTo>
                  <a:cubicBezTo>
                    <a:pt x="10395" y="12865"/>
                    <a:pt x="11129" y="12587"/>
                    <a:pt x="11693" y="12044"/>
                  </a:cubicBezTo>
                  <a:cubicBezTo>
                    <a:pt x="11711" y="12045"/>
                    <a:pt x="11728" y="12045"/>
                    <a:pt x="11746" y="12045"/>
                  </a:cubicBezTo>
                  <a:cubicBezTo>
                    <a:pt x="13034" y="12045"/>
                    <a:pt x="14086" y="11004"/>
                    <a:pt x="14086" y="9710"/>
                  </a:cubicBezTo>
                  <a:lnTo>
                    <a:pt x="14086" y="5833"/>
                  </a:lnTo>
                  <a:cubicBezTo>
                    <a:pt x="14081" y="4781"/>
                    <a:pt x="13379" y="3858"/>
                    <a:pt x="12371" y="3575"/>
                  </a:cubicBezTo>
                  <a:cubicBezTo>
                    <a:pt x="12345" y="3567"/>
                    <a:pt x="12321" y="3563"/>
                    <a:pt x="12299" y="3563"/>
                  </a:cubicBezTo>
                  <a:cubicBezTo>
                    <a:pt x="12073" y="3563"/>
                    <a:pt x="11998" y="3922"/>
                    <a:pt x="12255" y="3983"/>
                  </a:cubicBezTo>
                  <a:cubicBezTo>
                    <a:pt x="13086" y="4219"/>
                    <a:pt x="13658" y="4973"/>
                    <a:pt x="13658" y="5833"/>
                  </a:cubicBezTo>
                  <a:lnTo>
                    <a:pt x="13658" y="7557"/>
                  </a:lnTo>
                  <a:lnTo>
                    <a:pt x="11443" y="7557"/>
                  </a:lnTo>
                  <a:cubicBezTo>
                    <a:pt x="11347" y="7481"/>
                    <a:pt x="11237" y="7413"/>
                    <a:pt x="11126" y="7356"/>
                  </a:cubicBezTo>
                  <a:cubicBezTo>
                    <a:pt x="10968" y="7250"/>
                    <a:pt x="10795" y="7168"/>
                    <a:pt x="10612" y="7120"/>
                  </a:cubicBezTo>
                  <a:cubicBezTo>
                    <a:pt x="10435" y="7048"/>
                    <a:pt x="10247" y="7000"/>
                    <a:pt x="10050" y="6986"/>
                  </a:cubicBezTo>
                  <a:cubicBezTo>
                    <a:pt x="9978" y="6976"/>
                    <a:pt x="9906" y="6952"/>
                    <a:pt x="9829" y="6947"/>
                  </a:cubicBezTo>
                  <a:lnTo>
                    <a:pt x="9829" y="5833"/>
                  </a:lnTo>
                  <a:cubicBezTo>
                    <a:pt x="9829" y="4901"/>
                    <a:pt x="10492" y="4108"/>
                    <a:pt x="11405" y="3945"/>
                  </a:cubicBezTo>
                  <a:cubicBezTo>
                    <a:pt x="11673" y="3899"/>
                    <a:pt x="11623" y="3518"/>
                    <a:pt x="11377" y="3518"/>
                  </a:cubicBezTo>
                  <a:cubicBezTo>
                    <a:pt x="11363" y="3518"/>
                    <a:pt x="11348" y="3519"/>
                    <a:pt x="11333" y="3522"/>
                  </a:cubicBezTo>
                  <a:cubicBezTo>
                    <a:pt x="10218" y="3719"/>
                    <a:pt x="9407" y="4694"/>
                    <a:pt x="9407" y="5823"/>
                  </a:cubicBezTo>
                  <a:lnTo>
                    <a:pt x="9407" y="6962"/>
                  </a:lnTo>
                  <a:cubicBezTo>
                    <a:pt x="8941" y="6995"/>
                    <a:pt x="8484" y="7144"/>
                    <a:pt x="8085" y="7394"/>
                  </a:cubicBezTo>
                  <a:lnTo>
                    <a:pt x="8085" y="4305"/>
                  </a:lnTo>
                  <a:cubicBezTo>
                    <a:pt x="8085" y="3695"/>
                    <a:pt x="7595" y="3205"/>
                    <a:pt x="6985" y="3205"/>
                  </a:cubicBezTo>
                  <a:lnTo>
                    <a:pt x="6356" y="3205"/>
                  </a:lnTo>
                  <a:lnTo>
                    <a:pt x="6356" y="2801"/>
                  </a:lnTo>
                  <a:lnTo>
                    <a:pt x="7014" y="2801"/>
                  </a:lnTo>
                  <a:cubicBezTo>
                    <a:pt x="7129" y="2801"/>
                    <a:pt x="7225" y="2705"/>
                    <a:pt x="7225" y="2590"/>
                  </a:cubicBezTo>
                  <a:lnTo>
                    <a:pt x="7225" y="212"/>
                  </a:lnTo>
                  <a:cubicBezTo>
                    <a:pt x="7225" y="97"/>
                    <a:pt x="7129" y="1"/>
                    <a:pt x="701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1" name="Google Shape;17831;p87"/>
          <p:cNvGrpSpPr/>
          <p:nvPr/>
        </p:nvGrpSpPr>
        <p:grpSpPr>
          <a:xfrm>
            <a:off x="5750631" y="2016383"/>
            <a:ext cx="371677" cy="293740"/>
            <a:chOff x="5750631" y="2016383"/>
            <a:chExt cx="371677" cy="293740"/>
          </a:xfrm>
        </p:grpSpPr>
        <p:sp>
          <p:nvSpPr>
            <p:cNvPr id="17832" name="Google Shape;17832;p87"/>
            <p:cNvSpPr/>
            <p:nvPr/>
          </p:nvSpPr>
          <p:spPr>
            <a:xfrm>
              <a:off x="5912737" y="2215901"/>
              <a:ext cx="39767" cy="88698"/>
            </a:xfrm>
            <a:custGeom>
              <a:avLst/>
              <a:gdLst/>
              <a:ahLst/>
              <a:cxnLst/>
              <a:rect l="l" t="t" r="r" b="b"/>
              <a:pathLst>
                <a:path w="1519" h="3388" extrusionOk="0">
                  <a:moveTo>
                    <a:pt x="1428" y="1"/>
                  </a:moveTo>
                  <a:cubicBezTo>
                    <a:pt x="1308" y="145"/>
                    <a:pt x="1144" y="241"/>
                    <a:pt x="962" y="279"/>
                  </a:cubicBezTo>
                  <a:lnTo>
                    <a:pt x="376" y="399"/>
                  </a:lnTo>
                  <a:cubicBezTo>
                    <a:pt x="443" y="990"/>
                    <a:pt x="467" y="2114"/>
                    <a:pt x="1" y="2724"/>
                  </a:cubicBezTo>
                  <a:lnTo>
                    <a:pt x="875" y="3387"/>
                  </a:lnTo>
                  <a:cubicBezTo>
                    <a:pt x="1279" y="2859"/>
                    <a:pt x="1490" y="2119"/>
                    <a:pt x="1509" y="1182"/>
                  </a:cubicBezTo>
                  <a:cubicBezTo>
                    <a:pt x="1519" y="784"/>
                    <a:pt x="1490" y="390"/>
                    <a:pt x="142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7"/>
            <p:cNvSpPr/>
            <p:nvPr/>
          </p:nvSpPr>
          <p:spPr>
            <a:xfrm>
              <a:off x="5922424" y="2215901"/>
              <a:ext cx="28065" cy="28955"/>
            </a:xfrm>
            <a:custGeom>
              <a:avLst/>
              <a:gdLst/>
              <a:ahLst/>
              <a:cxnLst/>
              <a:rect l="l" t="t" r="r" b="b"/>
              <a:pathLst>
                <a:path w="1072" h="1106" extrusionOk="0">
                  <a:moveTo>
                    <a:pt x="1053" y="1"/>
                  </a:moveTo>
                  <a:cubicBezTo>
                    <a:pt x="933" y="145"/>
                    <a:pt x="769" y="246"/>
                    <a:pt x="587" y="284"/>
                  </a:cubicBezTo>
                  <a:lnTo>
                    <a:pt x="1" y="404"/>
                  </a:lnTo>
                  <a:cubicBezTo>
                    <a:pt x="30" y="635"/>
                    <a:pt x="39" y="870"/>
                    <a:pt x="39" y="1105"/>
                  </a:cubicBezTo>
                  <a:lnTo>
                    <a:pt x="587" y="995"/>
                  </a:lnTo>
                  <a:cubicBezTo>
                    <a:pt x="769" y="957"/>
                    <a:pt x="933" y="860"/>
                    <a:pt x="1053" y="716"/>
                  </a:cubicBezTo>
                  <a:cubicBezTo>
                    <a:pt x="1054" y="720"/>
                    <a:pt x="1054" y="722"/>
                    <a:pt x="1055" y="722"/>
                  </a:cubicBezTo>
                  <a:cubicBezTo>
                    <a:pt x="1068" y="722"/>
                    <a:pt x="1071" y="101"/>
                    <a:pt x="105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7"/>
            <p:cNvSpPr/>
            <p:nvPr/>
          </p:nvSpPr>
          <p:spPr>
            <a:xfrm>
              <a:off x="5903181" y="2022221"/>
              <a:ext cx="40291" cy="55999"/>
            </a:xfrm>
            <a:custGeom>
              <a:avLst/>
              <a:gdLst/>
              <a:ahLst/>
              <a:cxnLst/>
              <a:rect l="l" t="t" r="r" b="b"/>
              <a:pathLst>
                <a:path w="1539" h="2139" extrusionOk="0">
                  <a:moveTo>
                    <a:pt x="1082" y="0"/>
                  </a:moveTo>
                  <a:lnTo>
                    <a:pt x="1" y="231"/>
                  </a:lnTo>
                  <a:lnTo>
                    <a:pt x="404" y="2104"/>
                  </a:lnTo>
                  <a:lnTo>
                    <a:pt x="1317" y="2104"/>
                  </a:lnTo>
                  <a:cubicBezTo>
                    <a:pt x="1327" y="2104"/>
                    <a:pt x="1337" y="2104"/>
                    <a:pt x="1347" y="2104"/>
                  </a:cubicBezTo>
                  <a:cubicBezTo>
                    <a:pt x="1413" y="2104"/>
                    <a:pt x="1475" y="2117"/>
                    <a:pt x="1538" y="2138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7"/>
            <p:cNvSpPr/>
            <p:nvPr/>
          </p:nvSpPr>
          <p:spPr>
            <a:xfrm>
              <a:off x="5909465" y="2058009"/>
              <a:ext cx="33877" cy="20316"/>
            </a:xfrm>
            <a:custGeom>
              <a:avLst/>
              <a:gdLst/>
              <a:ahLst/>
              <a:cxnLst/>
              <a:rect l="l" t="t" r="r" b="b"/>
              <a:pathLst>
                <a:path w="1294" h="776" extrusionOk="0">
                  <a:moveTo>
                    <a:pt x="933" y="1"/>
                  </a:moveTo>
                  <a:cubicBezTo>
                    <a:pt x="911" y="1"/>
                    <a:pt x="888" y="1"/>
                    <a:pt x="866" y="2"/>
                  </a:cubicBezTo>
                  <a:lnTo>
                    <a:pt x="1" y="2"/>
                  </a:lnTo>
                  <a:lnTo>
                    <a:pt x="159" y="737"/>
                  </a:lnTo>
                  <a:lnTo>
                    <a:pt x="1072" y="737"/>
                  </a:lnTo>
                  <a:cubicBezTo>
                    <a:pt x="1149" y="737"/>
                    <a:pt x="1221" y="747"/>
                    <a:pt x="1293" y="776"/>
                  </a:cubicBezTo>
                  <a:lnTo>
                    <a:pt x="1130" y="17"/>
                  </a:lnTo>
                  <a:cubicBezTo>
                    <a:pt x="1065" y="6"/>
                    <a:pt x="1000" y="1"/>
                    <a:pt x="93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7"/>
            <p:cNvSpPr/>
            <p:nvPr/>
          </p:nvSpPr>
          <p:spPr>
            <a:xfrm>
              <a:off x="6001801" y="2022221"/>
              <a:ext cx="39872" cy="55109"/>
            </a:xfrm>
            <a:custGeom>
              <a:avLst/>
              <a:gdLst/>
              <a:ahLst/>
              <a:cxnLst/>
              <a:rect l="l" t="t" r="r" b="b"/>
              <a:pathLst>
                <a:path w="1523" h="2105" extrusionOk="0">
                  <a:moveTo>
                    <a:pt x="447" y="0"/>
                  </a:moveTo>
                  <a:lnTo>
                    <a:pt x="0" y="2104"/>
                  </a:lnTo>
                  <a:lnTo>
                    <a:pt x="1124" y="2104"/>
                  </a:lnTo>
                  <a:lnTo>
                    <a:pt x="1523" y="231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7"/>
            <p:cNvSpPr/>
            <p:nvPr/>
          </p:nvSpPr>
          <p:spPr>
            <a:xfrm>
              <a:off x="6001801" y="2057171"/>
              <a:ext cx="33720" cy="20290"/>
            </a:xfrm>
            <a:custGeom>
              <a:avLst/>
              <a:gdLst/>
              <a:ahLst/>
              <a:cxnLst/>
              <a:rect l="l" t="t" r="r" b="b"/>
              <a:pathLst>
                <a:path w="1288" h="775" extrusionOk="0">
                  <a:moveTo>
                    <a:pt x="163" y="1"/>
                  </a:moveTo>
                  <a:lnTo>
                    <a:pt x="0" y="774"/>
                  </a:lnTo>
                  <a:lnTo>
                    <a:pt x="1124" y="774"/>
                  </a:lnTo>
                  <a:lnTo>
                    <a:pt x="1288" y="10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7"/>
            <p:cNvSpPr/>
            <p:nvPr/>
          </p:nvSpPr>
          <p:spPr>
            <a:xfrm>
              <a:off x="5755919" y="2077435"/>
              <a:ext cx="198863" cy="174778"/>
            </a:xfrm>
            <a:custGeom>
              <a:avLst/>
              <a:gdLst/>
              <a:ahLst/>
              <a:cxnLst/>
              <a:rect l="l" t="t" r="r" b="b"/>
              <a:pathLst>
                <a:path w="7596" h="6676" extrusionOk="0">
                  <a:moveTo>
                    <a:pt x="2748" y="0"/>
                  </a:moveTo>
                  <a:cubicBezTo>
                    <a:pt x="1235" y="0"/>
                    <a:pt x="5" y="1230"/>
                    <a:pt x="5" y="2743"/>
                  </a:cubicBezTo>
                  <a:lnTo>
                    <a:pt x="5" y="5309"/>
                  </a:lnTo>
                  <a:cubicBezTo>
                    <a:pt x="1" y="6076"/>
                    <a:pt x="628" y="6676"/>
                    <a:pt x="1365" y="6676"/>
                  </a:cubicBezTo>
                  <a:cubicBezTo>
                    <a:pt x="1453" y="6676"/>
                    <a:pt x="1543" y="6667"/>
                    <a:pt x="1634" y="6649"/>
                  </a:cubicBezTo>
                  <a:lnTo>
                    <a:pt x="1912" y="6591"/>
                  </a:lnTo>
                  <a:lnTo>
                    <a:pt x="2738" y="6418"/>
                  </a:lnTo>
                  <a:lnTo>
                    <a:pt x="6947" y="5573"/>
                  </a:lnTo>
                  <a:cubicBezTo>
                    <a:pt x="7326" y="5496"/>
                    <a:pt x="7595" y="5165"/>
                    <a:pt x="7595" y="4780"/>
                  </a:cubicBezTo>
                  <a:lnTo>
                    <a:pt x="7595" y="658"/>
                  </a:lnTo>
                  <a:cubicBezTo>
                    <a:pt x="7595" y="293"/>
                    <a:pt x="7302" y="0"/>
                    <a:pt x="693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7"/>
            <p:cNvSpPr/>
            <p:nvPr/>
          </p:nvSpPr>
          <p:spPr>
            <a:xfrm>
              <a:off x="5761809" y="2077304"/>
              <a:ext cx="193104" cy="174673"/>
            </a:xfrm>
            <a:custGeom>
              <a:avLst/>
              <a:gdLst/>
              <a:ahLst/>
              <a:cxnLst/>
              <a:rect l="l" t="t" r="r" b="b"/>
              <a:pathLst>
                <a:path w="7376" h="6672" extrusionOk="0">
                  <a:moveTo>
                    <a:pt x="6169" y="0"/>
                  </a:moveTo>
                  <a:cubicBezTo>
                    <a:pt x="6169" y="10"/>
                    <a:pt x="6174" y="25"/>
                    <a:pt x="6174" y="39"/>
                  </a:cubicBezTo>
                  <a:lnTo>
                    <a:pt x="6174" y="4156"/>
                  </a:lnTo>
                  <a:cubicBezTo>
                    <a:pt x="6174" y="4540"/>
                    <a:pt x="5905" y="4872"/>
                    <a:pt x="5526" y="4949"/>
                  </a:cubicBezTo>
                  <a:lnTo>
                    <a:pt x="1317" y="5799"/>
                  </a:lnTo>
                  <a:lnTo>
                    <a:pt x="491" y="5967"/>
                  </a:lnTo>
                  <a:lnTo>
                    <a:pt x="212" y="6025"/>
                  </a:lnTo>
                  <a:cubicBezTo>
                    <a:pt x="145" y="6039"/>
                    <a:pt x="73" y="6044"/>
                    <a:pt x="1" y="6049"/>
                  </a:cubicBezTo>
                  <a:cubicBezTo>
                    <a:pt x="254" y="6442"/>
                    <a:pt x="688" y="6671"/>
                    <a:pt x="1144" y="6671"/>
                  </a:cubicBezTo>
                  <a:cubicBezTo>
                    <a:pt x="1233" y="6671"/>
                    <a:pt x="1324" y="6663"/>
                    <a:pt x="1413" y="6644"/>
                  </a:cubicBezTo>
                  <a:lnTo>
                    <a:pt x="1692" y="6587"/>
                  </a:lnTo>
                  <a:lnTo>
                    <a:pt x="2513" y="6419"/>
                  </a:lnTo>
                  <a:lnTo>
                    <a:pt x="6727" y="5573"/>
                  </a:lnTo>
                  <a:cubicBezTo>
                    <a:pt x="7101" y="5496"/>
                    <a:pt x="7375" y="5165"/>
                    <a:pt x="7375" y="4780"/>
                  </a:cubicBezTo>
                  <a:lnTo>
                    <a:pt x="7375" y="659"/>
                  </a:lnTo>
                  <a:cubicBezTo>
                    <a:pt x="7370" y="298"/>
                    <a:pt x="7077" y="0"/>
                    <a:pt x="6712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7"/>
            <p:cNvSpPr/>
            <p:nvPr/>
          </p:nvSpPr>
          <p:spPr>
            <a:xfrm>
              <a:off x="5976250" y="2077304"/>
              <a:ext cx="140011" cy="117862"/>
            </a:xfrm>
            <a:custGeom>
              <a:avLst/>
              <a:gdLst/>
              <a:ahLst/>
              <a:cxnLst/>
              <a:rect l="l" t="t" r="r" b="b"/>
              <a:pathLst>
                <a:path w="5348" h="4502" extrusionOk="0">
                  <a:moveTo>
                    <a:pt x="1212" y="0"/>
                  </a:moveTo>
                  <a:cubicBezTo>
                    <a:pt x="544" y="0"/>
                    <a:pt x="1" y="539"/>
                    <a:pt x="1" y="1206"/>
                  </a:cubicBezTo>
                  <a:lnTo>
                    <a:pt x="1" y="3897"/>
                  </a:lnTo>
                  <a:cubicBezTo>
                    <a:pt x="1" y="4248"/>
                    <a:pt x="293" y="4501"/>
                    <a:pt x="610" y="4501"/>
                  </a:cubicBezTo>
                  <a:cubicBezTo>
                    <a:pt x="714" y="4501"/>
                    <a:pt x="819" y="4474"/>
                    <a:pt x="918" y="4415"/>
                  </a:cubicBezTo>
                  <a:lnTo>
                    <a:pt x="4661" y="2215"/>
                  </a:lnTo>
                  <a:cubicBezTo>
                    <a:pt x="5122" y="1941"/>
                    <a:pt x="5348" y="1394"/>
                    <a:pt x="5204" y="875"/>
                  </a:cubicBezTo>
                  <a:cubicBezTo>
                    <a:pt x="5064" y="356"/>
                    <a:pt x="4594" y="0"/>
                    <a:pt x="405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7"/>
            <p:cNvSpPr/>
            <p:nvPr/>
          </p:nvSpPr>
          <p:spPr>
            <a:xfrm>
              <a:off x="5976250" y="2078927"/>
              <a:ext cx="137497" cy="116108"/>
            </a:xfrm>
            <a:custGeom>
              <a:avLst/>
              <a:gdLst/>
              <a:ahLst/>
              <a:cxnLst/>
              <a:rect l="l" t="t" r="r" b="b"/>
              <a:pathLst>
                <a:path w="5252" h="4435" extrusionOk="0">
                  <a:moveTo>
                    <a:pt x="4445" y="1"/>
                  </a:moveTo>
                  <a:cubicBezTo>
                    <a:pt x="4627" y="534"/>
                    <a:pt x="4411" y="1120"/>
                    <a:pt x="3926" y="1409"/>
                  </a:cubicBezTo>
                  <a:lnTo>
                    <a:pt x="179" y="3614"/>
                  </a:lnTo>
                  <a:cubicBezTo>
                    <a:pt x="126" y="3647"/>
                    <a:pt x="63" y="3666"/>
                    <a:pt x="1" y="3681"/>
                  </a:cubicBezTo>
                  <a:lnTo>
                    <a:pt x="1" y="3830"/>
                  </a:lnTo>
                  <a:cubicBezTo>
                    <a:pt x="1" y="4181"/>
                    <a:pt x="291" y="4434"/>
                    <a:pt x="608" y="4434"/>
                  </a:cubicBezTo>
                  <a:cubicBezTo>
                    <a:pt x="712" y="4434"/>
                    <a:pt x="818" y="4408"/>
                    <a:pt x="918" y="4349"/>
                  </a:cubicBezTo>
                  <a:lnTo>
                    <a:pt x="4661" y="2148"/>
                  </a:lnTo>
                  <a:cubicBezTo>
                    <a:pt x="5021" y="1932"/>
                    <a:pt x="5242" y="1543"/>
                    <a:pt x="5247" y="1125"/>
                  </a:cubicBezTo>
                  <a:cubicBezTo>
                    <a:pt x="5252" y="616"/>
                    <a:pt x="4930" y="164"/>
                    <a:pt x="4445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7"/>
            <p:cNvSpPr/>
            <p:nvPr/>
          </p:nvSpPr>
          <p:spPr>
            <a:xfrm>
              <a:off x="5948473" y="2081205"/>
              <a:ext cx="44427" cy="131450"/>
            </a:xfrm>
            <a:custGeom>
              <a:avLst/>
              <a:gdLst/>
              <a:ahLst/>
              <a:cxnLst/>
              <a:rect l="l" t="t" r="r" b="b"/>
              <a:pathLst>
                <a:path w="1697" h="5021" extrusionOk="0">
                  <a:moveTo>
                    <a:pt x="0" y="0"/>
                  </a:moveTo>
                  <a:cubicBezTo>
                    <a:pt x="159" y="125"/>
                    <a:pt x="245" y="313"/>
                    <a:pt x="245" y="514"/>
                  </a:cubicBezTo>
                  <a:lnTo>
                    <a:pt x="245" y="4631"/>
                  </a:lnTo>
                  <a:cubicBezTo>
                    <a:pt x="245" y="4766"/>
                    <a:pt x="212" y="4901"/>
                    <a:pt x="144" y="5021"/>
                  </a:cubicBezTo>
                  <a:cubicBezTo>
                    <a:pt x="502" y="4672"/>
                    <a:pt x="917" y="4334"/>
                    <a:pt x="1492" y="4334"/>
                  </a:cubicBezTo>
                  <a:cubicBezTo>
                    <a:pt x="1496" y="4334"/>
                    <a:pt x="1500" y="4334"/>
                    <a:pt x="1504" y="4334"/>
                  </a:cubicBezTo>
                  <a:cubicBezTo>
                    <a:pt x="1244" y="4257"/>
                    <a:pt x="1067" y="4017"/>
                    <a:pt x="1067" y="3748"/>
                  </a:cubicBezTo>
                  <a:lnTo>
                    <a:pt x="1067" y="1062"/>
                  </a:lnTo>
                  <a:cubicBezTo>
                    <a:pt x="1067" y="615"/>
                    <a:pt x="1307" y="212"/>
                    <a:pt x="169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7"/>
            <p:cNvSpPr/>
            <p:nvPr/>
          </p:nvSpPr>
          <p:spPr>
            <a:xfrm>
              <a:off x="5750631" y="2016383"/>
              <a:ext cx="371677" cy="293740"/>
            </a:xfrm>
            <a:custGeom>
              <a:avLst/>
              <a:gdLst/>
              <a:ahLst/>
              <a:cxnLst/>
              <a:rect l="l" t="t" r="r" b="b"/>
              <a:pathLst>
                <a:path w="14197" h="11220" extrusionOk="0">
                  <a:moveTo>
                    <a:pt x="12678" y="2121"/>
                  </a:moveTo>
                  <a:cubicBezTo>
                    <a:pt x="12679" y="2121"/>
                    <a:pt x="12681" y="2121"/>
                    <a:pt x="12682" y="2121"/>
                  </a:cubicBezTo>
                  <a:lnTo>
                    <a:pt x="12682" y="2121"/>
                  </a:lnTo>
                  <a:cubicBezTo>
                    <a:pt x="12682" y="2121"/>
                    <a:pt x="12683" y="2121"/>
                    <a:pt x="12683" y="2121"/>
                  </a:cubicBezTo>
                  <a:close/>
                  <a:moveTo>
                    <a:pt x="8715" y="2683"/>
                  </a:moveTo>
                  <a:cubicBezTo>
                    <a:pt x="8523" y="2928"/>
                    <a:pt x="8417" y="3226"/>
                    <a:pt x="8417" y="3533"/>
                  </a:cubicBezTo>
                  <a:lnTo>
                    <a:pt x="8417" y="6224"/>
                  </a:lnTo>
                  <a:cubicBezTo>
                    <a:pt x="8417" y="6387"/>
                    <a:pt x="8470" y="6545"/>
                    <a:pt x="8566" y="6680"/>
                  </a:cubicBezTo>
                  <a:cubicBezTo>
                    <a:pt x="8364" y="6747"/>
                    <a:pt x="8177" y="6843"/>
                    <a:pt x="8009" y="6973"/>
                  </a:cubicBezTo>
                  <a:cubicBezTo>
                    <a:pt x="7985" y="2822"/>
                    <a:pt x="8062" y="2990"/>
                    <a:pt x="7946" y="2683"/>
                  </a:cubicBezTo>
                  <a:close/>
                  <a:moveTo>
                    <a:pt x="6902" y="1"/>
                  </a:moveTo>
                  <a:cubicBezTo>
                    <a:pt x="6779" y="1"/>
                    <a:pt x="6653" y="101"/>
                    <a:pt x="6697" y="262"/>
                  </a:cubicBezTo>
                  <a:lnTo>
                    <a:pt x="7091" y="2116"/>
                  </a:lnTo>
                  <a:lnTo>
                    <a:pt x="6390" y="2116"/>
                  </a:lnTo>
                  <a:lnTo>
                    <a:pt x="6029" y="411"/>
                  </a:lnTo>
                  <a:cubicBezTo>
                    <a:pt x="6009" y="288"/>
                    <a:pt x="5920" y="234"/>
                    <a:pt x="5829" y="234"/>
                  </a:cubicBezTo>
                  <a:cubicBezTo>
                    <a:pt x="5706" y="234"/>
                    <a:pt x="5582" y="334"/>
                    <a:pt x="5626" y="497"/>
                  </a:cubicBezTo>
                  <a:lnTo>
                    <a:pt x="5972" y="2121"/>
                  </a:lnTo>
                  <a:lnTo>
                    <a:pt x="2955" y="2121"/>
                  </a:lnTo>
                  <a:cubicBezTo>
                    <a:pt x="1326" y="2121"/>
                    <a:pt x="5" y="3442"/>
                    <a:pt x="5" y="5071"/>
                  </a:cubicBezTo>
                  <a:lnTo>
                    <a:pt x="5" y="7636"/>
                  </a:lnTo>
                  <a:cubicBezTo>
                    <a:pt x="1" y="8522"/>
                    <a:pt x="721" y="9210"/>
                    <a:pt x="1568" y="9210"/>
                  </a:cubicBezTo>
                  <a:cubicBezTo>
                    <a:pt x="1672" y="9210"/>
                    <a:pt x="1777" y="9199"/>
                    <a:pt x="1884" y="9178"/>
                  </a:cubicBezTo>
                  <a:lnTo>
                    <a:pt x="2157" y="9120"/>
                  </a:lnTo>
                  <a:cubicBezTo>
                    <a:pt x="2414" y="9071"/>
                    <a:pt x="2358" y="8712"/>
                    <a:pt x="2128" y="8712"/>
                  </a:cubicBezTo>
                  <a:cubicBezTo>
                    <a:pt x="2113" y="8712"/>
                    <a:pt x="2097" y="8714"/>
                    <a:pt x="2081" y="8717"/>
                  </a:cubicBezTo>
                  <a:lnTo>
                    <a:pt x="1802" y="8770"/>
                  </a:lnTo>
                  <a:cubicBezTo>
                    <a:pt x="1724" y="8785"/>
                    <a:pt x="1646" y="8793"/>
                    <a:pt x="1570" y="8793"/>
                  </a:cubicBezTo>
                  <a:cubicBezTo>
                    <a:pt x="948" y="8793"/>
                    <a:pt x="418" y="8291"/>
                    <a:pt x="418" y="7641"/>
                  </a:cubicBezTo>
                  <a:lnTo>
                    <a:pt x="418" y="5071"/>
                  </a:lnTo>
                  <a:cubicBezTo>
                    <a:pt x="418" y="3673"/>
                    <a:pt x="1557" y="2534"/>
                    <a:pt x="2955" y="2534"/>
                  </a:cubicBezTo>
                  <a:lnTo>
                    <a:pt x="7144" y="2534"/>
                  </a:lnTo>
                  <a:cubicBezTo>
                    <a:pt x="7394" y="2534"/>
                    <a:pt x="7600" y="2741"/>
                    <a:pt x="7600" y="2990"/>
                  </a:cubicBezTo>
                  <a:lnTo>
                    <a:pt x="7600" y="7107"/>
                  </a:lnTo>
                  <a:cubicBezTo>
                    <a:pt x="7596" y="7290"/>
                    <a:pt x="7514" y="7463"/>
                    <a:pt x="7370" y="7573"/>
                  </a:cubicBezTo>
                  <a:cubicBezTo>
                    <a:pt x="7163" y="7742"/>
                    <a:pt x="7615" y="7588"/>
                    <a:pt x="3137" y="8505"/>
                  </a:cubicBezTo>
                  <a:cubicBezTo>
                    <a:pt x="2885" y="8555"/>
                    <a:pt x="2937" y="8914"/>
                    <a:pt x="3171" y="8914"/>
                  </a:cubicBezTo>
                  <a:cubicBezTo>
                    <a:pt x="3186" y="8914"/>
                    <a:pt x="3202" y="8912"/>
                    <a:pt x="3219" y="8909"/>
                  </a:cubicBezTo>
                  <a:lnTo>
                    <a:pt x="6375" y="8275"/>
                  </a:lnTo>
                  <a:lnTo>
                    <a:pt x="6375" y="8275"/>
                  </a:lnTo>
                  <a:cubicBezTo>
                    <a:pt x="6428" y="8967"/>
                    <a:pt x="6371" y="9779"/>
                    <a:pt x="6034" y="10225"/>
                  </a:cubicBezTo>
                  <a:cubicBezTo>
                    <a:pt x="5922" y="10383"/>
                    <a:pt x="6056" y="10552"/>
                    <a:pt x="6204" y="10552"/>
                  </a:cubicBezTo>
                  <a:cubicBezTo>
                    <a:pt x="6258" y="10552"/>
                    <a:pt x="6315" y="10529"/>
                    <a:pt x="6361" y="10475"/>
                  </a:cubicBezTo>
                  <a:cubicBezTo>
                    <a:pt x="6856" y="9827"/>
                    <a:pt x="6837" y="8722"/>
                    <a:pt x="6789" y="8193"/>
                  </a:cubicBezTo>
                  <a:cubicBezTo>
                    <a:pt x="7130" y="8116"/>
                    <a:pt x="7264" y="8121"/>
                    <a:pt x="7466" y="8015"/>
                  </a:cubicBezTo>
                  <a:lnTo>
                    <a:pt x="7466" y="8015"/>
                  </a:lnTo>
                  <a:cubicBezTo>
                    <a:pt x="7557" y="8967"/>
                    <a:pt x="7485" y="10129"/>
                    <a:pt x="6909" y="10893"/>
                  </a:cubicBezTo>
                  <a:cubicBezTo>
                    <a:pt x="6796" y="11051"/>
                    <a:pt x="6931" y="11220"/>
                    <a:pt x="7079" y="11220"/>
                  </a:cubicBezTo>
                  <a:cubicBezTo>
                    <a:pt x="7133" y="11220"/>
                    <a:pt x="7189" y="11197"/>
                    <a:pt x="7235" y="11143"/>
                  </a:cubicBezTo>
                  <a:cubicBezTo>
                    <a:pt x="7932" y="10225"/>
                    <a:pt x="8009" y="8789"/>
                    <a:pt x="7836" y="7665"/>
                  </a:cubicBezTo>
                  <a:cubicBezTo>
                    <a:pt x="7836" y="7660"/>
                    <a:pt x="7836" y="7660"/>
                    <a:pt x="7836" y="7660"/>
                  </a:cubicBezTo>
                  <a:cubicBezTo>
                    <a:pt x="8129" y="7401"/>
                    <a:pt x="8480" y="7021"/>
                    <a:pt x="9061" y="7021"/>
                  </a:cubicBezTo>
                  <a:cubicBezTo>
                    <a:pt x="9075" y="7021"/>
                    <a:pt x="9181" y="7045"/>
                    <a:pt x="9234" y="7045"/>
                  </a:cubicBezTo>
                  <a:cubicBezTo>
                    <a:pt x="9378" y="7045"/>
                    <a:pt x="9522" y="7007"/>
                    <a:pt x="9647" y="6935"/>
                  </a:cubicBezTo>
                  <a:lnTo>
                    <a:pt x="13389" y="4730"/>
                  </a:lnTo>
                  <a:cubicBezTo>
                    <a:pt x="13932" y="4408"/>
                    <a:pt x="14196" y="3764"/>
                    <a:pt x="14028" y="3154"/>
                  </a:cubicBezTo>
                  <a:cubicBezTo>
                    <a:pt x="13865" y="2545"/>
                    <a:pt x="13310" y="2122"/>
                    <a:pt x="12682" y="2121"/>
                  </a:cubicBezTo>
                  <a:lnTo>
                    <a:pt x="12682" y="2121"/>
                  </a:lnTo>
                  <a:cubicBezTo>
                    <a:pt x="12409" y="2122"/>
                    <a:pt x="12410" y="2534"/>
                    <a:pt x="12683" y="2534"/>
                  </a:cubicBezTo>
                  <a:cubicBezTo>
                    <a:pt x="13125" y="2534"/>
                    <a:pt x="13509" y="2827"/>
                    <a:pt x="13630" y="3255"/>
                  </a:cubicBezTo>
                  <a:cubicBezTo>
                    <a:pt x="13745" y="3682"/>
                    <a:pt x="13557" y="4134"/>
                    <a:pt x="13178" y="4360"/>
                  </a:cubicBezTo>
                  <a:lnTo>
                    <a:pt x="9436" y="6565"/>
                  </a:lnTo>
                  <a:cubicBezTo>
                    <a:pt x="9369" y="6604"/>
                    <a:pt x="9299" y="6621"/>
                    <a:pt x="9231" y="6621"/>
                  </a:cubicBezTo>
                  <a:cubicBezTo>
                    <a:pt x="9021" y="6621"/>
                    <a:pt x="8830" y="6454"/>
                    <a:pt x="8830" y="6219"/>
                  </a:cubicBezTo>
                  <a:lnTo>
                    <a:pt x="8830" y="3533"/>
                  </a:lnTo>
                  <a:cubicBezTo>
                    <a:pt x="8830" y="2981"/>
                    <a:pt x="9277" y="2534"/>
                    <a:pt x="9830" y="2534"/>
                  </a:cubicBezTo>
                  <a:lnTo>
                    <a:pt x="11756" y="2534"/>
                  </a:lnTo>
                  <a:cubicBezTo>
                    <a:pt x="12030" y="2529"/>
                    <a:pt x="12030" y="2121"/>
                    <a:pt x="11756" y="2121"/>
                  </a:cubicBezTo>
                  <a:lnTo>
                    <a:pt x="10973" y="2121"/>
                  </a:lnTo>
                  <a:lnTo>
                    <a:pt x="11319" y="497"/>
                  </a:lnTo>
                  <a:cubicBezTo>
                    <a:pt x="11363" y="336"/>
                    <a:pt x="11236" y="236"/>
                    <a:pt x="11112" y="236"/>
                  </a:cubicBezTo>
                  <a:cubicBezTo>
                    <a:pt x="11022" y="236"/>
                    <a:pt x="10933" y="289"/>
                    <a:pt x="10915" y="411"/>
                  </a:cubicBezTo>
                  <a:lnTo>
                    <a:pt x="10555" y="2121"/>
                  </a:lnTo>
                  <a:lnTo>
                    <a:pt x="9849" y="2121"/>
                  </a:lnTo>
                  <a:lnTo>
                    <a:pt x="10238" y="267"/>
                  </a:lnTo>
                  <a:cubicBezTo>
                    <a:pt x="10285" y="102"/>
                    <a:pt x="10158" y="1"/>
                    <a:pt x="10035" y="1"/>
                  </a:cubicBezTo>
                  <a:cubicBezTo>
                    <a:pt x="9945" y="1"/>
                    <a:pt x="9857" y="54"/>
                    <a:pt x="9839" y="175"/>
                  </a:cubicBezTo>
                  <a:lnTo>
                    <a:pt x="9407" y="2183"/>
                  </a:lnTo>
                  <a:cubicBezTo>
                    <a:pt x="9339" y="2207"/>
                    <a:pt x="9272" y="2231"/>
                    <a:pt x="9210" y="2265"/>
                  </a:cubicBezTo>
                  <a:lnTo>
                    <a:pt x="7591" y="2265"/>
                  </a:lnTo>
                  <a:cubicBezTo>
                    <a:pt x="7572" y="2251"/>
                    <a:pt x="7552" y="2241"/>
                    <a:pt x="7538" y="2227"/>
                  </a:cubicBezTo>
                  <a:lnTo>
                    <a:pt x="7101" y="175"/>
                  </a:lnTo>
                  <a:cubicBezTo>
                    <a:pt x="7081" y="54"/>
                    <a:pt x="6992" y="1"/>
                    <a:pt x="69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4" name="Google Shape;17844;p87"/>
          <p:cNvGrpSpPr/>
          <p:nvPr/>
        </p:nvGrpSpPr>
        <p:grpSpPr>
          <a:xfrm>
            <a:off x="5310807" y="2022849"/>
            <a:ext cx="368274" cy="281226"/>
            <a:chOff x="5310807" y="2022849"/>
            <a:chExt cx="368274" cy="281226"/>
          </a:xfrm>
        </p:grpSpPr>
        <p:sp>
          <p:nvSpPr>
            <p:cNvPr id="17845" name="Google Shape;17845;p87"/>
            <p:cNvSpPr/>
            <p:nvPr/>
          </p:nvSpPr>
          <p:spPr>
            <a:xfrm>
              <a:off x="5316854" y="2075681"/>
              <a:ext cx="356964" cy="174594"/>
            </a:xfrm>
            <a:custGeom>
              <a:avLst/>
              <a:gdLst/>
              <a:ahLst/>
              <a:cxnLst/>
              <a:rect l="l" t="t" r="r" b="b"/>
              <a:pathLst>
                <a:path w="13635" h="6669" extrusionOk="0">
                  <a:moveTo>
                    <a:pt x="0" y="0"/>
                  </a:moveTo>
                  <a:lnTo>
                    <a:pt x="346" y="3348"/>
                  </a:lnTo>
                  <a:lnTo>
                    <a:pt x="1278" y="3348"/>
                  </a:lnTo>
                  <a:lnTo>
                    <a:pt x="1802" y="2239"/>
                  </a:lnTo>
                  <a:lnTo>
                    <a:pt x="5318" y="2239"/>
                  </a:lnTo>
                  <a:cubicBezTo>
                    <a:pt x="5321" y="2239"/>
                    <a:pt x="5324" y="2239"/>
                    <a:pt x="5327" y="2239"/>
                  </a:cubicBezTo>
                  <a:cubicBezTo>
                    <a:pt x="5578" y="2239"/>
                    <a:pt x="5779" y="2443"/>
                    <a:pt x="5779" y="2695"/>
                  </a:cubicBezTo>
                  <a:lnTo>
                    <a:pt x="5779" y="4511"/>
                  </a:lnTo>
                  <a:cubicBezTo>
                    <a:pt x="5779" y="4761"/>
                    <a:pt x="5823" y="5011"/>
                    <a:pt x="5904" y="5241"/>
                  </a:cubicBezTo>
                  <a:cubicBezTo>
                    <a:pt x="5972" y="5467"/>
                    <a:pt x="6087" y="5674"/>
                    <a:pt x="6241" y="5851"/>
                  </a:cubicBezTo>
                  <a:cubicBezTo>
                    <a:pt x="6668" y="6317"/>
                    <a:pt x="7245" y="6668"/>
                    <a:pt x="7927" y="6668"/>
                  </a:cubicBezTo>
                  <a:lnTo>
                    <a:pt x="12351" y="6668"/>
                  </a:lnTo>
                  <a:cubicBezTo>
                    <a:pt x="13062" y="6668"/>
                    <a:pt x="13634" y="6096"/>
                    <a:pt x="13634" y="5390"/>
                  </a:cubicBezTo>
                  <a:lnTo>
                    <a:pt x="10555" y="4083"/>
                  </a:lnTo>
                  <a:cubicBezTo>
                    <a:pt x="9704" y="3718"/>
                    <a:pt x="9152" y="2882"/>
                    <a:pt x="9152" y="1960"/>
                  </a:cubicBezTo>
                  <a:lnTo>
                    <a:pt x="9152" y="1585"/>
                  </a:lnTo>
                  <a:cubicBezTo>
                    <a:pt x="9147" y="1379"/>
                    <a:pt x="8979" y="1211"/>
                    <a:pt x="8772" y="1211"/>
                  </a:cubicBezTo>
                  <a:lnTo>
                    <a:pt x="1686" y="1211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7"/>
            <p:cNvSpPr/>
            <p:nvPr/>
          </p:nvSpPr>
          <p:spPr>
            <a:xfrm>
              <a:off x="5316723" y="2075785"/>
              <a:ext cx="357200" cy="169568"/>
            </a:xfrm>
            <a:custGeom>
              <a:avLst/>
              <a:gdLst/>
              <a:ahLst/>
              <a:cxnLst/>
              <a:rect l="l" t="t" r="r" b="b"/>
              <a:pathLst>
                <a:path w="13644" h="6477" extrusionOk="0">
                  <a:moveTo>
                    <a:pt x="0" y="1"/>
                  </a:moveTo>
                  <a:lnTo>
                    <a:pt x="58" y="539"/>
                  </a:lnTo>
                  <a:lnTo>
                    <a:pt x="500" y="539"/>
                  </a:lnTo>
                  <a:cubicBezTo>
                    <a:pt x="678" y="539"/>
                    <a:pt x="836" y="654"/>
                    <a:pt x="894" y="822"/>
                  </a:cubicBezTo>
                  <a:lnTo>
                    <a:pt x="1077" y="1346"/>
                  </a:lnTo>
                  <a:cubicBezTo>
                    <a:pt x="1158" y="1586"/>
                    <a:pt x="1384" y="1750"/>
                    <a:pt x="1639" y="1750"/>
                  </a:cubicBezTo>
                  <a:lnTo>
                    <a:pt x="8302" y="1750"/>
                  </a:lnTo>
                  <a:cubicBezTo>
                    <a:pt x="8508" y="1750"/>
                    <a:pt x="8677" y="1918"/>
                    <a:pt x="8677" y="2129"/>
                  </a:cubicBezTo>
                  <a:lnTo>
                    <a:pt x="8677" y="2499"/>
                  </a:lnTo>
                  <a:cubicBezTo>
                    <a:pt x="8677" y="3426"/>
                    <a:pt x="9229" y="4257"/>
                    <a:pt x="10084" y="4622"/>
                  </a:cubicBezTo>
                  <a:lnTo>
                    <a:pt x="13164" y="5929"/>
                  </a:lnTo>
                  <a:cubicBezTo>
                    <a:pt x="13164" y="6116"/>
                    <a:pt x="13120" y="6304"/>
                    <a:pt x="13043" y="6477"/>
                  </a:cubicBezTo>
                  <a:cubicBezTo>
                    <a:pt x="13413" y="6241"/>
                    <a:pt x="13644" y="5833"/>
                    <a:pt x="13644" y="5391"/>
                  </a:cubicBezTo>
                  <a:lnTo>
                    <a:pt x="10560" y="4079"/>
                  </a:lnTo>
                  <a:cubicBezTo>
                    <a:pt x="9705" y="3719"/>
                    <a:pt x="9152" y="2883"/>
                    <a:pt x="9152" y="1961"/>
                  </a:cubicBezTo>
                  <a:lnTo>
                    <a:pt x="9152" y="1586"/>
                  </a:lnTo>
                  <a:cubicBezTo>
                    <a:pt x="9152" y="1380"/>
                    <a:pt x="8984" y="1211"/>
                    <a:pt x="8777" y="1211"/>
                  </a:cubicBezTo>
                  <a:lnTo>
                    <a:pt x="1691" y="1211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7"/>
            <p:cNvSpPr/>
            <p:nvPr/>
          </p:nvSpPr>
          <p:spPr>
            <a:xfrm>
              <a:off x="5555563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9" y="0"/>
                  </a:moveTo>
                  <a:lnTo>
                    <a:pt x="0" y="24"/>
                  </a:lnTo>
                  <a:cubicBezTo>
                    <a:pt x="20" y="67"/>
                    <a:pt x="34" y="120"/>
                    <a:pt x="29" y="173"/>
                  </a:cubicBezTo>
                  <a:lnTo>
                    <a:pt x="29" y="543"/>
                  </a:lnTo>
                  <a:cubicBezTo>
                    <a:pt x="29" y="1465"/>
                    <a:pt x="586" y="2301"/>
                    <a:pt x="1437" y="2666"/>
                  </a:cubicBezTo>
                  <a:lnTo>
                    <a:pt x="4180" y="3829"/>
                  </a:lnTo>
                  <a:cubicBezTo>
                    <a:pt x="4180" y="3829"/>
                    <a:pt x="4060" y="308"/>
                    <a:pt x="351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7"/>
            <p:cNvSpPr/>
            <p:nvPr/>
          </p:nvSpPr>
          <p:spPr>
            <a:xfrm>
              <a:off x="5555694" y="2112778"/>
              <a:ext cx="109432" cy="100269"/>
            </a:xfrm>
            <a:custGeom>
              <a:avLst/>
              <a:gdLst/>
              <a:ahLst/>
              <a:cxnLst/>
              <a:rect l="l" t="t" r="r" b="b"/>
              <a:pathLst>
                <a:path w="4180" h="3830" extrusionOk="0">
                  <a:moveTo>
                    <a:pt x="24" y="0"/>
                  </a:moveTo>
                  <a:lnTo>
                    <a:pt x="0" y="24"/>
                  </a:lnTo>
                  <a:cubicBezTo>
                    <a:pt x="19" y="72"/>
                    <a:pt x="29" y="120"/>
                    <a:pt x="24" y="173"/>
                  </a:cubicBezTo>
                  <a:lnTo>
                    <a:pt x="24" y="433"/>
                  </a:lnTo>
                  <a:cubicBezTo>
                    <a:pt x="2647" y="692"/>
                    <a:pt x="3430" y="2590"/>
                    <a:pt x="3661" y="3608"/>
                  </a:cubicBezTo>
                  <a:lnTo>
                    <a:pt x="4180" y="3829"/>
                  </a:lnTo>
                  <a:cubicBezTo>
                    <a:pt x="4180" y="3829"/>
                    <a:pt x="4060" y="312"/>
                    <a:pt x="351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7"/>
            <p:cNvSpPr/>
            <p:nvPr/>
          </p:nvSpPr>
          <p:spPr>
            <a:xfrm>
              <a:off x="5495323" y="2139193"/>
              <a:ext cx="37359" cy="63015"/>
            </a:xfrm>
            <a:custGeom>
              <a:avLst/>
              <a:gdLst/>
              <a:ahLst/>
              <a:cxnLst/>
              <a:rect l="l" t="t" r="r" b="b"/>
              <a:pathLst>
                <a:path w="1427" h="2407" extrusionOk="0">
                  <a:moveTo>
                    <a:pt x="0" y="0"/>
                  </a:moveTo>
                  <a:lnTo>
                    <a:pt x="0" y="2407"/>
                  </a:lnTo>
                  <a:lnTo>
                    <a:pt x="1427" y="2407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7"/>
            <p:cNvSpPr/>
            <p:nvPr/>
          </p:nvSpPr>
          <p:spPr>
            <a:xfrm>
              <a:off x="5519199" y="2139193"/>
              <a:ext cx="13483" cy="63015"/>
            </a:xfrm>
            <a:custGeom>
              <a:avLst/>
              <a:gdLst/>
              <a:ahLst/>
              <a:cxnLst/>
              <a:rect l="l" t="t" r="r" b="b"/>
              <a:pathLst>
                <a:path w="515" h="2407" extrusionOk="0">
                  <a:moveTo>
                    <a:pt x="1" y="0"/>
                  </a:moveTo>
                  <a:lnTo>
                    <a:pt x="1" y="2407"/>
                  </a:lnTo>
                  <a:lnTo>
                    <a:pt x="515" y="2407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7"/>
            <p:cNvSpPr/>
            <p:nvPr/>
          </p:nvSpPr>
          <p:spPr>
            <a:xfrm>
              <a:off x="5492810" y="2089765"/>
              <a:ext cx="17253" cy="17488"/>
            </a:xfrm>
            <a:custGeom>
              <a:avLst/>
              <a:gdLst/>
              <a:ahLst/>
              <a:cxnLst/>
              <a:rect l="l" t="t" r="r" b="b"/>
              <a:pathLst>
                <a:path w="659" h="668" extrusionOk="0">
                  <a:moveTo>
                    <a:pt x="0" y="0"/>
                  </a:moveTo>
                  <a:lnTo>
                    <a:pt x="0" y="668"/>
                  </a:lnTo>
                  <a:lnTo>
                    <a:pt x="658" y="668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7"/>
            <p:cNvSpPr/>
            <p:nvPr/>
          </p:nvSpPr>
          <p:spPr>
            <a:xfrm>
              <a:off x="5479458" y="2072277"/>
              <a:ext cx="43564" cy="17619"/>
            </a:xfrm>
            <a:custGeom>
              <a:avLst/>
              <a:gdLst/>
              <a:ahLst/>
              <a:cxnLst/>
              <a:rect l="l" t="t" r="r" b="b"/>
              <a:pathLst>
                <a:path w="1664" h="673" extrusionOk="0">
                  <a:moveTo>
                    <a:pt x="1" y="0"/>
                  </a:moveTo>
                  <a:lnTo>
                    <a:pt x="1" y="673"/>
                  </a:lnTo>
                  <a:lnTo>
                    <a:pt x="1663" y="673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7"/>
            <p:cNvSpPr/>
            <p:nvPr/>
          </p:nvSpPr>
          <p:spPr>
            <a:xfrm>
              <a:off x="5507759" y="2072277"/>
              <a:ext cx="15263" cy="17619"/>
            </a:xfrm>
            <a:custGeom>
              <a:avLst/>
              <a:gdLst/>
              <a:ahLst/>
              <a:cxnLst/>
              <a:rect l="l" t="t" r="r" b="b"/>
              <a:pathLst>
                <a:path w="583" h="673" extrusionOk="0">
                  <a:moveTo>
                    <a:pt x="1" y="0"/>
                  </a:moveTo>
                  <a:lnTo>
                    <a:pt x="1" y="673"/>
                  </a:lnTo>
                  <a:lnTo>
                    <a:pt x="582" y="673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7"/>
            <p:cNvSpPr/>
            <p:nvPr/>
          </p:nvSpPr>
          <p:spPr>
            <a:xfrm>
              <a:off x="5486003" y="2028373"/>
              <a:ext cx="30604" cy="43930"/>
            </a:xfrm>
            <a:custGeom>
              <a:avLst/>
              <a:gdLst/>
              <a:ahLst/>
              <a:cxnLst/>
              <a:rect l="l" t="t" r="r" b="b"/>
              <a:pathLst>
                <a:path w="1169" h="1678" extrusionOk="0">
                  <a:moveTo>
                    <a:pt x="582" y="1"/>
                  </a:moveTo>
                  <a:cubicBezTo>
                    <a:pt x="265" y="1"/>
                    <a:pt x="1" y="260"/>
                    <a:pt x="1" y="582"/>
                  </a:cubicBezTo>
                  <a:lnTo>
                    <a:pt x="1" y="1677"/>
                  </a:lnTo>
                  <a:lnTo>
                    <a:pt x="1168" y="1677"/>
                  </a:lnTo>
                  <a:lnTo>
                    <a:pt x="1168" y="582"/>
                  </a:lnTo>
                  <a:cubicBezTo>
                    <a:pt x="1168" y="260"/>
                    <a:pt x="904" y="1"/>
                    <a:pt x="582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7"/>
            <p:cNvSpPr/>
            <p:nvPr/>
          </p:nvSpPr>
          <p:spPr>
            <a:xfrm>
              <a:off x="5491291" y="2028242"/>
              <a:ext cx="25316" cy="43799"/>
            </a:xfrm>
            <a:custGeom>
              <a:avLst/>
              <a:gdLst/>
              <a:ahLst/>
              <a:cxnLst/>
              <a:rect l="l" t="t" r="r" b="b"/>
              <a:pathLst>
                <a:path w="967" h="1673" extrusionOk="0">
                  <a:moveTo>
                    <a:pt x="385" y="1"/>
                  </a:moveTo>
                  <a:cubicBezTo>
                    <a:pt x="241" y="1"/>
                    <a:pt x="106" y="54"/>
                    <a:pt x="0" y="145"/>
                  </a:cubicBezTo>
                  <a:cubicBezTo>
                    <a:pt x="231" y="227"/>
                    <a:pt x="385" y="448"/>
                    <a:pt x="385" y="693"/>
                  </a:cubicBezTo>
                  <a:lnTo>
                    <a:pt x="385" y="1673"/>
                  </a:lnTo>
                  <a:lnTo>
                    <a:pt x="966" y="1673"/>
                  </a:lnTo>
                  <a:lnTo>
                    <a:pt x="966" y="587"/>
                  </a:lnTo>
                  <a:cubicBezTo>
                    <a:pt x="966" y="265"/>
                    <a:pt x="702" y="1"/>
                    <a:pt x="385" y="1"/>
                  </a:cubicBez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7"/>
            <p:cNvSpPr/>
            <p:nvPr/>
          </p:nvSpPr>
          <p:spPr>
            <a:xfrm>
              <a:off x="5354894" y="2031096"/>
              <a:ext cx="131136" cy="34217"/>
            </a:xfrm>
            <a:custGeom>
              <a:avLst/>
              <a:gdLst/>
              <a:ahLst/>
              <a:cxnLst/>
              <a:rect l="l" t="t" r="r" b="b"/>
              <a:pathLst>
                <a:path w="5009" h="1307" extrusionOk="0">
                  <a:moveTo>
                    <a:pt x="875" y="1"/>
                  </a:moveTo>
                  <a:cubicBezTo>
                    <a:pt x="293" y="1"/>
                    <a:pt x="1" y="720"/>
                    <a:pt x="430" y="1127"/>
                  </a:cubicBezTo>
                  <a:cubicBezTo>
                    <a:pt x="553" y="1240"/>
                    <a:pt x="711" y="1306"/>
                    <a:pt x="876" y="1306"/>
                  </a:cubicBezTo>
                  <a:cubicBezTo>
                    <a:pt x="893" y="1306"/>
                    <a:pt x="909" y="1306"/>
                    <a:pt x="925" y="1304"/>
                  </a:cubicBezTo>
                  <a:lnTo>
                    <a:pt x="5009" y="1016"/>
                  </a:lnTo>
                  <a:lnTo>
                    <a:pt x="5009" y="286"/>
                  </a:lnTo>
                  <a:lnTo>
                    <a:pt x="925" y="2"/>
                  </a:lnTo>
                  <a:cubicBezTo>
                    <a:pt x="908" y="1"/>
                    <a:pt x="891" y="1"/>
                    <a:pt x="875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7"/>
            <p:cNvSpPr/>
            <p:nvPr/>
          </p:nvSpPr>
          <p:spPr>
            <a:xfrm>
              <a:off x="5472416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4" y="0"/>
                  </a:moveTo>
                  <a:cubicBezTo>
                    <a:pt x="15" y="72"/>
                    <a:pt x="1" y="149"/>
                    <a:pt x="1" y="226"/>
                  </a:cubicBezTo>
                  <a:lnTo>
                    <a:pt x="1" y="803"/>
                  </a:lnTo>
                  <a:lnTo>
                    <a:pt x="539" y="764"/>
                  </a:lnTo>
                  <a:lnTo>
                    <a:pt x="539" y="3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7"/>
            <p:cNvSpPr/>
            <p:nvPr/>
          </p:nvSpPr>
          <p:spPr>
            <a:xfrm>
              <a:off x="5573052" y="2134402"/>
              <a:ext cx="25421" cy="50449"/>
            </a:xfrm>
            <a:custGeom>
              <a:avLst/>
              <a:gdLst/>
              <a:ahLst/>
              <a:cxnLst/>
              <a:rect l="l" t="t" r="r" b="b"/>
              <a:pathLst>
                <a:path w="971" h="1927" extrusionOk="0">
                  <a:moveTo>
                    <a:pt x="485" y="1"/>
                  </a:moveTo>
                  <a:cubicBezTo>
                    <a:pt x="221" y="1"/>
                    <a:pt x="0" y="217"/>
                    <a:pt x="0" y="486"/>
                  </a:cubicBezTo>
                  <a:lnTo>
                    <a:pt x="0" y="1312"/>
                  </a:lnTo>
                  <a:cubicBezTo>
                    <a:pt x="221" y="1538"/>
                    <a:pt x="480" y="1716"/>
                    <a:pt x="769" y="1840"/>
                  </a:cubicBezTo>
                  <a:lnTo>
                    <a:pt x="970" y="1927"/>
                  </a:lnTo>
                  <a:lnTo>
                    <a:pt x="970" y="486"/>
                  </a:lnTo>
                  <a:cubicBezTo>
                    <a:pt x="970" y="217"/>
                    <a:pt x="754" y="1"/>
                    <a:pt x="48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7"/>
            <p:cNvSpPr/>
            <p:nvPr/>
          </p:nvSpPr>
          <p:spPr>
            <a:xfrm>
              <a:off x="5580461" y="2134402"/>
              <a:ext cx="18274" cy="50449"/>
            </a:xfrm>
            <a:custGeom>
              <a:avLst/>
              <a:gdLst/>
              <a:ahLst/>
              <a:cxnLst/>
              <a:rect l="l" t="t" r="r" b="b"/>
              <a:pathLst>
                <a:path w="698" h="1927" extrusionOk="0">
                  <a:moveTo>
                    <a:pt x="207" y="1"/>
                  </a:moveTo>
                  <a:cubicBezTo>
                    <a:pt x="135" y="1"/>
                    <a:pt x="68" y="15"/>
                    <a:pt x="1" y="49"/>
                  </a:cubicBezTo>
                  <a:cubicBezTo>
                    <a:pt x="173" y="125"/>
                    <a:pt x="279" y="298"/>
                    <a:pt x="284" y="486"/>
                  </a:cubicBezTo>
                  <a:lnTo>
                    <a:pt x="284" y="1740"/>
                  </a:lnTo>
                  <a:cubicBezTo>
                    <a:pt x="351" y="1778"/>
                    <a:pt x="418" y="1812"/>
                    <a:pt x="491" y="1840"/>
                  </a:cubicBezTo>
                  <a:lnTo>
                    <a:pt x="697" y="1927"/>
                  </a:lnTo>
                  <a:lnTo>
                    <a:pt x="697" y="486"/>
                  </a:lnTo>
                  <a:cubicBezTo>
                    <a:pt x="692" y="217"/>
                    <a:pt x="476" y="1"/>
                    <a:pt x="207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7"/>
            <p:cNvSpPr/>
            <p:nvPr/>
          </p:nvSpPr>
          <p:spPr>
            <a:xfrm>
              <a:off x="5517707" y="2030991"/>
              <a:ext cx="131293" cy="34296"/>
            </a:xfrm>
            <a:custGeom>
              <a:avLst/>
              <a:gdLst/>
              <a:ahLst/>
              <a:cxnLst/>
              <a:rect l="l" t="t" r="r" b="b"/>
              <a:pathLst>
                <a:path w="5015" h="1310" extrusionOk="0">
                  <a:moveTo>
                    <a:pt x="4133" y="0"/>
                  </a:moveTo>
                  <a:cubicBezTo>
                    <a:pt x="4119" y="0"/>
                    <a:pt x="4104" y="1"/>
                    <a:pt x="4089" y="2"/>
                  </a:cubicBezTo>
                  <a:lnTo>
                    <a:pt x="0" y="290"/>
                  </a:lnTo>
                  <a:lnTo>
                    <a:pt x="0" y="1020"/>
                  </a:lnTo>
                  <a:lnTo>
                    <a:pt x="4089" y="1308"/>
                  </a:lnTo>
                  <a:cubicBezTo>
                    <a:pt x="4100" y="1309"/>
                    <a:pt x="4112" y="1309"/>
                    <a:pt x="4124" y="1309"/>
                  </a:cubicBezTo>
                  <a:cubicBezTo>
                    <a:pt x="4291" y="1309"/>
                    <a:pt x="4458" y="1247"/>
                    <a:pt x="4579" y="1131"/>
                  </a:cubicBezTo>
                  <a:cubicBezTo>
                    <a:pt x="5014" y="723"/>
                    <a:pt x="4714" y="0"/>
                    <a:pt x="4133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7"/>
            <p:cNvSpPr/>
            <p:nvPr/>
          </p:nvSpPr>
          <p:spPr>
            <a:xfrm>
              <a:off x="5517838" y="2037693"/>
              <a:ext cx="14111" cy="21023"/>
            </a:xfrm>
            <a:custGeom>
              <a:avLst/>
              <a:gdLst/>
              <a:ahLst/>
              <a:cxnLst/>
              <a:rect l="l" t="t" r="r" b="b"/>
              <a:pathLst>
                <a:path w="539" h="803" extrusionOk="0">
                  <a:moveTo>
                    <a:pt x="495" y="0"/>
                  </a:moveTo>
                  <a:lnTo>
                    <a:pt x="0" y="34"/>
                  </a:lnTo>
                  <a:lnTo>
                    <a:pt x="0" y="764"/>
                  </a:lnTo>
                  <a:lnTo>
                    <a:pt x="538" y="803"/>
                  </a:lnTo>
                  <a:lnTo>
                    <a:pt x="538" y="226"/>
                  </a:lnTo>
                  <a:cubicBezTo>
                    <a:pt x="538" y="149"/>
                    <a:pt x="524" y="72"/>
                    <a:pt x="495" y="0"/>
                  </a:cubicBez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7"/>
            <p:cNvSpPr/>
            <p:nvPr/>
          </p:nvSpPr>
          <p:spPr>
            <a:xfrm>
              <a:off x="5490035" y="2133774"/>
              <a:ext cx="48066" cy="73723"/>
            </a:xfrm>
            <a:custGeom>
              <a:avLst/>
              <a:gdLst/>
              <a:ahLst/>
              <a:cxnLst/>
              <a:rect l="l" t="t" r="r" b="b"/>
              <a:pathLst>
                <a:path w="1836" h="2816" extrusionOk="0">
                  <a:moveTo>
                    <a:pt x="1418" y="414"/>
                  </a:moveTo>
                  <a:lnTo>
                    <a:pt x="1418" y="2403"/>
                  </a:lnTo>
                  <a:lnTo>
                    <a:pt x="404" y="2403"/>
                  </a:lnTo>
                  <a:lnTo>
                    <a:pt x="404" y="414"/>
                  </a:lnTo>
                  <a:close/>
                  <a:moveTo>
                    <a:pt x="202" y="1"/>
                  </a:moveTo>
                  <a:cubicBezTo>
                    <a:pt x="92" y="1"/>
                    <a:pt x="0" y="92"/>
                    <a:pt x="0" y="207"/>
                  </a:cubicBezTo>
                  <a:lnTo>
                    <a:pt x="0" y="2614"/>
                  </a:lnTo>
                  <a:cubicBezTo>
                    <a:pt x="0" y="2724"/>
                    <a:pt x="92" y="2816"/>
                    <a:pt x="202" y="2816"/>
                  </a:cubicBezTo>
                  <a:lnTo>
                    <a:pt x="1629" y="2816"/>
                  </a:lnTo>
                  <a:cubicBezTo>
                    <a:pt x="1744" y="2816"/>
                    <a:pt x="1836" y="2724"/>
                    <a:pt x="1836" y="2614"/>
                  </a:cubicBezTo>
                  <a:lnTo>
                    <a:pt x="1836" y="207"/>
                  </a:lnTo>
                  <a:cubicBezTo>
                    <a:pt x="1836" y="92"/>
                    <a:pt x="1744" y="1"/>
                    <a:pt x="162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7"/>
            <p:cNvSpPr/>
            <p:nvPr/>
          </p:nvSpPr>
          <p:spPr>
            <a:xfrm>
              <a:off x="5310807" y="2022849"/>
              <a:ext cx="368274" cy="281226"/>
            </a:xfrm>
            <a:custGeom>
              <a:avLst/>
              <a:gdLst/>
              <a:ahLst/>
              <a:cxnLst/>
              <a:rect l="l" t="t" r="r" b="b"/>
              <a:pathLst>
                <a:path w="14067" h="10742" extrusionOk="0">
                  <a:moveTo>
                    <a:pt x="2556" y="518"/>
                  </a:moveTo>
                  <a:cubicBezTo>
                    <a:pt x="2567" y="518"/>
                    <a:pt x="2579" y="518"/>
                    <a:pt x="2590" y="519"/>
                  </a:cubicBezTo>
                  <a:lnTo>
                    <a:pt x="6486" y="788"/>
                  </a:lnTo>
                  <a:lnTo>
                    <a:pt x="6486" y="1139"/>
                  </a:lnTo>
                  <a:lnTo>
                    <a:pt x="2590" y="1413"/>
                  </a:lnTo>
                  <a:cubicBezTo>
                    <a:pt x="2580" y="1413"/>
                    <a:pt x="2571" y="1414"/>
                    <a:pt x="2562" y="1414"/>
                  </a:cubicBezTo>
                  <a:cubicBezTo>
                    <a:pt x="2162" y="1414"/>
                    <a:pt x="1958" y="921"/>
                    <a:pt x="2254" y="639"/>
                  </a:cubicBezTo>
                  <a:cubicBezTo>
                    <a:pt x="2337" y="561"/>
                    <a:pt x="2443" y="518"/>
                    <a:pt x="2556" y="518"/>
                  </a:cubicBezTo>
                  <a:close/>
                  <a:moveTo>
                    <a:pt x="7279" y="409"/>
                  </a:moveTo>
                  <a:cubicBezTo>
                    <a:pt x="7485" y="409"/>
                    <a:pt x="7653" y="577"/>
                    <a:pt x="7653" y="788"/>
                  </a:cubicBezTo>
                  <a:lnTo>
                    <a:pt x="7653" y="1672"/>
                  </a:lnTo>
                  <a:lnTo>
                    <a:pt x="6899" y="1672"/>
                  </a:lnTo>
                  <a:lnTo>
                    <a:pt x="6899" y="788"/>
                  </a:lnTo>
                  <a:cubicBezTo>
                    <a:pt x="6899" y="577"/>
                    <a:pt x="7067" y="409"/>
                    <a:pt x="7279" y="409"/>
                  </a:cubicBezTo>
                  <a:close/>
                  <a:moveTo>
                    <a:pt x="7903" y="2085"/>
                  </a:moveTo>
                  <a:lnTo>
                    <a:pt x="7903" y="2350"/>
                  </a:lnTo>
                  <a:lnTo>
                    <a:pt x="6649" y="2350"/>
                  </a:lnTo>
                  <a:lnTo>
                    <a:pt x="6649" y="2085"/>
                  </a:lnTo>
                  <a:close/>
                  <a:moveTo>
                    <a:pt x="7399" y="2763"/>
                  </a:moveTo>
                  <a:lnTo>
                    <a:pt x="7399" y="3022"/>
                  </a:lnTo>
                  <a:lnTo>
                    <a:pt x="7154" y="3022"/>
                  </a:lnTo>
                  <a:lnTo>
                    <a:pt x="7154" y="2763"/>
                  </a:lnTo>
                  <a:close/>
                  <a:moveTo>
                    <a:pt x="10507" y="4449"/>
                  </a:moveTo>
                  <a:cubicBezTo>
                    <a:pt x="10666" y="4449"/>
                    <a:pt x="10795" y="4583"/>
                    <a:pt x="10786" y="4747"/>
                  </a:cubicBezTo>
                  <a:lnTo>
                    <a:pt x="10786" y="5861"/>
                  </a:lnTo>
                  <a:cubicBezTo>
                    <a:pt x="10728" y="5832"/>
                    <a:pt x="10675" y="5789"/>
                    <a:pt x="10622" y="5760"/>
                  </a:cubicBezTo>
                  <a:cubicBezTo>
                    <a:pt x="10272" y="5549"/>
                    <a:pt x="10272" y="5501"/>
                    <a:pt x="10228" y="5458"/>
                  </a:cubicBezTo>
                  <a:lnTo>
                    <a:pt x="10228" y="4747"/>
                  </a:lnTo>
                  <a:cubicBezTo>
                    <a:pt x="10219" y="4583"/>
                    <a:pt x="10349" y="4449"/>
                    <a:pt x="10507" y="4449"/>
                  </a:cubicBezTo>
                  <a:close/>
                  <a:moveTo>
                    <a:pt x="9705" y="3642"/>
                  </a:moveTo>
                  <a:cubicBezTo>
                    <a:pt x="11574" y="3647"/>
                    <a:pt x="13130" y="5073"/>
                    <a:pt x="13293" y="6937"/>
                  </a:cubicBezTo>
                  <a:lnTo>
                    <a:pt x="11199" y="6044"/>
                  </a:lnTo>
                  <a:lnTo>
                    <a:pt x="11199" y="4747"/>
                  </a:lnTo>
                  <a:cubicBezTo>
                    <a:pt x="11199" y="4362"/>
                    <a:pt x="10887" y="4055"/>
                    <a:pt x="10507" y="4055"/>
                  </a:cubicBezTo>
                  <a:cubicBezTo>
                    <a:pt x="10123" y="4055"/>
                    <a:pt x="9815" y="4362"/>
                    <a:pt x="9815" y="4747"/>
                  </a:cubicBezTo>
                  <a:lnTo>
                    <a:pt x="9815" y="4881"/>
                  </a:lnTo>
                  <a:cubicBezTo>
                    <a:pt x="9503" y="4233"/>
                    <a:pt x="9609" y="3868"/>
                    <a:pt x="9585" y="3642"/>
                  </a:cubicBezTo>
                  <a:close/>
                  <a:moveTo>
                    <a:pt x="11204" y="8888"/>
                  </a:moveTo>
                  <a:lnTo>
                    <a:pt x="11655" y="9378"/>
                  </a:lnTo>
                  <a:cubicBezTo>
                    <a:pt x="12006" y="9757"/>
                    <a:pt x="11900" y="10180"/>
                    <a:pt x="11919" y="10329"/>
                  </a:cubicBezTo>
                  <a:lnTo>
                    <a:pt x="7966" y="10329"/>
                  </a:lnTo>
                  <a:cubicBezTo>
                    <a:pt x="7985" y="10175"/>
                    <a:pt x="7879" y="9753"/>
                    <a:pt x="8235" y="9378"/>
                  </a:cubicBezTo>
                  <a:lnTo>
                    <a:pt x="8686" y="8888"/>
                  </a:lnTo>
                  <a:close/>
                  <a:moveTo>
                    <a:pt x="7273" y="0"/>
                  </a:moveTo>
                  <a:cubicBezTo>
                    <a:pt x="7019" y="0"/>
                    <a:pt x="6765" y="130"/>
                    <a:pt x="6606" y="389"/>
                  </a:cubicBezTo>
                  <a:lnTo>
                    <a:pt x="2609" y="111"/>
                  </a:lnTo>
                  <a:cubicBezTo>
                    <a:pt x="2587" y="109"/>
                    <a:pt x="2565" y="108"/>
                    <a:pt x="2543" y="108"/>
                  </a:cubicBezTo>
                  <a:cubicBezTo>
                    <a:pt x="2326" y="108"/>
                    <a:pt x="2118" y="193"/>
                    <a:pt x="1961" y="341"/>
                  </a:cubicBezTo>
                  <a:cubicBezTo>
                    <a:pt x="1399" y="870"/>
                    <a:pt x="1773" y="1826"/>
                    <a:pt x="2552" y="1826"/>
                  </a:cubicBezTo>
                  <a:cubicBezTo>
                    <a:pt x="2557" y="1826"/>
                    <a:pt x="2560" y="1826"/>
                    <a:pt x="2563" y="1826"/>
                  </a:cubicBezTo>
                  <a:cubicBezTo>
                    <a:pt x="2600" y="1826"/>
                    <a:pt x="2734" y="1814"/>
                    <a:pt x="6476" y="1552"/>
                  </a:cubicBezTo>
                  <a:lnTo>
                    <a:pt x="6476" y="1672"/>
                  </a:lnTo>
                  <a:lnTo>
                    <a:pt x="6433" y="1672"/>
                  </a:lnTo>
                  <a:cubicBezTo>
                    <a:pt x="6318" y="1672"/>
                    <a:pt x="6227" y="1763"/>
                    <a:pt x="6227" y="1879"/>
                  </a:cubicBezTo>
                  <a:lnTo>
                    <a:pt x="6227" y="2556"/>
                  </a:lnTo>
                  <a:cubicBezTo>
                    <a:pt x="6227" y="2667"/>
                    <a:pt x="6318" y="2758"/>
                    <a:pt x="6433" y="2758"/>
                  </a:cubicBezTo>
                  <a:lnTo>
                    <a:pt x="6731" y="2758"/>
                  </a:lnTo>
                  <a:lnTo>
                    <a:pt x="6731" y="3017"/>
                  </a:lnTo>
                  <a:lnTo>
                    <a:pt x="2052" y="3017"/>
                  </a:lnTo>
                  <a:lnTo>
                    <a:pt x="1692" y="1946"/>
                  </a:lnTo>
                  <a:cubicBezTo>
                    <a:pt x="1663" y="1864"/>
                    <a:pt x="1581" y="1807"/>
                    <a:pt x="1495" y="1807"/>
                  </a:cubicBezTo>
                  <a:lnTo>
                    <a:pt x="217" y="1807"/>
                  </a:lnTo>
                  <a:cubicBezTo>
                    <a:pt x="97" y="1807"/>
                    <a:pt x="1" y="1912"/>
                    <a:pt x="15" y="2037"/>
                  </a:cubicBezTo>
                  <a:lnTo>
                    <a:pt x="366" y="5381"/>
                  </a:lnTo>
                  <a:cubicBezTo>
                    <a:pt x="375" y="5487"/>
                    <a:pt x="462" y="5563"/>
                    <a:pt x="568" y="5563"/>
                  </a:cubicBezTo>
                  <a:lnTo>
                    <a:pt x="1499" y="5563"/>
                  </a:lnTo>
                  <a:cubicBezTo>
                    <a:pt x="1576" y="5563"/>
                    <a:pt x="1648" y="5515"/>
                    <a:pt x="1682" y="5443"/>
                  </a:cubicBezTo>
                  <a:lnTo>
                    <a:pt x="2148" y="4449"/>
                  </a:lnTo>
                  <a:lnTo>
                    <a:pt x="5535" y="4449"/>
                  </a:lnTo>
                  <a:cubicBezTo>
                    <a:pt x="5674" y="4454"/>
                    <a:pt x="5790" y="4564"/>
                    <a:pt x="5790" y="4703"/>
                  </a:cubicBezTo>
                  <a:cubicBezTo>
                    <a:pt x="5804" y="6462"/>
                    <a:pt x="5751" y="6611"/>
                    <a:pt x="5847" y="7033"/>
                  </a:cubicBezTo>
                  <a:cubicBezTo>
                    <a:pt x="5865" y="7155"/>
                    <a:pt x="5953" y="7208"/>
                    <a:pt x="6043" y="7208"/>
                  </a:cubicBezTo>
                  <a:cubicBezTo>
                    <a:pt x="6166" y="7208"/>
                    <a:pt x="6293" y="7106"/>
                    <a:pt x="6246" y="6942"/>
                  </a:cubicBezTo>
                  <a:cubicBezTo>
                    <a:pt x="6169" y="6591"/>
                    <a:pt x="6212" y="6443"/>
                    <a:pt x="6203" y="4703"/>
                  </a:cubicBezTo>
                  <a:cubicBezTo>
                    <a:pt x="6198" y="4334"/>
                    <a:pt x="5905" y="4041"/>
                    <a:pt x="5535" y="4041"/>
                  </a:cubicBezTo>
                  <a:lnTo>
                    <a:pt x="2018" y="4041"/>
                  </a:lnTo>
                  <a:cubicBezTo>
                    <a:pt x="1937" y="4041"/>
                    <a:pt x="1865" y="4084"/>
                    <a:pt x="1831" y="4161"/>
                  </a:cubicBezTo>
                  <a:lnTo>
                    <a:pt x="1365" y="5155"/>
                  </a:lnTo>
                  <a:lnTo>
                    <a:pt x="755" y="5155"/>
                  </a:lnTo>
                  <a:lnTo>
                    <a:pt x="447" y="2215"/>
                  </a:lnTo>
                  <a:lnTo>
                    <a:pt x="1346" y="2215"/>
                  </a:lnTo>
                  <a:lnTo>
                    <a:pt x="1706" y="3286"/>
                  </a:lnTo>
                  <a:cubicBezTo>
                    <a:pt x="1735" y="3368"/>
                    <a:pt x="1817" y="3426"/>
                    <a:pt x="1903" y="3426"/>
                  </a:cubicBezTo>
                  <a:lnTo>
                    <a:pt x="8989" y="3426"/>
                  </a:lnTo>
                  <a:cubicBezTo>
                    <a:pt x="9085" y="3426"/>
                    <a:pt x="9162" y="3502"/>
                    <a:pt x="9162" y="3594"/>
                  </a:cubicBezTo>
                  <a:lnTo>
                    <a:pt x="9162" y="3968"/>
                  </a:lnTo>
                  <a:cubicBezTo>
                    <a:pt x="9167" y="4973"/>
                    <a:pt x="9767" y="5885"/>
                    <a:pt x="10694" y="6284"/>
                  </a:cubicBezTo>
                  <a:lnTo>
                    <a:pt x="13639" y="7533"/>
                  </a:lnTo>
                  <a:cubicBezTo>
                    <a:pt x="13572" y="8066"/>
                    <a:pt x="13116" y="8470"/>
                    <a:pt x="12578" y="8475"/>
                  </a:cubicBezTo>
                  <a:lnTo>
                    <a:pt x="8163" y="8475"/>
                  </a:lnTo>
                  <a:cubicBezTo>
                    <a:pt x="7567" y="8475"/>
                    <a:pt x="7000" y="8201"/>
                    <a:pt x="6630" y="7735"/>
                  </a:cubicBezTo>
                  <a:cubicBezTo>
                    <a:pt x="6584" y="7681"/>
                    <a:pt x="6529" y="7659"/>
                    <a:pt x="6476" y="7659"/>
                  </a:cubicBezTo>
                  <a:cubicBezTo>
                    <a:pt x="6329" y="7659"/>
                    <a:pt x="6195" y="7831"/>
                    <a:pt x="6308" y="7989"/>
                  </a:cubicBezTo>
                  <a:cubicBezTo>
                    <a:pt x="6746" y="8542"/>
                    <a:pt x="7413" y="8873"/>
                    <a:pt x="8124" y="8883"/>
                  </a:cubicBezTo>
                  <a:lnTo>
                    <a:pt x="7927" y="9094"/>
                  </a:lnTo>
                  <a:cubicBezTo>
                    <a:pt x="7447" y="9608"/>
                    <a:pt x="7572" y="10190"/>
                    <a:pt x="7553" y="10324"/>
                  </a:cubicBezTo>
                  <a:lnTo>
                    <a:pt x="6875" y="10324"/>
                  </a:lnTo>
                  <a:lnTo>
                    <a:pt x="6207" y="9719"/>
                  </a:lnTo>
                  <a:cubicBezTo>
                    <a:pt x="6162" y="9678"/>
                    <a:pt x="6113" y="9661"/>
                    <a:pt x="6067" y="9661"/>
                  </a:cubicBezTo>
                  <a:cubicBezTo>
                    <a:pt x="5902" y="9661"/>
                    <a:pt x="5766" y="9880"/>
                    <a:pt x="5924" y="10026"/>
                  </a:cubicBezTo>
                  <a:cubicBezTo>
                    <a:pt x="6654" y="10665"/>
                    <a:pt x="6649" y="10737"/>
                    <a:pt x="6789" y="10737"/>
                  </a:cubicBezTo>
                  <a:cubicBezTo>
                    <a:pt x="7720" y="10735"/>
                    <a:pt x="8515" y="10734"/>
                    <a:pt x="9194" y="10734"/>
                  </a:cubicBezTo>
                  <a:cubicBezTo>
                    <a:pt x="11131" y="10734"/>
                    <a:pt x="12123" y="10742"/>
                    <a:pt x="12641" y="10742"/>
                  </a:cubicBezTo>
                  <a:cubicBezTo>
                    <a:pt x="13237" y="10742"/>
                    <a:pt x="13202" y="10731"/>
                    <a:pt x="13255" y="10684"/>
                  </a:cubicBezTo>
                  <a:lnTo>
                    <a:pt x="13952" y="10046"/>
                  </a:lnTo>
                  <a:cubicBezTo>
                    <a:pt x="14038" y="9969"/>
                    <a:pt x="14043" y="9839"/>
                    <a:pt x="13966" y="9753"/>
                  </a:cubicBezTo>
                  <a:cubicBezTo>
                    <a:pt x="13926" y="9713"/>
                    <a:pt x="13873" y="9692"/>
                    <a:pt x="13819" y="9692"/>
                  </a:cubicBezTo>
                  <a:cubicBezTo>
                    <a:pt x="13769" y="9692"/>
                    <a:pt x="13720" y="9710"/>
                    <a:pt x="13683" y="9748"/>
                  </a:cubicBezTo>
                  <a:lnTo>
                    <a:pt x="13039" y="10324"/>
                  </a:lnTo>
                  <a:lnTo>
                    <a:pt x="12328" y="10324"/>
                  </a:lnTo>
                  <a:lnTo>
                    <a:pt x="12328" y="10046"/>
                  </a:lnTo>
                  <a:cubicBezTo>
                    <a:pt x="12328" y="9344"/>
                    <a:pt x="11847" y="9003"/>
                    <a:pt x="11761" y="8888"/>
                  </a:cubicBezTo>
                  <a:lnTo>
                    <a:pt x="12582" y="8888"/>
                  </a:lnTo>
                  <a:cubicBezTo>
                    <a:pt x="13399" y="8888"/>
                    <a:pt x="14067" y="8225"/>
                    <a:pt x="14067" y="7403"/>
                  </a:cubicBezTo>
                  <a:cubicBezTo>
                    <a:pt x="14067" y="7322"/>
                    <a:pt x="14019" y="7245"/>
                    <a:pt x="13942" y="7216"/>
                  </a:cubicBezTo>
                  <a:lnTo>
                    <a:pt x="13716" y="7120"/>
                  </a:lnTo>
                  <a:cubicBezTo>
                    <a:pt x="13644" y="4948"/>
                    <a:pt x="11867" y="3229"/>
                    <a:pt x="9695" y="3229"/>
                  </a:cubicBezTo>
                  <a:lnTo>
                    <a:pt x="9431" y="3229"/>
                  </a:lnTo>
                  <a:cubicBezTo>
                    <a:pt x="9320" y="3094"/>
                    <a:pt x="9162" y="3017"/>
                    <a:pt x="8989" y="3017"/>
                  </a:cubicBezTo>
                  <a:lnTo>
                    <a:pt x="7802" y="3017"/>
                  </a:lnTo>
                  <a:lnTo>
                    <a:pt x="7802" y="2763"/>
                  </a:lnTo>
                  <a:lnTo>
                    <a:pt x="8100" y="2763"/>
                  </a:lnTo>
                  <a:cubicBezTo>
                    <a:pt x="8211" y="2763"/>
                    <a:pt x="8302" y="2671"/>
                    <a:pt x="8302" y="2556"/>
                  </a:cubicBezTo>
                  <a:lnTo>
                    <a:pt x="8302" y="1879"/>
                  </a:lnTo>
                  <a:cubicBezTo>
                    <a:pt x="8302" y="1768"/>
                    <a:pt x="8211" y="1677"/>
                    <a:pt x="8100" y="1677"/>
                  </a:cubicBezTo>
                  <a:lnTo>
                    <a:pt x="8052" y="1677"/>
                  </a:lnTo>
                  <a:lnTo>
                    <a:pt x="8052" y="1547"/>
                  </a:lnTo>
                  <a:cubicBezTo>
                    <a:pt x="11739" y="1806"/>
                    <a:pt x="11971" y="1821"/>
                    <a:pt x="12012" y="1821"/>
                  </a:cubicBezTo>
                  <a:cubicBezTo>
                    <a:pt x="12017" y="1821"/>
                    <a:pt x="12019" y="1821"/>
                    <a:pt x="12025" y="1821"/>
                  </a:cubicBezTo>
                  <a:cubicBezTo>
                    <a:pt x="12799" y="1821"/>
                    <a:pt x="13178" y="870"/>
                    <a:pt x="12616" y="341"/>
                  </a:cubicBezTo>
                  <a:cubicBezTo>
                    <a:pt x="12455" y="193"/>
                    <a:pt x="12246" y="108"/>
                    <a:pt x="12032" y="108"/>
                  </a:cubicBezTo>
                  <a:cubicBezTo>
                    <a:pt x="12011" y="108"/>
                    <a:pt x="11989" y="109"/>
                    <a:pt x="11968" y="111"/>
                  </a:cubicBezTo>
                  <a:lnTo>
                    <a:pt x="10963" y="178"/>
                  </a:lnTo>
                  <a:cubicBezTo>
                    <a:pt x="10696" y="197"/>
                    <a:pt x="10717" y="592"/>
                    <a:pt x="10974" y="592"/>
                  </a:cubicBezTo>
                  <a:cubicBezTo>
                    <a:pt x="10980" y="592"/>
                    <a:pt x="10986" y="592"/>
                    <a:pt x="10992" y="591"/>
                  </a:cubicBezTo>
                  <a:lnTo>
                    <a:pt x="11996" y="524"/>
                  </a:lnTo>
                  <a:cubicBezTo>
                    <a:pt x="12008" y="523"/>
                    <a:pt x="12019" y="523"/>
                    <a:pt x="12030" y="523"/>
                  </a:cubicBezTo>
                  <a:cubicBezTo>
                    <a:pt x="12270" y="523"/>
                    <a:pt x="12472" y="718"/>
                    <a:pt x="12472" y="971"/>
                  </a:cubicBezTo>
                  <a:cubicBezTo>
                    <a:pt x="12472" y="1219"/>
                    <a:pt x="12270" y="1414"/>
                    <a:pt x="12030" y="1414"/>
                  </a:cubicBezTo>
                  <a:cubicBezTo>
                    <a:pt x="12019" y="1414"/>
                    <a:pt x="12008" y="1414"/>
                    <a:pt x="11996" y="1413"/>
                  </a:cubicBezTo>
                  <a:lnTo>
                    <a:pt x="8100" y="1144"/>
                  </a:lnTo>
                  <a:lnTo>
                    <a:pt x="8100" y="793"/>
                  </a:lnTo>
                  <a:lnTo>
                    <a:pt x="9945" y="663"/>
                  </a:lnTo>
                  <a:cubicBezTo>
                    <a:pt x="10213" y="645"/>
                    <a:pt x="10191" y="250"/>
                    <a:pt x="9934" y="250"/>
                  </a:cubicBezTo>
                  <a:cubicBezTo>
                    <a:pt x="9929" y="250"/>
                    <a:pt x="9922" y="250"/>
                    <a:pt x="9916" y="250"/>
                  </a:cubicBezTo>
                  <a:lnTo>
                    <a:pt x="7937" y="389"/>
                  </a:lnTo>
                  <a:cubicBezTo>
                    <a:pt x="7781" y="130"/>
                    <a:pt x="7527" y="0"/>
                    <a:pt x="72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4" name="Google Shape;17864;p87"/>
          <p:cNvGrpSpPr/>
          <p:nvPr/>
        </p:nvGrpSpPr>
        <p:grpSpPr>
          <a:xfrm>
            <a:off x="4865589" y="2022430"/>
            <a:ext cx="375788" cy="281828"/>
            <a:chOff x="4865589" y="2022430"/>
            <a:chExt cx="375788" cy="281828"/>
          </a:xfrm>
        </p:grpSpPr>
        <p:sp>
          <p:nvSpPr>
            <p:cNvPr id="17865" name="Google Shape;17865;p87"/>
            <p:cNvSpPr/>
            <p:nvPr/>
          </p:nvSpPr>
          <p:spPr>
            <a:xfrm>
              <a:off x="5145794" y="2106599"/>
              <a:ext cx="87572" cy="113595"/>
            </a:xfrm>
            <a:custGeom>
              <a:avLst/>
              <a:gdLst/>
              <a:ahLst/>
              <a:cxnLst/>
              <a:rect l="l" t="t" r="r" b="b"/>
              <a:pathLst>
                <a:path w="3345" h="4339" extrusionOk="0">
                  <a:moveTo>
                    <a:pt x="1" y="1"/>
                  </a:moveTo>
                  <a:lnTo>
                    <a:pt x="1" y="4339"/>
                  </a:lnTo>
                  <a:cubicBezTo>
                    <a:pt x="1" y="4339"/>
                    <a:pt x="1386" y="3035"/>
                    <a:pt x="2698" y="3035"/>
                  </a:cubicBezTo>
                  <a:cubicBezTo>
                    <a:pt x="2918" y="3035"/>
                    <a:pt x="3135" y="3072"/>
                    <a:pt x="3344" y="3157"/>
                  </a:cubicBezTo>
                  <a:lnTo>
                    <a:pt x="3344" y="1183"/>
                  </a:lnTo>
                  <a:cubicBezTo>
                    <a:pt x="3135" y="1268"/>
                    <a:pt x="2916" y="1305"/>
                    <a:pt x="2696" y="1305"/>
                  </a:cubicBezTo>
                  <a:cubicBezTo>
                    <a:pt x="1382" y="130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7"/>
            <p:cNvSpPr/>
            <p:nvPr/>
          </p:nvSpPr>
          <p:spPr>
            <a:xfrm>
              <a:off x="5145794" y="2106494"/>
              <a:ext cx="33615" cy="113700"/>
            </a:xfrm>
            <a:custGeom>
              <a:avLst/>
              <a:gdLst/>
              <a:ahLst/>
              <a:cxnLst/>
              <a:rect l="l" t="t" r="r" b="b"/>
              <a:pathLst>
                <a:path w="1284" h="4343" extrusionOk="0">
                  <a:moveTo>
                    <a:pt x="1" y="0"/>
                  </a:moveTo>
                  <a:lnTo>
                    <a:pt x="1" y="4343"/>
                  </a:lnTo>
                  <a:cubicBezTo>
                    <a:pt x="318" y="4059"/>
                    <a:pt x="659" y="3805"/>
                    <a:pt x="1019" y="3589"/>
                  </a:cubicBezTo>
                  <a:cubicBezTo>
                    <a:pt x="1283" y="2661"/>
                    <a:pt x="1283" y="1681"/>
                    <a:pt x="1019" y="754"/>
                  </a:cubicBezTo>
                  <a:cubicBezTo>
                    <a:pt x="654" y="538"/>
                    <a:pt x="313" y="283"/>
                    <a:pt x="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7"/>
            <p:cNvSpPr/>
            <p:nvPr/>
          </p:nvSpPr>
          <p:spPr>
            <a:xfrm>
              <a:off x="4874255" y="2027719"/>
              <a:ext cx="286776" cy="270911"/>
            </a:xfrm>
            <a:custGeom>
              <a:avLst/>
              <a:gdLst/>
              <a:ahLst/>
              <a:cxnLst/>
              <a:rect l="l" t="t" r="r" b="b"/>
              <a:pathLst>
                <a:path w="10954" h="10348" extrusionOk="0">
                  <a:moveTo>
                    <a:pt x="5533" y="1"/>
                  </a:moveTo>
                  <a:cubicBezTo>
                    <a:pt x="5345" y="1"/>
                    <a:pt x="5157" y="14"/>
                    <a:pt x="4973" y="35"/>
                  </a:cubicBezTo>
                  <a:cubicBezTo>
                    <a:pt x="4733" y="69"/>
                    <a:pt x="4493" y="117"/>
                    <a:pt x="4257" y="179"/>
                  </a:cubicBezTo>
                  <a:cubicBezTo>
                    <a:pt x="1625" y="890"/>
                    <a:pt x="1" y="3523"/>
                    <a:pt x="534" y="6194"/>
                  </a:cubicBezTo>
                  <a:cubicBezTo>
                    <a:pt x="1026" y="8636"/>
                    <a:pt x="3172" y="10347"/>
                    <a:pt x="5604" y="10347"/>
                  </a:cubicBezTo>
                  <a:cubicBezTo>
                    <a:pt x="5832" y="10347"/>
                    <a:pt x="6062" y="10332"/>
                    <a:pt x="6294" y="10302"/>
                  </a:cubicBezTo>
                  <a:cubicBezTo>
                    <a:pt x="8994" y="9946"/>
                    <a:pt x="10954" y="7554"/>
                    <a:pt x="10776" y="4835"/>
                  </a:cubicBezTo>
                  <a:cubicBezTo>
                    <a:pt x="10598" y="2115"/>
                    <a:pt x="8341" y="2"/>
                    <a:pt x="5617" y="2"/>
                  </a:cubicBezTo>
                  <a:cubicBezTo>
                    <a:pt x="5589" y="1"/>
                    <a:pt x="5561" y="1"/>
                    <a:pt x="5533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7"/>
            <p:cNvSpPr/>
            <p:nvPr/>
          </p:nvSpPr>
          <p:spPr>
            <a:xfrm>
              <a:off x="4914389" y="2056543"/>
              <a:ext cx="260229" cy="242479"/>
            </a:xfrm>
            <a:custGeom>
              <a:avLst/>
              <a:gdLst/>
              <a:ahLst/>
              <a:cxnLst/>
              <a:rect l="l" t="t" r="r" b="b"/>
              <a:pathLst>
                <a:path w="9940" h="9262" extrusionOk="0">
                  <a:moveTo>
                    <a:pt x="7274" y="1"/>
                  </a:moveTo>
                  <a:cubicBezTo>
                    <a:pt x="8888" y="2062"/>
                    <a:pt x="8710" y="5007"/>
                    <a:pt x="6856" y="6856"/>
                  </a:cubicBezTo>
                  <a:cubicBezTo>
                    <a:pt x="5852" y="7863"/>
                    <a:pt x="4525" y="8375"/>
                    <a:pt x="3192" y="8375"/>
                  </a:cubicBezTo>
                  <a:cubicBezTo>
                    <a:pt x="2069" y="8375"/>
                    <a:pt x="942" y="8012"/>
                    <a:pt x="0" y="7274"/>
                  </a:cubicBezTo>
                  <a:lnTo>
                    <a:pt x="0" y="7274"/>
                  </a:lnTo>
                  <a:cubicBezTo>
                    <a:pt x="1029" y="8590"/>
                    <a:pt x="2552" y="9261"/>
                    <a:pt x="4081" y="9261"/>
                  </a:cubicBezTo>
                  <a:cubicBezTo>
                    <a:pt x="5401" y="9261"/>
                    <a:pt x="6725" y="8762"/>
                    <a:pt x="7744" y="7745"/>
                  </a:cubicBezTo>
                  <a:cubicBezTo>
                    <a:pt x="9940" y="5545"/>
                    <a:pt x="9724" y="1918"/>
                    <a:pt x="7274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7"/>
            <p:cNvSpPr/>
            <p:nvPr/>
          </p:nvSpPr>
          <p:spPr>
            <a:xfrm>
              <a:off x="4877161" y="2084844"/>
              <a:ext cx="73095" cy="157237"/>
            </a:xfrm>
            <a:custGeom>
              <a:avLst/>
              <a:gdLst/>
              <a:ahLst/>
              <a:cxnLst/>
              <a:rect l="l" t="t" r="r" b="b"/>
              <a:pathLst>
                <a:path w="2792" h="6006" extrusionOk="0">
                  <a:moveTo>
                    <a:pt x="1374" y="1"/>
                  </a:moveTo>
                  <a:cubicBezTo>
                    <a:pt x="1341" y="1"/>
                    <a:pt x="1312" y="6"/>
                    <a:pt x="1273" y="6"/>
                  </a:cubicBezTo>
                  <a:cubicBezTo>
                    <a:pt x="0" y="1802"/>
                    <a:pt x="0" y="4209"/>
                    <a:pt x="1273" y="6001"/>
                  </a:cubicBezTo>
                  <a:cubicBezTo>
                    <a:pt x="1312" y="6006"/>
                    <a:pt x="1341" y="6006"/>
                    <a:pt x="1374" y="6006"/>
                  </a:cubicBezTo>
                  <a:cubicBezTo>
                    <a:pt x="1730" y="6006"/>
                    <a:pt x="2052" y="5727"/>
                    <a:pt x="2297" y="5261"/>
                  </a:cubicBezTo>
                  <a:lnTo>
                    <a:pt x="2590" y="4521"/>
                  </a:lnTo>
                  <a:cubicBezTo>
                    <a:pt x="2715" y="4027"/>
                    <a:pt x="2782" y="3517"/>
                    <a:pt x="2782" y="3008"/>
                  </a:cubicBezTo>
                  <a:cubicBezTo>
                    <a:pt x="2791" y="1375"/>
                    <a:pt x="2157" y="15"/>
                    <a:pt x="137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7"/>
            <p:cNvSpPr/>
            <p:nvPr/>
          </p:nvSpPr>
          <p:spPr>
            <a:xfrm>
              <a:off x="4907844" y="2084713"/>
              <a:ext cx="42281" cy="157368"/>
            </a:xfrm>
            <a:custGeom>
              <a:avLst/>
              <a:gdLst/>
              <a:ahLst/>
              <a:cxnLst/>
              <a:rect l="l" t="t" r="r" b="b"/>
              <a:pathLst>
                <a:path w="1615" h="6011" extrusionOk="0">
                  <a:moveTo>
                    <a:pt x="202" y="1"/>
                  </a:moveTo>
                  <a:cubicBezTo>
                    <a:pt x="169" y="1"/>
                    <a:pt x="140" y="1"/>
                    <a:pt x="101" y="6"/>
                  </a:cubicBezTo>
                  <a:lnTo>
                    <a:pt x="0" y="155"/>
                  </a:lnTo>
                  <a:cubicBezTo>
                    <a:pt x="563" y="563"/>
                    <a:pt x="971" y="1697"/>
                    <a:pt x="961" y="3008"/>
                  </a:cubicBezTo>
                  <a:cubicBezTo>
                    <a:pt x="961" y="3517"/>
                    <a:pt x="894" y="4027"/>
                    <a:pt x="769" y="4522"/>
                  </a:cubicBezTo>
                  <a:lnTo>
                    <a:pt x="486" y="5266"/>
                  </a:lnTo>
                  <a:cubicBezTo>
                    <a:pt x="370" y="5497"/>
                    <a:pt x="207" y="5698"/>
                    <a:pt x="5" y="5857"/>
                  </a:cubicBezTo>
                  <a:lnTo>
                    <a:pt x="106" y="6006"/>
                  </a:lnTo>
                  <a:cubicBezTo>
                    <a:pt x="140" y="6011"/>
                    <a:pt x="173" y="6011"/>
                    <a:pt x="207" y="6011"/>
                  </a:cubicBezTo>
                  <a:cubicBezTo>
                    <a:pt x="563" y="6011"/>
                    <a:pt x="884" y="5732"/>
                    <a:pt x="1134" y="5266"/>
                  </a:cubicBezTo>
                  <a:lnTo>
                    <a:pt x="1129" y="5266"/>
                  </a:lnTo>
                  <a:lnTo>
                    <a:pt x="1422" y="4522"/>
                  </a:lnTo>
                  <a:cubicBezTo>
                    <a:pt x="1547" y="4027"/>
                    <a:pt x="1610" y="3517"/>
                    <a:pt x="1610" y="3008"/>
                  </a:cubicBezTo>
                  <a:cubicBezTo>
                    <a:pt x="1615" y="1375"/>
                    <a:pt x="980" y="11"/>
                    <a:pt x="202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7"/>
            <p:cNvSpPr/>
            <p:nvPr/>
          </p:nvSpPr>
          <p:spPr>
            <a:xfrm>
              <a:off x="4881062" y="2128486"/>
              <a:ext cx="36364" cy="69822"/>
            </a:xfrm>
            <a:custGeom>
              <a:avLst/>
              <a:gdLst/>
              <a:ahLst/>
              <a:cxnLst/>
              <a:rect l="l" t="t" r="r" b="b"/>
              <a:pathLst>
                <a:path w="1389" h="2667" extrusionOk="0">
                  <a:moveTo>
                    <a:pt x="692" y="1"/>
                  </a:moveTo>
                  <a:cubicBezTo>
                    <a:pt x="308" y="1"/>
                    <a:pt x="0" y="596"/>
                    <a:pt x="0" y="1336"/>
                  </a:cubicBezTo>
                  <a:cubicBezTo>
                    <a:pt x="0" y="2071"/>
                    <a:pt x="308" y="2667"/>
                    <a:pt x="692" y="2667"/>
                  </a:cubicBezTo>
                  <a:cubicBezTo>
                    <a:pt x="1076" y="2667"/>
                    <a:pt x="1389" y="2066"/>
                    <a:pt x="1389" y="1336"/>
                  </a:cubicBezTo>
                  <a:cubicBezTo>
                    <a:pt x="1389" y="601"/>
                    <a:pt x="1076" y="1"/>
                    <a:pt x="69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7"/>
            <p:cNvSpPr/>
            <p:nvPr/>
          </p:nvSpPr>
          <p:spPr>
            <a:xfrm>
              <a:off x="4865589" y="2022430"/>
              <a:ext cx="375788" cy="281828"/>
            </a:xfrm>
            <a:custGeom>
              <a:avLst/>
              <a:gdLst/>
              <a:ahLst/>
              <a:cxnLst/>
              <a:rect l="l" t="t" r="r" b="b"/>
              <a:pathLst>
                <a:path w="14354" h="10765" extrusionOk="0">
                  <a:moveTo>
                    <a:pt x="5941" y="1"/>
                  </a:moveTo>
                  <a:cubicBezTo>
                    <a:pt x="5805" y="1"/>
                    <a:pt x="5668" y="6"/>
                    <a:pt x="5530" y="16"/>
                  </a:cubicBezTo>
                  <a:cubicBezTo>
                    <a:pt x="5262" y="35"/>
                    <a:pt x="5284" y="430"/>
                    <a:pt x="5545" y="430"/>
                  </a:cubicBezTo>
                  <a:cubicBezTo>
                    <a:pt x="5551" y="430"/>
                    <a:pt x="5557" y="430"/>
                    <a:pt x="5563" y="430"/>
                  </a:cubicBezTo>
                  <a:cubicBezTo>
                    <a:pt x="5694" y="419"/>
                    <a:pt x="5824" y="414"/>
                    <a:pt x="5953" y="414"/>
                  </a:cubicBezTo>
                  <a:cubicBezTo>
                    <a:pt x="8196" y="414"/>
                    <a:pt x="10123" y="1930"/>
                    <a:pt x="10718" y="4052"/>
                  </a:cubicBezTo>
                  <a:cubicBezTo>
                    <a:pt x="10651" y="4148"/>
                    <a:pt x="10564" y="4234"/>
                    <a:pt x="10473" y="4306"/>
                  </a:cubicBezTo>
                  <a:cubicBezTo>
                    <a:pt x="10313" y="4419"/>
                    <a:pt x="10145" y="4465"/>
                    <a:pt x="9974" y="4465"/>
                  </a:cubicBezTo>
                  <a:cubicBezTo>
                    <a:pt x="9678" y="4465"/>
                    <a:pt x="9371" y="4326"/>
                    <a:pt x="9075" y="4153"/>
                  </a:cubicBezTo>
                  <a:cubicBezTo>
                    <a:pt x="8816" y="3567"/>
                    <a:pt x="9138" y="3211"/>
                    <a:pt x="9157" y="3197"/>
                  </a:cubicBezTo>
                  <a:cubicBezTo>
                    <a:pt x="9234" y="3115"/>
                    <a:pt x="9234" y="2990"/>
                    <a:pt x="9157" y="2908"/>
                  </a:cubicBezTo>
                  <a:cubicBezTo>
                    <a:pt x="9115" y="2866"/>
                    <a:pt x="9060" y="2845"/>
                    <a:pt x="9006" y="2845"/>
                  </a:cubicBezTo>
                  <a:cubicBezTo>
                    <a:pt x="8954" y="2845"/>
                    <a:pt x="8903" y="2864"/>
                    <a:pt x="8864" y="2904"/>
                  </a:cubicBezTo>
                  <a:cubicBezTo>
                    <a:pt x="8638" y="3153"/>
                    <a:pt x="8532" y="3490"/>
                    <a:pt x="8566" y="3826"/>
                  </a:cubicBezTo>
                  <a:cubicBezTo>
                    <a:pt x="8320" y="3678"/>
                    <a:pt x="8042" y="3566"/>
                    <a:pt x="7548" y="3566"/>
                  </a:cubicBezTo>
                  <a:cubicBezTo>
                    <a:pt x="7464" y="3566"/>
                    <a:pt x="7372" y="3569"/>
                    <a:pt x="7274" y="3576"/>
                  </a:cubicBezTo>
                  <a:cubicBezTo>
                    <a:pt x="7006" y="3590"/>
                    <a:pt x="7027" y="3985"/>
                    <a:pt x="7284" y="3985"/>
                  </a:cubicBezTo>
                  <a:cubicBezTo>
                    <a:pt x="7290" y="3985"/>
                    <a:pt x="7296" y="3985"/>
                    <a:pt x="7302" y="3984"/>
                  </a:cubicBezTo>
                  <a:cubicBezTo>
                    <a:pt x="7387" y="3979"/>
                    <a:pt x="7465" y="3977"/>
                    <a:pt x="7537" y="3977"/>
                  </a:cubicBezTo>
                  <a:cubicBezTo>
                    <a:pt x="8231" y="3977"/>
                    <a:pt x="8349" y="4218"/>
                    <a:pt x="8811" y="4479"/>
                  </a:cubicBezTo>
                  <a:cubicBezTo>
                    <a:pt x="9202" y="4719"/>
                    <a:pt x="9600" y="4885"/>
                    <a:pt x="9983" y="4885"/>
                  </a:cubicBezTo>
                  <a:cubicBezTo>
                    <a:pt x="10283" y="4885"/>
                    <a:pt x="10573" y="4784"/>
                    <a:pt x="10843" y="4537"/>
                  </a:cubicBezTo>
                  <a:cubicBezTo>
                    <a:pt x="10987" y="5368"/>
                    <a:pt x="10915" y="5632"/>
                    <a:pt x="10862" y="6050"/>
                  </a:cubicBezTo>
                  <a:cubicBezTo>
                    <a:pt x="10454" y="6113"/>
                    <a:pt x="10050" y="6218"/>
                    <a:pt x="9661" y="6372"/>
                  </a:cubicBezTo>
                  <a:cubicBezTo>
                    <a:pt x="9118" y="6583"/>
                    <a:pt x="8614" y="6886"/>
                    <a:pt x="8172" y="7275"/>
                  </a:cubicBezTo>
                  <a:cubicBezTo>
                    <a:pt x="7788" y="6968"/>
                    <a:pt x="7860" y="6439"/>
                    <a:pt x="7865" y="6415"/>
                  </a:cubicBezTo>
                  <a:cubicBezTo>
                    <a:pt x="7891" y="6264"/>
                    <a:pt x="7776" y="6177"/>
                    <a:pt x="7662" y="6177"/>
                  </a:cubicBezTo>
                  <a:cubicBezTo>
                    <a:pt x="7573" y="6177"/>
                    <a:pt x="7485" y="6230"/>
                    <a:pt x="7466" y="6348"/>
                  </a:cubicBezTo>
                  <a:cubicBezTo>
                    <a:pt x="7456" y="6382"/>
                    <a:pt x="7346" y="7097"/>
                    <a:pt x="7874" y="7559"/>
                  </a:cubicBezTo>
                  <a:cubicBezTo>
                    <a:pt x="7735" y="7708"/>
                    <a:pt x="7610" y="7861"/>
                    <a:pt x="7495" y="8029"/>
                  </a:cubicBezTo>
                  <a:cubicBezTo>
                    <a:pt x="7386" y="8193"/>
                    <a:pt x="7527" y="8356"/>
                    <a:pt x="7673" y="8356"/>
                  </a:cubicBezTo>
                  <a:cubicBezTo>
                    <a:pt x="7734" y="8356"/>
                    <a:pt x="7795" y="8328"/>
                    <a:pt x="7840" y="8260"/>
                  </a:cubicBezTo>
                  <a:cubicBezTo>
                    <a:pt x="8052" y="7953"/>
                    <a:pt x="8311" y="7679"/>
                    <a:pt x="8609" y="7453"/>
                  </a:cubicBezTo>
                  <a:lnTo>
                    <a:pt x="8609" y="7453"/>
                  </a:lnTo>
                  <a:cubicBezTo>
                    <a:pt x="8547" y="8020"/>
                    <a:pt x="8830" y="8486"/>
                    <a:pt x="8849" y="8515"/>
                  </a:cubicBezTo>
                  <a:cubicBezTo>
                    <a:pt x="8893" y="8580"/>
                    <a:pt x="8954" y="8607"/>
                    <a:pt x="9013" y="8607"/>
                  </a:cubicBezTo>
                  <a:cubicBezTo>
                    <a:pt x="9155" y="8607"/>
                    <a:pt x="9293" y="8453"/>
                    <a:pt x="9195" y="8294"/>
                  </a:cubicBezTo>
                  <a:cubicBezTo>
                    <a:pt x="9176" y="8265"/>
                    <a:pt x="8811" y="7664"/>
                    <a:pt x="9166" y="7073"/>
                  </a:cubicBezTo>
                  <a:cubicBezTo>
                    <a:pt x="9680" y="6785"/>
                    <a:pt x="10233" y="6583"/>
                    <a:pt x="10814" y="6473"/>
                  </a:cubicBezTo>
                  <a:lnTo>
                    <a:pt x="10814" y="6473"/>
                  </a:lnTo>
                  <a:cubicBezTo>
                    <a:pt x="10268" y="8920"/>
                    <a:pt x="8133" y="10366"/>
                    <a:pt x="5945" y="10366"/>
                  </a:cubicBezTo>
                  <a:cubicBezTo>
                    <a:pt x="4572" y="10366"/>
                    <a:pt x="3178" y="9797"/>
                    <a:pt x="2143" y="8548"/>
                  </a:cubicBezTo>
                  <a:cubicBezTo>
                    <a:pt x="2446" y="8438"/>
                    <a:pt x="2719" y="8164"/>
                    <a:pt x="2940" y="7746"/>
                  </a:cubicBezTo>
                  <a:cubicBezTo>
                    <a:pt x="3012" y="7612"/>
                    <a:pt x="2912" y="7448"/>
                    <a:pt x="2763" y="7448"/>
                  </a:cubicBezTo>
                  <a:cubicBezTo>
                    <a:pt x="2676" y="7448"/>
                    <a:pt x="2604" y="7496"/>
                    <a:pt x="2570" y="7573"/>
                  </a:cubicBezTo>
                  <a:cubicBezTo>
                    <a:pt x="2359" y="7962"/>
                    <a:pt x="2109" y="8183"/>
                    <a:pt x="1855" y="8193"/>
                  </a:cubicBezTo>
                  <a:cubicBezTo>
                    <a:pt x="1514" y="7693"/>
                    <a:pt x="1345" y="7275"/>
                    <a:pt x="1187" y="6704"/>
                  </a:cubicBezTo>
                  <a:lnTo>
                    <a:pt x="1187" y="6704"/>
                  </a:lnTo>
                  <a:cubicBezTo>
                    <a:pt x="1225" y="6713"/>
                    <a:pt x="1264" y="6723"/>
                    <a:pt x="1302" y="6723"/>
                  </a:cubicBezTo>
                  <a:cubicBezTo>
                    <a:pt x="1682" y="6723"/>
                    <a:pt x="1994" y="6127"/>
                    <a:pt x="1994" y="5392"/>
                  </a:cubicBezTo>
                  <a:cubicBezTo>
                    <a:pt x="1994" y="4657"/>
                    <a:pt x="1686" y="4061"/>
                    <a:pt x="1302" y="4061"/>
                  </a:cubicBezTo>
                  <a:cubicBezTo>
                    <a:pt x="1264" y="4061"/>
                    <a:pt x="1221" y="4071"/>
                    <a:pt x="1182" y="4081"/>
                  </a:cubicBezTo>
                  <a:cubicBezTo>
                    <a:pt x="1317" y="3547"/>
                    <a:pt x="1552" y="3043"/>
                    <a:pt x="1869" y="2591"/>
                  </a:cubicBezTo>
                  <a:cubicBezTo>
                    <a:pt x="2436" y="2649"/>
                    <a:pt x="3046" y="3783"/>
                    <a:pt x="3041" y="5387"/>
                  </a:cubicBezTo>
                  <a:cubicBezTo>
                    <a:pt x="3041" y="5839"/>
                    <a:pt x="2988" y="6286"/>
                    <a:pt x="2888" y="6723"/>
                  </a:cubicBezTo>
                  <a:cubicBezTo>
                    <a:pt x="2842" y="6881"/>
                    <a:pt x="2969" y="6983"/>
                    <a:pt x="3092" y="6983"/>
                  </a:cubicBezTo>
                  <a:cubicBezTo>
                    <a:pt x="3178" y="6983"/>
                    <a:pt x="3263" y="6933"/>
                    <a:pt x="3286" y="6819"/>
                  </a:cubicBezTo>
                  <a:cubicBezTo>
                    <a:pt x="3397" y="6353"/>
                    <a:pt x="3454" y="5872"/>
                    <a:pt x="3454" y="5392"/>
                  </a:cubicBezTo>
                  <a:cubicBezTo>
                    <a:pt x="3454" y="4575"/>
                    <a:pt x="3305" y="3792"/>
                    <a:pt x="3027" y="3197"/>
                  </a:cubicBezTo>
                  <a:cubicBezTo>
                    <a:pt x="2791" y="2687"/>
                    <a:pt x="2479" y="2361"/>
                    <a:pt x="2133" y="2241"/>
                  </a:cubicBezTo>
                  <a:cubicBezTo>
                    <a:pt x="2787" y="1438"/>
                    <a:pt x="3671" y="862"/>
                    <a:pt x="4665" y="588"/>
                  </a:cubicBezTo>
                  <a:cubicBezTo>
                    <a:pt x="4907" y="522"/>
                    <a:pt x="4838" y="181"/>
                    <a:pt x="4621" y="181"/>
                  </a:cubicBezTo>
                  <a:cubicBezTo>
                    <a:pt x="4602" y="181"/>
                    <a:pt x="4581" y="183"/>
                    <a:pt x="4559" y="189"/>
                  </a:cubicBezTo>
                  <a:cubicBezTo>
                    <a:pt x="3363" y="521"/>
                    <a:pt x="2321" y="1246"/>
                    <a:pt x="1600" y="2255"/>
                  </a:cubicBezTo>
                  <a:cubicBezTo>
                    <a:pt x="1595" y="2265"/>
                    <a:pt x="1581" y="2265"/>
                    <a:pt x="1571" y="2274"/>
                  </a:cubicBezTo>
                  <a:cubicBezTo>
                    <a:pt x="1490" y="2394"/>
                    <a:pt x="1422" y="2529"/>
                    <a:pt x="1345" y="2654"/>
                  </a:cubicBezTo>
                  <a:cubicBezTo>
                    <a:pt x="1245" y="2822"/>
                    <a:pt x="1163" y="2899"/>
                    <a:pt x="951" y="3466"/>
                  </a:cubicBezTo>
                  <a:cubicBezTo>
                    <a:pt x="942" y="3490"/>
                    <a:pt x="927" y="3514"/>
                    <a:pt x="918" y="3533"/>
                  </a:cubicBezTo>
                  <a:cubicBezTo>
                    <a:pt x="0" y="4229"/>
                    <a:pt x="0" y="6540"/>
                    <a:pt x="918" y="7242"/>
                  </a:cubicBezTo>
                  <a:cubicBezTo>
                    <a:pt x="1662" y="9264"/>
                    <a:pt x="3541" y="10648"/>
                    <a:pt x="5698" y="10758"/>
                  </a:cubicBezTo>
                  <a:cubicBezTo>
                    <a:pt x="5787" y="10762"/>
                    <a:pt x="5875" y="10765"/>
                    <a:pt x="5963" y="10765"/>
                  </a:cubicBezTo>
                  <a:cubicBezTo>
                    <a:pt x="8018" y="10765"/>
                    <a:pt x="9902" y="9593"/>
                    <a:pt x="10805" y="7732"/>
                  </a:cubicBezTo>
                  <a:cubicBezTo>
                    <a:pt x="10824" y="7727"/>
                    <a:pt x="10843" y="7717"/>
                    <a:pt x="10857" y="7708"/>
                  </a:cubicBezTo>
                  <a:cubicBezTo>
                    <a:pt x="10874" y="7691"/>
                    <a:pt x="12199" y="6462"/>
                    <a:pt x="13411" y="6462"/>
                  </a:cubicBezTo>
                  <a:cubicBezTo>
                    <a:pt x="13607" y="6462"/>
                    <a:pt x="13801" y="6494"/>
                    <a:pt x="13985" y="6569"/>
                  </a:cubicBezTo>
                  <a:cubicBezTo>
                    <a:pt x="14010" y="6579"/>
                    <a:pt x="14036" y="6584"/>
                    <a:pt x="14061" y="6584"/>
                  </a:cubicBezTo>
                  <a:cubicBezTo>
                    <a:pt x="14143" y="6584"/>
                    <a:pt x="14221" y="6534"/>
                    <a:pt x="14254" y="6454"/>
                  </a:cubicBezTo>
                  <a:cubicBezTo>
                    <a:pt x="14288" y="6343"/>
                    <a:pt x="14230" y="6228"/>
                    <a:pt x="14124" y="6180"/>
                  </a:cubicBezTo>
                  <a:cubicBezTo>
                    <a:pt x="13889" y="6084"/>
                    <a:pt x="13646" y="6043"/>
                    <a:pt x="13402" y="6043"/>
                  </a:cubicBezTo>
                  <a:cubicBezTo>
                    <a:pt x="12523" y="6043"/>
                    <a:pt x="11634" y="6574"/>
                    <a:pt x="11093" y="6973"/>
                  </a:cubicBezTo>
                  <a:cubicBezTo>
                    <a:pt x="11415" y="5935"/>
                    <a:pt x="11415" y="4830"/>
                    <a:pt x="11093" y="3797"/>
                  </a:cubicBezTo>
                  <a:lnTo>
                    <a:pt x="11093" y="3797"/>
                  </a:lnTo>
                  <a:cubicBezTo>
                    <a:pt x="11755" y="4283"/>
                    <a:pt x="12600" y="4726"/>
                    <a:pt x="13406" y="4726"/>
                  </a:cubicBezTo>
                  <a:cubicBezTo>
                    <a:pt x="13653" y="4726"/>
                    <a:pt x="13896" y="4684"/>
                    <a:pt x="14129" y="4590"/>
                  </a:cubicBezTo>
                  <a:cubicBezTo>
                    <a:pt x="14353" y="4501"/>
                    <a:pt x="14261" y="4192"/>
                    <a:pt x="14061" y="4192"/>
                  </a:cubicBezTo>
                  <a:cubicBezTo>
                    <a:pt x="14034" y="4192"/>
                    <a:pt x="14006" y="4198"/>
                    <a:pt x="13975" y="4210"/>
                  </a:cubicBezTo>
                  <a:cubicBezTo>
                    <a:pt x="13793" y="4284"/>
                    <a:pt x="13602" y="4316"/>
                    <a:pt x="13408" y="4316"/>
                  </a:cubicBezTo>
                  <a:cubicBezTo>
                    <a:pt x="12198" y="4316"/>
                    <a:pt x="10864" y="3079"/>
                    <a:pt x="10848" y="3067"/>
                  </a:cubicBezTo>
                  <a:cubicBezTo>
                    <a:pt x="10833" y="3057"/>
                    <a:pt x="10814" y="3052"/>
                    <a:pt x="10795" y="3052"/>
                  </a:cubicBezTo>
                  <a:cubicBezTo>
                    <a:pt x="9894" y="1174"/>
                    <a:pt x="8000" y="1"/>
                    <a:pt x="594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7"/>
            <p:cNvSpPr/>
            <p:nvPr/>
          </p:nvSpPr>
          <p:spPr>
            <a:xfrm>
              <a:off x="5066442" y="2151341"/>
              <a:ext cx="45161" cy="20316"/>
            </a:xfrm>
            <a:custGeom>
              <a:avLst/>
              <a:gdLst/>
              <a:ahLst/>
              <a:cxnLst/>
              <a:rect l="l" t="t" r="r" b="b"/>
              <a:pathLst>
                <a:path w="1725" h="776" extrusionOk="0">
                  <a:moveTo>
                    <a:pt x="656" y="1"/>
                  </a:moveTo>
                  <a:cubicBezTo>
                    <a:pt x="478" y="1"/>
                    <a:pt x="293" y="50"/>
                    <a:pt x="116" y="175"/>
                  </a:cubicBezTo>
                  <a:cubicBezTo>
                    <a:pt x="24" y="242"/>
                    <a:pt x="0" y="367"/>
                    <a:pt x="63" y="463"/>
                  </a:cubicBezTo>
                  <a:cubicBezTo>
                    <a:pt x="104" y="519"/>
                    <a:pt x="168" y="550"/>
                    <a:pt x="233" y="550"/>
                  </a:cubicBezTo>
                  <a:cubicBezTo>
                    <a:pt x="274" y="550"/>
                    <a:pt x="316" y="537"/>
                    <a:pt x="351" y="511"/>
                  </a:cubicBezTo>
                  <a:cubicBezTo>
                    <a:pt x="453" y="439"/>
                    <a:pt x="559" y="412"/>
                    <a:pt x="662" y="412"/>
                  </a:cubicBezTo>
                  <a:cubicBezTo>
                    <a:pt x="991" y="412"/>
                    <a:pt x="1288" y="696"/>
                    <a:pt x="1302" y="718"/>
                  </a:cubicBezTo>
                  <a:cubicBezTo>
                    <a:pt x="1341" y="756"/>
                    <a:pt x="1394" y="776"/>
                    <a:pt x="1446" y="776"/>
                  </a:cubicBezTo>
                  <a:cubicBezTo>
                    <a:pt x="1629" y="776"/>
                    <a:pt x="1725" y="555"/>
                    <a:pt x="1595" y="425"/>
                  </a:cubicBezTo>
                  <a:cubicBezTo>
                    <a:pt x="1416" y="243"/>
                    <a:pt x="1052" y="1"/>
                    <a:pt x="65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7"/>
            <p:cNvSpPr/>
            <p:nvPr/>
          </p:nvSpPr>
          <p:spPr>
            <a:xfrm>
              <a:off x="5040760" y="2049186"/>
              <a:ext cx="76236" cy="43642"/>
            </a:xfrm>
            <a:custGeom>
              <a:avLst/>
              <a:gdLst/>
              <a:ahLst/>
              <a:cxnLst/>
              <a:rect l="l" t="t" r="r" b="b"/>
              <a:pathLst>
                <a:path w="2912" h="1667" extrusionOk="0">
                  <a:moveTo>
                    <a:pt x="279" y="1"/>
                  </a:moveTo>
                  <a:cubicBezTo>
                    <a:pt x="139" y="1"/>
                    <a:pt x="1" y="147"/>
                    <a:pt x="93" y="311"/>
                  </a:cubicBezTo>
                  <a:cubicBezTo>
                    <a:pt x="376" y="762"/>
                    <a:pt x="856" y="1050"/>
                    <a:pt x="1390" y="1089"/>
                  </a:cubicBezTo>
                  <a:cubicBezTo>
                    <a:pt x="1793" y="1113"/>
                    <a:pt x="2173" y="1291"/>
                    <a:pt x="2451" y="1584"/>
                  </a:cubicBezTo>
                  <a:cubicBezTo>
                    <a:pt x="2497" y="1642"/>
                    <a:pt x="2554" y="1666"/>
                    <a:pt x="2610" y="1666"/>
                  </a:cubicBezTo>
                  <a:cubicBezTo>
                    <a:pt x="2765" y="1666"/>
                    <a:pt x="2911" y="1479"/>
                    <a:pt x="2773" y="1320"/>
                  </a:cubicBezTo>
                  <a:cubicBezTo>
                    <a:pt x="2418" y="940"/>
                    <a:pt x="1933" y="709"/>
                    <a:pt x="1419" y="681"/>
                  </a:cubicBezTo>
                  <a:cubicBezTo>
                    <a:pt x="1025" y="652"/>
                    <a:pt x="664" y="440"/>
                    <a:pt x="453" y="109"/>
                  </a:cubicBezTo>
                  <a:cubicBezTo>
                    <a:pt x="410" y="33"/>
                    <a:pt x="345" y="1"/>
                    <a:pt x="2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7"/>
            <p:cNvSpPr/>
            <p:nvPr/>
          </p:nvSpPr>
          <p:spPr>
            <a:xfrm>
              <a:off x="5019397" y="2249725"/>
              <a:ext cx="59743" cy="30604"/>
            </a:xfrm>
            <a:custGeom>
              <a:avLst/>
              <a:gdLst/>
              <a:ahLst/>
              <a:cxnLst/>
              <a:rect l="l" t="t" r="r" b="b"/>
              <a:pathLst>
                <a:path w="2282" h="1169" extrusionOk="0">
                  <a:moveTo>
                    <a:pt x="2021" y="1"/>
                  </a:moveTo>
                  <a:cubicBezTo>
                    <a:pt x="1948" y="1"/>
                    <a:pt x="1875" y="38"/>
                    <a:pt x="1836" y="126"/>
                  </a:cubicBezTo>
                  <a:cubicBezTo>
                    <a:pt x="1827" y="153"/>
                    <a:pt x="1557" y="757"/>
                    <a:pt x="438" y="757"/>
                  </a:cubicBezTo>
                  <a:cubicBezTo>
                    <a:pt x="371" y="757"/>
                    <a:pt x="300" y="755"/>
                    <a:pt x="226" y="750"/>
                  </a:cubicBezTo>
                  <a:cubicBezTo>
                    <a:pt x="221" y="750"/>
                    <a:pt x="215" y="750"/>
                    <a:pt x="209" y="750"/>
                  </a:cubicBezTo>
                  <a:cubicBezTo>
                    <a:pt x="101" y="750"/>
                    <a:pt x="10" y="833"/>
                    <a:pt x="5" y="942"/>
                  </a:cubicBezTo>
                  <a:cubicBezTo>
                    <a:pt x="1" y="1058"/>
                    <a:pt x="82" y="1154"/>
                    <a:pt x="198" y="1163"/>
                  </a:cubicBezTo>
                  <a:cubicBezTo>
                    <a:pt x="274" y="1168"/>
                    <a:pt x="356" y="1168"/>
                    <a:pt x="433" y="1168"/>
                  </a:cubicBezTo>
                  <a:cubicBezTo>
                    <a:pt x="1850" y="1168"/>
                    <a:pt x="2206" y="323"/>
                    <a:pt x="2220" y="284"/>
                  </a:cubicBezTo>
                  <a:cubicBezTo>
                    <a:pt x="2282" y="121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76" name="Google Shape;17876;p87"/>
          <p:cNvGrpSpPr/>
          <p:nvPr/>
        </p:nvGrpSpPr>
        <p:grpSpPr>
          <a:xfrm>
            <a:off x="7107069" y="3360255"/>
            <a:ext cx="293818" cy="368012"/>
            <a:chOff x="7107069" y="3360255"/>
            <a:chExt cx="293818" cy="368012"/>
          </a:xfrm>
        </p:grpSpPr>
        <p:sp>
          <p:nvSpPr>
            <p:cNvPr id="17877" name="Google Shape;17877;p87"/>
            <p:cNvSpPr/>
            <p:nvPr/>
          </p:nvSpPr>
          <p:spPr>
            <a:xfrm>
              <a:off x="7127699" y="3365805"/>
              <a:ext cx="257585" cy="357069"/>
            </a:xfrm>
            <a:custGeom>
              <a:avLst/>
              <a:gdLst/>
              <a:ahLst/>
              <a:cxnLst/>
              <a:rect l="l" t="t" r="r" b="b"/>
              <a:pathLst>
                <a:path w="9839" h="13639" extrusionOk="0">
                  <a:moveTo>
                    <a:pt x="4905" y="1"/>
                  </a:moveTo>
                  <a:cubicBezTo>
                    <a:pt x="3891" y="1"/>
                    <a:pt x="3046" y="784"/>
                    <a:pt x="2930" y="1793"/>
                  </a:cubicBezTo>
                  <a:lnTo>
                    <a:pt x="2306" y="7293"/>
                  </a:lnTo>
                  <a:cubicBezTo>
                    <a:pt x="2277" y="7562"/>
                    <a:pt x="2099" y="7798"/>
                    <a:pt x="1845" y="7898"/>
                  </a:cubicBezTo>
                  <a:cubicBezTo>
                    <a:pt x="1287" y="8115"/>
                    <a:pt x="817" y="8513"/>
                    <a:pt x="509" y="9032"/>
                  </a:cubicBezTo>
                  <a:cubicBezTo>
                    <a:pt x="38" y="9801"/>
                    <a:pt x="0" y="10771"/>
                    <a:pt x="456" y="11554"/>
                  </a:cubicBezTo>
                  <a:cubicBezTo>
                    <a:pt x="841" y="12203"/>
                    <a:pt x="1460" y="12549"/>
                    <a:pt x="2268" y="12640"/>
                  </a:cubicBezTo>
                  <a:cubicBezTo>
                    <a:pt x="2493" y="12664"/>
                    <a:pt x="2709" y="12775"/>
                    <a:pt x="2868" y="12943"/>
                  </a:cubicBezTo>
                  <a:cubicBezTo>
                    <a:pt x="3296" y="13406"/>
                    <a:pt x="4106" y="13638"/>
                    <a:pt x="4918" y="13638"/>
                  </a:cubicBezTo>
                  <a:cubicBezTo>
                    <a:pt x="5729" y="13638"/>
                    <a:pt x="6541" y="13406"/>
                    <a:pt x="6971" y="12943"/>
                  </a:cubicBezTo>
                  <a:cubicBezTo>
                    <a:pt x="7129" y="12775"/>
                    <a:pt x="7341" y="12669"/>
                    <a:pt x="7571" y="12640"/>
                  </a:cubicBezTo>
                  <a:cubicBezTo>
                    <a:pt x="8373" y="12549"/>
                    <a:pt x="8988" y="12203"/>
                    <a:pt x="9378" y="11554"/>
                  </a:cubicBezTo>
                  <a:cubicBezTo>
                    <a:pt x="9839" y="10771"/>
                    <a:pt x="9795" y="9801"/>
                    <a:pt x="9325" y="9032"/>
                  </a:cubicBezTo>
                  <a:cubicBezTo>
                    <a:pt x="9022" y="8513"/>
                    <a:pt x="8551" y="8115"/>
                    <a:pt x="7989" y="7898"/>
                  </a:cubicBezTo>
                  <a:cubicBezTo>
                    <a:pt x="7735" y="7798"/>
                    <a:pt x="7557" y="7562"/>
                    <a:pt x="7528" y="7293"/>
                  </a:cubicBezTo>
                  <a:lnTo>
                    <a:pt x="6903" y="1793"/>
                  </a:lnTo>
                  <a:cubicBezTo>
                    <a:pt x="6793" y="813"/>
                    <a:pt x="5981" y="39"/>
                    <a:pt x="499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7"/>
            <p:cNvSpPr/>
            <p:nvPr/>
          </p:nvSpPr>
          <p:spPr>
            <a:xfrm>
              <a:off x="7214590" y="3365674"/>
              <a:ext cx="170694" cy="325784"/>
            </a:xfrm>
            <a:custGeom>
              <a:avLst/>
              <a:gdLst/>
              <a:ahLst/>
              <a:cxnLst/>
              <a:rect l="l" t="t" r="r" b="b"/>
              <a:pathLst>
                <a:path w="6520" h="12444" extrusionOk="0">
                  <a:moveTo>
                    <a:pt x="1591" y="1"/>
                  </a:moveTo>
                  <a:cubicBezTo>
                    <a:pt x="961" y="6"/>
                    <a:pt x="371" y="308"/>
                    <a:pt x="1" y="813"/>
                  </a:cubicBezTo>
                  <a:cubicBezTo>
                    <a:pt x="226" y="726"/>
                    <a:pt x="467" y="678"/>
                    <a:pt x="707" y="678"/>
                  </a:cubicBezTo>
                  <a:cubicBezTo>
                    <a:pt x="716" y="677"/>
                    <a:pt x="726" y="676"/>
                    <a:pt x="736" y="676"/>
                  </a:cubicBezTo>
                  <a:cubicBezTo>
                    <a:pt x="755" y="676"/>
                    <a:pt x="774" y="678"/>
                    <a:pt x="793" y="678"/>
                  </a:cubicBezTo>
                  <a:cubicBezTo>
                    <a:pt x="1783" y="712"/>
                    <a:pt x="2590" y="1485"/>
                    <a:pt x="2705" y="2470"/>
                  </a:cubicBezTo>
                  <a:lnTo>
                    <a:pt x="3330" y="7966"/>
                  </a:lnTo>
                  <a:cubicBezTo>
                    <a:pt x="3359" y="8240"/>
                    <a:pt x="3536" y="8470"/>
                    <a:pt x="3791" y="8571"/>
                  </a:cubicBezTo>
                  <a:cubicBezTo>
                    <a:pt x="4348" y="8787"/>
                    <a:pt x="4819" y="9191"/>
                    <a:pt x="5127" y="9705"/>
                  </a:cubicBezTo>
                  <a:cubicBezTo>
                    <a:pt x="5597" y="10478"/>
                    <a:pt x="5636" y="11449"/>
                    <a:pt x="5179" y="12227"/>
                  </a:cubicBezTo>
                  <a:cubicBezTo>
                    <a:pt x="5131" y="12304"/>
                    <a:pt x="5083" y="12376"/>
                    <a:pt x="5035" y="12443"/>
                  </a:cubicBezTo>
                  <a:cubicBezTo>
                    <a:pt x="5463" y="12270"/>
                    <a:pt x="5823" y="11953"/>
                    <a:pt x="6054" y="11550"/>
                  </a:cubicBezTo>
                  <a:cubicBezTo>
                    <a:pt x="6520" y="10776"/>
                    <a:pt x="6476" y="9806"/>
                    <a:pt x="6010" y="9032"/>
                  </a:cubicBezTo>
                  <a:cubicBezTo>
                    <a:pt x="5703" y="8514"/>
                    <a:pt x="5232" y="8115"/>
                    <a:pt x="4670" y="7899"/>
                  </a:cubicBezTo>
                  <a:cubicBezTo>
                    <a:pt x="4416" y="7798"/>
                    <a:pt x="4238" y="7562"/>
                    <a:pt x="4209" y="7293"/>
                  </a:cubicBezTo>
                  <a:lnTo>
                    <a:pt x="3584" y="1798"/>
                  </a:lnTo>
                  <a:cubicBezTo>
                    <a:pt x="3474" y="813"/>
                    <a:pt x="2667" y="39"/>
                    <a:pt x="1677" y="6"/>
                  </a:cubicBezTo>
                  <a:cubicBezTo>
                    <a:pt x="1648" y="6"/>
                    <a:pt x="1615" y="1"/>
                    <a:pt x="1591" y="1"/>
                  </a:cubicBezTo>
                  <a:close/>
                </a:path>
              </a:pathLst>
            </a:custGeom>
            <a:solidFill>
              <a:srgbClr val="DC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7"/>
            <p:cNvSpPr/>
            <p:nvPr/>
          </p:nvSpPr>
          <p:spPr>
            <a:xfrm>
              <a:off x="7283522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928" y="0"/>
                  </a:moveTo>
                  <a:cubicBezTo>
                    <a:pt x="1451" y="0"/>
                    <a:pt x="749" y="174"/>
                    <a:pt x="264" y="1058"/>
                  </a:cubicBezTo>
                  <a:lnTo>
                    <a:pt x="0" y="1990"/>
                  </a:lnTo>
                  <a:cubicBezTo>
                    <a:pt x="413" y="1874"/>
                    <a:pt x="778" y="1692"/>
                    <a:pt x="1014" y="1428"/>
                  </a:cubicBezTo>
                  <a:cubicBezTo>
                    <a:pt x="1172" y="1260"/>
                    <a:pt x="1389" y="1154"/>
                    <a:pt x="1614" y="1130"/>
                  </a:cubicBezTo>
                  <a:cubicBezTo>
                    <a:pt x="2301" y="1048"/>
                    <a:pt x="2854" y="784"/>
                    <a:pt x="3238" y="304"/>
                  </a:cubicBezTo>
                  <a:lnTo>
                    <a:pt x="2450" y="73"/>
                  </a:lnTo>
                  <a:cubicBezTo>
                    <a:pt x="2450" y="73"/>
                    <a:pt x="2236" y="0"/>
                    <a:pt x="19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7"/>
            <p:cNvSpPr/>
            <p:nvPr/>
          </p:nvSpPr>
          <p:spPr>
            <a:xfrm>
              <a:off x="7143276" y="3667267"/>
              <a:ext cx="84797" cy="52098"/>
            </a:xfrm>
            <a:custGeom>
              <a:avLst/>
              <a:gdLst/>
              <a:ahLst/>
              <a:cxnLst/>
              <a:rect l="l" t="t" r="r" b="b"/>
              <a:pathLst>
                <a:path w="3239" h="1990" extrusionOk="0">
                  <a:moveTo>
                    <a:pt x="1315" y="0"/>
                  </a:moveTo>
                  <a:cubicBezTo>
                    <a:pt x="1007" y="0"/>
                    <a:pt x="793" y="73"/>
                    <a:pt x="793" y="73"/>
                  </a:cubicBezTo>
                  <a:lnTo>
                    <a:pt x="1" y="304"/>
                  </a:lnTo>
                  <a:cubicBezTo>
                    <a:pt x="385" y="784"/>
                    <a:pt x="933" y="1048"/>
                    <a:pt x="1624" y="1130"/>
                  </a:cubicBezTo>
                  <a:cubicBezTo>
                    <a:pt x="1855" y="1154"/>
                    <a:pt x="2066" y="1260"/>
                    <a:pt x="2225" y="1428"/>
                  </a:cubicBezTo>
                  <a:cubicBezTo>
                    <a:pt x="2465" y="1692"/>
                    <a:pt x="2825" y="1874"/>
                    <a:pt x="3239" y="1990"/>
                  </a:cubicBezTo>
                  <a:lnTo>
                    <a:pt x="2979" y="1058"/>
                  </a:lnTo>
                  <a:cubicBezTo>
                    <a:pt x="2492" y="174"/>
                    <a:pt x="1791" y="0"/>
                    <a:pt x="13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7"/>
            <p:cNvSpPr/>
            <p:nvPr/>
          </p:nvSpPr>
          <p:spPr>
            <a:xfrm>
              <a:off x="7157282" y="3661796"/>
              <a:ext cx="71183" cy="38537"/>
            </a:xfrm>
            <a:custGeom>
              <a:avLst/>
              <a:gdLst/>
              <a:ahLst/>
              <a:cxnLst/>
              <a:rect l="l" t="t" r="r" b="b"/>
              <a:pathLst>
                <a:path w="2719" h="1472" extrusionOk="0">
                  <a:moveTo>
                    <a:pt x="813" y="0"/>
                  </a:moveTo>
                  <a:cubicBezTo>
                    <a:pt x="617" y="0"/>
                    <a:pt x="423" y="27"/>
                    <a:pt x="234" y="80"/>
                  </a:cubicBezTo>
                  <a:cubicBezTo>
                    <a:pt x="1" y="162"/>
                    <a:pt x="83" y="487"/>
                    <a:pt x="295" y="487"/>
                  </a:cubicBezTo>
                  <a:cubicBezTo>
                    <a:pt x="318" y="487"/>
                    <a:pt x="343" y="483"/>
                    <a:pt x="369" y="474"/>
                  </a:cubicBezTo>
                  <a:cubicBezTo>
                    <a:pt x="387" y="467"/>
                    <a:pt x="568" y="409"/>
                    <a:pt x="825" y="409"/>
                  </a:cubicBezTo>
                  <a:cubicBezTo>
                    <a:pt x="1246" y="409"/>
                    <a:pt x="1869" y="566"/>
                    <a:pt x="2305" y="1363"/>
                  </a:cubicBezTo>
                  <a:cubicBezTo>
                    <a:pt x="2341" y="1432"/>
                    <a:pt x="2413" y="1471"/>
                    <a:pt x="2485" y="1471"/>
                  </a:cubicBezTo>
                  <a:cubicBezTo>
                    <a:pt x="2519" y="1471"/>
                    <a:pt x="2553" y="1463"/>
                    <a:pt x="2584" y="1445"/>
                  </a:cubicBezTo>
                  <a:cubicBezTo>
                    <a:pt x="2684" y="1387"/>
                    <a:pt x="2718" y="1262"/>
                    <a:pt x="2665" y="1161"/>
                  </a:cubicBezTo>
                  <a:cubicBezTo>
                    <a:pt x="2214" y="340"/>
                    <a:pt x="1575" y="90"/>
                    <a:pt x="1123" y="23"/>
                  </a:cubicBezTo>
                  <a:cubicBezTo>
                    <a:pt x="1020" y="8"/>
                    <a:pt x="916" y="0"/>
                    <a:pt x="81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7"/>
            <p:cNvSpPr/>
            <p:nvPr/>
          </p:nvSpPr>
          <p:spPr>
            <a:xfrm>
              <a:off x="7284281" y="3661796"/>
              <a:ext cx="71157" cy="38485"/>
            </a:xfrm>
            <a:custGeom>
              <a:avLst/>
              <a:gdLst/>
              <a:ahLst/>
              <a:cxnLst/>
              <a:rect l="l" t="t" r="r" b="b"/>
              <a:pathLst>
                <a:path w="2718" h="1470" extrusionOk="0">
                  <a:moveTo>
                    <a:pt x="1901" y="0"/>
                  </a:moveTo>
                  <a:cubicBezTo>
                    <a:pt x="1799" y="0"/>
                    <a:pt x="1697" y="8"/>
                    <a:pt x="1595" y="23"/>
                  </a:cubicBezTo>
                  <a:cubicBezTo>
                    <a:pt x="1143" y="85"/>
                    <a:pt x="509" y="335"/>
                    <a:pt x="53" y="1166"/>
                  </a:cubicBezTo>
                  <a:cubicBezTo>
                    <a:pt x="0" y="1267"/>
                    <a:pt x="34" y="1392"/>
                    <a:pt x="135" y="1445"/>
                  </a:cubicBezTo>
                  <a:cubicBezTo>
                    <a:pt x="167" y="1461"/>
                    <a:pt x="202" y="1469"/>
                    <a:pt x="236" y="1469"/>
                  </a:cubicBezTo>
                  <a:cubicBezTo>
                    <a:pt x="308" y="1469"/>
                    <a:pt x="377" y="1433"/>
                    <a:pt x="413" y="1368"/>
                  </a:cubicBezTo>
                  <a:cubicBezTo>
                    <a:pt x="854" y="567"/>
                    <a:pt x="1479" y="412"/>
                    <a:pt x="1901" y="412"/>
                  </a:cubicBezTo>
                  <a:cubicBezTo>
                    <a:pt x="2155" y="412"/>
                    <a:pt x="2334" y="469"/>
                    <a:pt x="2354" y="474"/>
                  </a:cubicBezTo>
                  <a:cubicBezTo>
                    <a:pt x="2380" y="483"/>
                    <a:pt x="2404" y="487"/>
                    <a:pt x="2427" y="487"/>
                  </a:cubicBezTo>
                  <a:cubicBezTo>
                    <a:pt x="2635" y="487"/>
                    <a:pt x="2718" y="163"/>
                    <a:pt x="2484" y="85"/>
                  </a:cubicBezTo>
                  <a:cubicBezTo>
                    <a:pt x="2294" y="28"/>
                    <a:pt x="2098" y="0"/>
                    <a:pt x="190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7"/>
            <p:cNvSpPr/>
            <p:nvPr/>
          </p:nvSpPr>
          <p:spPr>
            <a:xfrm>
              <a:off x="7107069" y="3360255"/>
              <a:ext cx="293818" cy="368012"/>
            </a:xfrm>
            <a:custGeom>
              <a:avLst/>
              <a:gdLst/>
              <a:ahLst/>
              <a:cxnLst/>
              <a:rect l="l" t="t" r="r" b="b"/>
              <a:pathLst>
                <a:path w="11223" h="14057" extrusionOk="0">
                  <a:moveTo>
                    <a:pt x="5714" y="0"/>
                  </a:moveTo>
                  <a:cubicBezTo>
                    <a:pt x="4584" y="0"/>
                    <a:pt x="3634" y="848"/>
                    <a:pt x="3512" y="1976"/>
                  </a:cubicBezTo>
                  <a:lnTo>
                    <a:pt x="3161" y="5046"/>
                  </a:lnTo>
                  <a:cubicBezTo>
                    <a:pt x="3146" y="5194"/>
                    <a:pt x="3259" y="5276"/>
                    <a:pt x="3371" y="5276"/>
                  </a:cubicBezTo>
                  <a:cubicBezTo>
                    <a:pt x="3466" y="5276"/>
                    <a:pt x="3559" y="5219"/>
                    <a:pt x="3574" y="5094"/>
                  </a:cubicBezTo>
                  <a:lnTo>
                    <a:pt x="3925" y="2024"/>
                  </a:lnTo>
                  <a:cubicBezTo>
                    <a:pt x="4016" y="1111"/>
                    <a:pt x="4785" y="414"/>
                    <a:pt x="5703" y="414"/>
                  </a:cubicBezTo>
                  <a:cubicBezTo>
                    <a:pt x="6620" y="414"/>
                    <a:pt x="7394" y="1111"/>
                    <a:pt x="7485" y="2024"/>
                  </a:cubicBezTo>
                  <a:lnTo>
                    <a:pt x="8109" y="7520"/>
                  </a:lnTo>
                  <a:cubicBezTo>
                    <a:pt x="8148" y="7870"/>
                    <a:pt x="8374" y="8163"/>
                    <a:pt x="8700" y="8293"/>
                  </a:cubicBezTo>
                  <a:cubicBezTo>
                    <a:pt x="10036" y="8807"/>
                    <a:pt x="10718" y="10412"/>
                    <a:pt x="9988" y="11651"/>
                  </a:cubicBezTo>
                  <a:cubicBezTo>
                    <a:pt x="9647" y="12228"/>
                    <a:pt x="9109" y="12549"/>
                    <a:pt x="8335" y="12641"/>
                  </a:cubicBezTo>
                  <a:cubicBezTo>
                    <a:pt x="8052" y="12669"/>
                    <a:pt x="7792" y="12799"/>
                    <a:pt x="7605" y="13001"/>
                  </a:cubicBezTo>
                  <a:cubicBezTo>
                    <a:pt x="7216" y="13421"/>
                    <a:pt x="6460" y="13631"/>
                    <a:pt x="5704" y="13631"/>
                  </a:cubicBezTo>
                  <a:cubicBezTo>
                    <a:pt x="4948" y="13631"/>
                    <a:pt x="4192" y="13421"/>
                    <a:pt x="3800" y="13001"/>
                  </a:cubicBezTo>
                  <a:cubicBezTo>
                    <a:pt x="3608" y="12799"/>
                    <a:pt x="3349" y="12674"/>
                    <a:pt x="3070" y="12641"/>
                  </a:cubicBezTo>
                  <a:cubicBezTo>
                    <a:pt x="2296" y="12549"/>
                    <a:pt x="1754" y="12228"/>
                    <a:pt x="1417" y="11651"/>
                  </a:cubicBezTo>
                  <a:cubicBezTo>
                    <a:pt x="692" y="10416"/>
                    <a:pt x="1369" y="8812"/>
                    <a:pt x="2705" y="8293"/>
                  </a:cubicBezTo>
                  <a:cubicBezTo>
                    <a:pt x="3031" y="8168"/>
                    <a:pt x="3262" y="7870"/>
                    <a:pt x="3296" y="7520"/>
                  </a:cubicBezTo>
                  <a:lnTo>
                    <a:pt x="3454" y="6150"/>
                  </a:lnTo>
                  <a:cubicBezTo>
                    <a:pt x="3472" y="6002"/>
                    <a:pt x="3358" y="5920"/>
                    <a:pt x="3245" y="5920"/>
                  </a:cubicBezTo>
                  <a:cubicBezTo>
                    <a:pt x="3150" y="5920"/>
                    <a:pt x="3054" y="5979"/>
                    <a:pt x="3041" y="6107"/>
                  </a:cubicBezTo>
                  <a:lnTo>
                    <a:pt x="2887" y="7476"/>
                  </a:lnTo>
                  <a:cubicBezTo>
                    <a:pt x="2868" y="7673"/>
                    <a:pt x="2738" y="7841"/>
                    <a:pt x="2561" y="7914"/>
                  </a:cubicBezTo>
                  <a:cubicBezTo>
                    <a:pt x="0" y="8908"/>
                    <a:pt x="63" y="12703"/>
                    <a:pt x="3027" y="13054"/>
                  </a:cubicBezTo>
                  <a:cubicBezTo>
                    <a:pt x="3204" y="13073"/>
                    <a:pt x="3377" y="13159"/>
                    <a:pt x="3502" y="13289"/>
                  </a:cubicBezTo>
                  <a:cubicBezTo>
                    <a:pt x="3973" y="13800"/>
                    <a:pt x="4837" y="14056"/>
                    <a:pt x="5702" y="14056"/>
                  </a:cubicBezTo>
                  <a:cubicBezTo>
                    <a:pt x="6569" y="14056"/>
                    <a:pt x="7436" y="13799"/>
                    <a:pt x="7908" y="13284"/>
                  </a:cubicBezTo>
                  <a:cubicBezTo>
                    <a:pt x="8033" y="13155"/>
                    <a:pt x="8201" y="13068"/>
                    <a:pt x="8383" y="13049"/>
                  </a:cubicBezTo>
                  <a:cubicBezTo>
                    <a:pt x="10535" y="12794"/>
                    <a:pt x="11222" y="10647"/>
                    <a:pt x="10290" y="9124"/>
                  </a:cubicBezTo>
                  <a:cubicBezTo>
                    <a:pt x="9959" y="8567"/>
                    <a:pt x="9450" y="8139"/>
                    <a:pt x="8849" y="7909"/>
                  </a:cubicBezTo>
                  <a:cubicBezTo>
                    <a:pt x="8667" y="7837"/>
                    <a:pt x="8537" y="7668"/>
                    <a:pt x="8518" y="7476"/>
                  </a:cubicBezTo>
                  <a:lnTo>
                    <a:pt x="7893" y="1976"/>
                  </a:lnTo>
                  <a:cubicBezTo>
                    <a:pt x="7768" y="885"/>
                    <a:pt x="6865" y="40"/>
                    <a:pt x="5789" y="1"/>
                  </a:cubicBezTo>
                  <a:cubicBezTo>
                    <a:pt x="5764" y="0"/>
                    <a:pt x="5739" y="0"/>
                    <a:pt x="571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4" name="Google Shape;17884;p87"/>
          <p:cNvGrpSpPr/>
          <p:nvPr/>
        </p:nvGrpSpPr>
        <p:grpSpPr>
          <a:xfrm>
            <a:off x="7578597" y="3360333"/>
            <a:ext cx="234285" cy="367855"/>
            <a:chOff x="7578597" y="3360333"/>
            <a:chExt cx="234285" cy="367855"/>
          </a:xfrm>
        </p:grpSpPr>
        <p:sp>
          <p:nvSpPr>
            <p:cNvPr id="17885" name="Google Shape;17885;p87"/>
            <p:cNvSpPr/>
            <p:nvPr/>
          </p:nvSpPr>
          <p:spPr>
            <a:xfrm>
              <a:off x="7658315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6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7"/>
            <p:cNvSpPr/>
            <p:nvPr/>
          </p:nvSpPr>
          <p:spPr>
            <a:xfrm>
              <a:off x="7645853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70" y="0"/>
                  </a:moveTo>
                  <a:lnTo>
                    <a:pt x="1" y="769"/>
                  </a:lnTo>
                  <a:lnTo>
                    <a:pt x="1649" y="76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7"/>
            <p:cNvSpPr/>
            <p:nvPr/>
          </p:nvSpPr>
          <p:spPr>
            <a:xfrm>
              <a:off x="7702585" y="3702506"/>
              <a:ext cx="43171" cy="20132"/>
            </a:xfrm>
            <a:custGeom>
              <a:avLst/>
              <a:gdLst/>
              <a:ahLst/>
              <a:cxnLst/>
              <a:rect l="l" t="t" r="r" b="b"/>
              <a:pathLst>
                <a:path w="1649" h="769" extrusionOk="0">
                  <a:moveTo>
                    <a:pt x="265" y="0"/>
                  </a:moveTo>
                  <a:lnTo>
                    <a:pt x="0" y="769"/>
                  </a:lnTo>
                  <a:lnTo>
                    <a:pt x="1648" y="769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rgbClr val="87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7"/>
            <p:cNvSpPr/>
            <p:nvPr/>
          </p:nvSpPr>
          <p:spPr>
            <a:xfrm>
              <a:off x="7587367" y="3365595"/>
              <a:ext cx="160143" cy="31049"/>
            </a:xfrm>
            <a:custGeom>
              <a:avLst/>
              <a:gdLst/>
              <a:ahLst/>
              <a:cxnLst/>
              <a:rect l="l" t="t" r="r" b="b"/>
              <a:pathLst>
                <a:path w="6117" h="1186" extrusionOk="0">
                  <a:moveTo>
                    <a:pt x="524" y="1"/>
                  </a:moveTo>
                  <a:cubicBezTo>
                    <a:pt x="296" y="1"/>
                    <a:pt x="90" y="162"/>
                    <a:pt x="49" y="398"/>
                  </a:cubicBezTo>
                  <a:cubicBezTo>
                    <a:pt x="1" y="672"/>
                    <a:pt x="198" y="931"/>
                    <a:pt x="472" y="960"/>
                  </a:cubicBezTo>
                  <a:cubicBezTo>
                    <a:pt x="1327" y="1109"/>
                    <a:pt x="2191" y="1181"/>
                    <a:pt x="3061" y="1186"/>
                  </a:cubicBezTo>
                  <a:cubicBezTo>
                    <a:pt x="3926" y="1181"/>
                    <a:pt x="4790" y="1109"/>
                    <a:pt x="5646" y="960"/>
                  </a:cubicBezTo>
                  <a:cubicBezTo>
                    <a:pt x="5924" y="931"/>
                    <a:pt x="6116" y="672"/>
                    <a:pt x="6068" y="398"/>
                  </a:cubicBezTo>
                  <a:cubicBezTo>
                    <a:pt x="6027" y="162"/>
                    <a:pt x="5821" y="1"/>
                    <a:pt x="5593" y="1"/>
                  </a:cubicBezTo>
                  <a:cubicBezTo>
                    <a:pt x="5557" y="1"/>
                    <a:pt x="5519" y="5"/>
                    <a:pt x="5482" y="13"/>
                  </a:cubicBezTo>
                  <a:cubicBezTo>
                    <a:pt x="4680" y="155"/>
                    <a:pt x="3869" y="226"/>
                    <a:pt x="3059" y="226"/>
                  </a:cubicBezTo>
                  <a:cubicBezTo>
                    <a:pt x="2248" y="226"/>
                    <a:pt x="1437" y="155"/>
                    <a:pt x="635" y="13"/>
                  </a:cubicBezTo>
                  <a:cubicBezTo>
                    <a:pt x="598" y="5"/>
                    <a:pt x="561" y="1"/>
                    <a:pt x="52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7"/>
            <p:cNvSpPr/>
            <p:nvPr/>
          </p:nvSpPr>
          <p:spPr>
            <a:xfrm>
              <a:off x="7589645" y="3366067"/>
              <a:ext cx="156975" cy="30447"/>
            </a:xfrm>
            <a:custGeom>
              <a:avLst/>
              <a:gdLst/>
              <a:ahLst/>
              <a:cxnLst/>
              <a:rect l="l" t="t" r="r" b="b"/>
              <a:pathLst>
                <a:path w="5996" h="1163" extrusionOk="0">
                  <a:moveTo>
                    <a:pt x="5592" y="0"/>
                  </a:moveTo>
                  <a:lnTo>
                    <a:pt x="5592" y="0"/>
                  </a:lnTo>
                  <a:cubicBezTo>
                    <a:pt x="5597" y="10"/>
                    <a:pt x="5597" y="19"/>
                    <a:pt x="5597" y="29"/>
                  </a:cubicBezTo>
                  <a:cubicBezTo>
                    <a:pt x="5640" y="293"/>
                    <a:pt x="5467" y="538"/>
                    <a:pt x="5208" y="586"/>
                  </a:cubicBezTo>
                  <a:cubicBezTo>
                    <a:pt x="4353" y="735"/>
                    <a:pt x="3488" y="807"/>
                    <a:pt x="2619" y="807"/>
                  </a:cubicBezTo>
                  <a:cubicBezTo>
                    <a:pt x="1754" y="807"/>
                    <a:pt x="884" y="735"/>
                    <a:pt x="29" y="586"/>
                  </a:cubicBezTo>
                  <a:cubicBezTo>
                    <a:pt x="20" y="582"/>
                    <a:pt x="10" y="582"/>
                    <a:pt x="0" y="582"/>
                  </a:cubicBezTo>
                  <a:cubicBezTo>
                    <a:pt x="44" y="764"/>
                    <a:pt x="197" y="908"/>
                    <a:pt x="385" y="942"/>
                  </a:cubicBezTo>
                  <a:cubicBezTo>
                    <a:pt x="1240" y="1091"/>
                    <a:pt x="2104" y="1163"/>
                    <a:pt x="2974" y="1163"/>
                  </a:cubicBezTo>
                  <a:cubicBezTo>
                    <a:pt x="3839" y="1163"/>
                    <a:pt x="4703" y="1086"/>
                    <a:pt x="5559" y="942"/>
                  </a:cubicBezTo>
                  <a:cubicBezTo>
                    <a:pt x="5823" y="894"/>
                    <a:pt x="5996" y="644"/>
                    <a:pt x="5953" y="385"/>
                  </a:cubicBezTo>
                  <a:cubicBezTo>
                    <a:pt x="5919" y="197"/>
                    <a:pt x="5775" y="44"/>
                    <a:pt x="559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7"/>
            <p:cNvSpPr/>
            <p:nvPr/>
          </p:nvSpPr>
          <p:spPr>
            <a:xfrm>
              <a:off x="7695778" y="3365726"/>
              <a:ext cx="107443" cy="30788"/>
            </a:xfrm>
            <a:custGeom>
              <a:avLst/>
              <a:gdLst/>
              <a:ahLst/>
              <a:cxnLst/>
              <a:rect l="l" t="t" r="r" b="b"/>
              <a:pathLst>
                <a:path w="4104" h="1176" extrusionOk="0">
                  <a:moveTo>
                    <a:pt x="3593" y="1"/>
                  </a:moveTo>
                  <a:cubicBezTo>
                    <a:pt x="3565" y="1"/>
                    <a:pt x="3536" y="3"/>
                    <a:pt x="3508" y="8"/>
                  </a:cubicBezTo>
                  <a:cubicBezTo>
                    <a:pt x="2946" y="105"/>
                    <a:pt x="2384" y="167"/>
                    <a:pt x="1817" y="201"/>
                  </a:cubicBezTo>
                  <a:cubicBezTo>
                    <a:pt x="1860" y="258"/>
                    <a:pt x="1889" y="326"/>
                    <a:pt x="1903" y="398"/>
                  </a:cubicBezTo>
                  <a:cubicBezTo>
                    <a:pt x="1947" y="657"/>
                    <a:pt x="1769" y="907"/>
                    <a:pt x="1509" y="950"/>
                  </a:cubicBezTo>
                  <a:cubicBezTo>
                    <a:pt x="1010" y="1041"/>
                    <a:pt x="510" y="1104"/>
                    <a:pt x="1" y="1137"/>
                  </a:cubicBezTo>
                  <a:cubicBezTo>
                    <a:pt x="361" y="1161"/>
                    <a:pt x="722" y="1176"/>
                    <a:pt x="1082" y="1176"/>
                  </a:cubicBezTo>
                  <a:cubicBezTo>
                    <a:pt x="1951" y="1176"/>
                    <a:pt x="2816" y="1099"/>
                    <a:pt x="3671" y="950"/>
                  </a:cubicBezTo>
                  <a:cubicBezTo>
                    <a:pt x="3931" y="907"/>
                    <a:pt x="4104" y="657"/>
                    <a:pt x="4060" y="398"/>
                  </a:cubicBezTo>
                  <a:cubicBezTo>
                    <a:pt x="4022" y="167"/>
                    <a:pt x="3820" y="1"/>
                    <a:pt x="35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7"/>
            <p:cNvSpPr/>
            <p:nvPr/>
          </p:nvSpPr>
          <p:spPr>
            <a:xfrm>
              <a:off x="7695909" y="3369836"/>
              <a:ext cx="66576" cy="26180"/>
            </a:xfrm>
            <a:custGeom>
              <a:avLst/>
              <a:gdLst/>
              <a:ahLst/>
              <a:cxnLst/>
              <a:rect l="l" t="t" r="r" b="b"/>
              <a:pathLst>
                <a:path w="2543" h="1000" extrusionOk="0">
                  <a:moveTo>
                    <a:pt x="2384" y="0"/>
                  </a:moveTo>
                  <a:cubicBezTo>
                    <a:pt x="2191" y="20"/>
                    <a:pt x="2004" y="29"/>
                    <a:pt x="1812" y="39"/>
                  </a:cubicBezTo>
                  <a:cubicBezTo>
                    <a:pt x="1855" y="101"/>
                    <a:pt x="1884" y="169"/>
                    <a:pt x="1898" y="241"/>
                  </a:cubicBezTo>
                  <a:cubicBezTo>
                    <a:pt x="1942" y="500"/>
                    <a:pt x="1769" y="745"/>
                    <a:pt x="1509" y="793"/>
                  </a:cubicBezTo>
                  <a:cubicBezTo>
                    <a:pt x="1010" y="880"/>
                    <a:pt x="505" y="942"/>
                    <a:pt x="1" y="980"/>
                  </a:cubicBezTo>
                  <a:lnTo>
                    <a:pt x="303" y="1000"/>
                  </a:lnTo>
                  <a:cubicBezTo>
                    <a:pt x="909" y="966"/>
                    <a:pt x="1514" y="899"/>
                    <a:pt x="2115" y="793"/>
                  </a:cubicBezTo>
                  <a:cubicBezTo>
                    <a:pt x="2369" y="745"/>
                    <a:pt x="2542" y="500"/>
                    <a:pt x="2499" y="241"/>
                  </a:cubicBezTo>
                  <a:cubicBezTo>
                    <a:pt x="2484" y="149"/>
                    <a:pt x="2441" y="68"/>
                    <a:pt x="2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7"/>
            <p:cNvSpPr/>
            <p:nvPr/>
          </p:nvSpPr>
          <p:spPr>
            <a:xfrm>
              <a:off x="7714916" y="3578988"/>
              <a:ext cx="18378" cy="123543"/>
            </a:xfrm>
            <a:custGeom>
              <a:avLst/>
              <a:gdLst/>
              <a:ahLst/>
              <a:cxnLst/>
              <a:rect l="l" t="t" r="r" b="b"/>
              <a:pathLst>
                <a:path w="702" h="4719" extrusionOk="0">
                  <a:moveTo>
                    <a:pt x="0" y="0"/>
                  </a:moveTo>
                  <a:lnTo>
                    <a:pt x="0" y="4718"/>
                  </a:lnTo>
                  <a:lnTo>
                    <a:pt x="702" y="4718"/>
                  </a:lnTo>
                  <a:lnTo>
                    <a:pt x="702" y="0"/>
                  </a:lnTo>
                  <a:cubicBezTo>
                    <a:pt x="586" y="24"/>
                    <a:pt x="469" y="37"/>
                    <a:pt x="351" y="37"/>
                  </a:cubicBezTo>
                  <a:cubicBezTo>
                    <a:pt x="233" y="37"/>
                    <a:pt x="115" y="24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7"/>
            <p:cNvSpPr/>
            <p:nvPr/>
          </p:nvSpPr>
          <p:spPr>
            <a:xfrm>
              <a:off x="7578597" y="3360333"/>
              <a:ext cx="234285" cy="367855"/>
            </a:xfrm>
            <a:custGeom>
              <a:avLst/>
              <a:gdLst/>
              <a:ahLst/>
              <a:cxnLst/>
              <a:rect l="l" t="t" r="r" b="b"/>
              <a:pathLst>
                <a:path w="8949" h="14051" extrusionOk="0">
                  <a:moveTo>
                    <a:pt x="8063" y="413"/>
                  </a:moveTo>
                  <a:cubicBezTo>
                    <a:pt x="8194" y="413"/>
                    <a:pt x="8309" y="504"/>
                    <a:pt x="8335" y="637"/>
                  </a:cubicBezTo>
                  <a:cubicBezTo>
                    <a:pt x="8363" y="786"/>
                    <a:pt x="8263" y="930"/>
                    <a:pt x="8114" y="954"/>
                  </a:cubicBezTo>
                  <a:lnTo>
                    <a:pt x="8114" y="959"/>
                  </a:lnTo>
                  <a:cubicBezTo>
                    <a:pt x="7556" y="1046"/>
                    <a:pt x="6994" y="1103"/>
                    <a:pt x="6427" y="1132"/>
                  </a:cubicBezTo>
                  <a:cubicBezTo>
                    <a:pt x="6499" y="1050"/>
                    <a:pt x="6547" y="949"/>
                    <a:pt x="6571" y="844"/>
                  </a:cubicBezTo>
                  <a:cubicBezTo>
                    <a:pt x="6576" y="815"/>
                    <a:pt x="6576" y="786"/>
                    <a:pt x="6576" y="757"/>
                  </a:cubicBezTo>
                  <a:cubicBezTo>
                    <a:pt x="6586" y="704"/>
                    <a:pt x="6586" y="652"/>
                    <a:pt x="6581" y="594"/>
                  </a:cubicBezTo>
                  <a:cubicBezTo>
                    <a:pt x="7062" y="560"/>
                    <a:pt x="7542" y="498"/>
                    <a:pt x="8018" y="416"/>
                  </a:cubicBezTo>
                  <a:cubicBezTo>
                    <a:pt x="8033" y="414"/>
                    <a:pt x="8048" y="413"/>
                    <a:pt x="8063" y="413"/>
                  </a:cubicBezTo>
                  <a:close/>
                  <a:moveTo>
                    <a:pt x="893" y="411"/>
                  </a:moveTo>
                  <a:cubicBezTo>
                    <a:pt x="1012" y="411"/>
                    <a:pt x="1952" y="633"/>
                    <a:pt x="3391" y="633"/>
                  </a:cubicBezTo>
                  <a:cubicBezTo>
                    <a:pt x="4103" y="633"/>
                    <a:pt x="4938" y="579"/>
                    <a:pt x="5856" y="416"/>
                  </a:cubicBezTo>
                  <a:cubicBezTo>
                    <a:pt x="5867" y="415"/>
                    <a:pt x="5878" y="415"/>
                    <a:pt x="5889" y="415"/>
                  </a:cubicBezTo>
                  <a:cubicBezTo>
                    <a:pt x="6202" y="415"/>
                    <a:pt x="6272" y="875"/>
                    <a:pt x="5952" y="954"/>
                  </a:cubicBezTo>
                  <a:cubicBezTo>
                    <a:pt x="5106" y="1089"/>
                    <a:pt x="4256" y="1161"/>
                    <a:pt x="3396" y="1180"/>
                  </a:cubicBezTo>
                  <a:cubicBezTo>
                    <a:pt x="2541" y="1166"/>
                    <a:pt x="1691" y="1094"/>
                    <a:pt x="845" y="954"/>
                  </a:cubicBezTo>
                  <a:cubicBezTo>
                    <a:pt x="696" y="930"/>
                    <a:pt x="595" y="791"/>
                    <a:pt x="619" y="642"/>
                  </a:cubicBezTo>
                  <a:cubicBezTo>
                    <a:pt x="643" y="508"/>
                    <a:pt x="759" y="411"/>
                    <a:pt x="893" y="411"/>
                  </a:cubicBezTo>
                  <a:close/>
                  <a:moveTo>
                    <a:pt x="1878" y="1512"/>
                  </a:moveTo>
                  <a:cubicBezTo>
                    <a:pt x="2468" y="1571"/>
                    <a:pt x="2960" y="1589"/>
                    <a:pt x="3353" y="1589"/>
                  </a:cubicBezTo>
                  <a:cubicBezTo>
                    <a:pt x="3964" y="1589"/>
                    <a:pt x="4333" y="1545"/>
                    <a:pt x="4452" y="1545"/>
                  </a:cubicBezTo>
                  <a:cubicBezTo>
                    <a:pt x="4456" y="1545"/>
                    <a:pt x="4459" y="1545"/>
                    <a:pt x="4463" y="1545"/>
                  </a:cubicBezTo>
                  <a:lnTo>
                    <a:pt x="4463" y="1550"/>
                  </a:lnTo>
                  <a:cubicBezTo>
                    <a:pt x="4616" y="1564"/>
                    <a:pt x="4765" y="1560"/>
                    <a:pt x="4919" y="1564"/>
                  </a:cubicBezTo>
                  <a:lnTo>
                    <a:pt x="4919" y="2837"/>
                  </a:lnTo>
                  <a:lnTo>
                    <a:pt x="1878" y="2837"/>
                  </a:lnTo>
                  <a:lnTo>
                    <a:pt x="1878" y="1512"/>
                  </a:lnTo>
                  <a:close/>
                  <a:moveTo>
                    <a:pt x="7081" y="1512"/>
                  </a:moveTo>
                  <a:lnTo>
                    <a:pt x="7086" y="1516"/>
                  </a:lnTo>
                  <a:lnTo>
                    <a:pt x="7086" y="2842"/>
                  </a:lnTo>
                  <a:lnTo>
                    <a:pt x="5332" y="2842"/>
                  </a:lnTo>
                  <a:lnTo>
                    <a:pt x="5332" y="1588"/>
                  </a:lnTo>
                  <a:cubicBezTo>
                    <a:pt x="5369" y="1589"/>
                    <a:pt x="5406" y="1589"/>
                    <a:pt x="5443" y="1589"/>
                  </a:cubicBezTo>
                  <a:cubicBezTo>
                    <a:pt x="5993" y="1589"/>
                    <a:pt x="6640" y="1557"/>
                    <a:pt x="7081" y="1512"/>
                  </a:cubicBezTo>
                  <a:close/>
                  <a:moveTo>
                    <a:pt x="7081" y="3246"/>
                  </a:moveTo>
                  <a:lnTo>
                    <a:pt x="7081" y="3933"/>
                  </a:lnTo>
                  <a:lnTo>
                    <a:pt x="5332" y="3933"/>
                  </a:lnTo>
                  <a:lnTo>
                    <a:pt x="5332" y="3246"/>
                  </a:lnTo>
                  <a:close/>
                  <a:moveTo>
                    <a:pt x="4919" y="3255"/>
                  </a:moveTo>
                  <a:lnTo>
                    <a:pt x="4919" y="3938"/>
                  </a:lnTo>
                  <a:lnTo>
                    <a:pt x="1878" y="3938"/>
                  </a:lnTo>
                  <a:lnTo>
                    <a:pt x="1878" y="3255"/>
                  </a:lnTo>
                  <a:close/>
                  <a:moveTo>
                    <a:pt x="7081" y="4351"/>
                  </a:moveTo>
                  <a:lnTo>
                    <a:pt x="7081" y="6666"/>
                  </a:lnTo>
                  <a:cubicBezTo>
                    <a:pt x="7081" y="7566"/>
                    <a:pt x="6341" y="8181"/>
                    <a:pt x="5554" y="8181"/>
                  </a:cubicBezTo>
                  <a:cubicBezTo>
                    <a:pt x="5303" y="8181"/>
                    <a:pt x="5049" y="8119"/>
                    <a:pt x="4811" y="7984"/>
                  </a:cubicBezTo>
                  <a:lnTo>
                    <a:pt x="4811" y="7984"/>
                  </a:lnTo>
                  <a:cubicBezTo>
                    <a:pt x="5136" y="7620"/>
                    <a:pt x="5318" y="7150"/>
                    <a:pt x="5332" y="6666"/>
                  </a:cubicBezTo>
                  <a:lnTo>
                    <a:pt x="5332" y="4351"/>
                  </a:lnTo>
                  <a:close/>
                  <a:moveTo>
                    <a:pt x="3540" y="8588"/>
                  </a:moveTo>
                  <a:lnTo>
                    <a:pt x="3540" y="12863"/>
                  </a:lnTo>
                  <a:lnTo>
                    <a:pt x="3252" y="12863"/>
                  </a:lnTo>
                  <a:lnTo>
                    <a:pt x="3252" y="8588"/>
                  </a:lnTo>
                  <a:close/>
                  <a:moveTo>
                    <a:pt x="5971" y="13272"/>
                  </a:moveTo>
                  <a:lnTo>
                    <a:pt x="6096" y="13632"/>
                  </a:lnTo>
                  <a:lnTo>
                    <a:pt x="5025" y="13632"/>
                  </a:lnTo>
                  <a:lnTo>
                    <a:pt x="5154" y="13272"/>
                  </a:lnTo>
                  <a:close/>
                  <a:moveTo>
                    <a:pt x="3809" y="13277"/>
                  </a:moveTo>
                  <a:lnTo>
                    <a:pt x="3934" y="13637"/>
                  </a:lnTo>
                  <a:lnTo>
                    <a:pt x="2858" y="13637"/>
                  </a:lnTo>
                  <a:lnTo>
                    <a:pt x="2988" y="13277"/>
                  </a:lnTo>
                  <a:close/>
                  <a:moveTo>
                    <a:pt x="8075" y="1"/>
                  </a:moveTo>
                  <a:cubicBezTo>
                    <a:pt x="8033" y="1"/>
                    <a:pt x="7990" y="5"/>
                    <a:pt x="7945" y="13"/>
                  </a:cubicBezTo>
                  <a:cubicBezTo>
                    <a:pt x="7422" y="99"/>
                    <a:pt x="6889" y="162"/>
                    <a:pt x="6355" y="190"/>
                  </a:cubicBezTo>
                  <a:cubicBezTo>
                    <a:pt x="6233" y="68"/>
                    <a:pt x="6064" y="4"/>
                    <a:pt x="5891" y="4"/>
                  </a:cubicBezTo>
                  <a:cubicBezTo>
                    <a:pt x="5854" y="4"/>
                    <a:pt x="5816" y="7"/>
                    <a:pt x="5779" y="13"/>
                  </a:cubicBezTo>
                  <a:cubicBezTo>
                    <a:pt x="4991" y="150"/>
                    <a:pt x="4193" y="218"/>
                    <a:pt x="3395" y="218"/>
                  </a:cubicBezTo>
                  <a:cubicBezTo>
                    <a:pt x="2597" y="218"/>
                    <a:pt x="1799" y="150"/>
                    <a:pt x="1008" y="13"/>
                  </a:cubicBezTo>
                  <a:cubicBezTo>
                    <a:pt x="966" y="5"/>
                    <a:pt x="924" y="2"/>
                    <a:pt x="883" y="2"/>
                  </a:cubicBezTo>
                  <a:cubicBezTo>
                    <a:pt x="350" y="2"/>
                    <a:pt x="0" y="615"/>
                    <a:pt x="326" y="1084"/>
                  </a:cubicBezTo>
                  <a:cubicBezTo>
                    <a:pt x="552" y="1401"/>
                    <a:pt x="850" y="1377"/>
                    <a:pt x="1460" y="1454"/>
                  </a:cubicBezTo>
                  <a:lnTo>
                    <a:pt x="1460" y="5134"/>
                  </a:lnTo>
                  <a:cubicBezTo>
                    <a:pt x="1460" y="5271"/>
                    <a:pt x="1562" y="5339"/>
                    <a:pt x="1664" y="5339"/>
                  </a:cubicBezTo>
                  <a:cubicBezTo>
                    <a:pt x="1766" y="5339"/>
                    <a:pt x="1868" y="5271"/>
                    <a:pt x="1868" y="5134"/>
                  </a:cubicBezTo>
                  <a:lnTo>
                    <a:pt x="1868" y="4351"/>
                  </a:lnTo>
                  <a:lnTo>
                    <a:pt x="4914" y="4351"/>
                  </a:lnTo>
                  <a:cubicBezTo>
                    <a:pt x="4900" y="6945"/>
                    <a:pt x="4957" y="6719"/>
                    <a:pt x="4837" y="7113"/>
                  </a:cubicBezTo>
                  <a:cubicBezTo>
                    <a:pt x="4607" y="7847"/>
                    <a:pt x="4014" y="8179"/>
                    <a:pt x="3419" y="8179"/>
                  </a:cubicBezTo>
                  <a:cubicBezTo>
                    <a:pt x="2646" y="8179"/>
                    <a:pt x="1868" y="7622"/>
                    <a:pt x="1868" y="6661"/>
                  </a:cubicBezTo>
                  <a:lnTo>
                    <a:pt x="1868" y="6244"/>
                  </a:lnTo>
                  <a:cubicBezTo>
                    <a:pt x="1871" y="6107"/>
                    <a:pt x="1769" y="6038"/>
                    <a:pt x="1666" y="6038"/>
                  </a:cubicBezTo>
                  <a:cubicBezTo>
                    <a:pt x="1563" y="6038"/>
                    <a:pt x="1460" y="6107"/>
                    <a:pt x="1460" y="6244"/>
                  </a:cubicBezTo>
                  <a:lnTo>
                    <a:pt x="1460" y="6661"/>
                  </a:lnTo>
                  <a:cubicBezTo>
                    <a:pt x="1465" y="7517"/>
                    <a:pt x="2022" y="8271"/>
                    <a:pt x="2844" y="8516"/>
                  </a:cubicBezTo>
                  <a:lnTo>
                    <a:pt x="2844" y="12868"/>
                  </a:lnTo>
                  <a:lnTo>
                    <a:pt x="2839" y="12868"/>
                  </a:lnTo>
                  <a:cubicBezTo>
                    <a:pt x="2747" y="12868"/>
                    <a:pt x="2671" y="12921"/>
                    <a:pt x="2642" y="13008"/>
                  </a:cubicBezTo>
                  <a:lnTo>
                    <a:pt x="2378" y="13776"/>
                  </a:lnTo>
                  <a:cubicBezTo>
                    <a:pt x="2334" y="13911"/>
                    <a:pt x="2430" y="14050"/>
                    <a:pt x="2575" y="14050"/>
                  </a:cubicBezTo>
                  <a:lnTo>
                    <a:pt x="4218" y="14050"/>
                  </a:lnTo>
                  <a:cubicBezTo>
                    <a:pt x="4357" y="14050"/>
                    <a:pt x="4458" y="13911"/>
                    <a:pt x="4414" y="13776"/>
                  </a:cubicBezTo>
                  <a:lnTo>
                    <a:pt x="4150" y="13008"/>
                  </a:lnTo>
                  <a:cubicBezTo>
                    <a:pt x="4121" y="12921"/>
                    <a:pt x="4040" y="12868"/>
                    <a:pt x="3953" y="12868"/>
                  </a:cubicBezTo>
                  <a:lnTo>
                    <a:pt x="3948" y="12868"/>
                  </a:lnTo>
                  <a:lnTo>
                    <a:pt x="3948" y="8516"/>
                  </a:lnTo>
                  <a:cubicBezTo>
                    <a:pt x="4136" y="8458"/>
                    <a:pt x="4314" y="8376"/>
                    <a:pt x="4477" y="8266"/>
                  </a:cubicBezTo>
                  <a:cubicBezTo>
                    <a:pt x="4640" y="8372"/>
                    <a:pt x="4818" y="8458"/>
                    <a:pt x="5001" y="8516"/>
                  </a:cubicBezTo>
                  <a:lnTo>
                    <a:pt x="5001" y="12868"/>
                  </a:lnTo>
                  <a:cubicBezTo>
                    <a:pt x="4909" y="12868"/>
                    <a:pt x="4832" y="12921"/>
                    <a:pt x="4804" y="13008"/>
                  </a:cubicBezTo>
                  <a:lnTo>
                    <a:pt x="4539" y="13776"/>
                  </a:lnTo>
                  <a:cubicBezTo>
                    <a:pt x="4491" y="13911"/>
                    <a:pt x="4592" y="14050"/>
                    <a:pt x="4736" y="14050"/>
                  </a:cubicBezTo>
                  <a:lnTo>
                    <a:pt x="6379" y="14050"/>
                  </a:lnTo>
                  <a:cubicBezTo>
                    <a:pt x="6523" y="14050"/>
                    <a:pt x="6620" y="13911"/>
                    <a:pt x="6576" y="13776"/>
                  </a:cubicBezTo>
                  <a:lnTo>
                    <a:pt x="6312" y="13008"/>
                  </a:lnTo>
                  <a:cubicBezTo>
                    <a:pt x="6283" y="12921"/>
                    <a:pt x="6206" y="12868"/>
                    <a:pt x="6115" y="12868"/>
                  </a:cubicBezTo>
                  <a:lnTo>
                    <a:pt x="6115" y="10740"/>
                  </a:lnTo>
                  <a:cubicBezTo>
                    <a:pt x="6115" y="10603"/>
                    <a:pt x="6013" y="10535"/>
                    <a:pt x="5911" y="10535"/>
                  </a:cubicBezTo>
                  <a:cubicBezTo>
                    <a:pt x="5809" y="10535"/>
                    <a:pt x="5707" y="10603"/>
                    <a:pt x="5707" y="10740"/>
                  </a:cubicBezTo>
                  <a:lnTo>
                    <a:pt x="5707" y="12868"/>
                  </a:lnTo>
                  <a:lnTo>
                    <a:pt x="5419" y="12868"/>
                  </a:lnTo>
                  <a:lnTo>
                    <a:pt x="5419" y="8593"/>
                  </a:lnTo>
                  <a:lnTo>
                    <a:pt x="5707" y="8593"/>
                  </a:lnTo>
                  <a:lnTo>
                    <a:pt x="5707" y="9746"/>
                  </a:lnTo>
                  <a:cubicBezTo>
                    <a:pt x="5707" y="9883"/>
                    <a:pt x="5809" y="9951"/>
                    <a:pt x="5911" y="9951"/>
                  </a:cubicBezTo>
                  <a:cubicBezTo>
                    <a:pt x="6013" y="9951"/>
                    <a:pt x="6115" y="9883"/>
                    <a:pt x="6115" y="9746"/>
                  </a:cubicBezTo>
                  <a:lnTo>
                    <a:pt x="6115" y="8516"/>
                  </a:lnTo>
                  <a:cubicBezTo>
                    <a:pt x="6937" y="8271"/>
                    <a:pt x="7499" y="7517"/>
                    <a:pt x="7499" y="6661"/>
                  </a:cubicBezTo>
                  <a:lnTo>
                    <a:pt x="7499" y="1454"/>
                  </a:lnTo>
                  <a:cubicBezTo>
                    <a:pt x="8099" y="1377"/>
                    <a:pt x="8407" y="1406"/>
                    <a:pt x="8632" y="1084"/>
                  </a:cubicBezTo>
                  <a:cubicBezTo>
                    <a:pt x="8949" y="621"/>
                    <a:pt x="8608" y="1"/>
                    <a:pt x="807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4" name="Google Shape;17894;p87"/>
          <p:cNvGrpSpPr/>
          <p:nvPr/>
        </p:nvGrpSpPr>
        <p:grpSpPr>
          <a:xfrm>
            <a:off x="6697352" y="4289383"/>
            <a:ext cx="269130" cy="354530"/>
            <a:chOff x="6697352" y="4289383"/>
            <a:chExt cx="269130" cy="354530"/>
          </a:xfrm>
        </p:grpSpPr>
        <p:sp>
          <p:nvSpPr>
            <p:cNvPr id="17895" name="Google Shape;17895;p87"/>
            <p:cNvSpPr/>
            <p:nvPr/>
          </p:nvSpPr>
          <p:spPr>
            <a:xfrm>
              <a:off x="6770499" y="4374363"/>
              <a:ext cx="189308" cy="186166"/>
            </a:xfrm>
            <a:custGeom>
              <a:avLst/>
              <a:gdLst/>
              <a:ahLst/>
              <a:cxnLst/>
              <a:rect l="l" t="t" r="r" b="b"/>
              <a:pathLst>
                <a:path w="7231" h="7111" extrusionOk="0">
                  <a:moveTo>
                    <a:pt x="750" y="0"/>
                  </a:moveTo>
                  <a:cubicBezTo>
                    <a:pt x="327" y="0"/>
                    <a:pt x="0" y="360"/>
                    <a:pt x="44" y="778"/>
                  </a:cubicBezTo>
                  <a:lnTo>
                    <a:pt x="577" y="6159"/>
                  </a:lnTo>
                  <a:cubicBezTo>
                    <a:pt x="649" y="6894"/>
                    <a:pt x="1269" y="7110"/>
                    <a:pt x="2004" y="7110"/>
                  </a:cubicBezTo>
                  <a:lnTo>
                    <a:pt x="5232" y="7110"/>
                  </a:lnTo>
                  <a:cubicBezTo>
                    <a:pt x="5967" y="7110"/>
                    <a:pt x="6582" y="6894"/>
                    <a:pt x="6659" y="6159"/>
                  </a:cubicBezTo>
                  <a:lnTo>
                    <a:pt x="7187" y="778"/>
                  </a:lnTo>
                  <a:cubicBezTo>
                    <a:pt x="7231" y="360"/>
                    <a:pt x="6904" y="0"/>
                    <a:pt x="648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87"/>
            <p:cNvSpPr/>
            <p:nvPr/>
          </p:nvSpPr>
          <p:spPr>
            <a:xfrm>
              <a:off x="6871868" y="4374363"/>
              <a:ext cx="87939" cy="186166"/>
            </a:xfrm>
            <a:custGeom>
              <a:avLst/>
              <a:gdLst/>
              <a:ahLst/>
              <a:cxnLst/>
              <a:rect l="l" t="t" r="r" b="b"/>
              <a:pathLst>
                <a:path w="3359" h="7111" extrusionOk="0">
                  <a:moveTo>
                    <a:pt x="1254" y="0"/>
                  </a:moveTo>
                  <a:cubicBezTo>
                    <a:pt x="1672" y="0"/>
                    <a:pt x="1999" y="360"/>
                    <a:pt x="1956" y="778"/>
                  </a:cubicBezTo>
                  <a:lnTo>
                    <a:pt x="1427" y="6159"/>
                  </a:lnTo>
                  <a:cubicBezTo>
                    <a:pt x="1355" y="6894"/>
                    <a:pt x="736" y="7110"/>
                    <a:pt x="1" y="7110"/>
                  </a:cubicBezTo>
                  <a:lnTo>
                    <a:pt x="1360" y="7110"/>
                  </a:lnTo>
                  <a:cubicBezTo>
                    <a:pt x="2095" y="7110"/>
                    <a:pt x="2715" y="6894"/>
                    <a:pt x="2787" y="6159"/>
                  </a:cubicBezTo>
                  <a:lnTo>
                    <a:pt x="3315" y="778"/>
                  </a:lnTo>
                  <a:cubicBezTo>
                    <a:pt x="3359" y="365"/>
                    <a:pt x="3032" y="0"/>
                    <a:pt x="2614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87"/>
            <p:cNvSpPr/>
            <p:nvPr/>
          </p:nvSpPr>
          <p:spPr>
            <a:xfrm>
              <a:off x="6775656" y="4436096"/>
              <a:ext cx="178862" cy="124434"/>
            </a:xfrm>
            <a:custGeom>
              <a:avLst/>
              <a:gdLst/>
              <a:ahLst/>
              <a:cxnLst/>
              <a:rect l="l" t="t" r="r" b="b"/>
              <a:pathLst>
                <a:path w="6832" h="4753" extrusionOk="0">
                  <a:moveTo>
                    <a:pt x="0" y="1"/>
                  </a:moveTo>
                  <a:lnTo>
                    <a:pt x="380" y="3801"/>
                  </a:lnTo>
                  <a:cubicBezTo>
                    <a:pt x="452" y="4536"/>
                    <a:pt x="1067" y="4752"/>
                    <a:pt x="1802" y="4752"/>
                  </a:cubicBezTo>
                  <a:lnTo>
                    <a:pt x="5030" y="4752"/>
                  </a:lnTo>
                  <a:cubicBezTo>
                    <a:pt x="5765" y="4752"/>
                    <a:pt x="6385" y="4536"/>
                    <a:pt x="6457" y="3801"/>
                  </a:cubicBezTo>
                  <a:lnTo>
                    <a:pt x="6832" y="15"/>
                  </a:lnTo>
                  <a:lnTo>
                    <a:pt x="682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7"/>
            <p:cNvSpPr/>
            <p:nvPr/>
          </p:nvSpPr>
          <p:spPr>
            <a:xfrm>
              <a:off x="6871868" y="4436096"/>
              <a:ext cx="82781" cy="124434"/>
            </a:xfrm>
            <a:custGeom>
              <a:avLst/>
              <a:gdLst/>
              <a:ahLst/>
              <a:cxnLst/>
              <a:rect l="l" t="t" r="r" b="b"/>
              <a:pathLst>
                <a:path w="3162" h="4753" extrusionOk="0">
                  <a:moveTo>
                    <a:pt x="1802" y="1"/>
                  </a:moveTo>
                  <a:lnTo>
                    <a:pt x="1427" y="3801"/>
                  </a:lnTo>
                  <a:cubicBezTo>
                    <a:pt x="1355" y="4536"/>
                    <a:pt x="736" y="4752"/>
                    <a:pt x="1" y="4752"/>
                  </a:cubicBezTo>
                  <a:lnTo>
                    <a:pt x="1360" y="4752"/>
                  </a:lnTo>
                  <a:cubicBezTo>
                    <a:pt x="2095" y="4752"/>
                    <a:pt x="2715" y="4536"/>
                    <a:pt x="2787" y="3801"/>
                  </a:cubicBezTo>
                  <a:lnTo>
                    <a:pt x="3162" y="15"/>
                  </a:lnTo>
                  <a:lnTo>
                    <a:pt x="315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7"/>
            <p:cNvSpPr/>
            <p:nvPr/>
          </p:nvSpPr>
          <p:spPr>
            <a:xfrm>
              <a:off x="6821445" y="4560503"/>
              <a:ext cx="87546" cy="28693"/>
            </a:xfrm>
            <a:custGeom>
              <a:avLst/>
              <a:gdLst/>
              <a:ahLst/>
              <a:cxnLst/>
              <a:rect l="l" t="t" r="r" b="b"/>
              <a:pathLst>
                <a:path w="3344" h="1096" extrusionOk="0">
                  <a:moveTo>
                    <a:pt x="0" y="0"/>
                  </a:moveTo>
                  <a:lnTo>
                    <a:pt x="0" y="524"/>
                  </a:lnTo>
                  <a:cubicBezTo>
                    <a:pt x="0" y="841"/>
                    <a:pt x="255" y="1095"/>
                    <a:pt x="572" y="1095"/>
                  </a:cubicBezTo>
                  <a:lnTo>
                    <a:pt x="2772" y="1095"/>
                  </a:lnTo>
                  <a:cubicBezTo>
                    <a:pt x="3084" y="1095"/>
                    <a:pt x="3344" y="841"/>
                    <a:pt x="3339" y="524"/>
                  </a:cubicBezTo>
                  <a:lnTo>
                    <a:pt x="333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7"/>
            <p:cNvSpPr/>
            <p:nvPr/>
          </p:nvSpPr>
          <p:spPr>
            <a:xfrm>
              <a:off x="6866082" y="4560372"/>
              <a:ext cx="42909" cy="28693"/>
            </a:xfrm>
            <a:custGeom>
              <a:avLst/>
              <a:gdLst/>
              <a:ahLst/>
              <a:cxnLst/>
              <a:rect l="l" t="t" r="r" b="b"/>
              <a:pathLst>
                <a:path w="1639" h="1096" extrusionOk="0">
                  <a:moveTo>
                    <a:pt x="572" y="0"/>
                  </a:moveTo>
                  <a:lnTo>
                    <a:pt x="572" y="524"/>
                  </a:lnTo>
                  <a:cubicBezTo>
                    <a:pt x="572" y="841"/>
                    <a:pt x="318" y="1096"/>
                    <a:pt x="1" y="1096"/>
                  </a:cubicBezTo>
                  <a:lnTo>
                    <a:pt x="1067" y="1096"/>
                  </a:lnTo>
                  <a:cubicBezTo>
                    <a:pt x="1379" y="1096"/>
                    <a:pt x="1639" y="841"/>
                    <a:pt x="1639" y="524"/>
                  </a:cubicBezTo>
                  <a:lnTo>
                    <a:pt x="1639" y="0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7"/>
            <p:cNvSpPr/>
            <p:nvPr/>
          </p:nvSpPr>
          <p:spPr>
            <a:xfrm>
              <a:off x="6703844" y="4307656"/>
              <a:ext cx="196350" cy="329214"/>
            </a:xfrm>
            <a:custGeom>
              <a:avLst/>
              <a:gdLst/>
              <a:ahLst/>
              <a:cxnLst/>
              <a:rect l="l" t="t" r="r" b="b"/>
              <a:pathLst>
                <a:path w="7500" h="12575" extrusionOk="0">
                  <a:moveTo>
                    <a:pt x="6163" y="0"/>
                  </a:moveTo>
                  <a:cubicBezTo>
                    <a:pt x="5597" y="0"/>
                    <a:pt x="5080" y="362"/>
                    <a:pt x="4900" y="915"/>
                  </a:cubicBezTo>
                  <a:lnTo>
                    <a:pt x="1821" y="915"/>
                  </a:lnTo>
                  <a:cubicBezTo>
                    <a:pt x="812" y="915"/>
                    <a:pt x="0" y="1731"/>
                    <a:pt x="0" y="2735"/>
                  </a:cubicBezTo>
                  <a:lnTo>
                    <a:pt x="0" y="12574"/>
                  </a:lnTo>
                  <a:lnTo>
                    <a:pt x="875" y="12574"/>
                  </a:lnTo>
                  <a:lnTo>
                    <a:pt x="875" y="2735"/>
                  </a:lnTo>
                  <a:cubicBezTo>
                    <a:pt x="875" y="2212"/>
                    <a:pt x="1297" y="1789"/>
                    <a:pt x="1821" y="1789"/>
                  </a:cubicBezTo>
                  <a:lnTo>
                    <a:pt x="5270" y="1789"/>
                  </a:lnTo>
                  <a:cubicBezTo>
                    <a:pt x="5511" y="1789"/>
                    <a:pt x="5708" y="1592"/>
                    <a:pt x="5708" y="1352"/>
                  </a:cubicBezTo>
                  <a:lnTo>
                    <a:pt x="5708" y="1323"/>
                  </a:lnTo>
                  <a:cubicBezTo>
                    <a:pt x="5708" y="1073"/>
                    <a:pt x="5914" y="871"/>
                    <a:pt x="6164" y="871"/>
                  </a:cubicBezTo>
                  <a:cubicBezTo>
                    <a:pt x="6419" y="876"/>
                    <a:pt x="6620" y="1078"/>
                    <a:pt x="6620" y="1333"/>
                  </a:cubicBezTo>
                  <a:cubicBezTo>
                    <a:pt x="6611" y="1582"/>
                    <a:pt x="6808" y="1784"/>
                    <a:pt x="7057" y="1784"/>
                  </a:cubicBezTo>
                  <a:cubicBezTo>
                    <a:pt x="7303" y="1784"/>
                    <a:pt x="7499" y="1578"/>
                    <a:pt x="7490" y="1333"/>
                  </a:cubicBezTo>
                  <a:lnTo>
                    <a:pt x="7490" y="1328"/>
                  </a:lnTo>
                  <a:cubicBezTo>
                    <a:pt x="7490" y="675"/>
                    <a:pt x="7014" y="117"/>
                    <a:pt x="6371" y="16"/>
                  </a:cubicBezTo>
                  <a:cubicBezTo>
                    <a:pt x="6301" y="5"/>
                    <a:pt x="6232" y="0"/>
                    <a:pt x="6163" y="0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7"/>
            <p:cNvSpPr/>
            <p:nvPr/>
          </p:nvSpPr>
          <p:spPr>
            <a:xfrm>
              <a:off x="6764451" y="4351011"/>
              <a:ext cx="202031" cy="292614"/>
            </a:xfrm>
            <a:custGeom>
              <a:avLst/>
              <a:gdLst/>
              <a:ahLst/>
              <a:cxnLst/>
              <a:rect l="l" t="t" r="r" b="b"/>
              <a:pathLst>
                <a:path w="7717" h="11177" extrusionOk="0">
                  <a:moveTo>
                    <a:pt x="6760" y="1051"/>
                  </a:moveTo>
                  <a:cubicBezTo>
                    <a:pt x="7063" y="1051"/>
                    <a:pt x="7303" y="1315"/>
                    <a:pt x="7274" y="1617"/>
                  </a:cubicBezTo>
                  <a:lnTo>
                    <a:pt x="7226" y="2103"/>
                  </a:lnTo>
                  <a:lnTo>
                    <a:pt x="6458" y="2103"/>
                  </a:lnTo>
                  <a:cubicBezTo>
                    <a:pt x="6453" y="2102"/>
                    <a:pt x="6448" y="2102"/>
                    <a:pt x="6444" y="2102"/>
                  </a:cubicBezTo>
                  <a:cubicBezTo>
                    <a:pt x="6188" y="2102"/>
                    <a:pt x="6188" y="2497"/>
                    <a:pt x="6444" y="2497"/>
                  </a:cubicBezTo>
                  <a:cubicBezTo>
                    <a:pt x="6448" y="2497"/>
                    <a:pt x="6453" y="2497"/>
                    <a:pt x="6458" y="2497"/>
                  </a:cubicBezTo>
                  <a:lnTo>
                    <a:pt x="7183" y="2497"/>
                  </a:lnTo>
                  <a:lnTo>
                    <a:pt x="7135" y="3039"/>
                  </a:lnTo>
                  <a:lnTo>
                    <a:pt x="592" y="3039"/>
                  </a:lnTo>
                  <a:lnTo>
                    <a:pt x="452" y="1617"/>
                  </a:lnTo>
                  <a:cubicBezTo>
                    <a:pt x="419" y="1315"/>
                    <a:pt x="659" y="1051"/>
                    <a:pt x="967" y="1051"/>
                  </a:cubicBezTo>
                  <a:close/>
                  <a:moveTo>
                    <a:pt x="5353" y="8233"/>
                  </a:moveTo>
                  <a:lnTo>
                    <a:pt x="5353" y="8569"/>
                  </a:lnTo>
                  <a:cubicBezTo>
                    <a:pt x="5353" y="8775"/>
                    <a:pt x="5184" y="8944"/>
                    <a:pt x="4978" y="8944"/>
                  </a:cubicBezTo>
                  <a:lnTo>
                    <a:pt x="2744" y="8944"/>
                  </a:lnTo>
                  <a:cubicBezTo>
                    <a:pt x="2537" y="8944"/>
                    <a:pt x="2374" y="8775"/>
                    <a:pt x="2374" y="8569"/>
                  </a:cubicBezTo>
                  <a:lnTo>
                    <a:pt x="2374" y="8233"/>
                  </a:lnTo>
                  <a:close/>
                  <a:moveTo>
                    <a:pt x="3859" y="1"/>
                  </a:moveTo>
                  <a:cubicBezTo>
                    <a:pt x="3756" y="1"/>
                    <a:pt x="3654" y="71"/>
                    <a:pt x="3662" y="210"/>
                  </a:cubicBezTo>
                  <a:lnTo>
                    <a:pt x="3662" y="657"/>
                  </a:lnTo>
                  <a:lnTo>
                    <a:pt x="962" y="657"/>
                  </a:lnTo>
                  <a:cubicBezTo>
                    <a:pt x="424" y="657"/>
                    <a:pt x="1" y="1123"/>
                    <a:pt x="54" y="1661"/>
                  </a:cubicBezTo>
                  <a:cubicBezTo>
                    <a:pt x="73" y="1867"/>
                    <a:pt x="260" y="3774"/>
                    <a:pt x="294" y="4106"/>
                  </a:cubicBezTo>
                  <a:cubicBezTo>
                    <a:pt x="307" y="4225"/>
                    <a:pt x="397" y="4281"/>
                    <a:pt x="488" y="4281"/>
                  </a:cubicBezTo>
                  <a:cubicBezTo>
                    <a:pt x="590" y="4281"/>
                    <a:pt x="693" y="4208"/>
                    <a:pt x="683" y="4072"/>
                  </a:cubicBezTo>
                  <a:lnTo>
                    <a:pt x="625" y="3438"/>
                  </a:lnTo>
                  <a:lnTo>
                    <a:pt x="7087" y="3438"/>
                  </a:lnTo>
                  <a:lnTo>
                    <a:pt x="7039" y="3981"/>
                  </a:lnTo>
                  <a:lnTo>
                    <a:pt x="5650" y="3981"/>
                  </a:lnTo>
                  <a:cubicBezTo>
                    <a:pt x="5401" y="3995"/>
                    <a:pt x="5401" y="4361"/>
                    <a:pt x="5650" y="4375"/>
                  </a:cubicBezTo>
                  <a:lnTo>
                    <a:pt x="6996" y="4375"/>
                  </a:lnTo>
                  <a:lnTo>
                    <a:pt x="6948" y="4913"/>
                  </a:lnTo>
                  <a:lnTo>
                    <a:pt x="6458" y="4913"/>
                  </a:lnTo>
                  <a:cubicBezTo>
                    <a:pt x="6453" y="4913"/>
                    <a:pt x="6448" y="4913"/>
                    <a:pt x="6444" y="4913"/>
                  </a:cubicBezTo>
                  <a:cubicBezTo>
                    <a:pt x="6184" y="4913"/>
                    <a:pt x="6184" y="5307"/>
                    <a:pt x="6444" y="5307"/>
                  </a:cubicBezTo>
                  <a:cubicBezTo>
                    <a:pt x="6448" y="5307"/>
                    <a:pt x="6453" y="5307"/>
                    <a:pt x="6458" y="5307"/>
                  </a:cubicBezTo>
                  <a:lnTo>
                    <a:pt x="6904" y="5307"/>
                  </a:lnTo>
                  <a:lnTo>
                    <a:pt x="6856" y="5850"/>
                  </a:lnTo>
                  <a:lnTo>
                    <a:pt x="5655" y="5850"/>
                  </a:lnTo>
                  <a:cubicBezTo>
                    <a:pt x="5649" y="5849"/>
                    <a:pt x="5643" y="5849"/>
                    <a:pt x="5637" y="5849"/>
                  </a:cubicBezTo>
                  <a:cubicBezTo>
                    <a:pt x="5383" y="5849"/>
                    <a:pt x="5383" y="6240"/>
                    <a:pt x="5637" y="6240"/>
                  </a:cubicBezTo>
                  <a:cubicBezTo>
                    <a:pt x="5643" y="6240"/>
                    <a:pt x="5649" y="6239"/>
                    <a:pt x="5655" y="6239"/>
                  </a:cubicBezTo>
                  <a:lnTo>
                    <a:pt x="6813" y="6239"/>
                  </a:lnTo>
                  <a:lnTo>
                    <a:pt x="6731" y="7051"/>
                  </a:lnTo>
                  <a:cubicBezTo>
                    <a:pt x="6703" y="7387"/>
                    <a:pt x="6534" y="7834"/>
                    <a:pt x="5492" y="7834"/>
                  </a:cubicBezTo>
                  <a:lnTo>
                    <a:pt x="2230" y="7834"/>
                  </a:lnTo>
                  <a:cubicBezTo>
                    <a:pt x="1183" y="7834"/>
                    <a:pt x="1019" y="7387"/>
                    <a:pt x="986" y="7051"/>
                  </a:cubicBezTo>
                  <a:lnTo>
                    <a:pt x="765" y="4817"/>
                  </a:lnTo>
                  <a:cubicBezTo>
                    <a:pt x="749" y="4699"/>
                    <a:pt x="660" y="4644"/>
                    <a:pt x="570" y="4644"/>
                  </a:cubicBezTo>
                  <a:cubicBezTo>
                    <a:pt x="465" y="4644"/>
                    <a:pt x="360" y="4719"/>
                    <a:pt x="371" y="4855"/>
                  </a:cubicBezTo>
                  <a:lnTo>
                    <a:pt x="592" y="7089"/>
                  </a:lnTo>
                  <a:cubicBezTo>
                    <a:pt x="640" y="7570"/>
                    <a:pt x="923" y="8137"/>
                    <a:pt x="1971" y="8218"/>
                  </a:cubicBezTo>
                  <a:lnTo>
                    <a:pt x="1971" y="8559"/>
                  </a:lnTo>
                  <a:cubicBezTo>
                    <a:pt x="1971" y="8982"/>
                    <a:pt x="2316" y="9323"/>
                    <a:pt x="2739" y="9328"/>
                  </a:cubicBezTo>
                  <a:lnTo>
                    <a:pt x="3662" y="9328"/>
                  </a:lnTo>
                  <a:lnTo>
                    <a:pt x="3662" y="10971"/>
                  </a:lnTo>
                  <a:cubicBezTo>
                    <a:pt x="3654" y="11108"/>
                    <a:pt x="3756" y="11176"/>
                    <a:pt x="3859" y="11176"/>
                  </a:cubicBezTo>
                  <a:cubicBezTo>
                    <a:pt x="3961" y="11176"/>
                    <a:pt x="4063" y="11108"/>
                    <a:pt x="4056" y="10971"/>
                  </a:cubicBezTo>
                  <a:lnTo>
                    <a:pt x="4056" y="9328"/>
                  </a:lnTo>
                  <a:lnTo>
                    <a:pt x="4973" y="9328"/>
                  </a:lnTo>
                  <a:cubicBezTo>
                    <a:pt x="5396" y="9323"/>
                    <a:pt x="5742" y="8982"/>
                    <a:pt x="5742" y="8559"/>
                  </a:cubicBezTo>
                  <a:lnTo>
                    <a:pt x="5742" y="8213"/>
                  </a:lnTo>
                  <a:cubicBezTo>
                    <a:pt x="6794" y="8132"/>
                    <a:pt x="7077" y="7565"/>
                    <a:pt x="7125" y="7084"/>
                  </a:cubicBezTo>
                  <a:cubicBezTo>
                    <a:pt x="7433" y="4034"/>
                    <a:pt x="7346" y="4875"/>
                    <a:pt x="7663" y="1666"/>
                  </a:cubicBezTo>
                  <a:cubicBezTo>
                    <a:pt x="7716" y="1127"/>
                    <a:pt x="7293" y="661"/>
                    <a:pt x="6755" y="657"/>
                  </a:cubicBezTo>
                  <a:lnTo>
                    <a:pt x="4056" y="657"/>
                  </a:lnTo>
                  <a:lnTo>
                    <a:pt x="4056" y="210"/>
                  </a:lnTo>
                  <a:cubicBezTo>
                    <a:pt x="4063" y="71"/>
                    <a:pt x="3961" y="1"/>
                    <a:pt x="38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7"/>
            <p:cNvSpPr/>
            <p:nvPr/>
          </p:nvSpPr>
          <p:spPr>
            <a:xfrm>
              <a:off x="6697352" y="4289383"/>
              <a:ext cx="208628" cy="354530"/>
            </a:xfrm>
            <a:custGeom>
              <a:avLst/>
              <a:gdLst/>
              <a:ahLst/>
              <a:cxnLst/>
              <a:rect l="l" t="t" r="r" b="b"/>
              <a:pathLst>
                <a:path w="7969" h="13542" extrusionOk="0">
                  <a:moveTo>
                    <a:pt x="6431" y="1"/>
                  </a:moveTo>
                  <a:cubicBezTo>
                    <a:pt x="6329" y="1"/>
                    <a:pt x="6227" y="71"/>
                    <a:pt x="6234" y="210"/>
                  </a:cubicBezTo>
                  <a:lnTo>
                    <a:pt x="6234" y="455"/>
                  </a:lnTo>
                  <a:cubicBezTo>
                    <a:pt x="5696" y="522"/>
                    <a:pt x="5235" y="873"/>
                    <a:pt x="5019" y="1368"/>
                  </a:cubicBezTo>
                  <a:lnTo>
                    <a:pt x="2045" y="1368"/>
                  </a:lnTo>
                  <a:cubicBezTo>
                    <a:pt x="921" y="1373"/>
                    <a:pt x="13" y="2280"/>
                    <a:pt x="8" y="3405"/>
                  </a:cubicBezTo>
                  <a:lnTo>
                    <a:pt x="8" y="5970"/>
                  </a:lnTo>
                  <a:cubicBezTo>
                    <a:pt x="1" y="6109"/>
                    <a:pt x="103" y="6179"/>
                    <a:pt x="205" y="6179"/>
                  </a:cubicBezTo>
                  <a:cubicBezTo>
                    <a:pt x="307" y="6179"/>
                    <a:pt x="409" y="6109"/>
                    <a:pt x="402" y="5970"/>
                  </a:cubicBezTo>
                  <a:lnTo>
                    <a:pt x="402" y="3405"/>
                  </a:lnTo>
                  <a:cubicBezTo>
                    <a:pt x="402" y="2501"/>
                    <a:pt x="1137" y="1766"/>
                    <a:pt x="2045" y="1766"/>
                  </a:cubicBezTo>
                  <a:lnTo>
                    <a:pt x="5153" y="1766"/>
                  </a:lnTo>
                  <a:cubicBezTo>
                    <a:pt x="5235" y="1766"/>
                    <a:pt x="5312" y="1709"/>
                    <a:pt x="5341" y="1627"/>
                  </a:cubicBezTo>
                  <a:cubicBezTo>
                    <a:pt x="5495" y="1151"/>
                    <a:pt x="5941" y="835"/>
                    <a:pt x="6429" y="835"/>
                  </a:cubicBezTo>
                  <a:cubicBezTo>
                    <a:pt x="6487" y="835"/>
                    <a:pt x="6545" y="840"/>
                    <a:pt x="6604" y="849"/>
                  </a:cubicBezTo>
                  <a:cubicBezTo>
                    <a:pt x="7161" y="940"/>
                    <a:pt x="7570" y="1421"/>
                    <a:pt x="7570" y="1983"/>
                  </a:cubicBezTo>
                  <a:lnTo>
                    <a:pt x="7570" y="1987"/>
                  </a:lnTo>
                  <a:cubicBezTo>
                    <a:pt x="7570" y="2148"/>
                    <a:pt x="7450" y="2229"/>
                    <a:pt x="7330" y="2229"/>
                  </a:cubicBezTo>
                  <a:cubicBezTo>
                    <a:pt x="7209" y="2229"/>
                    <a:pt x="7089" y="2148"/>
                    <a:pt x="7089" y="1987"/>
                  </a:cubicBezTo>
                  <a:cubicBezTo>
                    <a:pt x="7089" y="1593"/>
                    <a:pt x="6768" y="1324"/>
                    <a:pt x="6426" y="1324"/>
                  </a:cubicBezTo>
                  <a:cubicBezTo>
                    <a:pt x="6285" y="1324"/>
                    <a:pt x="6140" y="1371"/>
                    <a:pt x="6013" y="1473"/>
                  </a:cubicBezTo>
                  <a:cubicBezTo>
                    <a:pt x="5855" y="1603"/>
                    <a:pt x="5768" y="1800"/>
                    <a:pt x="5773" y="2007"/>
                  </a:cubicBezTo>
                  <a:cubicBezTo>
                    <a:pt x="5773" y="2141"/>
                    <a:pt x="5667" y="2247"/>
                    <a:pt x="5533" y="2247"/>
                  </a:cubicBezTo>
                  <a:lnTo>
                    <a:pt x="2050" y="2247"/>
                  </a:lnTo>
                  <a:cubicBezTo>
                    <a:pt x="2047" y="2247"/>
                    <a:pt x="2044" y="2247"/>
                    <a:pt x="2041" y="2247"/>
                  </a:cubicBezTo>
                  <a:cubicBezTo>
                    <a:pt x="1406" y="2247"/>
                    <a:pt x="887" y="2769"/>
                    <a:pt x="887" y="3405"/>
                  </a:cubicBezTo>
                  <a:lnTo>
                    <a:pt x="887" y="13142"/>
                  </a:lnTo>
                  <a:lnTo>
                    <a:pt x="407" y="13142"/>
                  </a:lnTo>
                  <a:lnTo>
                    <a:pt x="407" y="6710"/>
                  </a:lnTo>
                  <a:cubicBezTo>
                    <a:pt x="414" y="6570"/>
                    <a:pt x="312" y="6501"/>
                    <a:pt x="210" y="6501"/>
                  </a:cubicBezTo>
                  <a:cubicBezTo>
                    <a:pt x="108" y="6501"/>
                    <a:pt x="6" y="6570"/>
                    <a:pt x="13" y="6710"/>
                  </a:cubicBezTo>
                  <a:lnTo>
                    <a:pt x="13" y="13344"/>
                  </a:lnTo>
                  <a:cubicBezTo>
                    <a:pt x="13" y="13450"/>
                    <a:pt x="99" y="13541"/>
                    <a:pt x="210" y="13541"/>
                  </a:cubicBezTo>
                  <a:lnTo>
                    <a:pt x="1089" y="13541"/>
                  </a:lnTo>
                  <a:cubicBezTo>
                    <a:pt x="1200" y="13541"/>
                    <a:pt x="1286" y="13450"/>
                    <a:pt x="1286" y="13344"/>
                  </a:cubicBezTo>
                  <a:lnTo>
                    <a:pt x="1286" y="3409"/>
                  </a:lnTo>
                  <a:cubicBezTo>
                    <a:pt x="1286" y="2991"/>
                    <a:pt x="1627" y="2650"/>
                    <a:pt x="2050" y="2650"/>
                  </a:cubicBezTo>
                  <a:lnTo>
                    <a:pt x="5533" y="2650"/>
                  </a:lnTo>
                  <a:cubicBezTo>
                    <a:pt x="5879" y="2641"/>
                    <a:pt x="6162" y="2357"/>
                    <a:pt x="6162" y="2007"/>
                  </a:cubicBezTo>
                  <a:lnTo>
                    <a:pt x="6162" y="1978"/>
                  </a:lnTo>
                  <a:cubicBezTo>
                    <a:pt x="6162" y="1830"/>
                    <a:pt x="6280" y="1716"/>
                    <a:pt x="6423" y="1716"/>
                  </a:cubicBezTo>
                  <a:cubicBezTo>
                    <a:pt x="6443" y="1716"/>
                    <a:pt x="6463" y="1718"/>
                    <a:pt x="6484" y="1723"/>
                  </a:cubicBezTo>
                  <a:cubicBezTo>
                    <a:pt x="6604" y="1752"/>
                    <a:pt x="6691" y="1863"/>
                    <a:pt x="6686" y="1987"/>
                  </a:cubicBezTo>
                  <a:cubicBezTo>
                    <a:pt x="6691" y="2338"/>
                    <a:pt x="6974" y="2626"/>
                    <a:pt x="7330" y="2626"/>
                  </a:cubicBezTo>
                  <a:cubicBezTo>
                    <a:pt x="7685" y="2626"/>
                    <a:pt x="7968" y="2338"/>
                    <a:pt x="7968" y="1983"/>
                  </a:cubicBezTo>
                  <a:cubicBezTo>
                    <a:pt x="7968" y="1209"/>
                    <a:pt x="7392" y="556"/>
                    <a:pt x="6628" y="455"/>
                  </a:cubicBezTo>
                  <a:lnTo>
                    <a:pt x="6628" y="210"/>
                  </a:lnTo>
                  <a:cubicBezTo>
                    <a:pt x="6635" y="71"/>
                    <a:pt x="6533" y="1"/>
                    <a:pt x="643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4" name="Google Shape;17904;p87"/>
          <p:cNvGrpSpPr/>
          <p:nvPr/>
        </p:nvGrpSpPr>
        <p:grpSpPr>
          <a:xfrm>
            <a:off x="5768616" y="2908885"/>
            <a:ext cx="334816" cy="368536"/>
            <a:chOff x="5768616" y="2908885"/>
            <a:chExt cx="334816" cy="368536"/>
          </a:xfrm>
        </p:grpSpPr>
        <p:sp>
          <p:nvSpPr>
            <p:cNvPr id="17905" name="Google Shape;17905;p87"/>
            <p:cNvSpPr/>
            <p:nvPr/>
          </p:nvSpPr>
          <p:spPr>
            <a:xfrm>
              <a:off x="5776025" y="2916059"/>
              <a:ext cx="196978" cy="193706"/>
            </a:xfrm>
            <a:custGeom>
              <a:avLst/>
              <a:gdLst/>
              <a:ahLst/>
              <a:cxnLst/>
              <a:rect l="l" t="t" r="r" b="b"/>
              <a:pathLst>
                <a:path w="7524" h="7399" extrusionOk="0">
                  <a:moveTo>
                    <a:pt x="779" y="0"/>
                  </a:moveTo>
                  <a:cubicBezTo>
                    <a:pt x="342" y="0"/>
                    <a:pt x="1" y="375"/>
                    <a:pt x="44" y="812"/>
                  </a:cubicBezTo>
                  <a:lnTo>
                    <a:pt x="597" y="6409"/>
                  </a:lnTo>
                  <a:cubicBezTo>
                    <a:pt x="673" y="7173"/>
                    <a:pt x="1317" y="7399"/>
                    <a:pt x="2081" y="7399"/>
                  </a:cubicBezTo>
                  <a:lnTo>
                    <a:pt x="5444" y="7399"/>
                  </a:lnTo>
                  <a:cubicBezTo>
                    <a:pt x="6203" y="7399"/>
                    <a:pt x="6851" y="7173"/>
                    <a:pt x="6923" y="6409"/>
                  </a:cubicBezTo>
                  <a:lnTo>
                    <a:pt x="7481" y="812"/>
                  </a:lnTo>
                  <a:cubicBezTo>
                    <a:pt x="7524" y="375"/>
                    <a:pt x="7183" y="0"/>
                    <a:pt x="6746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7"/>
            <p:cNvSpPr/>
            <p:nvPr/>
          </p:nvSpPr>
          <p:spPr>
            <a:xfrm>
              <a:off x="5872996" y="2916059"/>
              <a:ext cx="99903" cy="193706"/>
            </a:xfrm>
            <a:custGeom>
              <a:avLst/>
              <a:gdLst/>
              <a:ahLst/>
              <a:cxnLst/>
              <a:rect l="l" t="t" r="r" b="b"/>
              <a:pathLst>
                <a:path w="3816" h="7399" extrusionOk="0">
                  <a:moveTo>
                    <a:pt x="1303" y="0"/>
                  </a:moveTo>
                  <a:cubicBezTo>
                    <a:pt x="1740" y="0"/>
                    <a:pt x="2081" y="375"/>
                    <a:pt x="2038" y="812"/>
                  </a:cubicBezTo>
                  <a:lnTo>
                    <a:pt x="1485" y="6409"/>
                  </a:lnTo>
                  <a:cubicBezTo>
                    <a:pt x="1408" y="7173"/>
                    <a:pt x="765" y="7399"/>
                    <a:pt x="1" y="7399"/>
                  </a:cubicBezTo>
                  <a:lnTo>
                    <a:pt x="1740" y="7399"/>
                  </a:lnTo>
                  <a:cubicBezTo>
                    <a:pt x="2504" y="7399"/>
                    <a:pt x="3147" y="7173"/>
                    <a:pt x="3219" y="6409"/>
                  </a:cubicBezTo>
                  <a:lnTo>
                    <a:pt x="3777" y="812"/>
                  </a:lnTo>
                  <a:cubicBezTo>
                    <a:pt x="3815" y="380"/>
                    <a:pt x="3474" y="5"/>
                    <a:pt x="304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7"/>
            <p:cNvSpPr/>
            <p:nvPr/>
          </p:nvSpPr>
          <p:spPr>
            <a:xfrm>
              <a:off x="5778931" y="2955041"/>
              <a:ext cx="191062" cy="154724"/>
            </a:xfrm>
            <a:custGeom>
              <a:avLst/>
              <a:gdLst/>
              <a:ahLst/>
              <a:cxnLst/>
              <a:rect l="l" t="t" r="r" b="b"/>
              <a:pathLst>
                <a:path w="7298" h="5910" extrusionOk="0">
                  <a:moveTo>
                    <a:pt x="15" y="1"/>
                  </a:moveTo>
                  <a:lnTo>
                    <a:pt x="0" y="25"/>
                  </a:lnTo>
                  <a:lnTo>
                    <a:pt x="481" y="4920"/>
                  </a:lnTo>
                  <a:cubicBezTo>
                    <a:pt x="558" y="5684"/>
                    <a:pt x="1201" y="5910"/>
                    <a:pt x="1965" y="5910"/>
                  </a:cubicBezTo>
                  <a:lnTo>
                    <a:pt x="5328" y="5910"/>
                  </a:lnTo>
                  <a:cubicBezTo>
                    <a:pt x="6092" y="5910"/>
                    <a:pt x="6740" y="5684"/>
                    <a:pt x="6812" y="4920"/>
                  </a:cubicBezTo>
                  <a:lnTo>
                    <a:pt x="7298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7"/>
            <p:cNvSpPr/>
            <p:nvPr/>
          </p:nvSpPr>
          <p:spPr>
            <a:xfrm>
              <a:off x="5872996" y="2955171"/>
              <a:ext cx="96997" cy="154724"/>
            </a:xfrm>
            <a:custGeom>
              <a:avLst/>
              <a:gdLst/>
              <a:ahLst/>
              <a:cxnLst/>
              <a:rect l="l" t="t" r="r" b="b"/>
              <a:pathLst>
                <a:path w="3705" h="5910" extrusionOk="0">
                  <a:moveTo>
                    <a:pt x="1966" y="1"/>
                  </a:moveTo>
                  <a:lnTo>
                    <a:pt x="1485" y="4920"/>
                  </a:lnTo>
                  <a:cubicBezTo>
                    <a:pt x="1408" y="5679"/>
                    <a:pt x="765" y="5909"/>
                    <a:pt x="1" y="5909"/>
                  </a:cubicBezTo>
                  <a:lnTo>
                    <a:pt x="1740" y="5909"/>
                  </a:lnTo>
                  <a:cubicBezTo>
                    <a:pt x="2504" y="5909"/>
                    <a:pt x="3147" y="5684"/>
                    <a:pt x="3219" y="4920"/>
                  </a:cubicBezTo>
                  <a:lnTo>
                    <a:pt x="3705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7"/>
            <p:cNvSpPr/>
            <p:nvPr/>
          </p:nvSpPr>
          <p:spPr>
            <a:xfrm>
              <a:off x="5828987" y="3109738"/>
              <a:ext cx="91080" cy="29845"/>
            </a:xfrm>
            <a:custGeom>
              <a:avLst/>
              <a:gdLst/>
              <a:ahLst/>
              <a:cxnLst/>
              <a:rect l="l" t="t" r="r" b="b"/>
              <a:pathLst>
                <a:path w="3479" h="1140" extrusionOk="0">
                  <a:moveTo>
                    <a:pt x="0" y="1"/>
                  </a:moveTo>
                  <a:lnTo>
                    <a:pt x="0" y="544"/>
                  </a:lnTo>
                  <a:cubicBezTo>
                    <a:pt x="0" y="875"/>
                    <a:pt x="265" y="1139"/>
                    <a:pt x="596" y="1139"/>
                  </a:cubicBezTo>
                  <a:lnTo>
                    <a:pt x="2883" y="1139"/>
                  </a:lnTo>
                  <a:cubicBezTo>
                    <a:pt x="3214" y="1139"/>
                    <a:pt x="3478" y="870"/>
                    <a:pt x="3474" y="544"/>
                  </a:cubicBezTo>
                  <a:lnTo>
                    <a:pt x="3474" y="1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7"/>
            <p:cNvSpPr/>
            <p:nvPr/>
          </p:nvSpPr>
          <p:spPr>
            <a:xfrm>
              <a:off x="5872368" y="3109738"/>
              <a:ext cx="47700" cy="29845"/>
            </a:xfrm>
            <a:custGeom>
              <a:avLst/>
              <a:gdLst/>
              <a:ahLst/>
              <a:cxnLst/>
              <a:rect l="l" t="t" r="r" b="b"/>
              <a:pathLst>
                <a:path w="1822" h="1140" extrusionOk="0">
                  <a:moveTo>
                    <a:pt x="596" y="1"/>
                  </a:moveTo>
                  <a:lnTo>
                    <a:pt x="596" y="544"/>
                  </a:lnTo>
                  <a:cubicBezTo>
                    <a:pt x="596" y="870"/>
                    <a:pt x="332" y="1139"/>
                    <a:pt x="1" y="1139"/>
                  </a:cubicBezTo>
                  <a:lnTo>
                    <a:pt x="1226" y="1139"/>
                  </a:lnTo>
                  <a:cubicBezTo>
                    <a:pt x="1557" y="1139"/>
                    <a:pt x="1821" y="870"/>
                    <a:pt x="1821" y="544"/>
                  </a:cubicBezTo>
                  <a:lnTo>
                    <a:pt x="1821" y="1"/>
                  </a:ln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7"/>
            <p:cNvSpPr/>
            <p:nvPr/>
          </p:nvSpPr>
          <p:spPr>
            <a:xfrm>
              <a:off x="6051727" y="2995541"/>
              <a:ext cx="44794" cy="94850"/>
            </a:xfrm>
            <a:custGeom>
              <a:avLst/>
              <a:gdLst/>
              <a:ahLst/>
              <a:cxnLst/>
              <a:rect l="l" t="t" r="r" b="b"/>
              <a:pathLst>
                <a:path w="1711" h="3623" extrusionOk="0">
                  <a:moveTo>
                    <a:pt x="370" y="1"/>
                  </a:moveTo>
                  <a:cubicBezTo>
                    <a:pt x="168" y="1"/>
                    <a:pt x="5" y="164"/>
                    <a:pt x="5" y="366"/>
                  </a:cubicBezTo>
                  <a:lnTo>
                    <a:pt x="0" y="2052"/>
                  </a:lnTo>
                  <a:lnTo>
                    <a:pt x="0" y="2057"/>
                  </a:lnTo>
                  <a:lnTo>
                    <a:pt x="0" y="3258"/>
                  </a:lnTo>
                  <a:cubicBezTo>
                    <a:pt x="0" y="3460"/>
                    <a:pt x="168" y="3623"/>
                    <a:pt x="370" y="3623"/>
                  </a:cubicBezTo>
                  <a:lnTo>
                    <a:pt x="1341" y="3623"/>
                  </a:lnTo>
                  <a:cubicBezTo>
                    <a:pt x="1542" y="3623"/>
                    <a:pt x="1711" y="3460"/>
                    <a:pt x="1706" y="3258"/>
                  </a:cubicBezTo>
                  <a:lnTo>
                    <a:pt x="1706" y="366"/>
                  </a:lnTo>
                  <a:cubicBezTo>
                    <a:pt x="1711" y="164"/>
                    <a:pt x="1542" y="1"/>
                    <a:pt x="1341" y="1"/>
                  </a:cubicBezTo>
                  <a:close/>
                </a:path>
              </a:pathLst>
            </a:custGeom>
            <a:solidFill>
              <a:srgbClr val="EBF0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7"/>
            <p:cNvSpPr/>
            <p:nvPr/>
          </p:nvSpPr>
          <p:spPr>
            <a:xfrm>
              <a:off x="6064424" y="2995541"/>
              <a:ext cx="31966" cy="94850"/>
            </a:xfrm>
            <a:custGeom>
              <a:avLst/>
              <a:gdLst/>
              <a:ahLst/>
              <a:cxnLst/>
              <a:rect l="l" t="t" r="r" b="b"/>
              <a:pathLst>
                <a:path w="1221" h="3623" extrusionOk="0">
                  <a:moveTo>
                    <a:pt x="1" y="1"/>
                  </a:moveTo>
                  <a:cubicBezTo>
                    <a:pt x="202" y="1"/>
                    <a:pt x="366" y="164"/>
                    <a:pt x="366" y="366"/>
                  </a:cubicBezTo>
                  <a:lnTo>
                    <a:pt x="366" y="3253"/>
                  </a:lnTo>
                  <a:cubicBezTo>
                    <a:pt x="366" y="3455"/>
                    <a:pt x="202" y="3623"/>
                    <a:pt x="1" y="3623"/>
                  </a:cubicBezTo>
                  <a:lnTo>
                    <a:pt x="856" y="3623"/>
                  </a:lnTo>
                  <a:cubicBezTo>
                    <a:pt x="1057" y="3623"/>
                    <a:pt x="1221" y="3455"/>
                    <a:pt x="1221" y="3253"/>
                  </a:cubicBezTo>
                  <a:lnTo>
                    <a:pt x="1221" y="366"/>
                  </a:lnTo>
                  <a:cubicBezTo>
                    <a:pt x="1221" y="164"/>
                    <a:pt x="1057" y="1"/>
                    <a:pt x="856" y="1"/>
                  </a:cubicBezTo>
                  <a:close/>
                </a:path>
              </a:pathLst>
            </a:custGeom>
            <a:solidFill>
              <a:srgbClr val="B2C1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7"/>
            <p:cNvSpPr/>
            <p:nvPr/>
          </p:nvSpPr>
          <p:spPr>
            <a:xfrm>
              <a:off x="5768616" y="2908885"/>
              <a:ext cx="334816" cy="368536"/>
            </a:xfrm>
            <a:custGeom>
              <a:avLst/>
              <a:gdLst/>
              <a:ahLst/>
              <a:cxnLst/>
              <a:rect l="l" t="t" r="r" b="b"/>
              <a:pathLst>
                <a:path w="12789" h="14077" extrusionOk="0">
                  <a:moveTo>
                    <a:pt x="7038" y="409"/>
                  </a:moveTo>
                  <a:cubicBezTo>
                    <a:pt x="7355" y="409"/>
                    <a:pt x="7605" y="688"/>
                    <a:pt x="7572" y="1005"/>
                  </a:cubicBezTo>
                  <a:lnTo>
                    <a:pt x="7524" y="1509"/>
                  </a:lnTo>
                  <a:lnTo>
                    <a:pt x="3137" y="1509"/>
                  </a:lnTo>
                  <a:cubicBezTo>
                    <a:pt x="2864" y="1509"/>
                    <a:pt x="2864" y="1917"/>
                    <a:pt x="3137" y="1917"/>
                  </a:cubicBezTo>
                  <a:lnTo>
                    <a:pt x="7480" y="1917"/>
                  </a:lnTo>
                  <a:lnTo>
                    <a:pt x="7427" y="2480"/>
                  </a:lnTo>
                  <a:lnTo>
                    <a:pt x="6702" y="2480"/>
                  </a:lnTo>
                  <a:cubicBezTo>
                    <a:pt x="6428" y="2480"/>
                    <a:pt x="6428" y="2888"/>
                    <a:pt x="6702" y="2888"/>
                  </a:cubicBezTo>
                  <a:lnTo>
                    <a:pt x="7384" y="2888"/>
                  </a:lnTo>
                  <a:lnTo>
                    <a:pt x="7331" y="3445"/>
                  </a:lnTo>
                  <a:lnTo>
                    <a:pt x="5890" y="3445"/>
                  </a:lnTo>
                  <a:cubicBezTo>
                    <a:pt x="5621" y="3445"/>
                    <a:pt x="5621" y="3858"/>
                    <a:pt x="5890" y="3858"/>
                  </a:cubicBezTo>
                  <a:lnTo>
                    <a:pt x="7293" y="3858"/>
                  </a:lnTo>
                  <a:lnTo>
                    <a:pt x="7240" y="4416"/>
                  </a:lnTo>
                  <a:lnTo>
                    <a:pt x="6731" y="4416"/>
                  </a:lnTo>
                  <a:cubicBezTo>
                    <a:pt x="6462" y="4416"/>
                    <a:pt x="6462" y="4829"/>
                    <a:pt x="6731" y="4829"/>
                  </a:cubicBezTo>
                  <a:lnTo>
                    <a:pt x="7197" y="4829"/>
                  </a:lnTo>
                  <a:lnTo>
                    <a:pt x="7144" y="5386"/>
                  </a:lnTo>
                  <a:lnTo>
                    <a:pt x="5895" y="5386"/>
                  </a:lnTo>
                  <a:cubicBezTo>
                    <a:pt x="5621" y="5386"/>
                    <a:pt x="5621" y="5794"/>
                    <a:pt x="5895" y="5794"/>
                  </a:cubicBezTo>
                  <a:lnTo>
                    <a:pt x="7106" y="5794"/>
                  </a:lnTo>
                  <a:lnTo>
                    <a:pt x="7019" y="6640"/>
                  </a:lnTo>
                  <a:cubicBezTo>
                    <a:pt x="6985" y="6991"/>
                    <a:pt x="6813" y="7452"/>
                    <a:pt x="5727" y="7452"/>
                  </a:cubicBezTo>
                  <a:lnTo>
                    <a:pt x="2330" y="7452"/>
                  </a:lnTo>
                  <a:cubicBezTo>
                    <a:pt x="2303" y="7452"/>
                    <a:pt x="2276" y="7453"/>
                    <a:pt x="2250" y="7453"/>
                  </a:cubicBezTo>
                  <a:cubicBezTo>
                    <a:pt x="1227" y="7453"/>
                    <a:pt x="1066" y="7001"/>
                    <a:pt x="1028" y="6664"/>
                  </a:cubicBezTo>
                  <a:lnTo>
                    <a:pt x="562" y="1917"/>
                  </a:lnTo>
                  <a:lnTo>
                    <a:pt x="1975" y="1917"/>
                  </a:lnTo>
                  <a:cubicBezTo>
                    <a:pt x="2249" y="1917"/>
                    <a:pt x="2249" y="1509"/>
                    <a:pt x="1975" y="1509"/>
                  </a:cubicBezTo>
                  <a:lnTo>
                    <a:pt x="529" y="1509"/>
                  </a:lnTo>
                  <a:lnTo>
                    <a:pt x="476" y="1005"/>
                  </a:lnTo>
                  <a:cubicBezTo>
                    <a:pt x="462" y="851"/>
                    <a:pt x="510" y="702"/>
                    <a:pt x="611" y="587"/>
                  </a:cubicBezTo>
                  <a:cubicBezTo>
                    <a:pt x="711" y="476"/>
                    <a:pt x="860" y="409"/>
                    <a:pt x="1009" y="409"/>
                  </a:cubicBezTo>
                  <a:close/>
                  <a:moveTo>
                    <a:pt x="5568" y="7884"/>
                  </a:moveTo>
                  <a:lnTo>
                    <a:pt x="5568" y="8235"/>
                  </a:lnTo>
                  <a:cubicBezTo>
                    <a:pt x="5568" y="8451"/>
                    <a:pt x="5395" y="8624"/>
                    <a:pt x="5184" y="8624"/>
                  </a:cubicBezTo>
                  <a:lnTo>
                    <a:pt x="2854" y="8624"/>
                  </a:lnTo>
                  <a:cubicBezTo>
                    <a:pt x="2643" y="8619"/>
                    <a:pt x="2470" y="8446"/>
                    <a:pt x="2470" y="8235"/>
                  </a:cubicBezTo>
                  <a:lnTo>
                    <a:pt x="2470" y="7884"/>
                  </a:lnTo>
                  <a:close/>
                  <a:moveTo>
                    <a:pt x="1004" y="1"/>
                  </a:moveTo>
                  <a:cubicBezTo>
                    <a:pt x="442" y="1"/>
                    <a:pt x="0" y="486"/>
                    <a:pt x="58" y="1043"/>
                  </a:cubicBezTo>
                  <a:lnTo>
                    <a:pt x="615" y="6697"/>
                  </a:lnTo>
                  <a:cubicBezTo>
                    <a:pt x="663" y="7202"/>
                    <a:pt x="961" y="7793"/>
                    <a:pt x="2057" y="7874"/>
                  </a:cubicBezTo>
                  <a:lnTo>
                    <a:pt x="2057" y="8235"/>
                  </a:lnTo>
                  <a:cubicBezTo>
                    <a:pt x="2057" y="8672"/>
                    <a:pt x="2412" y="9032"/>
                    <a:pt x="2854" y="9032"/>
                  </a:cubicBezTo>
                  <a:lnTo>
                    <a:pt x="3810" y="9032"/>
                  </a:lnTo>
                  <a:lnTo>
                    <a:pt x="3810" y="11300"/>
                  </a:lnTo>
                  <a:cubicBezTo>
                    <a:pt x="3815" y="12832"/>
                    <a:pt x="5054" y="14076"/>
                    <a:pt x="6587" y="14076"/>
                  </a:cubicBezTo>
                  <a:lnTo>
                    <a:pt x="9104" y="14076"/>
                  </a:lnTo>
                  <a:cubicBezTo>
                    <a:pt x="10637" y="14076"/>
                    <a:pt x="11881" y="12832"/>
                    <a:pt x="11881" y="11300"/>
                  </a:cubicBezTo>
                  <a:lnTo>
                    <a:pt x="11881" y="7135"/>
                  </a:lnTo>
                  <a:lnTo>
                    <a:pt x="12212" y="7135"/>
                  </a:lnTo>
                  <a:cubicBezTo>
                    <a:pt x="12529" y="7135"/>
                    <a:pt x="12789" y="6875"/>
                    <a:pt x="12789" y="6558"/>
                  </a:cubicBezTo>
                  <a:lnTo>
                    <a:pt x="12789" y="3642"/>
                  </a:lnTo>
                  <a:cubicBezTo>
                    <a:pt x="12789" y="3325"/>
                    <a:pt x="12529" y="3066"/>
                    <a:pt x="12212" y="3066"/>
                  </a:cubicBezTo>
                  <a:lnTo>
                    <a:pt x="11929" y="3066"/>
                  </a:lnTo>
                  <a:lnTo>
                    <a:pt x="11929" y="2196"/>
                  </a:lnTo>
                  <a:cubicBezTo>
                    <a:pt x="11929" y="2059"/>
                    <a:pt x="11827" y="1991"/>
                    <a:pt x="11725" y="1991"/>
                  </a:cubicBezTo>
                  <a:cubicBezTo>
                    <a:pt x="11623" y="1991"/>
                    <a:pt x="11521" y="2059"/>
                    <a:pt x="11521" y="2196"/>
                  </a:cubicBezTo>
                  <a:lnTo>
                    <a:pt x="11521" y="3066"/>
                  </a:lnTo>
                  <a:lnTo>
                    <a:pt x="11237" y="3066"/>
                  </a:lnTo>
                  <a:cubicBezTo>
                    <a:pt x="10915" y="3066"/>
                    <a:pt x="10661" y="3325"/>
                    <a:pt x="10661" y="3642"/>
                  </a:cubicBezTo>
                  <a:lnTo>
                    <a:pt x="10661" y="4459"/>
                  </a:lnTo>
                  <a:cubicBezTo>
                    <a:pt x="10661" y="4596"/>
                    <a:pt x="10763" y="4664"/>
                    <a:pt x="10865" y="4664"/>
                  </a:cubicBezTo>
                  <a:cubicBezTo>
                    <a:pt x="10967" y="4664"/>
                    <a:pt x="11069" y="4596"/>
                    <a:pt x="11069" y="4459"/>
                  </a:cubicBezTo>
                  <a:lnTo>
                    <a:pt x="11069" y="3642"/>
                  </a:lnTo>
                  <a:cubicBezTo>
                    <a:pt x="11069" y="3551"/>
                    <a:pt x="11141" y="3479"/>
                    <a:pt x="11232" y="3479"/>
                  </a:cubicBezTo>
                  <a:lnTo>
                    <a:pt x="12212" y="3479"/>
                  </a:lnTo>
                  <a:cubicBezTo>
                    <a:pt x="12304" y="3479"/>
                    <a:pt x="12376" y="3551"/>
                    <a:pt x="12380" y="3642"/>
                  </a:cubicBezTo>
                  <a:lnTo>
                    <a:pt x="12380" y="6558"/>
                  </a:lnTo>
                  <a:cubicBezTo>
                    <a:pt x="12376" y="6649"/>
                    <a:pt x="12304" y="6721"/>
                    <a:pt x="12212" y="6721"/>
                  </a:cubicBezTo>
                  <a:lnTo>
                    <a:pt x="11232" y="6721"/>
                  </a:lnTo>
                  <a:cubicBezTo>
                    <a:pt x="11141" y="6721"/>
                    <a:pt x="11069" y="6649"/>
                    <a:pt x="11069" y="6558"/>
                  </a:cubicBezTo>
                  <a:lnTo>
                    <a:pt x="11069" y="5348"/>
                  </a:lnTo>
                  <a:cubicBezTo>
                    <a:pt x="11069" y="5211"/>
                    <a:pt x="10967" y="5142"/>
                    <a:pt x="10865" y="5142"/>
                  </a:cubicBezTo>
                  <a:cubicBezTo>
                    <a:pt x="10763" y="5142"/>
                    <a:pt x="10661" y="5211"/>
                    <a:pt x="10661" y="5348"/>
                  </a:cubicBezTo>
                  <a:lnTo>
                    <a:pt x="10661" y="6558"/>
                  </a:lnTo>
                  <a:cubicBezTo>
                    <a:pt x="10661" y="6875"/>
                    <a:pt x="10915" y="7135"/>
                    <a:pt x="11237" y="7135"/>
                  </a:cubicBezTo>
                  <a:lnTo>
                    <a:pt x="11477" y="7135"/>
                  </a:lnTo>
                  <a:lnTo>
                    <a:pt x="11477" y="11300"/>
                  </a:lnTo>
                  <a:cubicBezTo>
                    <a:pt x="11472" y="12606"/>
                    <a:pt x="10416" y="13663"/>
                    <a:pt x="9109" y="13663"/>
                  </a:cubicBezTo>
                  <a:lnTo>
                    <a:pt x="6592" y="13663"/>
                  </a:lnTo>
                  <a:cubicBezTo>
                    <a:pt x="5285" y="13663"/>
                    <a:pt x="4228" y="12606"/>
                    <a:pt x="4228" y="11300"/>
                  </a:cubicBezTo>
                  <a:lnTo>
                    <a:pt x="4228" y="9032"/>
                  </a:lnTo>
                  <a:lnTo>
                    <a:pt x="5184" y="9032"/>
                  </a:lnTo>
                  <a:cubicBezTo>
                    <a:pt x="5626" y="9032"/>
                    <a:pt x="5981" y="8672"/>
                    <a:pt x="5981" y="8235"/>
                  </a:cubicBezTo>
                  <a:lnTo>
                    <a:pt x="5981" y="7874"/>
                  </a:lnTo>
                  <a:cubicBezTo>
                    <a:pt x="7077" y="7793"/>
                    <a:pt x="7370" y="7197"/>
                    <a:pt x="7423" y="6697"/>
                  </a:cubicBezTo>
                  <a:lnTo>
                    <a:pt x="7533" y="5626"/>
                  </a:lnTo>
                  <a:lnTo>
                    <a:pt x="7624" y="4651"/>
                  </a:lnTo>
                  <a:lnTo>
                    <a:pt x="7721" y="3681"/>
                  </a:lnTo>
                  <a:lnTo>
                    <a:pt x="7913" y="1735"/>
                  </a:lnTo>
                  <a:lnTo>
                    <a:pt x="7980" y="1043"/>
                  </a:lnTo>
                  <a:cubicBezTo>
                    <a:pt x="8038" y="486"/>
                    <a:pt x="7596" y="1"/>
                    <a:pt x="703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14" name="Google Shape;17914;p87"/>
          <p:cNvGrpSpPr/>
          <p:nvPr/>
        </p:nvGrpSpPr>
        <p:grpSpPr>
          <a:xfrm>
            <a:off x="6657061" y="2908885"/>
            <a:ext cx="323114" cy="368667"/>
            <a:chOff x="6657061" y="2908885"/>
            <a:chExt cx="323114" cy="368667"/>
          </a:xfrm>
        </p:grpSpPr>
        <p:sp>
          <p:nvSpPr>
            <p:cNvPr id="17915" name="Google Shape;17915;p87"/>
            <p:cNvSpPr/>
            <p:nvPr/>
          </p:nvSpPr>
          <p:spPr>
            <a:xfrm>
              <a:off x="6662454" y="2914174"/>
              <a:ext cx="312066" cy="357828"/>
            </a:xfrm>
            <a:custGeom>
              <a:avLst/>
              <a:gdLst/>
              <a:ahLst/>
              <a:cxnLst/>
              <a:rect l="l" t="t" r="r" b="b"/>
              <a:pathLst>
                <a:path w="11920" h="13668" extrusionOk="0">
                  <a:moveTo>
                    <a:pt x="3868" y="0"/>
                  </a:moveTo>
                  <a:cubicBezTo>
                    <a:pt x="3296" y="0"/>
                    <a:pt x="2758" y="245"/>
                    <a:pt x="2384" y="678"/>
                  </a:cubicBezTo>
                  <a:lnTo>
                    <a:pt x="1994" y="1125"/>
                  </a:lnTo>
                  <a:lnTo>
                    <a:pt x="827" y="1125"/>
                  </a:lnTo>
                  <a:cubicBezTo>
                    <a:pt x="371" y="1129"/>
                    <a:pt x="1" y="1499"/>
                    <a:pt x="1" y="1960"/>
                  </a:cubicBezTo>
                  <a:lnTo>
                    <a:pt x="1" y="12837"/>
                  </a:lnTo>
                  <a:cubicBezTo>
                    <a:pt x="1" y="13298"/>
                    <a:pt x="371" y="13668"/>
                    <a:pt x="832" y="13668"/>
                  </a:cubicBezTo>
                  <a:lnTo>
                    <a:pt x="11084" y="13668"/>
                  </a:lnTo>
                  <a:cubicBezTo>
                    <a:pt x="11545" y="13668"/>
                    <a:pt x="11920" y="13298"/>
                    <a:pt x="11920" y="12837"/>
                  </a:cubicBezTo>
                  <a:lnTo>
                    <a:pt x="11920" y="1960"/>
                  </a:lnTo>
                  <a:cubicBezTo>
                    <a:pt x="11920" y="1499"/>
                    <a:pt x="11545" y="1125"/>
                    <a:pt x="11084" y="1125"/>
                  </a:cubicBezTo>
                  <a:lnTo>
                    <a:pt x="9916" y="1125"/>
                  </a:lnTo>
                  <a:lnTo>
                    <a:pt x="9527" y="678"/>
                  </a:lnTo>
                  <a:cubicBezTo>
                    <a:pt x="9153" y="250"/>
                    <a:pt x="8610" y="0"/>
                    <a:pt x="804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7"/>
            <p:cNvSpPr/>
            <p:nvPr/>
          </p:nvSpPr>
          <p:spPr>
            <a:xfrm>
              <a:off x="6662349" y="2943862"/>
              <a:ext cx="312039" cy="328271"/>
            </a:xfrm>
            <a:custGeom>
              <a:avLst/>
              <a:gdLst/>
              <a:ahLst/>
              <a:cxnLst/>
              <a:rect l="l" t="t" r="r" b="b"/>
              <a:pathLst>
                <a:path w="11919" h="12539" extrusionOk="0">
                  <a:moveTo>
                    <a:pt x="11096" y="0"/>
                  </a:moveTo>
                  <a:cubicBezTo>
                    <a:pt x="11094" y="0"/>
                    <a:pt x="11091" y="0"/>
                    <a:pt x="11088" y="0"/>
                  </a:cubicBezTo>
                  <a:lnTo>
                    <a:pt x="10891" y="0"/>
                  </a:lnTo>
                  <a:lnTo>
                    <a:pt x="10891" y="10675"/>
                  </a:lnTo>
                  <a:cubicBezTo>
                    <a:pt x="10891" y="11136"/>
                    <a:pt x="10516" y="11506"/>
                    <a:pt x="10060" y="11511"/>
                  </a:cubicBezTo>
                  <a:lnTo>
                    <a:pt x="0" y="11511"/>
                  </a:lnTo>
                  <a:lnTo>
                    <a:pt x="0" y="11703"/>
                  </a:lnTo>
                  <a:cubicBezTo>
                    <a:pt x="0" y="12164"/>
                    <a:pt x="370" y="12539"/>
                    <a:pt x="831" y="12539"/>
                  </a:cubicBezTo>
                  <a:lnTo>
                    <a:pt x="11083" y="12539"/>
                  </a:lnTo>
                  <a:cubicBezTo>
                    <a:pt x="11544" y="12539"/>
                    <a:pt x="11919" y="12164"/>
                    <a:pt x="11919" y="11703"/>
                  </a:cubicBezTo>
                  <a:lnTo>
                    <a:pt x="11919" y="831"/>
                  </a:lnTo>
                  <a:cubicBezTo>
                    <a:pt x="11919" y="373"/>
                    <a:pt x="11549" y="0"/>
                    <a:pt x="11096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7"/>
            <p:cNvSpPr/>
            <p:nvPr/>
          </p:nvSpPr>
          <p:spPr>
            <a:xfrm>
              <a:off x="6746099" y="2951035"/>
              <a:ext cx="144671" cy="55109"/>
            </a:xfrm>
            <a:custGeom>
              <a:avLst/>
              <a:gdLst/>
              <a:ahLst/>
              <a:cxnLst/>
              <a:rect l="l" t="t" r="r" b="b"/>
              <a:pathLst>
                <a:path w="5526" h="2105" extrusionOk="0">
                  <a:moveTo>
                    <a:pt x="510" y="0"/>
                  </a:moveTo>
                  <a:cubicBezTo>
                    <a:pt x="231" y="0"/>
                    <a:pt x="1" y="226"/>
                    <a:pt x="1" y="509"/>
                  </a:cubicBezTo>
                  <a:lnTo>
                    <a:pt x="1" y="1590"/>
                  </a:lnTo>
                  <a:cubicBezTo>
                    <a:pt x="1" y="1874"/>
                    <a:pt x="231" y="2099"/>
                    <a:pt x="510" y="2104"/>
                  </a:cubicBezTo>
                  <a:lnTo>
                    <a:pt x="5016" y="2104"/>
                  </a:lnTo>
                  <a:cubicBezTo>
                    <a:pt x="5295" y="2104"/>
                    <a:pt x="5520" y="1874"/>
                    <a:pt x="5525" y="1595"/>
                  </a:cubicBezTo>
                  <a:lnTo>
                    <a:pt x="5525" y="509"/>
                  </a:lnTo>
                  <a:cubicBezTo>
                    <a:pt x="5520" y="226"/>
                    <a:pt x="5295" y="0"/>
                    <a:pt x="5016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7"/>
            <p:cNvSpPr/>
            <p:nvPr/>
          </p:nvSpPr>
          <p:spPr>
            <a:xfrm>
              <a:off x="6838802" y="2951035"/>
              <a:ext cx="51967" cy="55109"/>
            </a:xfrm>
            <a:custGeom>
              <a:avLst/>
              <a:gdLst/>
              <a:ahLst/>
              <a:cxnLst/>
              <a:rect l="l" t="t" r="r" b="b"/>
              <a:pathLst>
                <a:path w="1985" h="2105" extrusionOk="0">
                  <a:moveTo>
                    <a:pt x="0" y="0"/>
                  </a:moveTo>
                  <a:cubicBezTo>
                    <a:pt x="279" y="0"/>
                    <a:pt x="509" y="231"/>
                    <a:pt x="509" y="509"/>
                  </a:cubicBezTo>
                  <a:lnTo>
                    <a:pt x="509" y="1595"/>
                  </a:lnTo>
                  <a:cubicBezTo>
                    <a:pt x="509" y="1878"/>
                    <a:pt x="279" y="2104"/>
                    <a:pt x="0" y="2104"/>
                  </a:cubicBezTo>
                  <a:lnTo>
                    <a:pt x="1475" y="2104"/>
                  </a:lnTo>
                  <a:cubicBezTo>
                    <a:pt x="1758" y="2104"/>
                    <a:pt x="1984" y="1878"/>
                    <a:pt x="1984" y="1595"/>
                  </a:cubicBezTo>
                  <a:lnTo>
                    <a:pt x="1984" y="509"/>
                  </a:lnTo>
                  <a:cubicBezTo>
                    <a:pt x="1984" y="226"/>
                    <a:pt x="1758" y="0"/>
                    <a:pt x="147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7"/>
            <p:cNvSpPr/>
            <p:nvPr/>
          </p:nvSpPr>
          <p:spPr>
            <a:xfrm>
              <a:off x="6813015" y="3057064"/>
              <a:ext cx="10839" cy="160745"/>
            </a:xfrm>
            <a:custGeom>
              <a:avLst/>
              <a:gdLst/>
              <a:ahLst/>
              <a:cxnLst/>
              <a:rect l="l" t="t" r="r" b="b"/>
              <a:pathLst>
                <a:path w="414" h="6140" extrusionOk="0">
                  <a:moveTo>
                    <a:pt x="207" y="1"/>
                  </a:moveTo>
                  <a:cubicBezTo>
                    <a:pt x="104" y="1"/>
                    <a:pt x="0" y="69"/>
                    <a:pt x="0" y="206"/>
                  </a:cubicBezTo>
                  <a:lnTo>
                    <a:pt x="0" y="5938"/>
                  </a:lnTo>
                  <a:cubicBezTo>
                    <a:pt x="0" y="6072"/>
                    <a:pt x="104" y="6139"/>
                    <a:pt x="207" y="6139"/>
                  </a:cubicBezTo>
                  <a:cubicBezTo>
                    <a:pt x="310" y="6139"/>
                    <a:pt x="413" y="6072"/>
                    <a:pt x="413" y="5938"/>
                  </a:cubicBezTo>
                  <a:lnTo>
                    <a:pt x="413" y="206"/>
                  </a:lnTo>
                  <a:cubicBezTo>
                    <a:pt x="413" y="69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7"/>
            <p:cNvSpPr/>
            <p:nvPr/>
          </p:nvSpPr>
          <p:spPr>
            <a:xfrm>
              <a:off x="6740811" y="2945485"/>
              <a:ext cx="155352" cy="65921"/>
            </a:xfrm>
            <a:custGeom>
              <a:avLst/>
              <a:gdLst/>
              <a:ahLst/>
              <a:cxnLst/>
              <a:rect l="l" t="t" r="r" b="b"/>
              <a:pathLst>
                <a:path w="5934" h="2518" extrusionOk="0">
                  <a:moveTo>
                    <a:pt x="717" y="1"/>
                  </a:moveTo>
                  <a:cubicBezTo>
                    <a:pt x="323" y="1"/>
                    <a:pt x="1" y="323"/>
                    <a:pt x="1" y="716"/>
                  </a:cubicBezTo>
                  <a:lnTo>
                    <a:pt x="1" y="1802"/>
                  </a:lnTo>
                  <a:cubicBezTo>
                    <a:pt x="1" y="2196"/>
                    <a:pt x="323" y="2518"/>
                    <a:pt x="717" y="2518"/>
                  </a:cubicBezTo>
                  <a:lnTo>
                    <a:pt x="3378" y="2518"/>
                  </a:lnTo>
                  <a:cubicBezTo>
                    <a:pt x="3652" y="2518"/>
                    <a:pt x="3652" y="2110"/>
                    <a:pt x="3378" y="2110"/>
                  </a:cubicBezTo>
                  <a:lnTo>
                    <a:pt x="717" y="2110"/>
                  </a:lnTo>
                  <a:cubicBezTo>
                    <a:pt x="548" y="2110"/>
                    <a:pt x="414" y="1975"/>
                    <a:pt x="414" y="1807"/>
                  </a:cubicBezTo>
                  <a:lnTo>
                    <a:pt x="414" y="721"/>
                  </a:lnTo>
                  <a:cubicBezTo>
                    <a:pt x="414" y="553"/>
                    <a:pt x="548" y="419"/>
                    <a:pt x="717" y="419"/>
                  </a:cubicBezTo>
                  <a:lnTo>
                    <a:pt x="5218" y="419"/>
                  </a:lnTo>
                  <a:cubicBezTo>
                    <a:pt x="5386" y="419"/>
                    <a:pt x="5521" y="553"/>
                    <a:pt x="5521" y="721"/>
                  </a:cubicBezTo>
                  <a:lnTo>
                    <a:pt x="5521" y="1807"/>
                  </a:lnTo>
                  <a:cubicBezTo>
                    <a:pt x="5521" y="1975"/>
                    <a:pt x="5386" y="2110"/>
                    <a:pt x="5218" y="2110"/>
                  </a:cubicBezTo>
                  <a:lnTo>
                    <a:pt x="4420" y="2110"/>
                  </a:lnTo>
                  <a:cubicBezTo>
                    <a:pt x="4147" y="2110"/>
                    <a:pt x="4147" y="2518"/>
                    <a:pt x="4420" y="2518"/>
                  </a:cubicBezTo>
                  <a:lnTo>
                    <a:pt x="5218" y="2518"/>
                  </a:lnTo>
                  <a:cubicBezTo>
                    <a:pt x="5612" y="2518"/>
                    <a:pt x="5934" y="2196"/>
                    <a:pt x="5934" y="1802"/>
                  </a:cubicBezTo>
                  <a:lnTo>
                    <a:pt x="5934" y="716"/>
                  </a:lnTo>
                  <a:cubicBezTo>
                    <a:pt x="5934" y="323"/>
                    <a:pt x="5612" y="1"/>
                    <a:pt x="521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7"/>
            <p:cNvSpPr/>
            <p:nvPr/>
          </p:nvSpPr>
          <p:spPr>
            <a:xfrm>
              <a:off x="6657061" y="2908885"/>
              <a:ext cx="323114" cy="368667"/>
            </a:xfrm>
            <a:custGeom>
              <a:avLst/>
              <a:gdLst/>
              <a:ahLst/>
              <a:cxnLst/>
              <a:rect l="l" t="t" r="r" b="b"/>
              <a:pathLst>
                <a:path w="12342" h="14082" extrusionOk="0">
                  <a:moveTo>
                    <a:pt x="4074" y="1"/>
                  </a:moveTo>
                  <a:cubicBezTo>
                    <a:pt x="2811" y="1"/>
                    <a:pt x="2282" y="976"/>
                    <a:pt x="2104" y="1125"/>
                  </a:cubicBezTo>
                  <a:lnTo>
                    <a:pt x="1038" y="1125"/>
                  </a:lnTo>
                  <a:cubicBezTo>
                    <a:pt x="466" y="1125"/>
                    <a:pt x="0" y="1591"/>
                    <a:pt x="0" y="2167"/>
                  </a:cubicBezTo>
                  <a:lnTo>
                    <a:pt x="0" y="5420"/>
                  </a:lnTo>
                  <a:cubicBezTo>
                    <a:pt x="0" y="5554"/>
                    <a:pt x="102" y="5621"/>
                    <a:pt x="204" y="5621"/>
                  </a:cubicBezTo>
                  <a:cubicBezTo>
                    <a:pt x="306" y="5621"/>
                    <a:pt x="409" y="5554"/>
                    <a:pt x="409" y="5420"/>
                  </a:cubicBezTo>
                  <a:lnTo>
                    <a:pt x="409" y="2167"/>
                  </a:lnTo>
                  <a:cubicBezTo>
                    <a:pt x="409" y="1817"/>
                    <a:pt x="687" y="1538"/>
                    <a:pt x="1033" y="1538"/>
                  </a:cubicBezTo>
                  <a:lnTo>
                    <a:pt x="2200" y="1538"/>
                  </a:lnTo>
                  <a:cubicBezTo>
                    <a:pt x="2263" y="1538"/>
                    <a:pt x="2321" y="1514"/>
                    <a:pt x="2359" y="1471"/>
                  </a:cubicBezTo>
                  <a:lnTo>
                    <a:pt x="2748" y="1024"/>
                  </a:lnTo>
                  <a:cubicBezTo>
                    <a:pt x="3084" y="640"/>
                    <a:pt x="3570" y="419"/>
                    <a:pt x="4079" y="419"/>
                  </a:cubicBezTo>
                  <a:lnTo>
                    <a:pt x="8249" y="419"/>
                  </a:lnTo>
                  <a:cubicBezTo>
                    <a:pt x="8758" y="419"/>
                    <a:pt x="9243" y="640"/>
                    <a:pt x="9575" y="1024"/>
                  </a:cubicBezTo>
                  <a:lnTo>
                    <a:pt x="9969" y="1471"/>
                  </a:lnTo>
                  <a:cubicBezTo>
                    <a:pt x="10007" y="1514"/>
                    <a:pt x="10065" y="1538"/>
                    <a:pt x="10122" y="1538"/>
                  </a:cubicBezTo>
                  <a:lnTo>
                    <a:pt x="11290" y="1538"/>
                  </a:lnTo>
                  <a:cubicBezTo>
                    <a:pt x="11640" y="1538"/>
                    <a:pt x="11919" y="1817"/>
                    <a:pt x="11919" y="2167"/>
                  </a:cubicBezTo>
                  <a:lnTo>
                    <a:pt x="11919" y="13039"/>
                  </a:lnTo>
                  <a:cubicBezTo>
                    <a:pt x="11919" y="13385"/>
                    <a:pt x="11640" y="13668"/>
                    <a:pt x="11290" y="13668"/>
                  </a:cubicBezTo>
                  <a:lnTo>
                    <a:pt x="9647" y="13668"/>
                  </a:lnTo>
                  <a:lnTo>
                    <a:pt x="9647" y="12409"/>
                  </a:lnTo>
                  <a:cubicBezTo>
                    <a:pt x="9647" y="12273"/>
                    <a:pt x="9545" y="12204"/>
                    <a:pt x="9442" y="12204"/>
                  </a:cubicBezTo>
                  <a:cubicBezTo>
                    <a:pt x="9339" y="12204"/>
                    <a:pt x="9236" y="12273"/>
                    <a:pt x="9234" y="12409"/>
                  </a:cubicBezTo>
                  <a:lnTo>
                    <a:pt x="9234" y="13668"/>
                  </a:lnTo>
                  <a:lnTo>
                    <a:pt x="3104" y="13668"/>
                  </a:lnTo>
                  <a:lnTo>
                    <a:pt x="3104" y="12409"/>
                  </a:lnTo>
                  <a:cubicBezTo>
                    <a:pt x="3104" y="12273"/>
                    <a:pt x="3002" y="12204"/>
                    <a:pt x="2899" y="12204"/>
                  </a:cubicBezTo>
                  <a:cubicBezTo>
                    <a:pt x="2797" y="12204"/>
                    <a:pt x="2695" y="12273"/>
                    <a:pt x="2695" y="12409"/>
                  </a:cubicBezTo>
                  <a:lnTo>
                    <a:pt x="2695" y="13668"/>
                  </a:lnTo>
                  <a:lnTo>
                    <a:pt x="1048" y="13668"/>
                  </a:lnTo>
                  <a:cubicBezTo>
                    <a:pt x="702" y="13668"/>
                    <a:pt x="423" y="13385"/>
                    <a:pt x="423" y="13039"/>
                  </a:cubicBezTo>
                  <a:lnTo>
                    <a:pt x="423" y="6597"/>
                  </a:lnTo>
                  <a:cubicBezTo>
                    <a:pt x="423" y="6460"/>
                    <a:pt x="321" y="6391"/>
                    <a:pt x="219" y="6391"/>
                  </a:cubicBezTo>
                  <a:cubicBezTo>
                    <a:pt x="117" y="6391"/>
                    <a:pt x="15" y="6460"/>
                    <a:pt x="15" y="6597"/>
                  </a:cubicBezTo>
                  <a:lnTo>
                    <a:pt x="15" y="13044"/>
                  </a:lnTo>
                  <a:cubicBezTo>
                    <a:pt x="15" y="13615"/>
                    <a:pt x="481" y="14081"/>
                    <a:pt x="1052" y="14081"/>
                  </a:cubicBezTo>
                  <a:lnTo>
                    <a:pt x="11304" y="14081"/>
                  </a:lnTo>
                  <a:cubicBezTo>
                    <a:pt x="11876" y="14081"/>
                    <a:pt x="12342" y="13615"/>
                    <a:pt x="12342" y="13044"/>
                  </a:cubicBezTo>
                  <a:lnTo>
                    <a:pt x="12342" y="2167"/>
                  </a:lnTo>
                  <a:cubicBezTo>
                    <a:pt x="12327" y="1591"/>
                    <a:pt x="11861" y="1130"/>
                    <a:pt x="11290" y="1125"/>
                  </a:cubicBezTo>
                  <a:lnTo>
                    <a:pt x="10214" y="1125"/>
                  </a:lnTo>
                  <a:cubicBezTo>
                    <a:pt x="10041" y="981"/>
                    <a:pt x="9503" y="1"/>
                    <a:pt x="82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2" name="Google Shape;17922;p87"/>
          <p:cNvGrpSpPr/>
          <p:nvPr/>
        </p:nvGrpSpPr>
        <p:grpSpPr>
          <a:xfrm>
            <a:off x="6211084" y="2909173"/>
            <a:ext cx="330915" cy="368457"/>
            <a:chOff x="6211084" y="2909173"/>
            <a:chExt cx="330915" cy="368457"/>
          </a:xfrm>
        </p:grpSpPr>
        <p:sp>
          <p:nvSpPr>
            <p:cNvPr id="17923" name="Google Shape;17923;p87"/>
            <p:cNvSpPr/>
            <p:nvPr/>
          </p:nvSpPr>
          <p:spPr>
            <a:xfrm>
              <a:off x="6217603" y="2926635"/>
              <a:ext cx="314972" cy="345367"/>
            </a:xfrm>
            <a:custGeom>
              <a:avLst/>
              <a:gdLst/>
              <a:ahLst/>
              <a:cxnLst/>
              <a:rect l="l" t="t" r="r" b="b"/>
              <a:pathLst>
                <a:path w="12031" h="13192" extrusionOk="0">
                  <a:moveTo>
                    <a:pt x="6155" y="1"/>
                  </a:moveTo>
                  <a:cubicBezTo>
                    <a:pt x="4409" y="1"/>
                    <a:pt x="2697" y="862"/>
                    <a:pt x="1682" y="2450"/>
                  </a:cubicBezTo>
                  <a:lnTo>
                    <a:pt x="1380" y="2998"/>
                  </a:lnTo>
                  <a:cubicBezTo>
                    <a:pt x="1034" y="3714"/>
                    <a:pt x="851" y="4501"/>
                    <a:pt x="856" y="5299"/>
                  </a:cubicBezTo>
                  <a:cubicBezTo>
                    <a:pt x="856" y="5645"/>
                    <a:pt x="957" y="6317"/>
                    <a:pt x="957" y="6317"/>
                  </a:cubicBezTo>
                  <a:lnTo>
                    <a:pt x="174" y="7701"/>
                  </a:lnTo>
                  <a:cubicBezTo>
                    <a:pt x="1" y="8008"/>
                    <a:pt x="135" y="8402"/>
                    <a:pt x="467" y="8537"/>
                  </a:cubicBezTo>
                  <a:lnTo>
                    <a:pt x="1408" y="8926"/>
                  </a:lnTo>
                  <a:lnTo>
                    <a:pt x="1408" y="10506"/>
                  </a:lnTo>
                  <a:cubicBezTo>
                    <a:pt x="1408" y="11059"/>
                    <a:pt x="1855" y="11506"/>
                    <a:pt x="2408" y="11506"/>
                  </a:cubicBezTo>
                  <a:lnTo>
                    <a:pt x="3710" y="11506"/>
                  </a:lnTo>
                  <a:lnTo>
                    <a:pt x="3710" y="13182"/>
                  </a:lnTo>
                  <a:lnTo>
                    <a:pt x="8903" y="13192"/>
                  </a:lnTo>
                  <a:lnTo>
                    <a:pt x="8903" y="13192"/>
                  </a:lnTo>
                  <a:lnTo>
                    <a:pt x="8903" y="10694"/>
                  </a:lnTo>
                  <a:cubicBezTo>
                    <a:pt x="8903" y="10194"/>
                    <a:pt x="9124" y="9719"/>
                    <a:pt x="9508" y="9401"/>
                  </a:cubicBezTo>
                  <a:cubicBezTo>
                    <a:pt x="11502" y="7763"/>
                    <a:pt x="12030" y="4929"/>
                    <a:pt x="10757" y="2685"/>
                  </a:cubicBezTo>
                  <a:lnTo>
                    <a:pt x="10757" y="2685"/>
                  </a:lnTo>
                  <a:lnTo>
                    <a:pt x="8105" y="3569"/>
                  </a:lnTo>
                  <a:lnTo>
                    <a:pt x="8105" y="3569"/>
                  </a:lnTo>
                  <a:lnTo>
                    <a:pt x="10056" y="1864"/>
                  </a:lnTo>
                  <a:lnTo>
                    <a:pt x="8840" y="1081"/>
                  </a:lnTo>
                  <a:lnTo>
                    <a:pt x="9148" y="932"/>
                  </a:lnTo>
                  <a:cubicBezTo>
                    <a:pt x="8230" y="302"/>
                    <a:pt x="7187" y="1"/>
                    <a:pt x="6155" y="1"/>
                  </a:cubicBezTo>
                  <a:close/>
                  <a:moveTo>
                    <a:pt x="8903" y="13192"/>
                  </a:moveTo>
                  <a:lnTo>
                    <a:pt x="8903" y="13192"/>
                  </a:lnTo>
                  <a:lnTo>
                    <a:pt x="8908" y="13192"/>
                  </a:lnTo>
                  <a:lnTo>
                    <a:pt x="8903" y="13192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7"/>
            <p:cNvSpPr/>
            <p:nvPr/>
          </p:nvSpPr>
          <p:spPr>
            <a:xfrm>
              <a:off x="6299102" y="2926897"/>
              <a:ext cx="181637" cy="69796"/>
            </a:xfrm>
            <a:custGeom>
              <a:avLst/>
              <a:gdLst/>
              <a:ahLst/>
              <a:cxnLst/>
              <a:rect l="l" t="t" r="r" b="b"/>
              <a:pathLst>
                <a:path w="6938" h="2666" extrusionOk="0">
                  <a:moveTo>
                    <a:pt x="3032" y="1"/>
                  </a:moveTo>
                  <a:cubicBezTo>
                    <a:pt x="1972" y="1"/>
                    <a:pt x="912" y="318"/>
                    <a:pt x="1" y="951"/>
                  </a:cubicBezTo>
                  <a:cubicBezTo>
                    <a:pt x="496" y="831"/>
                    <a:pt x="1000" y="773"/>
                    <a:pt x="1509" y="773"/>
                  </a:cubicBezTo>
                  <a:cubicBezTo>
                    <a:pt x="1515" y="773"/>
                    <a:pt x="1521" y="773"/>
                    <a:pt x="1527" y="773"/>
                  </a:cubicBezTo>
                  <a:cubicBezTo>
                    <a:pt x="3217" y="773"/>
                    <a:pt x="4833" y="1455"/>
                    <a:pt x="6016" y="2666"/>
                  </a:cubicBezTo>
                  <a:lnTo>
                    <a:pt x="6938" y="1864"/>
                  </a:lnTo>
                  <a:lnTo>
                    <a:pt x="5723" y="1081"/>
                  </a:lnTo>
                  <a:lnTo>
                    <a:pt x="6030" y="932"/>
                  </a:lnTo>
                  <a:cubicBezTo>
                    <a:pt x="5127" y="311"/>
                    <a:pt x="4080" y="1"/>
                    <a:pt x="303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7"/>
            <p:cNvSpPr/>
            <p:nvPr/>
          </p:nvSpPr>
          <p:spPr>
            <a:xfrm>
              <a:off x="6466889" y="2996929"/>
              <a:ext cx="56496" cy="129565"/>
            </a:xfrm>
            <a:custGeom>
              <a:avLst/>
              <a:gdLst/>
              <a:ahLst/>
              <a:cxnLst/>
              <a:rect l="l" t="t" r="r" b="b"/>
              <a:pathLst>
                <a:path w="2158" h="4949" extrusionOk="0">
                  <a:moveTo>
                    <a:pt x="1240" y="0"/>
                  </a:moveTo>
                  <a:lnTo>
                    <a:pt x="0" y="418"/>
                  </a:lnTo>
                  <a:cubicBezTo>
                    <a:pt x="913" y="1543"/>
                    <a:pt x="1413" y="2950"/>
                    <a:pt x="1413" y="4406"/>
                  </a:cubicBezTo>
                  <a:cubicBezTo>
                    <a:pt x="1413" y="4584"/>
                    <a:pt x="1408" y="4766"/>
                    <a:pt x="1394" y="4949"/>
                  </a:cubicBezTo>
                  <a:cubicBezTo>
                    <a:pt x="2158" y="3373"/>
                    <a:pt x="2105" y="1523"/>
                    <a:pt x="124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7"/>
            <p:cNvSpPr/>
            <p:nvPr/>
          </p:nvSpPr>
          <p:spPr>
            <a:xfrm>
              <a:off x="6429792" y="2914174"/>
              <a:ext cx="105532" cy="106055"/>
            </a:xfrm>
            <a:custGeom>
              <a:avLst/>
              <a:gdLst/>
              <a:ahLst/>
              <a:cxnLst/>
              <a:rect l="l" t="t" r="r" b="b"/>
              <a:pathLst>
                <a:path w="4031" h="4051" extrusionOk="0">
                  <a:moveTo>
                    <a:pt x="3935" y="0"/>
                  </a:moveTo>
                  <a:lnTo>
                    <a:pt x="735" y="1562"/>
                  </a:lnTo>
                  <a:lnTo>
                    <a:pt x="1951" y="2345"/>
                  </a:lnTo>
                  <a:lnTo>
                    <a:pt x="0" y="4050"/>
                  </a:lnTo>
                  <a:lnTo>
                    <a:pt x="4031" y="2705"/>
                  </a:lnTo>
                  <a:lnTo>
                    <a:pt x="3651" y="2431"/>
                  </a:lnTo>
                  <a:lnTo>
                    <a:pt x="3027" y="1975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7"/>
            <p:cNvSpPr/>
            <p:nvPr/>
          </p:nvSpPr>
          <p:spPr>
            <a:xfrm>
              <a:off x="6429792" y="2914435"/>
              <a:ext cx="105532" cy="105793"/>
            </a:xfrm>
            <a:custGeom>
              <a:avLst/>
              <a:gdLst/>
              <a:ahLst/>
              <a:cxnLst/>
              <a:rect l="l" t="t" r="r" b="b"/>
              <a:pathLst>
                <a:path w="4031" h="4041" extrusionOk="0">
                  <a:moveTo>
                    <a:pt x="3935" y="0"/>
                  </a:moveTo>
                  <a:lnTo>
                    <a:pt x="2926" y="490"/>
                  </a:lnTo>
                  <a:lnTo>
                    <a:pt x="2181" y="1480"/>
                  </a:lnTo>
                  <a:cubicBezTo>
                    <a:pt x="2032" y="1681"/>
                    <a:pt x="2076" y="1965"/>
                    <a:pt x="2277" y="2114"/>
                  </a:cubicBezTo>
                  <a:lnTo>
                    <a:pt x="2902" y="2565"/>
                  </a:lnTo>
                  <a:lnTo>
                    <a:pt x="3277" y="2839"/>
                  </a:lnTo>
                  <a:lnTo>
                    <a:pt x="188" y="3872"/>
                  </a:lnTo>
                  <a:lnTo>
                    <a:pt x="0" y="4040"/>
                  </a:lnTo>
                  <a:lnTo>
                    <a:pt x="4031" y="2695"/>
                  </a:lnTo>
                  <a:lnTo>
                    <a:pt x="3651" y="2421"/>
                  </a:lnTo>
                  <a:lnTo>
                    <a:pt x="3032" y="1970"/>
                  </a:lnTo>
                  <a:lnTo>
                    <a:pt x="2657" y="170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7"/>
            <p:cNvSpPr/>
            <p:nvPr/>
          </p:nvSpPr>
          <p:spPr>
            <a:xfrm>
              <a:off x="6211084" y="2999547"/>
              <a:ext cx="145666" cy="277744"/>
            </a:xfrm>
            <a:custGeom>
              <a:avLst/>
              <a:gdLst/>
              <a:ahLst/>
              <a:cxnLst/>
              <a:rect l="l" t="t" r="r" b="b"/>
              <a:pathLst>
                <a:path w="5564" h="10609" extrusionOk="0">
                  <a:moveTo>
                    <a:pt x="1623" y="0"/>
                  </a:moveTo>
                  <a:cubicBezTo>
                    <a:pt x="1548" y="0"/>
                    <a:pt x="1475" y="40"/>
                    <a:pt x="1436" y="136"/>
                  </a:cubicBezTo>
                  <a:cubicBezTo>
                    <a:pt x="1076" y="880"/>
                    <a:pt x="894" y="1697"/>
                    <a:pt x="894" y="2523"/>
                  </a:cubicBezTo>
                  <a:cubicBezTo>
                    <a:pt x="908" y="2850"/>
                    <a:pt x="937" y="3182"/>
                    <a:pt x="985" y="3503"/>
                  </a:cubicBezTo>
                  <a:lnTo>
                    <a:pt x="240" y="4825"/>
                  </a:lnTo>
                  <a:cubicBezTo>
                    <a:pt x="0" y="5243"/>
                    <a:pt x="187" y="5771"/>
                    <a:pt x="629" y="5954"/>
                  </a:cubicBezTo>
                  <a:lnTo>
                    <a:pt x="1446" y="6290"/>
                  </a:lnTo>
                  <a:lnTo>
                    <a:pt x="1446" y="7731"/>
                  </a:lnTo>
                  <a:cubicBezTo>
                    <a:pt x="1451" y="8394"/>
                    <a:pt x="1984" y="8932"/>
                    <a:pt x="2647" y="8932"/>
                  </a:cubicBezTo>
                  <a:lnTo>
                    <a:pt x="3747" y="8932"/>
                  </a:lnTo>
                  <a:lnTo>
                    <a:pt x="3747" y="10407"/>
                  </a:lnTo>
                  <a:cubicBezTo>
                    <a:pt x="3747" y="10541"/>
                    <a:pt x="3849" y="10609"/>
                    <a:pt x="3951" y="10609"/>
                  </a:cubicBezTo>
                  <a:cubicBezTo>
                    <a:pt x="4053" y="10609"/>
                    <a:pt x="4156" y="10541"/>
                    <a:pt x="4156" y="10407"/>
                  </a:cubicBezTo>
                  <a:lnTo>
                    <a:pt x="4156" y="8922"/>
                  </a:lnTo>
                  <a:cubicBezTo>
                    <a:pt x="4468" y="8894"/>
                    <a:pt x="5054" y="8793"/>
                    <a:pt x="5472" y="8432"/>
                  </a:cubicBezTo>
                  <a:cubicBezTo>
                    <a:pt x="5558" y="8356"/>
                    <a:pt x="5563" y="8226"/>
                    <a:pt x="5491" y="8139"/>
                  </a:cubicBezTo>
                  <a:cubicBezTo>
                    <a:pt x="5448" y="8098"/>
                    <a:pt x="5393" y="8078"/>
                    <a:pt x="5339" y="8078"/>
                  </a:cubicBezTo>
                  <a:cubicBezTo>
                    <a:pt x="5291" y="8078"/>
                    <a:pt x="5243" y="8094"/>
                    <a:pt x="5203" y="8125"/>
                  </a:cubicBezTo>
                  <a:cubicBezTo>
                    <a:pt x="4756" y="8519"/>
                    <a:pt x="3963" y="8528"/>
                    <a:pt x="3954" y="8528"/>
                  </a:cubicBezTo>
                  <a:lnTo>
                    <a:pt x="2652" y="8528"/>
                  </a:lnTo>
                  <a:cubicBezTo>
                    <a:pt x="2215" y="8524"/>
                    <a:pt x="1864" y="8173"/>
                    <a:pt x="1864" y="7736"/>
                  </a:cubicBezTo>
                  <a:lnTo>
                    <a:pt x="1864" y="6151"/>
                  </a:lnTo>
                  <a:cubicBezTo>
                    <a:pt x="1859" y="6069"/>
                    <a:pt x="1811" y="5992"/>
                    <a:pt x="1734" y="5958"/>
                  </a:cubicBezTo>
                  <a:lnTo>
                    <a:pt x="793" y="5574"/>
                  </a:lnTo>
                  <a:cubicBezTo>
                    <a:pt x="577" y="5483"/>
                    <a:pt x="490" y="5228"/>
                    <a:pt x="601" y="5026"/>
                  </a:cubicBezTo>
                  <a:cubicBezTo>
                    <a:pt x="1403" y="3580"/>
                    <a:pt x="1422" y="3638"/>
                    <a:pt x="1403" y="3518"/>
                  </a:cubicBezTo>
                  <a:cubicBezTo>
                    <a:pt x="1403" y="3508"/>
                    <a:pt x="1307" y="2855"/>
                    <a:pt x="1307" y="2523"/>
                  </a:cubicBezTo>
                  <a:cubicBezTo>
                    <a:pt x="1307" y="1760"/>
                    <a:pt x="1475" y="1001"/>
                    <a:pt x="1811" y="314"/>
                  </a:cubicBezTo>
                  <a:cubicBezTo>
                    <a:pt x="1909" y="144"/>
                    <a:pt x="1765" y="0"/>
                    <a:pt x="162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7"/>
            <p:cNvSpPr/>
            <p:nvPr/>
          </p:nvSpPr>
          <p:spPr>
            <a:xfrm>
              <a:off x="6259805" y="2909173"/>
              <a:ext cx="282194" cy="368457"/>
            </a:xfrm>
            <a:custGeom>
              <a:avLst/>
              <a:gdLst/>
              <a:ahLst/>
              <a:cxnLst/>
              <a:rect l="l" t="t" r="r" b="b"/>
              <a:pathLst>
                <a:path w="10779" h="14074" extrusionOk="0">
                  <a:moveTo>
                    <a:pt x="10426" y="1"/>
                  </a:moveTo>
                  <a:cubicBezTo>
                    <a:pt x="10396" y="1"/>
                    <a:pt x="10364" y="8"/>
                    <a:pt x="10332" y="23"/>
                  </a:cubicBezTo>
                  <a:lnTo>
                    <a:pt x="7541" y="1383"/>
                  </a:lnTo>
                  <a:cubicBezTo>
                    <a:pt x="6614" y="773"/>
                    <a:pt x="5566" y="479"/>
                    <a:pt x="4529" y="479"/>
                  </a:cubicBezTo>
                  <a:cubicBezTo>
                    <a:pt x="2847" y="479"/>
                    <a:pt x="1191" y="1252"/>
                    <a:pt x="118" y="2699"/>
                  </a:cubicBezTo>
                  <a:cubicBezTo>
                    <a:pt x="0" y="2859"/>
                    <a:pt x="141" y="3031"/>
                    <a:pt x="289" y="3031"/>
                  </a:cubicBezTo>
                  <a:cubicBezTo>
                    <a:pt x="346" y="3031"/>
                    <a:pt x="404" y="3005"/>
                    <a:pt x="450" y="2944"/>
                  </a:cubicBezTo>
                  <a:cubicBezTo>
                    <a:pt x="1484" y="1560"/>
                    <a:pt x="3014" y="890"/>
                    <a:pt x="4531" y="890"/>
                  </a:cubicBezTo>
                  <a:cubicBezTo>
                    <a:pt x="5431" y="890"/>
                    <a:pt x="6328" y="1126"/>
                    <a:pt x="7113" y="1589"/>
                  </a:cubicBezTo>
                  <a:cubicBezTo>
                    <a:pt x="7113" y="1594"/>
                    <a:pt x="7113" y="1599"/>
                    <a:pt x="7108" y="1604"/>
                  </a:cubicBezTo>
                  <a:cubicBezTo>
                    <a:pt x="7060" y="1637"/>
                    <a:pt x="7027" y="1690"/>
                    <a:pt x="7022" y="1753"/>
                  </a:cubicBezTo>
                  <a:cubicBezTo>
                    <a:pt x="7017" y="1825"/>
                    <a:pt x="7051" y="1897"/>
                    <a:pt x="7113" y="1935"/>
                  </a:cubicBezTo>
                  <a:lnTo>
                    <a:pt x="8103" y="2569"/>
                  </a:lnTo>
                  <a:lnTo>
                    <a:pt x="6359" y="4092"/>
                  </a:lnTo>
                  <a:cubicBezTo>
                    <a:pt x="6243" y="4188"/>
                    <a:pt x="6272" y="4376"/>
                    <a:pt x="6412" y="4429"/>
                  </a:cubicBezTo>
                  <a:cubicBezTo>
                    <a:pt x="6438" y="4441"/>
                    <a:pt x="6454" y="4450"/>
                    <a:pt x="6483" y="4450"/>
                  </a:cubicBezTo>
                  <a:cubicBezTo>
                    <a:pt x="6602" y="4450"/>
                    <a:pt x="6933" y="4299"/>
                    <a:pt x="9054" y="3612"/>
                  </a:cubicBezTo>
                  <a:lnTo>
                    <a:pt x="9054" y="3612"/>
                  </a:lnTo>
                  <a:cubicBezTo>
                    <a:pt x="10178" y="5750"/>
                    <a:pt x="9645" y="8382"/>
                    <a:pt x="7776" y="9920"/>
                  </a:cubicBezTo>
                  <a:cubicBezTo>
                    <a:pt x="7344" y="10275"/>
                    <a:pt x="7089" y="10808"/>
                    <a:pt x="7094" y="11370"/>
                  </a:cubicBezTo>
                  <a:lnTo>
                    <a:pt x="7094" y="13868"/>
                  </a:lnTo>
                  <a:cubicBezTo>
                    <a:pt x="7094" y="14005"/>
                    <a:pt x="7196" y="14074"/>
                    <a:pt x="7298" y="14074"/>
                  </a:cubicBezTo>
                  <a:cubicBezTo>
                    <a:pt x="7400" y="14074"/>
                    <a:pt x="7502" y="14005"/>
                    <a:pt x="7502" y="13868"/>
                  </a:cubicBezTo>
                  <a:lnTo>
                    <a:pt x="7502" y="11370"/>
                  </a:lnTo>
                  <a:cubicBezTo>
                    <a:pt x="7497" y="10928"/>
                    <a:pt x="7694" y="10510"/>
                    <a:pt x="8035" y="10237"/>
                  </a:cubicBezTo>
                  <a:cubicBezTo>
                    <a:pt x="10039" y="8598"/>
                    <a:pt x="10625" y="5779"/>
                    <a:pt x="9433" y="3482"/>
                  </a:cubicBezTo>
                  <a:lnTo>
                    <a:pt x="10586" y="3098"/>
                  </a:lnTo>
                  <a:cubicBezTo>
                    <a:pt x="10745" y="3040"/>
                    <a:pt x="10779" y="2829"/>
                    <a:pt x="10644" y="2733"/>
                  </a:cubicBezTo>
                  <a:lnTo>
                    <a:pt x="10264" y="2459"/>
                  </a:lnTo>
                  <a:cubicBezTo>
                    <a:pt x="10221" y="2422"/>
                    <a:pt x="10175" y="2406"/>
                    <a:pt x="10132" y="2406"/>
                  </a:cubicBezTo>
                  <a:cubicBezTo>
                    <a:pt x="9959" y="2406"/>
                    <a:pt x="9828" y="2662"/>
                    <a:pt x="10024" y="2786"/>
                  </a:cubicBezTo>
                  <a:lnTo>
                    <a:pt x="10077" y="2824"/>
                  </a:lnTo>
                  <a:lnTo>
                    <a:pt x="9078" y="3160"/>
                  </a:lnTo>
                  <a:lnTo>
                    <a:pt x="7396" y="3722"/>
                  </a:lnTo>
                  <a:lnTo>
                    <a:pt x="8573" y="2690"/>
                  </a:lnTo>
                  <a:cubicBezTo>
                    <a:pt x="8679" y="2603"/>
                    <a:pt x="8665" y="2440"/>
                    <a:pt x="8554" y="2363"/>
                  </a:cubicBezTo>
                  <a:lnTo>
                    <a:pt x="7646" y="1782"/>
                  </a:lnTo>
                  <a:lnTo>
                    <a:pt x="9746" y="758"/>
                  </a:lnTo>
                  <a:lnTo>
                    <a:pt x="9746" y="758"/>
                  </a:lnTo>
                  <a:cubicBezTo>
                    <a:pt x="8991" y="1801"/>
                    <a:pt x="8919" y="1782"/>
                    <a:pt x="8943" y="1935"/>
                  </a:cubicBezTo>
                  <a:cubicBezTo>
                    <a:pt x="8963" y="2070"/>
                    <a:pt x="9078" y="2094"/>
                    <a:pt x="9270" y="2248"/>
                  </a:cubicBezTo>
                  <a:cubicBezTo>
                    <a:pt x="9308" y="2272"/>
                    <a:pt x="9347" y="2283"/>
                    <a:pt x="9383" y="2283"/>
                  </a:cubicBezTo>
                  <a:cubicBezTo>
                    <a:pt x="9553" y="2283"/>
                    <a:pt x="9676" y="2051"/>
                    <a:pt x="9510" y="1921"/>
                  </a:cubicBezTo>
                  <a:lnTo>
                    <a:pt x="9438" y="1863"/>
                  </a:lnTo>
                  <a:lnTo>
                    <a:pt x="10586" y="331"/>
                  </a:lnTo>
                  <a:cubicBezTo>
                    <a:pt x="10695" y="186"/>
                    <a:pt x="10581" y="1"/>
                    <a:pt x="104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7"/>
            <p:cNvSpPr/>
            <p:nvPr/>
          </p:nvSpPr>
          <p:spPr>
            <a:xfrm>
              <a:off x="6406518" y="3004835"/>
              <a:ext cx="34662" cy="38301"/>
            </a:xfrm>
            <a:custGeom>
              <a:avLst/>
              <a:gdLst/>
              <a:ahLst/>
              <a:cxnLst/>
              <a:rect l="l" t="t" r="r" b="b"/>
              <a:pathLst>
                <a:path w="1324" h="1463" extrusionOk="0">
                  <a:moveTo>
                    <a:pt x="234" y="0"/>
                  </a:moveTo>
                  <a:cubicBezTo>
                    <a:pt x="131" y="0"/>
                    <a:pt x="29" y="68"/>
                    <a:pt x="29" y="208"/>
                  </a:cubicBezTo>
                  <a:cubicBezTo>
                    <a:pt x="1" y="962"/>
                    <a:pt x="356" y="1409"/>
                    <a:pt x="1024" y="1462"/>
                  </a:cubicBezTo>
                  <a:cubicBezTo>
                    <a:pt x="1032" y="1462"/>
                    <a:pt x="1039" y="1463"/>
                    <a:pt x="1047" y="1463"/>
                  </a:cubicBezTo>
                  <a:cubicBezTo>
                    <a:pt x="1299" y="1463"/>
                    <a:pt x="1323" y="1077"/>
                    <a:pt x="1057" y="1053"/>
                  </a:cubicBezTo>
                  <a:cubicBezTo>
                    <a:pt x="760" y="1024"/>
                    <a:pt x="419" y="909"/>
                    <a:pt x="443" y="222"/>
                  </a:cubicBezTo>
                  <a:cubicBezTo>
                    <a:pt x="452" y="76"/>
                    <a:pt x="343" y="0"/>
                    <a:pt x="23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1" name="Google Shape;17931;p87"/>
          <p:cNvGrpSpPr/>
          <p:nvPr/>
        </p:nvGrpSpPr>
        <p:grpSpPr>
          <a:xfrm>
            <a:off x="7543097" y="2908754"/>
            <a:ext cx="314945" cy="368300"/>
            <a:chOff x="7543097" y="2908754"/>
            <a:chExt cx="314945" cy="368300"/>
          </a:xfrm>
        </p:grpSpPr>
        <p:sp>
          <p:nvSpPr>
            <p:cNvPr id="17932" name="Google Shape;17932;p87"/>
            <p:cNvSpPr/>
            <p:nvPr/>
          </p:nvSpPr>
          <p:spPr>
            <a:xfrm>
              <a:off x="7593284" y="2914409"/>
              <a:ext cx="214833" cy="204387"/>
            </a:xfrm>
            <a:custGeom>
              <a:avLst/>
              <a:gdLst/>
              <a:ahLst/>
              <a:cxnLst/>
              <a:rect l="l" t="t" r="r" b="b"/>
              <a:pathLst>
                <a:path w="8206" h="7807" extrusionOk="0">
                  <a:moveTo>
                    <a:pt x="1708" y="0"/>
                  </a:moveTo>
                  <a:cubicBezTo>
                    <a:pt x="1350" y="0"/>
                    <a:pt x="1001" y="190"/>
                    <a:pt x="813" y="529"/>
                  </a:cubicBezTo>
                  <a:lnTo>
                    <a:pt x="270" y="1519"/>
                  </a:lnTo>
                  <a:cubicBezTo>
                    <a:pt x="1" y="2014"/>
                    <a:pt x="183" y="2629"/>
                    <a:pt x="673" y="2903"/>
                  </a:cubicBezTo>
                  <a:lnTo>
                    <a:pt x="1903" y="3570"/>
                  </a:lnTo>
                  <a:cubicBezTo>
                    <a:pt x="2259" y="3767"/>
                    <a:pt x="2480" y="4142"/>
                    <a:pt x="2480" y="4550"/>
                  </a:cubicBezTo>
                  <a:lnTo>
                    <a:pt x="2480" y="6895"/>
                  </a:lnTo>
                  <a:cubicBezTo>
                    <a:pt x="3020" y="7503"/>
                    <a:pt x="3560" y="7806"/>
                    <a:pt x="4101" y="7806"/>
                  </a:cubicBezTo>
                  <a:cubicBezTo>
                    <a:pt x="4641" y="7806"/>
                    <a:pt x="5182" y="7503"/>
                    <a:pt x="5722" y="6895"/>
                  </a:cubicBezTo>
                  <a:lnTo>
                    <a:pt x="5722" y="4546"/>
                  </a:lnTo>
                  <a:cubicBezTo>
                    <a:pt x="5722" y="4137"/>
                    <a:pt x="5943" y="3763"/>
                    <a:pt x="6304" y="3566"/>
                  </a:cubicBezTo>
                  <a:lnTo>
                    <a:pt x="7529" y="2898"/>
                  </a:lnTo>
                  <a:cubicBezTo>
                    <a:pt x="8023" y="2629"/>
                    <a:pt x="8206" y="2009"/>
                    <a:pt x="7932" y="1514"/>
                  </a:cubicBezTo>
                  <a:lnTo>
                    <a:pt x="7855" y="1370"/>
                  </a:lnTo>
                  <a:lnTo>
                    <a:pt x="7461" y="674"/>
                  </a:lnTo>
                  <a:lnTo>
                    <a:pt x="7384" y="529"/>
                  </a:lnTo>
                  <a:cubicBezTo>
                    <a:pt x="7199" y="190"/>
                    <a:pt x="6851" y="0"/>
                    <a:pt x="6492" y="0"/>
                  </a:cubicBezTo>
                  <a:cubicBezTo>
                    <a:pt x="6303" y="0"/>
                    <a:pt x="6111" y="53"/>
                    <a:pt x="5938" y="164"/>
                  </a:cubicBezTo>
                  <a:lnTo>
                    <a:pt x="5698" y="318"/>
                  </a:lnTo>
                  <a:cubicBezTo>
                    <a:pt x="5213" y="633"/>
                    <a:pt x="4657" y="790"/>
                    <a:pt x="4100" y="790"/>
                  </a:cubicBezTo>
                  <a:cubicBezTo>
                    <a:pt x="3544" y="790"/>
                    <a:pt x="2986" y="633"/>
                    <a:pt x="2499" y="318"/>
                  </a:cubicBezTo>
                  <a:lnTo>
                    <a:pt x="2259" y="164"/>
                  </a:lnTo>
                  <a:cubicBezTo>
                    <a:pt x="2088" y="53"/>
                    <a:pt x="1897" y="0"/>
                    <a:pt x="170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7"/>
            <p:cNvSpPr/>
            <p:nvPr/>
          </p:nvSpPr>
          <p:spPr>
            <a:xfrm>
              <a:off x="7658315" y="3210112"/>
              <a:ext cx="84928" cy="61890"/>
            </a:xfrm>
            <a:custGeom>
              <a:avLst/>
              <a:gdLst/>
              <a:ahLst/>
              <a:cxnLst/>
              <a:rect l="l" t="t" r="r" b="b"/>
              <a:pathLst>
                <a:path w="3244" h="2364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528"/>
                  </a:lnTo>
                  <a:cubicBezTo>
                    <a:pt x="0" y="1989"/>
                    <a:pt x="370" y="2364"/>
                    <a:pt x="831" y="2364"/>
                  </a:cubicBezTo>
                  <a:lnTo>
                    <a:pt x="2407" y="2364"/>
                  </a:lnTo>
                  <a:cubicBezTo>
                    <a:pt x="2868" y="2364"/>
                    <a:pt x="3243" y="1989"/>
                    <a:pt x="3243" y="1528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7"/>
            <p:cNvSpPr/>
            <p:nvPr/>
          </p:nvSpPr>
          <p:spPr>
            <a:xfrm>
              <a:off x="7625223" y="2914252"/>
              <a:ext cx="62675" cy="20787"/>
            </a:xfrm>
            <a:custGeom>
              <a:avLst/>
              <a:gdLst/>
              <a:ahLst/>
              <a:cxnLst/>
              <a:rect l="l" t="t" r="r" b="b"/>
              <a:pathLst>
                <a:path w="2394" h="794" extrusionOk="0">
                  <a:moveTo>
                    <a:pt x="495" y="0"/>
                  </a:moveTo>
                  <a:cubicBezTo>
                    <a:pt x="325" y="0"/>
                    <a:pt x="154" y="44"/>
                    <a:pt x="1" y="132"/>
                  </a:cubicBezTo>
                  <a:cubicBezTo>
                    <a:pt x="15" y="146"/>
                    <a:pt x="34" y="156"/>
                    <a:pt x="59" y="166"/>
                  </a:cubicBezTo>
                  <a:lnTo>
                    <a:pt x="299" y="319"/>
                  </a:lnTo>
                  <a:cubicBezTo>
                    <a:pt x="778" y="631"/>
                    <a:pt x="1335" y="794"/>
                    <a:pt x="1898" y="794"/>
                  </a:cubicBezTo>
                  <a:cubicBezTo>
                    <a:pt x="2063" y="794"/>
                    <a:pt x="2229" y="780"/>
                    <a:pt x="2393" y="752"/>
                  </a:cubicBezTo>
                  <a:cubicBezTo>
                    <a:pt x="1999" y="684"/>
                    <a:pt x="1625" y="535"/>
                    <a:pt x="1288" y="319"/>
                  </a:cubicBezTo>
                  <a:lnTo>
                    <a:pt x="1048" y="166"/>
                  </a:lnTo>
                  <a:cubicBezTo>
                    <a:pt x="880" y="56"/>
                    <a:pt x="687" y="0"/>
                    <a:pt x="49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7"/>
            <p:cNvSpPr/>
            <p:nvPr/>
          </p:nvSpPr>
          <p:spPr>
            <a:xfrm>
              <a:off x="7687741" y="2914357"/>
              <a:ext cx="120271" cy="204571"/>
            </a:xfrm>
            <a:custGeom>
              <a:avLst/>
              <a:gdLst/>
              <a:ahLst/>
              <a:cxnLst/>
              <a:rect l="l" t="t" r="r" b="b"/>
              <a:pathLst>
                <a:path w="4594" h="7814" extrusionOk="0">
                  <a:moveTo>
                    <a:pt x="2887" y="1"/>
                  </a:moveTo>
                  <a:cubicBezTo>
                    <a:pt x="2721" y="1"/>
                    <a:pt x="2552" y="41"/>
                    <a:pt x="2398" y="128"/>
                  </a:cubicBezTo>
                  <a:cubicBezTo>
                    <a:pt x="2566" y="224"/>
                    <a:pt x="2700" y="363"/>
                    <a:pt x="2796" y="531"/>
                  </a:cubicBezTo>
                  <a:lnTo>
                    <a:pt x="2873" y="676"/>
                  </a:lnTo>
                  <a:lnTo>
                    <a:pt x="3258" y="1377"/>
                  </a:lnTo>
                  <a:lnTo>
                    <a:pt x="3339" y="1521"/>
                  </a:lnTo>
                  <a:cubicBezTo>
                    <a:pt x="3608" y="2016"/>
                    <a:pt x="3426" y="2636"/>
                    <a:pt x="2931" y="2905"/>
                  </a:cubicBezTo>
                  <a:lnTo>
                    <a:pt x="1706" y="3572"/>
                  </a:lnTo>
                  <a:cubicBezTo>
                    <a:pt x="1346" y="3769"/>
                    <a:pt x="1125" y="4144"/>
                    <a:pt x="1125" y="4552"/>
                  </a:cubicBezTo>
                  <a:lnTo>
                    <a:pt x="1125" y="6902"/>
                  </a:lnTo>
                  <a:cubicBezTo>
                    <a:pt x="750" y="7324"/>
                    <a:pt x="375" y="7598"/>
                    <a:pt x="0" y="7728"/>
                  </a:cubicBezTo>
                  <a:cubicBezTo>
                    <a:pt x="166" y="7785"/>
                    <a:pt x="331" y="7814"/>
                    <a:pt x="497" y="7814"/>
                  </a:cubicBezTo>
                  <a:cubicBezTo>
                    <a:pt x="1036" y="7814"/>
                    <a:pt x="1574" y="7508"/>
                    <a:pt x="2114" y="6902"/>
                  </a:cubicBezTo>
                  <a:lnTo>
                    <a:pt x="2114" y="4552"/>
                  </a:lnTo>
                  <a:cubicBezTo>
                    <a:pt x="2114" y="4144"/>
                    <a:pt x="2335" y="3769"/>
                    <a:pt x="2696" y="3572"/>
                  </a:cubicBezTo>
                  <a:lnTo>
                    <a:pt x="3921" y="2900"/>
                  </a:lnTo>
                  <a:cubicBezTo>
                    <a:pt x="4411" y="2631"/>
                    <a:pt x="4593" y="2016"/>
                    <a:pt x="4324" y="1521"/>
                  </a:cubicBezTo>
                  <a:lnTo>
                    <a:pt x="4247" y="1377"/>
                  </a:lnTo>
                  <a:lnTo>
                    <a:pt x="3863" y="676"/>
                  </a:lnTo>
                  <a:lnTo>
                    <a:pt x="3786" y="531"/>
                  </a:lnTo>
                  <a:cubicBezTo>
                    <a:pt x="3599" y="193"/>
                    <a:pt x="3247" y="1"/>
                    <a:pt x="288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7"/>
            <p:cNvSpPr/>
            <p:nvPr/>
          </p:nvSpPr>
          <p:spPr>
            <a:xfrm>
              <a:off x="7687741" y="3210165"/>
              <a:ext cx="55502" cy="61968"/>
            </a:xfrm>
            <a:custGeom>
              <a:avLst/>
              <a:gdLst/>
              <a:ahLst/>
              <a:cxnLst/>
              <a:rect l="l" t="t" r="r" b="b"/>
              <a:pathLst>
                <a:path w="2120" h="2367" extrusionOk="0">
                  <a:moveTo>
                    <a:pt x="498" y="0"/>
                  </a:moveTo>
                  <a:cubicBezTo>
                    <a:pt x="332" y="0"/>
                    <a:pt x="166" y="19"/>
                    <a:pt x="0" y="56"/>
                  </a:cubicBezTo>
                  <a:cubicBezTo>
                    <a:pt x="414" y="157"/>
                    <a:pt x="793" y="339"/>
                    <a:pt x="1129" y="599"/>
                  </a:cubicBezTo>
                  <a:lnTo>
                    <a:pt x="1129" y="1531"/>
                  </a:lnTo>
                  <a:cubicBezTo>
                    <a:pt x="1129" y="1992"/>
                    <a:pt x="755" y="2367"/>
                    <a:pt x="294" y="2367"/>
                  </a:cubicBezTo>
                  <a:lnTo>
                    <a:pt x="1283" y="2367"/>
                  </a:lnTo>
                  <a:cubicBezTo>
                    <a:pt x="1744" y="2367"/>
                    <a:pt x="2119" y="1992"/>
                    <a:pt x="2119" y="1531"/>
                  </a:cubicBezTo>
                  <a:lnTo>
                    <a:pt x="2119" y="599"/>
                  </a:lnTo>
                  <a:cubicBezTo>
                    <a:pt x="1579" y="198"/>
                    <a:pt x="1038" y="0"/>
                    <a:pt x="49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7"/>
            <p:cNvSpPr/>
            <p:nvPr/>
          </p:nvSpPr>
          <p:spPr>
            <a:xfrm>
              <a:off x="7658315" y="3210112"/>
              <a:ext cx="84928" cy="27803"/>
            </a:xfrm>
            <a:custGeom>
              <a:avLst/>
              <a:gdLst/>
              <a:ahLst/>
              <a:cxnLst/>
              <a:rect l="l" t="t" r="r" b="b"/>
              <a:pathLst>
                <a:path w="3244" h="1062" extrusionOk="0">
                  <a:moveTo>
                    <a:pt x="1618" y="0"/>
                  </a:moveTo>
                  <a:cubicBezTo>
                    <a:pt x="1078" y="0"/>
                    <a:pt x="538" y="197"/>
                    <a:pt x="0" y="591"/>
                  </a:cubicBezTo>
                  <a:lnTo>
                    <a:pt x="0" y="1062"/>
                  </a:lnTo>
                  <a:cubicBezTo>
                    <a:pt x="541" y="668"/>
                    <a:pt x="1081" y="471"/>
                    <a:pt x="1622" y="471"/>
                  </a:cubicBezTo>
                  <a:cubicBezTo>
                    <a:pt x="2162" y="471"/>
                    <a:pt x="2703" y="668"/>
                    <a:pt x="3243" y="1062"/>
                  </a:cubicBezTo>
                  <a:lnTo>
                    <a:pt x="3243" y="591"/>
                  </a:lnTo>
                  <a:cubicBezTo>
                    <a:pt x="2700" y="197"/>
                    <a:pt x="2159" y="0"/>
                    <a:pt x="161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7"/>
            <p:cNvSpPr/>
            <p:nvPr/>
          </p:nvSpPr>
          <p:spPr>
            <a:xfrm>
              <a:off x="7650749" y="3240586"/>
              <a:ext cx="99772" cy="17096"/>
            </a:xfrm>
            <a:custGeom>
              <a:avLst/>
              <a:gdLst/>
              <a:ahLst/>
              <a:cxnLst/>
              <a:rect l="l" t="t" r="r" b="b"/>
              <a:pathLst>
                <a:path w="3811" h="653" extrusionOk="0">
                  <a:moveTo>
                    <a:pt x="1908" y="0"/>
                  </a:moveTo>
                  <a:cubicBezTo>
                    <a:pt x="1341" y="0"/>
                    <a:pt x="775" y="83"/>
                    <a:pt x="227" y="249"/>
                  </a:cubicBezTo>
                  <a:cubicBezTo>
                    <a:pt x="1" y="328"/>
                    <a:pt x="77" y="650"/>
                    <a:pt x="287" y="650"/>
                  </a:cubicBezTo>
                  <a:cubicBezTo>
                    <a:pt x="304" y="650"/>
                    <a:pt x="323" y="647"/>
                    <a:pt x="342" y="643"/>
                  </a:cubicBezTo>
                  <a:cubicBezTo>
                    <a:pt x="854" y="489"/>
                    <a:pt x="1381" y="412"/>
                    <a:pt x="1908" y="412"/>
                  </a:cubicBezTo>
                  <a:cubicBezTo>
                    <a:pt x="2434" y="412"/>
                    <a:pt x="2960" y="489"/>
                    <a:pt x="3470" y="643"/>
                  </a:cubicBezTo>
                  <a:cubicBezTo>
                    <a:pt x="3489" y="647"/>
                    <a:pt x="3513" y="647"/>
                    <a:pt x="3532" y="652"/>
                  </a:cubicBezTo>
                  <a:cubicBezTo>
                    <a:pt x="3767" y="647"/>
                    <a:pt x="3811" y="316"/>
                    <a:pt x="3590" y="249"/>
                  </a:cubicBezTo>
                  <a:cubicBezTo>
                    <a:pt x="3042" y="83"/>
                    <a:pt x="2475" y="0"/>
                    <a:pt x="1908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7"/>
            <p:cNvSpPr/>
            <p:nvPr/>
          </p:nvSpPr>
          <p:spPr>
            <a:xfrm>
              <a:off x="7650120" y="3034602"/>
              <a:ext cx="100400" cy="17305"/>
            </a:xfrm>
            <a:custGeom>
              <a:avLst/>
              <a:gdLst/>
              <a:ahLst/>
              <a:cxnLst/>
              <a:rect l="l" t="t" r="r" b="b"/>
              <a:pathLst>
                <a:path w="3835" h="661" extrusionOk="0">
                  <a:moveTo>
                    <a:pt x="1932" y="0"/>
                  </a:moveTo>
                  <a:cubicBezTo>
                    <a:pt x="1365" y="0"/>
                    <a:pt x="799" y="84"/>
                    <a:pt x="251" y="252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6"/>
                  </a:cubicBezTo>
                  <a:cubicBezTo>
                    <a:pt x="878" y="493"/>
                    <a:pt x="1405" y="416"/>
                    <a:pt x="1932" y="416"/>
                  </a:cubicBezTo>
                  <a:cubicBezTo>
                    <a:pt x="2458" y="416"/>
                    <a:pt x="2984" y="493"/>
                    <a:pt x="3494" y="646"/>
                  </a:cubicBezTo>
                  <a:cubicBezTo>
                    <a:pt x="3513" y="646"/>
                    <a:pt x="3537" y="651"/>
                    <a:pt x="3556" y="651"/>
                  </a:cubicBezTo>
                  <a:cubicBezTo>
                    <a:pt x="3791" y="651"/>
                    <a:pt x="3835" y="320"/>
                    <a:pt x="3614" y="252"/>
                  </a:cubicBezTo>
                  <a:cubicBezTo>
                    <a:pt x="3066" y="84"/>
                    <a:pt x="2499" y="0"/>
                    <a:pt x="193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7"/>
            <p:cNvSpPr/>
            <p:nvPr/>
          </p:nvSpPr>
          <p:spPr>
            <a:xfrm>
              <a:off x="7650120" y="3062379"/>
              <a:ext cx="99013" cy="17200"/>
            </a:xfrm>
            <a:custGeom>
              <a:avLst/>
              <a:gdLst/>
              <a:ahLst/>
              <a:cxnLst/>
              <a:rect l="l" t="t" r="r" b="b"/>
              <a:pathLst>
                <a:path w="3782" h="657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1" y="314"/>
                    <a:pt x="76" y="657"/>
                    <a:pt x="288" y="657"/>
                  </a:cubicBezTo>
                  <a:cubicBezTo>
                    <a:pt x="313" y="657"/>
                    <a:pt x="339" y="652"/>
                    <a:pt x="366" y="642"/>
                  </a:cubicBezTo>
                  <a:cubicBezTo>
                    <a:pt x="878" y="489"/>
                    <a:pt x="1405" y="412"/>
                    <a:pt x="1932" y="412"/>
                  </a:cubicBezTo>
                  <a:cubicBezTo>
                    <a:pt x="2458" y="412"/>
                    <a:pt x="2984" y="489"/>
                    <a:pt x="3494" y="642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89"/>
                    <a:pt x="3748" y="508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7"/>
            <p:cNvSpPr/>
            <p:nvPr/>
          </p:nvSpPr>
          <p:spPr>
            <a:xfrm>
              <a:off x="7650120" y="3087668"/>
              <a:ext cx="99013" cy="17305"/>
            </a:xfrm>
            <a:custGeom>
              <a:avLst/>
              <a:gdLst/>
              <a:ahLst/>
              <a:cxnLst/>
              <a:rect l="l" t="t" r="r" b="b"/>
              <a:pathLst>
                <a:path w="3782" h="661" extrusionOk="0">
                  <a:moveTo>
                    <a:pt x="1932" y="1"/>
                  </a:moveTo>
                  <a:cubicBezTo>
                    <a:pt x="1365" y="1"/>
                    <a:pt x="799" y="85"/>
                    <a:pt x="251" y="253"/>
                  </a:cubicBezTo>
                  <a:cubicBezTo>
                    <a:pt x="0" y="313"/>
                    <a:pt x="76" y="661"/>
                    <a:pt x="289" y="661"/>
                  </a:cubicBezTo>
                  <a:cubicBezTo>
                    <a:pt x="313" y="661"/>
                    <a:pt x="339" y="656"/>
                    <a:pt x="366" y="647"/>
                  </a:cubicBezTo>
                  <a:cubicBezTo>
                    <a:pt x="878" y="491"/>
                    <a:pt x="1405" y="413"/>
                    <a:pt x="1932" y="413"/>
                  </a:cubicBezTo>
                  <a:cubicBezTo>
                    <a:pt x="2458" y="413"/>
                    <a:pt x="2984" y="491"/>
                    <a:pt x="3494" y="647"/>
                  </a:cubicBezTo>
                  <a:cubicBezTo>
                    <a:pt x="3513" y="647"/>
                    <a:pt x="3537" y="652"/>
                    <a:pt x="3556" y="652"/>
                  </a:cubicBezTo>
                  <a:cubicBezTo>
                    <a:pt x="3643" y="652"/>
                    <a:pt x="3724" y="594"/>
                    <a:pt x="3748" y="507"/>
                  </a:cubicBezTo>
                  <a:cubicBezTo>
                    <a:pt x="3782" y="397"/>
                    <a:pt x="3719" y="282"/>
                    <a:pt x="3614" y="253"/>
                  </a:cubicBezTo>
                  <a:cubicBezTo>
                    <a:pt x="3066" y="85"/>
                    <a:pt x="2499" y="1"/>
                    <a:pt x="193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7"/>
            <p:cNvSpPr/>
            <p:nvPr/>
          </p:nvSpPr>
          <p:spPr>
            <a:xfrm>
              <a:off x="7548856" y="3016511"/>
              <a:ext cx="303636" cy="223708"/>
            </a:xfrm>
            <a:custGeom>
              <a:avLst/>
              <a:gdLst/>
              <a:ahLst/>
              <a:cxnLst/>
              <a:rect l="l" t="t" r="r" b="b"/>
              <a:pathLst>
                <a:path w="11598" h="8545" extrusionOk="0">
                  <a:moveTo>
                    <a:pt x="10077" y="0"/>
                  </a:moveTo>
                  <a:cubicBezTo>
                    <a:pt x="9569" y="0"/>
                    <a:pt x="9058" y="255"/>
                    <a:pt x="8784" y="823"/>
                  </a:cubicBezTo>
                  <a:cubicBezTo>
                    <a:pt x="7789" y="2883"/>
                    <a:pt x="6794" y="3912"/>
                    <a:pt x="5799" y="3912"/>
                  </a:cubicBezTo>
                  <a:cubicBezTo>
                    <a:pt x="4804" y="3912"/>
                    <a:pt x="3809" y="2884"/>
                    <a:pt x="2812" y="828"/>
                  </a:cubicBezTo>
                  <a:cubicBezTo>
                    <a:pt x="2539" y="260"/>
                    <a:pt x="2027" y="5"/>
                    <a:pt x="1518" y="5"/>
                  </a:cubicBezTo>
                  <a:cubicBezTo>
                    <a:pt x="757" y="5"/>
                    <a:pt x="1" y="574"/>
                    <a:pt x="50" y="1515"/>
                  </a:cubicBezTo>
                  <a:cubicBezTo>
                    <a:pt x="55" y="1558"/>
                    <a:pt x="55" y="1602"/>
                    <a:pt x="64" y="1650"/>
                  </a:cubicBezTo>
                  <a:cubicBezTo>
                    <a:pt x="141" y="2337"/>
                    <a:pt x="256" y="3120"/>
                    <a:pt x="396" y="3912"/>
                  </a:cubicBezTo>
                  <a:lnTo>
                    <a:pt x="549" y="4667"/>
                  </a:lnTo>
                  <a:cubicBezTo>
                    <a:pt x="775" y="5748"/>
                    <a:pt x="1063" y="6790"/>
                    <a:pt x="1419" y="7549"/>
                  </a:cubicBezTo>
                  <a:cubicBezTo>
                    <a:pt x="1438" y="7587"/>
                    <a:pt x="1453" y="7626"/>
                    <a:pt x="1472" y="7660"/>
                  </a:cubicBezTo>
                  <a:cubicBezTo>
                    <a:pt x="1786" y="8241"/>
                    <a:pt x="2321" y="8545"/>
                    <a:pt x="2883" y="8545"/>
                  </a:cubicBezTo>
                  <a:cubicBezTo>
                    <a:pt x="3259" y="8545"/>
                    <a:pt x="3647" y="8409"/>
                    <a:pt x="3989" y="8130"/>
                  </a:cubicBezTo>
                  <a:cubicBezTo>
                    <a:pt x="4594" y="7638"/>
                    <a:pt x="5198" y="7392"/>
                    <a:pt x="5801" y="7392"/>
                  </a:cubicBezTo>
                  <a:cubicBezTo>
                    <a:pt x="6409" y="7392"/>
                    <a:pt x="7018" y="7643"/>
                    <a:pt x="7626" y="8145"/>
                  </a:cubicBezTo>
                  <a:cubicBezTo>
                    <a:pt x="7937" y="8400"/>
                    <a:pt x="8309" y="8521"/>
                    <a:pt x="8676" y="8521"/>
                  </a:cubicBezTo>
                  <a:cubicBezTo>
                    <a:pt x="9256" y="8521"/>
                    <a:pt x="9826" y="8218"/>
                    <a:pt x="10129" y="7660"/>
                  </a:cubicBezTo>
                  <a:cubicBezTo>
                    <a:pt x="10148" y="7626"/>
                    <a:pt x="10167" y="7587"/>
                    <a:pt x="10182" y="7549"/>
                  </a:cubicBezTo>
                  <a:cubicBezTo>
                    <a:pt x="10878" y="6045"/>
                    <a:pt x="11315" y="3509"/>
                    <a:pt x="11532" y="1645"/>
                  </a:cubicBezTo>
                  <a:cubicBezTo>
                    <a:pt x="11536" y="1602"/>
                    <a:pt x="11536" y="1558"/>
                    <a:pt x="11546" y="1520"/>
                  </a:cubicBezTo>
                  <a:cubicBezTo>
                    <a:pt x="11598" y="574"/>
                    <a:pt x="10840" y="0"/>
                    <a:pt x="10077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7"/>
            <p:cNvSpPr/>
            <p:nvPr/>
          </p:nvSpPr>
          <p:spPr>
            <a:xfrm>
              <a:off x="7550139" y="3041330"/>
              <a:ext cx="301384" cy="199020"/>
            </a:xfrm>
            <a:custGeom>
              <a:avLst/>
              <a:gdLst/>
              <a:ahLst/>
              <a:cxnLst/>
              <a:rect l="l" t="t" r="r" b="b"/>
              <a:pathLst>
                <a:path w="11512" h="7602" extrusionOk="0">
                  <a:moveTo>
                    <a:pt x="87" y="0"/>
                  </a:moveTo>
                  <a:cubicBezTo>
                    <a:pt x="25" y="183"/>
                    <a:pt x="1" y="380"/>
                    <a:pt x="15" y="572"/>
                  </a:cubicBezTo>
                  <a:cubicBezTo>
                    <a:pt x="15" y="615"/>
                    <a:pt x="20" y="658"/>
                    <a:pt x="25" y="702"/>
                  </a:cubicBezTo>
                  <a:cubicBezTo>
                    <a:pt x="107" y="1393"/>
                    <a:pt x="217" y="2177"/>
                    <a:pt x="361" y="2969"/>
                  </a:cubicBezTo>
                  <a:lnTo>
                    <a:pt x="505" y="3723"/>
                  </a:lnTo>
                  <a:cubicBezTo>
                    <a:pt x="731" y="4804"/>
                    <a:pt x="1019" y="5847"/>
                    <a:pt x="1375" y="6606"/>
                  </a:cubicBezTo>
                  <a:cubicBezTo>
                    <a:pt x="1394" y="6644"/>
                    <a:pt x="1413" y="6683"/>
                    <a:pt x="1428" y="6716"/>
                  </a:cubicBezTo>
                  <a:cubicBezTo>
                    <a:pt x="1742" y="7298"/>
                    <a:pt x="2278" y="7602"/>
                    <a:pt x="2841" y="7602"/>
                  </a:cubicBezTo>
                  <a:cubicBezTo>
                    <a:pt x="3217" y="7602"/>
                    <a:pt x="3604" y="7466"/>
                    <a:pt x="3945" y="7187"/>
                  </a:cubicBezTo>
                  <a:cubicBezTo>
                    <a:pt x="4550" y="6695"/>
                    <a:pt x="5155" y="6448"/>
                    <a:pt x="5759" y="6448"/>
                  </a:cubicBezTo>
                  <a:cubicBezTo>
                    <a:pt x="6369" y="6448"/>
                    <a:pt x="6978" y="6699"/>
                    <a:pt x="7586" y="7202"/>
                  </a:cubicBezTo>
                  <a:cubicBezTo>
                    <a:pt x="7897" y="7456"/>
                    <a:pt x="8267" y="7577"/>
                    <a:pt x="8633" y="7577"/>
                  </a:cubicBezTo>
                  <a:cubicBezTo>
                    <a:pt x="9213" y="7577"/>
                    <a:pt x="9783" y="7273"/>
                    <a:pt x="10089" y="6716"/>
                  </a:cubicBezTo>
                  <a:cubicBezTo>
                    <a:pt x="10109" y="6678"/>
                    <a:pt x="10128" y="6644"/>
                    <a:pt x="10142" y="6606"/>
                  </a:cubicBezTo>
                  <a:cubicBezTo>
                    <a:pt x="10839" y="5102"/>
                    <a:pt x="11271" y="2566"/>
                    <a:pt x="11487" y="702"/>
                  </a:cubicBezTo>
                  <a:cubicBezTo>
                    <a:pt x="11497" y="658"/>
                    <a:pt x="11497" y="615"/>
                    <a:pt x="11502" y="577"/>
                  </a:cubicBezTo>
                  <a:cubicBezTo>
                    <a:pt x="11511" y="380"/>
                    <a:pt x="11487" y="183"/>
                    <a:pt x="11425" y="0"/>
                  </a:cubicBezTo>
                  <a:cubicBezTo>
                    <a:pt x="11185" y="1792"/>
                    <a:pt x="10772" y="4016"/>
                    <a:pt x="10137" y="5371"/>
                  </a:cubicBezTo>
                  <a:cubicBezTo>
                    <a:pt x="10118" y="5410"/>
                    <a:pt x="10104" y="5448"/>
                    <a:pt x="10085" y="5482"/>
                  </a:cubicBezTo>
                  <a:cubicBezTo>
                    <a:pt x="9779" y="6041"/>
                    <a:pt x="9210" y="6344"/>
                    <a:pt x="8631" y="6344"/>
                  </a:cubicBezTo>
                  <a:cubicBezTo>
                    <a:pt x="8264" y="6344"/>
                    <a:pt x="7893" y="6222"/>
                    <a:pt x="7582" y="5967"/>
                  </a:cubicBezTo>
                  <a:cubicBezTo>
                    <a:pt x="6971" y="5465"/>
                    <a:pt x="6362" y="5214"/>
                    <a:pt x="5753" y="5214"/>
                  </a:cubicBezTo>
                  <a:cubicBezTo>
                    <a:pt x="5150" y="5214"/>
                    <a:pt x="4547" y="5460"/>
                    <a:pt x="3945" y="5952"/>
                  </a:cubicBezTo>
                  <a:cubicBezTo>
                    <a:pt x="3603" y="6233"/>
                    <a:pt x="3215" y="6369"/>
                    <a:pt x="2840" y="6369"/>
                  </a:cubicBezTo>
                  <a:cubicBezTo>
                    <a:pt x="2277" y="6369"/>
                    <a:pt x="1742" y="6064"/>
                    <a:pt x="1428" y="5482"/>
                  </a:cubicBezTo>
                  <a:cubicBezTo>
                    <a:pt x="1408" y="5443"/>
                    <a:pt x="1389" y="5410"/>
                    <a:pt x="1375" y="5371"/>
                  </a:cubicBezTo>
                  <a:cubicBezTo>
                    <a:pt x="1019" y="4607"/>
                    <a:pt x="731" y="3570"/>
                    <a:pt x="505" y="2489"/>
                  </a:cubicBezTo>
                  <a:lnTo>
                    <a:pt x="356" y="1735"/>
                  </a:lnTo>
                  <a:cubicBezTo>
                    <a:pt x="251" y="1139"/>
                    <a:pt x="159" y="548"/>
                    <a:pt x="8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7"/>
            <p:cNvSpPr/>
            <p:nvPr/>
          </p:nvSpPr>
          <p:spPr>
            <a:xfrm>
              <a:off x="7543097" y="2908754"/>
              <a:ext cx="314945" cy="368300"/>
            </a:xfrm>
            <a:custGeom>
              <a:avLst/>
              <a:gdLst/>
              <a:ahLst/>
              <a:cxnLst/>
              <a:rect l="l" t="t" r="r" b="b"/>
              <a:pathLst>
                <a:path w="12030" h="14068" extrusionOk="0">
                  <a:moveTo>
                    <a:pt x="6023" y="4912"/>
                  </a:moveTo>
                  <a:cubicBezTo>
                    <a:pt x="6498" y="4912"/>
                    <a:pt x="6974" y="4975"/>
                    <a:pt x="7437" y="5103"/>
                  </a:cubicBezTo>
                  <a:lnTo>
                    <a:pt x="7442" y="5103"/>
                  </a:lnTo>
                  <a:lnTo>
                    <a:pt x="7442" y="5742"/>
                  </a:lnTo>
                  <a:cubicBezTo>
                    <a:pt x="6976" y="5624"/>
                    <a:pt x="6501" y="5565"/>
                    <a:pt x="6025" y="5565"/>
                  </a:cubicBezTo>
                  <a:cubicBezTo>
                    <a:pt x="5549" y="5565"/>
                    <a:pt x="5074" y="5624"/>
                    <a:pt x="4608" y="5742"/>
                  </a:cubicBezTo>
                  <a:lnTo>
                    <a:pt x="4608" y="5103"/>
                  </a:lnTo>
                  <a:cubicBezTo>
                    <a:pt x="5071" y="4975"/>
                    <a:pt x="5547" y="4912"/>
                    <a:pt x="6023" y="4912"/>
                  </a:cubicBezTo>
                  <a:close/>
                  <a:moveTo>
                    <a:pt x="6023" y="5973"/>
                  </a:moveTo>
                  <a:cubicBezTo>
                    <a:pt x="6498" y="5973"/>
                    <a:pt x="6974" y="6037"/>
                    <a:pt x="7437" y="6164"/>
                  </a:cubicBezTo>
                  <a:lnTo>
                    <a:pt x="7437" y="6707"/>
                  </a:lnTo>
                  <a:cubicBezTo>
                    <a:pt x="6974" y="6590"/>
                    <a:pt x="6498" y="6531"/>
                    <a:pt x="6023" y="6531"/>
                  </a:cubicBezTo>
                  <a:cubicBezTo>
                    <a:pt x="5547" y="6531"/>
                    <a:pt x="5071" y="6590"/>
                    <a:pt x="4608" y="6707"/>
                  </a:cubicBezTo>
                  <a:lnTo>
                    <a:pt x="4608" y="6164"/>
                  </a:lnTo>
                  <a:cubicBezTo>
                    <a:pt x="5071" y="6037"/>
                    <a:pt x="5547" y="5973"/>
                    <a:pt x="6023" y="5973"/>
                  </a:cubicBezTo>
                  <a:close/>
                  <a:moveTo>
                    <a:pt x="6024" y="6941"/>
                  </a:moveTo>
                  <a:cubicBezTo>
                    <a:pt x="6474" y="6941"/>
                    <a:pt x="6923" y="6998"/>
                    <a:pt x="7361" y="7111"/>
                  </a:cubicBezTo>
                  <a:cubicBezTo>
                    <a:pt x="7269" y="7202"/>
                    <a:pt x="7183" y="7289"/>
                    <a:pt x="7096" y="7365"/>
                  </a:cubicBezTo>
                  <a:cubicBezTo>
                    <a:pt x="7087" y="7370"/>
                    <a:pt x="7082" y="7375"/>
                    <a:pt x="7077" y="7380"/>
                  </a:cubicBezTo>
                  <a:cubicBezTo>
                    <a:pt x="6717" y="7673"/>
                    <a:pt x="6366" y="7822"/>
                    <a:pt x="6025" y="7822"/>
                  </a:cubicBezTo>
                  <a:cubicBezTo>
                    <a:pt x="5679" y="7822"/>
                    <a:pt x="5324" y="7673"/>
                    <a:pt x="4968" y="7380"/>
                  </a:cubicBezTo>
                  <a:cubicBezTo>
                    <a:pt x="4963" y="7380"/>
                    <a:pt x="4959" y="7370"/>
                    <a:pt x="4954" y="7365"/>
                  </a:cubicBezTo>
                  <a:cubicBezTo>
                    <a:pt x="4867" y="7289"/>
                    <a:pt x="4776" y="7202"/>
                    <a:pt x="4685" y="7111"/>
                  </a:cubicBezTo>
                  <a:cubicBezTo>
                    <a:pt x="5124" y="6998"/>
                    <a:pt x="5575" y="6941"/>
                    <a:pt x="6024" y="6941"/>
                  </a:cubicBezTo>
                  <a:close/>
                  <a:moveTo>
                    <a:pt x="6028" y="11721"/>
                  </a:moveTo>
                  <a:cubicBezTo>
                    <a:pt x="6498" y="11721"/>
                    <a:pt x="6963" y="11891"/>
                    <a:pt x="7442" y="12222"/>
                  </a:cubicBezTo>
                  <a:lnTo>
                    <a:pt x="7442" y="12496"/>
                  </a:lnTo>
                  <a:cubicBezTo>
                    <a:pt x="6976" y="12376"/>
                    <a:pt x="6501" y="12316"/>
                    <a:pt x="6025" y="12316"/>
                  </a:cubicBezTo>
                  <a:cubicBezTo>
                    <a:pt x="5549" y="12316"/>
                    <a:pt x="5074" y="12376"/>
                    <a:pt x="4608" y="12496"/>
                  </a:cubicBezTo>
                  <a:lnTo>
                    <a:pt x="4608" y="12222"/>
                  </a:lnTo>
                  <a:cubicBezTo>
                    <a:pt x="5097" y="11886"/>
                    <a:pt x="5564" y="11721"/>
                    <a:pt x="6028" y="11721"/>
                  </a:cubicBezTo>
                  <a:close/>
                  <a:moveTo>
                    <a:pt x="6023" y="12727"/>
                  </a:moveTo>
                  <a:cubicBezTo>
                    <a:pt x="6498" y="12727"/>
                    <a:pt x="6974" y="12789"/>
                    <a:pt x="7437" y="12914"/>
                  </a:cubicBezTo>
                  <a:lnTo>
                    <a:pt x="7437" y="13044"/>
                  </a:lnTo>
                  <a:cubicBezTo>
                    <a:pt x="7437" y="13390"/>
                    <a:pt x="7159" y="13673"/>
                    <a:pt x="6808" y="13673"/>
                  </a:cubicBezTo>
                  <a:lnTo>
                    <a:pt x="5237" y="13673"/>
                  </a:lnTo>
                  <a:cubicBezTo>
                    <a:pt x="4887" y="13673"/>
                    <a:pt x="4608" y="13390"/>
                    <a:pt x="4608" y="13044"/>
                  </a:cubicBezTo>
                  <a:lnTo>
                    <a:pt x="4608" y="12914"/>
                  </a:lnTo>
                  <a:cubicBezTo>
                    <a:pt x="5071" y="12789"/>
                    <a:pt x="5547" y="12727"/>
                    <a:pt x="6023" y="12727"/>
                  </a:cubicBezTo>
                  <a:close/>
                  <a:moveTo>
                    <a:pt x="8399" y="0"/>
                  </a:moveTo>
                  <a:cubicBezTo>
                    <a:pt x="7914" y="0"/>
                    <a:pt x="7604" y="303"/>
                    <a:pt x="7500" y="352"/>
                  </a:cubicBezTo>
                  <a:cubicBezTo>
                    <a:pt x="7046" y="645"/>
                    <a:pt x="6528" y="791"/>
                    <a:pt x="6011" y="791"/>
                  </a:cubicBezTo>
                  <a:cubicBezTo>
                    <a:pt x="5493" y="791"/>
                    <a:pt x="4975" y="645"/>
                    <a:pt x="4521" y="352"/>
                  </a:cubicBezTo>
                  <a:lnTo>
                    <a:pt x="4281" y="198"/>
                  </a:lnTo>
                  <a:cubicBezTo>
                    <a:pt x="4076" y="65"/>
                    <a:pt x="3846" y="3"/>
                    <a:pt x="3620" y="3"/>
                  </a:cubicBezTo>
                  <a:cubicBezTo>
                    <a:pt x="3188" y="3"/>
                    <a:pt x="2766" y="230"/>
                    <a:pt x="2542" y="640"/>
                  </a:cubicBezTo>
                  <a:lnTo>
                    <a:pt x="1999" y="1629"/>
                  </a:lnTo>
                  <a:cubicBezTo>
                    <a:pt x="1673" y="2220"/>
                    <a:pt x="1889" y="2965"/>
                    <a:pt x="2480" y="3292"/>
                  </a:cubicBezTo>
                  <a:lnTo>
                    <a:pt x="3705" y="3959"/>
                  </a:lnTo>
                  <a:cubicBezTo>
                    <a:pt x="3998" y="4118"/>
                    <a:pt x="4180" y="4425"/>
                    <a:pt x="4180" y="4762"/>
                  </a:cubicBezTo>
                  <a:lnTo>
                    <a:pt x="4180" y="6515"/>
                  </a:lnTo>
                  <a:cubicBezTo>
                    <a:pt x="3810" y="5991"/>
                    <a:pt x="3484" y="5429"/>
                    <a:pt x="3210" y="4848"/>
                  </a:cubicBezTo>
                  <a:cubicBezTo>
                    <a:pt x="2897" y="4201"/>
                    <a:pt x="2316" y="3912"/>
                    <a:pt x="1736" y="3912"/>
                  </a:cubicBezTo>
                  <a:cubicBezTo>
                    <a:pt x="866" y="3912"/>
                    <a:pt x="1" y="4565"/>
                    <a:pt x="58" y="5641"/>
                  </a:cubicBezTo>
                  <a:cubicBezTo>
                    <a:pt x="58" y="5689"/>
                    <a:pt x="63" y="5737"/>
                    <a:pt x="68" y="5785"/>
                  </a:cubicBezTo>
                  <a:cubicBezTo>
                    <a:pt x="159" y="6558"/>
                    <a:pt x="279" y="7346"/>
                    <a:pt x="409" y="8062"/>
                  </a:cubicBezTo>
                  <a:cubicBezTo>
                    <a:pt x="424" y="8187"/>
                    <a:pt x="515" y="8244"/>
                    <a:pt x="607" y="8244"/>
                  </a:cubicBezTo>
                  <a:cubicBezTo>
                    <a:pt x="727" y="8244"/>
                    <a:pt x="851" y="8148"/>
                    <a:pt x="813" y="7985"/>
                  </a:cubicBezTo>
                  <a:cubicBezTo>
                    <a:pt x="688" y="7284"/>
                    <a:pt x="572" y="6505"/>
                    <a:pt x="481" y="5737"/>
                  </a:cubicBezTo>
                  <a:cubicBezTo>
                    <a:pt x="476" y="5698"/>
                    <a:pt x="472" y="5655"/>
                    <a:pt x="472" y="5617"/>
                  </a:cubicBezTo>
                  <a:cubicBezTo>
                    <a:pt x="426" y="4810"/>
                    <a:pt x="1076" y="4321"/>
                    <a:pt x="1730" y="4321"/>
                  </a:cubicBezTo>
                  <a:cubicBezTo>
                    <a:pt x="2167" y="4321"/>
                    <a:pt x="2605" y="4539"/>
                    <a:pt x="2840" y="5026"/>
                  </a:cubicBezTo>
                  <a:cubicBezTo>
                    <a:pt x="3871" y="7157"/>
                    <a:pt x="4940" y="8225"/>
                    <a:pt x="6009" y="8225"/>
                  </a:cubicBezTo>
                  <a:cubicBezTo>
                    <a:pt x="7078" y="8225"/>
                    <a:pt x="8146" y="7158"/>
                    <a:pt x="9177" y="5021"/>
                  </a:cubicBezTo>
                  <a:cubicBezTo>
                    <a:pt x="9411" y="4536"/>
                    <a:pt x="9855" y="4315"/>
                    <a:pt x="10295" y="4315"/>
                  </a:cubicBezTo>
                  <a:cubicBezTo>
                    <a:pt x="10971" y="4315"/>
                    <a:pt x="11640" y="4837"/>
                    <a:pt x="11535" y="5727"/>
                  </a:cubicBezTo>
                  <a:cubicBezTo>
                    <a:pt x="11358" y="7245"/>
                    <a:pt x="10877" y="10329"/>
                    <a:pt x="10157" y="11670"/>
                  </a:cubicBezTo>
                  <a:cubicBezTo>
                    <a:pt x="9889" y="12154"/>
                    <a:pt x="9392" y="12418"/>
                    <a:pt x="8886" y="12418"/>
                  </a:cubicBezTo>
                  <a:cubicBezTo>
                    <a:pt x="8564" y="12418"/>
                    <a:pt x="8238" y="12312"/>
                    <a:pt x="7966" y="12088"/>
                  </a:cubicBezTo>
                  <a:cubicBezTo>
                    <a:pt x="7903" y="12035"/>
                    <a:pt x="7476" y="11742"/>
                    <a:pt x="7409" y="11703"/>
                  </a:cubicBezTo>
                  <a:cubicBezTo>
                    <a:pt x="6946" y="11432"/>
                    <a:pt x="6483" y="11292"/>
                    <a:pt x="6013" y="11292"/>
                  </a:cubicBezTo>
                  <a:cubicBezTo>
                    <a:pt x="5492" y="11292"/>
                    <a:pt x="4964" y="11465"/>
                    <a:pt x="4421" y="11824"/>
                  </a:cubicBezTo>
                  <a:lnTo>
                    <a:pt x="4060" y="12078"/>
                  </a:lnTo>
                  <a:cubicBezTo>
                    <a:pt x="3762" y="12323"/>
                    <a:pt x="3424" y="12449"/>
                    <a:pt x="3085" y="12449"/>
                  </a:cubicBezTo>
                  <a:cubicBezTo>
                    <a:pt x="2999" y="12449"/>
                    <a:pt x="2912" y="12441"/>
                    <a:pt x="2826" y="12424"/>
                  </a:cubicBezTo>
                  <a:cubicBezTo>
                    <a:pt x="2417" y="12342"/>
                    <a:pt x="2076" y="12073"/>
                    <a:pt x="1860" y="11670"/>
                  </a:cubicBezTo>
                  <a:cubicBezTo>
                    <a:pt x="1841" y="11636"/>
                    <a:pt x="1822" y="11603"/>
                    <a:pt x="1807" y="11569"/>
                  </a:cubicBezTo>
                  <a:cubicBezTo>
                    <a:pt x="1519" y="10949"/>
                    <a:pt x="1255" y="10094"/>
                    <a:pt x="1019" y="9018"/>
                  </a:cubicBezTo>
                  <a:cubicBezTo>
                    <a:pt x="999" y="8897"/>
                    <a:pt x="910" y="8844"/>
                    <a:pt x="820" y="8844"/>
                  </a:cubicBezTo>
                  <a:cubicBezTo>
                    <a:pt x="695" y="8844"/>
                    <a:pt x="568" y="8945"/>
                    <a:pt x="616" y="9109"/>
                  </a:cubicBezTo>
                  <a:cubicBezTo>
                    <a:pt x="856" y="10209"/>
                    <a:pt x="1135" y="11093"/>
                    <a:pt x="1432" y="11737"/>
                  </a:cubicBezTo>
                  <a:cubicBezTo>
                    <a:pt x="1452" y="11780"/>
                    <a:pt x="1471" y="11819"/>
                    <a:pt x="1495" y="11857"/>
                  </a:cubicBezTo>
                  <a:cubicBezTo>
                    <a:pt x="1769" y="12371"/>
                    <a:pt x="2215" y="12717"/>
                    <a:pt x="2744" y="12818"/>
                  </a:cubicBezTo>
                  <a:cubicBezTo>
                    <a:pt x="2859" y="12842"/>
                    <a:pt x="2970" y="12856"/>
                    <a:pt x="3085" y="12856"/>
                  </a:cubicBezTo>
                  <a:cubicBezTo>
                    <a:pt x="3479" y="12847"/>
                    <a:pt x="3858" y="12722"/>
                    <a:pt x="4180" y="12496"/>
                  </a:cubicBezTo>
                  <a:lnTo>
                    <a:pt x="4180" y="13025"/>
                  </a:lnTo>
                  <a:cubicBezTo>
                    <a:pt x="4180" y="13601"/>
                    <a:pt x="4642" y="14067"/>
                    <a:pt x="5218" y="14067"/>
                  </a:cubicBezTo>
                  <a:lnTo>
                    <a:pt x="6794" y="14067"/>
                  </a:lnTo>
                  <a:cubicBezTo>
                    <a:pt x="7370" y="14067"/>
                    <a:pt x="7836" y="13601"/>
                    <a:pt x="7836" y="13025"/>
                  </a:cubicBezTo>
                  <a:lnTo>
                    <a:pt x="7836" y="12491"/>
                  </a:lnTo>
                  <a:cubicBezTo>
                    <a:pt x="8160" y="12720"/>
                    <a:pt x="8529" y="12828"/>
                    <a:pt x="8892" y="12828"/>
                  </a:cubicBezTo>
                  <a:cubicBezTo>
                    <a:pt x="9589" y="12828"/>
                    <a:pt x="10267" y="12432"/>
                    <a:pt x="10579" y="11737"/>
                  </a:cubicBezTo>
                  <a:cubicBezTo>
                    <a:pt x="11410" y="9960"/>
                    <a:pt x="11920" y="6357"/>
                    <a:pt x="11963" y="5626"/>
                  </a:cubicBezTo>
                  <a:cubicBezTo>
                    <a:pt x="12029" y="4565"/>
                    <a:pt x="11166" y="3915"/>
                    <a:pt x="10297" y="3915"/>
                  </a:cubicBezTo>
                  <a:cubicBezTo>
                    <a:pt x="9717" y="3915"/>
                    <a:pt x="9134" y="4204"/>
                    <a:pt x="8821" y="4853"/>
                  </a:cubicBezTo>
                  <a:cubicBezTo>
                    <a:pt x="8547" y="5439"/>
                    <a:pt x="8221" y="5996"/>
                    <a:pt x="7846" y="6520"/>
                  </a:cubicBezTo>
                  <a:lnTo>
                    <a:pt x="7846" y="4766"/>
                  </a:lnTo>
                  <a:cubicBezTo>
                    <a:pt x="7846" y="4430"/>
                    <a:pt x="8028" y="4128"/>
                    <a:pt x="8321" y="3964"/>
                  </a:cubicBezTo>
                  <a:lnTo>
                    <a:pt x="9546" y="3296"/>
                  </a:lnTo>
                  <a:cubicBezTo>
                    <a:pt x="10137" y="2970"/>
                    <a:pt x="10354" y="2225"/>
                    <a:pt x="10032" y="1634"/>
                  </a:cubicBezTo>
                  <a:lnTo>
                    <a:pt x="9950" y="1485"/>
                  </a:lnTo>
                  <a:cubicBezTo>
                    <a:pt x="9907" y="1421"/>
                    <a:pt x="9846" y="1394"/>
                    <a:pt x="9787" y="1394"/>
                  </a:cubicBezTo>
                  <a:cubicBezTo>
                    <a:pt x="9654" y="1394"/>
                    <a:pt x="9523" y="1528"/>
                    <a:pt x="9590" y="1687"/>
                  </a:cubicBezTo>
                  <a:lnTo>
                    <a:pt x="9671" y="1831"/>
                  </a:lnTo>
                  <a:cubicBezTo>
                    <a:pt x="9883" y="2225"/>
                    <a:pt x="9739" y="2715"/>
                    <a:pt x="9349" y="2931"/>
                  </a:cubicBezTo>
                  <a:lnTo>
                    <a:pt x="8124" y="3604"/>
                  </a:lnTo>
                  <a:cubicBezTo>
                    <a:pt x="7726" y="3820"/>
                    <a:pt x="7471" y="4228"/>
                    <a:pt x="7447" y="4680"/>
                  </a:cubicBezTo>
                  <a:cubicBezTo>
                    <a:pt x="6976" y="4560"/>
                    <a:pt x="6496" y="4500"/>
                    <a:pt x="6016" y="4500"/>
                  </a:cubicBezTo>
                  <a:cubicBezTo>
                    <a:pt x="5536" y="4500"/>
                    <a:pt x="5057" y="4560"/>
                    <a:pt x="4589" y="4680"/>
                  </a:cubicBezTo>
                  <a:cubicBezTo>
                    <a:pt x="4565" y="4228"/>
                    <a:pt x="4310" y="3820"/>
                    <a:pt x="3911" y="3599"/>
                  </a:cubicBezTo>
                  <a:lnTo>
                    <a:pt x="2686" y="2931"/>
                  </a:lnTo>
                  <a:cubicBezTo>
                    <a:pt x="2292" y="2715"/>
                    <a:pt x="2148" y="2220"/>
                    <a:pt x="2364" y="1826"/>
                  </a:cubicBezTo>
                  <a:lnTo>
                    <a:pt x="2912" y="837"/>
                  </a:lnTo>
                  <a:cubicBezTo>
                    <a:pt x="3060" y="566"/>
                    <a:pt x="3339" y="415"/>
                    <a:pt x="3624" y="415"/>
                  </a:cubicBezTo>
                  <a:cubicBezTo>
                    <a:pt x="3773" y="415"/>
                    <a:pt x="3925" y="456"/>
                    <a:pt x="4060" y="544"/>
                  </a:cubicBezTo>
                  <a:cubicBezTo>
                    <a:pt x="4195" y="601"/>
                    <a:pt x="4867" y="1202"/>
                    <a:pt x="6015" y="1202"/>
                  </a:cubicBezTo>
                  <a:cubicBezTo>
                    <a:pt x="7159" y="1202"/>
                    <a:pt x="7836" y="611"/>
                    <a:pt x="7966" y="544"/>
                  </a:cubicBezTo>
                  <a:cubicBezTo>
                    <a:pt x="8104" y="454"/>
                    <a:pt x="8257" y="411"/>
                    <a:pt x="8409" y="411"/>
                  </a:cubicBezTo>
                  <a:cubicBezTo>
                    <a:pt x="8694" y="411"/>
                    <a:pt x="8971" y="563"/>
                    <a:pt x="9119" y="837"/>
                  </a:cubicBezTo>
                  <a:cubicBezTo>
                    <a:pt x="9158" y="928"/>
                    <a:pt x="9229" y="965"/>
                    <a:pt x="9300" y="965"/>
                  </a:cubicBezTo>
                  <a:cubicBezTo>
                    <a:pt x="9447" y="965"/>
                    <a:pt x="9596" y="808"/>
                    <a:pt x="9479" y="640"/>
                  </a:cubicBezTo>
                  <a:cubicBezTo>
                    <a:pt x="9316" y="342"/>
                    <a:pt x="9037" y="121"/>
                    <a:pt x="8706" y="39"/>
                  </a:cubicBezTo>
                  <a:cubicBezTo>
                    <a:pt x="8597" y="12"/>
                    <a:pt x="8495" y="0"/>
                    <a:pt x="839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45" name="Google Shape;17945;p87"/>
          <p:cNvGrpSpPr/>
          <p:nvPr/>
        </p:nvGrpSpPr>
        <p:grpSpPr>
          <a:xfrm>
            <a:off x="7090471" y="2908964"/>
            <a:ext cx="331282" cy="368588"/>
            <a:chOff x="7090471" y="2908964"/>
            <a:chExt cx="331282" cy="368588"/>
          </a:xfrm>
        </p:grpSpPr>
        <p:sp>
          <p:nvSpPr>
            <p:cNvPr id="17946" name="Google Shape;17946;p87"/>
            <p:cNvSpPr/>
            <p:nvPr/>
          </p:nvSpPr>
          <p:spPr>
            <a:xfrm>
              <a:off x="7099136" y="2914357"/>
              <a:ext cx="322616" cy="357776"/>
            </a:xfrm>
            <a:custGeom>
              <a:avLst/>
              <a:gdLst/>
              <a:ahLst/>
              <a:cxnLst/>
              <a:rect l="l" t="t" r="r" b="b"/>
              <a:pathLst>
                <a:path w="12323" h="13666" extrusionOk="0">
                  <a:moveTo>
                    <a:pt x="8625" y="0"/>
                  </a:moveTo>
                  <a:cubicBezTo>
                    <a:pt x="7967" y="0"/>
                    <a:pt x="7304" y="190"/>
                    <a:pt x="6721" y="580"/>
                  </a:cubicBezTo>
                  <a:cubicBezTo>
                    <a:pt x="6546" y="697"/>
                    <a:pt x="6344" y="756"/>
                    <a:pt x="6142" y="756"/>
                  </a:cubicBezTo>
                  <a:cubicBezTo>
                    <a:pt x="5941" y="756"/>
                    <a:pt x="5739" y="697"/>
                    <a:pt x="5564" y="580"/>
                  </a:cubicBezTo>
                  <a:cubicBezTo>
                    <a:pt x="4988" y="194"/>
                    <a:pt x="4326" y="2"/>
                    <a:pt x="3663" y="2"/>
                  </a:cubicBezTo>
                  <a:cubicBezTo>
                    <a:pt x="2971" y="2"/>
                    <a:pt x="2279" y="212"/>
                    <a:pt x="1687" y="632"/>
                  </a:cubicBezTo>
                  <a:cubicBezTo>
                    <a:pt x="529" y="1449"/>
                    <a:pt x="0" y="2900"/>
                    <a:pt x="361" y="4274"/>
                  </a:cubicBezTo>
                  <a:cubicBezTo>
                    <a:pt x="423" y="4552"/>
                    <a:pt x="529" y="4821"/>
                    <a:pt x="673" y="5071"/>
                  </a:cubicBezTo>
                  <a:cubicBezTo>
                    <a:pt x="793" y="5273"/>
                    <a:pt x="928" y="5460"/>
                    <a:pt x="1072" y="5643"/>
                  </a:cubicBezTo>
                  <a:cubicBezTo>
                    <a:pt x="1860" y="6537"/>
                    <a:pt x="2297" y="7689"/>
                    <a:pt x="2302" y="8881"/>
                  </a:cubicBezTo>
                  <a:lnTo>
                    <a:pt x="2302" y="11120"/>
                  </a:lnTo>
                  <a:cubicBezTo>
                    <a:pt x="2302" y="12527"/>
                    <a:pt x="3440" y="13666"/>
                    <a:pt x="4843" y="13666"/>
                  </a:cubicBezTo>
                  <a:lnTo>
                    <a:pt x="4843" y="10620"/>
                  </a:lnTo>
                  <a:cubicBezTo>
                    <a:pt x="4843" y="9909"/>
                    <a:pt x="5424" y="9332"/>
                    <a:pt x="6135" y="9332"/>
                  </a:cubicBezTo>
                  <a:cubicBezTo>
                    <a:pt x="6851" y="9332"/>
                    <a:pt x="7428" y="9909"/>
                    <a:pt x="7428" y="10620"/>
                  </a:cubicBezTo>
                  <a:lnTo>
                    <a:pt x="7428" y="13666"/>
                  </a:lnTo>
                  <a:cubicBezTo>
                    <a:pt x="8835" y="13666"/>
                    <a:pt x="9974" y="12527"/>
                    <a:pt x="9974" y="11120"/>
                  </a:cubicBezTo>
                  <a:lnTo>
                    <a:pt x="9974" y="8881"/>
                  </a:lnTo>
                  <a:cubicBezTo>
                    <a:pt x="9979" y="7689"/>
                    <a:pt x="10416" y="6537"/>
                    <a:pt x="11204" y="5643"/>
                  </a:cubicBezTo>
                  <a:cubicBezTo>
                    <a:pt x="12323" y="4351"/>
                    <a:pt x="12313" y="2429"/>
                    <a:pt x="11180" y="1151"/>
                  </a:cubicBezTo>
                  <a:cubicBezTo>
                    <a:pt x="10510" y="394"/>
                    <a:pt x="9573" y="0"/>
                    <a:pt x="8625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7"/>
            <p:cNvSpPr/>
            <p:nvPr/>
          </p:nvSpPr>
          <p:spPr>
            <a:xfrm>
              <a:off x="7293444" y="2914304"/>
              <a:ext cx="127052" cy="357697"/>
            </a:xfrm>
            <a:custGeom>
              <a:avLst/>
              <a:gdLst/>
              <a:ahLst/>
              <a:cxnLst/>
              <a:rect l="l" t="t" r="r" b="b"/>
              <a:pathLst>
                <a:path w="4853" h="13663" extrusionOk="0">
                  <a:moveTo>
                    <a:pt x="1255" y="0"/>
                  </a:moveTo>
                  <a:lnTo>
                    <a:pt x="1255" y="5"/>
                  </a:lnTo>
                  <a:cubicBezTo>
                    <a:pt x="1225" y="4"/>
                    <a:pt x="1195" y="4"/>
                    <a:pt x="1165" y="4"/>
                  </a:cubicBezTo>
                  <a:cubicBezTo>
                    <a:pt x="868" y="4"/>
                    <a:pt x="572" y="47"/>
                    <a:pt x="284" y="125"/>
                  </a:cubicBezTo>
                  <a:cubicBezTo>
                    <a:pt x="1764" y="533"/>
                    <a:pt x="2787" y="1879"/>
                    <a:pt x="2797" y="3411"/>
                  </a:cubicBezTo>
                  <a:cubicBezTo>
                    <a:pt x="2797" y="4228"/>
                    <a:pt x="2504" y="5025"/>
                    <a:pt x="1966" y="5640"/>
                  </a:cubicBezTo>
                  <a:cubicBezTo>
                    <a:pt x="1178" y="6539"/>
                    <a:pt x="741" y="7687"/>
                    <a:pt x="736" y="8878"/>
                  </a:cubicBezTo>
                  <a:lnTo>
                    <a:pt x="736" y="11122"/>
                  </a:lnTo>
                  <a:cubicBezTo>
                    <a:pt x="736" y="11789"/>
                    <a:pt x="472" y="12433"/>
                    <a:pt x="1" y="12909"/>
                  </a:cubicBezTo>
                  <a:lnTo>
                    <a:pt x="1" y="13663"/>
                  </a:lnTo>
                  <a:cubicBezTo>
                    <a:pt x="4" y="13663"/>
                    <a:pt x="7" y="13663"/>
                    <a:pt x="10" y="13663"/>
                  </a:cubicBezTo>
                  <a:cubicBezTo>
                    <a:pt x="1408" y="13663"/>
                    <a:pt x="2547" y="12521"/>
                    <a:pt x="2542" y="11122"/>
                  </a:cubicBezTo>
                  <a:lnTo>
                    <a:pt x="2542" y="8883"/>
                  </a:lnTo>
                  <a:cubicBezTo>
                    <a:pt x="2552" y="7691"/>
                    <a:pt x="2989" y="6539"/>
                    <a:pt x="3777" y="5645"/>
                  </a:cubicBezTo>
                  <a:cubicBezTo>
                    <a:pt x="4641" y="4646"/>
                    <a:pt x="4853" y="3229"/>
                    <a:pt x="4310" y="2023"/>
                  </a:cubicBezTo>
                  <a:cubicBezTo>
                    <a:pt x="3772" y="812"/>
                    <a:pt x="2581" y="24"/>
                    <a:pt x="1255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7"/>
            <p:cNvSpPr/>
            <p:nvPr/>
          </p:nvSpPr>
          <p:spPr>
            <a:xfrm>
              <a:off x="7090471" y="2908964"/>
              <a:ext cx="328742" cy="368588"/>
            </a:xfrm>
            <a:custGeom>
              <a:avLst/>
              <a:gdLst/>
              <a:ahLst/>
              <a:cxnLst/>
              <a:rect l="l" t="t" r="r" b="b"/>
              <a:pathLst>
                <a:path w="12557" h="14079" extrusionOk="0">
                  <a:moveTo>
                    <a:pt x="8919" y="1"/>
                  </a:moveTo>
                  <a:cubicBezTo>
                    <a:pt x="8247" y="1"/>
                    <a:pt x="7558" y="193"/>
                    <a:pt x="6927" y="617"/>
                  </a:cubicBezTo>
                  <a:cubicBezTo>
                    <a:pt x="6786" y="711"/>
                    <a:pt x="6624" y="758"/>
                    <a:pt x="6461" y="758"/>
                  </a:cubicBezTo>
                  <a:cubicBezTo>
                    <a:pt x="6299" y="758"/>
                    <a:pt x="6137" y="711"/>
                    <a:pt x="5995" y="617"/>
                  </a:cubicBezTo>
                  <a:cubicBezTo>
                    <a:pt x="5400" y="217"/>
                    <a:pt x="4696" y="2"/>
                    <a:pt x="3980" y="2"/>
                  </a:cubicBezTo>
                  <a:cubicBezTo>
                    <a:pt x="3957" y="2"/>
                    <a:pt x="3934" y="2"/>
                    <a:pt x="3911" y="2"/>
                  </a:cubicBezTo>
                  <a:cubicBezTo>
                    <a:pt x="1705" y="41"/>
                    <a:pt x="0" y="2083"/>
                    <a:pt x="428" y="4307"/>
                  </a:cubicBezTo>
                  <a:cubicBezTo>
                    <a:pt x="452" y="4418"/>
                    <a:pt x="539" y="4469"/>
                    <a:pt x="626" y="4469"/>
                  </a:cubicBezTo>
                  <a:cubicBezTo>
                    <a:pt x="741" y="4469"/>
                    <a:pt x="858" y="4381"/>
                    <a:pt x="836" y="4230"/>
                  </a:cubicBezTo>
                  <a:cubicBezTo>
                    <a:pt x="456" y="2270"/>
                    <a:pt x="1960" y="454"/>
                    <a:pt x="3920" y="420"/>
                  </a:cubicBezTo>
                  <a:cubicBezTo>
                    <a:pt x="3944" y="420"/>
                    <a:pt x="3967" y="420"/>
                    <a:pt x="3991" y="420"/>
                  </a:cubicBezTo>
                  <a:cubicBezTo>
                    <a:pt x="4624" y="420"/>
                    <a:pt x="5242" y="607"/>
                    <a:pt x="5770" y="963"/>
                  </a:cubicBezTo>
                  <a:cubicBezTo>
                    <a:pt x="5979" y="1105"/>
                    <a:pt x="6220" y="1176"/>
                    <a:pt x="6462" y="1176"/>
                  </a:cubicBezTo>
                  <a:cubicBezTo>
                    <a:pt x="6704" y="1176"/>
                    <a:pt x="6947" y="1105"/>
                    <a:pt x="7158" y="963"/>
                  </a:cubicBezTo>
                  <a:cubicBezTo>
                    <a:pt x="7716" y="586"/>
                    <a:pt x="8327" y="416"/>
                    <a:pt x="8923" y="416"/>
                  </a:cubicBezTo>
                  <a:cubicBezTo>
                    <a:pt x="10591" y="416"/>
                    <a:pt x="12149" y="1748"/>
                    <a:pt x="12149" y="3620"/>
                  </a:cubicBezTo>
                  <a:cubicBezTo>
                    <a:pt x="12149" y="4389"/>
                    <a:pt x="11871" y="5133"/>
                    <a:pt x="11366" y="5719"/>
                  </a:cubicBezTo>
                  <a:cubicBezTo>
                    <a:pt x="10550" y="6651"/>
                    <a:pt x="10093" y="7847"/>
                    <a:pt x="10089" y="9087"/>
                  </a:cubicBezTo>
                  <a:lnTo>
                    <a:pt x="10089" y="11326"/>
                  </a:lnTo>
                  <a:cubicBezTo>
                    <a:pt x="10089" y="12536"/>
                    <a:pt x="9161" y="13550"/>
                    <a:pt x="7956" y="13655"/>
                  </a:cubicBezTo>
                  <a:lnTo>
                    <a:pt x="7956" y="10826"/>
                  </a:lnTo>
                  <a:cubicBezTo>
                    <a:pt x="8004" y="9966"/>
                    <a:pt x="7321" y="9241"/>
                    <a:pt x="6457" y="9241"/>
                  </a:cubicBezTo>
                  <a:cubicBezTo>
                    <a:pt x="5597" y="9241"/>
                    <a:pt x="4910" y="9966"/>
                    <a:pt x="4958" y="10826"/>
                  </a:cubicBezTo>
                  <a:lnTo>
                    <a:pt x="4958" y="13655"/>
                  </a:lnTo>
                  <a:cubicBezTo>
                    <a:pt x="3752" y="13550"/>
                    <a:pt x="2830" y="12536"/>
                    <a:pt x="2825" y="11326"/>
                  </a:cubicBezTo>
                  <a:lnTo>
                    <a:pt x="2825" y="9087"/>
                  </a:lnTo>
                  <a:cubicBezTo>
                    <a:pt x="2820" y="7847"/>
                    <a:pt x="2364" y="6651"/>
                    <a:pt x="1547" y="5719"/>
                  </a:cubicBezTo>
                  <a:cubicBezTo>
                    <a:pt x="1403" y="5551"/>
                    <a:pt x="1278" y="5369"/>
                    <a:pt x="1172" y="5176"/>
                  </a:cubicBezTo>
                  <a:cubicBezTo>
                    <a:pt x="1129" y="5100"/>
                    <a:pt x="1064" y="5068"/>
                    <a:pt x="999" y="5068"/>
                  </a:cubicBezTo>
                  <a:cubicBezTo>
                    <a:pt x="859" y="5068"/>
                    <a:pt x="720" y="5214"/>
                    <a:pt x="812" y="5378"/>
                  </a:cubicBezTo>
                  <a:cubicBezTo>
                    <a:pt x="932" y="5594"/>
                    <a:pt x="1076" y="5796"/>
                    <a:pt x="1239" y="5983"/>
                  </a:cubicBezTo>
                  <a:cubicBezTo>
                    <a:pt x="1994" y="6843"/>
                    <a:pt x="2412" y="7944"/>
                    <a:pt x="2416" y="9087"/>
                  </a:cubicBezTo>
                  <a:lnTo>
                    <a:pt x="2416" y="11326"/>
                  </a:lnTo>
                  <a:cubicBezTo>
                    <a:pt x="2416" y="12844"/>
                    <a:pt x="3646" y="14073"/>
                    <a:pt x="5164" y="14073"/>
                  </a:cubicBezTo>
                  <a:cubicBezTo>
                    <a:pt x="5280" y="14073"/>
                    <a:pt x="5371" y="13982"/>
                    <a:pt x="5371" y="13872"/>
                  </a:cubicBezTo>
                  <a:lnTo>
                    <a:pt x="5371" y="10826"/>
                  </a:lnTo>
                  <a:cubicBezTo>
                    <a:pt x="5371" y="10230"/>
                    <a:pt x="5856" y="9740"/>
                    <a:pt x="6457" y="9740"/>
                  </a:cubicBezTo>
                  <a:cubicBezTo>
                    <a:pt x="7057" y="9740"/>
                    <a:pt x="7542" y="10230"/>
                    <a:pt x="7542" y="10826"/>
                  </a:cubicBezTo>
                  <a:lnTo>
                    <a:pt x="7542" y="13872"/>
                  </a:lnTo>
                  <a:cubicBezTo>
                    <a:pt x="7542" y="13987"/>
                    <a:pt x="7634" y="14078"/>
                    <a:pt x="7749" y="14078"/>
                  </a:cubicBezTo>
                  <a:cubicBezTo>
                    <a:pt x="9262" y="14073"/>
                    <a:pt x="10492" y="12844"/>
                    <a:pt x="10497" y="11330"/>
                  </a:cubicBezTo>
                  <a:lnTo>
                    <a:pt x="10497" y="9082"/>
                  </a:lnTo>
                  <a:cubicBezTo>
                    <a:pt x="10502" y="7944"/>
                    <a:pt x="10920" y="6843"/>
                    <a:pt x="11674" y="5983"/>
                  </a:cubicBezTo>
                  <a:cubicBezTo>
                    <a:pt x="12241" y="5325"/>
                    <a:pt x="12553" y="4485"/>
                    <a:pt x="12553" y="3615"/>
                  </a:cubicBezTo>
                  <a:cubicBezTo>
                    <a:pt x="12557" y="1505"/>
                    <a:pt x="10802" y="1"/>
                    <a:pt x="891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49" name="Google Shape;17949;p87"/>
          <p:cNvGrpSpPr/>
          <p:nvPr/>
        </p:nvGrpSpPr>
        <p:grpSpPr>
          <a:xfrm>
            <a:off x="7159769" y="3826599"/>
            <a:ext cx="195722" cy="339816"/>
            <a:chOff x="7159769" y="3826599"/>
            <a:chExt cx="195722" cy="339816"/>
          </a:xfrm>
        </p:grpSpPr>
        <p:sp>
          <p:nvSpPr>
            <p:cNvPr id="17950" name="Google Shape;17950;p87"/>
            <p:cNvSpPr/>
            <p:nvPr/>
          </p:nvSpPr>
          <p:spPr>
            <a:xfrm>
              <a:off x="7186054" y="3862099"/>
              <a:ext cx="143152" cy="128439"/>
            </a:xfrm>
            <a:custGeom>
              <a:avLst/>
              <a:gdLst/>
              <a:ahLst/>
              <a:cxnLst/>
              <a:rect l="l" t="t" r="r" b="b"/>
              <a:pathLst>
                <a:path w="5468" h="4906" extrusionOk="0">
                  <a:moveTo>
                    <a:pt x="1158" y="0"/>
                  </a:moveTo>
                  <a:cubicBezTo>
                    <a:pt x="447" y="423"/>
                    <a:pt x="5" y="1187"/>
                    <a:pt x="0" y="2018"/>
                  </a:cubicBezTo>
                  <a:cubicBezTo>
                    <a:pt x="0" y="2460"/>
                    <a:pt x="14" y="3406"/>
                    <a:pt x="58" y="3844"/>
                  </a:cubicBezTo>
                  <a:cubicBezTo>
                    <a:pt x="120" y="4444"/>
                    <a:pt x="625" y="4905"/>
                    <a:pt x="1230" y="4905"/>
                  </a:cubicBezTo>
                  <a:lnTo>
                    <a:pt x="4228" y="4905"/>
                  </a:lnTo>
                  <a:cubicBezTo>
                    <a:pt x="4833" y="4905"/>
                    <a:pt x="5337" y="4449"/>
                    <a:pt x="5400" y="3844"/>
                  </a:cubicBezTo>
                  <a:cubicBezTo>
                    <a:pt x="5448" y="3411"/>
                    <a:pt x="5467" y="2465"/>
                    <a:pt x="5462" y="2023"/>
                  </a:cubicBezTo>
                  <a:cubicBezTo>
                    <a:pt x="5453" y="1192"/>
                    <a:pt x="5016" y="423"/>
                    <a:pt x="4295" y="0"/>
                  </a:cubicBezTo>
                  <a:lnTo>
                    <a:pt x="4016" y="726"/>
                  </a:lnTo>
                  <a:cubicBezTo>
                    <a:pt x="3584" y="560"/>
                    <a:pt x="3158" y="477"/>
                    <a:pt x="2730" y="477"/>
                  </a:cubicBezTo>
                  <a:cubicBezTo>
                    <a:pt x="2302" y="477"/>
                    <a:pt x="1874" y="560"/>
                    <a:pt x="1436" y="726"/>
                  </a:cubicBezTo>
                  <a:lnTo>
                    <a:pt x="1158" y="0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7"/>
            <p:cNvSpPr/>
            <p:nvPr/>
          </p:nvSpPr>
          <p:spPr>
            <a:xfrm>
              <a:off x="7277736" y="3862099"/>
              <a:ext cx="51470" cy="128439"/>
            </a:xfrm>
            <a:custGeom>
              <a:avLst/>
              <a:gdLst/>
              <a:ahLst/>
              <a:cxnLst/>
              <a:rect l="l" t="t" r="r" b="b"/>
              <a:pathLst>
                <a:path w="1966" h="4906" extrusionOk="0">
                  <a:moveTo>
                    <a:pt x="798" y="0"/>
                  </a:moveTo>
                  <a:lnTo>
                    <a:pt x="625" y="457"/>
                  </a:lnTo>
                  <a:cubicBezTo>
                    <a:pt x="1014" y="884"/>
                    <a:pt x="1230" y="1442"/>
                    <a:pt x="1230" y="2023"/>
                  </a:cubicBezTo>
                  <a:cubicBezTo>
                    <a:pt x="1230" y="2465"/>
                    <a:pt x="1216" y="3406"/>
                    <a:pt x="1172" y="3844"/>
                  </a:cubicBezTo>
                  <a:cubicBezTo>
                    <a:pt x="1110" y="4449"/>
                    <a:pt x="606" y="4905"/>
                    <a:pt x="0" y="4905"/>
                  </a:cubicBezTo>
                  <a:lnTo>
                    <a:pt x="730" y="4905"/>
                  </a:lnTo>
                  <a:cubicBezTo>
                    <a:pt x="1336" y="4905"/>
                    <a:pt x="1840" y="4449"/>
                    <a:pt x="1903" y="3844"/>
                  </a:cubicBezTo>
                  <a:cubicBezTo>
                    <a:pt x="1946" y="3411"/>
                    <a:pt x="1965" y="2465"/>
                    <a:pt x="1965" y="2023"/>
                  </a:cubicBezTo>
                  <a:cubicBezTo>
                    <a:pt x="1955" y="1192"/>
                    <a:pt x="1514" y="423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7"/>
            <p:cNvSpPr/>
            <p:nvPr/>
          </p:nvSpPr>
          <p:spPr>
            <a:xfrm>
              <a:off x="7208438" y="3831495"/>
              <a:ext cx="98489" cy="49742"/>
            </a:xfrm>
            <a:custGeom>
              <a:avLst/>
              <a:gdLst/>
              <a:ahLst/>
              <a:cxnLst/>
              <a:rect l="l" t="t" r="r" b="b"/>
              <a:pathLst>
                <a:path w="3762" h="1900" extrusionOk="0">
                  <a:moveTo>
                    <a:pt x="1881" y="1"/>
                  </a:moveTo>
                  <a:cubicBezTo>
                    <a:pt x="1243" y="1"/>
                    <a:pt x="606" y="120"/>
                    <a:pt x="0" y="357"/>
                  </a:cubicBezTo>
                  <a:lnTo>
                    <a:pt x="586" y="1900"/>
                  </a:lnTo>
                  <a:cubicBezTo>
                    <a:pt x="1003" y="1731"/>
                    <a:pt x="1443" y="1647"/>
                    <a:pt x="1883" y="1647"/>
                  </a:cubicBezTo>
                  <a:cubicBezTo>
                    <a:pt x="2320" y="1647"/>
                    <a:pt x="2757" y="1730"/>
                    <a:pt x="3171" y="1895"/>
                  </a:cubicBezTo>
                  <a:lnTo>
                    <a:pt x="3762" y="357"/>
                  </a:lnTo>
                  <a:cubicBezTo>
                    <a:pt x="3156" y="120"/>
                    <a:pt x="2519" y="1"/>
                    <a:pt x="18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7"/>
            <p:cNvSpPr/>
            <p:nvPr/>
          </p:nvSpPr>
          <p:spPr>
            <a:xfrm>
              <a:off x="7274333" y="3835422"/>
              <a:ext cx="32463" cy="45684"/>
            </a:xfrm>
            <a:custGeom>
              <a:avLst/>
              <a:gdLst/>
              <a:ahLst/>
              <a:cxnLst/>
              <a:rect l="l" t="t" r="r" b="b"/>
              <a:pathLst>
                <a:path w="1240" h="1745" extrusionOk="0">
                  <a:moveTo>
                    <a:pt x="572" y="1"/>
                  </a:moveTo>
                  <a:lnTo>
                    <a:pt x="1" y="1500"/>
                  </a:lnTo>
                  <a:lnTo>
                    <a:pt x="649" y="1745"/>
                  </a:lnTo>
                  <a:lnTo>
                    <a:pt x="1240" y="207"/>
                  </a:lnTo>
                  <a:cubicBezTo>
                    <a:pt x="1024" y="121"/>
                    <a:pt x="798" y="54"/>
                    <a:pt x="572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7"/>
            <p:cNvSpPr/>
            <p:nvPr/>
          </p:nvSpPr>
          <p:spPr>
            <a:xfrm>
              <a:off x="7244645" y="3840631"/>
              <a:ext cx="25944" cy="22724"/>
            </a:xfrm>
            <a:custGeom>
              <a:avLst/>
              <a:gdLst/>
              <a:ahLst/>
              <a:cxnLst/>
              <a:rect l="l" t="t" r="r" b="b"/>
              <a:pathLst>
                <a:path w="991" h="868" extrusionOk="0">
                  <a:moveTo>
                    <a:pt x="493" y="0"/>
                  </a:moveTo>
                  <a:cubicBezTo>
                    <a:pt x="398" y="0"/>
                    <a:pt x="303" y="64"/>
                    <a:pt x="303" y="191"/>
                  </a:cubicBezTo>
                  <a:lnTo>
                    <a:pt x="303" y="244"/>
                  </a:lnTo>
                  <a:lnTo>
                    <a:pt x="251" y="244"/>
                  </a:lnTo>
                  <a:cubicBezTo>
                    <a:pt x="1" y="244"/>
                    <a:pt x="1" y="623"/>
                    <a:pt x="251" y="623"/>
                  </a:cubicBezTo>
                  <a:lnTo>
                    <a:pt x="303" y="623"/>
                  </a:lnTo>
                  <a:lnTo>
                    <a:pt x="303" y="676"/>
                  </a:lnTo>
                  <a:cubicBezTo>
                    <a:pt x="303" y="804"/>
                    <a:pt x="398" y="867"/>
                    <a:pt x="493" y="867"/>
                  </a:cubicBezTo>
                  <a:cubicBezTo>
                    <a:pt x="588" y="867"/>
                    <a:pt x="683" y="804"/>
                    <a:pt x="683" y="676"/>
                  </a:cubicBezTo>
                  <a:lnTo>
                    <a:pt x="683" y="623"/>
                  </a:lnTo>
                  <a:lnTo>
                    <a:pt x="741" y="623"/>
                  </a:lnTo>
                  <a:cubicBezTo>
                    <a:pt x="990" y="623"/>
                    <a:pt x="990" y="244"/>
                    <a:pt x="741" y="244"/>
                  </a:cubicBezTo>
                  <a:lnTo>
                    <a:pt x="683" y="244"/>
                  </a:lnTo>
                  <a:lnTo>
                    <a:pt x="683" y="191"/>
                  </a:lnTo>
                  <a:cubicBezTo>
                    <a:pt x="683" y="64"/>
                    <a:pt x="588" y="0"/>
                    <a:pt x="4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7"/>
            <p:cNvSpPr/>
            <p:nvPr/>
          </p:nvSpPr>
          <p:spPr>
            <a:xfrm>
              <a:off x="7165162" y="3986611"/>
              <a:ext cx="184909" cy="174751"/>
            </a:xfrm>
            <a:custGeom>
              <a:avLst/>
              <a:gdLst/>
              <a:ahLst/>
              <a:cxnLst/>
              <a:rect l="l" t="t" r="r" b="b"/>
              <a:pathLst>
                <a:path w="7063" h="6675" extrusionOk="0">
                  <a:moveTo>
                    <a:pt x="2864" y="0"/>
                  </a:moveTo>
                  <a:lnTo>
                    <a:pt x="2864" y="956"/>
                  </a:lnTo>
                  <a:lnTo>
                    <a:pt x="2700" y="956"/>
                  </a:lnTo>
                  <a:cubicBezTo>
                    <a:pt x="1725" y="956"/>
                    <a:pt x="870" y="1624"/>
                    <a:pt x="644" y="2575"/>
                  </a:cubicBezTo>
                  <a:lnTo>
                    <a:pt x="101" y="4780"/>
                  </a:lnTo>
                  <a:cubicBezTo>
                    <a:pt x="1" y="5184"/>
                    <a:pt x="183" y="5607"/>
                    <a:pt x="543" y="5813"/>
                  </a:cubicBezTo>
                  <a:cubicBezTo>
                    <a:pt x="1540" y="6387"/>
                    <a:pt x="2537" y="6674"/>
                    <a:pt x="3534" y="6674"/>
                  </a:cubicBezTo>
                  <a:cubicBezTo>
                    <a:pt x="4531" y="6674"/>
                    <a:pt x="5528" y="6387"/>
                    <a:pt x="6525" y="5813"/>
                  </a:cubicBezTo>
                  <a:cubicBezTo>
                    <a:pt x="6885" y="5607"/>
                    <a:pt x="7063" y="5184"/>
                    <a:pt x="6966" y="4780"/>
                  </a:cubicBezTo>
                  <a:lnTo>
                    <a:pt x="6683" y="3623"/>
                  </a:lnTo>
                  <a:lnTo>
                    <a:pt x="6544" y="3032"/>
                  </a:lnTo>
                  <a:lnTo>
                    <a:pt x="6433" y="2570"/>
                  </a:lnTo>
                  <a:cubicBezTo>
                    <a:pt x="6198" y="1619"/>
                    <a:pt x="5348" y="951"/>
                    <a:pt x="4372" y="951"/>
                  </a:cubicBezTo>
                  <a:lnTo>
                    <a:pt x="4214" y="951"/>
                  </a:lnTo>
                  <a:lnTo>
                    <a:pt x="4214" y="0"/>
                  </a:lnTo>
                  <a:cubicBezTo>
                    <a:pt x="4000" y="108"/>
                    <a:pt x="3768" y="162"/>
                    <a:pt x="3537" y="162"/>
                  </a:cubicBezTo>
                  <a:cubicBezTo>
                    <a:pt x="3306" y="162"/>
                    <a:pt x="3075" y="108"/>
                    <a:pt x="28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7"/>
            <p:cNvSpPr/>
            <p:nvPr/>
          </p:nvSpPr>
          <p:spPr>
            <a:xfrm>
              <a:off x="7240011" y="3986742"/>
              <a:ext cx="5917" cy="3796"/>
            </a:xfrm>
            <a:custGeom>
              <a:avLst/>
              <a:gdLst/>
              <a:ahLst/>
              <a:cxnLst/>
              <a:rect l="l" t="t" r="r" b="b"/>
              <a:pathLst>
                <a:path w="226" h="145" extrusionOk="0">
                  <a:moveTo>
                    <a:pt x="0" y="0"/>
                  </a:moveTo>
                  <a:lnTo>
                    <a:pt x="0" y="144"/>
                  </a:lnTo>
                  <a:cubicBezTo>
                    <a:pt x="77" y="130"/>
                    <a:pt x="154" y="115"/>
                    <a:pt x="226" y="91"/>
                  </a:cubicBezTo>
                  <a:cubicBezTo>
                    <a:pt x="149" y="67"/>
                    <a:pt x="72" y="34"/>
                    <a:pt x="0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7"/>
            <p:cNvSpPr/>
            <p:nvPr/>
          </p:nvSpPr>
          <p:spPr>
            <a:xfrm>
              <a:off x="7245901" y="3986611"/>
              <a:ext cx="104170" cy="174725"/>
            </a:xfrm>
            <a:custGeom>
              <a:avLst/>
              <a:gdLst/>
              <a:ahLst/>
              <a:cxnLst/>
              <a:rect l="l" t="t" r="r" b="b"/>
              <a:pathLst>
                <a:path w="3979" h="6674" extrusionOk="0">
                  <a:moveTo>
                    <a:pt x="1130" y="0"/>
                  </a:moveTo>
                  <a:cubicBezTo>
                    <a:pt x="918" y="111"/>
                    <a:pt x="688" y="168"/>
                    <a:pt x="452" y="168"/>
                  </a:cubicBezTo>
                  <a:cubicBezTo>
                    <a:pt x="380" y="168"/>
                    <a:pt x="303" y="164"/>
                    <a:pt x="231" y="149"/>
                  </a:cubicBezTo>
                  <a:lnTo>
                    <a:pt x="231" y="956"/>
                  </a:lnTo>
                  <a:lnTo>
                    <a:pt x="390" y="956"/>
                  </a:lnTo>
                  <a:cubicBezTo>
                    <a:pt x="1370" y="956"/>
                    <a:pt x="2220" y="1624"/>
                    <a:pt x="2451" y="2575"/>
                  </a:cubicBezTo>
                  <a:lnTo>
                    <a:pt x="2561" y="3032"/>
                  </a:lnTo>
                  <a:lnTo>
                    <a:pt x="2705" y="3623"/>
                  </a:lnTo>
                  <a:lnTo>
                    <a:pt x="2989" y="4780"/>
                  </a:lnTo>
                  <a:cubicBezTo>
                    <a:pt x="3085" y="5189"/>
                    <a:pt x="2902" y="5607"/>
                    <a:pt x="2547" y="5813"/>
                  </a:cubicBezTo>
                  <a:cubicBezTo>
                    <a:pt x="1697" y="6303"/>
                    <a:pt x="851" y="6587"/>
                    <a:pt x="1" y="6654"/>
                  </a:cubicBezTo>
                  <a:cubicBezTo>
                    <a:pt x="153" y="6667"/>
                    <a:pt x="306" y="6674"/>
                    <a:pt x="458" y="6674"/>
                  </a:cubicBezTo>
                  <a:cubicBezTo>
                    <a:pt x="1453" y="6674"/>
                    <a:pt x="2445" y="6388"/>
                    <a:pt x="3441" y="5813"/>
                  </a:cubicBezTo>
                  <a:cubicBezTo>
                    <a:pt x="3801" y="5607"/>
                    <a:pt x="3979" y="5184"/>
                    <a:pt x="3882" y="4780"/>
                  </a:cubicBezTo>
                  <a:lnTo>
                    <a:pt x="3599" y="3623"/>
                  </a:lnTo>
                  <a:lnTo>
                    <a:pt x="3460" y="3032"/>
                  </a:lnTo>
                  <a:lnTo>
                    <a:pt x="3349" y="2575"/>
                  </a:lnTo>
                  <a:cubicBezTo>
                    <a:pt x="3119" y="1624"/>
                    <a:pt x="2264" y="956"/>
                    <a:pt x="1288" y="956"/>
                  </a:cubicBezTo>
                  <a:lnTo>
                    <a:pt x="1130" y="95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7"/>
            <p:cNvSpPr/>
            <p:nvPr/>
          </p:nvSpPr>
          <p:spPr>
            <a:xfrm>
              <a:off x="7224277" y="3986611"/>
              <a:ext cx="65188" cy="82650"/>
            </a:xfrm>
            <a:custGeom>
              <a:avLst/>
              <a:gdLst/>
              <a:ahLst/>
              <a:cxnLst/>
              <a:rect l="l" t="t" r="r" b="b"/>
              <a:pathLst>
                <a:path w="2490" h="3157" extrusionOk="0">
                  <a:moveTo>
                    <a:pt x="606" y="0"/>
                  </a:moveTo>
                  <a:lnTo>
                    <a:pt x="606" y="956"/>
                  </a:lnTo>
                  <a:lnTo>
                    <a:pt x="442" y="956"/>
                  </a:lnTo>
                  <a:cubicBezTo>
                    <a:pt x="294" y="956"/>
                    <a:pt x="149" y="971"/>
                    <a:pt x="1" y="1004"/>
                  </a:cubicBezTo>
                  <a:lnTo>
                    <a:pt x="58" y="1052"/>
                  </a:lnTo>
                  <a:lnTo>
                    <a:pt x="1274" y="3157"/>
                  </a:lnTo>
                  <a:lnTo>
                    <a:pt x="2489" y="1052"/>
                  </a:lnTo>
                  <a:lnTo>
                    <a:pt x="2489" y="990"/>
                  </a:lnTo>
                  <a:cubicBezTo>
                    <a:pt x="2364" y="966"/>
                    <a:pt x="2239" y="956"/>
                    <a:pt x="2114" y="956"/>
                  </a:cubicBezTo>
                  <a:lnTo>
                    <a:pt x="1956" y="956"/>
                  </a:lnTo>
                  <a:lnTo>
                    <a:pt x="1956" y="0"/>
                  </a:lnTo>
                  <a:cubicBezTo>
                    <a:pt x="1742" y="108"/>
                    <a:pt x="1510" y="162"/>
                    <a:pt x="1279" y="162"/>
                  </a:cubicBezTo>
                  <a:cubicBezTo>
                    <a:pt x="1048" y="162"/>
                    <a:pt x="817" y="108"/>
                    <a:pt x="606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7"/>
            <p:cNvSpPr/>
            <p:nvPr/>
          </p:nvSpPr>
          <p:spPr>
            <a:xfrm>
              <a:off x="7239880" y="3986742"/>
              <a:ext cx="35369" cy="17253"/>
            </a:xfrm>
            <a:custGeom>
              <a:avLst/>
              <a:gdLst/>
              <a:ahLst/>
              <a:cxnLst/>
              <a:rect l="l" t="t" r="r" b="b"/>
              <a:pathLst>
                <a:path w="1351" h="659" extrusionOk="0">
                  <a:moveTo>
                    <a:pt x="0" y="0"/>
                  </a:moveTo>
                  <a:lnTo>
                    <a:pt x="0" y="514"/>
                  </a:lnTo>
                  <a:cubicBezTo>
                    <a:pt x="216" y="610"/>
                    <a:pt x="447" y="658"/>
                    <a:pt x="677" y="658"/>
                  </a:cubicBezTo>
                  <a:cubicBezTo>
                    <a:pt x="907" y="658"/>
                    <a:pt x="1136" y="610"/>
                    <a:pt x="1350" y="514"/>
                  </a:cubicBezTo>
                  <a:lnTo>
                    <a:pt x="1350" y="0"/>
                  </a:lnTo>
                  <a:cubicBezTo>
                    <a:pt x="1144" y="106"/>
                    <a:pt x="913" y="163"/>
                    <a:pt x="678" y="163"/>
                  </a:cubicBezTo>
                  <a:cubicBezTo>
                    <a:pt x="442" y="163"/>
                    <a:pt x="212" y="106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7"/>
            <p:cNvSpPr/>
            <p:nvPr/>
          </p:nvSpPr>
          <p:spPr>
            <a:xfrm>
              <a:off x="7213962" y="3888515"/>
              <a:ext cx="87441" cy="99379"/>
            </a:xfrm>
            <a:custGeom>
              <a:avLst/>
              <a:gdLst/>
              <a:ahLst/>
              <a:cxnLst/>
              <a:rect l="l" t="t" r="r" b="b"/>
              <a:pathLst>
                <a:path w="3340" h="3796" extrusionOk="0">
                  <a:moveTo>
                    <a:pt x="2292" y="0"/>
                  </a:moveTo>
                  <a:cubicBezTo>
                    <a:pt x="1615" y="457"/>
                    <a:pt x="817" y="706"/>
                    <a:pt x="1" y="716"/>
                  </a:cubicBezTo>
                  <a:lnTo>
                    <a:pt x="1" y="2104"/>
                  </a:lnTo>
                  <a:lnTo>
                    <a:pt x="1" y="2157"/>
                  </a:lnTo>
                  <a:cubicBezTo>
                    <a:pt x="15" y="3065"/>
                    <a:pt x="760" y="3795"/>
                    <a:pt x="1668" y="3795"/>
                  </a:cubicBezTo>
                  <a:cubicBezTo>
                    <a:pt x="2580" y="3795"/>
                    <a:pt x="3320" y="3065"/>
                    <a:pt x="3339" y="2157"/>
                  </a:cubicBezTo>
                  <a:lnTo>
                    <a:pt x="3339" y="716"/>
                  </a:lnTo>
                  <a:cubicBezTo>
                    <a:pt x="2753" y="476"/>
                    <a:pt x="2292" y="0"/>
                    <a:pt x="2292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7"/>
            <p:cNvSpPr/>
            <p:nvPr/>
          </p:nvSpPr>
          <p:spPr>
            <a:xfrm>
              <a:off x="7260248" y="3888619"/>
              <a:ext cx="41286" cy="99903"/>
            </a:xfrm>
            <a:custGeom>
              <a:avLst/>
              <a:gdLst/>
              <a:ahLst/>
              <a:cxnLst/>
              <a:rect l="l" t="t" r="r" b="b"/>
              <a:pathLst>
                <a:path w="1577" h="3816" extrusionOk="0">
                  <a:moveTo>
                    <a:pt x="524" y="1"/>
                  </a:moveTo>
                  <a:cubicBezTo>
                    <a:pt x="361" y="116"/>
                    <a:pt x="183" y="217"/>
                    <a:pt x="0" y="299"/>
                  </a:cubicBezTo>
                  <a:cubicBezTo>
                    <a:pt x="270" y="544"/>
                    <a:pt x="582" y="741"/>
                    <a:pt x="913" y="885"/>
                  </a:cubicBezTo>
                  <a:lnTo>
                    <a:pt x="913" y="2326"/>
                  </a:lnTo>
                  <a:cubicBezTo>
                    <a:pt x="913" y="2955"/>
                    <a:pt x="563" y="3532"/>
                    <a:pt x="0" y="3815"/>
                  </a:cubicBezTo>
                  <a:cubicBezTo>
                    <a:pt x="884" y="3767"/>
                    <a:pt x="1571" y="3037"/>
                    <a:pt x="1576" y="2153"/>
                  </a:cubicBezTo>
                  <a:lnTo>
                    <a:pt x="1576" y="712"/>
                  </a:lnTo>
                  <a:cubicBezTo>
                    <a:pt x="981" y="472"/>
                    <a:pt x="524" y="1"/>
                    <a:pt x="52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7"/>
            <p:cNvSpPr/>
            <p:nvPr/>
          </p:nvSpPr>
          <p:spPr>
            <a:xfrm>
              <a:off x="7159769" y="3826599"/>
              <a:ext cx="195722" cy="339816"/>
            </a:xfrm>
            <a:custGeom>
              <a:avLst/>
              <a:gdLst/>
              <a:ahLst/>
              <a:cxnLst/>
              <a:rect l="l" t="t" r="r" b="b"/>
              <a:pathLst>
                <a:path w="7476" h="12980" extrusionOk="0">
                  <a:moveTo>
                    <a:pt x="3732" y="378"/>
                  </a:moveTo>
                  <a:cubicBezTo>
                    <a:pt x="4286" y="378"/>
                    <a:pt x="4840" y="472"/>
                    <a:pt x="5369" y="659"/>
                  </a:cubicBezTo>
                  <a:lnTo>
                    <a:pt x="5369" y="659"/>
                  </a:lnTo>
                  <a:lnTo>
                    <a:pt x="5131" y="1289"/>
                  </a:lnTo>
                  <a:lnTo>
                    <a:pt x="4915" y="1842"/>
                  </a:lnTo>
                  <a:cubicBezTo>
                    <a:pt x="4533" y="1709"/>
                    <a:pt x="4134" y="1643"/>
                    <a:pt x="3735" y="1643"/>
                  </a:cubicBezTo>
                  <a:cubicBezTo>
                    <a:pt x="3336" y="1643"/>
                    <a:pt x="2938" y="1709"/>
                    <a:pt x="2556" y="1842"/>
                  </a:cubicBezTo>
                  <a:lnTo>
                    <a:pt x="2104" y="655"/>
                  </a:lnTo>
                  <a:cubicBezTo>
                    <a:pt x="2631" y="471"/>
                    <a:pt x="3182" y="378"/>
                    <a:pt x="3732" y="378"/>
                  </a:cubicBezTo>
                  <a:close/>
                  <a:moveTo>
                    <a:pt x="2075" y="1649"/>
                  </a:moveTo>
                  <a:cubicBezTo>
                    <a:pt x="2282" y="2144"/>
                    <a:pt x="2239" y="2211"/>
                    <a:pt x="2392" y="2259"/>
                  </a:cubicBezTo>
                  <a:cubicBezTo>
                    <a:pt x="2407" y="2269"/>
                    <a:pt x="2426" y="2274"/>
                    <a:pt x="2445" y="2279"/>
                  </a:cubicBezTo>
                  <a:cubicBezTo>
                    <a:pt x="2465" y="2279"/>
                    <a:pt x="2489" y="2274"/>
                    <a:pt x="2508" y="2264"/>
                  </a:cubicBezTo>
                  <a:cubicBezTo>
                    <a:pt x="2902" y="2108"/>
                    <a:pt x="3317" y="2030"/>
                    <a:pt x="3733" y="2030"/>
                  </a:cubicBezTo>
                  <a:cubicBezTo>
                    <a:pt x="4148" y="2030"/>
                    <a:pt x="4564" y="2108"/>
                    <a:pt x="4958" y="2264"/>
                  </a:cubicBezTo>
                  <a:cubicBezTo>
                    <a:pt x="4979" y="2274"/>
                    <a:pt x="5003" y="2279"/>
                    <a:pt x="5028" y="2279"/>
                  </a:cubicBezTo>
                  <a:cubicBezTo>
                    <a:pt x="5053" y="2279"/>
                    <a:pt x="5078" y="2274"/>
                    <a:pt x="5102" y="2264"/>
                  </a:cubicBezTo>
                  <a:cubicBezTo>
                    <a:pt x="5145" y="2245"/>
                    <a:pt x="5184" y="2207"/>
                    <a:pt x="5203" y="2159"/>
                  </a:cubicBezTo>
                  <a:lnTo>
                    <a:pt x="5395" y="1654"/>
                  </a:lnTo>
                  <a:cubicBezTo>
                    <a:pt x="5943" y="2058"/>
                    <a:pt x="6269" y="2701"/>
                    <a:pt x="6269" y="3384"/>
                  </a:cubicBezTo>
                  <a:cubicBezTo>
                    <a:pt x="6269" y="3859"/>
                    <a:pt x="6255" y="4772"/>
                    <a:pt x="6212" y="5185"/>
                  </a:cubicBezTo>
                  <a:cubicBezTo>
                    <a:pt x="6159" y="5686"/>
                    <a:pt x="5741" y="6074"/>
                    <a:pt x="5236" y="6074"/>
                  </a:cubicBezTo>
                  <a:cubicBezTo>
                    <a:pt x="5233" y="6074"/>
                    <a:pt x="5230" y="6074"/>
                    <a:pt x="5227" y="6074"/>
                  </a:cubicBezTo>
                  <a:lnTo>
                    <a:pt x="4756" y="6074"/>
                  </a:lnTo>
                  <a:cubicBezTo>
                    <a:pt x="5280" y="5733"/>
                    <a:pt x="5592" y="5151"/>
                    <a:pt x="5592" y="4527"/>
                  </a:cubicBezTo>
                  <a:lnTo>
                    <a:pt x="5592" y="3086"/>
                  </a:lnTo>
                  <a:cubicBezTo>
                    <a:pt x="5582" y="3047"/>
                    <a:pt x="5568" y="3019"/>
                    <a:pt x="5549" y="2985"/>
                  </a:cubicBezTo>
                  <a:cubicBezTo>
                    <a:pt x="5530" y="2956"/>
                    <a:pt x="5501" y="2932"/>
                    <a:pt x="5477" y="2908"/>
                  </a:cubicBezTo>
                  <a:cubicBezTo>
                    <a:pt x="4934" y="2687"/>
                    <a:pt x="4497" y="2245"/>
                    <a:pt x="4492" y="2235"/>
                  </a:cubicBezTo>
                  <a:cubicBezTo>
                    <a:pt x="4456" y="2199"/>
                    <a:pt x="4408" y="2181"/>
                    <a:pt x="4360" y="2181"/>
                  </a:cubicBezTo>
                  <a:cubicBezTo>
                    <a:pt x="4319" y="2181"/>
                    <a:pt x="4277" y="2194"/>
                    <a:pt x="4242" y="2221"/>
                  </a:cubicBezTo>
                  <a:cubicBezTo>
                    <a:pt x="3598" y="2653"/>
                    <a:pt x="2839" y="2889"/>
                    <a:pt x="2066" y="2894"/>
                  </a:cubicBezTo>
                  <a:cubicBezTo>
                    <a:pt x="2037" y="2894"/>
                    <a:pt x="2023" y="2913"/>
                    <a:pt x="1999" y="2922"/>
                  </a:cubicBezTo>
                  <a:cubicBezTo>
                    <a:pt x="1975" y="2927"/>
                    <a:pt x="1950" y="2937"/>
                    <a:pt x="1931" y="2951"/>
                  </a:cubicBezTo>
                  <a:cubicBezTo>
                    <a:pt x="1917" y="2970"/>
                    <a:pt x="1917" y="2999"/>
                    <a:pt x="1907" y="3019"/>
                  </a:cubicBezTo>
                  <a:cubicBezTo>
                    <a:pt x="1893" y="3038"/>
                    <a:pt x="1883" y="3062"/>
                    <a:pt x="1878" y="3086"/>
                  </a:cubicBezTo>
                  <a:lnTo>
                    <a:pt x="1878" y="3629"/>
                  </a:lnTo>
                  <a:cubicBezTo>
                    <a:pt x="1878" y="3754"/>
                    <a:pt x="1973" y="3816"/>
                    <a:pt x="2068" y="3816"/>
                  </a:cubicBezTo>
                  <a:cubicBezTo>
                    <a:pt x="2163" y="3816"/>
                    <a:pt x="2258" y="3754"/>
                    <a:pt x="2258" y="3629"/>
                  </a:cubicBezTo>
                  <a:lnTo>
                    <a:pt x="2258" y="3259"/>
                  </a:lnTo>
                  <a:cubicBezTo>
                    <a:pt x="2993" y="3220"/>
                    <a:pt x="3709" y="2999"/>
                    <a:pt x="4338" y="2615"/>
                  </a:cubicBezTo>
                  <a:cubicBezTo>
                    <a:pt x="4602" y="2850"/>
                    <a:pt x="4895" y="3047"/>
                    <a:pt x="5217" y="3201"/>
                  </a:cubicBezTo>
                  <a:lnTo>
                    <a:pt x="5217" y="4522"/>
                  </a:lnTo>
                  <a:cubicBezTo>
                    <a:pt x="5217" y="5339"/>
                    <a:pt x="4554" y="6002"/>
                    <a:pt x="3733" y="6002"/>
                  </a:cubicBezTo>
                  <a:cubicBezTo>
                    <a:pt x="2916" y="6002"/>
                    <a:pt x="2253" y="5339"/>
                    <a:pt x="2253" y="4522"/>
                  </a:cubicBezTo>
                  <a:cubicBezTo>
                    <a:pt x="2253" y="4397"/>
                    <a:pt x="2158" y="4335"/>
                    <a:pt x="2063" y="4335"/>
                  </a:cubicBezTo>
                  <a:cubicBezTo>
                    <a:pt x="1969" y="4335"/>
                    <a:pt x="1874" y="4397"/>
                    <a:pt x="1874" y="4522"/>
                  </a:cubicBezTo>
                  <a:cubicBezTo>
                    <a:pt x="1878" y="5147"/>
                    <a:pt x="2191" y="5728"/>
                    <a:pt x="2710" y="6074"/>
                  </a:cubicBezTo>
                  <a:lnTo>
                    <a:pt x="2239" y="6074"/>
                  </a:lnTo>
                  <a:cubicBezTo>
                    <a:pt x="1729" y="6074"/>
                    <a:pt x="1307" y="5685"/>
                    <a:pt x="1259" y="5180"/>
                  </a:cubicBezTo>
                  <a:cubicBezTo>
                    <a:pt x="1215" y="4767"/>
                    <a:pt x="1196" y="3850"/>
                    <a:pt x="1196" y="3379"/>
                  </a:cubicBezTo>
                  <a:cubicBezTo>
                    <a:pt x="1201" y="2697"/>
                    <a:pt x="1523" y="2053"/>
                    <a:pt x="2075" y="1649"/>
                  </a:cubicBezTo>
                  <a:close/>
                  <a:moveTo>
                    <a:pt x="4218" y="6401"/>
                  </a:moveTo>
                  <a:lnTo>
                    <a:pt x="4218" y="7073"/>
                  </a:lnTo>
                  <a:cubicBezTo>
                    <a:pt x="4218" y="7174"/>
                    <a:pt x="4304" y="7260"/>
                    <a:pt x="4410" y="7260"/>
                  </a:cubicBezTo>
                  <a:lnTo>
                    <a:pt x="4569" y="7260"/>
                  </a:lnTo>
                  <a:cubicBezTo>
                    <a:pt x="4602" y="7260"/>
                    <a:pt x="4636" y="7265"/>
                    <a:pt x="4670" y="7270"/>
                  </a:cubicBezTo>
                  <a:lnTo>
                    <a:pt x="3733" y="8889"/>
                  </a:lnTo>
                  <a:lnTo>
                    <a:pt x="2796" y="7270"/>
                  </a:lnTo>
                  <a:cubicBezTo>
                    <a:pt x="2834" y="7265"/>
                    <a:pt x="2868" y="7260"/>
                    <a:pt x="2902" y="7260"/>
                  </a:cubicBezTo>
                  <a:lnTo>
                    <a:pt x="3060" y="7260"/>
                  </a:lnTo>
                  <a:cubicBezTo>
                    <a:pt x="3166" y="7260"/>
                    <a:pt x="3252" y="7174"/>
                    <a:pt x="3252" y="7073"/>
                  </a:cubicBezTo>
                  <a:lnTo>
                    <a:pt x="3252" y="6401"/>
                  </a:lnTo>
                  <a:cubicBezTo>
                    <a:pt x="3409" y="6449"/>
                    <a:pt x="3572" y="6473"/>
                    <a:pt x="3735" y="6473"/>
                  </a:cubicBezTo>
                  <a:cubicBezTo>
                    <a:pt x="3899" y="6473"/>
                    <a:pt x="4062" y="6449"/>
                    <a:pt x="4218" y="6401"/>
                  </a:cubicBezTo>
                  <a:close/>
                  <a:moveTo>
                    <a:pt x="3738" y="0"/>
                  </a:moveTo>
                  <a:cubicBezTo>
                    <a:pt x="3088" y="0"/>
                    <a:pt x="2436" y="124"/>
                    <a:pt x="1787" y="371"/>
                  </a:cubicBezTo>
                  <a:cubicBezTo>
                    <a:pt x="1739" y="391"/>
                    <a:pt x="1705" y="424"/>
                    <a:pt x="1681" y="472"/>
                  </a:cubicBezTo>
                  <a:cubicBezTo>
                    <a:pt x="1662" y="516"/>
                    <a:pt x="1662" y="568"/>
                    <a:pt x="1681" y="616"/>
                  </a:cubicBezTo>
                  <a:lnTo>
                    <a:pt x="1941" y="1299"/>
                  </a:lnTo>
                  <a:cubicBezTo>
                    <a:pt x="1244" y="1765"/>
                    <a:pt x="822" y="2543"/>
                    <a:pt x="817" y="3379"/>
                  </a:cubicBezTo>
                  <a:cubicBezTo>
                    <a:pt x="817" y="3797"/>
                    <a:pt x="836" y="4767"/>
                    <a:pt x="879" y="5224"/>
                  </a:cubicBezTo>
                  <a:cubicBezTo>
                    <a:pt x="951" y="5922"/>
                    <a:pt x="1532" y="6453"/>
                    <a:pt x="2234" y="6453"/>
                  </a:cubicBezTo>
                  <a:cubicBezTo>
                    <a:pt x="2237" y="6453"/>
                    <a:pt x="2240" y="6453"/>
                    <a:pt x="2244" y="6453"/>
                  </a:cubicBezTo>
                  <a:lnTo>
                    <a:pt x="2873" y="6453"/>
                  </a:lnTo>
                  <a:lnTo>
                    <a:pt x="2873" y="6881"/>
                  </a:lnTo>
                  <a:cubicBezTo>
                    <a:pt x="1816" y="6891"/>
                    <a:pt x="903" y="7616"/>
                    <a:pt x="658" y="8644"/>
                  </a:cubicBezTo>
                  <a:lnTo>
                    <a:pt x="115" y="10849"/>
                  </a:lnTo>
                  <a:cubicBezTo>
                    <a:pt x="0" y="11334"/>
                    <a:pt x="216" y="11843"/>
                    <a:pt x="649" y="12093"/>
                  </a:cubicBezTo>
                  <a:cubicBezTo>
                    <a:pt x="1672" y="12684"/>
                    <a:pt x="2704" y="12980"/>
                    <a:pt x="3735" y="12980"/>
                  </a:cubicBezTo>
                  <a:cubicBezTo>
                    <a:pt x="4767" y="12980"/>
                    <a:pt x="5799" y="12684"/>
                    <a:pt x="6822" y="12093"/>
                  </a:cubicBezTo>
                  <a:cubicBezTo>
                    <a:pt x="7259" y="11843"/>
                    <a:pt x="7475" y="11339"/>
                    <a:pt x="7355" y="10849"/>
                  </a:cubicBezTo>
                  <a:lnTo>
                    <a:pt x="7144" y="9984"/>
                  </a:lnTo>
                  <a:cubicBezTo>
                    <a:pt x="7114" y="9892"/>
                    <a:pt x="7040" y="9851"/>
                    <a:pt x="6965" y="9851"/>
                  </a:cubicBezTo>
                  <a:cubicBezTo>
                    <a:pt x="6857" y="9851"/>
                    <a:pt x="6748" y="9936"/>
                    <a:pt x="6774" y="10076"/>
                  </a:cubicBezTo>
                  <a:lnTo>
                    <a:pt x="6985" y="10940"/>
                  </a:lnTo>
                  <a:cubicBezTo>
                    <a:pt x="7062" y="11262"/>
                    <a:pt x="6918" y="11598"/>
                    <a:pt x="6630" y="11762"/>
                  </a:cubicBezTo>
                  <a:cubicBezTo>
                    <a:pt x="5657" y="12324"/>
                    <a:pt x="4696" y="12605"/>
                    <a:pt x="3735" y="12605"/>
                  </a:cubicBezTo>
                  <a:cubicBezTo>
                    <a:pt x="2774" y="12605"/>
                    <a:pt x="1814" y="12324"/>
                    <a:pt x="841" y="11762"/>
                  </a:cubicBezTo>
                  <a:cubicBezTo>
                    <a:pt x="553" y="11598"/>
                    <a:pt x="408" y="11262"/>
                    <a:pt x="485" y="10940"/>
                  </a:cubicBezTo>
                  <a:lnTo>
                    <a:pt x="1023" y="8730"/>
                  </a:lnTo>
                  <a:cubicBezTo>
                    <a:pt x="1191" y="8048"/>
                    <a:pt x="1720" y="7510"/>
                    <a:pt x="2397" y="7333"/>
                  </a:cubicBezTo>
                  <a:lnTo>
                    <a:pt x="3574" y="9365"/>
                  </a:lnTo>
                  <a:cubicBezTo>
                    <a:pt x="3610" y="9427"/>
                    <a:pt x="3674" y="9458"/>
                    <a:pt x="3738" y="9458"/>
                  </a:cubicBezTo>
                  <a:cubicBezTo>
                    <a:pt x="3801" y="9458"/>
                    <a:pt x="3865" y="9427"/>
                    <a:pt x="3901" y="9365"/>
                  </a:cubicBezTo>
                  <a:lnTo>
                    <a:pt x="5078" y="7333"/>
                  </a:lnTo>
                  <a:cubicBezTo>
                    <a:pt x="5755" y="7510"/>
                    <a:pt x="6284" y="8048"/>
                    <a:pt x="6452" y="8730"/>
                  </a:cubicBezTo>
                  <a:lnTo>
                    <a:pt x="6562" y="9192"/>
                  </a:lnTo>
                  <a:cubicBezTo>
                    <a:pt x="6590" y="9286"/>
                    <a:pt x="6664" y="9327"/>
                    <a:pt x="6738" y="9327"/>
                  </a:cubicBezTo>
                  <a:cubicBezTo>
                    <a:pt x="6847" y="9327"/>
                    <a:pt x="6958" y="9240"/>
                    <a:pt x="6932" y="9100"/>
                  </a:cubicBezTo>
                  <a:lnTo>
                    <a:pt x="6822" y="8644"/>
                  </a:lnTo>
                  <a:cubicBezTo>
                    <a:pt x="6572" y="7616"/>
                    <a:pt x="5659" y="6891"/>
                    <a:pt x="4602" y="6881"/>
                  </a:cubicBezTo>
                  <a:lnTo>
                    <a:pt x="4602" y="6453"/>
                  </a:lnTo>
                  <a:lnTo>
                    <a:pt x="5232" y="6453"/>
                  </a:lnTo>
                  <a:cubicBezTo>
                    <a:pt x="5235" y="6453"/>
                    <a:pt x="5238" y="6453"/>
                    <a:pt x="5241" y="6453"/>
                  </a:cubicBezTo>
                  <a:cubicBezTo>
                    <a:pt x="5943" y="6453"/>
                    <a:pt x="6524" y="5922"/>
                    <a:pt x="6596" y="5224"/>
                  </a:cubicBezTo>
                  <a:cubicBezTo>
                    <a:pt x="6639" y="4767"/>
                    <a:pt x="6658" y="3792"/>
                    <a:pt x="6654" y="3379"/>
                  </a:cubicBezTo>
                  <a:cubicBezTo>
                    <a:pt x="6649" y="2543"/>
                    <a:pt x="6226" y="1765"/>
                    <a:pt x="5530" y="1299"/>
                  </a:cubicBezTo>
                  <a:lnTo>
                    <a:pt x="5789" y="616"/>
                  </a:lnTo>
                  <a:cubicBezTo>
                    <a:pt x="5827" y="520"/>
                    <a:pt x="5779" y="410"/>
                    <a:pt x="5678" y="371"/>
                  </a:cubicBezTo>
                  <a:cubicBezTo>
                    <a:pt x="5037" y="124"/>
                    <a:pt x="4389" y="0"/>
                    <a:pt x="37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63" name="Google Shape;17963;p87"/>
          <p:cNvGrpSpPr/>
          <p:nvPr/>
        </p:nvGrpSpPr>
        <p:grpSpPr>
          <a:xfrm>
            <a:off x="4959157" y="2908885"/>
            <a:ext cx="191454" cy="369531"/>
            <a:chOff x="4959157" y="2908885"/>
            <a:chExt cx="191454" cy="369531"/>
          </a:xfrm>
        </p:grpSpPr>
        <p:sp>
          <p:nvSpPr>
            <p:cNvPr id="17964" name="Google Shape;17964;p87"/>
            <p:cNvSpPr/>
            <p:nvPr/>
          </p:nvSpPr>
          <p:spPr>
            <a:xfrm>
              <a:off x="4989473" y="2947867"/>
              <a:ext cx="130952" cy="325287"/>
            </a:xfrm>
            <a:custGeom>
              <a:avLst/>
              <a:gdLst/>
              <a:ahLst/>
              <a:cxnLst/>
              <a:rect l="l" t="t" r="r" b="b"/>
              <a:pathLst>
                <a:path w="5002" h="12425" extrusionOk="0">
                  <a:moveTo>
                    <a:pt x="24" y="1"/>
                  </a:moveTo>
                  <a:lnTo>
                    <a:pt x="24" y="9907"/>
                  </a:lnTo>
                  <a:cubicBezTo>
                    <a:pt x="0" y="11290"/>
                    <a:pt x="1120" y="12424"/>
                    <a:pt x="2503" y="12424"/>
                  </a:cubicBezTo>
                  <a:cubicBezTo>
                    <a:pt x="3887" y="12424"/>
                    <a:pt x="5001" y="11290"/>
                    <a:pt x="4982" y="9907"/>
                  </a:cubicBezTo>
                  <a:lnTo>
                    <a:pt x="4982" y="9907"/>
                  </a:lnTo>
                  <a:lnTo>
                    <a:pt x="498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7"/>
            <p:cNvSpPr/>
            <p:nvPr/>
          </p:nvSpPr>
          <p:spPr>
            <a:xfrm>
              <a:off x="5040289" y="2947632"/>
              <a:ext cx="79509" cy="324370"/>
            </a:xfrm>
            <a:custGeom>
              <a:avLst/>
              <a:gdLst/>
              <a:ahLst/>
              <a:cxnLst/>
              <a:rect l="l" t="t" r="r" b="b"/>
              <a:pathLst>
                <a:path w="3037" h="12390" extrusionOk="0">
                  <a:moveTo>
                    <a:pt x="3036" y="0"/>
                  </a:moveTo>
                  <a:lnTo>
                    <a:pt x="1922" y="5"/>
                  </a:lnTo>
                  <a:lnTo>
                    <a:pt x="1922" y="9916"/>
                  </a:lnTo>
                  <a:cubicBezTo>
                    <a:pt x="1922" y="11069"/>
                    <a:pt x="1124" y="12068"/>
                    <a:pt x="0" y="12327"/>
                  </a:cubicBezTo>
                  <a:cubicBezTo>
                    <a:pt x="183" y="12371"/>
                    <a:pt x="370" y="12390"/>
                    <a:pt x="557" y="12390"/>
                  </a:cubicBezTo>
                  <a:cubicBezTo>
                    <a:pt x="1927" y="12390"/>
                    <a:pt x="3036" y="11280"/>
                    <a:pt x="3036" y="9911"/>
                  </a:cubicBezTo>
                  <a:lnTo>
                    <a:pt x="3036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7"/>
            <p:cNvSpPr/>
            <p:nvPr/>
          </p:nvSpPr>
          <p:spPr>
            <a:xfrm>
              <a:off x="4989971" y="3065703"/>
              <a:ext cx="129827" cy="206298"/>
            </a:xfrm>
            <a:custGeom>
              <a:avLst/>
              <a:gdLst/>
              <a:ahLst/>
              <a:cxnLst/>
              <a:rect l="l" t="t" r="r" b="b"/>
              <a:pathLst>
                <a:path w="4959" h="7880" extrusionOk="0">
                  <a:moveTo>
                    <a:pt x="1264" y="1"/>
                  </a:moveTo>
                  <a:cubicBezTo>
                    <a:pt x="530" y="1"/>
                    <a:pt x="0" y="342"/>
                    <a:pt x="0" y="342"/>
                  </a:cubicBezTo>
                  <a:lnTo>
                    <a:pt x="0" y="5411"/>
                  </a:lnTo>
                  <a:cubicBezTo>
                    <a:pt x="5" y="6775"/>
                    <a:pt x="1110" y="7880"/>
                    <a:pt x="2479" y="7880"/>
                  </a:cubicBezTo>
                  <a:cubicBezTo>
                    <a:pt x="3849" y="7880"/>
                    <a:pt x="4958" y="6770"/>
                    <a:pt x="4958" y="5406"/>
                  </a:cubicBezTo>
                  <a:lnTo>
                    <a:pt x="4958" y="169"/>
                  </a:lnTo>
                  <a:cubicBezTo>
                    <a:pt x="4958" y="169"/>
                    <a:pt x="4357" y="644"/>
                    <a:pt x="3548" y="644"/>
                  </a:cubicBezTo>
                  <a:cubicBezTo>
                    <a:pt x="3218" y="644"/>
                    <a:pt x="2853" y="565"/>
                    <a:pt x="2479" y="342"/>
                  </a:cubicBezTo>
                  <a:cubicBezTo>
                    <a:pt x="2050" y="86"/>
                    <a:pt x="1632" y="1"/>
                    <a:pt x="12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7"/>
            <p:cNvSpPr/>
            <p:nvPr/>
          </p:nvSpPr>
          <p:spPr>
            <a:xfrm>
              <a:off x="5040289" y="3069997"/>
              <a:ext cx="79378" cy="202005"/>
            </a:xfrm>
            <a:custGeom>
              <a:avLst/>
              <a:gdLst/>
              <a:ahLst/>
              <a:cxnLst/>
              <a:rect l="l" t="t" r="r" b="b"/>
              <a:pathLst>
                <a:path w="3032" h="7716" extrusionOk="0">
                  <a:moveTo>
                    <a:pt x="3031" y="1"/>
                  </a:moveTo>
                  <a:cubicBezTo>
                    <a:pt x="2705" y="241"/>
                    <a:pt x="2320" y="395"/>
                    <a:pt x="1917" y="452"/>
                  </a:cubicBezTo>
                  <a:lnTo>
                    <a:pt x="1917" y="5242"/>
                  </a:lnTo>
                  <a:lnTo>
                    <a:pt x="1922" y="5242"/>
                  </a:lnTo>
                  <a:cubicBezTo>
                    <a:pt x="1922" y="6395"/>
                    <a:pt x="1124" y="7394"/>
                    <a:pt x="0" y="7653"/>
                  </a:cubicBezTo>
                  <a:cubicBezTo>
                    <a:pt x="19" y="7658"/>
                    <a:pt x="39" y="7663"/>
                    <a:pt x="58" y="7668"/>
                  </a:cubicBezTo>
                  <a:cubicBezTo>
                    <a:pt x="63" y="7673"/>
                    <a:pt x="72" y="7673"/>
                    <a:pt x="77" y="7673"/>
                  </a:cubicBezTo>
                  <a:lnTo>
                    <a:pt x="125" y="7682"/>
                  </a:lnTo>
                  <a:lnTo>
                    <a:pt x="149" y="7682"/>
                  </a:lnTo>
                  <a:cubicBezTo>
                    <a:pt x="159" y="7687"/>
                    <a:pt x="173" y="7687"/>
                    <a:pt x="192" y="7692"/>
                  </a:cubicBezTo>
                  <a:lnTo>
                    <a:pt x="216" y="7692"/>
                  </a:lnTo>
                  <a:cubicBezTo>
                    <a:pt x="231" y="7697"/>
                    <a:pt x="245" y="7697"/>
                    <a:pt x="255" y="7697"/>
                  </a:cubicBezTo>
                  <a:cubicBezTo>
                    <a:pt x="269" y="7701"/>
                    <a:pt x="274" y="7701"/>
                    <a:pt x="284" y="7701"/>
                  </a:cubicBezTo>
                  <a:cubicBezTo>
                    <a:pt x="298" y="7706"/>
                    <a:pt x="308" y="7706"/>
                    <a:pt x="322" y="7706"/>
                  </a:cubicBezTo>
                  <a:lnTo>
                    <a:pt x="351" y="7706"/>
                  </a:lnTo>
                  <a:cubicBezTo>
                    <a:pt x="365" y="7711"/>
                    <a:pt x="380" y="7711"/>
                    <a:pt x="394" y="7711"/>
                  </a:cubicBezTo>
                  <a:lnTo>
                    <a:pt x="418" y="7711"/>
                  </a:lnTo>
                  <a:cubicBezTo>
                    <a:pt x="437" y="7711"/>
                    <a:pt x="452" y="7716"/>
                    <a:pt x="466" y="7716"/>
                  </a:cubicBezTo>
                  <a:lnTo>
                    <a:pt x="557" y="7716"/>
                  </a:lnTo>
                  <a:cubicBezTo>
                    <a:pt x="1927" y="7716"/>
                    <a:pt x="3031" y="6606"/>
                    <a:pt x="3031" y="5237"/>
                  </a:cubicBezTo>
                  <a:lnTo>
                    <a:pt x="3031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7"/>
            <p:cNvSpPr/>
            <p:nvPr/>
          </p:nvSpPr>
          <p:spPr>
            <a:xfrm>
              <a:off x="5012852" y="3097172"/>
              <a:ext cx="19164" cy="16389"/>
            </a:xfrm>
            <a:custGeom>
              <a:avLst/>
              <a:gdLst/>
              <a:ahLst/>
              <a:cxnLst/>
              <a:rect l="l" t="t" r="r" b="b"/>
              <a:pathLst>
                <a:path w="732" h="626" extrusionOk="0">
                  <a:moveTo>
                    <a:pt x="419" y="0"/>
                  </a:moveTo>
                  <a:cubicBezTo>
                    <a:pt x="140" y="0"/>
                    <a:pt x="1" y="337"/>
                    <a:pt x="198" y="534"/>
                  </a:cubicBezTo>
                  <a:cubicBezTo>
                    <a:pt x="262" y="597"/>
                    <a:pt x="340" y="626"/>
                    <a:pt x="417" y="626"/>
                  </a:cubicBezTo>
                  <a:cubicBezTo>
                    <a:pt x="577" y="626"/>
                    <a:pt x="731" y="501"/>
                    <a:pt x="731" y="313"/>
                  </a:cubicBezTo>
                  <a:cubicBezTo>
                    <a:pt x="731" y="140"/>
                    <a:pt x="592" y="0"/>
                    <a:pt x="419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7"/>
            <p:cNvSpPr/>
            <p:nvPr/>
          </p:nvSpPr>
          <p:spPr>
            <a:xfrm>
              <a:off x="5078381" y="3120551"/>
              <a:ext cx="16624" cy="14163"/>
            </a:xfrm>
            <a:custGeom>
              <a:avLst/>
              <a:gdLst/>
              <a:ahLst/>
              <a:cxnLst/>
              <a:rect l="l" t="t" r="r" b="b"/>
              <a:pathLst>
                <a:path w="635" h="541" extrusionOk="0">
                  <a:moveTo>
                    <a:pt x="366" y="1"/>
                  </a:moveTo>
                  <a:cubicBezTo>
                    <a:pt x="121" y="1"/>
                    <a:pt x="1" y="289"/>
                    <a:pt x="174" y="462"/>
                  </a:cubicBezTo>
                  <a:cubicBezTo>
                    <a:pt x="228" y="516"/>
                    <a:pt x="295" y="540"/>
                    <a:pt x="361" y="540"/>
                  </a:cubicBezTo>
                  <a:cubicBezTo>
                    <a:pt x="500" y="540"/>
                    <a:pt x="635" y="433"/>
                    <a:pt x="635" y="270"/>
                  </a:cubicBezTo>
                  <a:cubicBezTo>
                    <a:pt x="635" y="121"/>
                    <a:pt x="515" y="1"/>
                    <a:pt x="366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7"/>
            <p:cNvSpPr/>
            <p:nvPr/>
          </p:nvSpPr>
          <p:spPr>
            <a:xfrm>
              <a:off x="5029712" y="3222050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1" y="1"/>
                  </a:moveTo>
                  <a:cubicBezTo>
                    <a:pt x="121" y="1"/>
                    <a:pt x="1" y="294"/>
                    <a:pt x="169" y="462"/>
                  </a:cubicBezTo>
                  <a:cubicBezTo>
                    <a:pt x="225" y="518"/>
                    <a:pt x="294" y="544"/>
                    <a:pt x="362" y="544"/>
                  </a:cubicBezTo>
                  <a:cubicBezTo>
                    <a:pt x="502" y="544"/>
                    <a:pt x="635" y="436"/>
                    <a:pt x="635" y="274"/>
                  </a:cubicBezTo>
                  <a:cubicBezTo>
                    <a:pt x="635" y="121"/>
                    <a:pt x="510" y="1"/>
                    <a:pt x="361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7"/>
            <p:cNvSpPr/>
            <p:nvPr/>
          </p:nvSpPr>
          <p:spPr>
            <a:xfrm>
              <a:off x="5078381" y="3191498"/>
              <a:ext cx="16624" cy="14242"/>
            </a:xfrm>
            <a:custGeom>
              <a:avLst/>
              <a:gdLst/>
              <a:ahLst/>
              <a:cxnLst/>
              <a:rect l="l" t="t" r="r" b="b"/>
              <a:pathLst>
                <a:path w="635" h="544" extrusionOk="0">
                  <a:moveTo>
                    <a:pt x="366" y="0"/>
                  </a:moveTo>
                  <a:cubicBezTo>
                    <a:pt x="121" y="0"/>
                    <a:pt x="1" y="293"/>
                    <a:pt x="174" y="461"/>
                  </a:cubicBezTo>
                  <a:cubicBezTo>
                    <a:pt x="228" y="518"/>
                    <a:pt x="296" y="543"/>
                    <a:pt x="363" y="543"/>
                  </a:cubicBezTo>
                  <a:cubicBezTo>
                    <a:pt x="502" y="543"/>
                    <a:pt x="635" y="435"/>
                    <a:pt x="635" y="269"/>
                  </a:cubicBezTo>
                  <a:cubicBezTo>
                    <a:pt x="635" y="120"/>
                    <a:pt x="515" y="0"/>
                    <a:pt x="36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7"/>
            <p:cNvSpPr/>
            <p:nvPr/>
          </p:nvSpPr>
          <p:spPr>
            <a:xfrm>
              <a:off x="5022931" y="3152385"/>
              <a:ext cx="20002" cy="17253"/>
            </a:xfrm>
            <a:custGeom>
              <a:avLst/>
              <a:gdLst/>
              <a:ahLst/>
              <a:cxnLst/>
              <a:rect l="l" t="t" r="r" b="b"/>
              <a:pathLst>
                <a:path w="764" h="659" extrusionOk="0">
                  <a:moveTo>
                    <a:pt x="437" y="0"/>
                  </a:moveTo>
                  <a:cubicBezTo>
                    <a:pt x="144" y="0"/>
                    <a:pt x="0" y="356"/>
                    <a:pt x="207" y="562"/>
                  </a:cubicBezTo>
                  <a:cubicBezTo>
                    <a:pt x="273" y="629"/>
                    <a:pt x="355" y="659"/>
                    <a:pt x="435" y="659"/>
                  </a:cubicBezTo>
                  <a:cubicBezTo>
                    <a:pt x="603" y="659"/>
                    <a:pt x="764" y="527"/>
                    <a:pt x="764" y="332"/>
                  </a:cubicBezTo>
                  <a:cubicBezTo>
                    <a:pt x="764" y="149"/>
                    <a:pt x="615" y="0"/>
                    <a:pt x="437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7"/>
            <p:cNvSpPr/>
            <p:nvPr/>
          </p:nvSpPr>
          <p:spPr>
            <a:xfrm>
              <a:off x="4964576" y="2914304"/>
              <a:ext cx="180747" cy="33353"/>
            </a:xfrm>
            <a:custGeom>
              <a:avLst/>
              <a:gdLst/>
              <a:ahLst/>
              <a:cxnLst/>
              <a:rect l="l" t="t" r="r" b="b"/>
              <a:pathLst>
                <a:path w="6904" h="1274" extrusionOk="0">
                  <a:moveTo>
                    <a:pt x="432" y="0"/>
                  </a:moveTo>
                  <a:cubicBezTo>
                    <a:pt x="197" y="0"/>
                    <a:pt x="0" y="192"/>
                    <a:pt x="0" y="433"/>
                  </a:cubicBezTo>
                  <a:lnTo>
                    <a:pt x="0" y="846"/>
                  </a:lnTo>
                  <a:cubicBezTo>
                    <a:pt x="0" y="1081"/>
                    <a:pt x="197" y="1273"/>
                    <a:pt x="432" y="1273"/>
                  </a:cubicBezTo>
                  <a:lnTo>
                    <a:pt x="6471" y="1273"/>
                  </a:lnTo>
                  <a:cubicBezTo>
                    <a:pt x="6707" y="1273"/>
                    <a:pt x="6903" y="1081"/>
                    <a:pt x="6899" y="846"/>
                  </a:cubicBezTo>
                  <a:lnTo>
                    <a:pt x="6899" y="433"/>
                  </a:lnTo>
                  <a:cubicBezTo>
                    <a:pt x="6903" y="192"/>
                    <a:pt x="6707" y="0"/>
                    <a:pt x="6471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7"/>
            <p:cNvSpPr/>
            <p:nvPr/>
          </p:nvSpPr>
          <p:spPr>
            <a:xfrm>
              <a:off x="5102649" y="2914304"/>
              <a:ext cx="42543" cy="33353"/>
            </a:xfrm>
            <a:custGeom>
              <a:avLst/>
              <a:gdLst/>
              <a:ahLst/>
              <a:cxnLst/>
              <a:rect l="l" t="t" r="r" b="b"/>
              <a:pathLst>
                <a:path w="1625" h="1274" extrusionOk="0">
                  <a:moveTo>
                    <a:pt x="1" y="0"/>
                  </a:moveTo>
                  <a:cubicBezTo>
                    <a:pt x="241" y="0"/>
                    <a:pt x="433" y="192"/>
                    <a:pt x="433" y="433"/>
                  </a:cubicBezTo>
                  <a:lnTo>
                    <a:pt x="433" y="846"/>
                  </a:lnTo>
                  <a:cubicBezTo>
                    <a:pt x="433" y="1081"/>
                    <a:pt x="241" y="1273"/>
                    <a:pt x="1" y="1273"/>
                  </a:cubicBezTo>
                  <a:lnTo>
                    <a:pt x="1192" y="1273"/>
                  </a:lnTo>
                  <a:cubicBezTo>
                    <a:pt x="1428" y="1273"/>
                    <a:pt x="1625" y="1081"/>
                    <a:pt x="1625" y="846"/>
                  </a:cubicBezTo>
                  <a:lnTo>
                    <a:pt x="1625" y="433"/>
                  </a:lnTo>
                  <a:cubicBezTo>
                    <a:pt x="1625" y="192"/>
                    <a:pt x="1433" y="0"/>
                    <a:pt x="1192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7"/>
            <p:cNvSpPr/>
            <p:nvPr/>
          </p:nvSpPr>
          <p:spPr>
            <a:xfrm>
              <a:off x="4959157" y="2908885"/>
              <a:ext cx="191454" cy="369531"/>
            </a:xfrm>
            <a:custGeom>
              <a:avLst/>
              <a:gdLst/>
              <a:ahLst/>
              <a:cxnLst/>
              <a:rect l="l" t="t" r="r" b="b"/>
              <a:pathLst>
                <a:path w="7313" h="14115" extrusionOk="0">
                  <a:moveTo>
                    <a:pt x="2440" y="6191"/>
                  </a:moveTo>
                  <a:cubicBezTo>
                    <a:pt x="2775" y="6191"/>
                    <a:pt x="3158" y="6269"/>
                    <a:pt x="3551" y="6505"/>
                  </a:cubicBezTo>
                  <a:cubicBezTo>
                    <a:pt x="3926" y="6729"/>
                    <a:pt x="4329" y="6837"/>
                    <a:pt x="4734" y="6837"/>
                  </a:cubicBezTo>
                  <a:cubicBezTo>
                    <a:pt x="5137" y="6837"/>
                    <a:pt x="5543" y="6731"/>
                    <a:pt x="5929" y="6525"/>
                  </a:cubicBezTo>
                  <a:lnTo>
                    <a:pt x="5929" y="11391"/>
                  </a:lnTo>
                  <a:cubicBezTo>
                    <a:pt x="5953" y="12664"/>
                    <a:pt x="4929" y="13702"/>
                    <a:pt x="3656" y="13702"/>
                  </a:cubicBezTo>
                  <a:cubicBezTo>
                    <a:pt x="2388" y="13702"/>
                    <a:pt x="1365" y="12664"/>
                    <a:pt x="1384" y="11391"/>
                  </a:cubicBezTo>
                  <a:lnTo>
                    <a:pt x="1384" y="6452"/>
                  </a:lnTo>
                  <a:cubicBezTo>
                    <a:pt x="1550" y="6364"/>
                    <a:pt x="1943" y="6191"/>
                    <a:pt x="2440" y="6191"/>
                  </a:cubicBezTo>
                  <a:close/>
                  <a:moveTo>
                    <a:pt x="639" y="1"/>
                  </a:moveTo>
                  <a:cubicBezTo>
                    <a:pt x="284" y="1"/>
                    <a:pt x="0" y="289"/>
                    <a:pt x="0" y="640"/>
                  </a:cubicBezTo>
                  <a:lnTo>
                    <a:pt x="0" y="1053"/>
                  </a:lnTo>
                  <a:cubicBezTo>
                    <a:pt x="0" y="1408"/>
                    <a:pt x="284" y="1692"/>
                    <a:pt x="639" y="1692"/>
                  </a:cubicBezTo>
                  <a:lnTo>
                    <a:pt x="966" y="1692"/>
                  </a:lnTo>
                  <a:lnTo>
                    <a:pt x="966" y="11391"/>
                  </a:lnTo>
                  <a:cubicBezTo>
                    <a:pt x="947" y="12890"/>
                    <a:pt x="2153" y="14115"/>
                    <a:pt x="3652" y="14115"/>
                  </a:cubicBezTo>
                  <a:cubicBezTo>
                    <a:pt x="5155" y="14115"/>
                    <a:pt x="6361" y="12890"/>
                    <a:pt x="6342" y="11391"/>
                  </a:cubicBezTo>
                  <a:lnTo>
                    <a:pt x="6342" y="4353"/>
                  </a:lnTo>
                  <a:cubicBezTo>
                    <a:pt x="6339" y="4216"/>
                    <a:pt x="6236" y="4148"/>
                    <a:pt x="6133" y="4148"/>
                  </a:cubicBezTo>
                  <a:cubicBezTo>
                    <a:pt x="6031" y="4148"/>
                    <a:pt x="5929" y="4216"/>
                    <a:pt x="5929" y="4353"/>
                  </a:cubicBezTo>
                  <a:lnTo>
                    <a:pt x="5929" y="6044"/>
                  </a:lnTo>
                  <a:cubicBezTo>
                    <a:pt x="5758" y="6158"/>
                    <a:pt x="5303" y="6420"/>
                    <a:pt x="4731" y="6420"/>
                  </a:cubicBezTo>
                  <a:cubicBezTo>
                    <a:pt x="4432" y="6420"/>
                    <a:pt x="4101" y="6348"/>
                    <a:pt x="3762" y="6145"/>
                  </a:cubicBezTo>
                  <a:cubicBezTo>
                    <a:pt x="3353" y="5897"/>
                    <a:pt x="2890" y="5771"/>
                    <a:pt x="2424" y="5771"/>
                  </a:cubicBezTo>
                  <a:cubicBezTo>
                    <a:pt x="2069" y="5771"/>
                    <a:pt x="1714" y="5844"/>
                    <a:pt x="1379" y="5991"/>
                  </a:cubicBezTo>
                  <a:lnTo>
                    <a:pt x="1379" y="1692"/>
                  </a:lnTo>
                  <a:lnTo>
                    <a:pt x="5929" y="1692"/>
                  </a:lnTo>
                  <a:lnTo>
                    <a:pt x="5929" y="3243"/>
                  </a:lnTo>
                  <a:cubicBezTo>
                    <a:pt x="5929" y="3380"/>
                    <a:pt x="6031" y="3449"/>
                    <a:pt x="6133" y="3449"/>
                  </a:cubicBezTo>
                  <a:cubicBezTo>
                    <a:pt x="6235" y="3449"/>
                    <a:pt x="6337" y="3380"/>
                    <a:pt x="6337" y="3243"/>
                  </a:cubicBezTo>
                  <a:lnTo>
                    <a:pt x="6337" y="1692"/>
                  </a:lnTo>
                  <a:lnTo>
                    <a:pt x="6669" y="1692"/>
                  </a:lnTo>
                  <a:cubicBezTo>
                    <a:pt x="7019" y="1692"/>
                    <a:pt x="7307" y="1403"/>
                    <a:pt x="7307" y="1053"/>
                  </a:cubicBezTo>
                  <a:lnTo>
                    <a:pt x="7307" y="640"/>
                  </a:lnTo>
                  <a:cubicBezTo>
                    <a:pt x="7312" y="284"/>
                    <a:pt x="7024" y="1"/>
                    <a:pt x="6673" y="1"/>
                  </a:cubicBezTo>
                  <a:lnTo>
                    <a:pt x="2287" y="1"/>
                  </a:lnTo>
                  <a:cubicBezTo>
                    <a:pt x="2018" y="1"/>
                    <a:pt x="2018" y="414"/>
                    <a:pt x="2287" y="414"/>
                  </a:cubicBezTo>
                  <a:lnTo>
                    <a:pt x="6673" y="414"/>
                  </a:lnTo>
                  <a:cubicBezTo>
                    <a:pt x="6676" y="414"/>
                    <a:pt x="6679" y="414"/>
                    <a:pt x="6682" y="414"/>
                  </a:cubicBezTo>
                  <a:cubicBezTo>
                    <a:pt x="6803" y="414"/>
                    <a:pt x="6899" y="517"/>
                    <a:pt x="6899" y="640"/>
                  </a:cubicBezTo>
                  <a:lnTo>
                    <a:pt x="6899" y="1053"/>
                  </a:lnTo>
                  <a:cubicBezTo>
                    <a:pt x="6899" y="1178"/>
                    <a:pt x="6798" y="1279"/>
                    <a:pt x="6673" y="1279"/>
                  </a:cubicBezTo>
                  <a:lnTo>
                    <a:pt x="639" y="1279"/>
                  </a:lnTo>
                  <a:cubicBezTo>
                    <a:pt x="510" y="1279"/>
                    <a:pt x="409" y="1178"/>
                    <a:pt x="409" y="1053"/>
                  </a:cubicBezTo>
                  <a:lnTo>
                    <a:pt x="409" y="640"/>
                  </a:lnTo>
                  <a:cubicBezTo>
                    <a:pt x="409" y="517"/>
                    <a:pt x="505" y="414"/>
                    <a:pt x="631" y="414"/>
                  </a:cubicBezTo>
                  <a:cubicBezTo>
                    <a:pt x="634" y="414"/>
                    <a:pt x="637" y="414"/>
                    <a:pt x="639" y="414"/>
                  </a:cubicBezTo>
                  <a:lnTo>
                    <a:pt x="1177" y="414"/>
                  </a:lnTo>
                  <a:cubicBezTo>
                    <a:pt x="1451" y="409"/>
                    <a:pt x="1451" y="1"/>
                    <a:pt x="117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6" name="Google Shape;17976;p87"/>
          <p:cNvGrpSpPr/>
          <p:nvPr/>
        </p:nvGrpSpPr>
        <p:grpSpPr>
          <a:xfrm>
            <a:off x="7994230" y="2908911"/>
            <a:ext cx="295729" cy="368379"/>
            <a:chOff x="7994230" y="2908911"/>
            <a:chExt cx="295729" cy="368379"/>
          </a:xfrm>
        </p:grpSpPr>
        <p:sp>
          <p:nvSpPr>
            <p:cNvPr id="17977" name="Google Shape;17977;p87"/>
            <p:cNvSpPr/>
            <p:nvPr/>
          </p:nvSpPr>
          <p:spPr>
            <a:xfrm>
              <a:off x="8065309" y="3160684"/>
              <a:ext cx="162892" cy="81525"/>
            </a:xfrm>
            <a:custGeom>
              <a:avLst/>
              <a:gdLst/>
              <a:ahLst/>
              <a:cxnLst/>
              <a:rect l="l" t="t" r="r" b="b"/>
              <a:pathLst>
                <a:path w="6222" h="3114" extrusionOk="0">
                  <a:moveTo>
                    <a:pt x="3113" y="0"/>
                  </a:moveTo>
                  <a:cubicBezTo>
                    <a:pt x="1393" y="0"/>
                    <a:pt x="0" y="1393"/>
                    <a:pt x="0" y="3113"/>
                  </a:cubicBezTo>
                  <a:lnTo>
                    <a:pt x="6221" y="3113"/>
                  </a:lnTo>
                  <a:cubicBezTo>
                    <a:pt x="6221" y="1393"/>
                    <a:pt x="4828" y="0"/>
                    <a:pt x="3113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7"/>
            <p:cNvSpPr/>
            <p:nvPr/>
          </p:nvSpPr>
          <p:spPr>
            <a:xfrm>
              <a:off x="8135105" y="3160684"/>
              <a:ext cx="93096" cy="81525"/>
            </a:xfrm>
            <a:custGeom>
              <a:avLst/>
              <a:gdLst/>
              <a:ahLst/>
              <a:cxnLst/>
              <a:rect l="l" t="t" r="r" b="b"/>
              <a:pathLst>
                <a:path w="3556" h="3114" extrusionOk="0">
                  <a:moveTo>
                    <a:pt x="442" y="0"/>
                  </a:moveTo>
                  <a:cubicBezTo>
                    <a:pt x="294" y="0"/>
                    <a:pt x="149" y="10"/>
                    <a:pt x="0" y="29"/>
                  </a:cubicBezTo>
                  <a:cubicBezTo>
                    <a:pt x="1538" y="250"/>
                    <a:pt x="2676" y="1562"/>
                    <a:pt x="2676" y="3113"/>
                  </a:cubicBezTo>
                  <a:lnTo>
                    <a:pt x="3555" y="3113"/>
                  </a:lnTo>
                  <a:cubicBezTo>
                    <a:pt x="3555" y="1393"/>
                    <a:pt x="2162" y="0"/>
                    <a:pt x="442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7"/>
            <p:cNvSpPr/>
            <p:nvPr/>
          </p:nvSpPr>
          <p:spPr>
            <a:xfrm>
              <a:off x="7999283" y="3132384"/>
              <a:ext cx="102023" cy="23929"/>
            </a:xfrm>
            <a:custGeom>
              <a:avLst/>
              <a:gdLst/>
              <a:ahLst/>
              <a:cxnLst/>
              <a:rect l="l" t="t" r="r" b="b"/>
              <a:pathLst>
                <a:path w="3897" h="914" extrusionOk="0">
                  <a:moveTo>
                    <a:pt x="303" y="0"/>
                  </a:moveTo>
                  <a:cubicBezTo>
                    <a:pt x="135" y="0"/>
                    <a:pt x="0" y="135"/>
                    <a:pt x="0" y="303"/>
                  </a:cubicBezTo>
                  <a:lnTo>
                    <a:pt x="0" y="615"/>
                  </a:lnTo>
                  <a:cubicBezTo>
                    <a:pt x="0" y="779"/>
                    <a:pt x="135" y="913"/>
                    <a:pt x="303" y="913"/>
                  </a:cubicBezTo>
                  <a:lnTo>
                    <a:pt x="3598" y="913"/>
                  </a:lnTo>
                  <a:cubicBezTo>
                    <a:pt x="3762" y="913"/>
                    <a:pt x="3896" y="779"/>
                    <a:pt x="3896" y="615"/>
                  </a:cubicBezTo>
                  <a:lnTo>
                    <a:pt x="3896" y="303"/>
                  </a:lnTo>
                  <a:cubicBezTo>
                    <a:pt x="3896" y="135"/>
                    <a:pt x="3762" y="0"/>
                    <a:pt x="359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7"/>
            <p:cNvSpPr/>
            <p:nvPr/>
          </p:nvSpPr>
          <p:spPr>
            <a:xfrm>
              <a:off x="8070467" y="3132384"/>
              <a:ext cx="30840" cy="23798"/>
            </a:xfrm>
            <a:custGeom>
              <a:avLst/>
              <a:gdLst/>
              <a:ahLst/>
              <a:cxnLst/>
              <a:rect l="l" t="t" r="r" b="b"/>
              <a:pathLst>
                <a:path w="1178" h="909" extrusionOk="0">
                  <a:moveTo>
                    <a:pt x="0" y="0"/>
                  </a:moveTo>
                  <a:cubicBezTo>
                    <a:pt x="164" y="0"/>
                    <a:pt x="298" y="130"/>
                    <a:pt x="298" y="298"/>
                  </a:cubicBezTo>
                  <a:lnTo>
                    <a:pt x="298" y="611"/>
                  </a:lnTo>
                  <a:cubicBezTo>
                    <a:pt x="298" y="774"/>
                    <a:pt x="164" y="908"/>
                    <a:pt x="0" y="908"/>
                  </a:cubicBezTo>
                  <a:lnTo>
                    <a:pt x="879" y="908"/>
                  </a:lnTo>
                  <a:cubicBezTo>
                    <a:pt x="1043" y="908"/>
                    <a:pt x="1177" y="774"/>
                    <a:pt x="1177" y="611"/>
                  </a:cubicBezTo>
                  <a:lnTo>
                    <a:pt x="1177" y="298"/>
                  </a:lnTo>
                  <a:cubicBezTo>
                    <a:pt x="1177" y="130"/>
                    <a:pt x="1043" y="0"/>
                    <a:pt x="879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87"/>
            <p:cNvSpPr/>
            <p:nvPr/>
          </p:nvSpPr>
          <p:spPr>
            <a:xfrm>
              <a:off x="8023159" y="3156286"/>
              <a:ext cx="65947" cy="52098"/>
            </a:xfrm>
            <a:custGeom>
              <a:avLst/>
              <a:gdLst/>
              <a:ahLst/>
              <a:cxnLst/>
              <a:rect l="l" t="t" r="r" b="b"/>
              <a:pathLst>
                <a:path w="2519" h="1990" extrusionOk="0">
                  <a:moveTo>
                    <a:pt x="1" y="0"/>
                  </a:moveTo>
                  <a:cubicBezTo>
                    <a:pt x="10" y="43"/>
                    <a:pt x="30" y="87"/>
                    <a:pt x="49" y="125"/>
                  </a:cubicBezTo>
                  <a:cubicBezTo>
                    <a:pt x="486" y="899"/>
                    <a:pt x="1120" y="1542"/>
                    <a:pt x="1889" y="1989"/>
                  </a:cubicBezTo>
                  <a:cubicBezTo>
                    <a:pt x="2043" y="1653"/>
                    <a:pt x="2254" y="1345"/>
                    <a:pt x="2518" y="1086"/>
                  </a:cubicBezTo>
                  <a:cubicBezTo>
                    <a:pt x="2033" y="817"/>
                    <a:pt x="1615" y="447"/>
                    <a:pt x="1284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87"/>
            <p:cNvSpPr/>
            <p:nvPr/>
          </p:nvSpPr>
          <p:spPr>
            <a:xfrm>
              <a:off x="8126544" y="3186341"/>
              <a:ext cx="35369" cy="30264"/>
            </a:xfrm>
            <a:custGeom>
              <a:avLst/>
              <a:gdLst/>
              <a:ahLst/>
              <a:cxnLst/>
              <a:rect l="l" t="t" r="r" b="b"/>
              <a:pathLst>
                <a:path w="1351" h="1156" extrusionOk="0">
                  <a:moveTo>
                    <a:pt x="774" y="0"/>
                  </a:moveTo>
                  <a:cubicBezTo>
                    <a:pt x="260" y="0"/>
                    <a:pt x="1" y="625"/>
                    <a:pt x="366" y="985"/>
                  </a:cubicBezTo>
                  <a:cubicBezTo>
                    <a:pt x="482" y="1103"/>
                    <a:pt x="626" y="1156"/>
                    <a:pt x="768" y="1156"/>
                  </a:cubicBezTo>
                  <a:cubicBezTo>
                    <a:pt x="1065" y="1156"/>
                    <a:pt x="1351" y="925"/>
                    <a:pt x="1351" y="577"/>
                  </a:cubicBezTo>
                  <a:cubicBezTo>
                    <a:pt x="1351" y="260"/>
                    <a:pt x="1091" y="0"/>
                    <a:pt x="774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7"/>
            <p:cNvSpPr/>
            <p:nvPr/>
          </p:nvSpPr>
          <p:spPr>
            <a:xfrm>
              <a:off x="8198120" y="2986483"/>
              <a:ext cx="72597" cy="214467"/>
            </a:xfrm>
            <a:custGeom>
              <a:avLst/>
              <a:gdLst/>
              <a:ahLst/>
              <a:cxnLst/>
              <a:rect l="l" t="t" r="r" b="b"/>
              <a:pathLst>
                <a:path w="2773" h="8192" extrusionOk="0">
                  <a:moveTo>
                    <a:pt x="553" y="1"/>
                  </a:moveTo>
                  <a:lnTo>
                    <a:pt x="87" y="976"/>
                  </a:lnTo>
                  <a:cubicBezTo>
                    <a:pt x="2244" y="2571"/>
                    <a:pt x="2201" y="5818"/>
                    <a:pt x="0" y="7356"/>
                  </a:cubicBezTo>
                  <a:cubicBezTo>
                    <a:pt x="289" y="7591"/>
                    <a:pt x="534" y="7875"/>
                    <a:pt x="721" y="8192"/>
                  </a:cubicBezTo>
                  <a:cubicBezTo>
                    <a:pt x="1932" y="7303"/>
                    <a:pt x="2686" y="5919"/>
                    <a:pt x="2772" y="4416"/>
                  </a:cubicBezTo>
                  <a:lnTo>
                    <a:pt x="2763" y="3777"/>
                  </a:lnTo>
                  <a:cubicBezTo>
                    <a:pt x="2662" y="2311"/>
                    <a:pt x="1922" y="966"/>
                    <a:pt x="740" y="92"/>
                  </a:cubicBezTo>
                  <a:cubicBezTo>
                    <a:pt x="683" y="49"/>
                    <a:pt x="620" y="20"/>
                    <a:pt x="5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7"/>
            <p:cNvSpPr/>
            <p:nvPr/>
          </p:nvSpPr>
          <p:spPr>
            <a:xfrm>
              <a:off x="8208933" y="2986352"/>
              <a:ext cx="61785" cy="214467"/>
            </a:xfrm>
            <a:custGeom>
              <a:avLst/>
              <a:gdLst/>
              <a:ahLst/>
              <a:cxnLst/>
              <a:rect l="l" t="t" r="r" b="b"/>
              <a:pathLst>
                <a:path w="2360" h="8192" extrusionOk="0">
                  <a:moveTo>
                    <a:pt x="135" y="1"/>
                  </a:moveTo>
                  <a:lnTo>
                    <a:pt x="0" y="284"/>
                  </a:lnTo>
                  <a:cubicBezTo>
                    <a:pt x="515" y="717"/>
                    <a:pt x="932" y="1240"/>
                    <a:pt x="1240" y="1836"/>
                  </a:cubicBezTo>
                  <a:cubicBezTo>
                    <a:pt x="1552" y="2441"/>
                    <a:pt x="1735" y="3100"/>
                    <a:pt x="1783" y="3777"/>
                  </a:cubicBezTo>
                  <a:lnTo>
                    <a:pt x="1788" y="4416"/>
                  </a:lnTo>
                  <a:cubicBezTo>
                    <a:pt x="1716" y="5751"/>
                    <a:pt x="1110" y="7005"/>
                    <a:pt x="106" y="7894"/>
                  </a:cubicBezTo>
                  <a:cubicBezTo>
                    <a:pt x="178" y="7990"/>
                    <a:pt x="245" y="8091"/>
                    <a:pt x="308" y="8192"/>
                  </a:cubicBezTo>
                  <a:cubicBezTo>
                    <a:pt x="1523" y="7298"/>
                    <a:pt x="2273" y="5915"/>
                    <a:pt x="2359" y="4416"/>
                  </a:cubicBezTo>
                  <a:lnTo>
                    <a:pt x="2350" y="3782"/>
                  </a:lnTo>
                  <a:cubicBezTo>
                    <a:pt x="2249" y="2316"/>
                    <a:pt x="1509" y="967"/>
                    <a:pt x="327" y="92"/>
                  </a:cubicBezTo>
                  <a:cubicBezTo>
                    <a:pt x="270" y="54"/>
                    <a:pt x="202" y="20"/>
                    <a:pt x="135" y="1"/>
                  </a:cubicBez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7"/>
            <p:cNvSpPr/>
            <p:nvPr/>
          </p:nvSpPr>
          <p:spPr>
            <a:xfrm>
              <a:off x="8010226" y="3242183"/>
              <a:ext cx="272926" cy="29819"/>
            </a:xfrm>
            <a:custGeom>
              <a:avLst/>
              <a:gdLst/>
              <a:ahLst/>
              <a:cxnLst/>
              <a:rect l="l" t="t" r="r" b="b"/>
              <a:pathLst>
                <a:path w="10425" h="1139" extrusionOk="0">
                  <a:moveTo>
                    <a:pt x="452" y="0"/>
                  </a:moveTo>
                  <a:lnTo>
                    <a:pt x="0" y="1139"/>
                  </a:lnTo>
                  <a:lnTo>
                    <a:pt x="10425" y="113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7"/>
            <p:cNvSpPr/>
            <p:nvPr/>
          </p:nvSpPr>
          <p:spPr>
            <a:xfrm>
              <a:off x="8250821" y="3242183"/>
              <a:ext cx="32463" cy="29950"/>
            </a:xfrm>
            <a:custGeom>
              <a:avLst/>
              <a:gdLst/>
              <a:ahLst/>
              <a:cxnLst/>
              <a:rect l="l" t="t" r="r" b="b"/>
              <a:pathLst>
                <a:path w="1240" h="1144" extrusionOk="0">
                  <a:moveTo>
                    <a:pt x="0" y="0"/>
                  </a:moveTo>
                  <a:lnTo>
                    <a:pt x="452" y="1144"/>
                  </a:lnTo>
                  <a:lnTo>
                    <a:pt x="1240" y="1144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7"/>
            <p:cNvSpPr/>
            <p:nvPr/>
          </p:nvSpPr>
          <p:spPr>
            <a:xfrm>
              <a:off x="8195738" y="2914331"/>
              <a:ext cx="56863" cy="55292"/>
            </a:xfrm>
            <a:custGeom>
              <a:avLst/>
              <a:gdLst/>
              <a:ahLst/>
              <a:cxnLst/>
              <a:rect l="l" t="t" r="r" b="b"/>
              <a:pathLst>
                <a:path w="2172" h="2112" extrusionOk="0">
                  <a:moveTo>
                    <a:pt x="517" y="0"/>
                  </a:moveTo>
                  <a:cubicBezTo>
                    <a:pt x="438" y="0"/>
                    <a:pt x="360" y="30"/>
                    <a:pt x="303" y="91"/>
                  </a:cubicBezTo>
                  <a:lnTo>
                    <a:pt x="120" y="268"/>
                  </a:lnTo>
                  <a:cubicBezTo>
                    <a:pt x="0" y="388"/>
                    <a:pt x="0" y="581"/>
                    <a:pt x="120" y="701"/>
                  </a:cubicBezTo>
                  <a:lnTo>
                    <a:pt x="1441" y="2022"/>
                  </a:lnTo>
                  <a:cubicBezTo>
                    <a:pt x="1501" y="2082"/>
                    <a:pt x="1579" y="2112"/>
                    <a:pt x="1657" y="2112"/>
                  </a:cubicBezTo>
                  <a:cubicBezTo>
                    <a:pt x="1736" y="2112"/>
                    <a:pt x="1814" y="2082"/>
                    <a:pt x="1874" y="2022"/>
                  </a:cubicBezTo>
                  <a:lnTo>
                    <a:pt x="2056" y="1839"/>
                  </a:lnTo>
                  <a:cubicBezTo>
                    <a:pt x="2171" y="1724"/>
                    <a:pt x="2171" y="1527"/>
                    <a:pt x="2056" y="1412"/>
                  </a:cubicBezTo>
                  <a:lnTo>
                    <a:pt x="735" y="91"/>
                  </a:lnTo>
                  <a:cubicBezTo>
                    <a:pt x="675" y="30"/>
                    <a:pt x="596" y="0"/>
                    <a:pt x="51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7"/>
            <p:cNvSpPr/>
            <p:nvPr/>
          </p:nvSpPr>
          <p:spPr>
            <a:xfrm>
              <a:off x="8220504" y="2938207"/>
              <a:ext cx="32228" cy="31416"/>
            </a:xfrm>
            <a:custGeom>
              <a:avLst/>
              <a:gdLst/>
              <a:ahLst/>
              <a:cxnLst/>
              <a:rect l="l" t="t" r="r" b="b"/>
              <a:pathLst>
                <a:path w="1231" h="1200" extrusionOk="0">
                  <a:moveTo>
                    <a:pt x="611" y="0"/>
                  </a:moveTo>
                  <a:cubicBezTo>
                    <a:pt x="731" y="120"/>
                    <a:pt x="731" y="312"/>
                    <a:pt x="611" y="432"/>
                  </a:cubicBezTo>
                  <a:lnTo>
                    <a:pt x="433" y="610"/>
                  </a:lnTo>
                  <a:cubicBezTo>
                    <a:pt x="373" y="670"/>
                    <a:pt x="295" y="700"/>
                    <a:pt x="217" y="700"/>
                  </a:cubicBezTo>
                  <a:cubicBezTo>
                    <a:pt x="139" y="700"/>
                    <a:pt x="61" y="670"/>
                    <a:pt x="1" y="610"/>
                  </a:cubicBezTo>
                  <a:lnTo>
                    <a:pt x="1" y="610"/>
                  </a:lnTo>
                  <a:lnTo>
                    <a:pt x="500" y="1110"/>
                  </a:lnTo>
                  <a:cubicBezTo>
                    <a:pt x="558" y="1170"/>
                    <a:pt x="636" y="1200"/>
                    <a:pt x="714" y="1200"/>
                  </a:cubicBezTo>
                  <a:cubicBezTo>
                    <a:pt x="793" y="1200"/>
                    <a:pt x="872" y="1170"/>
                    <a:pt x="932" y="1110"/>
                  </a:cubicBezTo>
                  <a:lnTo>
                    <a:pt x="1110" y="932"/>
                  </a:lnTo>
                  <a:cubicBezTo>
                    <a:pt x="1230" y="812"/>
                    <a:pt x="1230" y="615"/>
                    <a:pt x="1110" y="50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7"/>
            <p:cNvSpPr/>
            <p:nvPr/>
          </p:nvSpPr>
          <p:spPr>
            <a:xfrm>
              <a:off x="8057377" y="3030989"/>
              <a:ext cx="78383" cy="77179"/>
            </a:xfrm>
            <a:custGeom>
              <a:avLst/>
              <a:gdLst/>
              <a:ahLst/>
              <a:cxnLst/>
              <a:rect l="l" t="t" r="r" b="b"/>
              <a:pathLst>
                <a:path w="2994" h="2948" extrusionOk="0">
                  <a:moveTo>
                    <a:pt x="601" y="0"/>
                  </a:moveTo>
                  <a:cubicBezTo>
                    <a:pt x="541" y="0"/>
                    <a:pt x="481" y="23"/>
                    <a:pt x="433" y="69"/>
                  </a:cubicBezTo>
                  <a:lnTo>
                    <a:pt x="92" y="410"/>
                  </a:lnTo>
                  <a:cubicBezTo>
                    <a:pt x="1" y="506"/>
                    <a:pt x="1" y="650"/>
                    <a:pt x="92" y="746"/>
                  </a:cubicBezTo>
                  <a:lnTo>
                    <a:pt x="2225" y="2879"/>
                  </a:lnTo>
                  <a:cubicBezTo>
                    <a:pt x="2271" y="2925"/>
                    <a:pt x="2331" y="2947"/>
                    <a:pt x="2391" y="2947"/>
                  </a:cubicBezTo>
                  <a:cubicBezTo>
                    <a:pt x="2452" y="2947"/>
                    <a:pt x="2513" y="2925"/>
                    <a:pt x="2561" y="2879"/>
                  </a:cubicBezTo>
                  <a:lnTo>
                    <a:pt x="2902" y="2538"/>
                  </a:lnTo>
                  <a:cubicBezTo>
                    <a:pt x="2994" y="2442"/>
                    <a:pt x="2994" y="2293"/>
                    <a:pt x="2902" y="2202"/>
                  </a:cubicBezTo>
                  <a:lnTo>
                    <a:pt x="769" y="69"/>
                  </a:lnTo>
                  <a:cubicBezTo>
                    <a:pt x="721" y="23"/>
                    <a:pt x="661" y="0"/>
                    <a:pt x="60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7"/>
            <p:cNvSpPr/>
            <p:nvPr/>
          </p:nvSpPr>
          <p:spPr>
            <a:xfrm>
              <a:off x="8102668" y="3075652"/>
              <a:ext cx="33092" cy="32516"/>
            </a:xfrm>
            <a:custGeom>
              <a:avLst/>
              <a:gdLst/>
              <a:ahLst/>
              <a:cxnLst/>
              <a:rect l="l" t="t" r="r" b="b"/>
              <a:pathLst>
                <a:path w="1264" h="1242" extrusionOk="0">
                  <a:moveTo>
                    <a:pt x="677" y="1"/>
                  </a:moveTo>
                  <a:cubicBezTo>
                    <a:pt x="764" y="92"/>
                    <a:pt x="764" y="241"/>
                    <a:pt x="677" y="332"/>
                  </a:cubicBezTo>
                  <a:lnTo>
                    <a:pt x="332" y="678"/>
                  </a:lnTo>
                  <a:cubicBezTo>
                    <a:pt x="286" y="721"/>
                    <a:pt x="226" y="743"/>
                    <a:pt x="166" y="743"/>
                  </a:cubicBezTo>
                  <a:cubicBezTo>
                    <a:pt x="106" y="743"/>
                    <a:pt x="46" y="721"/>
                    <a:pt x="0" y="678"/>
                  </a:cubicBezTo>
                  <a:lnTo>
                    <a:pt x="0" y="678"/>
                  </a:lnTo>
                  <a:lnTo>
                    <a:pt x="495" y="1173"/>
                  </a:lnTo>
                  <a:cubicBezTo>
                    <a:pt x="541" y="1219"/>
                    <a:pt x="601" y="1241"/>
                    <a:pt x="661" y="1241"/>
                  </a:cubicBezTo>
                  <a:cubicBezTo>
                    <a:pt x="722" y="1241"/>
                    <a:pt x="783" y="1219"/>
                    <a:pt x="831" y="1173"/>
                  </a:cubicBezTo>
                  <a:lnTo>
                    <a:pt x="1172" y="832"/>
                  </a:lnTo>
                  <a:cubicBezTo>
                    <a:pt x="1264" y="736"/>
                    <a:pt x="1264" y="592"/>
                    <a:pt x="1172" y="496"/>
                  </a:cubicBezTo>
                  <a:lnTo>
                    <a:pt x="677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7"/>
            <p:cNvSpPr/>
            <p:nvPr/>
          </p:nvSpPr>
          <p:spPr>
            <a:xfrm>
              <a:off x="8050203" y="3055546"/>
              <a:ext cx="31861" cy="31049"/>
            </a:xfrm>
            <a:custGeom>
              <a:avLst/>
              <a:gdLst/>
              <a:ahLst/>
              <a:cxnLst/>
              <a:rect l="l" t="t" r="r" b="b"/>
              <a:pathLst>
                <a:path w="1217" h="1186" extrusionOk="0">
                  <a:moveTo>
                    <a:pt x="558" y="0"/>
                  </a:moveTo>
                  <a:lnTo>
                    <a:pt x="126" y="437"/>
                  </a:lnTo>
                  <a:cubicBezTo>
                    <a:pt x="1" y="562"/>
                    <a:pt x="1" y="759"/>
                    <a:pt x="126" y="884"/>
                  </a:cubicBezTo>
                  <a:lnTo>
                    <a:pt x="332" y="1095"/>
                  </a:lnTo>
                  <a:cubicBezTo>
                    <a:pt x="395" y="1156"/>
                    <a:pt x="476" y="1186"/>
                    <a:pt x="558" y="1186"/>
                  </a:cubicBezTo>
                  <a:cubicBezTo>
                    <a:pt x="640" y="1186"/>
                    <a:pt x="721" y="1156"/>
                    <a:pt x="784" y="1095"/>
                  </a:cubicBezTo>
                  <a:lnTo>
                    <a:pt x="1216" y="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7"/>
            <p:cNvSpPr/>
            <p:nvPr/>
          </p:nvSpPr>
          <p:spPr>
            <a:xfrm>
              <a:off x="8078766" y="3084213"/>
              <a:ext cx="31835" cy="31023"/>
            </a:xfrm>
            <a:custGeom>
              <a:avLst/>
              <a:gdLst/>
              <a:ahLst/>
              <a:cxnLst/>
              <a:rect l="l" t="t" r="r" b="b"/>
              <a:pathLst>
                <a:path w="1216" h="1185" extrusionOk="0">
                  <a:moveTo>
                    <a:pt x="558" y="0"/>
                  </a:moveTo>
                  <a:lnTo>
                    <a:pt x="125" y="433"/>
                  </a:lnTo>
                  <a:cubicBezTo>
                    <a:pt x="0" y="558"/>
                    <a:pt x="0" y="755"/>
                    <a:pt x="125" y="880"/>
                  </a:cubicBezTo>
                  <a:lnTo>
                    <a:pt x="337" y="1091"/>
                  </a:lnTo>
                  <a:cubicBezTo>
                    <a:pt x="397" y="1153"/>
                    <a:pt x="477" y="1185"/>
                    <a:pt x="558" y="1185"/>
                  </a:cubicBezTo>
                  <a:cubicBezTo>
                    <a:pt x="639" y="1185"/>
                    <a:pt x="721" y="1153"/>
                    <a:pt x="783" y="1091"/>
                  </a:cubicBezTo>
                  <a:lnTo>
                    <a:pt x="1216" y="6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7"/>
            <p:cNvSpPr/>
            <p:nvPr/>
          </p:nvSpPr>
          <p:spPr>
            <a:xfrm>
              <a:off x="8172333" y="2935798"/>
              <a:ext cx="60266" cy="60162"/>
            </a:xfrm>
            <a:custGeom>
              <a:avLst/>
              <a:gdLst/>
              <a:ahLst/>
              <a:cxnLst/>
              <a:rect l="l" t="t" r="r" b="b"/>
              <a:pathLst>
                <a:path w="2302" h="2298" extrusionOk="0">
                  <a:moveTo>
                    <a:pt x="1125" y="1"/>
                  </a:moveTo>
                  <a:lnTo>
                    <a:pt x="0" y="1125"/>
                  </a:lnTo>
                  <a:lnTo>
                    <a:pt x="1177" y="2297"/>
                  </a:lnTo>
                  <a:lnTo>
                    <a:pt x="2302" y="1173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7"/>
            <p:cNvSpPr/>
            <p:nvPr/>
          </p:nvSpPr>
          <p:spPr>
            <a:xfrm>
              <a:off x="8172333" y="2953417"/>
              <a:ext cx="60266" cy="42412"/>
            </a:xfrm>
            <a:custGeom>
              <a:avLst/>
              <a:gdLst/>
              <a:ahLst/>
              <a:cxnLst/>
              <a:rect l="l" t="t" r="r" b="b"/>
              <a:pathLst>
                <a:path w="2302" h="1620" extrusionOk="0">
                  <a:moveTo>
                    <a:pt x="0" y="447"/>
                  </a:moveTo>
                  <a:lnTo>
                    <a:pt x="678" y="1124"/>
                  </a:lnTo>
                  <a:lnTo>
                    <a:pt x="679" y="1123"/>
                  </a:lnTo>
                  <a:lnTo>
                    <a:pt x="0" y="447"/>
                  </a:lnTo>
                  <a:close/>
                  <a:moveTo>
                    <a:pt x="1802" y="0"/>
                  </a:moveTo>
                  <a:lnTo>
                    <a:pt x="679" y="1123"/>
                  </a:lnTo>
                  <a:lnTo>
                    <a:pt x="1177" y="1619"/>
                  </a:lnTo>
                  <a:lnTo>
                    <a:pt x="2302" y="495"/>
                  </a:lnTo>
                  <a:lnTo>
                    <a:pt x="1802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7"/>
            <p:cNvSpPr/>
            <p:nvPr/>
          </p:nvSpPr>
          <p:spPr>
            <a:xfrm>
              <a:off x="8082536" y="2956559"/>
              <a:ext cx="127052" cy="127052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3099" y="0"/>
                  </a:moveTo>
                  <a:lnTo>
                    <a:pt x="0" y="3104"/>
                  </a:lnTo>
                  <a:lnTo>
                    <a:pt x="1749" y="4852"/>
                  </a:lnTo>
                  <a:lnTo>
                    <a:pt x="4852" y="1749"/>
                  </a:lnTo>
                  <a:lnTo>
                    <a:pt x="3099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7"/>
            <p:cNvSpPr/>
            <p:nvPr/>
          </p:nvSpPr>
          <p:spPr>
            <a:xfrm>
              <a:off x="8115365" y="2989389"/>
              <a:ext cx="94222" cy="94222"/>
            </a:xfrm>
            <a:custGeom>
              <a:avLst/>
              <a:gdLst/>
              <a:ahLst/>
              <a:cxnLst/>
              <a:rect l="l" t="t" r="r" b="b"/>
              <a:pathLst>
                <a:path w="3599" h="3599" extrusionOk="0">
                  <a:moveTo>
                    <a:pt x="3104" y="0"/>
                  </a:moveTo>
                  <a:lnTo>
                    <a:pt x="0" y="3099"/>
                  </a:lnTo>
                  <a:lnTo>
                    <a:pt x="495" y="3598"/>
                  </a:lnTo>
                  <a:lnTo>
                    <a:pt x="3598" y="495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87"/>
            <p:cNvSpPr/>
            <p:nvPr/>
          </p:nvSpPr>
          <p:spPr>
            <a:xfrm>
              <a:off x="8119266" y="3180922"/>
              <a:ext cx="47936" cy="41181"/>
            </a:xfrm>
            <a:custGeom>
              <a:avLst/>
              <a:gdLst/>
              <a:ahLst/>
              <a:cxnLst/>
              <a:rect l="l" t="t" r="r" b="b"/>
              <a:pathLst>
                <a:path w="1831" h="1573" extrusionOk="0">
                  <a:moveTo>
                    <a:pt x="1047" y="413"/>
                  </a:moveTo>
                  <a:cubicBezTo>
                    <a:pt x="1239" y="413"/>
                    <a:pt x="1422" y="560"/>
                    <a:pt x="1422" y="784"/>
                  </a:cubicBezTo>
                  <a:cubicBezTo>
                    <a:pt x="1417" y="990"/>
                    <a:pt x="1254" y="1159"/>
                    <a:pt x="1047" y="1159"/>
                  </a:cubicBezTo>
                  <a:cubicBezTo>
                    <a:pt x="716" y="1159"/>
                    <a:pt x="553" y="755"/>
                    <a:pt x="783" y="524"/>
                  </a:cubicBezTo>
                  <a:cubicBezTo>
                    <a:pt x="860" y="448"/>
                    <a:pt x="955" y="413"/>
                    <a:pt x="1047" y="413"/>
                  </a:cubicBezTo>
                  <a:close/>
                  <a:moveTo>
                    <a:pt x="1047" y="1"/>
                  </a:moveTo>
                  <a:cubicBezTo>
                    <a:pt x="351" y="1"/>
                    <a:pt x="0" y="846"/>
                    <a:pt x="495" y="1341"/>
                  </a:cubicBezTo>
                  <a:cubicBezTo>
                    <a:pt x="655" y="1501"/>
                    <a:pt x="851" y="1573"/>
                    <a:pt x="1043" y="1573"/>
                  </a:cubicBezTo>
                  <a:cubicBezTo>
                    <a:pt x="1445" y="1573"/>
                    <a:pt x="1831" y="1259"/>
                    <a:pt x="1831" y="784"/>
                  </a:cubicBezTo>
                  <a:cubicBezTo>
                    <a:pt x="1831" y="351"/>
                    <a:pt x="1480" y="1"/>
                    <a:pt x="104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87"/>
            <p:cNvSpPr/>
            <p:nvPr/>
          </p:nvSpPr>
          <p:spPr>
            <a:xfrm>
              <a:off x="7994230" y="2908911"/>
              <a:ext cx="295729" cy="368379"/>
            </a:xfrm>
            <a:custGeom>
              <a:avLst/>
              <a:gdLst/>
              <a:ahLst/>
              <a:cxnLst/>
              <a:rect l="l" t="t" r="r" b="b"/>
              <a:pathLst>
                <a:path w="11296" h="14071" extrusionOk="0">
                  <a:moveTo>
                    <a:pt x="8213" y="416"/>
                  </a:moveTo>
                  <a:cubicBezTo>
                    <a:pt x="8239" y="416"/>
                    <a:pt x="8264" y="425"/>
                    <a:pt x="8283" y="442"/>
                  </a:cubicBezTo>
                  <a:lnTo>
                    <a:pt x="9604" y="1763"/>
                  </a:lnTo>
                  <a:cubicBezTo>
                    <a:pt x="9643" y="1806"/>
                    <a:pt x="9643" y="1868"/>
                    <a:pt x="9604" y="1907"/>
                  </a:cubicBezTo>
                  <a:lnTo>
                    <a:pt x="9427" y="2085"/>
                  </a:lnTo>
                  <a:cubicBezTo>
                    <a:pt x="9405" y="2104"/>
                    <a:pt x="9380" y="2113"/>
                    <a:pt x="9354" y="2113"/>
                  </a:cubicBezTo>
                  <a:cubicBezTo>
                    <a:pt x="9329" y="2113"/>
                    <a:pt x="9304" y="2104"/>
                    <a:pt x="9282" y="2085"/>
                  </a:cubicBezTo>
                  <a:lnTo>
                    <a:pt x="7961" y="764"/>
                  </a:lnTo>
                  <a:cubicBezTo>
                    <a:pt x="7923" y="725"/>
                    <a:pt x="7923" y="663"/>
                    <a:pt x="7961" y="624"/>
                  </a:cubicBezTo>
                  <a:lnTo>
                    <a:pt x="8144" y="442"/>
                  </a:lnTo>
                  <a:cubicBezTo>
                    <a:pt x="8163" y="425"/>
                    <a:pt x="8188" y="416"/>
                    <a:pt x="8213" y="416"/>
                  </a:cubicBezTo>
                  <a:close/>
                  <a:moveTo>
                    <a:pt x="7928" y="1311"/>
                  </a:moveTo>
                  <a:lnTo>
                    <a:pt x="8812" y="2200"/>
                  </a:lnTo>
                  <a:lnTo>
                    <a:pt x="7980" y="3031"/>
                  </a:lnTo>
                  <a:lnTo>
                    <a:pt x="7092" y="2152"/>
                  </a:lnTo>
                  <a:lnTo>
                    <a:pt x="7928" y="1311"/>
                  </a:lnTo>
                  <a:close/>
                  <a:moveTo>
                    <a:pt x="2696" y="5894"/>
                  </a:moveTo>
                  <a:lnTo>
                    <a:pt x="3061" y="6259"/>
                  </a:lnTo>
                  <a:lnTo>
                    <a:pt x="2768" y="6552"/>
                  </a:lnTo>
                  <a:cubicBezTo>
                    <a:pt x="2749" y="6574"/>
                    <a:pt x="2721" y="6585"/>
                    <a:pt x="2693" y="6585"/>
                  </a:cubicBezTo>
                  <a:cubicBezTo>
                    <a:pt x="2665" y="6585"/>
                    <a:pt x="2636" y="6574"/>
                    <a:pt x="2614" y="6552"/>
                  </a:cubicBezTo>
                  <a:lnTo>
                    <a:pt x="2403" y="6341"/>
                  </a:lnTo>
                  <a:cubicBezTo>
                    <a:pt x="2360" y="6298"/>
                    <a:pt x="2360" y="6226"/>
                    <a:pt x="2403" y="6182"/>
                  </a:cubicBezTo>
                  <a:lnTo>
                    <a:pt x="2696" y="5894"/>
                  </a:lnTo>
                  <a:close/>
                  <a:moveTo>
                    <a:pt x="3022" y="4867"/>
                  </a:moveTo>
                  <a:cubicBezTo>
                    <a:pt x="3027" y="4867"/>
                    <a:pt x="3032" y="4871"/>
                    <a:pt x="3037" y="4876"/>
                  </a:cubicBezTo>
                  <a:lnTo>
                    <a:pt x="3229" y="5068"/>
                  </a:lnTo>
                  <a:cubicBezTo>
                    <a:pt x="5281" y="7119"/>
                    <a:pt x="5199" y="7018"/>
                    <a:pt x="5170" y="7052"/>
                  </a:cubicBezTo>
                  <a:lnTo>
                    <a:pt x="4824" y="7398"/>
                  </a:lnTo>
                  <a:cubicBezTo>
                    <a:pt x="4820" y="7403"/>
                    <a:pt x="4818" y="7408"/>
                    <a:pt x="4812" y="7408"/>
                  </a:cubicBezTo>
                  <a:cubicBezTo>
                    <a:pt x="4776" y="7408"/>
                    <a:pt x="4591" y="7186"/>
                    <a:pt x="2653" y="5260"/>
                  </a:cubicBezTo>
                  <a:cubicBezTo>
                    <a:pt x="2638" y="5250"/>
                    <a:pt x="2638" y="5231"/>
                    <a:pt x="2653" y="5222"/>
                  </a:cubicBezTo>
                  <a:cubicBezTo>
                    <a:pt x="2937" y="4937"/>
                    <a:pt x="2994" y="4867"/>
                    <a:pt x="3022" y="4867"/>
                  </a:cubicBezTo>
                  <a:close/>
                  <a:moveTo>
                    <a:pt x="3787" y="6985"/>
                  </a:moveTo>
                  <a:lnTo>
                    <a:pt x="4156" y="7355"/>
                  </a:lnTo>
                  <a:lnTo>
                    <a:pt x="3868" y="7643"/>
                  </a:lnTo>
                  <a:cubicBezTo>
                    <a:pt x="3844" y="7664"/>
                    <a:pt x="3815" y="7675"/>
                    <a:pt x="3787" y="7675"/>
                  </a:cubicBezTo>
                  <a:cubicBezTo>
                    <a:pt x="3759" y="7675"/>
                    <a:pt x="3731" y="7664"/>
                    <a:pt x="3710" y="7643"/>
                  </a:cubicBezTo>
                  <a:lnTo>
                    <a:pt x="3498" y="7431"/>
                  </a:lnTo>
                  <a:cubicBezTo>
                    <a:pt x="3455" y="7388"/>
                    <a:pt x="3455" y="7316"/>
                    <a:pt x="3498" y="7273"/>
                  </a:cubicBezTo>
                  <a:lnTo>
                    <a:pt x="3787" y="6985"/>
                  </a:lnTo>
                  <a:close/>
                  <a:moveTo>
                    <a:pt x="3787" y="8743"/>
                  </a:moveTo>
                  <a:cubicBezTo>
                    <a:pt x="3839" y="8743"/>
                    <a:pt x="3883" y="8781"/>
                    <a:pt x="3883" y="8834"/>
                  </a:cubicBezTo>
                  <a:lnTo>
                    <a:pt x="3883" y="9147"/>
                  </a:lnTo>
                  <a:cubicBezTo>
                    <a:pt x="3883" y="9199"/>
                    <a:pt x="3839" y="9243"/>
                    <a:pt x="3787" y="9243"/>
                  </a:cubicBezTo>
                  <a:lnTo>
                    <a:pt x="491" y="9243"/>
                  </a:lnTo>
                  <a:cubicBezTo>
                    <a:pt x="438" y="9243"/>
                    <a:pt x="395" y="9199"/>
                    <a:pt x="395" y="9147"/>
                  </a:cubicBezTo>
                  <a:lnTo>
                    <a:pt x="395" y="8834"/>
                  </a:lnTo>
                  <a:cubicBezTo>
                    <a:pt x="395" y="8781"/>
                    <a:pt x="438" y="8743"/>
                    <a:pt x="491" y="8743"/>
                  </a:cubicBezTo>
                  <a:close/>
                  <a:moveTo>
                    <a:pt x="2288" y="9656"/>
                  </a:moveTo>
                  <a:cubicBezTo>
                    <a:pt x="2571" y="10016"/>
                    <a:pt x="2917" y="10328"/>
                    <a:pt x="3301" y="10578"/>
                  </a:cubicBezTo>
                  <a:cubicBezTo>
                    <a:pt x="3263" y="10626"/>
                    <a:pt x="3234" y="10684"/>
                    <a:pt x="3196" y="10732"/>
                  </a:cubicBezTo>
                  <a:cubicBezTo>
                    <a:pt x="3128" y="10818"/>
                    <a:pt x="3061" y="10914"/>
                    <a:pt x="3003" y="11010"/>
                  </a:cubicBezTo>
                  <a:cubicBezTo>
                    <a:pt x="2970" y="11054"/>
                    <a:pt x="2941" y="11097"/>
                    <a:pt x="2912" y="11145"/>
                  </a:cubicBezTo>
                  <a:cubicBezTo>
                    <a:pt x="2321" y="10761"/>
                    <a:pt x="1822" y="10251"/>
                    <a:pt x="1447" y="9656"/>
                  </a:cubicBezTo>
                  <a:close/>
                  <a:moveTo>
                    <a:pt x="5823" y="9824"/>
                  </a:moveTo>
                  <a:cubicBezTo>
                    <a:pt x="7394" y="9824"/>
                    <a:pt x="8624" y="11087"/>
                    <a:pt x="8725" y="12524"/>
                  </a:cubicBezTo>
                  <a:lnTo>
                    <a:pt x="2927" y="12524"/>
                  </a:lnTo>
                  <a:cubicBezTo>
                    <a:pt x="3028" y="11049"/>
                    <a:pt x="4286" y="9824"/>
                    <a:pt x="5823" y="9824"/>
                  </a:cubicBezTo>
                  <a:close/>
                  <a:moveTo>
                    <a:pt x="8216" y="1"/>
                  </a:moveTo>
                  <a:cubicBezTo>
                    <a:pt x="8085" y="1"/>
                    <a:pt x="7954" y="50"/>
                    <a:pt x="7856" y="149"/>
                  </a:cubicBezTo>
                  <a:lnTo>
                    <a:pt x="7673" y="331"/>
                  </a:lnTo>
                  <a:cubicBezTo>
                    <a:pt x="7490" y="514"/>
                    <a:pt x="7476" y="812"/>
                    <a:pt x="7649" y="1013"/>
                  </a:cubicBezTo>
                  <a:lnTo>
                    <a:pt x="6808" y="1854"/>
                  </a:lnTo>
                  <a:lnTo>
                    <a:pt x="6626" y="1671"/>
                  </a:lnTo>
                  <a:cubicBezTo>
                    <a:pt x="6585" y="1633"/>
                    <a:pt x="6532" y="1614"/>
                    <a:pt x="6479" y="1614"/>
                  </a:cubicBezTo>
                  <a:cubicBezTo>
                    <a:pt x="6426" y="1614"/>
                    <a:pt x="6374" y="1633"/>
                    <a:pt x="6333" y="1671"/>
                  </a:cubicBezTo>
                  <a:lnTo>
                    <a:pt x="5021" y="2988"/>
                  </a:lnTo>
                  <a:cubicBezTo>
                    <a:pt x="4870" y="3136"/>
                    <a:pt x="5008" y="3344"/>
                    <a:pt x="5170" y="3344"/>
                  </a:cubicBezTo>
                  <a:cubicBezTo>
                    <a:pt x="5219" y="3344"/>
                    <a:pt x="5269" y="3325"/>
                    <a:pt x="5314" y="3281"/>
                  </a:cubicBezTo>
                  <a:lnTo>
                    <a:pt x="6482" y="2109"/>
                  </a:lnTo>
                  <a:lnTo>
                    <a:pt x="7942" y="3574"/>
                  </a:lnTo>
                  <a:lnTo>
                    <a:pt x="5132" y="6379"/>
                  </a:lnTo>
                  <a:lnTo>
                    <a:pt x="3671" y="4914"/>
                  </a:lnTo>
                  <a:lnTo>
                    <a:pt x="4719" y="3867"/>
                  </a:lnTo>
                  <a:cubicBezTo>
                    <a:pt x="4869" y="3716"/>
                    <a:pt x="4733" y="3509"/>
                    <a:pt x="4572" y="3509"/>
                  </a:cubicBezTo>
                  <a:cubicBezTo>
                    <a:pt x="4523" y="3509"/>
                    <a:pt x="4472" y="3528"/>
                    <a:pt x="4425" y="3574"/>
                  </a:cubicBezTo>
                  <a:lnTo>
                    <a:pt x="3378" y="4621"/>
                  </a:lnTo>
                  <a:lnTo>
                    <a:pt x="3335" y="4578"/>
                  </a:lnTo>
                  <a:cubicBezTo>
                    <a:pt x="3248" y="4491"/>
                    <a:pt x="3136" y="4448"/>
                    <a:pt x="3023" y="4448"/>
                  </a:cubicBezTo>
                  <a:cubicBezTo>
                    <a:pt x="2910" y="4448"/>
                    <a:pt x="2797" y="4491"/>
                    <a:pt x="2710" y="4578"/>
                  </a:cubicBezTo>
                  <a:lnTo>
                    <a:pt x="2369" y="4924"/>
                  </a:lnTo>
                  <a:cubicBezTo>
                    <a:pt x="2192" y="5092"/>
                    <a:pt x="2192" y="5375"/>
                    <a:pt x="2369" y="5548"/>
                  </a:cubicBezTo>
                  <a:lnTo>
                    <a:pt x="2413" y="5592"/>
                  </a:lnTo>
                  <a:cubicBezTo>
                    <a:pt x="2220" y="5808"/>
                    <a:pt x="1971" y="5928"/>
                    <a:pt x="1971" y="6250"/>
                  </a:cubicBezTo>
                  <a:cubicBezTo>
                    <a:pt x="1971" y="6389"/>
                    <a:pt x="2023" y="6519"/>
                    <a:pt x="2120" y="6620"/>
                  </a:cubicBezTo>
                  <a:cubicBezTo>
                    <a:pt x="2278" y="6745"/>
                    <a:pt x="2393" y="6985"/>
                    <a:pt x="2701" y="6985"/>
                  </a:cubicBezTo>
                  <a:cubicBezTo>
                    <a:pt x="3023" y="6985"/>
                    <a:pt x="3133" y="6730"/>
                    <a:pt x="3364" y="6543"/>
                  </a:cubicBezTo>
                  <a:lnTo>
                    <a:pt x="3503" y="6687"/>
                  </a:lnTo>
                  <a:cubicBezTo>
                    <a:pt x="3316" y="6903"/>
                    <a:pt x="3061" y="7023"/>
                    <a:pt x="3061" y="7345"/>
                  </a:cubicBezTo>
                  <a:cubicBezTo>
                    <a:pt x="3061" y="7652"/>
                    <a:pt x="3297" y="7773"/>
                    <a:pt x="3426" y="7926"/>
                  </a:cubicBezTo>
                  <a:cubicBezTo>
                    <a:pt x="3527" y="8022"/>
                    <a:pt x="3657" y="8075"/>
                    <a:pt x="3796" y="8075"/>
                  </a:cubicBezTo>
                  <a:cubicBezTo>
                    <a:pt x="4118" y="8075"/>
                    <a:pt x="4229" y="7825"/>
                    <a:pt x="4454" y="7633"/>
                  </a:cubicBezTo>
                  <a:cubicBezTo>
                    <a:pt x="4546" y="7744"/>
                    <a:pt x="4675" y="7806"/>
                    <a:pt x="4815" y="7806"/>
                  </a:cubicBezTo>
                  <a:cubicBezTo>
                    <a:pt x="4935" y="7806"/>
                    <a:pt x="5045" y="7763"/>
                    <a:pt x="5127" y="7681"/>
                  </a:cubicBezTo>
                  <a:lnTo>
                    <a:pt x="5473" y="7335"/>
                  </a:lnTo>
                  <a:cubicBezTo>
                    <a:pt x="5646" y="7162"/>
                    <a:pt x="5646" y="6884"/>
                    <a:pt x="5473" y="6711"/>
                  </a:cubicBezTo>
                  <a:lnTo>
                    <a:pt x="5430" y="6668"/>
                  </a:lnTo>
                  <a:lnTo>
                    <a:pt x="7884" y="4213"/>
                  </a:lnTo>
                  <a:lnTo>
                    <a:pt x="7884" y="4213"/>
                  </a:lnTo>
                  <a:cubicBezTo>
                    <a:pt x="9772" y="5721"/>
                    <a:pt x="9729" y="8608"/>
                    <a:pt x="7788" y="10054"/>
                  </a:cubicBezTo>
                  <a:cubicBezTo>
                    <a:pt x="7206" y="9621"/>
                    <a:pt x="6519" y="9407"/>
                    <a:pt x="5835" y="9407"/>
                  </a:cubicBezTo>
                  <a:cubicBezTo>
                    <a:pt x="5041" y="9407"/>
                    <a:pt x="4250" y="9695"/>
                    <a:pt x="3628" y="10266"/>
                  </a:cubicBezTo>
                  <a:cubicBezTo>
                    <a:pt x="3349" y="10098"/>
                    <a:pt x="3095" y="9886"/>
                    <a:pt x="2874" y="9651"/>
                  </a:cubicBezTo>
                  <a:lnTo>
                    <a:pt x="3806" y="9651"/>
                  </a:lnTo>
                  <a:cubicBezTo>
                    <a:pt x="4084" y="9651"/>
                    <a:pt x="4310" y="9420"/>
                    <a:pt x="4310" y="9142"/>
                  </a:cubicBezTo>
                  <a:lnTo>
                    <a:pt x="4310" y="8829"/>
                  </a:lnTo>
                  <a:cubicBezTo>
                    <a:pt x="4310" y="8551"/>
                    <a:pt x="4084" y="8325"/>
                    <a:pt x="3806" y="8325"/>
                  </a:cubicBezTo>
                  <a:lnTo>
                    <a:pt x="505" y="8325"/>
                  </a:lnTo>
                  <a:cubicBezTo>
                    <a:pt x="227" y="8325"/>
                    <a:pt x="1" y="8551"/>
                    <a:pt x="1" y="8829"/>
                  </a:cubicBezTo>
                  <a:lnTo>
                    <a:pt x="1" y="9142"/>
                  </a:lnTo>
                  <a:cubicBezTo>
                    <a:pt x="1" y="9420"/>
                    <a:pt x="227" y="9651"/>
                    <a:pt x="505" y="9651"/>
                  </a:cubicBezTo>
                  <a:lnTo>
                    <a:pt x="986" y="9651"/>
                  </a:lnTo>
                  <a:cubicBezTo>
                    <a:pt x="1332" y="10299"/>
                    <a:pt x="1961" y="11006"/>
                    <a:pt x="2763" y="11505"/>
                  </a:cubicBezTo>
                  <a:cubicBezTo>
                    <a:pt x="2638" y="11832"/>
                    <a:pt x="2562" y="12168"/>
                    <a:pt x="2547" y="12514"/>
                  </a:cubicBezTo>
                  <a:lnTo>
                    <a:pt x="1072" y="12514"/>
                  </a:lnTo>
                  <a:cubicBezTo>
                    <a:pt x="986" y="12514"/>
                    <a:pt x="909" y="12567"/>
                    <a:pt x="880" y="12649"/>
                  </a:cubicBezTo>
                  <a:lnTo>
                    <a:pt x="429" y="13787"/>
                  </a:lnTo>
                  <a:cubicBezTo>
                    <a:pt x="376" y="13922"/>
                    <a:pt x="477" y="14071"/>
                    <a:pt x="621" y="14071"/>
                  </a:cubicBezTo>
                  <a:lnTo>
                    <a:pt x="1759" y="14071"/>
                  </a:lnTo>
                  <a:cubicBezTo>
                    <a:pt x="2033" y="14071"/>
                    <a:pt x="2033" y="13657"/>
                    <a:pt x="1759" y="13657"/>
                  </a:cubicBezTo>
                  <a:lnTo>
                    <a:pt x="923" y="13657"/>
                  </a:lnTo>
                  <a:lnTo>
                    <a:pt x="1212" y="12932"/>
                  </a:lnTo>
                  <a:lnTo>
                    <a:pt x="10455" y="12932"/>
                  </a:lnTo>
                  <a:lnTo>
                    <a:pt x="10743" y="13657"/>
                  </a:lnTo>
                  <a:lnTo>
                    <a:pt x="2720" y="13657"/>
                  </a:lnTo>
                  <a:cubicBezTo>
                    <a:pt x="2451" y="13657"/>
                    <a:pt x="2451" y="14071"/>
                    <a:pt x="2720" y="14071"/>
                  </a:cubicBezTo>
                  <a:lnTo>
                    <a:pt x="11050" y="14071"/>
                  </a:lnTo>
                  <a:cubicBezTo>
                    <a:pt x="11194" y="14071"/>
                    <a:pt x="11295" y="13922"/>
                    <a:pt x="11242" y="13787"/>
                  </a:cubicBezTo>
                  <a:lnTo>
                    <a:pt x="10781" y="12658"/>
                  </a:lnTo>
                  <a:cubicBezTo>
                    <a:pt x="10748" y="12581"/>
                    <a:pt x="10676" y="12529"/>
                    <a:pt x="10589" y="12529"/>
                  </a:cubicBezTo>
                  <a:lnTo>
                    <a:pt x="9124" y="12529"/>
                  </a:lnTo>
                  <a:cubicBezTo>
                    <a:pt x="9095" y="12067"/>
                    <a:pt x="8975" y="11621"/>
                    <a:pt x="8764" y="11212"/>
                  </a:cubicBezTo>
                  <a:cubicBezTo>
                    <a:pt x="9878" y="10343"/>
                    <a:pt x="10589" y="9055"/>
                    <a:pt x="10748" y="7652"/>
                  </a:cubicBezTo>
                  <a:cubicBezTo>
                    <a:pt x="10766" y="7502"/>
                    <a:pt x="10653" y="7421"/>
                    <a:pt x="10540" y="7421"/>
                  </a:cubicBezTo>
                  <a:cubicBezTo>
                    <a:pt x="10444" y="7421"/>
                    <a:pt x="10348" y="7481"/>
                    <a:pt x="10334" y="7609"/>
                  </a:cubicBezTo>
                  <a:cubicBezTo>
                    <a:pt x="10200" y="8882"/>
                    <a:pt x="9561" y="10050"/>
                    <a:pt x="8562" y="10852"/>
                  </a:cubicBezTo>
                  <a:cubicBezTo>
                    <a:pt x="8519" y="10785"/>
                    <a:pt x="8456" y="10732"/>
                    <a:pt x="8403" y="10665"/>
                  </a:cubicBezTo>
                  <a:cubicBezTo>
                    <a:pt x="8322" y="10559"/>
                    <a:pt x="8240" y="10458"/>
                    <a:pt x="8149" y="10362"/>
                  </a:cubicBezTo>
                  <a:cubicBezTo>
                    <a:pt x="8134" y="10348"/>
                    <a:pt x="8129" y="10338"/>
                    <a:pt x="8120" y="10328"/>
                  </a:cubicBezTo>
                  <a:cubicBezTo>
                    <a:pt x="10171" y="8695"/>
                    <a:pt x="10200" y="5587"/>
                    <a:pt x="8177" y="3920"/>
                  </a:cubicBezTo>
                  <a:lnTo>
                    <a:pt x="8379" y="3718"/>
                  </a:lnTo>
                  <a:cubicBezTo>
                    <a:pt x="8456" y="3636"/>
                    <a:pt x="8456" y="3507"/>
                    <a:pt x="8379" y="3425"/>
                  </a:cubicBezTo>
                  <a:lnTo>
                    <a:pt x="8274" y="3319"/>
                  </a:lnTo>
                  <a:lnTo>
                    <a:pt x="8389" y="3209"/>
                  </a:lnTo>
                  <a:cubicBezTo>
                    <a:pt x="8831" y="3492"/>
                    <a:pt x="9451" y="4150"/>
                    <a:pt x="9830" y="4890"/>
                  </a:cubicBezTo>
                  <a:cubicBezTo>
                    <a:pt x="10123" y="5467"/>
                    <a:pt x="10301" y="6101"/>
                    <a:pt x="10349" y="6749"/>
                  </a:cubicBezTo>
                  <a:cubicBezTo>
                    <a:pt x="10353" y="6859"/>
                    <a:pt x="10445" y="6942"/>
                    <a:pt x="10552" y="6942"/>
                  </a:cubicBezTo>
                  <a:cubicBezTo>
                    <a:pt x="10558" y="6942"/>
                    <a:pt x="10564" y="6942"/>
                    <a:pt x="10570" y="6941"/>
                  </a:cubicBezTo>
                  <a:cubicBezTo>
                    <a:pt x="10680" y="6937"/>
                    <a:pt x="10767" y="6836"/>
                    <a:pt x="10762" y="6720"/>
                  </a:cubicBezTo>
                  <a:cubicBezTo>
                    <a:pt x="10652" y="5212"/>
                    <a:pt x="9897" y="3819"/>
                    <a:pt x="8682" y="2911"/>
                  </a:cubicBezTo>
                  <a:lnTo>
                    <a:pt x="9129" y="2464"/>
                  </a:lnTo>
                  <a:cubicBezTo>
                    <a:pt x="9203" y="2504"/>
                    <a:pt x="9284" y="2523"/>
                    <a:pt x="9364" y="2523"/>
                  </a:cubicBezTo>
                  <a:cubicBezTo>
                    <a:pt x="9495" y="2523"/>
                    <a:pt x="9624" y="2471"/>
                    <a:pt x="9720" y="2373"/>
                  </a:cubicBezTo>
                  <a:lnTo>
                    <a:pt x="9897" y="2195"/>
                  </a:lnTo>
                  <a:cubicBezTo>
                    <a:pt x="10099" y="1993"/>
                    <a:pt x="10099" y="1671"/>
                    <a:pt x="9897" y="1470"/>
                  </a:cubicBezTo>
                  <a:lnTo>
                    <a:pt x="8576" y="149"/>
                  </a:lnTo>
                  <a:cubicBezTo>
                    <a:pt x="8478" y="50"/>
                    <a:pt x="8347" y="1"/>
                    <a:pt x="821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9" name="Google Shape;17999;p87"/>
          <p:cNvGrpSpPr/>
          <p:nvPr/>
        </p:nvGrpSpPr>
        <p:grpSpPr>
          <a:xfrm>
            <a:off x="7552024" y="3826128"/>
            <a:ext cx="281880" cy="340733"/>
            <a:chOff x="7552024" y="3826128"/>
            <a:chExt cx="281880" cy="340733"/>
          </a:xfrm>
        </p:grpSpPr>
        <p:sp>
          <p:nvSpPr>
            <p:cNvPr id="18000" name="Google Shape;18000;p87"/>
            <p:cNvSpPr/>
            <p:nvPr/>
          </p:nvSpPr>
          <p:spPr>
            <a:xfrm>
              <a:off x="7644727" y="3831154"/>
              <a:ext cx="110584" cy="28327"/>
            </a:xfrm>
            <a:custGeom>
              <a:avLst/>
              <a:gdLst/>
              <a:ahLst/>
              <a:cxnLst/>
              <a:rect l="l" t="t" r="r" b="b"/>
              <a:pathLst>
                <a:path w="4224" h="1082" extrusionOk="0">
                  <a:moveTo>
                    <a:pt x="322" y="1"/>
                  </a:moveTo>
                  <a:cubicBezTo>
                    <a:pt x="145" y="1"/>
                    <a:pt x="0" y="140"/>
                    <a:pt x="5" y="318"/>
                  </a:cubicBezTo>
                  <a:lnTo>
                    <a:pt x="5" y="764"/>
                  </a:lnTo>
                  <a:cubicBezTo>
                    <a:pt x="0" y="942"/>
                    <a:pt x="145" y="1081"/>
                    <a:pt x="322" y="1081"/>
                  </a:cubicBezTo>
                  <a:lnTo>
                    <a:pt x="3906" y="1081"/>
                  </a:lnTo>
                  <a:cubicBezTo>
                    <a:pt x="4079" y="1081"/>
                    <a:pt x="4218" y="942"/>
                    <a:pt x="4223" y="764"/>
                  </a:cubicBezTo>
                  <a:lnTo>
                    <a:pt x="4223" y="318"/>
                  </a:lnTo>
                  <a:cubicBezTo>
                    <a:pt x="4223" y="140"/>
                    <a:pt x="4084" y="1"/>
                    <a:pt x="3906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7"/>
            <p:cNvSpPr/>
            <p:nvPr/>
          </p:nvSpPr>
          <p:spPr>
            <a:xfrm>
              <a:off x="7724079" y="3831154"/>
              <a:ext cx="31233" cy="28327"/>
            </a:xfrm>
            <a:custGeom>
              <a:avLst/>
              <a:gdLst/>
              <a:ahLst/>
              <a:cxnLst/>
              <a:rect l="l" t="t" r="r" b="b"/>
              <a:pathLst>
                <a:path w="1193" h="1082" extrusionOk="0">
                  <a:moveTo>
                    <a:pt x="1" y="1"/>
                  </a:moveTo>
                  <a:cubicBezTo>
                    <a:pt x="179" y="1"/>
                    <a:pt x="318" y="140"/>
                    <a:pt x="318" y="318"/>
                  </a:cubicBezTo>
                  <a:lnTo>
                    <a:pt x="318" y="764"/>
                  </a:lnTo>
                  <a:cubicBezTo>
                    <a:pt x="318" y="942"/>
                    <a:pt x="179" y="1081"/>
                    <a:pt x="1" y="1081"/>
                  </a:cubicBezTo>
                  <a:lnTo>
                    <a:pt x="875" y="1081"/>
                  </a:lnTo>
                  <a:cubicBezTo>
                    <a:pt x="1048" y="1081"/>
                    <a:pt x="1192" y="942"/>
                    <a:pt x="1192" y="764"/>
                  </a:cubicBezTo>
                  <a:lnTo>
                    <a:pt x="1192" y="318"/>
                  </a:lnTo>
                  <a:cubicBezTo>
                    <a:pt x="1187" y="145"/>
                    <a:pt x="1048" y="1"/>
                    <a:pt x="875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7"/>
            <p:cNvSpPr/>
            <p:nvPr/>
          </p:nvSpPr>
          <p:spPr>
            <a:xfrm>
              <a:off x="7557705" y="3859586"/>
              <a:ext cx="260229" cy="302117"/>
            </a:xfrm>
            <a:custGeom>
              <a:avLst/>
              <a:gdLst/>
              <a:ahLst/>
              <a:cxnLst/>
              <a:rect l="l" t="t" r="r" b="b"/>
              <a:pathLst>
                <a:path w="9940" h="11540" extrusionOk="0">
                  <a:moveTo>
                    <a:pt x="4103" y="0"/>
                  </a:moveTo>
                  <a:lnTo>
                    <a:pt x="4103" y="3363"/>
                  </a:lnTo>
                  <a:cubicBezTo>
                    <a:pt x="4103" y="3565"/>
                    <a:pt x="3978" y="3747"/>
                    <a:pt x="3790" y="3824"/>
                  </a:cubicBezTo>
                  <a:cubicBezTo>
                    <a:pt x="812" y="5001"/>
                    <a:pt x="0" y="8835"/>
                    <a:pt x="2239" y="11122"/>
                  </a:cubicBezTo>
                  <a:cubicBezTo>
                    <a:pt x="2503" y="11391"/>
                    <a:pt x="2863" y="11539"/>
                    <a:pt x="3243" y="11539"/>
                  </a:cubicBezTo>
                  <a:lnTo>
                    <a:pt x="7634" y="11539"/>
                  </a:lnTo>
                  <a:cubicBezTo>
                    <a:pt x="8013" y="11539"/>
                    <a:pt x="8374" y="11386"/>
                    <a:pt x="8638" y="11117"/>
                  </a:cubicBezTo>
                  <a:cubicBezTo>
                    <a:pt x="9483" y="10252"/>
                    <a:pt x="9940" y="9089"/>
                    <a:pt x="9916" y="7884"/>
                  </a:cubicBezTo>
                  <a:cubicBezTo>
                    <a:pt x="9868" y="6087"/>
                    <a:pt x="8758" y="4487"/>
                    <a:pt x="7086" y="3824"/>
                  </a:cubicBezTo>
                  <a:cubicBezTo>
                    <a:pt x="6899" y="3747"/>
                    <a:pt x="6774" y="3565"/>
                    <a:pt x="6774" y="3363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7"/>
            <p:cNvSpPr/>
            <p:nvPr/>
          </p:nvSpPr>
          <p:spPr>
            <a:xfrm>
              <a:off x="7665095" y="3859586"/>
              <a:ext cx="159646" cy="300363"/>
            </a:xfrm>
            <a:custGeom>
              <a:avLst/>
              <a:gdLst/>
              <a:ahLst/>
              <a:cxnLst/>
              <a:rect l="l" t="t" r="r" b="b"/>
              <a:pathLst>
                <a:path w="6098" h="11473" extrusionOk="0">
                  <a:moveTo>
                    <a:pt x="1" y="0"/>
                  </a:moveTo>
                  <a:lnTo>
                    <a:pt x="1" y="452"/>
                  </a:lnTo>
                  <a:lnTo>
                    <a:pt x="1380" y="452"/>
                  </a:lnTo>
                  <a:cubicBezTo>
                    <a:pt x="1725" y="452"/>
                    <a:pt x="2009" y="735"/>
                    <a:pt x="2009" y="1081"/>
                  </a:cubicBezTo>
                  <a:lnTo>
                    <a:pt x="2009" y="3815"/>
                  </a:lnTo>
                  <a:cubicBezTo>
                    <a:pt x="2009" y="4021"/>
                    <a:pt x="2134" y="4204"/>
                    <a:pt x="2321" y="4276"/>
                  </a:cubicBezTo>
                  <a:cubicBezTo>
                    <a:pt x="5247" y="5434"/>
                    <a:pt x="6097" y="9162"/>
                    <a:pt x="3969" y="11472"/>
                  </a:cubicBezTo>
                  <a:cubicBezTo>
                    <a:pt x="4180" y="11400"/>
                    <a:pt x="4377" y="11280"/>
                    <a:pt x="4536" y="11117"/>
                  </a:cubicBezTo>
                  <a:cubicBezTo>
                    <a:pt x="5381" y="10257"/>
                    <a:pt x="5842" y="9089"/>
                    <a:pt x="5814" y="7884"/>
                  </a:cubicBezTo>
                  <a:cubicBezTo>
                    <a:pt x="5766" y="6087"/>
                    <a:pt x="4656" y="4487"/>
                    <a:pt x="2984" y="3824"/>
                  </a:cubicBezTo>
                  <a:cubicBezTo>
                    <a:pt x="2797" y="3747"/>
                    <a:pt x="2672" y="3565"/>
                    <a:pt x="2672" y="3363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7"/>
            <p:cNvSpPr/>
            <p:nvPr/>
          </p:nvSpPr>
          <p:spPr>
            <a:xfrm>
              <a:off x="7582733" y="4022425"/>
              <a:ext cx="235332" cy="139278"/>
            </a:xfrm>
            <a:custGeom>
              <a:avLst/>
              <a:gdLst/>
              <a:ahLst/>
              <a:cxnLst/>
              <a:rect l="l" t="t" r="r" b="b"/>
              <a:pathLst>
                <a:path w="8989" h="5320" extrusionOk="0">
                  <a:moveTo>
                    <a:pt x="2375" y="0"/>
                  </a:moveTo>
                  <a:cubicBezTo>
                    <a:pt x="1097" y="0"/>
                    <a:pt x="168" y="568"/>
                    <a:pt x="168" y="568"/>
                  </a:cubicBezTo>
                  <a:cubicBezTo>
                    <a:pt x="58" y="957"/>
                    <a:pt x="0" y="1361"/>
                    <a:pt x="5" y="1769"/>
                  </a:cubicBezTo>
                  <a:cubicBezTo>
                    <a:pt x="0" y="2937"/>
                    <a:pt x="461" y="4066"/>
                    <a:pt x="1283" y="4902"/>
                  </a:cubicBezTo>
                  <a:cubicBezTo>
                    <a:pt x="1547" y="5171"/>
                    <a:pt x="1907" y="5319"/>
                    <a:pt x="2287" y="5319"/>
                  </a:cubicBezTo>
                  <a:lnTo>
                    <a:pt x="6678" y="5319"/>
                  </a:lnTo>
                  <a:cubicBezTo>
                    <a:pt x="7057" y="5319"/>
                    <a:pt x="7418" y="5166"/>
                    <a:pt x="7682" y="4897"/>
                  </a:cubicBezTo>
                  <a:cubicBezTo>
                    <a:pt x="8527" y="4037"/>
                    <a:pt x="8988" y="2869"/>
                    <a:pt x="8960" y="1664"/>
                  </a:cubicBezTo>
                  <a:cubicBezTo>
                    <a:pt x="8945" y="1193"/>
                    <a:pt x="8864" y="727"/>
                    <a:pt x="8705" y="285"/>
                  </a:cubicBezTo>
                  <a:cubicBezTo>
                    <a:pt x="8705" y="285"/>
                    <a:pt x="7696" y="1069"/>
                    <a:pt x="6317" y="1069"/>
                  </a:cubicBezTo>
                  <a:cubicBezTo>
                    <a:pt x="5752" y="1069"/>
                    <a:pt x="5126" y="938"/>
                    <a:pt x="4482" y="568"/>
                  </a:cubicBezTo>
                  <a:cubicBezTo>
                    <a:pt x="3741" y="142"/>
                    <a:pt x="3014" y="0"/>
                    <a:pt x="2375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7"/>
            <p:cNvSpPr/>
            <p:nvPr/>
          </p:nvSpPr>
          <p:spPr>
            <a:xfrm>
              <a:off x="7770365" y="4029756"/>
              <a:ext cx="47962" cy="129931"/>
            </a:xfrm>
            <a:custGeom>
              <a:avLst/>
              <a:gdLst/>
              <a:ahLst/>
              <a:cxnLst/>
              <a:rect l="l" t="t" r="r" b="b"/>
              <a:pathLst>
                <a:path w="1832" h="4963" extrusionOk="0">
                  <a:moveTo>
                    <a:pt x="1591" y="0"/>
                  </a:moveTo>
                  <a:cubicBezTo>
                    <a:pt x="1379" y="154"/>
                    <a:pt x="1149" y="284"/>
                    <a:pt x="909" y="389"/>
                  </a:cubicBezTo>
                  <a:cubicBezTo>
                    <a:pt x="1077" y="850"/>
                    <a:pt x="1173" y="1336"/>
                    <a:pt x="1183" y="1830"/>
                  </a:cubicBezTo>
                  <a:cubicBezTo>
                    <a:pt x="1211" y="2988"/>
                    <a:pt x="789" y="4112"/>
                    <a:pt x="1" y="4963"/>
                  </a:cubicBezTo>
                  <a:lnTo>
                    <a:pt x="78" y="4939"/>
                  </a:lnTo>
                  <a:cubicBezTo>
                    <a:pt x="154" y="4905"/>
                    <a:pt x="227" y="4871"/>
                    <a:pt x="299" y="4828"/>
                  </a:cubicBezTo>
                  <a:lnTo>
                    <a:pt x="303" y="4828"/>
                  </a:lnTo>
                  <a:cubicBezTo>
                    <a:pt x="327" y="4814"/>
                    <a:pt x="347" y="4804"/>
                    <a:pt x="366" y="4785"/>
                  </a:cubicBezTo>
                  <a:cubicBezTo>
                    <a:pt x="371" y="4785"/>
                    <a:pt x="375" y="4780"/>
                    <a:pt x="385" y="4775"/>
                  </a:cubicBezTo>
                  <a:cubicBezTo>
                    <a:pt x="399" y="4766"/>
                    <a:pt x="414" y="4751"/>
                    <a:pt x="428" y="4742"/>
                  </a:cubicBezTo>
                  <a:cubicBezTo>
                    <a:pt x="433" y="4732"/>
                    <a:pt x="443" y="4727"/>
                    <a:pt x="448" y="4722"/>
                  </a:cubicBezTo>
                  <a:cubicBezTo>
                    <a:pt x="462" y="4713"/>
                    <a:pt x="476" y="4698"/>
                    <a:pt x="496" y="4689"/>
                  </a:cubicBezTo>
                  <a:lnTo>
                    <a:pt x="510" y="4670"/>
                  </a:lnTo>
                  <a:cubicBezTo>
                    <a:pt x="529" y="4655"/>
                    <a:pt x="548" y="4636"/>
                    <a:pt x="572" y="4617"/>
                  </a:cubicBezTo>
                  <a:cubicBezTo>
                    <a:pt x="1394" y="3742"/>
                    <a:pt x="1831" y="2580"/>
                    <a:pt x="1793" y="1384"/>
                  </a:cubicBezTo>
                  <a:lnTo>
                    <a:pt x="1793" y="1297"/>
                  </a:lnTo>
                  <a:lnTo>
                    <a:pt x="1793" y="1268"/>
                  </a:lnTo>
                  <a:cubicBezTo>
                    <a:pt x="1788" y="1249"/>
                    <a:pt x="1788" y="1230"/>
                    <a:pt x="1793" y="1211"/>
                  </a:cubicBezTo>
                  <a:lnTo>
                    <a:pt x="1793" y="1177"/>
                  </a:lnTo>
                  <a:cubicBezTo>
                    <a:pt x="1788" y="1158"/>
                    <a:pt x="1788" y="1139"/>
                    <a:pt x="1793" y="1119"/>
                  </a:cubicBezTo>
                  <a:lnTo>
                    <a:pt x="1793" y="1086"/>
                  </a:lnTo>
                  <a:cubicBezTo>
                    <a:pt x="1793" y="1076"/>
                    <a:pt x="1793" y="1047"/>
                    <a:pt x="1783" y="1033"/>
                  </a:cubicBezTo>
                  <a:cubicBezTo>
                    <a:pt x="1783" y="1019"/>
                    <a:pt x="1783" y="1009"/>
                    <a:pt x="1783" y="999"/>
                  </a:cubicBezTo>
                  <a:cubicBezTo>
                    <a:pt x="1783" y="980"/>
                    <a:pt x="1783" y="961"/>
                    <a:pt x="1778" y="942"/>
                  </a:cubicBezTo>
                  <a:cubicBezTo>
                    <a:pt x="1778" y="932"/>
                    <a:pt x="1778" y="922"/>
                    <a:pt x="1778" y="913"/>
                  </a:cubicBezTo>
                  <a:cubicBezTo>
                    <a:pt x="1773" y="894"/>
                    <a:pt x="1773" y="874"/>
                    <a:pt x="1773" y="855"/>
                  </a:cubicBezTo>
                  <a:cubicBezTo>
                    <a:pt x="1769" y="846"/>
                    <a:pt x="1769" y="836"/>
                    <a:pt x="1773" y="826"/>
                  </a:cubicBezTo>
                  <a:cubicBezTo>
                    <a:pt x="1773" y="807"/>
                    <a:pt x="1764" y="783"/>
                    <a:pt x="1764" y="764"/>
                  </a:cubicBezTo>
                  <a:cubicBezTo>
                    <a:pt x="1764" y="759"/>
                    <a:pt x="1764" y="750"/>
                    <a:pt x="1764" y="740"/>
                  </a:cubicBezTo>
                  <a:cubicBezTo>
                    <a:pt x="1759" y="721"/>
                    <a:pt x="1759" y="697"/>
                    <a:pt x="1754" y="677"/>
                  </a:cubicBezTo>
                  <a:cubicBezTo>
                    <a:pt x="1749" y="673"/>
                    <a:pt x="1749" y="663"/>
                    <a:pt x="1754" y="653"/>
                  </a:cubicBezTo>
                  <a:cubicBezTo>
                    <a:pt x="1749" y="634"/>
                    <a:pt x="1745" y="610"/>
                    <a:pt x="1740" y="591"/>
                  </a:cubicBezTo>
                  <a:cubicBezTo>
                    <a:pt x="1740" y="586"/>
                    <a:pt x="1740" y="577"/>
                    <a:pt x="1735" y="572"/>
                  </a:cubicBezTo>
                  <a:cubicBezTo>
                    <a:pt x="1730" y="553"/>
                    <a:pt x="1725" y="529"/>
                    <a:pt x="1721" y="509"/>
                  </a:cubicBezTo>
                  <a:cubicBezTo>
                    <a:pt x="1721" y="500"/>
                    <a:pt x="1721" y="495"/>
                    <a:pt x="1721" y="490"/>
                  </a:cubicBezTo>
                  <a:cubicBezTo>
                    <a:pt x="1716" y="466"/>
                    <a:pt x="1711" y="442"/>
                    <a:pt x="1701" y="423"/>
                  </a:cubicBezTo>
                  <a:cubicBezTo>
                    <a:pt x="1701" y="418"/>
                    <a:pt x="1701" y="413"/>
                    <a:pt x="1701" y="408"/>
                  </a:cubicBezTo>
                  <a:lnTo>
                    <a:pt x="1687" y="336"/>
                  </a:lnTo>
                  <a:cubicBezTo>
                    <a:pt x="1682" y="332"/>
                    <a:pt x="1682" y="327"/>
                    <a:pt x="1687" y="322"/>
                  </a:cubicBezTo>
                  <a:cubicBezTo>
                    <a:pt x="1677" y="298"/>
                    <a:pt x="1673" y="274"/>
                    <a:pt x="1663" y="255"/>
                  </a:cubicBezTo>
                  <a:lnTo>
                    <a:pt x="1663" y="240"/>
                  </a:lnTo>
                  <a:cubicBezTo>
                    <a:pt x="1658" y="216"/>
                    <a:pt x="1649" y="192"/>
                    <a:pt x="1644" y="168"/>
                  </a:cubicBezTo>
                  <a:lnTo>
                    <a:pt x="1644" y="159"/>
                  </a:lnTo>
                  <a:cubicBezTo>
                    <a:pt x="1639" y="135"/>
                    <a:pt x="1629" y="111"/>
                    <a:pt x="1620" y="82"/>
                  </a:cubicBezTo>
                  <a:lnTo>
                    <a:pt x="1620" y="77"/>
                  </a:lnTo>
                  <a:cubicBezTo>
                    <a:pt x="1610" y="53"/>
                    <a:pt x="1600" y="24"/>
                    <a:pt x="15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7"/>
            <p:cNvSpPr/>
            <p:nvPr/>
          </p:nvSpPr>
          <p:spPr>
            <a:xfrm>
              <a:off x="7770627" y="4065963"/>
              <a:ext cx="17750" cy="15106"/>
            </a:xfrm>
            <a:custGeom>
              <a:avLst/>
              <a:gdLst/>
              <a:ahLst/>
              <a:cxnLst/>
              <a:rect l="l" t="t" r="r" b="b"/>
              <a:pathLst>
                <a:path w="678" h="577" extrusionOk="0">
                  <a:moveTo>
                    <a:pt x="385" y="1"/>
                  </a:moveTo>
                  <a:cubicBezTo>
                    <a:pt x="130" y="1"/>
                    <a:pt x="0" y="313"/>
                    <a:pt x="183" y="491"/>
                  </a:cubicBezTo>
                  <a:cubicBezTo>
                    <a:pt x="242" y="550"/>
                    <a:pt x="314" y="576"/>
                    <a:pt x="385" y="576"/>
                  </a:cubicBezTo>
                  <a:cubicBezTo>
                    <a:pt x="532" y="576"/>
                    <a:pt x="673" y="461"/>
                    <a:pt x="673" y="289"/>
                  </a:cubicBezTo>
                  <a:cubicBezTo>
                    <a:pt x="678" y="130"/>
                    <a:pt x="548" y="1"/>
                    <a:pt x="38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7"/>
            <p:cNvSpPr/>
            <p:nvPr/>
          </p:nvSpPr>
          <p:spPr>
            <a:xfrm>
              <a:off x="7734027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0" y="1"/>
                  </a:moveTo>
                  <a:cubicBezTo>
                    <a:pt x="337" y="1"/>
                    <a:pt x="335" y="1"/>
                    <a:pt x="332" y="1"/>
                  </a:cubicBezTo>
                  <a:cubicBezTo>
                    <a:pt x="111" y="1"/>
                    <a:pt x="0" y="270"/>
                    <a:pt x="154" y="424"/>
                  </a:cubicBezTo>
                  <a:cubicBezTo>
                    <a:pt x="206" y="475"/>
                    <a:pt x="269" y="498"/>
                    <a:pt x="331" y="498"/>
                  </a:cubicBezTo>
                  <a:cubicBezTo>
                    <a:pt x="459" y="498"/>
                    <a:pt x="582" y="400"/>
                    <a:pt x="582" y="251"/>
                  </a:cubicBezTo>
                  <a:cubicBezTo>
                    <a:pt x="586" y="114"/>
                    <a:pt x="476" y="1"/>
                    <a:pt x="340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7"/>
            <p:cNvSpPr/>
            <p:nvPr/>
          </p:nvSpPr>
          <p:spPr>
            <a:xfrm>
              <a:off x="7633522" y="4056904"/>
              <a:ext cx="15368" cy="13142"/>
            </a:xfrm>
            <a:custGeom>
              <a:avLst/>
              <a:gdLst/>
              <a:ahLst/>
              <a:cxnLst/>
              <a:rect l="l" t="t" r="r" b="b"/>
              <a:pathLst>
                <a:path w="587" h="502" extrusionOk="0">
                  <a:moveTo>
                    <a:pt x="337" y="1"/>
                  </a:moveTo>
                  <a:cubicBezTo>
                    <a:pt x="116" y="1"/>
                    <a:pt x="1" y="270"/>
                    <a:pt x="159" y="428"/>
                  </a:cubicBezTo>
                  <a:cubicBezTo>
                    <a:pt x="210" y="479"/>
                    <a:pt x="273" y="502"/>
                    <a:pt x="334" y="502"/>
                  </a:cubicBezTo>
                  <a:cubicBezTo>
                    <a:pt x="463" y="502"/>
                    <a:pt x="587" y="401"/>
                    <a:pt x="587" y="251"/>
                  </a:cubicBezTo>
                  <a:cubicBezTo>
                    <a:pt x="587" y="111"/>
                    <a:pt x="477" y="1"/>
                    <a:pt x="33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7"/>
            <p:cNvSpPr/>
            <p:nvPr/>
          </p:nvSpPr>
          <p:spPr>
            <a:xfrm>
              <a:off x="7655304" y="4121674"/>
              <a:ext cx="15368" cy="13064"/>
            </a:xfrm>
            <a:custGeom>
              <a:avLst/>
              <a:gdLst/>
              <a:ahLst/>
              <a:cxnLst/>
              <a:rect l="l" t="t" r="r" b="b"/>
              <a:pathLst>
                <a:path w="587" h="499" extrusionOk="0">
                  <a:moveTo>
                    <a:pt x="345" y="1"/>
                  </a:moveTo>
                  <a:cubicBezTo>
                    <a:pt x="342" y="1"/>
                    <a:pt x="339" y="1"/>
                    <a:pt x="336" y="1"/>
                  </a:cubicBezTo>
                  <a:cubicBezTo>
                    <a:pt x="111" y="1"/>
                    <a:pt x="0" y="270"/>
                    <a:pt x="159" y="424"/>
                  </a:cubicBezTo>
                  <a:cubicBezTo>
                    <a:pt x="210" y="475"/>
                    <a:pt x="274" y="498"/>
                    <a:pt x="336" y="498"/>
                  </a:cubicBezTo>
                  <a:cubicBezTo>
                    <a:pt x="464" y="498"/>
                    <a:pt x="586" y="400"/>
                    <a:pt x="586" y="251"/>
                  </a:cubicBezTo>
                  <a:cubicBezTo>
                    <a:pt x="586" y="114"/>
                    <a:pt x="480" y="1"/>
                    <a:pt x="345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7"/>
            <p:cNvSpPr/>
            <p:nvPr/>
          </p:nvSpPr>
          <p:spPr>
            <a:xfrm>
              <a:off x="7693527" y="4070858"/>
              <a:ext cx="18378" cy="15734"/>
            </a:xfrm>
            <a:custGeom>
              <a:avLst/>
              <a:gdLst/>
              <a:ahLst/>
              <a:cxnLst/>
              <a:rect l="l" t="t" r="r" b="b"/>
              <a:pathLst>
                <a:path w="702" h="601" extrusionOk="0">
                  <a:moveTo>
                    <a:pt x="404" y="1"/>
                  </a:moveTo>
                  <a:cubicBezTo>
                    <a:pt x="135" y="1"/>
                    <a:pt x="0" y="323"/>
                    <a:pt x="188" y="510"/>
                  </a:cubicBezTo>
                  <a:cubicBezTo>
                    <a:pt x="250" y="573"/>
                    <a:pt x="327" y="601"/>
                    <a:pt x="401" y="601"/>
                  </a:cubicBezTo>
                  <a:cubicBezTo>
                    <a:pt x="555" y="601"/>
                    <a:pt x="702" y="480"/>
                    <a:pt x="702" y="299"/>
                  </a:cubicBezTo>
                  <a:cubicBezTo>
                    <a:pt x="702" y="131"/>
                    <a:pt x="567" y="1"/>
                    <a:pt x="404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7"/>
            <p:cNvSpPr/>
            <p:nvPr/>
          </p:nvSpPr>
          <p:spPr>
            <a:xfrm>
              <a:off x="7552024" y="3826128"/>
              <a:ext cx="281880" cy="340733"/>
            </a:xfrm>
            <a:custGeom>
              <a:avLst/>
              <a:gdLst/>
              <a:ahLst/>
              <a:cxnLst/>
              <a:rect l="l" t="t" r="r" b="b"/>
              <a:pathLst>
                <a:path w="10767" h="13015" extrusionOk="0">
                  <a:moveTo>
                    <a:pt x="3530" y="7679"/>
                  </a:moveTo>
                  <a:cubicBezTo>
                    <a:pt x="4235" y="7679"/>
                    <a:pt x="4935" y="7865"/>
                    <a:pt x="5554" y="8225"/>
                  </a:cubicBezTo>
                  <a:cubicBezTo>
                    <a:pt x="6243" y="8618"/>
                    <a:pt x="6909" y="8749"/>
                    <a:pt x="7493" y="8749"/>
                  </a:cubicBezTo>
                  <a:cubicBezTo>
                    <a:pt x="7936" y="8749"/>
                    <a:pt x="8332" y="8674"/>
                    <a:pt x="8653" y="8580"/>
                  </a:cubicBezTo>
                  <a:cubicBezTo>
                    <a:pt x="9042" y="8465"/>
                    <a:pt x="9417" y="8297"/>
                    <a:pt x="9763" y="8081"/>
                  </a:cubicBezTo>
                  <a:lnTo>
                    <a:pt x="9763" y="8081"/>
                  </a:lnTo>
                  <a:cubicBezTo>
                    <a:pt x="10200" y="9560"/>
                    <a:pt x="9796" y="11160"/>
                    <a:pt x="8715" y="12260"/>
                  </a:cubicBezTo>
                  <a:cubicBezTo>
                    <a:pt x="8485" y="12491"/>
                    <a:pt x="8173" y="12621"/>
                    <a:pt x="7846" y="12625"/>
                  </a:cubicBezTo>
                  <a:lnTo>
                    <a:pt x="3460" y="12625"/>
                  </a:lnTo>
                  <a:cubicBezTo>
                    <a:pt x="3128" y="12625"/>
                    <a:pt x="2816" y="12491"/>
                    <a:pt x="2590" y="12260"/>
                  </a:cubicBezTo>
                  <a:cubicBezTo>
                    <a:pt x="1529" y="11189"/>
                    <a:pt x="1115" y="9637"/>
                    <a:pt x="1509" y="8182"/>
                  </a:cubicBezTo>
                  <a:cubicBezTo>
                    <a:pt x="1884" y="7989"/>
                    <a:pt x="2292" y="7850"/>
                    <a:pt x="2710" y="7764"/>
                  </a:cubicBezTo>
                  <a:cubicBezTo>
                    <a:pt x="2982" y="7707"/>
                    <a:pt x="3256" y="7679"/>
                    <a:pt x="3530" y="7679"/>
                  </a:cubicBezTo>
                  <a:close/>
                  <a:moveTo>
                    <a:pt x="3859" y="0"/>
                  </a:moveTo>
                  <a:cubicBezTo>
                    <a:pt x="3580" y="5"/>
                    <a:pt x="3354" y="231"/>
                    <a:pt x="3354" y="510"/>
                  </a:cubicBezTo>
                  <a:lnTo>
                    <a:pt x="3354" y="956"/>
                  </a:lnTo>
                  <a:cubicBezTo>
                    <a:pt x="3354" y="1235"/>
                    <a:pt x="3580" y="1461"/>
                    <a:pt x="3859" y="1466"/>
                  </a:cubicBezTo>
                  <a:lnTo>
                    <a:pt x="4128" y="1466"/>
                  </a:lnTo>
                  <a:lnTo>
                    <a:pt x="4128" y="3037"/>
                  </a:lnTo>
                  <a:cubicBezTo>
                    <a:pt x="4128" y="3161"/>
                    <a:pt x="4222" y="3224"/>
                    <a:pt x="4317" y="3224"/>
                  </a:cubicBezTo>
                  <a:cubicBezTo>
                    <a:pt x="4412" y="3224"/>
                    <a:pt x="4507" y="3161"/>
                    <a:pt x="4507" y="3037"/>
                  </a:cubicBezTo>
                  <a:lnTo>
                    <a:pt x="4507" y="1466"/>
                  </a:lnTo>
                  <a:lnTo>
                    <a:pt x="6794" y="1466"/>
                  </a:lnTo>
                  <a:lnTo>
                    <a:pt x="6794" y="4641"/>
                  </a:lnTo>
                  <a:cubicBezTo>
                    <a:pt x="6794" y="4924"/>
                    <a:pt x="6967" y="5174"/>
                    <a:pt x="7231" y="5275"/>
                  </a:cubicBezTo>
                  <a:cubicBezTo>
                    <a:pt x="8336" y="5717"/>
                    <a:pt x="9210" y="6601"/>
                    <a:pt x="9638" y="7711"/>
                  </a:cubicBezTo>
                  <a:cubicBezTo>
                    <a:pt x="9297" y="7937"/>
                    <a:pt x="8922" y="8110"/>
                    <a:pt x="8533" y="8220"/>
                  </a:cubicBezTo>
                  <a:cubicBezTo>
                    <a:pt x="8175" y="8325"/>
                    <a:pt x="7823" y="8378"/>
                    <a:pt x="7478" y="8378"/>
                  </a:cubicBezTo>
                  <a:cubicBezTo>
                    <a:pt x="6878" y="8378"/>
                    <a:pt x="6299" y="8218"/>
                    <a:pt x="5747" y="7898"/>
                  </a:cubicBezTo>
                  <a:cubicBezTo>
                    <a:pt x="5049" y="7497"/>
                    <a:pt x="4292" y="7306"/>
                    <a:pt x="3533" y="7306"/>
                  </a:cubicBezTo>
                  <a:cubicBezTo>
                    <a:pt x="2902" y="7306"/>
                    <a:pt x="2271" y="7438"/>
                    <a:pt x="1673" y="7692"/>
                  </a:cubicBezTo>
                  <a:cubicBezTo>
                    <a:pt x="2100" y="6587"/>
                    <a:pt x="2970" y="5712"/>
                    <a:pt x="4075" y="5275"/>
                  </a:cubicBezTo>
                  <a:cubicBezTo>
                    <a:pt x="4334" y="5174"/>
                    <a:pt x="4507" y="4920"/>
                    <a:pt x="4512" y="4641"/>
                  </a:cubicBezTo>
                  <a:lnTo>
                    <a:pt x="4512" y="3993"/>
                  </a:lnTo>
                  <a:cubicBezTo>
                    <a:pt x="4510" y="3868"/>
                    <a:pt x="4415" y="3805"/>
                    <a:pt x="4320" y="3805"/>
                  </a:cubicBezTo>
                  <a:cubicBezTo>
                    <a:pt x="4226" y="3805"/>
                    <a:pt x="4132" y="3868"/>
                    <a:pt x="4132" y="3993"/>
                  </a:cubicBezTo>
                  <a:lnTo>
                    <a:pt x="4132" y="4641"/>
                  </a:lnTo>
                  <a:cubicBezTo>
                    <a:pt x="4132" y="4766"/>
                    <a:pt x="4056" y="4876"/>
                    <a:pt x="3935" y="4924"/>
                  </a:cubicBezTo>
                  <a:cubicBezTo>
                    <a:pt x="827" y="6154"/>
                    <a:pt x="1" y="10166"/>
                    <a:pt x="2321" y="12534"/>
                  </a:cubicBezTo>
                  <a:cubicBezTo>
                    <a:pt x="2619" y="12837"/>
                    <a:pt x="3032" y="13010"/>
                    <a:pt x="3460" y="13014"/>
                  </a:cubicBezTo>
                  <a:lnTo>
                    <a:pt x="7846" y="13014"/>
                  </a:lnTo>
                  <a:cubicBezTo>
                    <a:pt x="8278" y="13014"/>
                    <a:pt x="8687" y="12837"/>
                    <a:pt x="8989" y="12534"/>
                  </a:cubicBezTo>
                  <a:cubicBezTo>
                    <a:pt x="10570" y="10920"/>
                    <a:pt x="10767" y="8407"/>
                    <a:pt x="9460" y="6567"/>
                  </a:cubicBezTo>
                  <a:cubicBezTo>
                    <a:pt x="8936" y="5828"/>
                    <a:pt x="8211" y="5256"/>
                    <a:pt x="7370" y="4920"/>
                  </a:cubicBezTo>
                  <a:cubicBezTo>
                    <a:pt x="7255" y="4876"/>
                    <a:pt x="7173" y="4766"/>
                    <a:pt x="7173" y="4641"/>
                  </a:cubicBezTo>
                  <a:lnTo>
                    <a:pt x="7173" y="1466"/>
                  </a:lnTo>
                  <a:lnTo>
                    <a:pt x="7447" y="1466"/>
                  </a:lnTo>
                  <a:cubicBezTo>
                    <a:pt x="7726" y="1461"/>
                    <a:pt x="7952" y="1235"/>
                    <a:pt x="7952" y="956"/>
                  </a:cubicBezTo>
                  <a:lnTo>
                    <a:pt x="7952" y="510"/>
                  </a:lnTo>
                  <a:cubicBezTo>
                    <a:pt x="7952" y="231"/>
                    <a:pt x="7726" y="5"/>
                    <a:pt x="7447" y="0"/>
                  </a:cubicBezTo>
                  <a:lnTo>
                    <a:pt x="6438" y="0"/>
                  </a:lnTo>
                  <a:cubicBezTo>
                    <a:pt x="6189" y="0"/>
                    <a:pt x="6189" y="380"/>
                    <a:pt x="6438" y="380"/>
                  </a:cubicBezTo>
                  <a:lnTo>
                    <a:pt x="7447" y="380"/>
                  </a:lnTo>
                  <a:cubicBezTo>
                    <a:pt x="7514" y="380"/>
                    <a:pt x="7572" y="438"/>
                    <a:pt x="7572" y="505"/>
                  </a:cubicBezTo>
                  <a:lnTo>
                    <a:pt x="7572" y="952"/>
                  </a:lnTo>
                  <a:cubicBezTo>
                    <a:pt x="7572" y="1021"/>
                    <a:pt x="7519" y="1077"/>
                    <a:pt x="7455" y="1077"/>
                  </a:cubicBezTo>
                  <a:cubicBezTo>
                    <a:pt x="7452" y="1077"/>
                    <a:pt x="7450" y="1077"/>
                    <a:pt x="7447" y="1076"/>
                  </a:cubicBezTo>
                  <a:lnTo>
                    <a:pt x="3859" y="1076"/>
                  </a:lnTo>
                  <a:cubicBezTo>
                    <a:pt x="3856" y="1077"/>
                    <a:pt x="3853" y="1077"/>
                    <a:pt x="3851" y="1077"/>
                  </a:cubicBezTo>
                  <a:cubicBezTo>
                    <a:pt x="3787" y="1077"/>
                    <a:pt x="3734" y="1021"/>
                    <a:pt x="3734" y="952"/>
                  </a:cubicBezTo>
                  <a:lnTo>
                    <a:pt x="3734" y="505"/>
                  </a:lnTo>
                  <a:cubicBezTo>
                    <a:pt x="3734" y="438"/>
                    <a:pt x="3791" y="380"/>
                    <a:pt x="3859" y="380"/>
                  </a:cubicBezTo>
                  <a:lnTo>
                    <a:pt x="5506" y="380"/>
                  </a:lnTo>
                  <a:cubicBezTo>
                    <a:pt x="5761" y="380"/>
                    <a:pt x="5761" y="5"/>
                    <a:pt x="550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2" name="Google Shape;18012;p87"/>
          <p:cNvGrpSpPr/>
          <p:nvPr/>
        </p:nvGrpSpPr>
        <p:grpSpPr>
          <a:xfrm>
            <a:off x="6264910" y="4289828"/>
            <a:ext cx="202895" cy="354268"/>
            <a:chOff x="6264910" y="4289828"/>
            <a:chExt cx="202895" cy="354268"/>
          </a:xfrm>
        </p:grpSpPr>
        <p:sp>
          <p:nvSpPr>
            <p:cNvPr id="18013" name="Google Shape;18013;p87"/>
            <p:cNvSpPr/>
            <p:nvPr/>
          </p:nvSpPr>
          <p:spPr>
            <a:xfrm>
              <a:off x="6268811" y="4364781"/>
              <a:ext cx="77493" cy="31468"/>
            </a:xfrm>
            <a:custGeom>
              <a:avLst/>
              <a:gdLst/>
              <a:ahLst/>
              <a:cxnLst/>
              <a:rect l="l" t="t" r="r" b="b"/>
              <a:pathLst>
                <a:path w="2960" h="1202" extrusionOk="0">
                  <a:moveTo>
                    <a:pt x="207" y="1"/>
                  </a:moveTo>
                  <a:cubicBezTo>
                    <a:pt x="0" y="376"/>
                    <a:pt x="0" y="827"/>
                    <a:pt x="202" y="1202"/>
                  </a:cubicBezTo>
                  <a:lnTo>
                    <a:pt x="2806" y="1202"/>
                  </a:lnTo>
                  <a:cubicBezTo>
                    <a:pt x="2907" y="1019"/>
                    <a:pt x="2959" y="818"/>
                    <a:pt x="2959" y="606"/>
                  </a:cubicBezTo>
                  <a:cubicBezTo>
                    <a:pt x="2959" y="395"/>
                    <a:pt x="2902" y="184"/>
                    <a:pt x="2796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7"/>
            <p:cNvSpPr/>
            <p:nvPr/>
          </p:nvSpPr>
          <p:spPr>
            <a:xfrm>
              <a:off x="6324391" y="4364781"/>
              <a:ext cx="21913" cy="31468"/>
            </a:xfrm>
            <a:custGeom>
              <a:avLst/>
              <a:gdLst/>
              <a:ahLst/>
              <a:cxnLst/>
              <a:rect l="l" t="t" r="r" b="b"/>
              <a:pathLst>
                <a:path w="837" h="1202" extrusionOk="0">
                  <a:moveTo>
                    <a:pt x="1" y="1"/>
                  </a:moveTo>
                  <a:cubicBezTo>
                    <a:pt x="106" y="184"/>
                    <a:pt x="159" y="395"/>
                    <a:pt x="159" y="606"/>
                  </a:cubicBezTo>
                  <a:cubicBezTo>
                    <a:pt x="159" y="818"/>
                    <a:pt x="106" y="1019"/>
                    <a:pt x="5" y="1202"/>
                  </a:cubicBezTo>
                  <a:lnTo>
                    <a:pt x="683" y="1202"/>
                  </a:lnTo>
                  <a:cubicBezTo>
                    <a:pt x="784" y="1019"/>
                    <a:pt x="836" y="818"/>
                    <a:pt x="832" y="606"/>
                  </a:cubicBezTo>
                  <a:cubicBezTo>
                    <a:pt x="836" y="395"/>
                    <a:pt x="784" y="184"/>
                    <a:pt x="67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7"/>
            <p:cNvSpPr/>
            <p:nvPr/>
          </p:nvSpPr>
          <p:spPr>
            <a:xfrm>
              <a:off x="6270068" y="4536967"/>
              <a:ext cx="76236" cy="31599"/>
            </a:xfrm>
            <a:custGeom>
              <a:avLst/>
              <a:gdLst/>
              <a:ahLst/>
              <a:cxnLst/>
              <a:rect l="l" t="t" r="r" b="b"/>
              <a:pathLst>
                <a:path w="2912" h="1207" extrusionOk="0">
                  <a:moveTo>
                    <a:pt x="154" y="1"/>
                  </a:moveTo>
                  <a:cubicBezTo>
                    <a:pt x="58" y="183"/>
                    <a:pt x="5" y="390"/>
                    <a:pt x="5" y="596"/>
                  </a:cubicBezTo>
                  <a:cubicBezTo>
                    <a:pt x="0" y="808"/>
                    <a:pt x="58" y="1019"/>
                    <a:pt x="163" y="1206"/>
                  </a:cubicBezTo>
                  <a:lnTo>
                    <a:pt x="2753" y="1206"/>
                  </a:lnTo>
                  <a:cubicBezTo>
                    <a:pt x="2859" y="1019"/>
                    <a:pt x="2911" y="808"/>
                    <a:pt x="2911" y="596"/>
                  </a:cubicBezTo>
                  <a:cubicBezTo>
                    <a:pt x="2911" y="390"/>
                    <a:pt x="2859" y="183"/>
                    <a:pt x="2758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7"/>
            <p:cNvSpPr/>
            <p:nvPr/>
          </p:nvSpPr>
          <p:spPr>
            <a:xfrm>
              <a:off x="6324391" y="4536967"/>
              <a:ext cx="23169" cy="31599"/>
            </a:xfrm>
            <a:custGeom>
              <a:avLst/>
              <a:gdLst/>
              <a:ahLst/>
              <a:cxnLst/>
              <a:rect l="l" t="t" r="r" b="b"/>
              <a:pathLst>
                <a:path w="885" h="1207" extrusionOk="0">
                  <a:moveTo>
                    <a:pt x="10" y="1"/>
                  </a:moveTo>
                  <a:cubicBezTo>
                    <a:pt x="212" y="375"/>
                    <a:pt x="207" y="832"/>
                    <a:pt x="1" y="1206"/>
                  </a:cubicBezTo>
                  <a:lnTo>
                    <a:pt x="678" y="1206"/>
                  </a:lnTo>
                  <a:cubicBezTo>
                    <a:pt x="884" y="832"/>
                    <a:pt x="884" y="375"/>
                    <a:pt x="683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7"/>
            <p:cNvSpPr/>
            <p:nvPr/>
          </p:nvSpPr>
          <p:spPr>
            <a:xfrm>
              <a:off x="6386150" y="4450940"/>
              <a:ext cx="76367" cy="31468"/>
            </a:xfrm>
            <a:custGeom>
              <a:avLst/>
              <a:gdLst/>
              <a:ahLst/>
              <a:cxnLst/>
              <a:rect l="l" t="t" r="r" b="b"/>
              <a:pathLst>
                <a:path w="2917" h="1202" extrusionOk="0">
                  <a:moveTo>
                    <a:pt x="159" y="1"/>
                  </a:moveTo>
                  <a:cubicBezTo>
                    <a:pt x="58" y="183"/>
                    <a:pt x="0" y="390"/>
                    <a:pt x="5" y="601"/>
                  </a:cubicBezTo>
                  <a:cubicBezTo>
                    <a:pt x="5" y="808"/>
                    <a:pt x="58" y="1014"/>
                    <a:pt x="159" y="1202"/>
                  </a:cubicBezTo>
                  <a:lnTo>
                    <a:pt x="2758" y="1202"/>
                  </a:lnTo>
                  <a:cubicBezTo>
                    <a:pt x="2864" y="1019"/>
                    <a:pt x="2916" y="808"/>
                    <a:pt x="2916" y="601"/>
                  </a:cubicBezTo>
                  <a:cubicBezTo>
                    <a:pt x="2916" y="390"/>
                    <a:pt x="2859" y="178"/>
                    <a:pt x="275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7"/>
            <p:cNvSpPr/>
            <p:nvPr/>
          </p:nvSpPr>
          <p:spPr>
            <a:xfrm>
              <a:off x="6438327" y="4450809"/>
              <a:ext cx="24190" cy="31468"/>
            </a:xfrm>
            <a:custGeom>
              <a:avLst/>
              <a:gdLst/>
              <a:ahLst/>
              <a:cxnLst/>
              <a:rect l="l" t="t" r="r" b="b"/>
              <a:pathLst>
                <a:path w="924" h="1202" extrusionOk="0">
                  <a:moveTo>
                    <a:pt x="1" y="1"/>
                  </a:moveTo>
                  <a:cubicBezTo>
                    <a:pt x="107" y="183"/>
                    <a:pt x="160" y="390"/>
                    <a:pt x="160" y="601"/>
                  </a:cubicBezTo>
                  <a:cubicBezTo>
                    <a:pt x="160" y="813"/>
                    <a:pt x="107" y="1019"/>
                    <a:pt x="1" y="1202"/>
                  </a:cubicBezTo>
                  <a:lnTo>
                    <a:pt x="765" y="1202"/>
                  </a:lnTo>
                  <a:cubicBezTo>
                    <a:pt x="871" y="1019"/>
                    <a:pt x="923" y="813"/>
                    <a:pt x="923" y="601"/>
                  </a:cubicBezTo>
                  <a:cubicBezTo>
                    <a:pt x="923" y="390"/>
                    <a:pt x="871" y="183"/>
                    <a:pt x="765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7"/>
            <p:cNvSpPr/>
            <p:nvPr/>
          </p:nvSpPr>
          <p:spPr>
            <a:xfrm>
              <a:off x="6264910" y="4289828"/>
              <a:ext cx="86734" cy="354268"/>
            </a:xfrm>
            <a:custGeom>
              <a:avLst/>
              <a:gdLst/>
              <a:ahLst/>
              <a:cxnLst/>
              <a:rect l="l" t="t" r="r" b="b"/>
              <a:pathLst>
                <a:path w="3313" h="13532" extrusionOk="0">
                  <a:moveTo>
                    <a:pt x="1653" y="2057"/>
                  </a:moveTo>
                  <a:cubicBezTo>
                    <a:pt x="1984" y="2249"/>
                    <a:pt x="2301" y="2441"/>
                    <a:pt x="2537" y="2667"/>
                  </a:cubicBezTo>
                  <a:lnTo>
                    <a:pt x="774" y="2667"/>
                  </a:lnTo>
                  <a:cubicBezTo>
                    <a:pt x="1004" y="2441"/>
                    <a:pt x="1321" y="2249"/>
                    <a:pt x="1653" y="2057"/>
                  </a:cubicBezTo>
                  <a:close/>
                  <a:moveTo>
                    <a:pt x="2820" y="3061"/>
                  </a:moveTo>
                  <a:cubicBezTo>
                    <a:pt x="2935" y="3316"/>
                    <a:pt x="2935" y="3613"/>
                    <a:pt x="2820" y="3868"/>
                  </a:cubicBezTo>
                  <a:lnTo>
                    <a:pt x="485" y="3868"/>
                  </a:lnTo>
                  <a:cubicBezTo>
                    <a:pt x="370" y="3613"/>
                    <a:pt x="370" y="3320"/>
                    <a:pt x="490" y="3061"/>
                  </a:cubicBezTo>
                  <a:close/>
                  <a:moveTo>
                    <a:pt x="2546" y="4272"/>
                  </a:moveTo>
                  <a:cubicBezTo>
                    <a:pt x="2316" y="4497"/>
                    <a:pt x="1994" y="4694"/>
                    <a:pt x="1653" y="4891"/>
                  </a:cubicBezTo>
                  <a:cubicBezTo>
                    <a:pt x="1316" y="4694"/>
                    <a:pt x="995" y="4507"/>
                    <a:pt x="759" y="4272"/>
                  </a:cubicBezTo>
                  <a:close/>
                  <a:moveTo>
                    <a:pt x="2883" y="6952"/>
                  </a:moveTo>
                  <a:cubicBezTo>
                    <a:pt x="2782" y="7500"/>
                    <a:pt x="2244" y="7831"/>
                    <a:pt x="1653" y="8168"/>
                  </a:cubicBezTo>
                  <a:cubicBezTo>
                    <a:pt x="1062" y="7831"/>
                    <a:pt x="529" y="7500"/>
                    <a:pt x="423" y="6952"/>
                  </a:cubicBezTo>
                  <a:close/>
                  <a:moveTo>
                    <a:pt x="1653" y="8629"/>
                  </a:moveTo>
                  <a:cubicBezTo>
                    <a:pt x="1994" y="8816"/>
                    <a:pt x="2316" y="9013"/>
                    <a:pt x="2546" y="9244"/>
                  </a:cubicBezTo>
                  <a:lnTo>
                    <a:pt x="759" y="9244"/>
                  </a:lnTo>
                  <a:cubicBezTo>
                    <a:pt x="995" y="9013"/>
                    <a:pt x="1316" y="8816"/>
                    <a:pt x="1653" y="8629"/>
                  </a:cubicBezTo>
                  <a:close/>
                  <a:moveTo>
                    <a:pt x="2820" y="9642"/>
                  </a:moveTo>
                  <a:cubicBezTo>
                    <a:pt x="2935" y="9897"/>
                    <a:pt x="2935" y="10190"/>
                    <a:pt x="2820" y="10450"/>
                  </a:cubicBezTo>
                  <a:lnTo>
                    <a:pt x="490" y="10450"/>
                  </a:lnTo>
                  <a:cubicBezTo>
                    <a:pt x="370" y="10190"/>
                    <a:pt x="365" y="9897"/>
                    <a:pt x="485" y="9642"/>
                  </a:cubicBezTo>
                  <a:close/>
                  <a:moveTo>
                    <a:pt x="2537" y="10843"/>
                  </a:moveTo>
                  <a:cubicBezTo>
                    <a:pt x="2301" y="11074"/>
                    <a:pt x="1984" y="11261"/>
                    <a:pt x="1653" y="11449"/>
                  </a:cubicBezTo>
                  <a:cubicBezTo>
                    <a:pt x="1316" y="11261"/>
                    <a:pt x="1004" y="11069"/>
                    <a:pt x="769" y="10843"/>
                  </a:cubicBezTo>
                  <a:close/>
                  <a:moveTo>
                    <a:pt x="202" y="1"/>
                  </a:moveTo>
                  <a:cubicBezTo>
                    <a:pt x="107" y="1"/>
                    <a:pt x="12" y="63"/>
                    <a:pt x="5" y="188"/>
                  </a:cubicBezTo>
                  <a:cubicBezTo>
                    <a:pt x="5" y="1000"/>
                    <a:pt x="620" y="1456"/>
                    <a:pt x="1259" y="1831"/>
                  </a:cubicBezTo>
                  <a:cubicBezTo>
                    <a:pt x="596" y="2220"/>
                    <a:pt x="5" y="2710"/>
                    <a:pt x="5" y="3474"/>
                  </a:cubicBezTo>
                  <a:cubicBezTo>
                    <a:pt x="5" y="4281"/>
                    <a:pt x="620" y="4742"/>
                    <a:pt x="1259" y="5117"/>
                  </a:cubicBezTo>
                  <a:cubicBezTo>
                    <a:pt x="620" y="5492"/>
                    <a:pt x="5" y="5948"/>
                    <a:pt x="5" y="6755"/>
                  </a:cubicBezTo>
                  <a:cubicBezTo>
                    <a:pt x="5" y="7567"/>
                    <a:pt x="620" y="8023"/>
                    <a:pt x="1259" y="8398"/>
                  </a:cubicBezTo>
                  <a:cubicBezTo>
                    <a:pt x="620" y="8773"/>
                    <a:pt x="5" y="9229"/>
                    <a:pt x="5" y="10041"/>
                  </a:cubicBezTo>
                  <a:cubicBezTo>
                    <a:pt x="5" y="10301"/>
                    <a:pt x="77" y="10555"/>
                    <a:pt x="216" y="10771"/>
                  </a:cubicBezTo>
                  <a:cubicBezTo>
                    <a:pt x="279" y="10839"/>
                    <a:pt x="399" y="11175"/>
                    <a:pt x="1259" y="11679"/>
                  </a:cubicBezTo>
                  <a:cubicBezTo>
                    <a:pt x="625" y="12059"/>
                    <a:pt x="10" y="12515"/>
                    <a:pt x="10" y="13322"/>
                  </a:cubicBezTo>
                  <a:cubicBezTo>
                    <a:pt x="0" y="13462"/>
                    <a:pt x="102" y="13531"/>
                    <a:pt x="204" y="13531"/>
                  </a:cubicBezTo>
                  <a:cubicBezTo>
                    <a:pt x="306" y="13531"/>
                    <a:pt x="409" y="13462"/>
                    <a:pt x="399" y="13322"/>
                  </a:cubicBezTo>
                  <a:cubicBezTo>
                    <a:pt x="399" y="12655"/>
                    <a:pt x="999" y="12285"/>
                    <a:pt x="1658" y="11910"/>
                  </a:cubicBezTo>
                  <a:cubicBezTo>
                    <a:pt x="2311" y="12285"/>
                    <a:pt x="2911" y="12655"/>
                    <a:pt x="2911" y="13322"/>
                  </a:cubicBezTo>
                  <a:cubicBezTo>
                    <a:pt x="2904" y="13462"/>
                    <a:pt x="3006" y="13531"/>
                    <a:pt x="3108" y="13531"/>
                  </a:cubicBezTo>
                  <a:cubicBezTo>
                    <a:pt x="3210" y="13531"/>
                    <a:pt x="3313" y="13462"/>
                    <a:pt x="3305" y="13322"/>
                  </a:cubicBezTo>
                  <a:cubicBezTo>
                    <a:pt x="3305" y="12515"/>
                    <a:pt x="2690" y="12059"/>
                    <a:pt x="2052" y="11679"/>
                  </a:cubicBezTo>
                  <a:cubicBezTo>
                    <a:pt x="2714" y="11290"/>
                    <a:pt x="3305" y="10805"/>
                    <a:pt x="3305" y="10036"/>
                  </a:cubicBezTo>
                  <a:cubicBezTo>
                    <a:pt x="3305" y="9229"/>
                    <a:pt x="2690" y="8773"/>
                    <a:pt x="2052" y="8393"/>
                  </a:cubicBezTo>
                  <a:cubicBezTo>
                    <a:pt x="2690" y="8019"/>
                    <a:pt x="3305" y="7562"/>
                    <a:pt x="3305" y="6750"/>
                  </a:cubicBezTo>
                  <a:cubicBezTo>
                    <a:pt x="3305" y="6587"/>
                    <a:pt x="3277" y="6419"/>
                    <a:pt x="3219" y="6260"/>
                  </a:cubicBezTo>
                  <a:cubicBezTo>
                    <a:pt x="3185" y="6168"/>
                    <a:pt x="3113" y="6129"/>
                    <a:pt x="3040" y="6129"/>
                  </a:cubicBezTo>
                  <a:cubicBezTo>
                    <a:pt x="2917" y="6129"/>
                    <a:pt x="2792" y="6241"/>
                    <a:pt x="2849" y="6395"/>
                  </a:cubicBezTo>
                  <a:cubicBezTo>
                    <a:pt x="2863" y="6448"/>
                    <a:pt x="2873" y="6501"/>
                    <a:pt x="2878" y="6553"/>
                  </a:cubicBezTo>
                  <a:lnTo>
                    <a:pt x="423" y="6553"/>
                  </a:lnTo>
                  <a:cubicBezTo>
                    <a:pt x="529" y="6006"/>
                    <a:pt x="1067" y="5674"/>
                    <a:pt x="1658" y="5338"/>
                  </a:cubicBezTo>
                  <a:cubicBezTo>
                    <a:pt x="1883" y="5463"/>
                    <a:pt x="2104" y="5602"/>
                    <a:pt x="2316" y="5756"/>
                  </a:cubicBezTo>
                  <a:cubicBezTo>
                    <a:pt x="2356" y="5786"/>
                    <a:pt x="2397" y="5799"/>
                    <a:pt x="2437" y="5799"/>
                  </a:cubicBezTo>
                  <a:cubicBezTo>
                    <a:pt x="2602" y="5799"/>
                    <a:pt x="2727" y="5566"/>
                    <a:pt x="2556" y="5434"/>
                  </a:cubicBezTo>
                  <a:cubicBezTo>
                    <a:pt x="2393" y="5319"/>
                    <a:pt x="2229" y="5213"/>
                    <a:pt x="2056" y="5112"/>
                  </a:cubicBezTo>
                  <a:cubicBezTo>
                    <a:pt x="2690" y="4738"/>
                    <a:pt x="3310" y="4281"/>
                    <a:pt x="3310" y="3469"/>
                  </a:cubicBezTo>
                  <a:cubicBezTo>
                    <a:pt x="3310" y="3210"/>
                    <a:pt x="3238" y="2955"/>
                    <a:pt x="3099" y="2739"/>
                  </a:cubicBezTo>
                  <a:cubicBezTo>
                    <a:pt x="3036" y="2672"/>
                    <a:pt x="2916" y="2336"/>
                    <a:pt x="2056" y="1831"/>
                  </a:cubicBezTo>
                  <a:cubicBezTo>
                    <a:pt x="2690" y="1456"/>
                    <a:pt x="3301" y="1000"/>
                    <a:pt x="3301" y="188"/>
                  </a:cubicBezTo>
                  <a:cubicBezTo>
                    <a:pt x="3296" y="63"/>
                    <a:pt x="3201" y="1"/>
                    <a:pt x="3106" y="1"/>
                  </a:cubicBezTo>
                  <a:cubicBezTo>
                    <a:pt x="3011" y="1"/>
                    <a:pt x="2916" y="63"/>
                    <a:pt x="2911" y="188"/>
                  </a:cubicBezTo>
                  <a:cubicBezTo>
                    <a:pt x="2911" y="861"/>
                    <a:pt x="2311" y="1226"/>
                    <a:pt x="1653" y="1601"/>
                  </a:cubicBezTo>
                  <a:cubicBezTo>
                    <a:pt x="999" y="1226"/>
                    <a:pt x="399" y="861"/>
                    <a:pt x="399" y="188"/>
                  </a:cubicBezTo>
                  <a:cubicBezTo>
                    <a:pt x="392" y="63"/>
                    <a:pt x="297" y="1"/>
                    <a:pt x="2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7"/>
            <p:cNvSpPr/>
            <p:nvPr/>
          </p:nvSpPr>
          <p:spPr>
            <a:xfrm>
              <a:off x="6380731" y="4289828"/>
              <a:ext cx="87075" cy="353823"/>
            </a:xfrm>
            <a:custGeom>
              <a:avLst/>
              <a:gdLst/>
              <a:ahLst/>
              <a:cxnLst/>
              <a:rect l="l" t="t" r="r" b="b"/>
              <a:pathLst>
                <a:path w="3326" h="13515" extrusionOk="0">
                  <a:moveTo>
                    <a:pt x="2907" y="3628"/>
                  </a:moveTo>
                  <a:cubicBezTo>
                    <a:pt x="2821" y="4199"/>
                    <a:pt x="2273" y="4541"/>
                    <a:pt x="1668" y="4891"/>
                  </a:cubicBezTo>
                  <a:cubicBezTo>
                    <a:pt x="1062" y="4545"/>
                    <a:pt x="515" y="4204"/>
                    <a:pt x="433" y="3628"/>
                  </a:cubicBezTo>
                  <a:close/>
                  <a:moveTo>
                    <a:pt x="1668" y="5338"/>
                  </a:moveTo>
                  <a:cubicBezTo>
                    <a:pt x="2002" y="5529"/>
                    <a:pt x="2317" y="5724"/>
                    <a:pt x="2551" y="5948"/>
                  </a:cubicBezTo>
                  <a:lnTo>
                    <a:pt x="779" y="5948"/>
                  </a:lnTo>
                  <a:cubicBezTo>
                    <a:pt x="1014" y="5718"/>
                    <a:pt x="1331" y="5530"/>
                    <a:pt x="1668" y="5338"/>
                  </a:cubicBezTo>
                  <a:close/>
                  <a:moveTo>
                    <a:pt x="2835" y="6352"/>
                  </a:moveTo>
                  <a:cubicBezTo>
                    <a:pt x="2950" y="6606"/>
                    <a:pt x="2950" y="6904"/>
                    <a:pt x="2835" y="7159"/>
                  </a:cubicBezTo>
                  <a:lnTo>
                    <a:pt x="500" y="7159"/>
                  </a:lnTo>
                  <a:cubicBezTo>
                    <a:pt x="380" y="6904"/>
                    <a:pt x="380" y="6606"/>
                    <a:pt x="500" y="6352"/>
                  </a:cubicBezTo>
                  <a:close/>
                  <a:moveTo>
                    <a:pt x="2552" y="7553"/>
                  </a:moveTo>
                  <a:cubicBezTo>
                    <a:pt x="2321" y="7788"/>
                    <a:pt x="2004" y="7975"/>
                    <a:pt x="1668" y="8168"/>
                  </a:cubicBezTo>
                  <a:lnTo>
                    <a:pt x="1668" y="8163"/>
                  </a:lnTo>
                  <a:cubicBezTo>
                    <a:pt x="1331" y="7975"/>
                    <a:pt x="1010" y="7778"/>
                    <a:pt x="779" y="7553"/>
                  </a:cubicBezTo>
                  <a:close/>
                  <a:moveTo>
                    <a:pt x="1668" y="8619"/>
                  </a:moveTo>
                  <a:cubicBezTo>
                    <a:pt x="2254" y="8955"/>
                    <a:pt x="2792" y="9287"/>
                    <a:pt x="2902" y="9830"/>
                  </a:cubicBezTo>
                  <a:lnTo>
                    <a:pt x="438" y="9830"/>
                  </a:lnTo>
                  <a:cubicBezTo>
                    <a:pt x="548" y="9282"/>
                    <a:pt x="1082" y="8955"/>
                    <a:pt x="1668" y="8619"/>
                  </a:cubicBezTo>
                  <a:close/>
                  <a:moveTo>
                    <a:pt x="2902" y="10229"/>
                  </a:moveTo>
                  <a:cubicBezTo>
                    <a:pt x="2797" y="10781"/>
                    <a:pt x="2259" y="11117"/>
                    <a:pt x="1668" y="11449"/>
                  </a:cubicBezTo>
                  <a:cubicBezTo>
                    <a:pt x="1077" y="11112"/>
                    <a:pt x="539" y="10781"/>
                    <a:pt x="438" y="10229"/>
                  </a:cubicBezTo>
                  <a:close/>
                  <a:moveTo>
                    <a:pt x="217" y="1"/>
                  </a:moveTo>
                  <a:cubicBezTo>
                    <a:pt x="122" y="1"/>
                    <a:pt x="27" y="63"/>
                    <a:pt x="20" y="188"/>
                  </a:cubicBezTo>
                  <a:cubicBezTo>
                    <a:pt x="20" y="1000"/>
                    <a:pt x="644" y="1456"/>
                    <a:pt x="1283" y="1836"/>
                  </a:cubicBezTo>
                  <a:cubicBezTo>
                    <a:pt x="1134" y="1922"/>
                    <a:pt x="981" y="2009"/>
                    <a:pt x="841" y="2105"/>
                  </a:cubicBezTo>
                  <a:cubicBezTo>
                    <a:pt x="688" y="2215"/>
                    <a:pt x="765" y="2460"/>
                    <a:pt x="957" y="2465"/>
                  </a:cubicBezTo>
                  <a:cubicBezTo>
                    <a:pt x="1072" y="2465"/>
                    <a:pt x="1010" y="2436"/>
                    <a:pt x="1668" y="2062"/>
                  </a:cubicBezTo>
                  <a:cubicBezTo>
                    <a:pt x="2239" y="2384"/>
                    <a:pt x="2768" y="2710"/>
                    <a:pt x="2893" y="3229"/>
                  </a:cubicBezTo>
                  <a:lnTo>
                    <a:pt x="467" y="3229"/>
                  </a:lnTo>
                  <a:cubicBezTo>
                    <a:pt x="472" y="3167"/>
                    <a:pt x="481" y="3109"/>
                    <a:pt x="500" y="3051"/>
                  </a:cubicBezTo>
                  <a:cubicBezTo>
                    <a:pt x="548" y="2955"/>
                    <a:pt x="500" y="2835"/>
                    <a:pt x="399" y="2792"/>
                  </a:cubicBezTo>
                  <a:cubicBezTo>
                    <a:pt x="374" y="2781"/>
                    <a:pt x="348" y="2775"/>
                    <a:pt x="322" y="2775"/>
                  </a:cubicBezTo>
                  <a:cubicBezTo>
                    <a:pt x="248" y="2775"/>
                    <a:pt x="176" y="2818"/>
                    <a:pt x="140" y="2893"/>
                  </a:cubicBezTo>
                  <a:cubicBezTo>
                    <a:pt x="73" y="3056"/>
                    <a:pt x="30" y="3234"/>
                    <a:pt x="25" y="3412"/>
                  </a:cubicBezTo>
                  <a:cubicBezTo>
                    <a:pt x="25" y="3421"/>
                    <a:pt x="20" y="3421"/>
                    <a:pt x="20" y="3431"/>
                  </a:cubicBezTo>
                  <a:cubicBezTo>
                    <a:pt x="20" y="3436"/>
                    <a:pt x="25" y="3436"/>
                    <a:pt x="25" y="3436"/>
                  </a:cubicBezTo>
                  <a:cubicBezTo>
                    <a:pt x="1" y="4248"/>
                    <a:pt x="572" y="4704"/>
                    <a:pt x="1274" y="5112"/>
                  </a:cubicBezTo>
                  <a:cubicBezTo>
                    <a:pt x="640" y="5492"/>
                    <a:pt x="20" y="5948"/>
                    <a:pt x="20" y="6755"/>
                  </a:cubicBezTo>
                  <a:cubicBezTo>
                    <a:pt x="20" y="7567"/>
                    <a:pt x="640" y="8023"/>
                    <a:pt x="1274" y="8398"/>
                  </a:cubicBezTo>
                  <a:cubicBezTo>
                    <a:pt x="592" y="8802"/>
                    <a:pt x="20" y="9258"/>
                    <a:pt x="20" y="10041"/>
                  </a:cubicBezTo>
                  <a:cubicBezTo>
                    <a:pt x="20" y="10853"/>
                    <a:pt x="640" y="11309"/>
                    <a:pt x="1274" y="11684"/>
                  </a:cubicBezTo>
                  <a:cubicBezTo>
                    <a:pt x="640" y="12064"/>
                    <a:pt x="20" y="12520"/>
                    <a:pt x="20" y="13327"/>
                  </a:cubicBezTo>
                  <a:cubicBezTo>
                    <a:pt x="27" y="13452"/>
                    <a:pt x="122" y="13514"/>
                    <a:pt x="217" y="13514"/>
                  </a:cubicBezTo>
                  <a:cubicBezTo>
                    <a:pt x="312" y="13514"/>
                    <a:pt x="407" y="13452"/>
                    <a:pt x="414" y="13327"/>
                  </a:cubicBezTo>
                  <a:cubicBezTo>
                    <a:pt x="414" y="12659"/>
                    <a:pt x="1010" y="12289"/>
                    <a:pt x="1668" y="11915"/>
                  </a:cubicBezTo>
                  <a:cubicBezTo>
                    <a:pt x="2326" y="12289"/>
                    <a:pt x="2926" y="12659"/>
                    <a:pt x="2926" y="13327"/>
                  </a:cubicBezTo>
                  <a:cubicBezTo>
                    <a:pt x="2934" y="13452"/>
                    <a:pt x="3028" y="13514"/>
                    <a:pt x="3123" y="13514"/>
                  </a:cubicBezTo>
                  <a:cubicBezTo>
                    <a:pt x="3218" y="13514"/>
                    <a:pt x="3313" y="13452"/>
                    <a:pt x="3320" y="13327"/>
                  </a:cubicBezTo>
                  <a:cubicBezTo>
                    <a:pt x="3320" y="12520"/>
                    <a:pt x="2701" y="12064"/>
                    <a:pt x="2066" y="11684"/>
                  </a:cubicBezTo>
                  <a:cubicBezTo>
                    <a:pt x="2739" y="11290"/>
                    <a:pt x="3325" y="10829"/>
                    <a:pt x="3320" y="10036"/>
                  </a:cubicBezTo>
                  <a:cubicBezTo>
                    <a:pt x="3311" y="9234"/>
                    <a:pt x="2701" y="8778"/>
                    <a:pt x="2066" y="8403"/>
                  </a:cubicBezTo>
                  <a:cubicBezTo>
                    <a:pt x="2701" y="8028"/>
                    <a:pt x="3320" y="7572"/>
                    <a:pt x="3320" y="6760"/>
                  </a:cubicBezTo>
                  <a:cubicBezTo>
                    <a:pt x="3320" y="5948"/>
                    <a:pt x="2701" y="5492"/>
                    <a:pt x="2066" y="5117"/>
                  </a:cubicBezTo>
                  <a:cubicBezTo>
                    <a:pt x="2787" y="4694"/>
                    <a:pt x="3320" y="4257"/>
                    <a:pt x="3320" y="3431"/>
                  </a:cubicBezTo>
                  <a:cubicBezTo>
                    <a:pt x="3320" y="3421"/>
                    <a:pt x="3316" y="3412"/>
                    <a:pt x="3316" y="3412"/>
                  </a:cubicBezTo>
                  <a:cubicBezTo>
                    <a:pt x="3282" y="2643"/>
                    <a:pt x="2686" y="2196"/>
                    <a:pt x="2066" y="1831"/>
                  </a:cubicBezTo>
                  <a:cubicBezTo>
                    <a:pt x="2701" y="1456"/>
                    <a:pt x="3320" y="1000"/>
                    <a:pt x="3320" y="188"/>
                  </a:cubicBezTo>
                  <a:cubicBezTo>
                    <a:pt x="3313" y="63"/>
                    <a:pt x="3218" y="1"/>
                    <a:pt x="3123" y="1"/>
                  </a:cubicBezTo>
                  <a:cubicBezTo>
                    <a:pt x="3028" y="1"/>
                    <a:pt x="2934" y="63"/>
                    <a:pt x="2926" y="188"/>
                  </a:cubicBezTo>
                  <a:cubicBezTo>
                    <a:pt x="2926" y="861"/>
                    <a:pt x="2331" y="1231"/>
                    <a:pt x="1673" y="1601"/>
                  </a:cubicBezTo>
                  <a:cubicBezTo>
                    <a:pt x="1014" y="1226"/>
                    <a:pt x="414" y="861"/>
                    <a:pt x="414" y="188"/>
                  </a:cubicBezTo>
                  <a:cubicBezTo>
                    <a:pt x="407" y="63"/>
                    <a:pt x="312" y="1"/>
                    <a:pt x="21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1" name="Google Shape;18021;p87"/>
          <p:cNvGrpSpPr/>
          <p:nvPr/>
        </p:nvGrpSpPr>
        <p:grpSpPr>
          <a:xfrm>
            <a:off x="7972606" y="3826547"/>
            <a:ext cx="335863" cy="339686"/>
            <a:chOff x="7972606" y="3826547"/>
            <a:chExt cx="335863" cy="339686"/>
          </a:xfrm>
        </p:grpSpPr>
        <p:sp>
          <p:nvSpPr>
            <p:cNvPr id="18022" name="Google Shape;18022;p87"/>
            <p:cNvSpPr/>
            <p:nvPr/>
          </p:nvSpPr>
          <p:spPr>
            <a:xfrm>
              <a:off x="8048318" y="3874299"/>
              <a:ext cx="198759" cy="189622"/>
            </a:xfrm>
            <a:custGeom>
              <a:avLst/>
              <a:gdLst/>
              <a:ahLst/>
              <a:cxnLst/>
              <a:rect l="l" t="t" r="r" b="b"/>
              <a:pathLst>
                <a:path w="7592" h="7243" extrusionOk="0">
                  <a:moveTo>
                    <a:pt x="1134" y="0"/>
                  </a:moveTo>
                  <a:cubicBezTo>
                    <a:pt x="510" y="0"/>
                    <a:pt x="1" y="505"/>
                    <a:pt x="1" y="1129"/>
                  </a:cubicBezTo>
                  <a:cubicBezTo>
                    <a:pt x="1" y="1754"/>
                    <a:pt x="510" y="2263"/>
                    <a:pt x="1134" y="2263"/>
                  </a:cubicBezTo>
                  <a:cubicBezTo>
                    <a:pt x="726" y="2263"/>
                    <a:pt x="351" y="2479"/>
                    <a:pt x="150" y="2830"/>
                  </a:cubicBezTo>
                  <a:cubicBezTo>
                    <a:pt x="289" y="3310"/>
                    <a:pt x="390" y="3800"/>
                    <a:pt x="447" y="4290"/>
                  </a:cubicBezTo>
                  <a:cubicBezTo>
                    <a:pt x="644" y="4444"/>
                    <a:pt x="885" y="4526"/>
                    <a:pt x="1130" y="4526"/>
                  </a:cubicBezTo>
                  <a:cubicBezTo>
                    <a:pt x="904" y="4526"/>
                    <a:pt x="678" y="4593"/>
                    <a:pt x="491" y="4723"/>
                  </a:cubicBezTo>
                  <a:cubicBezTo>
                    <a:pt x="544" y="5352"/>
                    <a:pt x="558" y="5981"/>
                    <a:pt x="539" y="6615"/>
                  </a:cubicBezTo>
                  <a:cubicBezTo>
                    <a:pt x="544" y="7047"/>
                    <a:pt x="2354" y="7243"/>
                    <a:pt x="4101" y="7243"/>
                  </a:cubicBezTo>
                  <a:cubicBezTo>
                    <a:pt x="5697" y="7243"/>
                    <a:pt x="7241" y="7079"/>
                    <a:pt x="7308" y="6784"/>
                  </a:cubicBezTo>
                  <a:cubicBezTo>
                    <a:pt x="7481" y="6591"/>
                    <a:pt x="7562" y="6308"/>
                    <a:pt x="7591" y="5967"/>
                  </a:cubicBezTo>
                  <a:lnTo>
                    <a:pt x="7341" y="5078"/>
                  </a:lnTo>
                  <a:cubicBezTo>
                    <a:pt x="7437" y="4910"/>
                    <a:pt x="7485" y="4718"/>
                    <a:pt x="7485" y="4521"/>
                  </a:cubicBezTo>
                  <a:cubicBezTo>
                    <a:pt x="7485" y="3896"/>
                    <a:pt x="6976" y="3392"/>
                    <a:pt x="6352" y="3392"/>
                  </a:cubicBezTo>
                  <a:cubicBezTo>
                    <a:pt x="6976" y="3392"/>
                    <a:pt x="7485" y="2883"/>
                    <a:pt x="7485" y="2258"/>
                  </a:cubicBezTo>
                  <a:cubicBezTo>
                    <a:pt x="7485" y="1634"/>
                    <a:pt x="6976" y="1129"/>
                    <a:pt x="6352" y="1129"/>
                  </a:cubicBezTo>
                  <a:lnTo>
                    <a:pt x="5381" y="1211"/>
                  </a:lnTo>
                  <a:lnTo>
                    <a:pt x="3392" y="1248"/>
                  </a:lnTo>
                  <a:lnTo>
                    <a:pt x="3392" y="1248"/>
                  </a:lnTo>
                  <a:cubicBezTo>
                    <a:pt x="3925" y="1228"/>
                    <a:pt x="4390" y="877"/>
                    <a:pt x="4670" y="466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7"/>
            <p:cNvSpPr/>
            <p:nvPr/>
          </p:nvSpPr>
          <p:spPr>
            <a:xfrm>
              <a:off x="8052507" y="3989779"/>
              <a:ext cx="163965" cy="19373"/>
            </a:xfrm>
            <a:custGeom>
              <a:avLst/>
              <a:gdLst/>
              <a:ahLst/>
              <a:cxnLst/>
              <a:rect l="l" t="t" r="r" b="b"/>
              <a:pathLst>
                <a:path w="6263" h="740" extrusionOk="0">
                  <a:moveTo>
                    <a:pt x="283" y="0"/>
                  </a:moveTo>
                  <a:cubicBezTo>
                    <a:pt x="122" y="0"/>
                    <a:pt x="1" y="222"/>
                    <a:pt x="167" y="350"/>
                  </a:cubicBezTo>
                  <a:cubicBezTo>
                    <a:pt x="393" y="528"/>
                    <a:pt x="672" y="624"/>
                    <a:pt x="960" y="624"/>
                  </a:cubicBezTo>
                  <a:cubicBezTo>
                    <a:pt x="1782" y="701"/>
                    <a:pt x="2617" y="739"/>
                    <a:pt x="3458" y="739"/>
                  </a:cubicBezTo>
                  <a:cubicBezTo>
                    <a:pt x="4299" y="739"/>
                    <a:pt x="5154" y="696"/>
                    <a:pt x="6009" y="619"/>
                  </a:cubicBezTo>
                  <a:cubicBezTo>
                    <a:pt x="6263" y="605"/>
                    <a:pt x="6237" y="233"/>
                    <a:pt x="6001" y="233"/>
                  </a:cubicBezTo>
                  <a:cubicBezTo>
                    <a:pt x="5991" y="233"/>
                    <a:pt x="5981" y="233"/>
                    <a:pt x="5971" y="235"/>
                  </a:cubicBezTo>
                  <a:cubicBezTo>
                    <a:pt x="5142" y="312"/>
                    <a:pt x="4311" y="350"/>
                    <a:pt x="3480" y="350"/>
                  </a:cubicBezTo>
                  <a:cubicBezTo>
                    <a:pt x="2649" y="350"/>
                    <a:pt x="1818" y="312"/>
                    <a:pt x="989" y="235"/>
                  </a:cubicBezTo>
                  <a:lnTo>
                    <a:pt x="970" y="235"/>
                  </a:lnTo>
                  <a:cubicBezTo>
                    <a:pt x="768" y="235"/>
                    <a:pt x="566" y="168"/>
                    <a:pt x="403" y="43"/>
                  </a:cubicBezTo>
                  <a:cubicBezTo>
                    <a:pt x="363" y="13"/>
                    <a:pt x="322" y="0"/>
                    <a:pt x="2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7"/>
            <p:cNvSpPr/>
            <p:nvPr/>
          </p:nvSpPr>
          <p:spPr>
            <a:xfrm>
              <a:off x="8046302" y="3936712"/>
              <a:ext cx="168442" cy="25133"/>
            </a:xfrm>
            <a:custGeom>
              <a:avLst/>
              <a:gdLst/>
              <a:ahLst/>
              <a:cxnLst/>
              <a:rect l="l" t="t" r="r" b="b"/>
              <a:pathLst>
                <a:path w="6434" h="960" extrusionOk="0">
                  <a:moveTo>
                    <a:pt x="6216" y="0"/>
                  </a:moveTo>
                  <a:cubicBezTo>
                    <a:pt x="6203" y="0"/>
                    <a:pt x="6191" y="2"/>
                    <a:pt x="6179" y="4"/>
                  </a:cubicBezTo>
                  <a:cubicBezTo>
                    <a:pt x="5463" y="174"/>
                    <a:pt x="4700" y="260"/>
                    <a:pt x="3881" y="260"/>
                  </a:cubicBezTo>
                  <a:cubicBezTo>
                    <a:pt x="3061" y="260"/>
                    <a:pt x="2184" y="174"/>
                    <a:pt x="1240" y="4"/>
                  </a:cubicBezTo>
                  <a:lnTo>
                    <a:pt x="1207" y="4"/>
                  </a:lnTo>
                  <a:cubicBezTo>
                    <a:pt x="731" y="4"/>
                    <a:pt x="294" y="259"/>
                    <a:pt x="58" y="667"/>
                  </a:cubicBezTo>
                  <a:cubicBezTo>
                    <a:pt x="1" y="758"/>
                    <a:pt x="34" y="878"/>
                    <a:pt x="126" y="931"/>
                  </a:cubicBezTo>
                  <a:cubicBezTo>
                    <a:pt x="159" y="950"/>
                    <a:pt x="188" y="955"/>
                    <a:pt x="227" y="960"/>
                  </a:cubicBezTo>
                  <a:cubicBezTo>
                    <a:pt x="294" y="960"/>
                    <a:pt x="361" y="917"/>
                    <a:pt x="390" y="854"/>
                  </a:cubicBezTo>
                  <a:cubicBezTo>
                    <a:pt x="558" y="571"/>
                    <a:pt x="856" y="393"/>
                    <a:pt x="1187" y="383"/>
                  </a:cubicBezTo>
                  <a:cubicBezTo>
                    <a:pt x="2149" y="555"/>
                    <a:pt x="3043" y="640"/>
                    <a:pt x="3880" y="640"/>
                  </a:cubicBezTo>
                  <a:cubicBezTo>
                    <a:pt x="4729" y="640"/>
                    <a:pt x="5520" y="553"/>
                    <a:pt x="6265" y="379"/>
                  </a:cubicBezTo>
                  <a:cubicBezTo>
                    <a:pt x="6371" y="355"/>
                    <a:pt x="6433" y="249"/>
                    <a:pt x="6409" y="148"/>
                  </a:cubicBezTo>
                  <a:cubicBezTo>
                    <a:pt x="6388" y="59"/>
                    <a:pt x="6304" y="0"/>
                    <a:pt x="6216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7"/>
            <p:cNvSpPr/>
            <p:nvPr/>
          </p:nvSpPr>
          <p:spPr>
            <a:xfrm>
              <a:off x="8076017" y="3967133"/>
              <a:ext cx="162866" cy="16467"/>
            </a:xfrm>
            <a:custGeom>
              <a:avLst/>
              <a:gdLst/>
              <a:ahLst/>
              <a:cxnLst/>
              <a:rect l="l" t="t" r="r" b="b"/>
              <a:pathLst>
                <a:path w="6221" h="629" extrusionOk="0">
                  <a:moveTo>
                    <a:pt x="268" y="0"/>
                  </a:moveTo>
                  <a:cubicBezTo>
                    <a:pt x="50" y="0"/>
                    <a:pt x="0" y="334"/>
                    <a:pt x="235" y="384"/>
                  </a:cubicBezTo>
                  <a:cubicBezTo>
                    <a:pt x="1032" y="540"/>
                    <a:pt x="1859" y="618"/>
                    <a:pt x="2707" y="618"/>
                  </a:cubicBezTo>
                  <a:cubicBezTo>
                    <a:pt x="3555" y="618"/>
                    <a:pt x="4424" y="540"/>
                    <a:pt x="5308" y="384"/>
                  </a:cubicBezTo>
                  <a:cubicBezTo>
                    <a:pt x="5515" y="384"/>
                    <a:pt x="5716" y="456"/>
                    <a:pt x="5880" y="586"/>
                  </a:cubicBezTo>
                  <a:cubicBezTo>
                    <a:pt x="5913" y="615"/>
                    <a:pt x="5957" y="629"/>
                    <a:pt x="6000" y="629"/>
                  </a:cubicBezTo>
                  <a:cubicBezTo>
                    <a:pt x="6058" y="624"/>
                    <a:pt x="6110" y="605"/>
                    <a:pt x="6154" y="562"/>
                  </a:cubicBezTo>
                  <a:cubicBezTo>
                    <a:pt x="6221" y="480"/>
                    <a:pt x="6206" y="360"/>
                    <a:pt x="6120" y="293"/>
                  </a:cubicBezTo>
                  <a:cubicBezTo>
                    <a:pt x="5885" y="105"/>
                    <a:pt x="5596" y="4"/>
                    <a:pt x="5294" y="4"/>
                  </a:cubicBezTo>
                  <a:lnTo>
                    <a:pt x="5260" y="4"/>
                  </a:lnTo>
                  <a:cubicBezTo>
                    <a:pt x="4395" y="158"/>
                    <a:pt x="3546" y="235"/>
                    <a:pt x="2719" y="235"/>
                  </a:cubicBezTo>
                  <a:cubicBezTo>
                    <a:pt x="1892" y="235"/>
                    <a:pt x="1088" y="158"/>
                    <a:pt x="312" y="4"/>
                  </a:cubicBezTo>
                  <a:cubicBezTo>
                    <a:pt x="297" y="2"/>
                    <a:pt x="282" y="0"/>
                    <a:pt x="268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7"/>
            <p:cNvSpPr/>
            <p:nvPr/>
          </p:nvSpPr>
          <p:spPr>
            <a:xfrm>
              <a:off x="8075991" y="3902364"/>
              <a:ext cx="162892" cy="16467"/>
            </a:xfrm>
            <a:custGeom>
              <a:avLst/>
              <a:gdLst/>
              <a:ahLst/>
              <a:cxnLst/>
              <a:rect l="l" t="t" r="r" b="b"/>
              <a:pathLst>
                <a:path w="6222" h="629" extrusionOk="0">
                  <a:moveTo>
                    <a:pt x="270" y="0"/>
                  </a:moveTo>
                  <a:cubicBezTo>
                    <a:pt x="51" y="0"/>
                    <a:pt x="1" y="339"/>
                    <a:pt x="236" y="384"/>
                  </a:cubicBezTo>
                  <a:cubicBezTo>
                    <a:pt x="1033" y="540"/>
                    <a:pt x="1860" y="618"/>
                    <a:pt x="2708" y="618"/>
                  </a:cubicBezTo>
                  <a:cubicBezTo>
                    <a:pt x="3556" y="618"/>
                    <a:pt x="4425" y="540"/>
                    <a:pt x="5309" y="384"/>
                  </a:cubicBezTo>
                  <a:cubicBezTo>
                    <a:pt x="5516" y="389"/>
                    <a:pt x="5717" y="456"/>
                    <a:pt x="5881" y="586"/>
                  </a:cubicBezTo>
                  <a:cubicBezTo>
                    <a:pt x="5914" y="615"/>
                    <a:pt x="5958" y="629"/>
                    <a:pt x="6001" y="629"/>
                  </a:cubicBezTo>
                  <a:cubicBezTo>
                    <a:pt x="6059" y="629"/>
                    <a:pt x="6111" y="605"/>
                    <a:pt x="6155" y="566"/>
                  </a:cubicBezTo>
                  <a:cubicBezTo>
                    <a:pt x="6222" y="480"/>
                    <a:pt x="6207" y="360"/>
                    <a:pt x="6121" y="293"/>
                  </a:cubicBezTo>
                  <a:cubicBezTo>
                    <a:pt x="5886" y="110"/>
                    <a:pt x="5597" y="4"/>
                    <a:pt x="5295" y="4"/>
                  </a:cubicBezTo>
                  <a:lnTo>
                    <a:pt x="5261" y="4"/>
                  </a:lnTo>
                  <a:cubicBezTo>
                    <a:pt x="4396" y="161"/>
                    <a:pt x="3547" y="239"/>
                    <a:pt x="2720" y="239"/>
                  </a:cubicBezTo>
                  <a:cubicBezTo>
                    <a:pt x="1893" y="239"/>
                    <a:pt x="1089" y="161"/>
                    <a:pt x="313" y="4"/>
                  </a:cubicBezTo>
                  <a:cubicBezTo>
                    <a:pt x="298" y="2"/>
                    <a:pt x="283" y="0"/>
                    <a:pt x="27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7"/>
            <p:cNvSpPr/>
            <p:nvPr/>
          </p:nvSpPr>
          <p:spPr>
            <a:xfrm>
              <a:off x="8076095" y="4016718"/>
              <a:ext cx="167343" cy="25630"/>
            </a:xfrm>
            <a:custGeom>
              <a:avLst/>
              <a:gdLst/>
              <a:ahLst/>
              <a:cxnLst/>
              <a:rect l="l" t="t" r="r" b="b"/>
              <a:pathLst>
                <a:path w="6392" h="979" extrusionOk="0">
                  <a:moveTo>
                    <a:pt x="6116" y="1"/>
                  </a:moveTo>
                  <a:cubicBezTo>
                    <a:pt x="6069" y="1"/>
                    <a:pt x="6020" y="20"/>
                    <a:pt x="5978" y="66"/>
                  </a:cubicBezTo>
                  <a:cubicBezTo>
                    <a:pt x="5795" y="258"/>
                    <a:pt x="5545" y="368"/>
                    <a:pt x="5286" y="368"/>
                  </a:cubicBezTo>
                  <a:lnTo>
                    <a:pt x="5252" y="368"/>
                  </a:lnTo>
                  <a:cubicBezTo>
                    <a:pt x="4472" y="517"/>
                    <a:pt x="3676" y="592"/>
                    <a:pt x="2856" y="592"/>
                  </a:cubicBezTo>
                  <a:cubicBezTo>
                    <a:pt x="2035" y="592"/>
                    <a:pt x="1188" y="517"/>
                    <a:pt x="304" y="368"/>
                  </a:cubicBezTo>
                  <a:cubicBezTo>
                    <a:pt x="290" y="366"/>
                    <a:pt x="277" y="365"/>
                    <a:pt x="265" y="365"/>
                  </a:cubicBezTo>
                  <a:cubicBezTo>
                    <a:pt x="44" y="365"/>
                    <a:pt x="1" y="707"/>
                    <a:pt x="242" y="748"/>
                  </a:cubicBezTo>
                  <a:cubicBezTo>
                    <a:pt x="1102" y="897"/>
                    <a:pt x="1981" y="974"/>
                    <a:pt x="2860" y="978"/>
                  </a:cubicBezTo>
                  <a:cubicBezTo>
                    <a:pt x="3681" y="978"/>
                    <a:pt x="4503" y="906"/>
                    <a:pt x="5310" y="753"/>
                  </a:cubicBezTo>
                  <a:cubicBezTo>
                    <a:pt x="5670" y="748"/>
                    <a:pt x="6016" y="594"/>
                    <a:pt x="6261" y="330"/>
                  </a:cubicBezTo>
                  <a:cubicBezTo>
                    <a:pt x="6392" y="185"/>
                    <a:pt x="6262" y="1"/>
                    <a:pt x="611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7"/>
            <p:cNvSpPr/>
            <p:nvPr/>
          </p:nvSpPr>
          <p:spPr>
            <a:xfrm>
              <a:off x="8053868" y="3874168"/>
              <a:ext cx="116737" cy="26939"/>
            </a:xfrm>
            <a:custGeom>
              <a:avLst/>
              <a:gdLst/>
              <a:ahLst/>
              <a:cxnLst/>
              <a:rect l="l" t="t" r="r" b="b"/>
              <a:pathLst>
                <a:path w="4459" h="1029" extrusionOk="0">
                  <a:moveTo>
                    <a:pt x="918" y="1"/>
                  </a:moveTo>
                  <a:cubicBezTo>
                    <a:pt x="553" y="1"/>
                    <a:pt x="211" y="178"/>
                    <a:pt x="0" y="471"/>
                  </a:cubicBezTo>
                  <a:cubicBezTo>
                    <a:pt x="152" y="418"/>
                    <a:pt x="311" y="391"/>
                    <a:pt x="470" y="391"/>
                  </a:cubicBezTo>
                  <a:cubicBezTo>
                    <a:pt x="667" y="391"/>
                    <a:pt x="864" y="432"/>
                    <a:pt x="1047" y="515"/>
                  </a:cubicBezTo>
                  <a:cubicBezTo>
                    <a:pt x="1823" y="854"/>
                    <a:pt x="2602" y="1028"/>
                    <a:pt x="3381" y="1028"/>
                  </a:cubicBezTo>
                  <a:cubicBezTo>
                    <a:pt x="3562" y="1028"/>
                    <a:pt x="3744" y="1019"/>
                    <a:pt x="3925" y="1000"/>
                  </a:cubicBezTo>
                  <a:cubicBezTo>
                    <a:pt x="4136" y="856"/>
                    <a:pt x="4314" y="678"/>
                    <a:pt x="4458" y="466"/>
                  </a:cubicBezTo>
                  <a:lnTo>
                    <a:pt x="918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7"/>
            <p:cNvSpPr/>
            <p:nvPr/>
          </p:nvSpPr>
          <p:spPr>
            <a:xfrm>
              <a:off x="7988968" y="3831678"/>
              <a:ext cx="305887" cy="329528"/>
            </a:xfrm>
            <a:custGeom>
              <a:avLst/>
              <a:gdLst/>
              <a:ahLst/>
              <a:cxnLst/>
              <a:rect l="l" t="t" r="r" b="b"/>
              <a:pathLst>
                <a:path w="11684" h="12587" extrusionOk="0">
                  <a:moveTo>
                    <a:pt x="2944" y="1"/>
                  </a:moveTo>
                  <a:cubicBezTo>
                    <a:pt x="2576" y="1"/>
                    <a:pt x="2208" y="70"/>
                    <a:pt x="1859" y="206"/>
                  </a:cubicBezTo>
                  <a:cubicBezTo>
                    <a:pt x="1148" y="480"/>
                    <a:pt x="577" y="1037"/>
                    <a:pt x="279" y="1739"/>
                  </a:cubicBezTo>
                  <a:cubicBezTo>
                    <a:pt x="260" y="1777"/>
                    <a:pt x="245" y="1820"/>
                    <a:pt x="231" y="1859"/>
                  </a:cubicBezTo>
                  <a:cubicBezTo>
                    <a:pt x="0" y="2488"/>
                    <a:pt x="72" y="3194"/>
                    <a:pt x="437" y="3766"/>
                  </a:cubicBezTo>
                  <a:cubicBezTo>
                    <a:pt x="716" y="4222"/>
                    <a:pt x="913" y="4727"/>
                    <a:pt x="1023" y="5251"/>
                  </a:cubicBezTo>
                  <a:cubicBezTo>
                    <a:pt x="1038" y="5251"/>
                    <a:pt x="1148" y="5712"/>
                    <a:pt x="1192" y="6144"/>
                  </a:cubicBezTo>
                  <a:cubicBezTo>
                    <a:pt x="1316" y="7446"/>
                    <a:pt x="1254" y="8892"/>
                    <a:pt x="1129" y="10155"/>
                  </a:cubicBezTo>
                  <a:cubicBezTo>
                    <a:pt x="1091" y="10573"/>
                    <a:pt x="1398" y="10953"/>
                    <a:pt x="1821" y="10991"/>
                  </a:cubicBezTo>
                  <a:cubicBezTo>
                    <a:pt x="1848" y="10994"/>
                    <a:pt x="1874" y="10995"/>
                    <a:pt x="1900" y="10995"/>
                  </a:cubicBezTo>
                  <a:cubicBezTo>
                    <a:pt x="2290" y="10995"/>
                    <a:pt x="2621" y="10700"/>
                    <a:pt x="2662" y="10304"/>
                  </a:cubicBezTo>
                  <a:cubicBezTo>
                    <a:pt x="2820" y="8681"/>
                    <a:pt x="2849" y="7408"/>
                    <a:pt x="2748" y="6303"/>
                  </a:cubicBezTo>
                  <a:cubicBezTo>
                    <a:pt x="2623" y="4919"/>
                    <a:pt x="2297" y="3814"/>
                    <a:pt x="1744" y="2940"/>
                  </a:cubicBezTo>
                  <a:cubicBezTo>
                    <a:pt x="1638" y="2781"/>
                    <a:pt x="1614" y="2580"/>
                    <a:pt x="1682" y="2397"/>
                  </a:cubicBezTo>
                  <a:cubicBezTo>
                    <a:pt x="1686" y="2378"/>
                    <a:pt x="1696" y="2359"/>
                    <a:pt x="1706" y="2339"/>
                  </a:cubicBezTo>
                  <a:cubicBezTo>
                    <a:pt x="1840" y="2013"/>
                    <a:pt x="2104" y="1758"/>
                    <a:pt x="2436" y="1633"/>
                  </a:cubicBezTo>
                  <a:cubicBezTo>
                    <a:pt x="2601" y="1565"/>
                    <a:pt x="2776" y="1531"/>
                    <a:pt x="2950" y="1531"/>
                  </a:cubicBezTo>
                  <a:cubicBezTo>
                    <a:pt x="3144" y="1531"/>
                    <a:pt x="3339" y="1573"/>
                    <a:pt x="3522" y="1657"/>
                  </a:cubicBezTo>
                  <a:cubicBezTo>
                    <a:pt x="4295" y="1998"/>
                    <a:pt x="5073" y="2169"/>
                    <a:pt x="5852" y="2169"/>
                  </a:cubicBezTo>
                  <a:cubicBezTo>
                    <a:pt x="6630" y="2169"/>
                    <a:pt x="7408" y="1998"/>
                    <a:pt x="8181" y="1657"/>
                  </a:cubicBezTo>
                  <a:cubicBezTo>
                    <a:pt x="8362" y="1576"/>
                    <a:pt x="8557" y="1535"/>
                    <a:pt x="8753" y="1535"/>
                  </a:cubicBezTo>
                  <a:cubicBezTo>
                    <a:pt x="8927" y="1535"/>
                    <a:pt x="9102" y="1567"/>
                    <a:pt x="9267" y="1633"/>
                  </a:cubicBezTo>
                  <a:cubicBezTo>
                    <a:pt x="9599" y="1758"/>
                    <a:pt x="9858" y="2013"/>
                    <a:pt x="9997" y="2339"/>
                  </a:cubicBezTo>
                  <a:lnTo>
                    <a:pt x="10017" y="2383"/>
                  </a:lnTo>
                  <a:cubicBezTo>
                    <a:pt x="10103" y="2613"/>
                    <a:pt x="10118" y="2868"/>
                    <a:pt x="10060" y="3108"/>
                  </a:cubicBezTo>
                  <a:cubicBezTo>
                    <a:pt x="9791" y="4309"/>
                    <a:pt x="9700" y="5673"/>
                    <a:pt x="9776" y="7283"/>
                  </a:cubicBezTo>
                  <a:cubicBezTo>
                    <a:pt x="9829" y="8263"/>
                    <a:pt x="9282" y="9175"/>
                    <a:pt x="8393" y="9589"/>
                  </a:cubicBezTo>
                  <a:lnTo>
                    <a:pt x="8345" y="9613"/>
                  </a:lnTo>
                  <a:cubicBezTo>
                    <a:pt x="7711" y="9934"/>
                    <a:pt x="7394" y="10660"/>
                    <a:pt x="7581" y="11342"/>
                  </a:cubicBezTo>
                  <a:lnTo>
                    <a:pt x="7725" y="11885"/>
                  </a:lnTo>
                  <a:cubicBezTo>
                    <a:pt x="7773" y="12058"/>
                    <a:pt x="7836" y="12226"/>
                    <a:pt x="7922" y="12380"/>
                  </a:cubicBezTo>
                  <a:cubicBezTo>
                    <a:pt x="7994" y="12509"/>
                    <a:pt x="8052" y="12581"/>
                    <a:pt x="8210" y="12586"/>
                  </a:cubicBezTo>
                  <a:lnTo>
                    <a:pt x="8220" y="12586"/>
                  </a:lnTo>
                  <a:cubicBezTo>
                    <a:pt x="8451" y="12586"/>
                    <a:pt x="8566" y="12336"/>
                    <a:pt x="8647" y="12168"/>
                  </a:cubicBezTo>
                  <a:lnTo>
                    <a:pt x="9017" y="11015"/>
                  </a:lnTo>
                  <a:cubicBezTo>
                    <a:pt x="9017" y="11001"/>
                    <a:pt x="9022" y="10987"/>
                    <a:pt x="9037" y="10982"/>
                  </a:cubicBezTo>
                  <a:cubicBezTo>
                    <a:pt x="10492" y="10304"/>
                    <a:pt x="11391" y="8810"/>
                    <a:pt x="11304" y="7206"/>
                  </a:cubicBezTo>
                  <a:cubicBezTo>
                    <a:pt x="11232" y="5741"/>
                    <a:pt x="11314" y="4511"/>
                    <a:pt x="11559" y="3449"/>
                  </a:cubicBezTo>
                  <a:cubicBezTo>
                    <a:pt x="11684" y="2911"/>
                    <a:pt x="11640" y="2344"/>
                    <a:pt x="11439" y="1825"/>
                  </a:cubicBezTo>
                  <a:cubicBezTo>
                    <a:pt x="11429" y="1796"/>
                    <a:pt x="11415" y="1768"/>
                    <a:pt x="11405" y="1739"/>
                  </a:cubicBezTo>
                  <a:cubicBezTo>
                    <a:pt x="11107" y="1037"/>
                    <a:pt x="10535" y="480"/>
                    <a:pt x="9824" y="206"/>
                  </a:cubicBezTo>
                  <a:cubicBezTo>
                    <a:pt x="9476" y="70"/>
                    <a:pt x="9108" y="1"/>
                    <a:pt x="8740" y="1"/>
                  </a:cubicBezTo>
                  <a:cubicBezTo>
                    <a:pt x="8333" y="1"/>
                    <a:pt x="7926" y="85"/>
                    <a:pt x="7547" y="254"/>
                  </a:cubicBezTo>
                  <a:cubicBezTo>
                    <a:pt x="6973" y="509"/>
                    <a:pt x="6406" y="636"/>
                    <a:pt x="5840" y="636"/>
                  </a:cubicBezTo>
                  <a:cubicBezTo>
                    <a:pt x="5274" y="636"/>
                    <a:pt x="4708" y="509"/>
                    <a:pt x="4136" y="254"/>
                  </a:cubicBezTo>
                  <a:cubicBezTo>
                    <a:pt x="3758" y="85"/>
                    <a:pt x="3351" y="1"/>
                    <a:pt x="2944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7"/>
            <p:cNvSpPr/>
            <p:nvPr/>
          </p:nvSpPr>
          <p:spPr>
            <a:xfrm>
              <a:off x="8191706" y="4076775"/>
              <a:ext cx="27306" cy="21782"/>
            </a:xfrm>
            <a:custGeom>
              <a:avLst/>
              <a:gdLst/>
              <a:ahLst/>
              <a:cxnLst/>
              <a:rect l="l" t="t" r="r" b="b"/>
              <a:pathLst>
                <a:path w="1043" h="832" extrusionOk="0">
                  <a:moveTo>
                    <a:pt x="1043" y="1"/>
                  </a:moveTo>
                  <a:lnTo>
                    <a:pt x="1043" y="1"/>
                  </a:lnTo>
                  <a:cubicBezTo>
                    <a:pt x="923" y="87"/>
                    <a:pt x="793" y="164"/>
                    <a:pt x="654" y="227"/>
                  </a:cubicBezTo>
                  <a:lnTo>
                    <a:pt x="610" y="246"/>
                  </a:lnTo>
                  <a:cubicBezTo>
                    <a:pt x="351" y="375"/>
                    <a:pt x="140" y="577"/>
                    <a:pt x="0" y="832"/>
                  </a:cubicBezTo>
                  <a:cubicBezTo>
                    <a:pt x="20" y="817"/>
                    <a:pt x="44" y="803"/>
                    <a:pt x="63" y="793"/>
                  </a:cubicBezTo>
                  <a:cubicBezTo>
                    <a:pt x="77" y="789"/>
                    <a:pt x="92" y="779"/>
                    <a:pt x="111" y="774"/>
                  </a:cubicBezTo>
                  <a:cubicBezTo>
                    <a:pt x="481" y="601"/>
                    <a:pt x="803" y="332"/>
                    <a:pt x="1043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7"/>
            <p:cNvSpPr/>
            <p:nvPr/>
          </p:nvSpPr>
          <p:spPr>
            <a:xfrm>
              <a:off x="8016876" y="3890400"/>
              <a:ext cx="46810" cy="228551"/>
            </a:xfrm>
            <a:custGeom>
              <a:avLst/>
              <a:gdLst/>
              <a:ahLst/>
              <a:cxnLst/>
              <a:rect l="l" t="t" r="r" b="b"/>
              <a:pathLst>
                <a:path w="1788" h="8730" extrusionOk="0">
                  <a:moveTo>
                    <a:pt x="688" y="0"/>
                  </a:moveTo>
                  <a:cubicBezTo>
                    <a:pt x="419" y="140"/>
                    <a:pt x="207" y="365"/>
                    <a:pt x="92" y="644"/>
                  </a:cubicBezTo>
                  <a:cubicBezTo>
                    <a:pt x="82" y="663"/>
                    <a:pt x="78" y="687"/>
                    <a:pt x="68" y="706"/>
                  </a:cubicBezTo>
                  <a:cubicBezTo>
                    <a:pt x="1" y="884"/>
                    <a:pt x="25" y="1086"/>
                    <a:pt x="135" y="1249"/>
                  </a:cubicBezTo>
                  <a:cubicBezTo>
                    <a:pt x="688" y="2119"/>
                    <a:pt x="1019" y="3219"/>
                    <a:pt x="1139" y="4612"/>
                  </a:cubicBezTo>
                  <a:cubicBezTo>
                    <a:pt x="1240" y="5712"/>
                    <a:pt x="1211" y="6985"/>
                    <a:pt x="1048" y="8609"/>
                  </a:cubicBezTo>
                  <a:cubicBezTo>
                    <a:pt x="1048" y="8652"/>
                    <a:pt x="1038" y="8691"/>
                    <a:pt x="1029" y="8729"/>
                  </a:cubicBezTo>
                  <a:cubicBezTo>
                    <a:pt x="1341" y="8647"/>
                    <a:pt x="1567" y="8383"/>
                    <a:pt x="1596" y="8061"/>
                  </a:cubicBezTo>
                  <a:cubicBezTo>
                    <a:pt x="1759" y="6438"/>
                    <a:pt x="1788" y="5165"/>
                    <a:pt x="1687" y="4064"/>
                  </a:cubicBezTo>
                  <a:cubicBezTo>
                    <a:pt x="1562" y="2671"/>
                    <a:pt x="1235" y="1576"/>
                    <a:pt x="683" y="702"/>
                  </a:cubicBezTo>
                  <a:cubicBezTo>
                    <a:pt x="572" y="543"/>
                    <a:pt x="548" y="337"/>
                    <a:pt x="616" y="159"/>
                  </a:cubicBezTo>
                  <a:cubicBezTo>
                    <a:pt x="620" y="140"/>
                    <a:pt x="635" y="116"/>
                    <a:pt x="640" y="96"/>
                  </a:cubicBezTo>
                  <a:cubicBezTo>
                    <a:pt x="654" y="63"/>
                    <a:pt x="673" y="29"/>
                    <a:pt x="688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7"/>
            <p:cNvSpPr/>
            <p:nvPr/>
          </p:nvSpPr>
          <p:spPr>
            <a:xfrm>
              <a:off x="8005697" y="3831678"/>
              <a:ext cx="289420" cy="273686"/>
            </a:xfrm>
            <a:custGeom>
              <a:avLst/>
              <a:gdLst/>
              <a:ahLst/>
              <a:cxnLst/>
              <a:rect l="l" t="t" r="r" b="b"/>
              <a:pathLst>
                <a:path w="11055" h="10454" extrusionOk="0">
                  <a:moveTo>
                    <a:pt x="8112" y="1"/>
                  </a:moveTo>
                  <a:cubicBezTo>
                    <a:pt x="7706" y="1"/>
                    <a:pt x="7299" y="85"/>
                    <a:pt x="6918" y="254"/>
                  </a:cubicBezTo>
                  <a:cubicBezTo>
                    <a:pt x="6344" y="509"/>
                    <a:pt x="5778" y="636"/>
                    <a:pt x="5213" y="636"/>
                  </a:cubicBezTo>
                  <a:cubicBezTo>
                    <a:pt x="4647" y="636"/>
                    <a:pt x="4081" y="509"/>
                    <a:pt x="3507" y="254"/>
                  </a:cubicBezTo>
                  <a:cubicBezTo>
                    <a:pt x="3127" y="87"/>
                    <a:pt x="2720" y="3"/>
                    <a:pt x="2312" y="3"/>
                  </a:cubicBezTo>
                  <a:cubicBezTo>
                    <a:pt x="1947" y="3"/>
                    <a:pt x="1582" y="70"/>
                    <a:pt x="1235" y="206"/>
                  </a:cubicBezTo>
                  <a:cubicBezTo>
                    <a:pt x="745" y="394"/>
                    <a:pt x="322" y="716"/>
                    <a:pt x="0" y="1133"/>
                  </a:cubicBezTo>
                  <a:cubicBezTo>
                    <a:pt x="211" y="975"/>
                    <a:pt x="442" y="845"/>
                    <a:pt x="687" y="749"/>
                  </a:cubicBezTo>
                  <a:cubicBezTo>
                    <a:pt x="1034" y="613"/>
                    <a:pt x="1400" y="546"/>
                    <a:pt x="1764" y="546"/>
                  </a:cubicBezTo>
                  <a:cubicBezTo>
                    <a:pt x="2172" y="546"/>
                    <a:pt x="2579" y="630"/>
                    <a:pt x="2959" y="797"/>
                  </a:cubicBezTo>
                  <a:cubicBezTo>
                    <a:pt x="3536" y="1052"/>
                    <a:pt x="4102" y="1179"/>
                    <a:pt x="4667" y="1179"/>
                  </a:cubicBezTo>
                  <a:cubicBezTo>
                    <a:pt x="5232" y="1179"/>
                    <a:pt x="5796" y="1052"/>
                    <a:pt x="6370" y="797"/>
                  </a:cubicBezTo>
                  <a:cubicBezTo>
                    <a:pt x="6753" y="630"/>
                    <a:pt x="7161" y="546"/>
                    <a:pt x="7570" y="546"/>
                  </a:cubicBezTo>
                  <a:cubicBezTo>
                    <a:pt x="7935" y="546"/>
                    <a:pt x="8300" y="613"/>
                    <a:pt x="8647" y="749"/>
                  </a:cubicBezTo>
                  <a:cubicBezTo>
                    <a:pt x="9358" y="1028"/>
                    <a:pt x="9930" y="1580"/>
                    <a:pt x="10228" y="2286"/>
                  </a:cubicBezTo>
                  <a:cubicBezTo>
                    <a:pt x="10242" y="2315"/>
                    <a:pt x="10252" y="2339"/>
                    <a:pt x="10266" y="2368"/>
                  </a:cubicBezTo>
                  <a:cubicBezTo>
                    <a:pt x="10468" y="2887"/>
                    <a:pt x="10507" y="3454"/>
                    <a:pt x="10382" y="3997"/>
                  </a:cubicBezTo>
                  <a:cubicBezTo>
                    <a:pt x="10141" y="5054"/>
                    <a:pt x="10060" y="6283"/>
                    <a:pt x="10132" y="7749"/>
                  </a:cubicBezTo>
                  <a:cubicBezTo>
                    <a:pt x="10180" y="8733"/>
                    <a:pt x="9863" y="9694"/>
                    <a:pt x="9243" y="10453"/>
                  </a:cubicBezTo>
                  <a:cubicBezTo>
                    <a:pt x="10209" y="9661"/>
                    <a:pt x="10742" y="8455"/>
                    <a:pt x="10675" y="7206"/>
                  </a:cubicBezTo>
                  <a:cubicBezTo>
                    <a:pt x="10603" y="5741"/>
                    <a:pt x="10684" y="4511"/>
                    <a:pt x="10925" y="3449"/>
                  </a:cubicBezTo>
                  <a:cubicBezTo>
                    <a:pt x="11054" y="2911"/>
                    <a:pt x="11011" y="2344"/>
                    <a:pt x="10809" y="1825"/>
                  </a:cubicBezTo>
                  <a:cubicBezTo>
                    <a:pt x="10800" y="1796"/>
                    <a:pt x="10790" y="1768"/>
                    <a:pt x="10776" y="1739"/>
                  </a:cubicBezTo>
                  <a:cubicBezTo>
                    <a:pt x="10478" y="1037"/>
                    <a:pt x="9906" y="480"/>
                    <a:pt x="9195" y="206"/>
                  </a:cubicBezTo>
                  <a:cubicBezTo>
                    <a:pt x="8846" y="70"/>
                    <a:pt x="8479" y="1"/>
                    <a:pt x="8112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7"/>
            <p:cNvSpPr/>
            <p:nvPr/>
          </p:nvSpPr>
          <p:spPr>
            <a:xfrm>
              <a:off x="8202518" y="4127329"/>
              <a:ext cx="20394" cy="33877"/>
            </a:xfrm>
            <a:custGeom>
              <a:avLst/>
              <a:gdLst/>
              <a:ahLst/>
              <a:cxnLst/>
              <a:rect l="l" t="t" r="r" b="b"/>
              <a:pathLst>
                <a:path w="779" h="1294" extrusionOk="0">
                  <a:moveTo>
                    <a:pt x="779" y="1"/>
                  </a:moveTo>
                  <a:lnTo>
                    <a:pt x="779" y="1"/>
                  </a:lnTo>
                  <a:cubicBezTo>
                    <a:pt x="639" y="87"/>
                    <a:pt x="495" y="164"/>
                    <a:pt x="346" y="236"/>
                  </a:cubicBezTo>
                  <a:cubicBezTo>
                    <a:pt x="337" y="241"/>
                    <a:pt x="327" y="256"/>
                    <a:pt x="327" y="270"/>
                  </a:cubicBezTo>
                  <a:lnTo>
                    <a:pt x="0" y="1288"/>
                  </a:lnTo>
                  <a:cubicBezTo>
                    <a:pt x="20" y="1293"/>
                    <a:pt x="39" y="1293"/>
                    <a:pt x="58" y="1293"/>
                  </a:cubicBezTo>
                  <a:lnTo>
                    <a:pt x="73" y="1293"/>
                  </a:lnTo>
                  <a:cubicBezTo>
                    <a:pt x="303" y="1293"/>
                    <a:pt x="418" y="1043"/>
                    <a:pt x="500" y="880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4" name="Google Shape;18034;p87"/>
            <p:cNvSpPr/>
            <p:nvPr/>
          </p:nvSpPr>
          <p:spPr>
            <a:xfrm>
              <a:off x="7972606" y="3826547"/>
              <a:ext cx="335863" cy="339686"/>
            </a:xfrm>
            <a:custGeom>
              <a:avLst/>
              <a:gdLst/>
              <a:ahLst/>
              <a:cxnLst/>
              <a:rect l="l" t="t" r="r" b="b"/>
              <a:pathLst>
                <a:path w="12829" h="12975" extrusionOk="0">
                  <a:moveTo>
                    <a:pt x="3070" y="2040"/>
                  </a:moveTo>
                  <a:cubicBezTo>
                    <a:pt x="2480" y="2646"/>
                    <a:pt x="2609" y="3645"/>
                    <a:pt x="3335" y="4087"/>
                  </a:cubicBezTo>
                  <a:cubicBezTo>
                    <a:pt x="3253" y="4135"/>
                    <a:pt x="3181" y="4193"/>
                    <a:pt x="3114" y="4255"/>
                  </a:cubicBezTo>
                  <a:cubicBezTo>
                    <a:pt x="2672" y="2996"/>
                    <a:pt x="2326" y="3030"/>
                    <a:pt x="2504" y="2617"/>
                  </a:cubicBezTo>
                  <a:cubicBezTo>
                    <a:pt x="2614" y="2362"/>
                    <a:pt x="2816" y="2156"/>
                    <a:pt x="3070" y="2040"/>
                  </a:cubicBezTo>
                  <a:close/>
                  <a:moveTo>
                    <a:pt x="10248" y="4942"/>
                  </a:moveTo>
                  <a:lnTo>
                    <a:pt x="10248" y="4942"/>
                  </a:lnTo>
                  <a:cubicBezTo>
                    <a:pt x="10233" y="5105"/>
                    <a:pt x="10224" y="5278"/>
                    <a:pt x="10214" y="5447"/>
                  </a:cubicBezTo>
                  <a:cubicBezTo>
                    <a:pt x="10128" y="5355"/>
                    <a:pt x="10032" y="5278"/>
                    <a:pt x="9931" y="5216"/>
                  </a:cubicBezTo>
                  <a:cubicBezTo>
                    <a:pt x="10051" y="5144"/>
                    <a:pt x="10156" y="5048"/>
                    <a:pt x="10248" y="4942"/>
                  </a:cubicBezTo>
                  <a:close/>
                  <a:moveTo>
                    <a:pt x="9389" y="1923"/>
                  </a:moveTo>
                  <a:cubicBezTo>
                    <a:pt x="10084" y="1923"/>
                    <a:pt x="10670" y="2534"/>
                    <a:pt x="10502" y="3266"/>
                  </a:cubicBezTo>
                  <a:cubicBezTo>
                    <a:pt x="10483" y="3352"/>
                    <a:pt x="10464" y="3448"/>
                    <a:pt x="10445" y="3539"/>
                  </a:cubicBezTo>
                  <a:cubicBezTo>
                    <a:pt x="10228" y="3064"/>
                    <a:pt x="9758" y="2761"/>
                    <a:pt x="9239" y="2761"/>
                  </a:cubicBezTo>
                  <a:cubicBezTo>
                    <a:pt x="8999" y="2776"/>
                    <a:pt x="8999" y="3131"/>
                    <a:pt x="9239" y="3145"/>
                  </a:cubicBezTo>
                  <a:cubicBezTo>
                    <a:pt x="9758" y="3145"/>
                    <a:pt x="10176" y="3563"/>
                    <a:pt x="10176" y="4082"/>
                  </a:cubicBezTo>
                  <a:cubicBezTo>
                    <a:pt x="10176" y="4601"/>
                    <a:pt x="9758" y="5019"/>
                    <a:pt x="9239" y="5019"/>
                  </a:cubicBezTo>
                  <a:lnTo>
                    <a:pt x="9220" y="5019"/>
                  </a:lnTo>
                  <a:cubicBezTo>
                    <a:pt x="9061" y="5032"/>
                    <a:pt x="8092" y="5247"/>
                    <a:pt x="6697" y="5247"/>
                  </a:cubicBezTo>
                  <a:cubicBezTo>
                    <a:pt x="5979" y="5247"/>
                    <a:pt x="5148" y="5190"/>
                    <a:pt x="4257" y="5019"/>
                  </a:cubicBezTo>
                  <a:cubicBezTo>
                    <a:pt x="4244" y="5016"/>
                    <a:pt x="4232" y="5015"/>
                    <a:pt x="4219" y="5015"/>
                  </a:cubicBezTo>
                  <a:cubicBezTo>
                    <a:pt x="4142" y="5015"/>
                    <a:pt x="4069" y="5065"/>
                    <a:pt x="4036" y="5139"/>
                  </a:cubicBezTo>
                  <a:cubicBezTo>
                    <a:pt x="3998" y="5250"/>
                    <a:pt x="4065" y="5370"/>
                    <a:pt x="4180" y="5394"/>
                  </a:cubicBezTo>
                  <a:cubicBezTo>
                    <a:pt x="4982" y="5552"/>
                    <a:pt x="5798" y="5629"/>
                    <a:pt x="6609" y="5629"/>
                  </a:cubicBezTo>
                  <a:cubicBezTo>
                    <a:pt x="6634" y="5629"/>
                    <a:pt x="6659" y="5629"/>
                    <a:pt x="6683" y="5629"/>
                  </a:cubicBezTo>
                  <a:lnTo>
                    <a:pt x="6707" y="5629"/>
                  </a:lnTo>
                  <a:cubicBezTo>
                    <a:pt x="7557" y="5629"/>
                    <a:pt x="8413" y="5552"/>
                    <a:pt x="9253" y="5398"/>
                  </a:cubicBezTo>
                  <a:cubicBezTo>
                    <a:pt x="9767" y="5398"/>
                    <a:pt x="10185" y="5821"/>
                    <a:pt x="10180" y="6340"/>
                  </a:cubicBezTo>
                  <a:cubicBezTo>
                    <a:pt x="10176" y="6859"/>
                    <a:pt x="9753" y="7272"/>
                    <a:pt x="9239" y="7272"/>
                  </a:cubicBezTo>
                  <a:cubicBezTo>
                    <a:pt x="9111" y="7272"/>
                    <a:pt x="8270" y="7501"/>
                    <a:pt x="6835" y="7501"/>
                  </a:cubicBezTo>
                  <a:cubicBezTo>
                    <a:pt x="6117" y="7501"/>
                    <a:pt x="5251" y="7443"/>
                    <a:pt x="4252" y="7272"/>
                  </a:cubicBezTo>
                  <a:cubicBezTo>
                    <a:pt x="4239" y="7270"/>
                    <a:pt x="4226" y="7269"/>
                    <a:pt x="4213" y="7269"/>
                  </a:cubicBezTo>
                  <a:cubicBezTo>
                    <a:pt x="3996" y="7269"/>
                    <a:pt x="3949" y="7606"/>
                    <a:pt x="4190" y="7647"/>
                  </a:cubicBezTo>
                  <a:cubicBezTo>
                    <a:pt x="5055" y="7801"/>
                    <a:pt x="5929" y="7877"/>
                    <a:pt x="6808" y="7882"/>
                  </a:cubicBezTo>
                  <a:cubicBezTo>
                    <a:pt x="7629" y="7882"/>
                    <a:pt x="8451" y="7805"/>
                    <a:pt x="9258" y="7652"/>
                  </a:cubicBezTo>
                  <a:cubicBezTo>
                    <a:pt x="9614" y="7647"/>
                    <a:pt x="9955" y="7493"/>
                    <a:pt x="10200" y="7234"/>
                  </a:cubicBezTo>
                  <a:lnTo>
                    <a:pt x="10200" y="7234"/>
                  </a:lnTo>
                  <a:cubicBezTo>
                    <a:pt x="10209" y="7575"/>
                    <a:pt x="10253" y="7988"/>
                    <a:pt x="10008" y="8521"/>
                  </a:cubicBezTo>
                  <a:cubicBezTo>
                    <a:pt x="9902" y="8632"/>
                    <a:pt x="9287" y="8790"/>
                    <a:pt x="7980" y="8848"/>
                  </a:cubicBezTo>
                  <a:cubicBezTo>
                    <a:pt x="7645" y="8863"/>
                    <a:pt x="7302" y="8871"/>
                    <a:pt x="6961" y="8871"/>
                  </a:cubicBezTo>
                  <a:cubicBezTo>
                    <a:pt x="6143" y="8871"/>
                    <a:pt x="5343" y="8827"/>
                    <a:pt x="4733" y="8742"/>
                  </a:cubicBezTo>
                  <a:cubicBezTo>
                    <a:pt x="3805" y="8617"/>
                    <a:pt x="3637" y="8449"/>
                    <a:pt x="3618" y="8420"/>
                  </a:cubicBezTo>
                  <a:cubicBezTo>
                    <a:pt x="3637" y="7829"/>
                    <a:pt x="3628" y="7234"/>
                    <a:pt x="3584" y="6643"/>
                  </a:cubicBezTo>
                  <a:cubicBezTo>
                    <a:pt x="3732" y="6564"/>
                    <a:pt x="3837" y="6538"/>
                    <a:pt x="4000" y="6538"/>
                  </a:cubicBezTo>
                  <a:cubicBezTo>
                    <a:pt x="4325" y="6538"/>
                    <a:pt x="4878" y="6643"/>
                    <a:pt x="6448" y="6643"/>
                  </a:cubicBezTo>
                  <a:cubicBezTo>
                    <a:pt x="6534" y="6644"/>
                    <a:pt x="6624" y="6644"/>
                    <a:pt x="6716" y="6644"/>
                  </a:cubicBezTo>
                  <a:cubicBezTo>
                    <a:pt x="7732" y="6644"/>
                    <a:pt x="8996" y="6575"/>
                    <a:pt x="9124" y="6513"/>
                  </a:cubicBezTo>
                  <a:cubicBezTo>
                    <a:pt x="9310" y="6420"/>
                    <a:pt x="9239" y="6147"/>
                    <a:pt x="9043" y="6147"/>
                  </a:cubicBezTo>
                  <a:cubicBezTo>
                    <a:pt x="9036" y="6147"/>
                    <a:pt x="9029" y="6147"/>
                    <a:pt x="9023" y="6148"/>
                  </a:cubicBezTo>
                  <a:cubicBezTo>
                    <a:pt x="8212" y="6225"/>
                    <a:pt x="7405" y="6259"/>
                    <a:pt x="6602" y="6259"/>
                  </a:cubicBezTo>
                  <a:cubicBezTo>
                    <a:pt x="6549" y="6259"/>
                    <a:pt x="6496" y="6259"/>
                    <a:pt x="6443" y="6258"/>
                  </a:cubicBezTo>
                  <a:cubicBezTo>
                    <a:pt x="5131" y="6244"/>
                    <a:pt x="4089" y="6148"/>
                    <a:pt x="4017" y="6148"/>
                  </a:cubicBezTo>
                  <a:cubicBezTo>
                    <a:pt x="3839" y="6148"/>
                    <a:pt x="3661" y="6095"/>
                    <a:pt x="3512" y="5999"/>
                  </a:cubicBezTo>
                  <a:cubicBezTo>
                    <a:pt x="3455" y="5552"/>
                    <a:pt x="3368" y="5110"/>
                    <a:pt x="3248" y="4678"/>
                  </a:cubicBezTo>
                  <a:cubicBezTo>
                    <a:pt x="3421" y="4428"/>
                    <a:pt x="3700" y="4279"/>
                    <a:pt x="4002" y="4274"/>
                  </a:cubicBezTo>
                  <a:cubicBezTo>
                    <a:pt x="4891" y="4442"/>
                    <a:pt x="5790" y="4529"/>
                    <a:pt x="6688" y="4529"/>
                  </a:cubicBezTo>
                  <a:cubicBezTo>
                    <a:pt x="7668" y="4529"/>
                    <a:pt x="8648" y="4390"/>
                    <a:pt x="9090" y="4265"/>
                  </a:cubicBezTo>
                  <a:cubicBezTo>
                    <a:pt x="9308" y="4202"/>
                    <a:pt x="9254" y="3889"/>
                    <a:pt x="9050" y="3889"/>
                  </a:cubicBezTo>
                  <a:cubicBezTo>
                    <a:pt x="9034" y="3889"/>
                    <a:pt x="9017" y="3891"/>
                    <a:pt x="8999" y="3895"/>
                  </a:cubicBezTo>
                  <a:cubicBezTo>
                    <a:pt x="8152" y="4083"/>
                    <a:pt x="7344" y="4146"/>
                    <a:pt x="6635" y="4146"/>
                  </a:cubicBezTo>
                  <a:cubicBezTo>
                    <a:pt x="5204" y="4146"/>
                    <a:pt x="4173" y="3890"/>
                    <a:pt x="4022" y="3890"/>
                  </a:cubicBezTo>
                  <a:cubicBezTo>
                    <a:pt x="3503" y="3890"/>
                    <a:pt x="3085" y="3467"/>
                    <a:pt x="3085" y="2953"/>
                  </a:cubicBezTo>
                  <a:cubicBezTo>
                    <a:pt x="3085" y="2434"/>
                    <a:pt x="3503" y="2012"/>
                    <a:pt x="4022" y="2012"/>
                  </a:cubicBezTo>
                  <a:lnTo>
                    <a:pt x="4031" y="2012"/>
                  </a:lnTo>
                  <a:cubicBezTo>
                    <a:pt x="4041" y="2021"/>
                    <a:pt x="4055" y="2026"/>
                    <a:pt x="4070" y="2031"/>
                  </a:cubicBezTo>
                  <a:cubicBezTo>
                    <a:pt x="4868" y="2388"/>
                    <a:pt x="5676" y="2564"/>
                    <a:pt x="6483" y="2564"/>
                  </a:cubicBezTo>
                  <a:cubicBezTo>
                    <a:pt x="6686" y="2564"/>
                    <a:pt x="6889" y="2553"/>
                    <a:pt x="7091" y="2530"/>
                  </a:cubicBezTo>
                  <a:lnTo>
                    <a:pt x="7091" y="2530"/>
                  </a:lnTo>
                  <a:cubicBezTo>
                    <a:pt x="6861" y="2727"/>
                    <a:pt x="6573" y="2876"/>
                    <a:pt x="6251" y="2881"/>
                  </a:cubicBezTo>
                  <a:cubicBezTo>
                    <a:pt x="5602" y="2862"/>
                    <a:pt x="4930" y="2824"/>
                    <a:pt x="4243" y="2761"/>
                  </a:cubicBezTo>
                  <a:cubicBezTo>
                    <a:pt x="4232" y="2760"/>
                    <a:pt x="4222" y="2759"/>
                    <a:pt x="4212" y="2759"/>
                  </a:cubicBezTo>
                  <a:cubicBezTo>
                    <a:pt x="3976" y="2759"/>
                    <a:pt x="3951" y="3132"/>
                    <a:pt x="4204" y="3145"/>
                  </a:cubicBezTo>
                  <a:cubicBezTo>
                    <a:pt x="5052" y="3230"/>
                    <a:pt x="5903" y="3270"/>
                    <a:pt x="6755" y="3270"/>
                  </a:cubicBezTo>
                  <a:cubicBezTo>
                    <a:pt x="7264" y="3270"/>
                    <a:pt x="7774" y="3256"/>
                    <a:pt x="8283" y="3227"/>
                  </a:cubicBezTo>
                  <a:cubicBezTo>
                    <a:pt x="8533" y="3213"/>
                    <a:pt x="8514" y="2842"/>
                    <a:pt x="8273" y="2842"/>
                  </a:cubicBezTo>
                  <a:cubicBezTo>
                    <a:pt x="8268" y="2842"/>
                    <a:pt x="8264" y="2842"/>
                    <a:pt x="8259" y="2843"/>
                  </a:cubicBezTo>
                  <a:cubicBezTo>
                    <a:pt x="7932" y="2867"/>
                    <a:pt x="7601" y="2881"/>
                    <a:pt x="7260" y="2886"/>
                  </a:cubicBezTo>
                  <a:cubicBezTo>
                    <a:pt x="7428" y="2751"/>
                    <a:pt x="7572" y="2598"/>
                    <a:pt x="7697" y="2425"/>
                  </a:cubicBezTo>
                  <a:cubicBezTo>
                    <a:pt x="8105" y="2334"/>
                    <a:pt x="8504" y="2204"/>
                    <a:pt x="8888" y="2031"/>
                  </a:cubicBezTo>
                  <a:cubicBezTo>
                    <a:pt x="9056" y="1957"/>
                    <a:pt x="9225" y="1923"/>
                    <a:pt x="9389" y="1923"/>
                  </a:cubicBezTo>
                  <a:close/>
                  <a:moveTo>
                    <a:pt x="9385" y="1"/>
                  </a:moveTo>
                  <a:cubicBezTo>
                    <a:pt x="8965" y="1"/>
                    <a:pt x="8532" y="88"/>
                    <a:pt x="8105" y="277"/>
                  </a:cubicBezTo>
                  <a:cubicBezTo>
                    <a:pt x="7557" y="520"/>
                    <a:pt x="7017" y="641"/>
                    <a:pt x="6477" y="641"/>
                  </a:cubicBezTo>
                  <a:cubicBezTo>
                    <a:pt x="5936" y="641"/>
                    <a:pt x="5396" y="520"/>
                    <a:pt x="4848" y="277"/>
                  </a:cubicBezTo>
                  <a:cubicBezTo>
                    <a:pt x="4442" y="97"/>
                    <a:pt x="4007" y="7"/>
                    <a:pt x="3572" y="7"/>
                  </a:cubicBezTo>
                  <a:cubicBezTo>
                    <a:pt x="3182" y="7"/>
                    <a:pt x="2792" y="79"/>
                    <a:pt x="2422" y="225"/>
                  </a:cubicBezTo>
                  <a:cubicBezTo>
                    <a:pt x="870" y="835"/>
                    <a:pt x="1" y="2641"/>
                    <a:pt x="904" y="4073"/>
                  </a:cubicBezTo>
                  <a:cubicBezTo>
                    <a:pt x="1149" y="4457"/>
                    <a:pt x="1336" y="4937"/>
                    <a:pt x="1471" y="5495"/>
                  </a:cubicBezTo>
                  <a:cubicBezTo>
                    <a:pt x="1495" y="5598"/>
                    <a:pt x="1572" y="5643"/>
                    <a:pt x="1650" y="5643"/>
                  </a:cubicBezTo>
                  <a:cubicBezTo>
                    <a:pt x="1761" y="5643"/>
                    <a:pt x="1874" y="5552"/>
                    <a:pt x="1841" y="5408"/>
                  </a:cubicBezTo>
                  <a:cubicBezTo>
                    <a:pt x="1725" y="4860"/>
                    <a:pt x="1519" y="4342"/>
                    <a:pt x="1226" y="3866"/>
                  </a:cubicBezTo>
                  <a:cubicBezTo>
                    <a:pt x="255" y="2333"/>
                    <a:pt x="1710" y="388"/>
                    <a:pt x="3560" y="388"/>
                  </a:cubicBezTo>
                  <a:cubicBezTo>
                    <a:pt x="3925" y="388"/>
                    <a:pt x="4305" y="464"/>
                    <a:pt x="4685" y="633"/>
                  </a:cubicBezTo>
                  <a:cubicBezTo>
                    <a:pt x="5285" y="897"/>
                    <a:pt x="5877" y="1029"/>
                    <a:pt x="6469" y="1029"/>
                  </a:cubicBezTo>
                  <a:cubicBezTo>
                    <a:pt x="7061" y="1029"/>
                    <a:pt x="7654" y="897"/>
                    <a:pt x="8254" y="633"/>
                  </a:cubicBezTo>
                  <a:cubicBezTo>
                    <a:pt x="8629" y="466"/>
                    <a:pt x="9009" y="389"/>
                    <a:pt x="9378" y="389"/>
                  </a:cubicBezTo>
                  <a:cubicBezTo>
                    <a:pt x="11000" y="389"/>
                    <a:pt x="12388" y="1870"/>
                    <a:pt x="11996" y="3611"/>
                  </a:cubicBezTo>
                  <a:cubicBezTo>
                    <a:pt x="11751" y="4692"/>
                    <a:pt x="11670" y="5937"/>
                    <a:pt x="11737" y="7421"/>
                  </a:cubicBezTo>
                  <a:cubicBezTo>
                    <a:pt x="11819" y="8949"/>
                    <a:pt x="10964" y="10371"/>
                    <a:pt x="9575" y="11014"/>
                  </a:cubicBezTo>
                  <a:cubicBezTo>
                    <a:pt x="9431" y="11082"/>
                    <a:pt x="9484" y="11120"/>
                    <a:pt x="9095" y="12302"/>
                  </a:cubicBezTo>
                  <a:cubicBezTo>
                    <a:pt x="9042" y="12403"/>
                    <a:pt x="8960" y="12600"/>
                    <a:pt x="8845" y="12600"/>
                  </a:cubicBezTo>
                  <a:cubicBezTo>
                    <a:pt x="8782" y="12600"/>
                    <a:pt x="8773" y="12600"/>
                    <a:pt x="8715" y="12494"/>
                  </a:cubicBezTo>
                  <a:cubicBezTo>
                    <a:pt x="8542" y="12177"/>
                    <a:pt x="8518" y="11937"/>
                    <a:pt x="8393" y="11500"/>
                  </a:cubicBezTo>
                  <a:cubicBezTo>
                    <a:pt x="8225" y="10885"/>
                    <a:pt x="8523" y="10241"/>
                    <a:pt x="9095" y="9967"/>
                  </a:cubicBezTo>
                  <a:cubicBezTo>
                    <a:pt x="10056" y="9520"/>
                    <a:pt x="10646" y="8531"/>
                    <a:pt x="10589" y="7474"/>
                  </a:cubicBezTo>
                  <a:cubicBezTo>
                    <a:pt x="10512" y="5889"/>
                    <a:pt x="10603" y="4539"/>
                    <a:pt x="10872" y="3357"/>
                  </a:cubicBezTo>
                  <a:cubicBezTo>
                    <a:pt x="11095" y="2374"/>
                    <a:pt x="10310" y="1543"/>
                    <a:pt x="9379" y="1543"/>
                  </a:cubicBezTo>
                  <a:cubicBezTo>
                    <a:pt x="9164" y="1543"/>
                    <a:pt x="8940" y="1587"/>
                    <a:pt x="8720" y="1685"/>
                  </a:cubicBezTo>
                  <a:cubicBezTo>
                    <a:pt x="7973" y="2014"/>
                    <a:pt x="7221" y="2179"/>
                    <a:pt x="6469" y="2179"/>
                  </a:cubicBezTo>
                  <a:cubicBezTo>
                    <a:pt x="5717" y="2179"/>
                    <a:pt x="4966" y="2014"/>
                    <a:pt x="4219" y="1685"/>
                  </a:cubicBezTo>
                  <a:cubicBezTo>
                    <a:pt x="3998" y="1587"/>
                    <a:pt x="3778" y="1544"/>
                    <a:pt x="3568" y="1544"/>
                  </a:cubicBezTo>
                  <a:cubicBezTo>
                    <a:pt x="2551" y="1544"/>
                    <a:pt x="1750" y="2550"/>
                    <a:pt x="2196" y="3246"/>
                  </a:cubicBezTo>
                  <a:cubicBezTo>
                    <a:pt x="2480" y="3698"/>
                    <a:pt x="2696" y="4188"/>
                    <a:pt x="2845" y="4702"/>
                  </a:cubicBezTo>
                  <a:lnTo>
                    <a:pt x="2845" y="4707"/>
                  </a:lnTo>
                  <a:cubicBezTo>
                    <a:pt x="3363" y="6470"/>
                    <a:pt x="3263" y="8660"/>
                    <a:pt x="3085" y="10486"/>
                  </a:cubicBezTo>
                  <a:cubicBezTo>
                    <a:pt x="3053" y="10785"/>
                    <a:pt x="2799" y="11007"/>
                    <a:pt x="2504" y="11007"/>
                  </a:cubicBezTo>
                  <a:cubicBezTo>
                    <a:pt x="2487" y="11007"/>
                    <a:pt x="2469" y="11006"/>
                    <a:pt x="2451" y="11005"/>
                  </a:cubicBezTo>
                  <a:cubicBezTo>
                    <a:pt x="2134" y="10971"/>
                    <a:pt x="1903" y="10688"/>
                    <a:pt x="1932" y="10371"/>
                  </a:cubicBezTo>
                  <a:cubicBezTo>
                    <a:pt x="2047" y="9213"/>
                    <a:pt x="2158" y="7700"/>
                    <a:pt x="1994" y="6321"/>
                  </a:cubicBezTo>
                  <a:cubicBezTo>
                    <a:pt x="1977" y="6208"/>
                    <a:pt x="1892" y="6156"/>
                    <a:pt x="1806" y="6156"/>
                  </a:cubicBezTo>
                  <a:cubicBezTo>
                    <a:pt x="1702" y="6156"/>
                    <a:pt x="1597" y="6232"/>
                    <a:pt x="1610" y="6369"/>
                  </a:cubicBezTo>
                  <a:cubicBezTo>
                    <a:pt x="1769" y="7714"/>
                    <a:pt x="1663" y="9194"/>
                    <a:pt x="1552" y="10337"/>
                  </a:cubicBezTo>
                  <a:cubicBezTo>
                    <a:pt x="1480" y="10870"/>
                    <a:pt x="1869" y="11360"/>
                    <a:pt x="2407" y="11413"/>
                  </a:cubicBezTo>
                  <a:cubicBezTo>
                    <a:pt x="2440" y="11416"/>
                    <a:pt x="2471" y="11418"/>
                    <a:pt x="2503" y="11418"/>
                  </a:cubicBezTo>
                  <a:cubicBezTo>
                    <a:pt x="3005" y="11418"/>
                    <a:pt x="3428" y="11031"/>
                    <a:pt x="3460" y="10524"/>
                  </a:cubicBezTo>
                  <a:cubicBezTo>
                    <a:pt x="3522" y="9929"/>
                    <a:pt x="3560" y="9376"/>
                    <a:pt x="3580" y="8867"/>
                  </a:cubicBezTo>
                  <a:cubicBezTo>
                    <a:pt x="3950" y="9040"/>
                    <a:pt x="4608" y="9126"/>
                    <a:pt x="5011" y="9165"/>
                  </a:cubicBezTo>
                  <a:cubicBezTo>
                    <a:pt x="5588" y="9227"/>
                    <a:pt x="6280" y="9256"/>
                    <a:pt x="6976" y="9256"/>
                  </a:cubicBezTo>
                  <a:cubicBezTo>
                    <a:pt x="7433" y="9256"/>
                    <a:pt x="7889" y="9247"/>
                    <a:pt x="8321" y="9213"/>
                  </a:cubicBezTo>
                  <a:cubicBezTo>
                    <a:pt x="8773" y="9189"/>
                    <a:pt x="9220" y="9136"/>
                    <a:pt x="9666" y="9054"/>
                  </a:cubicBezTo>
                  <a:lnTo>
                    <a:pt x="9666" y="9054"/>
                  </a:lnTo>
                  <a:cubicBezTo>
                    <a:pt x="9383" y="9376"/>
                    <a:pt x="9119" y="9511"/>
                    <a:pt x="8874" y="9636"/>
                  </a:cubicBezTo>
                  <a:cubicBezTo>
                    <a:pt x="8163" y="10006"/>
                    <a:pt x="7802" y="10817"/>
                    <a:pt x="8014" y="11591"/>
                  </a:cubicBezTo>
                  <a:cubicBezTo>
                    <a:pt x="8134" y="12009"/>
                    <a:pt x="8168" y="12302"/>
                    <a:pt x="8374" y="12672"/>
                  </a:cubicBezTo>
                  <a:cubicBezTo>
                    <a:pt x="8451" y="12816"/>
                    <a:pt x="8557" y="12965"/>
                    <a:pt x="8826" y="12974"/>
                  </a:cubicBezTo>
                  <a:cubicBezTo>
                    <a:pt x="8832" y="12975"/>
                    <a:pt x="8838" y="12975"/>
                    <a:pt x="8843" y="12975"/>
                  </a:cubicBezTo>
                  <a:cubicBezTo>
                    <a:pt x="9139" y="12975"/>
                    <a:pt x="9299" y="12739"/>
                    <a:pt x="9431" y="12475"/>
                  </a:cubicBezTo>
                  <a:cubicBezTo>
                    <a:pt x="9474" y="12388"/>
                    <a:pt x="9397" y="12581"/>
                    <a:pt x="9806" y="11322"/>
                  </a:cubicBezTo>
                  <a:cubicBezTo>
                    <a:pt x="11295" y="10596"/>
                    <a:pt x="12208" y="9050"/>
                    <a:pt x="12121" y="7392"/>
                  </a:cubicBezTo>
                  <a:cubicBezTo>
                    <a:pt x="12054" y="5941"/>
                    <a:pt x="12131" y="4731"/>
                    <a:pt x="12366" y="3683"/>
                  </a:cubicBezTo>
                  <a:cubicBezTo>
                    <a:pt x="12829" y="1694"/>
                    <a:pt x="11240" y="1"/>
                    <a:pt x="938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5" name="Google Shape;18035;p87"/>
          <p:cNvGrpSpPr/>
          <p:nvPr/>
        </p:nvGrpSpPr>
        <p:grpSpPr>
          <a:xfrm>
            <a:off x="5309550" y="2909330"/>
            <a:ext cx="371939" cy="367201"/>
            <a:chOff x="5309550" y="2909330"/>
            <a:chExt cx="371939" cy="367201"/>
          </a:xfrm>
        </p:grpSpPr>
        <p:sp>
          <p:nvSpPr>
            <p:cNvPr id="18036" name="Google Shape;18036;p87"/>
            <p:cNvSpPr/>
            <p:nvPr/>
          </p:nvSpPr>
          <p:spPr>
            <a:xfrm>
              <a:off x="5340102" y="2937683"/>
              <a:ext cx="311202" cy="310678"/>
            </a:xfrm>
            <a:custGeom>
              <a:avLst/>
              <a:gdLst/>
              <a:ahLst/>
              <a:cxnLst/>
              <a:rect l="l" t="t" r="r" b="b"/>
              <a:pathLst>
                <a:path w="11887" h="11867" extrusionOk="0">
                  <a:moveTo>
                    <a:pt x="6089" y="1"/>
                  </a:moveTo>
                  <a:cubicBezTo>
                    <a:pt x="5715" y="1"/>
                    <a:pt x="5377" y="419"/>
                    <a:pt x="5007" y="481"/>
                  </a:cubicBezTo>
                  <a:cubicBezTo>
                    <a:pt x="4969" y="488"/>
                    <a:pt x="4931" y="490"/>
                    <a:pt x="4891" y="490"/>
                  </a:cubicBezTo>
                  <a:cubicBezTo>
                    <a:pt x="4618" y="490"/>
                    <a:pt x="4307" y="358"/>
                    <a:pt x="4034" y="358"/>
                  </a:cubicBezTo>
                  <a:cubicBezTo>
                    <a:pt x="3958" y="358"/>
                    <a:pt x="3884" y="368"/>
                    <a:pt x="3815" y="395"/>
                  </a:cubicBezTo>
                  <a:cubicBezTo>
                    <a:pt x="3469" y="529"/>
                    <a:pt x="3306" y="1058"/>
                    <a:pt x="2989" y="1255"/>
                  </a:cubicBezTo>
                  <a:cubicBezTo>
                    <a:pt x="2672" y="1452"/>
                    <a:pt x="2124" y="1375"/>
                    <a:pt x="1855" y="1629"/>
                  </a:cubicBezTo>
                  <a:cubicBezTo>
                    <a:pt x="1586" y="1884"/>
                    <a:pt x="1644" y="2432"/>
                    <a:pt x="1423" y="2744"/>
                  </a:cubicBezTo>
                  <a:cubicBezTo>
                    <a:pt x="1212" y="3042"/>
                    <a:pt x="683" y="3171"/>
                    <a:pt x="525" y="3522"/>
                  </a:cubicBezTo>
                  <a:cubicBezTo>
                    <a:pt x="366" y="3873"/>
                    <a:pt x="625" y="4353"/>
                    <a:pt x="544" y="4714"/>
                  </a:cubicBezTo>
                  <a:cubicBezTo>
                    <a:pt x="462" y="5083"/>
                    <a:pt x="20" y="5400"/>
                    <a:pt x="11" y="5780"/>
                  </a:cubicBezTo>
                  <a:cubicBezTo>
                    <a:pt x="1" y="6160"/>
                    <a:pt x="429" y="6501"/>
                    <a:pt x="491" y="6871"/>
                  </a:cubicBezTo>
                  <a:cubicBezTo>
                    <a:pt x="553" y="7245"/>
                    <a:pt x="270" y="7716"/>
                    <a:pt x="405" y="8062"/>
                  </a:cubicBezTo>
                  <a:cubicBezTo>
                    <a:pt x="539" y="8408"/>
                    <a:pt x="1067" y="8576"/>
                    <a:pt x="1264" y="8888"/>
                  </a:cubicBezTo>
                  <a:cubicBezTo>
                    <a:pt x="1461" y="9205"/>
                    <a:pt x="1385" y="9758"/>
                    <a:pt x="1639" y="10022"/>
                  </a:cubicBezTo>
                  <a:cubicBezTo>
                    <a:pt x="1894" y="10291"/>
                    <a:pt x="2441" y="10233"/>
                    <a:pt x="2754" y="10454"/>
                  </a:cubicBezTo>
                  <a:cubicBezTo>
                    <a:pt x="3052" y="10666"/>
                    <a:pt x="3181" y="11199"/>
                    <a:pt x="3532" y="11357"/>
                  </a:cubicBezTo>
                  <a:cubicBezTo>
                    <a:pt x="3616" y="11395"/>
                    <a:pt x="3708" y="11409"/>
                    <a:pt x="3803" y="11409"/>
                  </a:cubicBezTo>
                  <a:cubicBezTo>
                    <a:pt x="4050" y="11409"/>
                    <a:pt x="4325" y="11317"/>
                    <a:pt x="4566" y="11317"/>
                  </a:cubicBezTo>
                  <a:cubicBezTo>
                    <a:pt x="4620" y="11317"/>
                    <a:pt x="4673" y="11322"/>
                    <a:pt x="4723" y="11333"/>
                  </a:cubicBezTo>
                  <a:cubicBezTo>
                    <a:pt x="5093" y="11420"/>
                    <a:pt x="5410" y="11862"/>
                    <a:pt x="5790" y="11867"/>
                  </a:cubicBezTo>
                  <a:cubicBezTo>
                    <a:pt x="5794" y="11867"/>
                    <a:pt x="5798" y="11867"/>
                    <a:pt x="5802" y="11867"/>
                  </a:cubicBezTo>
                  <a:cubicBezTo>
                    <a:pt x="6177" y="11867"/>
                    <a:pt x="6515" y="11448"/>
                    <a:pt x="6880" y="11386"/>
                  </a:cubicBezTo>
                  <a:cubicBezTo>
                    <a:pt x="6918" y="11380"/>
                    <a:pt x="6958" y="11377"/>
                    <a:pt x="6997" y="11377"/>
                  </a:cubicBezTo>
                  <a:cubicBezTo>
                    <a:pt x="7273" y="11377"/>
                    <a:pt x="7584" y="11509"/>
                    <a:pt x="7856" y="11509"/>
                  </a:cubicBezTo>
                  <a:cubicBezTo>
                    <a:pt x="7931" y="11509"/>
                    <a:pt x="8004" y="11499"/>
                    <a:pt x="8072" y="11473"/>
                  </a:cubicBezTo>
                  <a:cubicBezTo>
                    <a:pt x="8418" y="11338"/>
                    <a:pt x="8586" y="10815"/>
                    <a:pt x="8898" y="10613"/>
                  </a:cubicBezTo>
                  <a:cubicBezTo>
                    <a:pt x="9215" y="10416"/>
                    <a:pt x="9763" y="10498"/>
                    <a:pt x="10032" y="10238"/>
                  </a:cubicBezTo>
                  <a:cubicBezTo>
                    <a:pt x="10306" y="9984"/>
                    <a:pt x="10248" y="9441"/>
                    <a:pt x="10469" y="9128"/>
                  </a:cubicBezTo>
                  <a:cubicBezTo>
                    <a:pt x="10680" y="8831"/>
                    <a:pt x="11214" y="8696"/>
                    <a:pt x="11367" y="8350"/>
                  </a:cubicBezTo>
                  <a:cubicBezTo>
                    <a:pt x="11526" y="7999"/>
                    <a:pt x="11266" y="7519"/>
                    <a:pt x="11343" y="7159"/>
                  </a:cubicBezTo>
                  <a:cubicBezTo>
                    <a:pt x="11430" y="6789"/>
                    <a:pt x="11872" y="6472"/>
                    <a:pt x="11877" y="6092"/>
                  </a:cubicBezTo>
                  <a:cubicBezTo>
                    <a:pt x="11886" y="5718"/>
                    <a:pt x="11459" y="5372"/>
                    <a:pt x="11396" y="5002"/>
                  </a:cubicBezTo>
                  <a:cubicBezTo>
                    <a:pt x="11334" y="4632"/>
                    <a:pt x="11617" y="4161"/>
                    <a:pt x="11483" y="3810"/>
                  </a:cubicBezTo>
                  <a:cubicBezTo>
                    <a:pt x="11348" y="3464"/>
                    <a:pt x="10825" y="3296"/>
                    <a:pt x="10623" y="2984"/>
                  </a:cubicBezTo>
                  <a:cubicBezTo>
                    <a:pt x="10426" y="2667"/>
                    <a:pt x="10503" y="2119"/>
                    <a:pt x="10248" y="1850"/>
                  </a:cubicBezTo>
                  <a:cubicBezTo>
                    <a:pt x="9993" y="1577"/>
                    <a:pt x="9451" y="1634"/>
                    <a:pt x="9138" y="1413"/>
                  </a:cubicBezTo>
                  <a:cubicBezTo>
                    <a:pt x="8836" y="1202"/>
                    <a:pt x="8706" y="673"/>
                    <a:pt x="8355" y="515"/>
                  </a:cubicBezTo>
                  <a:cubicBezTo>
                    <a:pt x="8271" y="476"/>
                    <a:pt x="8179" y="462"/>
                    <a:pt x="8082" y="462"/>
                  </a:cubicBezTo>
                  <a:cubicBezTo>
                    <a:pt x="7837" y="462"/>
                    <a:pt x="7564" y="550"/>
                    <a:pt x="7324" y="550"/>
                  </a:cubicBezTo>
                  <a:cubicBezTo>
                    <a:pt x="7269" y="550"/>
                    <a:pt x="7215" y="546"/>
                    <a:pt x="7164" y="534"/>
                  </a:cubicBezTo>
                  <a:cubicBezTo>
                    <a:pt x="6794" y="452"/>
                    <a:pt x="6477" y="10"/>
                    <a:pt x="6102" y="1"/>
                  </a:cubicBezTo>
                  <a:cubicBezTo>
                    <a:pt x="6098" y="1"/>
                    <a:pt x="6094" y="1"/>
                    <a:pt x="6089" y="1"/>
                  </a:cubicBez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7"/>
            <p:cNvSpPr/>
            <p:nvPr/>
          </p:nvSpPr>
          <p:spPr>
            <a:xfrm>
              <a:off x="5465138" y="2980461"/>
              <a:ext cx="186271" cy="268031"/>
            </a:xfrm>
            <a:custGeom>
              <a:avLst/>
              <a:gdLst/>
              <a:ahLst/>
              <a:cxnLst/>
              <a:rect l="l" t="t" r="r" b="b"/>
              <a:pathLst>
                <a:path w="7115" h="10238" extrusionOk="0">
                  <a:moveTo>
                    <a:pt x="5035" y="0"/>
                  </a:moveTo>
                  <a:lnTo>
                    <a:pt x="5035" y="0"/>
                  </a:lnTo>
                  <a:cubicBezTo>
                    <a:pt x="6577" y="4093"/>
                    <a:pt x="4228" y="8614"/>
                    <a:pt x="0" y="9714"/>
                  </a:cubicBezTo>
                  <a:cubicBezTo>
                    <a:pt x="351" y="9820"/>
                    <a:pt x="668" y="10228"/>
                    <a:pt x="1019" y="10238"/>
                  </a:cubicBezTo>
                  <a:cubicBezTo>
                    <a:pt x="1023" y="10238"/>
                    <a:pt x="1027" y="10238"/>
                    <a:pt x="1031" y="10238"/>
                  </a:cubicBezTo>
                  <a:cubicBezTo>
                    <a:pt x="1406" y="10238"/>
                    <a:pt x="1748" y="9819"/>
                    <a:pt x="2114" y="9757"/>
                  </a:cubicBezTo>
                  <a:cubicBezTo>
                    <a:pt x="2153" y="9750"/>
                    <a:pt x="2194" y="9747"/>
                    <a:pt x="2235" y="9747"/>
                  </a:cubicBezTo>
                  <a:cubicBezTo>
                    <a:pt x="2505" y="9747"/>
                    <a:pt x="2816" y="9880"/>
                    <a:pt x="3087" y="9880"/>
                  </a:cubicBezTo>
                  <a:cubicBezTo>
                    <a:pt x="3162" y="9880"/>
                    <a:pt x="3234" y="9870"/>
                    <a:pt x="3301" y="9844"/>
                  </a:cubicBezTo>
                  <a:cubicBezTo>
                    <a:pt x="3651" y="9704"/>
                    <a:pt x="3810" y="9181"/>
                    <a:pt x="4132" y="8984"/>
                  </a:cubicBezTo>
                  <a:cubicBezTo>
                    <a:pt x="4454" y="8782"/>
                    <a:pt x="4992" y="8864"/>
                    <a:pt x="5265" y="8609"/>
                  </a:cubicBezTo>
                  <a:cubicBezTo>
                    <a:pt x="5539" y="8350"/>
                    <a:pt x="5477" y="7807"/>
                    <a:pt x="5698" y="7494"/>
                  </a:cubicBezTo>
                  <a:cubicBezTo>
                    <a:pt x="5919" y="7187"/>
                    <a:pt x="6447" y="7067"/>
                    <a:pt x="6601" y="6716"/>
                  </a:cubicBezTo>
                  <a:cubicBezTo>
                    <a:pt x="6755" y="6365"/>
                    <a:pt x="6490" y="5885"/>
                    <a:pt x="6572" y="5525"/>
                  </a:cubicBezTo>
                  <a:cubicBezTo>
                    <a:pt x="6659" y="5150"/>
                    <a:pt x="7096" y="4833"/>
                    <a:pt x="7105" y="4458"/>
                  </a:cubicBezTo>
                  <a:cubicBezTo>
                    <a:pt x="7115" y="4088"/>
                    <a:pt x="6692" y="3738"/>
                    <a:pt x="6625" y="3368"/>
                  </a:cubicBezTo>
                  <a:cubicBezTo>
                    <a:pt x="6563" y="2998"/>
                    <a:pt x="6846" y="2527"/>
                    <a:pt x="6711" y="2176"/>
                  </a:cubicBezTo>
                  <a:cubicBezTo>
                    <a:pt x="6577" y="1826"/>
                    <a:pt x="6053" y="1672"/>
                    <a:pt x="5852" y="1350"/>
                  </a:cubicBezTo>
                  <a:cubicBezTo>
                    <a:pt x="5655" y="1028"/>
                    <a:pt x="5736" y="490"/>
                    <a:pt x="5477" y="216"/>
                  </a:cubicBezTo>
                  <a:cubicBezTo>
                    <a:pt x="5366" y="96"/>
                    <a:pt x="5208" y="43"/>
                    <a:pt x="503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7"/>
            <p:cNvSpPr/>
            <p:nvPr/>
          </p:nvSpPr>
          <p:spPr>
            <a:xfrm>
              <a:off x="5467599" y="3048451"/>
              <a:ext cx="130115" cy="140744"/>
            </a:xfrm>
            <a:custGeom>
              <a:avLst/>
              <a:gdLst/>
              <a:ahLst/>
              <a:cxnLst/>
              <a:rect l="l" t="t" r="r" b="b"/>
              <a:pathLst>
                <a:path w="4970" h="5376" extrusionOk="0">
                  <a:moveTo>
                    <a:pt x="3552" y="1"/>
                  </a:moveTo>
                  <a:cubicBezTo>
                    <a:pt x="3319" y="1"/>
                    <a:pt x="3107" y="117"/>
                    <a:pt x="3053" y="372"/>
                  </a:cubicBezTo>
                  <a:cubicBezTo>
                    <a:pt x="2721" y="1890"/>
                    <a:pt x="1948" y="2812"/>
                    <a:pt x="833" y="3975"/>
                  </a:cubicBezTo>
                  <a:cubicBezTo>
                    <a:pt x="0" y="4841"/>
                    <a:pt x="534" y="5376"/>
                    <a:pt x="1449" y="5376"/>
                  </a:cubicBezTo>
                  <a:cubicBezTo>
                    <a:pt x="2307" y="5376"/>
                    <a:pt x="3500" y="4906"/>
                    <a:pt x="4215" y="3797"/>
                  </a:cubicBezTo>
                  <a:cubicBezTo>
                    <a:pt x="4970" y="2625"/>
                    <a:pt x="4537" y="1294"/>
                    <a:pt x="4259" y="478"/>
                  </a:cubicBezTo>
                  <a:cubicBezTo>
                    <a:pt x="4156" y="174"/>
                    <a:pt x="3838" y="1"/>
                    <a:pt x="35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7"/>
            <p:cNvSpPr/>
            <p:nvPr/>
          </p:nvSpPr>
          <p:spPr>
            <a:xfrm>
              <a:off x="5478463" y="3049236"/>
              <a:ext cx="119381" cy="139958"/>
            </a:xfrm>
            <a:custGeom>
              <a:avLst/>
              <a:gdLst/>
              <a:ahLst/>
              <a:cxnLst/>
              <a:rect l="l" t="t" r="r" b="b"/>
              <a:pathLst>
                <a:path w="4560" h="5346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3613" y="827"/>
                    <a:pt x="3988" y="2100"/>
                    <a:pt x="3258" y="3224"/>
                  </a:cubicBezTo>
                  <a:cubicBezTo>
                    <a:pt x="2543" y="4332"/>
                    <a:pt x="1349" y="4803"/>
                    <a:pt x="490" y="4803"/>
                  </a:cubicBezTo>
                  <a:cubicBezTo>
                    <a:pt x="310" y="4803"/>
                    <a:pt x="144" y="4783"/>
                    <a:pt x="0" y="4743"/>
                  </a:cubicBezTo>
                  <a:lnTo>
                    <a:pt x="0" y="4743"/>
                  </a:lnTo>
                  <a:cubicBezTo>
                    <a:pt x="16" y="5126"/>
                    <a:pt x="445" y="5345"/>
                    <a:pt x="1030" y="5345"/>
                  </a:cubicBezTo>
                  <a:cubicBezTo>
                    <a:pt x="1887" y="5345"/>
                    <a:pt x="3079" y="4875"/>
                    <a:pt x="3796" y="3767"/>
                  </a:cubicBezTo>
                  <a:cubicBezTo>
                    <a:pt x="4559" y="2600"/>
                    <a:pt x="4127" y="1264"/>
                    <a:pt x="3848" y="448"/>
                  </a:cubicBezTo>
                  <a:cubicBezTo>
                    <a:pt x="3767" y="222"/>
                    <a:pt x="3570" y="49"/>
                    <a:pt x="333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7"/>
            <p:cNvSpPr/>
            <p:nvPr/>
          </p:nvSpPr>
          <p:spPr>
            <a:xfrm>
              <a:off x="5420736" y="3021485"/>
              <a:ext cx="68722" cy="68827"/>
            </a:xfrm>
            <a:custGeom>
              <a:avLst/>
              <a:gdLst/>
              <a:ahLst/>
              <a:cxnLst/>
              <a:rect l="l" t="t" r="r" b="b"/>
              <a:pathLst>
                <a:path w="2625" h="2629" extrusionOk="0">
                  <a:moveTo>
                    <a:pt x="1454" y="1"/>
                  </a:moveTo>
                  <a:cubicBezTo>
                    <a:pt x="990" y="1"/>
                    <a:pt x="488" y="371"/>
                    <a:pt x="284" y="830"/>
                  </a:cubicBezTo>
                  <a:cubicBezTo>
                    <a:pt x="0" y="1469"/>
                    <a:pt x="289" y="2224"/>
                    <a:pt x="928" y="2507"/>
                  </a:cubicBezTo>
                  <a:cubicBezTo>
                    <a:pt x="1107" y="2588"/>
                    <a:pt x="1321" y="2628"/>
                    <a:pt x="1535" y="2628"/>
                  </a:cubicBezTo>
                  <a:cubicBezTo>
                    <a:pt x="2080" y="2628"/>
                    <a:pt x="2625" y="2367"/>
                    <a:pt x="2604" y="1863"/>
                  </a:cubicBezTo>
                  <a:cubicBezTo>
                    <a:pt x="2580" y="1272"/>
                    <a:pt x="2345" y="513"/>
                    <a:pt x="1960" y="187"/>
                  </a:cubicBezTo>
                  <a:cubicBezTo>
                    <a:pt x="1811" y="57"/>
                    <a:pt x="1635" y="1"/>
                    <a:pt x="1454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7"/>
            <p:cNvSpPr/>
            <p:nvPr/>
          </p:nvSpPr>
          <p:spPr>
            <a:xfrm>
              <a:off x="5428276" y="3022218"/>
              <a:ext cx="61183" cy="68147"/>
            </a:xfrm>
            <a:custGeom>
              <a:avLst/>
              <a:gdLst/>
              <a:ahLst/>
              <a:cxnLst/>
              <a:rect l="l" t="t" r="r" b="b"/>
              <a:pathLst>
                <a:path w="2337" h="26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562" y="380"/>
                    <a:pt x="1663" y="788"/>
                    <a:pt x="1682" y="1201"/>
                  </a:cubicBezTo>
                  <a:cubicBezTo>
                    <a:pt x="1703" y="1709"/>
                    <a:pt x="1157" y="1969"/>
                    <a:pt x="610" y="1969"/>
                  </a:cubicBezTo>
                  <a:cubicBezTo>
                    <a:pt x="398" y="1969"/>
                    <a:pt x="185" y="1929"/>
                    <a:pt x="5" y="1850"/>
                  </a:cubicBezTo>
                  <a:cubicBezTo>
                    <a:pt x="1" y="1845"/>
                    <a:pt x="1" y="1845"/>
                    <a:pt x="1" y="1845"/>
                  </a:cubicBezTo>
                  <a:lnTo>
                    <a:pt x="1" y="1845"/>
                  </a:lnTo>
                  <a:cubicBezTo>
                    <a:pt x="126" y="2128"/>
                    <a:pt x="356" y="2359"/>
                    <a:pt x="640" y="2484"/>
                  </a:cubicBezTo>
                  <a:cubicBezTo>
                    <a:pt x="819" y="2563"/>
                    <a:pt x="1032" y="2603"/>
                    <a:pt x="1245" y="2603"/>
                  </a:cubicBezTo>
                  <a:cubicBezTo>
                    <a:pt x="1791" y="2603"/>
                    <a:pt x="2337" y="2343"/>
                    <a:pt x="2316" y="1835"/>
                  </a:cubicBezTo>
                  <a:cubicBezTo>
                    <a:pt x="2297" y="1244"/>
                    <a:pt x="2057" y="485"/>
                    <a:pt x="1672" y="159"/>
                  </a:cubicBezTo>
                  <a:cubicBezTo>
                    <a:pt x="1591" y="82"/>
                    <a:pt x="1490" y="29"/>
                    <a:pt x="1384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7"/>
            <p:cNvSpPr/>
            <p:nvPr/>
          </p:nvSpPr>
          <p:spPr>
            <a:xfrm>
              <a:off x="5546767" y="2918310"/>
              <a:ext cx="34846" cy="41286"/>
            </a:xfrm>
            <a:custGeom>
              <a:avLst/>
              <a:gdLst/>
              <a:ahLst/>
              <a:cxnLst/>
              <a:rect l="l" t="t" r="r" b="b"/>
              <a:pathLst>
                <a:path w="1331" h="1577" extrusionOk="0">
                  <a:moveTo>
                    <a:pt x="827" y="0"/>
                  </a:moveTo>
                  <a:cubicBezTo>
                    <a:pt x="657" y="0"/>
                    <a:pt x="498" y="98"/>
                    <a:pt x="428" y="260"/>
                  </a:cubicBezTo>
                  <a:lnTo>
                    <a:pt x="0" y="1221"/>
                  </a:lnTo>
                  <a:cubicBezTo>
                    <a:pt x="55" y="1209"/>
                    <a:pt x="111" y="1203"/>
                    <a:pt x="167" y="1203"/>
                  </a:cubicBezTo>
                  <a:cubicBezTo>
                    <a:pt x="268" y="1203"/>
                    <a:pt x="370" y="1223"/>
                    <a:pt x="466" y="1260"/>
                  </a:cubicBezTo>
                  <a:cubicBezTo>
                    <a:pt x="605" y="1332"/>
                    <a:pt x="721" y="1442"/>
                    <a:pt x="802" y="1577"/>
                  </a:cubicBezTo>
                  <a:lnTo>
                    <a:pt x="1230" y="616"/>
                  </a:lnTo>
                  <a:cubicBezTo>
                    <a:pt x="1331" y="395"/>
                    <a:pt x="1230" y="135"/>
                    <a:pt x="1009" y="39"/>
                  </a:cubicBezTo>
                  <a:cubicBezTo>
                    <a:pt x="949" y="13"/>
                    <a:pt x="887" y="0"/>
                    <a:pt x="8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7"/>
            <p:cNvSpPr/>
            <p:nvPr/>
          </p:nvSpPr>
          <p:spPr>
            <a:xfrm>
              <a:off x="5632663" y="3017480"/>
              <a:ext cx="43040" cy="32306"/>
            </a:xfrm>
            <a:custGeom>
              <a:avLst/>
              <a:gdLst/>
              <a:ahLst/>
              <a:cxnLst/>
              <a:rect l="l" t="t" r="r" b="b"/>
              <a:pathLst>
                <a:path w="1644" h="1234" extrusionOk="0">
                  <a:moveTo>
                    <a:pt x="1148" y="1"/>
                  </a:moveTo>
                  <a:cubicBezTo>
                    <a:pt x="1094" y="1"/>
                    <a:pt x="1039" y="11"/>
                    <a:pt x="985" y="32"/>
                  </a:cubicBezTo>
                  <a:lnTo>
                    <a:pt x="0" y="407"/>
                  </a:lnTo>
                  <a:cubicBezTo>
                    <a:pt x="140" y="513"/>
                    <a:pt x="260" y="623"/>
                    <a:pt x="312" y="767"/>
                  </a:cubicBezTo>
                  <a:cubicBezTo>
                    <a:pt x="356" y="916"/>
                    <a:pt x="361" y="1079"/>
                    <a:pt x="317" y="1233"/>
                  </a:cubicBezTo>
                  <a:lnTo>
                    <a:pt x="1307" y="854"/>
                  </a:lnTo>
                  <a:cubicBezTo>
                    <a:pt x="1533" y="767"/>
                    <a:pt x="1643" y="508"/>
                    <a:pt x="1557" y="282"/>
                  </a:cubicBezTo>
                  <a:cubicBezTo>
                    <a:pt x="1490" y="109"/>
                    <a:pt x="1325" y="1"/>
                    <a:pt x="11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7"/>
            <p:cNvSpPr/>
            <p:nvPr/>
          </p:nvSpPr>
          <p:spPr>
            <a:xfrm>
              <a:off x="5629522" y="3144086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356" y="0"/>
                  </a:moveTo>
                  <a:lnTo>
                    <a:pt x="356" y="0"/>
                  </a:lnTo>
                  <a:cubicBezTo>
                    <a:pt x="380" y="168"/>
                    <a:pt x="384" y="327"/>
                    <a:pt x="322" y="466"/>
                  </a:cubicBezTo>
                  <a:cubicBezTo>
                    <a:pt x="245" y="605"/>
                    <a:pt x="135" y="726"/>
                    <a:pt x="0" y="802"/>
                  </a:cubicBezTo>
                  <a:lnTo>
                    <a:pt x="961" y="1230"/>
                  </a:lnTo>
                  <a:cubicBezTo>
                    <a:pt x="1019" y="1257"/>
                    <a:pt x="1080" y="1269"/>
                    <a:pt x="1140" y="1269"/>
                  </a:cubicBezTo>
                  <a:cubicBezTo>
                    <a:pt x="1308" y="1269"/>
                    <a:pt x="1467" y="1172"/>
                    <a:pt x="1537" y="1009"/>
                  </a:cubicBezTo>
                  <a:cubicBezTo>
                    <a:pt x="1638" y="788"/>
                    <a:pt x="1537" y="529"/>
                    <a:pt x="1316" y="42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7"/>
            <p:cNvSpPr/>
            <p:nvPr/>
          </p:nvSpPr>
          <p:spPr>
            <a:xfrm>
              <a:off x="5539463" y="3230114"/>
              <a:ext cx="33720" cy="41469"/>
            </a:xfrm>
            <a:custGeom>
              <a:avLst/>
              <a:gdLst/>
              <a:ahLst/>
              <a:cxnLst/>
              <a:rect l="l" t="t" r="r" b="b"/>
              <a:pathLst>
                <a:path w="1288" h="1584" extrusionOk="0">
                  <a:moveTo>
                    <a:pt x="817" y="0"/>
                  </a:moveTo>
                  <a:cubicBezTo>
                    <a:pt x="716" y="139"/>
                    <a:pt x="606" y="255"/>
                    <a:pt x="466" y="308"/>
                  </a:cubicBezTo>
                  <a:cubicBezTo>
                    <a:pt x="388" y="332"/>
                    <a:pt x="306" y="344"/>
                    <a:pt x="225" y="344"/>
                  </a:cubicBezTo>
                  <a:cubicBezTo>
                    <a:pt x="149" y="344"/>
                    <a:pt x="73" y="333"/>
                    <a:pt x="0" y="312"/>
                  </a:cubicBezTo>
                  <a:lnTo>
                    <a:pt x="0" y="312"/>
                  </a:lnTo>
                  <a:lnTo>
                    <a:pt x="375" y="1302"/>
                  </a:lnTo>
                  <a:cubicBezTo>
                    <a:pt x="441" y="1475"/>
                    <a:pt x="609" y="1583"/>
                    <a:pt x="786" y="1583"/>
                  </a:cubicBezTo>
                  <a:cubicBezTo>
                    <a:pt x="839" y="1583"/>
                    <a:pt x="894" y="1573"/>
                    <a:pt x="947" y="1552"/>
                  </a:cubicBezTo>
                  <a:cubicBezTo>
                    <a:pt x="1173" y="1465"/>
                    <a:pt x="1288" y="1211"/>
                    <a:pt x="1197" y="985"/>
                  </a:cubicBezTo>
                  <a:lnTo>
                    <a:pt x="817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7"/>
            <p:cNvSpPr/>
            <p:nvPr/>
          </p:nvSpPr>
          <p:spPr>
            <a:xfrm>
              <a:off x="5410160" y="3226841"/>
              <a:ext cx="34741" cy="41233"/>
            </a:xfrm>
            <a:custGeom>
              <a:avLst/>
              <a:gdLst/>
              <a:ahLst/>
              <a:cxnLst/>
              <a:rect l="l" t="t" r="r" b="b"/>
              <a:pathLst>
                <a:path w="1327" h="1575" extrusionOk="0">
                  <a:moveTo>
                    <a:pt x="524" y="0"/>
                  </a:moveTo>
                  <a:lnTo>
                    <a:pt x="97" y="961"/>
                  </a:lnTo>
                  <a:cubicBezTo>
                    <a:pt x="1" y="1182"/>
                    <a:pt x="102" y="1441"/>
                    <a:pt x="323" y="1538"/>
                  </a:cubicBezTo>
                  <a:cubicBezTo>
                    <a:pt x="381" y="1563"/>
                    <a:pt x="441" y="1575"/>
                    <a:pt x="501" y="1575"/>
                  </a:cubicBezTo>
                  <a:cubicBezTo>
                    <a:pt x="668" y="1575"/>
                    <a:pt x="828" y="1480"/>
                    <a:pt x="899" y="1317"/>
                  </a:cubicBezTo>
                  <a:lnTo>
                    <a:pt x="1327" y="356"/>
                  </a:lnTo>
                  <a:lnTo>
                    <a:pt x="1327" y="356"/>
                  </a:lnTo>
                  <a:cubicBezTo>
                    <a:pt x="1263" y="363"/>
                    <a:pt x="1200" y="368"/>
                    <a:pt x="1137" y="368"/>
                  </a:cubicBezTo>
                  <a:cubicBezTo>
                    <a:pt x="1040" y="368"/>
                    <a:pt x="946" y="355"/>
                    <a:pt x="861" y="317"/>
                  </a:cubicBezTo>
                  <a:cubicBezTo>
                    <a:pt x="721" y="245"/>
                    <a:pt x="606" y="135"/>
                    <a:pt x="5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7"/>
            <p:cNvSpPr/>
            <p:nvPr/>
          </p:nvSpPr>
          <p:spPr>
            <a:xfrm>
              <a:off x="5315833" y="3136782"/>
              <a:ext cx="43171" cy="32228"/>
            </a:xfrm>
            <a:custGeom>
              <a:avLst/>
              <a:gdLst/>
              <a:ahLst/>
              <a:cxnLst/>
              <a:rect l="l" t="t" r="r" b="b"/>
              <a:pathLst>
                <a:path w="1649" h="1231" extrusionOk="0">
                  <a:moveTo>
                    <a:pt x="1332" y="1"/>
                  </a:moveTo>
                  <a:lnTo>
                    <a:pt x="342" y="380"/>
                  </a:lnTo>
                  <a:cubicBezTo>
                    <a:pt x="116" y="467"/>
                    <a:pt x="1" y="721"/>
                    <a:pt x="87" y="947"/>
                  </a:cubicBezTo>
                  <a:cubicBezTo>
                    <a:pt x="158" y="1122"/>
                    <a:pt x="326" y="1230"/>
                    <a:pt x="504" y="1230"/>
                  </a:cubicBezTo>
                  <a:cubicBezTo>
                    <a:pt x="555" y="1230"/>
                    <a:pt x="608" y="1221"/>
                    <a:pt x="659" y="1202"/>
                  </a:cubicBezTo>
                  <a:lnTo>
                    <a:pt x="1649" y="822"/>
                  </a:lnTo>
                  <a:cubicBezTo>
                    <a:pt x="1509" y="716"/>
                    <a:pt x="1389" y="606"/>
                    <a:pt x="1336" y="467"/>
                  </a:cubicBezTo>
                  <a:cubicBezTo>
                    <a:pt x="1288" y="313"/>
                    <a:pt x="1288" y="154"/>
                    <a:pt x="133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7"/>
            <p:cNvSpPr/>
            <p:nvPr/>
          </p:nvSpPr>
          <p:spPr>
            <a:xfrm>
              <a:off x="5319367" y="3009102"/>
              <a:ext cx="42909" cy="33249"/>
            </a:xfrm>
            <a:custGeom>
              <a:avLst/>
              <a:gdLst/>
              <a:ahLst/>
              <a:cxnLst/>
              <a:rect l="l" t="t" r="r" b="b"/>
              <a:pathLst>
                <a:path w="1639" h="1270" extrusionOk="0">
                  <a:moveTo>
                    <a:pt x="498" y="1"/>
                  </a:moveTo>
                  <a:cubicBezTo>
                    <a:pt x="331" y="1"/>
                    <a:pt x="171" y="98"/>
                    <a:pt x="96" y="261"/>
                  </a:cubicBezTo>
                  <a:cubicBezTo>
                    <a:pt x="0" y="482"/>
                    <a:pt x="101" y="741"/>
                    <a:pt x="322" y="842"/>
                  </a:cubicBezTo>
                  <a:lnTo>
                    <a:pt x="1283" y="1270"/>
                  </a:lnTo>
                  <a:cubicBezTo>
                    <a:pt x="1259" y="1102"/>
                    <a:pt x="1254" y="943"/>
                    <a:pt x="1317" y="804"/>
                  </a:cubicBezTo>
                  <a:cubicBezTo>
                    <a:pt x="1389" y="664"/>
                    <a:pt x="1504" y="544"/>
                    <a:pt x="1638" y="467"/>
                  </a:cubicBezTo>
                  <a:lnTo>
                    <a:pt x="678" y="40"/>
                  </a:lnTo>
                  <a:cubicBezTo>
                    <a:pt x="619" y="13"/>
                    <a:pt x="558" y="1"/>
                    <a:pt x="49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87"/>
            <p:cNvSpPr/>
            <p:nvPr/>
          </p:nvSpPr>
          <p:spPr>
            <a:xfrm>
              <a:off x="5418459" y="2914723"/>
              <a:ext cx="33746" cy="41600"/>
            </a:xfrm>
            <a:custGeom>
              <a:avLst/>
              <a:gdLst/>
              <a:ahLst/>
              <a:cxnLst/>
              <a:rect l="l" t="t" r="r" b="b"/>
              <a:pathLst>
                <a:path w="1289" h="1589" extrusionOk="0">
                  <a:moveTo>
                    <a:pt x="502" y="1"/>
                  </a:moveTo>
                  <a:cubicBezTo>
                    <a:pt x="449" y="1"/>
                    <a:pt x="395" y="11"/>
                    <a:pt x="342" y="32"/>
                  </a:cubicBezTo>
                  <a:cubicBezTo>
                    <a:pt x="111" y="119"/>
                    <a:pt x="1" y="373"/>
                    <a:pt x="87" y="599"/>
                  </a:cubicBezTo>
                  <a:lnTo>
                    <a:pt x="472" y="1589"/>
                  </a:lnTo>
                  <a:cubicBezTo>
                    <a:pt x="573" y="1449"/>
                    <a:pt x="683" y="1334"/>
                    <a:pt x="822" y="1281"/>
                  </a:cubicBezTo>
                  <a:cubicBezTo>
                    <a:pt x="894" y="1255"/>
                    <a:pt x="970" y="1244"/>
                    <a:pt x="1048" y="1244"/>
                  </a:cubicBezTo>
                  <a:cubicBezTo>
                    <a:pt x="1126" y="1244"/>
                    <a:pt x="1207" y="1255"/>
                    <a:pt x="1288" y="1272"/>
                  </a:cubicBezTo>
                  <a:lnTo>
                    <a:pt x="909" y="282"/>
                  </a:lnTo>
                  <a:cubicBezTo>
                    <a:pt x="843" y="109"/>
                    <a:pt x="678" y="1"/>
                    <a:pt x="50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87"/>
            <p:cNvSpPr/>
            <p:nvPr/>
          </p:nvSpPr>
          <p:spPr>
            <a:xfrm>
              <a:off x="5414453" y="3016040"/>
              <a:ext cx="80530" cy="79770"/>
            </a:xfrm>
            <a:custGeom>
              <a:avLst/>
              <a:gdLst/>
              <a:ahLst/>
              <a:cxnLst/>
              <a:rect l="l" t="t" r="r" b="b"/>
              <a:pathLst>
                <a:path w="3076" h="3047" extrusionOk="0">
                  <a:moveTo>
                    <a:pt x="1688" y="418"/>
                  </a:moveTo>
                  <a:cubicBezTo>
                    <a:pt x="1823" y="418"/>
                    <a:pt x="1952" y="459"/>
                    <a:pt x="2061" y="553"/>
                  </a:cubicBezTo>
                  <a:cubicBezTo>
                    <a:pt x="2397" y="841"/>
                    <a:pt x="2618" y="1557"/>
                    <a:pt x="2638" y="2086"/>
                  </a:cubicBezTo>
                  <a:cubicBezTo>
                    <a:pt x="2654" y="2452"/>
                    <a:pt x="2213" y="2632"/>
                    <a:pt x="1776" y="2632"/>
                  </a:cubicBezTo>
                  <a:cubicBezTo>
                    <a:pt x="1587" y="2632"/>
                    <a:pt x="1400" y="2599"/>
                    <a:pt x="1249" y="2532"/>
                  </a:cubicBezTo>
                  <a:cubicBezTo>
                    <a:pt x="711" y="2292"/>
                    <a:pt x="471" y="1663"/>
                    <a:pt x="711" y="1125"/>
                  </a:cubicBezTo>
                  <a:cubicBezTo>
                    <a:pt x="878" y="745"/>
                    <a:pt x="1307" y="418"/>
                    <a:pt x="1688" y="418"/>
                  </a:cubicBezTo>
                  <a:close/>
                  <a:moveTo>
                    <a:pt x="1695" y="1"/>
                  </a:moveTo>
                  <a:cubicBezTo>
                    <a:pt x="1151" y="1"/>
                    <a:pt x="572" y="414"/>
                    <a:pt x="332" y="957"/>
                  </a:cubicBezTo>
                  <a:cubicBezTo>
                    <a:pt x="0" y="1701"/>
                    <a:pt x="332" y="2576"/>
                    <a:pt x="1081" y="2907"/>
                  </a:cubicBezTo>
                  <a:cubicBezTo>
                    <a:pt x="1289" y="3001"/>
                    <a:pt x="1531" y="3047"/>
                    <a:pt x="1773" y="3047"/>
                  </a:cubicBezTo>
                  <a:cubicBezTo>
                    <a:pt x="2425" y="3047"/>
                    <a:pt x="3075" y="2711"/>
                    <a:pt x="3051" y="2066"/>
                  </a:cubicBezTo>
                  <a:cubicBezTo>
                    <a:pt x="3027" y="1442"/>
                    <a:pt x="2772" y="616"/>
                    <a:pt x="2330" y="236"/>
                  </a:cubicBezTo>
                  <a:cubicBezTo>
                    <a:pt x="2142" y="72"/>
                    <a:pt x="1922" y="1"/>
                    <a:pt x="169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7"/>
            <p:cNvSpPr/>
            <p:nvPr/>
          </p:nvSpPr>
          <p:spPr>
            <a:xfrm>
              <a:off x="5309550" y="2909330"/>
              <a:ext cx="371939" cy="367201"/>
            </a:xfrm>
            <a:custGeom>
              <a:avLst/>
              <a:gdLst/>
              <a:ahLst/>
              <a:cxnLst/>
              <a:rect l="l" t="t" r="r" b="b"/>
              <a:pathLst>
                <a:path w="14207" h="14026" extrusionOk="0">
                  <a:moveTo>
                    <a:pt x="4661" y="411"/>
                  </a:moveTo>
                  <a:cubicBezTo>
                    <a:pt x="4757" y="411"/>
                    <a:pt x="4843" y="469"/>
                    <a:pt x="4882" y="560"/>
                  </a:cubicBezTo>
                  <a:lnTo>
                    <a:pt x="5141" y="1238"/>
                  </a:lnTo>
                  <a:cubicBezTo>
                    <a:pt x="4982" y="1247"/>
                    <a:pt x="4829" y="1305"/>
                    <a:pt x="4704" y="1406"/>
                  </a:cubicBezTo>
                  <a:lnTo>
                    <a:pt x="4444" y="728"/>
                  </a:lnTo>
                  <a:cubicBezTo>
                    <a:pt x="4387" y="575"/>
                    <a:pt x="4497" y="411"/>
                    <a:pt x="4661" y="411"/>
                  </a:cubicBezTo>
                  <a:close/>
                  <a:moveTo>
                    <a:pt x="9876" y="563"/>
                  </a:moveTo>
                  <a:cubicBezTo>
                    <a:pt x="10020" y="563"/>
                    <a:pt x="10162" y="696"/>
                    <a:pt x="10099" y="872"/>
                  </a:cubicBezTo>
                  <a:lnTo>
                    <a:pt x="9801" y="1535"/>
                  </a:lnTo>
                  <a:cubicBezTo>
                    <a:pt x="9681" y="1430"/>
                    <a:pt x="9537" y="1367"/>
                    <a:pt x="9378" y="1348"/>
                  </a:cubicBezTo>
                  <a:lnTo>
                    <a:pt x="9676" y="685"/>
                  </a:lnTo>
                  <a:cubicBezTo>
                    <a:pt x="9724" y="599"/>
                    <a:pt x="9800" y="563"/>
                    <a:pt x="9876" y="563"/>
                  </a:cubicBezTo>
                  <a:close/>
                  <a:moveTo>
                    <a:pt x="866" y="4016"/>
                  </a:moveTo>
                  <a:cubicBezTo>
                    <a:pt x="962" y="4016"/>
                    <a:pt x="1097" y="4101"/>
                    <a:pt x="1634" y="4331"/>
                  </a:cubicBezTo>
                  <a:cubicBezTo>
                    <a:pt x="1581" y="4389"/>
                    <a:pt x="1538" y="4456"/>
                    <a:pt x="1504" y="4528"/>
                  </a:cubicBezTo>
                  <a:cubicBezTo>
                    <a:pt x="1475" y="4600"/>
                    <a:pt x="1456" y="4677"/>
                    <a:pt x="1447" y="4759"/>
                  </a:cubicBezTo>
                  <a:lnTo>
                    <a:pt x="784" y="4461"/>
                  </a:lnTo>
                  <a:cubicBezTo>
                    <a:pt x="587" y="4384"/>
                    <a:pt x="591" y="4106"/>
                    <a:pt x="788" y="4033"/>
                  </a:cubicBezTo>
                  <a:cubicBezTo>
                    <a:pt x="816" y="4022"/>
                    <a:pt x="839" y="4016"/>
                    <a:pt x="866" y="4016"/>
                  </a:cubicBezTo>
                  <a:close/>
                  <a:moveTo>
                    <a:pt x="13511" y="4328"/>
                  </a:moveTo>
                  <a:cubicBezTo>
                    <a:pt x="13743" y="4328"/>
                    <a:pt x="13847" y="4695"/>
                    <a:pt x="13577" y="4788"/>
                  </a:cubicBezTo>
                  <a:lnTo>
                    <a:pt x="12899" y="5047"/>
                  </a:lnTo>
                  <a:cubicBezTo>
                    <a:pt x="12895" y="4889"/>
                    <a:pt x="12832" y="4740"/>
                    <a:pt x="12736" y="4615"/>
                  </a:cubicBezTo>
                  <a:lnTo>
                    <a:pt x="13409" y="4351"/>
                  </a:lnTo>
                  <a:cubicBezTo>
                    <a:pt x="13445" y="4335"/>
                    <a:pt x="13479" y="4328"/>
                    <a:pt x="13511" y="4328"/>
                  </a:cubicBezTo>
                  <a:close/>
                  <a:moveTo>
                    <a:pt x="1327" y="8996"/>
                  </a:moveTo>
                  <a:cubicBezTo>
                    <a:pt x="1336" y="9155"/>
                    <a:pt x="1394" y="9308"/>
                    <a:pt x="1495" y="9433"/>
                  </a:cubicBezTo>
                  <a:lnTo>
                    <a:pt x="822" y="9693"/>
                  </a:lnTo>
                  <a:cubicBezTo>
                    <a:pt x="786" y="9708"/>
                    <a:pt x="751" y="9715"/>
                    <a:pt x="719" y="9715"/>
                  </a:cubicBezTo>
                  <a:cubicBezTo>
                    <a:pt x="487" y="9715"/>
                    <a:pt x="379" y="9349"/>
                    <a:pt x="649" y="9260"/>
                  </a:cubicBezTo>
                  <a:lnTo>
                    <a:pt x="1327" y="8996"/>
                  </a:lnTo>
                  <a:close/>
                  <a:moveTo>
                    <a:pt x="12789" y="9289"/>
                  </a:moveTo>
                  <a:lnTo>
                    <a:pt x="13452" y="9582"/>
                  </a:lnTo>
                  <a:cubicBezTo>
                    <a:pt x="13644" y="9664"/>
                    <a:pt x="13639" y="9938"/>
                    <a:pt x="13442" y="10014"/>
                  </a:cubicBezTo>
                  <a:cubicBezTo>
                    <a:pt x="13414" y="10025"/>
                    <a:pt x="13389" y="10030"/>
                    <a:pt x="13364" y="10030"/>
                  </a:cubicBezTo>
                  <a:cubicBezTo>
                    <a:pt x="13247" y="10030"/>
                    <a:pt x="13112" y="9924"/>
                    <a:pt x="12597" y="9712"/>
                  </a:cubicBezTo>
                  <a:cubicBezTo>
                    <a:pt x="12703" y="9597"/>
                    <a:pt x="12770" y="9448"/>
                    <a:pt x="12789" y="9289"/>
                  </a:cubicBezTo>
                  <a:close/>
                  <a:moveTo>
                    <a:pt x="4430" y="12508"/>
                  </a:moveTo>
                  <a:cubicBezTo>
                    <a:pt x="4550" y="12613"/>
                    <a:pt x="4699" y="12681"/>
                    <a:pt x="4857" y="12695"/>
                  </a:cubicBezTo>
                  <a:lnTo>
                    <a:pt x="4555" y="13363"/>
                  </a:lnTo>
                  <a:cubicBezTo>
                    <a:pt x="4514" y="13472"/>
                    <a:pt x="4431" y="13517"/>
                    <a:pt x="4347" y="13517"/>
                  </a:cubicBezTo>
                  <a:cubicBezTo>
                    <a:pt x="4190" y="13517"/>
                    <a:pt x="4029" y="13361"/>
                    <a:pt x="4132" y="13171"/>
                  </a:cubicBezTo>
                  <a:lnTo>
                    <a:pt x="4430" y="12508"/>
                  </a:lnTo>
                  <a:close/>
                  <a:moveTo>
                    <a:pt x="9522" y="12642"/>
                  </a:moveTo>
                  <a:cubicBezTo>
                    <a:pt x="9748" y="13276"/>
                    <a:pt x="9849" y="13344"/>
                    <a:pt x="9782" y="13497"/>
                  </a:cubicBezTo>
                  <a:lnTo>
                    <a:pt x="9777" y="13497"/>
                  </a:lnTo>
                  <a:cubicBezTo>
                    <a:pt x="9737" y="13589"/>
                    <a:pt x="9652" y="13634"/>
                    <a:pt x="9566" y="13634"/>
                  </a:cubicBezTo>
                  <a:cubicBezTo>
                    <a:pt x="9476" y="13634"/>
                    <a:pt x="9386" y="13584"/>
                    <a:pt x="9349" y="13483"/>
                  </a:cubicBezTo>
                  <a:lnTo>
                    <a:pt x="9085" y="12806"/>
                  </a:lnTo>
                  <a:cubicBezTo>
                    <a:pt x="9244" y="12796"/>
                    <a:pt x="9397" y="12738"/>
                    <a:pt x="9522" y="12642"/>
                  </a:cubicBezTo>
                  <a:close/>
                  <a:moveTo>
                    <a:pt x="4658" y="1"/>
                  </a:moveTo>
                  <a:cubicBezTo>
                    <a:pt x="4579" y="1"/>
                    <a:pt x="4499" y="15"/>
                    <a:pt x="4420" y="46"/>
                  </a:cubicBezTo>
                  <a:cubicBezTo>
                    <a:pt x="4094" y="171"/>
                    <a:pt x="3925" y="536"/>
                    <a:pt x="4046" y="868"/>
                  </a:cubicBezTo>
                  <a:lnTo>
                    <a:pt x="4387" y="1752"/>
                  </a:lnTo>
                  <a:cubicBezTo>
                    <a:pt x="4074" y="2189"/>
                    <a:pt x="4046" y="2208"/>
                    <a:pt x="3589" y="2285"/>
                  </a:cubicBezTo>
                  <a:cubicBezTo>
                    <a:pt x="3344" y="2323"/>
                    <a:pt x="3066" y="2371"/>
                    <a:pt x="2869" y="2563"/>
                  </a:cubicBezTo>
                  <a:cubicBezTo>
                    <a:pt x="2537" y="2871"/>
                    <a:pt x="2595" y="3438"/>
                    <a:pt x="2407" y="3702"/>
                  </a:cubicBezTo>
                  <a:cubicBezTo>
                    <a:pt x="2335" y="3803"/>
                    <a:pt x="2196" y="3889"/>
                    <a:pt x="2047" y="3981"/>
                  </a:cubicBezTo>
                  <a:cubicBezTo>
                    <a:pt x="2023" y="3995"/>
                    <a:pt x="2004" y="4019"/>
                    <a:pt x="1980" y="4029"/>
                  </a:cubicBezTo>
                  <a:lnTo>
                    <a:pt x="1120" y="3644"/>
                  </a:lnTo>
                  <a:cubicBezTo>
                    <a:pt x="1035" y="3607"/>
                    <a:pt x="947" y="3589"/>
                    <a:pt x="860" y="3589"/>
                  </a:cubicBezTo>
                  <a:cubicBezTo>
                    <a:pt x="610" y="3589"/>
                    <a:pt x="372" y="3734"/>
                    <a:pt x="265" y="3976"/>
                  </a:cubicBezTo>
                  <a:cubicBezTo>
                    <a:pt x="121" y="4298"/>
                    <a:pt x="265" y="4682"/>
                    <a:pt x="591" y="4826"/>
                  </a:cubicBezTo>
                  <a:lnTo>
                    <a:pt x="1451" y="5210"/>
                  </a:lnTo>
                  <a:cubicBezTo>
                    <a:pt x="1538" y="5729"/>
                    <a:pt x="1557" y="5753"/>
                    <a:pt x="1264" y="6162"/>
                  </a:cubicBezTo>
                  <a:cubicBezTo>
                    <a:pt x="1120" y="6373"/>
                    <a:pt x="966" y="6589"/>
                    <a:pt x="957" y="6853"/>
                  </a:cubicBezTo>
                  <a:cubicBezTo>
                    <a:pt x="942" y="7310"/>
                    <a:pt x="1389" y="7675"/>
                    <a:pt x="1437" y="7987"/>
                  </a:cubicBezTo>
                  <a:cubicBezTo>
                    <a:pt x="1461" y="8136"/>
                    <a:pt x="1408" y="8343"/>
                    <a:pt x="1370" y="8525"/>
                  </a:cubicBezTo>
                  <a:lnTo>
                    <a:pt x="486" y="8861"/>
                  </a:lnTo>
                  <a:cubicBezTo>
                    <a:pt x="159" y="8996"/>
                    <a:pt x="1" y="9366"/>
                    <a:pt x="130" y="9697"/>
                  </a:cubicBezTo>
                  <a:cubicBezTo>
                    <a:pt x="228" y="9952"/>
                    <a:pt x="472" y="10111"/>
                    <a:pt x="732" y="10111"/>
                  </a:cubicBezTo>
                  <a:cubicBezTo>
                    <a:pt x="805" y="10111"/>
                    <a:pt x="879" y="10098"/>
                    <a:pt x="952" y="10072"/>
                  </a:cubicBezTo>
                  <a:lnTo>
                    <a:pt x="1836" y="9731"/>
                  </a:lnTo>
                  <a:cubicBezTo>
                    <a:pt x="2273" y="10038"/>
                    <a:pt x="2292" y="10067"/>
                    <a:pt x="2369" y="10528"/>
                  </a:cubicBezTo>
                  <a:cubicBezTo>
                    <a:pt x="2489" y="11249"/>
                    <a:pt x="2672" y="11403"/>
                    <a:pt x="3339" y="11557"/>
                  </a:cubicBezTo>
                  <a:cubicBezTo>
                    <a:pt x="3810" y="11662"/>
                    <a:pt x="3829" y="11686"/>
                    <a:pt x="4118" y="12133"/>
                  </a:cubicBezTo>
                  <a:lnTo>
                    <a:pt x="3733" y="12993"/>
                  </a:lnTo>
                  <a:cubicBezTo>
                    <a:pt x="3537" y="13443"/>
                    <a:pt x="3884" y="13907"/>
                    <a:pt x="4324" y="13907"/>
                  </a:cubicBezTo>
                  <a:cubicBezTo>
                    <a:pt x="4401" y="13907"/>
                    <a:pt x="4480" y="13893"/>
                    <a:pt x="4560" y="13862"/>
                  </a:cubicBezTo>
                  <a:cubicBezTo>
                    <a:pt x="4718" y="13800"/>
                    <a:pt x="4848" y="13675"/>
                    <a:pt x="4920" y="13517"/>
                  </a:cubicBezTo>
                  <a:lnTo>
                    <a:pt x="5304" y="12657"/>
                  </a:lnTo>
                  <a:cubicBezTo>
                    <a:pt x="5499" y="12624"/>
                    <a:pt x="5623" y="12602"/>
                    <a:pt x="5724" y="12602"/>
                  </a:cubicBezTo>
                  <a:cubicBezTo>
                    <a:pt x="5892" y="12602"/>
                    <a:pt x="5995" y="12664"/>
                    <a:pt x="6251" y="12844"/>
                  </a:cubicBezTo>
                  <a:cubicBezTo>
                    <a:pt x="6542" y="13049"/>
                    <a:pt x="6747" y="13152"/>
                    <a:pt x="6960" y="13152"/>
                  </a:cubicBezTo>
                  <a:cubicBezTo>
                    <a:pt x="7161" y="13152"/>
                    <a:pt x="7369" y="13060"/>
                    <a:pt x="7663" y="12873"/>
                  </a:cubicBezTo>
                  <a:cubicBezTo>
                    <a:pt x="7902" y="12721"/>
                    <a:pt x="8011" y="12663"/>
                    <a:pt x="8162" y="12663"/>
                  </a:cubicBezTo>
                  <a:cubicBezTo>
                    <a:pt x="8269" y="12663"/>
                    <a:pt x="8398" y="12692"/>
                    <a:pt x="8609" y="12738"/>
                  </a:cubicBezTo>
                  <a:lnTo>
                    <a:pt x="8951" y="13622"/>
                  </a:lnTo>
                  <a:cubicBezTo>
                    <a:pt x="9054" y="13873"/>
                    <a:pt x="9296" y="14025"/>
                    <a:pt x="9552" y="14025"/>
                  </a:cubicBezTo>
                  <a:cubicBezTo>
                    <a:pt x="9628" y="14025"/>
                    <a:pt x="9706" y="14011"/>
                    <a:pt x="9782" y="13983"/>
                  </a:cubicBezTo>
                  <a:cubicBezTo>
                    <a:pt x="10113" y="13858"/>
                    <a:pt x="10281" y="13488"/>
                    <a:pt x="10161" y="13156"/>
                  </a:cubicBezTo>
                  <a:lnTo>
                    <a:pt x="9820" y="12272"/>
                  </a:lnTo>
                  <a:cubicBezTo>
                    <a:pt x="10128" y="11840"/>
                    <a:pt x="10156" y="11821"/>
                    <a:pt x="10618" y="11739"/>
                  </a:cubicBezTo>
                  <a:cubicBezTo>
                    <a:pt x="11338" y="11619"/>
                    <a:pt x="11492" y="11441"/>
                    <a:pt x="11641" y="10773"/>
                  </a:cubicBezTo>
                  <a:cubicBezTo>
                    <a:pt x="11751" y="10307"/>
                    <a:pt x="11771" y="10283"/>
                    <a:pt x="12217" y="9990"/>
                  </a:cubicBezTo>
                  <a:cubicBezTo>
                    <a:pt x="12860" y="10263"/>
                    <a:pt x="13116" y="10432"/>
                    <a:pt x="13364" y="10432"/>
                  </a:cubicBezTo>
                  <a:cubicBezTo>
                    <a:pt x="13434" y="10432"/>
                    <a:pt x="13504" y="10418"/>
                    <a:pt x="13582" y="10389"/>
                  </a:cubicBezTo>
                  <a:cubicBezTo>
                    <a:pt x="14125" y="10197"/>
                    <a:pt x="14144" y="9438"/>
                    <a:pt x="13620" y="9203"/>
                  </a:cubicBezTo>
                  <a:lnTo>
                    <a:pt x="12760" y="8818"/>
                  </a:lnTo>
                  <a:cubicBezTo>
                    <a:pt x="12674" y="8299"/>
                    <a:pt x="12654" y="8280"/>
                    <a:pt x="12948" y="7867"/>
                  </a:cubicBezTo>
                  <a:cubicBezTo>
                    <a:pt x="13341" y="7310"/>
                    <a:pt x="13370" y="7074"/>
                    <a:pt x="12976" y="6459"/>
                  </a:cubicBezTo>
                  <a:cubicBezTo>
                    <a:pt x="12717" y="6051"/>
                    <a:pt x="12727" y="6022"/>
                    <a:pt x="12842" y="5513"/>
                  </a:cubicBezTo>
                  <a:lnTo>
                    <a:pt x="13726" y="5172"/>
                  </a:lnTo>
                  <a:cubicBezTo>
                    <a:pt x="14048" y="5037"/>
                    <a:pt x="14206" y="4668"/>
                    <a:pt x="14081" y="4341"/>
                  </a:cubicBezTo>
                  <a:cubicBezTo>
                    <a:pt x="13983" y="4081"/>
                    <a:pt x="13735" y="3925"/>
                    <a:pt x="13475" y="3925"/>
                  </a:cubicBezTo>
                  <a:cubicBezTo>
                    <a:pt x="13403" y="3925"/>
                    <a:pt x="13330" y="3936"/>
                    <a:pt x="13260" y="3961"/>
                  </a:cubicBezTo>
                  <a:lnTo>
                    <a:pt x="12371" y="4302"/>
                  </a:lnTo>
                  <a:cubicBezTo>
                    <a:pt x="11939" y="3995"/>
                    <a:pt x="11919" y="3966"/>
                    <a:pt x="11843" y="3505"/>
                  </a:cubicBezTo>
                  <a:cubicBezTo>
                    <a:pt x="11722" y="2784"/>
                    <a:pt x="11540" y="2631"/>
                    <a:pt x="10872" y="2477"/>
                  </a:cubicBezTo>
                  <a:cubicBezTo>
                    <a:pt x="10401" y="2371"/>
                    <a:pt x="10382" y="2352"/>
                    <a:pt x="10089" y="1900"/>
                  </a:cubicBezTo>
                  <a:lnTo>
                    <a:pt x="10473" y="1041"/>
                  </a:lnTo>
                  <a:cubicBezTo>
                    <a:pt x="10618" y="714"/>
                    <a:pt x="10473" y="330"/>
                    <a:pt x="10147" y="185"/>
                  </a:cubicBezTo>
                  <a:cubicBezTo>
                    <a:pt x="10062" y="148"/>
                    <a:pt x="9973" y="130"/>
                    <a:pt x="9887" y="130"/>
                  </a:cubicBezTo>
                  <a:cubicBezTo>
                    <a:pt x="9639" y="130"/>
                    <a:pt x="9403" y="274"/>
                    <a:pt x="9296" y="512"/>
                  </a:cubicBezTo>
                  <a:lnTo>
                    <a:pt x="8907" y="1372"/>
                  </a:lnTo>
                  <a:cubicBezTo>
                    <a:pt x="8709" y="1405"/>
                    <a:pt x="8584" y="1428"/>
                    <a:pt x="8482" y="1428"/>
                  </a:cubicBezTo>
                  <a:cubicBezTo>
                    <a:pt x="8317" y="1428"/>
                    <a:pt x="8213" y="1368"/>
                    <a:pt x="7961" y="1189"/>
                  </a:cubicBezTo>
                  <a:cubicBezTo>
                    <a:pt x="7903" y="1146"/>
                    <a:pt x="7841" y="1108"/>
                    <a:pt x="7783" y="1069"/>
                  </a:cubicBezTo>
                  <a:cubicBezTo>
                    <a:pt x="7743" y="1044"/>
                    <a:pt x="7703" y="1033"/>
                    <a:pt x="7666" y="1033"/>
                  </a:cubicBezTo>
                  <a:cubicBezTo>
                    <a:pt x="7485" y="1033"/>
                    <a:pt x="7366" y="1292"/>
                    <a:pt x="7557" y="1415"/>
                  </a:cubicBezTo>
                  <a:cubicBezTo>
                    <a:pt x="7615" y="1454"/>
                    <a:pt x="7668" y="1487"/>
                    <a:pt x="7721" y="1526"/>
                  </a:cubicBezTo>
                  <a:cubicBezTo>
                    <a:pt x="8050" y="1759"/>
                    <a:pt x="8225" y="1844"/>
                    <a:pt x="8484" y="1844"/>
                  </a:cubicBezTo>
                  <a:cubicBezTo>
                    <a:pt x="8599" y="1844"/>
                    <a:pt x="8730" y="1828"/>
                    <a:pt x="8898" y="1800"/>
                  </a:cubicBezTo>
                  <a:cubicBezTo>
                    <a:pt x="9047" y="1773"/>
                    <a:pt x="9159" y="1756"/>
                    <a:pt x="9251" y="1756"/>
                  </a:cubicBezTo>
                  <a:cubicBezTo>
                    <a:pt x="9479" y="1756"/>
                    <a:pt x="9578" y="1861"/>
                    <a:pt x="9786" y="2194"/>
                  </a:cubicBezTo>
                  <a:cubicBezTo>
                    <a:pt x="10079" y="2664"/>
                    <a:pt x="10204" y="2760"/>
                    <a:pt x="10776" y="2885"/>
                  </a:cubicBezTo>
                  <a:cubicBezTo>
                    <a:pt x="11285" y="3001"/>
                    <a:pt x="11333" y="3044"/>
                    <a:pt x="11425" y="3572"/>
                  </a:cubicBezTo>
                  <a:cubicBezTo>
                    <a:pt x="11458" y="3784"/>
                    <a:pt x="11497" y="3995"/>
                    <a:pt x="11607" y="4173"/>
                  </a:cubicBezTo>
                  <a:cubicBezTo>
                    <a:pt x="11780" y="4456"/>
                    <a:pt x="12092" y="4586"/>
                    <a:pt x="12318" y="4797"/>
                  </a:cubicBezTo>
                  <a:cubicBezTo>
                    <a:pt x="12376" y="4841"/>
                    <a:pt x="12419" y="4898"/>
                    <a:pt x="12448" y="4965"/>
                  </a:cubicBezTo>
                  <a:cubicBezTo>
                    <a:pt x="12448" y="4970"/>
                    <a:pt x="12491" y="5042"/>
                    <a:pt x="12453" y="5263"/>
                  </a:cubicBezTo>
                  <a:cubicBezTo>
                    <a:pt x="12400" y="5585"/>
                    <a:pt x="12304" y="5835"/>
                    <a:pt x="12352" y="6114"/>
                  </a:cubicBezTo>
                  <a:cubicBezTo>
                    <a:pt x="12419" y="6522"/>
                    <a:pt x="12837" y="6877"/>
                    <a:pt x="12832" y="7161"/>
                  </a:cubicBezTo>
                  <a:cubicBezTo>
                    <a:pt x="12827" y="7449"/>
                    <a:pt x="12395" y="7771"/>
                    <a:pt x="12304" y="8189"/>
                  </a:cubicBezTo>
                  <a:cubicBezTo>
                    <a:pt x="12217" y="8564"/>
                    <a:pt x="12443" y="9106"/>
                    <a:pt x="12342" y="9342"/>
                  </a:cubicBezTo>
                  <a:cubicBezTo>
                    <a:pt x="12237" y="9577"/>
                    <a:pt x="11674" y="9784"/>
                    <a:pt x="11458" y="10087"/>
                  </a:cubicBezTo>
                  <a:cubicBezTo>
                    <a:pt x="11213" y="10437"/>
                    <a:pt x="11256" y="10975"/>
                    <a:pt x="11055" y="11167"/>
                  </a:cubicBezTo>
                  <a:cubicBezTo>
                    <a:pt x="10853" y="11360"/>
                    <a:pt x="10305" y="11297"/>
                    <a:pt x="9950" y="11518"/>
                  </a:cubicBezTo>
                  <a:cubicBezTo>
                    <a:pt x="9613" y="11729"/>
                    <a:pt x="9402" y="12268"/>
                    <a:pt x="9162" y="12364"/>
                  </a:cubicBezTo>
                  <a:cubicBezTo>
                    <a:pt x="9127" y="12377"/>
                    <a:pt x="9082" y="12382"/>
                    <a:pt x="9033" y="12382"/>
                  </a:cubicBezTo>
                  <a:cubicBezTo>
                    <a:pt x="8901" y="12382"/>
                    <a:pt x="8736" y="12346"/>
                    <a:pt x="8638" y="12325"/>
                  </a:cubicBezTo>
                  <a:cubicBezTo>
                    <a:pt x="8435" y="12280"/>
                    <a:pt x="8285" y="12254"/>
                    <a:pt x="8154" y="12254"/>
                  </a:cubicBezTo>
                  <a:cubicBezTo>
                    <a:pt x="7923" y="12254"/>
                    <a:pt x="7750" y="12334"/>
                    <a:pt x="7447" y="12527"/>
                  </a:cubicBezTo>
                  <a:cubicBezTo>
                    <a:pt x="7223" y="12671"/>
                    <a:pt x="7094" y="12743"/>
                    <a:pt x="6970" y="12743"/>
                  </a:cubicBezTo>
                  <a:cubicBezTo>
                    <a:pt x="6840" y="12743"/>
                    <a:pt x="6716" y="12665"/>
                    <a:pt x="6496" y="12508"/>
                  </a:cubicBezTo>
                  <a:cubicBezTo>
                    <a:pt x="6166" y="12275"/>
                    <a:pt x="5991" y="12189"/>
                    <a:pt x="5732" y="12189"/>
                  </a:cubicBezTo>
                  <a:cubicBezTo>
                    <a:pt x="5618" y="12189"/>
                    <a:pt x="5487" y="12206"/>
                    <a:pt x="5319" y="12234"/>
                  </a:cubicBezTo>
                  <a:cubicBezTo>
                    <a:pt x="5149" y="12264"/>
                    <a:pt x="5033" y="12274"/>
                    <a:pt x="4954" y="12274"/>
                  </a:cubicBezTo>
                  <a:cubicBezTo>
                    <a:pt x="4822" y="12274"/>
                    <a:pt x="4793" y="12247"/>
                    <a:pt x="4781" y="12244"/>
                  </a:cubicBezTo>
                  <a:cubicBezTo>
                    <a:pt x="4536" y="12138"/>
                    <a:pt x="4353" y="11585"/>
                    <a:pt x="4036" y="11364"/>
                  </a:cubicBezTo>
                  <a:cubicBezTo>
                    <a:pt x="3685" y="11119"/>
                    <a:pt x="3147" y="11158"/>
                    <a:pt x="2955" y="10956"/>
                  </a:cubicBezTo>
                  <a:cubicBezTo>
                    <a:pt x="2763" y="10759"/>
                    <a:pt x="2830" y="10211"/>
                    <a:pt x="2604" y="9856"/>
                  </a:cubicBezTo>
                  <a:cubicBezTo>
                    <a:pt x="2455" y="9616"/>
                    <a:pt x="2210" y="9496"/>
                    <a:pt x="1961" y="9294"/>
                  </a:cubicBezTo>
                  <a:cubicBezTo>
                    <a:pt x="1792" y="9153"/>
                    <a:pt x="1760" y="9063"/>
                    <a:pt x="1763" y="9063"/>
                  </a:cubicBezTo>
                  <a:lnTo>
                    <a:pt x="1763" y="9063"/>
                  </a:lnTo>
                  <a:cubicBezTo>
                    <a:pt x="1763" y="9063"/>
                    <a:pt x="1764" y="9063"/>
                    <a:pt x="1764" y="9063"/>
                  </a:cubicBezTo>
                  <a:cubicBezTo>
                    <a:pt x="1672" y="8823"/>
                    <a:pt x="1927" y="8304"/>
                    <a:pt x="1860" y="7915"/>
                  </a:cubicBezTo>
                  <a:cubicBezTo>
                    <a:pt x="1788" y="7502"/>
                    <a:pt x="1375" y="7146"/>
                    <a:pt x="1379" y="6863"/>
                  </a:cubicBezTo>
                  <a:cubicBezTo>
                    <a:pt x="1384" y="6575"/>
                    <a:pt x="1812" y="6253"/>
                    <a:pt x="1908" y="5835"/>
                  </a:cubicBezTo>
                  <a:cubicBezTo>
                    <a:pt x="1999" y="5441"/>
                    <a:pt x="1754" y="4937"/>
                    <a:pt x="1869" y="4682"/>
                  </a:cubicBezTo>
                  <a:cubicBezTo>
                    <a:pt x="1975" y="4447"/>
                    <a:pt x="2532" y="4250"/>
                    <a:pt x="2753" y="3937"/>
                  </a:cubicBezTo>
                  <a:cubicBezTo>
                    <a:pt x="2998" y="3587"/>
                    <a:pt x="2955" y="3049"/>
                    <a:pt x="3157" y="2856"/>
                  </a:cubicBezTo>
                  <a:cubicBezTo>
                    <a:pt x="3359" y="2664"/>
                    <a:pt x="3901" y="2732"/>
                    <a:pt x="4257" y="2506"/>
                  </a:cubicBezTo>
                  <a:cubicBezTo>
                    <a:pt x="4540" y="2328"/>
                    <a:pt x="4670" y="2021"/>
                    <a:pt x="4882" y="1790"/>
                  </a:cubicBezTo>
                  <a:cubicBezTo>
                    <a:pt x="4972" y="1694"/>
                    <a:pt x="5038" y="1641"/>
                    <a:pt x="5189" y="1641"/>
                  </a:cubicBezTo>
                  <a:cubicBezTo>
                    <a:pt x="5279" y="1641"/>
                    <a:pt x="5400" y="1659"/>
                    <a:pt x="5573" y="1699"/>
                  </a:cubicBezTo>
                  <a:cubicBezTo>
                    <a:pt x="5728" y="1736"/>
                    <a:pt x="5891" y="1772"/>
                    <a:pt x="6052" y="1772"/>
                  </a:cubicBezTo>
                  <a:cubicBezTo>
                    <a:pt x="6101" y="1772"/>
                    <a:pt x="6150" y="1769"/>
                    <a:pt x="6198" y="1761"/>
                  </a:cubicBezTo>
                  <a:cubicBezTo>
                    <a:pt x="6476" y="1708"/>
                    <a:pt x="6717" y="1516"/>
                    <a:pt x="6942" y="1386"/>
                  </a:cubicBezTo>
                  <a:cubicBezTo>
                    <a:pt x="7166" y="1279"/>
                    <a:pt x="7048" y="985"/>
                    <a:pt x="6861" y="985"/>
                  </a:cubicBezTo>
                  <a:cubicBezTo>
                    <a:pt x="6823" y="985"/>
                    <a:pt x="6782" y="998"/>
                    <a:pt x="6741" y="1026"/>
                  </a:cubicBezTo>
                  <a:cubicBezTo>
                    <a:pt x="6335" y="1255"/>
                    <a:pt x="6257" y="1358"/>
                    <a:pt x="6049" y="1358"/>
                  </a:cubicBezTo>
                  <a:cubicBezTo>
                    <a:pt x="5947" y="1358"/>
                    <a:pt x="5813" y="1333"/>
                    <a:pt x="5593" y="1286"/>
                  </a:cubicBezTo>
                  <a:lnTo>
                    <a:pt x="5251" y="402"/>
                  </a:lnTo>
                  <a:cubicBezTo>
                    <a:pt x="5149" y="152"/>
                    <a:pt x="4912" y="1"/>
                    <a:pt x="4658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7"/>
            <p:cNvSpPr/>
            <p:nvPr/>
          </p:nvSpPr>
          <p:spPr>
            <a:xfrm>
              <a:off x="5471918" y="3042927"/>
              <a:ext cx="132340" cy="151635"/>
            </a:xfrm>
            <a:custGeom>
              <a:avLst/>
              <a:gdLst/>
              <a:ahLst/>
              <a:cxnLst/>
              <a:rect l="l" t="t" r="r" b="b"/>
              <a:pathLst>
                <a:path w="5055" h="5792" extrusionOk="0">
                  <a:moveTo>
                    <a:pt x="3399" y="1"/>
                  </a:moveTo>
                  <a:cubicBezTo>
                    <a:pt x="3073" y="1"/>
                    <a:pt x="2770" y="170"/>
                    <a:pt x="2691" y="535"/>
                  </a:cubicBezTo>
                  <a:cubicBezTo>
                    <a:pt x="2604" y="958"/>
                    <a:pt x="2460" y="1366"/>
                    <a:pt x="2278" y="1755"/>
                  </a:cubicBezTo>
                  <a:cubicBezTo>
                    <a:pt x="2177" y="1923"/>
                    <a:pt x="2321" y="2067"/>
                    <a:pt x="2463" y="2067"/>
                  </a:cubicBezTo>
                  <a:cubicBezTo>
                    <a:pt x="2537" y="2067"/>
                    <a:pt x="2610" y="2028"/>
                    <a:pt x="2648" y="1933"/>
                  </a:cubicBezTo>
                  <a:cubicBezTo>
                    <a:pt x="2849" y="1515"/>
                    <a:pt x="2998" y="1078"/>
                    <a:pt x="3094" y="621"/>
                  </a:cubicBezTo>
                  <a:cubicBezTo>
                    <a:pt x="3126" y="476"/>
                    <a:pt x="3250" y="413"/>
                    <a:pt x="3393" y="413"/>
                  </a:cubicBezTo>
                  <a:cubicBezTo>
                    <a:pt x="3595" y="413"/>
                    <a:pt x="3836" y="541"/>
                    <a:pt x="3906" y="746"/>
                  </a:cubicBezTo>
                  <a:cubicBezTo>
                    <a:pt x="4166" y="1510"/>
                    <a:pt x="4598" y="2788"/>
                    <a:pt x="3887" y="3888"/>
                  </a:cubicBezTo>
                  <a:cubicBezTo>
                    <a:pt x="3187" y="4969"/>
                    <a:pt x="2058" y="5371"/>
                    <a:pt x="1291" y="5371"/>
                  </a:cubicBezTo>
                  <a:cubicBezTo>
                    <a:pt x="869" y="5371"/>
                    <a:pt x="556" y="5249"/>
                    <a:pt x="486" y="5051"/>
                  </a:cubicBezTo>
                  <a:cubicBezTo>
                    <a:pt x="423" y="4878"/>
                    <a:pt x="543" y="4614"/>
                    <a:pt x="827" y="4321"/>
                  </a:cubicBezTo>
                  <a:cubicBezTo>
                    <a:pt x="1355" y="3773"/>
                    <a:pt x="1783" y="3297"/>
                    <a:pt x="2138" y="2783"/>
                  </a:cubicBezTo>
                  <a:cubicBezTo>
                    <a:pt x="2255" y="2622"/>
                    <a:pt x="2114" y="2452"/>
                    <a:pt x="1966" y="2452"/>
                  </a:cubicBezTo>
                  <a:cubicBezTo>
                    <a:pt x="1907" y="2452"/>
                    <a:pt x="1847" y="2479"/>
                    <a:pt x="1802" y="2543"/>
                  </a:cubicBezTo>
                  <a:cubicBezTo>
                    <a:pt x="1456" y="3038"/>
                    <a:pt x="1038" y="3494"/>
                    <a:pt x="519" y="4037"/>
                  </a:cubicBezTo>
                  <a:cubicBezTo>
                    <a:pt x="10" y="4570"/>
                    <a:pt x="1" y="4959"/>
                    <a:pt x="87" y="5195"/>
                  </a:cubicBezTo>
                  <a:cubicBezTo>
                    <a:pt x="226" y="5583"/>
                    <a:pt x="696" y="5791"/>
                    <a:pt x="1290" y="5791"/>
                  </a:cubicBezTo>
                  <a:cubicBezTo>
                    <a:pt x="2231" y="5791"/>
                    <a:pt x="3485" y="5269"/>
                    <a:pt x="4233" y="4114"/>
                  </a:cubicBezTo>
                  <a:cubicBezTo>
                    <a:pt x="5054" y="2846"/>
                    <a:pt x="4564" y="1395"/>
                    <a:pt x="4300" y="617"/>
                  </a:cubicBezTo>
                  <a:cubicBezTo>
                    <a:pt x="4168" y="218"/>
                    <a:pt x="3769" y="1"/>
                    <a:pt x="339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8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8058" name="Google Shape;18058;p88"/>
          <p:cNvSpPr txBox="1">
            <a:spLocks noGrp="1"/>
          </p:cNvSpPr>
          <p:nvPr>
            <p:ph type="title"/>
          </p:nvPr>
        </p:nvSpPr>
        <p:spPr>
          <a:xfrm>
            <a:off x="-708300" y="660761"/>
            <a:ext cx="64458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dirty="0">
                <a:solidFill>
                  <a:srgbClr val="E52328"/>
                </a:solidFill>
                <a:latin typeface="Arial"/>
                <a:ea typeface="Arial"/>
                <a:cs typeface="Arial"/>
                <a:sym typeface="Arial"/>
              </a:rPr>
              <a:t>Teamwork Icons</a:t>
            </a:r>
            <a:endParaRPr dirty="0">
              <a:solidFill>
                <a:srgbClr val="E5232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7" name="Google Shape;18057;p88"/>
          <p:cNvSpPr txBox="1">
            <a:spLocks noGrp="1"/>
          </p:cNvSpPr>
          <p:nvPr>
            <p:ph type="title" idx="4294967295"/>
          </p:nvPr>
        </p:nvSpPr>
        <p:spPr>
          <a:xfrm>
            <a:off x="4961518" y="671252"/>
            <a:ext cx="3482975" cy="4810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 dirty="0">
                <a:solidFill>
                  <a:srgbClr val="E52328"/>
                </a:solidFill>
                <a:latin typeface="Arial"/>
                <a:ea typeface="Arial"/>
                <a:cs typeface="Arial"/>
                <a:sym typeface="Arial"/>
              </a:rPr>
              <a:t>Business Icons</a:t>
            </a:r>
            <a:endParaRPr dirty="0">
              <a:solidFill>
                <a:srgbClr val="E5232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059" name="Google Shape;18059;p88"/>
          <p:cNvGrpSpPr/>
          <p:nvPr/>
        </p:nvGrpSpPr>
        <p:grpSpPr>
          <a:xfrm>
            <a:off x="910401" y="1511703"/>
            <a:ext cx="248243" cy="345731"/>
            <a:chOff x="910401" y="1511703"/>
            <a:chExt cx="248243" cy="345731"/>
          </a:xfrm>
        </p:grpSpPr>
        <p:sp>
          <p:nvSpPr>
            <p:cNvPr id="18060" name="Google Shape;18060;p88"/>
            <p:cNvSpPr/>
            <p:nvPr/>
          </p:nvSpPr>
          <p:spPr>
            <a:xfrm>
              <a:off x="915437" y="1538508"/>
              <a:ext cx="238172" cy="313891"/>
            </a:xfrm>
            <a:custGeom>
              <a:avLst/>
              <a:gdLst/>
              <a:ahLst/>
              <a:cxnLst/>
              <a:rect l="l" t="t" r="r" b="b"/>
              <a:pathLst>
                <a:path w="9081" h="11968" extrusionOk="0">
                  <a:moveTo>
                    <a:pt x="621" y="1"/>
                  </a:moveTo>
                  <a:cubicBezTo>
                    <a:pt x="275" y="1"/>
                    <a:pt x="1" y="275"/>
                    <a:pt x="1" y="616"/>
                  </a:cubicBezTo>
                  <a:lnTo>
                    <a:pt x="1" y="11347"/>
                  </a:lnTo>
                  <a:cubicBezTo>
                    <a:pt x="1" y="11688"/>
                    <a:pt x="275" y="11967"/>
                    <a:pt x="621" y="11967"/>
                  </a:cubicBezTo>
                  <a:lnTo>
                    <a:pt x="8460" y="11967"/>
                  </a:lnTo>
                  <a:cubicBezTo>
                    <a:pt x="8801" y="11967"/>
                    <a:pt x="9080" y="11688"/>
                    <a:pt x="9080" y="11347"/>
                  </a:cubicBezTo>
                  <a:lnTo>
                    <a:pt x="9080" y="616"/>
                  </a:lnTo>
                  <a:cubicBezTo>
                    <a:pt x="9080" y="275"/>
                    <a:pt x="8801" y="1"/>
                    <a:pt x="8460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8"/>
            <p:cNvSpPr/>
            <p:nvPr/>
          </p:nvSpPr>
          <p:spPr>
            <a:xfrm>
              <a:off x="937022" y="1560093"/>
              <a:ext cx="194870" cy="259862"/>
            </a:xfrm>
            <a:custGeom>
              <a:avLst/>
              <a:gdLst/>
              <a:ahLst/>
              <a:cxnLst/>
              <a:rect l="l" t="t" r="r" b="b"/>
              <a:pathLst>
                <a:path w="7430" h="9908" extrusionOk="0">
                  <a:moveTo>
                    <a:pt x="1" y="0"/>
                  </a:moveTo>
                  <a:lnTo>
                    <a:pt x="1" y="9908"/>
                  </a:lnTo>
                  <a:lnTo>
                    <a:pt x="7430" y="9908"/>
                  </a:lnTo>
                  <a:lnTo>
                    <a:pt x="7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8"/>
            <p:cNvSpPr/>
            <p:nvPr/>
          </p:nvSpPr>
          <p:spPr>
            <a:xfrm>
              <a:off x="985726" y="1516765"/>
              <a:ext cx="97461" cy="43485"/>
            </a:xfrm>
            <a:custGeom>
              <a:avLst/>
              <a:gdLst/>
              <a:ahLst/>
              <a:cxnLst/>
              <a:rect l="l" t="t" r="r" b="b"/>
              <a:pathLst>
                <a:path w="3716" h="1658" extrusionOk="0">
                  <a:moveTo>
                    <a:pt x="1861" y="1"/>
                  </a:moveTo>
                  <a:cubicBezTo>
                    <a:pt x="1584" y="1"/>
                    <a:pt x="1307" y="139"/>
                    <a:pt x="1151" y="416"/>
                  </a:cubicBezTo>
                  <a:lnTo>
                    <a:pt x="415" y="416"/>
                  </a:lnTo>
                  <a:cubicBezTo>
                    <a:pt x="188" y="416"/>
                    <a:pt x="1" y="599"/>
                    <a:pt x="1" y="830"/>
                  </a:cubicBezTo>
                  <a:lnTo>
                    <a:pt x="1" y="1657"/>
                  </a:lnTo>
                  <a:lnTo>
                    <a:pt x="3715" y="1657"/>
                  </a:lnTo>
                  <a:lnTo>
                    <a:pt x="3715" y="830"/>
                  </a:lnTo>
                  <a:cubicBezTo>
                    <a:pt x="3715" y="599"/>
                    <a:pt x="3533" y="416"/>
                    <a:pt x="3306" y="416"/>
                  </a:cubicBezTo>
                  <a:lnTo>
                    <a:pt x="2570" y="416"/>
                  </a:lnTo>
                  <a:cubicBezTo>
                    <a:pt x="2414" y="139"/>
                    <a:pt x="2137" y="1"/>
                    <a:pt x="1861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8"/>
            <p:cNvSpPr/>
            <p:nvPr/>
          </p:nvSpPr>
          <p:spPr>
            <a:xfrm>
              <a:off x="966816" y="1665580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21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1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8"/>
            <p:cNvSpPr/>
            <p:nvPr/>
          </p:nvSpPr>
          <p:spPr>
            <a:xfrm>
              <a:off x="966816" y="1714311"/>
              <a:ext cx="27145" cy="2714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515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20"/>
                  </a:cubicBezTo>
                  <a:cubicBezTo>
                    <a:pt x="1035" y="231"/>
                    <a:pt x="804" y="0"/>
                    <a:pt x="515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8"/>
            <p:cNvSpPr/>
            <p:nvPr/>
          </p:nvSpPr>
          <p:spPr>
            <a:xfrm>
              <a:off x="966816" y="1763015"/>
              <a:ext cx="27145" cy="27172"/>
            </a:xfrm>
            <a:custGeom>
              <a:avLst/>
              <a:gdLst/>
              <a:ahLst/>
              <a:cxnLst/>
              <a:rect l="l" t="t" r="r" b="b"/>
              <a:pathLst>
                <a:path w="1035" h="1036" extrusionOk="0">
                  <a:moveTo>
                    <a:pt x="515" y="1"/>
                  </a:moveTo>
                  <a:cubicBezTo>
                    <a:pt x="231" y="1"/>
                    <a:pt x="0" y="232"/>
                    <a:pt x="0" y="515"/>
                  </a:cubicBezTo>
                  <a:cubicBezTo>
                    <a:pt x="0" y="804"/>
                    <a:pt x="231" y="1035"/>
                    <a:pt x="515" y="1035"/>
                  </a:cubicBezTo>
                  <a:cubicBezTo>
                    <a:pt x="804" y="1035"/>
                    <a:pt x="1035" y="804"/>
                    <a:pt x="1035" y="515"/>
                  </a:cubicBezTo>
                  <a:cubicBezTo>
                    <a:pt x="1035" y="232"/>
                    <a:pt x="804" y="1"/>
                    <a:pt x="515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8"/>
            <p:cNvSpPr/>
            <p:nvPr/>
          </p:nvSpPr>
          <p:spPr>
            <a:xfrm>
              <a:off x="964167" y="1581783"/>
              <a:ext cx="32443" cy="32470"/>
            </a:xfrm>
            <a:custGeom>
              <a:avLst/>
              <a:gdLst/>
              <a:ahLst/>
              <a:cxnLst/>
              <a:rect l="l" t="t" r="r" b="b"/>
              <a:pathLst>
                <a:path w="1237" h="1238" extrusionOk="0">
                  <a:moveTo>
                    <a:pt x="207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031"/>
                  </a:lnTo>
                  <a:cubicBezTo>
                    <a:pt x="0" y="1146"/>
                    <a:pt x="91" y="1238"/>
                    <a:pt x="207" y="1238"/>
                  </a:cubicBezTo>
                  <a:lnTo>
                    <a:pt x="1030" y="1238"/>
                  </a:lnTo>
                  <a:cubicBezTo>
                    <a:pt x="1145" y="1238"/>
                    <a:pt x="1237" y="1146"/>
                    <a:pt x="1237" y="1031"/>
                  </a:cubicBezTo>
                  <a:lnTo>
                    <a:pt x="1237" y="208"/>
                  </a:lnTo>
                  <a:cubicBezTo>
                    <a:pt x="1237" y="92"/>
                    <a:pt x="1145" y="1"/>
                    <a:pt x="1030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8"/>
            <p:cNvSpPr/>
            <p:nvPr/>
          </p:nvSpPr>
          <p:spPr>
            <a:xfrm>
              <a:off x="910401" y="1511703"/>
              <a:ext cx="248243" cy="345731"/>
            </a:xfrm>
            <a:custGeom>
              <a:avLst/>
              <a:gdLst/>
              <a:ahLst/>
              <a:cxnLst/>
              <a:rect l="l" t="t" r="r" b="b"/>
              <a:pathLst>
                <a:path w="9465" h="13182" extrusionOk="0">
                  <a:moveTo>
                    <a:pt x="4732" y="386"/>
                  </a:moveTo>
                  <a:cubicBezTo>
                    <a:pt x="4944" y="386"/>
                    <a:pt x="5156" y="491"/>
                    <a:pt x="5274" y="700"/>
                  </a:cubicBezTo>
                  <a:cubicBezTo>
                    <a:pt x="5312" y="763"/>
                    <a:pt x="5375" y="796"/>
                    <a:pt x="5442" y="801"/>
                  </a:cubicBezTo>
                  <a:lnTo>
                    <a:pt x="6174" y="801"/>
                  </a:lnTo>
                  <a:cubicBezTo>
                    <a:pt x="6299" y="801"/>
                    <a:pt x="6395" y="897"/>
                    <a:pt x="6395" y="1018"/>
                  </a:cubicBezTo>
                  <a:lnTo>
                    <a:pt x="6395" y="1653"/>
                  </a:lnTo>
                  <a:lnTo>
                    <a:pt x="3070" y="1653"/>
                  </a:lnTo>
                  <a:lnTo>
                    <a:pt x="3070" y="1023"/>
                  </a:lnTo>
                  <a:cubicBezTo>
                    <a:pt x="3065" y="902"/>
                    <a:pt x="3166" y="801"/>
                    <a:pt x="3287" y="801"/>
                  </a:cubicBezTo>
                  <a:lnTo>
                    <a:pt x="4023" y="801"/>
                  </a:lnTo>
                  <a:cubicBezTo>
                    <a:pt x="4090" y="796"/>
                    <a:pt x="4153" y="763"/>
                    <a:pt x="4186" y="700"/>
                  </a:cubicBezTo>
                  <a:cubicBezTo>
                    <a:pt x="4307" y="491"/>
                    <a:pt x="4520" y="386"/>
                    <a:pt x="4732" y="386"/>
                  </a:cubicBezTo>
                  <a:close/>
                  <a:moveTo>
                    <a:pt x="8652" y="1215"/>
                  </a:moveTo>
                  <a:cubicBezTo>
                    <a:pt x="8888" y="1215"/>
                    <a:pt x="9080" y="1403"/>
                    <a:pt x="9080" y="1638"/>
                  </a:cubicBezTo>
                  <a:lnTo>
                    <a:pt x="9080" y="12369"/>
                  </a:lnTo>
                  <a:cubicBezTo>
                    <a:pt x="9080" y="12604"/>
                    <a:pt x="8888" y="12792"/>
                    <a:pt x="8652" y="12792"/>
                  </a:cubicBezTo>
                  <a:lnTo>
                    <a:pt x="813" y="12792"/>
                  </a:lnTo>
                  <a:cubicBezTo>
                    <a:pt x="578" y="12792"/>
                    <a:pt x="385" y="12604"/>
                    <a:pt x="385" y="12369"/>
                  </a:cubicBezTo>
                  <a:lnTo>
                    <a:pt x="385" y="1638"/>
                  </a:lnTo>
                  <a:cubicBezTo>
                    <a:pt x="385" y="1407"/>
                    <a:pt x="578" y="1215"/>
                    <a:pt x="813" y="1215"/>
                  </a:cubicBezTo>
                  <a:lnTo>
                    <a:pt x="2680" y="1215"/>
                  </a:lnTo>
                  <a:lnTo>
                    <a:pt x="2680" y="1850"/>
                  </a:lnTo>
                  <a:cubicBezTo>
                    <a:pt x="2680" y="1956"/>
                    <a:pt x="2767" y="2043"/>
                    <a:pt x="2873" y="2043"/>
                  </a:cubicBezTo>
                  <a:lnTo>
                    <a:pt x="6587" y="2043"/>
                  </a:lnTo>
                  <a:cubicBezTo>
                    <a:pt x="6693" y="2043"/>
                    <a:pt x="6780" y="1956"/>
                    <a:pt x="6780" y="1850"/>
                  </a:cubicBezTo>
                  <a:lnTo>
                    <a:pt x="6780" y="1215"/>
                  </a:lnTo>
                  <a:close/>
                  <a:moveTo>
                    <a:pt x="4733" y="0"/>
                  </a:moveTo>
                  <a:cubicBezTo>
                    <a:pt x="4426" y="0"/>
                    <a:pt x="4119" y="137"/>
                    <a:pt x="3917" y="411"/>
                  </a:cubicBezTo>
                  <a:lnTo>
                    <a:pt x="3287" y="411"/>
                  </a:lnTo>
                  <a:cubicBezTo>
                    <a:pt x="3027" y="411"/>
                    <a:pt x="2796" y="580"/>
                    <a:pt x="2714" y="825"/>
                  </a:cubicBezTo>
                  <a:lnTo>
                    <a:pt x="813" y="825"/>
                  </a:lnTo>
                  <a:cubicBezTo>
                    <a:pt x="361" y="825"/>
                    <a:pt x="0" y="1191"/>
                    <a:pt x="0" y="1638"/>
                  </a:cubicBezTo>
                  <a:lnTo>
                    <a:pt x="0" y="12369"/>
                  </a:lnTo>
                  <a:cubicBezTo>
                    <a:pt x="0" y="12816"/>
                    <a:pt x="361" y="13177"/>
                    <a:pt x="813" y="13182"/>
                  </a:cubicBezTo>
                  <a:lnTo>
                    <a:pt x="8652" y="13182"/>
                  </a:lnTo>
                  <a:cubicBezTo>
                    <a:pt x="9099" y="13177"/>
                    <a:pt x="9465" y="12816"/>
                    <a:pt x="9465" y="12369"/>
                  </a:cubicBezTo>
                  <a:lnTo>
                    <a:pt x="9465" y="1638"/>
                  </a:lnTo>
                  <a:cubicBezTo>
                    <a:pt x="9465" y="1191"/>
                    <a:pt x="9104" y="825"/>
                    <a:pt x="8652" y="825"/>
                  </a:cubicBezTo>
                  <a:lnTo>
                    <a:pt x="6751" y="825"/>
                  </a:lnTo>
                  <a:cubicBezTo>
                    <a:pt x="6669" y="580"/>
                    <a:pt x="6438" y="411"/>
                    <a:pt x="6178" y="411"/>
                  </a:cubicBezTo>
                  <a:lnTo>
                    <a:pt x="5548" y="411"/>
                  </a:lnTo>
                  <a:cubicBezTo>
                    <a:pt x="5346" y="137"/>
                    <a:pt x="5039" y="0"/>
                    <a:pt x="47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8"/>
            <p:cNvSpPr/>
            <p:nvPr/>
          </p:nvSpPr>
          <p:spPr>
            <a:xfrm>
              <a:off x="1027769" y="1533472"/>
              <a:ext cx="13507" cy="10098"/>
            </a:xfrm>
            <a:custGeom>
              <a:avLst/>
              <a:gdLst/>
              <a:ahLst/>
              <a:cxnLst/>
              <a:rect l="l" t="t" r="r" b="b"/>
              <a:pathLst>
                <a:path w="515" h="385" extrusionOk="0">
                  <a:moveTo>
                    <a:pt x="260" y="0"/>
                  </a:moveTo>
                  <a:cubicBezTo>
                    <a:pt x="0" y="0"/>
                    <a:pt x="0" y="385"/>
                    <a:pt x="260" y="385"/>
                  </a:cubicBezTo>
                  <a:cubicBezTo>
                    <a:pt x="515" y="385"/>
                    <a:pt x="515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8"/>
            <p:cNvSpPr/>
            <p:nvPr/>
          </p:nvSpPr>
          <p:spPr>
            <a:xfrm>
              <a:off x="931986" y="1555031"/>
              <a:ext cx="204968" cy="269986"/>
            </a:xfrm>
            <a:custGeom>
              <a:avLst/>
              <a:gdLst/>
              <a:ahLst/>
              <a:cxnLst/>
              <a:rect l="l" t="t" r="r" b="b"/>
              <a:pathLst>
                <a:path w="7815" h="10294" extrusionOk="0">
                  <a:moveTo>
                    <a:pt x="193" y="1"/>
                  </a:moveTo>
                  <a:cubicBezTo>
                    <a:pt x="87" y="1"/>
                    <a:pt x="0" y="87"/>
                    <a:pt x="0" y="198"/>
                  </a:cubicBezTo>
                  <a:lnTo>
                    <a:pt x="0" y="10101"/>
                  </a:lnTo>
                  <a:cubicBezTo>
                    <a:pt x="0" y="10207"/>
                    <a:pt x="87" y="10293"/>
                    <a:pt x="193" y="10293"/>
                  </a:cubicBezTo>
                  <a:lnTo>
                    <a:pt x="7622" y="10293"/>
                  </a:lnTo>
                  <a:cubicBezTo>
                    <a:pt x="7728" y="10293"/>
                    <a:pt x="7814" y="10207"/>
                    <a:pt x="7814" y="10101"/>
                  </a:cubicBezTo>
                  <a:lnTo>
                    <a:pt x="7814" y="198"/>
                  </a:lnTo>
                  <a:cubicBezTo>
                    <a:pt x="7814" y="87"/>
                    <a:pt x="7728" y="1"/>
                    <a:pt x="7622" y="1"/>
                  </a:cubicBezTo>
                  <a:lnTo>
                    <a:pt x="6592" y="1"/>
                  </a:lnTo>
                  <a:cubicBezTo>
                    <a:pt x="6332" y="1"/>
                    <a:pt x="6332" y="386"/>
                    <a:pt x="6592" y="386"/>
                  </a:cubicBezTo>
                  <a:lnTo>
                    <a:pt x="7429" y="386"/>
                  </a:lnTo>
                  <a:lnTo>
                    <a:pt x="7429" y="9908"/>
                  </a:lnTo>
                  <a:lnTo>
                    <a:pt x="390" y="9908"/>
                  </a:lnTo>
                  <a:lnTo>
                    <a:pt x="390" y="386"/>
                  </a:lnTo>
                  <a:lnTo>
                    <a:pt x="1227" y="386"/>
                  </a:lnTo>
                  <a:cubicBezTo>
                    <a:pt x="1482" y="386"/>
                    <a:pt x="148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88"/>
            <p:cNvSpPr/>
            <p:nvPr/>
          </p:nvSpPr>
          <p:spPr>
            <a:xfrm>
              <a:off x="959132" y="1663324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5"/>
                  </a:moveTo>
                  <a:cubicBezTo>
                    <a:pt x="923" y="385"/>
                    <a:pt x="1034" y="473"/>
                    <a:pt x="1034" y="607"/>
                  </a:cubicBezTo>
                  <a:cubicBezTo>
                    <a:pt x="1034" y="727"/>
                    <a:pt x="933" y="823"/>
                    <a:pt x="813" y="823"/>
                  </a:cubicBezTo>
                  <a:cubicBezTo>
                    <a:pt x="615" y="823"/>
                    <a:pt x="519" y="587"/>
                    <a:pt x="659" y="448"/>
                  </a:cubicBezTo>
                  <a:cubicBezTo>
                    <a:pt x="702" y="405"/>
                    <a:pt x="756" y="385"/>
                    <a:pt x="810" y="385"/>
                  </a:cubicBezTo>
                  <a:close/>
                  <a:moveTo>
                    <a:pt x="807" y="0"/>
                  </a:moveTo>
                  <a:cubicBezTo>
                    <a:pt x="272" y="0"/>
                    <a:pt x="1" y="651"/>
                    <a:pt x="380" y="1030"/>
                  </a:cubicBezTo>
                  <a:cubicBezTo>
                    <a:pt x="503" y="1155"/>
                    <a:pt x="656" y="1211"/>
                    <a:pt x="806" y="1211"/>
                  </a:cubicBezTo>
                  <a:cubicBezTo>
                    <a:pt x="1116" y="1211"/>
                    <a:pt x="1414" y="970"/>
                    <a:pt x="1414" y="607"/>
                  </a:cubicBezTo>
                  <a:cubicBezTo>
                    <a:pt x="1414" y="270"/>
                    <a:pt x="1145" y="0"/>
                    <a:pt x="813" y="0"/>
                  </a:cubicBezTo>
                  <a:cubicBezTo>
                    <a:pt x="811" y="0"/>
                    <a:pt x="809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88"/>
            <p:cNvSpPr/>
            <p:nvPr/>
          </p:nvSpPr>
          <p:spPr>
            <a:xfrm>
              <a:off x="959132" y="1712029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2" y="387"/>
                  </a:moveTo>
                  <a:cubicBezTo>
                    <a:pt x="925" y="387"/>
                    <a:pt x="1034" y="474"/>
                    <a:pt x="1034" y="607"/>
                  </a:cubicBezTo>
                  <a:cubicBezTo>
                    <a:pt x="1034" y="727"/>
                    <a:pt x="933" y="823"/>
                    <a:pt x="813" y="828"/>
                  </a:cubicBezTo>
                  <a:cubicBezTo>
                    <a:pt x="615" y="828"/>
                    <a:pt x="519" y="588"/>
                    <a:pt x="659" y="453"/>
                  </a:cubicBezTo>
                  <a:cubicBezTo>
                    <a:pt x="703" y="407"/>
                    <a:pt x="758" y="387"/>
                    <a:pt x="812" y="387"/>
                  </a:cubicBezTo>
                  <a:close/>
                  <a:moveTo>
                    <a:pt x="807" y="1"/>
                  </a:moveTo>
                  <a:cubicBezTo>
                    <a:pt x="272" y="1"/>
                    <a:pt x="1" y="652"/>
                    <a:pt x="380" y="1030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8"/>
            <p:cNvSpPr/>
            <p:nvPr/>
          </p:nvSpPr>
          <p:spPr>
            <a:xfrm>
              <a:off x="959132" y="1760733"/>
              <a:ext cx="37112" cy="31788"/>
            </a:xfrm>
            <a:custGeom>
              <a:avLst/>
              <a:gdLst/>
              <a:ahLst/>
              <a:cxnLst/>
              <a:rect l="l" t="t" r="r" b="b"/>
              <a:pathLst>
                <a:path w="1415" h="1212" extrusionOk="0">
                  <a:moveTo>
                    <a:pt x="810" y="384"/>
                  </a:moveTo>
                  <a:cubicBezTo>
                    <a:pt x="923" y="384"/>
                    <a:pt x="1034" y="473"/>
                    <a:pt x="1034" y="607"/>
                  </a:cubicBezTo>
                  <a:cubicBezTo>
                    <a:pt x="1034" y="728"/>
                    <a:pt x="933" y="824"/>
                    <a:pt x="813" y="824"/>
                  </a:cubicBezTo>
                  <a:cubicBezTo>
                    <a:pt x="615" y="824"/>
                    <a:pt x="519" y="588"/>
                    <a:pt x="659" y="448"/>
                  </a:cubicBezTo>
                  <a:cubicBezTo>
                    <a:pt x="702" y="404"/>
                    <a:pt x="756" y="384"/>
                    <a:pt x="810" y="384"/>
                  </a:cubicBezTo>
                  <a:close/>
                  <a:moveTo>
                    <a:pt x="807" y="1"/>
                  </a:moveTo>
                  <a:cubicBezTo>
                    <a:pt x="272" y="1"/>
                    <a:pt x="1" y="647"/>
                    <a:pt x="380" y="1031"/>
                  </a:cubicBezTo>
                  <a:cubicBezTo>
                    <a:pt x="503" y="1156"/>
                    <a:pt x="656" y="1212"/>
                    <a:pt x="806" y="1212"/>
                  </a:cubicBezTo>
                  <a:cubicBezTo>
                    <a:pt x="1116" y="1212"/>
                    <a:pt x="1414" y="971"/>
                    <a:pt x="1414" y="607"/>
                  </a:cubicBezTo>
                  <a:cubicBezTo>
                    <a:pt x="1414" y="270"/>
                    <a:pt x="1145" y="1"/>
                    <a:pt x="813" y="1"/>
                  </a:cubicBezTo>
                  <a:cubicBezTo>
                    <a:pt x="811" y="1"/>
                    <a:pt x="809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8"/>
            <p:cNvSpPr/>
            <p:nvPr/>
          </p:nvSpPr>
          <p:spPr>
            <a:xfrm>
              <a:off x="1006053" y="1663324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2118" y="385"/>
                  </a:lnTo>
                  <a:cubicBezTo>
                    <a:pt x="2373" y="385"/>
                    <a:pt x="2373" y="0"/>
                    <a:pt x="2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8"/>
            <p:cNvSpPr/>
            <p:nvPr/>
          </p:nvSpPr>
          <p:spPr>
            <a:xfrm>
              <a:off x="1006053" y="1684910"/>
              <a:ext cx="100110" cy="10229"/>
            </a:xfrm>
            <a:custGeom>
              <a:avLst/>
              <a:gdLst/>
              <a:ahLst/>
              <a:cxnLst/>
              <a:rect l="l" t="t" r="r" b="b"/>
              <a:pathLst>
                <a:path w="3817" h="390" extrusionOk="0">
                  <a:moveTo>
                    <a:pt x="260" y="0"/>
                  </a:moveTo>
                  <a:cubicBezTo>
                    <a:pt x="1" y="0"/>
                    <a:pt x="1" y="390"/>
                    <a:pt x="260" y="390"/>
                  </a:cubicBezTo>
                  <a:lnTo>
                    <a:pt x="3561" y="390"/>
                  </a:lnTo>
                  <a:cubicBezTo>
                    <a:pt x="3816" y="390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8"/>
            <p:cNvSpPr/>
            <p:nvPr/>
          </p:nvSpPr>
          <p:spPr>
            <a:xfrm>
              <a:off x="1006053" y="1712029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8"/>
            <p:cNvSpPr/>
            <p:nvPr/>
          </p:nvSpPr>
          <p:spPr>
            <a:xfrm>
              <a:off x="1006053" y="1733745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8"/>
            <p:cNvSpPr/>
            <p:nvPr/>
          </p:nvSpPr>
          <p:spPr>
            <a:xfrm>
              <a:off x="1006053" y="1760733"/>
              <a:ext cx="62238" cy="10124"/>
            </a:xfrm>
            <a:custGeom>
              <a:avLst/>
              <a:gdLst/>
              <a:ahLst/>
              <a:cxnLst/>
              <a:rect l="l" t="t" r="r" b="b"/>
              <a:pathLst>
                <a:path w="2373" h="386" extrusionOk="0">
                  <a:moveTo>
                    <a:pt x="260" y="1"/>
                  </a:moveTo>
                  <a:cubicBezTo>
                    <a:pt x="1" y="1"/>
                    <a:pt x="1" y="386"/>
                    <a:pt x="260" y="386"/>
                  </a:cubicBezTo>
                  <a:lnTo>
                    <a:pt x="2118" y="386"/>
                  </a:lnTo>
                  <a:cubicBezTo>
                    <a:pt x="2373" y="386"/>
                    <a:pt x="2373" y="1"/>
                    <a:pt x="2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8"/>
            <p:cNvSpPr/>
            <p:nvPr/>
          </p:nvSpPr>
          <p:spPr>
            <a:xfrm>
              <a:off x="1006053" y="1782319"/>
              <a:ext cx="100110" cy="10255"/>
            </a:xfrm>
            <a:custGeom>
              <a:avLst/>
              <a:gdLst/>
              <a:ahLst/>
              <a:cxnLst/>
              <a:rect l="l" t="t" r="r" b="b"/>
              <a:pathLst>
                <a:path w="3817" h="391" extrusionOk="0">
                  <a:moveTo>
                    <a:pt x="260" y="1"/>
                  </a:moveTo>
                  <a:cubicBezTo>
                    <a:pt x="1" y="1"/>
                    <a:pt x="1" y="386"/>
                    <a:pt x="260" y="391"/>
                  </a:cubicBezTo>
                  <a:lnTo>
                    <a:pt x="3561" y="391"/>
                  </a:lnTo>
                  <a:cubicBezTo>
                    <a:pt x="3816" y="391"/>
                    <a:pt x="3816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8"/>
            <p:cNvSpPr/>
            <p:nvPr/>
          </p:nvSpPr>
          <p:spPr>
            <a:xfrm>
              <a:off x="1006053" y="1582176"/>
              <a:ext cx="100110" cy="10124"/>
            </a:xfrm>
            <a:custGeom>
              <a:avLst/>
              <a:gdLst/>
              <a:ahLst/>
              <a:cxnLst/>
              <a:rect l="l" t="t" r="r" b="b"/>
              <a:pathLst>
                <a:path w="381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3561" y="385"/>
                  </a:lnTo>
                  <a:cubicBezTo>
                    <a:pt x="3816" y="385"/>
                    <a:pt x="381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8"/>
            <p:cNvSpPr/>
            <p:nvPr/>
          </p:nvSpPr>
          <p:spPr>
            <a:xfrm>
              <a:off x="962777" y="1630881"/>
              <a:ext cx="143386" cy="10124"/>
            </a:xfrm>
            <a:custGeom>
              <a:avLst/>
              <a:gdLst/>
              <a:ahLst/>
              <a:cxnLst/>
              <a:rect l="l" t="t" r="r" b="b"/>
              <a:pathLst>
                <a:path w="5467" h="386" extrusionOk="0">
                  <a:moveTo>
                    <a:pt x="260" y="1"/>
                  </a:moveTo>
                  <a:cubicBezTo>
                    <a:pt x="0" y="1"/>
                    <a:pt x="0" y="386"/>
                    <a:pt x="260" y="386"/>
                  </a:cubicBezTo>
                  <a:lnTo>
                    <a:pt x="5211" y="386"/>
                  </a:lnTo>
                  <a:cubicBezTo>
                    <a:pt x="5466" y="386"/>
                    <a:pt x="5466" y="1"/>
                    <a:pt x="5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8"/>
            <p:cNvSpPr/>
            <p:nvPr/>
          </p:nvSpPr>
          <p:spPr>
            <a:xfrm>
              <a:off x="1006053" y="1603762"/>
              <a:ext cx="29821" cy="10124"/>
            </a:xfrm>
            <a:custGeom>
              <a:avLst/>
              <a:gdLst/>
              <a:ahLst/>
              <a:cxnLst/>
              <a:rect l="l" t="t" r="r" b="b"/>
              <a:pathLst>
                <a:path w="1137" h="386" extrusionOk="0">
                  <a:moveTo>
                    <a:pt x="260" y="0"/>
                  </a:moveTo>
                  <a:cubicBezTo>
                    <a:pt x="1" y="0"/>
                    <a:pt x="1" y="385"/>
                    <a:pt x="260" y="385"/>
                  </a:cubicBezTo>
                  <a:lnTo>
                    <a:pt x="876" y="385"/>
                  </a:lnTo>
                  <a:cubicBezTo>
                    <a:pt x="1136" y="385"/>
                    <a:pt x="1136" y="0"/>
                    <a:pt x="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88"/>
            <p:cNvSpPr/>
            <p:nvPr/>
          </p:nvSpPr>
          <p:spPr>
            <a:xfrm>
              <a:off x="1044030" y="1603762"/>
              <a:ext cx="29690" cy="10124"/>
            </a:xfrm>
            <a:custGeom>
              <a:avLst/>
              <a:gdLst/>
              <a:ahLst/>
              <a:cxnLst/>
              <a:rect l="l" t="t" r="r" b="b"/>
              <a:pathLst>
                <a:path w="1132" h="386" extrusionOk="0">
                  <a:moveTo>
                    <a:pt x="256" y="0"/>
                  </a:moveTo>
                  <a:cubicBezTo>
                    <a:pt x="1" y="0"/>
                    <a:pt x="1" y="385"/>
                    <a:pt x="256" y="385"/>
                  </a:cubicBezTo>
                  <a:lnTo>
                    <a:pt x="877" y="385"/>
                  </a:lnTo>
                  <a:cubicBezTo>
                    <a:pt x="1132" y="385"/>
                    <a:pt x="1132" y="0"/>
                    <a:pt x="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88"/>
            <p:cNvSpPr/>
            <p:nvPr/>
          </p:nvSpPr>
          <p:spPr>
            <a:xfrm>
              <a:off x="964535" y="1582176"/>
              <a:ext cx="31709" cy="31709"/>
            </a:xfrm>
            <a:custGeom>
              <a:avLst/>
              <a:gdLst/>
              <a:ahLst/>
              <a:cxnLst/>
              <a:rect l="l" t="t" r="r" b="b"/>
              <a:pathLst>
                <a:path w="1209" h="1209" extrusionOk="0">
                  <a:moveTo>
                    <a:pt x="823" y="385"/>
                  </a:moveTo>
                  <a:lnTo>
                    <a:pt x="823" y="823"/>
                  </a:lnTo>
                  <a:lnTo>
                    <a:pt x="385" y="823"/>
                  </a:lnTo>
                  <a:lnTo>
                    <a:pt x="385" y="385"/>
                  </a:lnTo>
                  <a:close/>
                  <a:moveTo>
                    <a:pt x="193" y="0"/>
                  </a:moveTo>
                  <a:cubicBezTo>
                    <a:pt x="87" y="0"/>
                    <a:pt x="0" y="82"/>
                    <a:pt x="0" y="193"/>
                  </a:cubicBezTo>
                  <a:lnTo>
                    <a:pt x="0" y="1016"/>
                  </a:lnTo>
                  <a:cubicBezTo>
                    <a:pt x="0" y="1121"/>
                    <a:pt x="87" y="1208"/>
                    <a:pt x="193" y="1208"/>
                  </a:cubicBezTo>
                  <a:lnTo>
                    <a:pt x="1016" y="1208"/>
                  </a:lnTo>
                  <a:cubicBezTo>
                    <a:pt x="1122" y="1208"/>
                    <a:pt x="1208" y="1121"/>
                    <a:pt x="1208" y="1016"/>
                  </a:cubicBezTo>
                  <a:lnTo>
                    <a:pt x="1208" y="193"/>
                  </a:lnTo>
                  <a:cubicBezTo>
                    <a:pt x="1208" y="82"/>
                    <a:pt x="1122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4" name="Google Shape;18084;p88"/>
          <p:cNvGrpSpPr/>
          <p:nvPr/>
        </p:nvGrpSpPr>
        <p:grpSpPr>
          <a:xfrm>
            <a:off x="1311970" y="1511887"/>
            <a:ext cx="345810" cy="345547"/>
            <a:chOff x="1311970" y="1511887"/>
            <a:chExt cx="345810" cy="345547"/>
          </a:xfrm>
        </p:grpSpPr>
        <p:sp>
          <p:nvSpPr>
            <p:cNvPr id="18085" name="Google Shape;18085;p88"/>
            <p:cNvSpPr/>
            <p:nvPr/>
          </p:nvSpPr>
          <p:spPr>
            <a:xfrm>
              <a:off x="1446990" y="1619656"/>
              <a:ext cx="27041" cy="59589"/>
            </a:xfrm>
            <a:custGeom>
              <a:avLst/>
              <a:gdLst/>
              <a:ahLst/>
              <a:cxnLst/>
              <a:rect l="l" t="t" r="r" b="b"/>
              <a:pathLst>
                <a:path w="1031" h="2272" extrusionOk="0">
                  <a:moveTo>
                    <a:pt x="617" y="0"/>
                  </a:moveTo>
                  <a:cubicBezTo>
                    <a:pt x="275" y="0"/>
                    <a:pt x="1" y="280"/>
                    <a:pt x="1" y="621"/>
                  </a:cubicBezTo>
                  <a:lnTo>
                    <a:pt x="1" y="766"/>
                  </a:lnTo>
                  <a:cubicBezTo>
                    <a:pt x="1" y="944"/>
                    <a:pt x="30" y="1117"/>
                    <a:pt x="83" y="1285"/>
                  </a:cubicBezTo>
                  <a:lnTo>
                    <a:pt x="410" y="2272"/>
                  </a:lnTo>
                  <a:lnTo>
                    <a:pt x="1030" y="2272"/>
                  </a:lnTo>
                  <a:lnTo>
                    <a:pt x="103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8"/>
            <p:cNvSpPr/>
            <p:nvPr/>
          </p:nvSpPr>
          <p:spPr>
            <a:xfrm>
              <a:off x="1457848" y="1614226"/>
              <a:ext cx="64887" cy="65018"/>
            </a:xfrm>
            <a:custGeom>
              <a:avLst/>
              <a:gdLst/>
              <a:ahLst/>
              <a:cxnLst/>
              <a:rect l="l" t="t" r="r" b="b"/>
              <a:pathLst>
                <a:path w="2474" h="2479" extrusionOk="0">
                  <a:moveTo>
                    <a:pt x="616" y="1"/>
                  </a:moveTo>
                  <a:cubicBezTo>
                    <a:pt x="275" y="1"/>
                    <a:pt x="1" y="280"/>
                    <a:pt x="1" y="621"/>
                  </a:cubicBezTo>
                  <a:cubicBezTo>
                    <a:pt x="1" y="847"/>
                    <a:pt x="183" y="1035"/>
                    <a:pt x="414" y="1035"/>
                  </a:cubicBezTo>
                  <a:lnTo>
                    <a:pt x="2065" y="2479"/>
                  </a:lnTo>
                  <a:lnTo>
                    <a:pt x="2430" y="1199"/>
                  </a:lnTo>
                  <a:cubicBezTo>
                    <a:pt x="2459" y="1088"/>
                    <a:pt x="2474" y="973"/>
                    <a:pt x="2474" y="857"/>
                  </a:cubicBezTo>
                  <a:lnTo>
                    <a:pt x="247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8"/>
            <p:cNvSpPr/>
            <p:nvPr/>
          </p:nvSpPr>
          <p:spPr>
            <a:xfrm>
              <a:off x="1468575" y="1695374"/>
              <a:ext cx="32575" cy="32575"/>
            </a:xfrm>
            <a:custGeom>
              <a:avLst/>
              <a:gdLst/>
              <a:ahLst/>
              <a:cxnLst/>
              <a:rect l="l" t="t" r="r" b="b"/>
              <a:pathLst>
                <a:path w="1242" h="1242" extrusionOk="0">
                  <a:moveTo>
                    <a:pt x="1" y="0"/>
                  </a:moveTo>
                  <a:lnTo>
                    <a:pt x="1" y="1242"/>
                  </a:lnTo>
                  <a:lnTo>
                    <a:pt x="1242" y="1242"/>
                  </a:lnTo>
                  <a:lnTo>
                    <a:pt x="124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8"/>
            <p:cNvSpPr/>
            <p:nvPr/>
          </p:nvSpPr>
          <p:spPr>
            <a:xfrm>
              <a:off x="1430728" y="1708488"/>
              <a:ext cx="108162" cy="84348"/>
            </a:xfrm>
            <a:custGeom>
              <a:avLst/>
              <a:gdLst/>
              <a:ahLst/>
              <a:cxnLst/>
              <a:rect l="l" t="t" r="r" b="b"/>
              <a:pathLst>
                <a:path w="4124" h="3216" extrusionOk="0">
                  <a:moveTo>
                    <a:pt x="1444" y="1"/>
                  </a:moveTo>
                  <a:lnTo>
                    <a:pt x="448" y="290"/>
                  </a:lnTo>
                  <a:cubicBezTo>
                    <a:pt x="183" y="362"/>
                    <a:pt x="0" y="607"/>
                    <a:pt x="0" y="881"/>
                  </a:cubicBezTo>
                  <a:lnTo>
                    <a:pt x="0" y="3215"/>
                  </a:lnTo>
                  <a:lnTo>
                    <a:pt x="4124" y="3215"/>
                  </a:lnTo>
                  <a:lnTo>
                    <a:pt x="4124" y="881"/>
                  </a:lnTo>
                  <a:cubicBezTo>
                    <a:pt x="4124" y="607"/>
                    <a:pt x="3941" y="362"/>
                    <a:pt x="3676" y="290"/>
                  </a:cubicBezTo>
                  <a:lnTo>
                    <a:pt x="2680" y="1"/>
                  </a:lnTo>
                  <a:lnTo>
                    <a:pt x="2440" y="294"/>
                  </a:lnTo>
                  <a:cubicBezTo>
                    <a:pt x="2341" y="410"/>
                    <a:pt x="2203" y="468"/>
                    <a:pt x="2064" y="468"/>
                  </a:cubicBezTo>
                  <a:cubicBezTo>
                    <a:pt x="1926" y="468"/>
                    <a:pt x="1788" y="410"/>
                    <a:pt x="1689" y="294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8"/>
            <p:cNvSpPr/>
            <p:nvPr/>
          </p:nvSpPr>
          <p:spPr>
            <a:xfrm>
              <a:off x="1452287" y="1641372"/>
              <a:ext cx="65149" cy="59458"/>
            </a:xfrm>
            <a:custGeom>
              <a:avLst/>
              <a:gdLst/>
              <a:ahLst/>
              <a:cxnLst/>
              <a:rect l="l" t="t" r="r" b="b"/>
              <a:pathLst>
                <a:path w="2484" h="2267" extrusionOk="0">
                  <a:moveTo>
                    <a:pt x="800" y="0"/>
                  </a:moveTo>
                  <a:cubicBezTo>
                    <a:pt x="684" y="0"/>
                    <a:pt x="578" y="43"/>
                    <a:pt x="496" y="120"/>
                  </a:cubicBezTo>
                  <a:lnTo>
                    <a:pt x="294" y="327"/>
                  </a:lnTo>
                  <a:cubicBezTo>
                    <a:pt x="107" y="510"/>
                    <a:pt x="1" y="765"/>
                    <a:pt x="6" y="1030"/>
                  </a:cubicBezTo>
                  <a:cubicBezTo>
                    <a:pt x="6" y="1713"/>
                    <a:pt x="559" y="2266"/>
                    <a:pt x="1242" y="2266"/>
                  </a:cubicBezTo>
                  <a:cubicBezTo>
                    <a:pt x="1245" y="2266"/>
                    <a:pt x="1248" y="2266"/>
                    <a:pt x="1251" y="2266"/>
                  </a:cubicBezTo>
                  <a:cubicBezTo>
                    <a:pt x="1930" y="2266"/>
                    <a:pt x="2484" y="1710"/>
                    <a:pt x="2484" y="1030"/>
                  </a:cubicBezTo>
                  <a:lnTo>
                    <a:pt x="2484" y="770"/>
                  </a:lnTo>
                  <a:cubicBezTo>
                    <a:pt x="2484" y="659"/>
                    <a:pt x="2440" y="553"/>
                    <a:pt x="2363" y="476"/>
                  </a:cubicBezTo>
                  <a:cubicBezTo>
                    <a:pt x="2041" y="164"/>
                    <a:pt x="1459" y="24"/>
                    <a:pt x="80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8"/>
            <p:cNvSpPr/>
            <p:nvPr/>
          </p:nvSpPr>
          <p:spPr>
            <a:xfrm>
              <a:off x="1452287" y="1641346"/>
              <a:ext cx="64913" cy="58225"/>
            </a:xfrm>
            <a:custGeom>
              <a:avLst/>
              <a:gdLst/>
              <a:ahLst/>
              <a:cxnLst/>
              <a:rect l="l" t="t" r="r" b="b"/>
              <a:pathLst>
                <a:path w="2475" h="2220" extrusionOk="0">
                  <a:moveTo>
                    <a:pt x="780" y="1"/>
                  </a:moveTo>
                  <a:cubicBezTo>
                    <a:pt x="674" y="1"/>
                    <a:pt x="570" y="48"/>
                    <a:pt x="496" y="121"/>
                  </a:cubicBezTo>
                  <a:lnTo>
                    <a:pt x="294" y="328"/>
                  </a:lnTo>
                  <a:cubicBezTo>
                    <a:pt x="107" y="511"/>
                    <a:pt x="1" y="766"/>
                    <a:pt x="1" y="1031"/>
                  </a:cubicBezTo>
                  <a:cubicBezTo>
                    <a:pt x="1" y="1579"/>
                    <a:pt x="367" y="2065"/>
                    <a:pt x="896" y="2219"/>
                  </a:cubicBezTo>
                  <a:cubicBezTo>
                    <a:pt x="718" y="1998"/>
                    <a:pt x="622" y="1728"/>
                    <a:pt x="622" y="1445"/>
                  </a:cubicBezTo>
                  <a:lnTo>
                    <a:pt x="622" y="1031"/>
                  </a:lnTo>
                  <a:cubicBezTo>
                    <a:pt x="622" y="799"/>
                    <a:pt x="809" y="616"/>
                    <a:pt x="1034" y="616"/>
                  </a:cubicBezTo>
                  <a:cubicBezTo>
                    <a:pt x="1042" y="616"/>
                    <a:pt x="1051" y="616"/>
                    <a:pt x="1059" y="617"/>
                  </a:cubicBezTo>
                  <a:cubicBezTo>
                    <a:pt x="1478" y="646"/>
                    <a:pt x="2094" y="713"/>
                    <a:pt x="2474" y="896"/>
                  </a:cubicBezTo>
                  <a:cubicBezTo>
                    <a:pt x="2460" y="809"/>
                    <a:pt x="2426" y="535"/>
                    <a:pt x="2359" y="477"/>
                  </a:cubicBezTo>
                  <a:cubicBezTo>
                    <a:pt x="2041" y="165"/>
                    <a:pt x="1459" y="25"/>
                    <a:pt x="795" y="1"/>
                  </a:cubicBezTo>
                  <a:cubicBezTo>
                    <a:pt x="790" y="1"/>
                    <a:pt x="785" y="1"/>
                    <a:pt x="78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8"/>
            <p:cNvSpPr/>
            <p:nvPr/>
          </p:nvSpPr>
          <p:spPr>
            <a:xfrm>
              <a:off x="1430728" y="1722258"/>
              <a:ext cx="21716" cy="70578"/>
            </a:xfrm>
            <a:custGeom>
              <a:avLst/>
              <a:gdLst/>
              <a:ahLst/>
              <a:cxnLst/>
              <a:rect l="l" t="t" r="r" b="b"/>
              <a:pathLst>
                <a:path w="828" h="2691" extrusionOk="0">
                  <a:moveTo>
                    <a:pt x="116" y="0"/>
                  </a:moveTo>
                  <a:cubicBezTo>
                    <a:pt x="39" y="106"/>
                    <a:pt x="0" y="231"/>
                    <a:pt x="0" y="356"/>
                  </a:cubicBezTo>
                  <a:lnTo>
                    <a:pt x="0" y="2690"/>
                  </a:lnTo>
                  <a:lnTo>
                    <a:pt x="828" y="2690"/>
                  </a:lnTo>
                  <a:lnTo>
                    <a:pt x="828" y="972"/>
                  </a:lnTo>
                  <a:cubicBezTo>
                    <a:pt x="828" y="809"/>
                    <a:pt x="760" y="650"/>
                    <a:pt x="645" y="534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8"/>
            <p:cNvSpPr/>
            <p:nvPr/>
          </p:nvSpPr>
          <p:spPr>
            <a:xfrm>
              <a:off x="1517279" y="1722258"/>
              <a:ext cx="21743" cy="70578"/>
            </a:xfrm>
            <a:custGeom>
              <a:avLst/>
              <a:gdLst/>
              <a:ahLst/>
              <a:cxnLst/>
              <a:rect l="l" t="t" r="r" b="b"/>
              <a:pathLst>
                <a:path w="829" h="2691" extrusionOk="0">
                  <a:moveTo>
                    <a:pt x="713" y="0"/>
                  </a:moveTo>
                  <a:lnTo>
                    <a:pt x="184" y="534"/>
                  </a:lnTo>
                  <a:cubicBezTo>
                    <a:pt x="68" y="650"/>
                    <a:pt x="1" y="809"/>
                    <a:pt x="1" y="972"/>
                  </a:cubicBezTo>
                  <a:lnTo>
                    <a:pt x="1" y="2690"/>
                  </a:lnTo>
                  <a:lnTo>
                    <a:pt x="829" y="2690"/>
                  </a:lnTo>
                  <a:lnTo>
                    <a:pt x="829" y="356"/>
                  </a:lnTo>
                  <a:cubicBezTo>
                    <a:pt x="824" y="231"/>
                    <a:pt x="785" y="106"/>
                    <a:pt x="71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8"/>
            <p:cNvSpPr/>
            <p:nvPr/>
          </p:nvSpPr>
          <p:spPr>
            <a:xfrm>
              <a:off x="1317006" y="1516922"/>
              <a:ext cx="335607" cy="335345"/>
            </a:xfrm>
            <a:custGeom>
              <a:avLst/>
              <a:gdLst/>
              <a:ahLst/>
              <a:cxnLst/>
              <a:rect l="l" t="t" r="r" b="b"/>
              <a:pathLst>
                <a:path w="12796" h="12786" extrusionOk="0">
                  <a:moveTo>
                    <a:pt x="6403" y="2474"/>
                  </a:moveTo>
                  <a:cubicBezTo>
                    <a:pt x="6907" y="2474"/>
                    <a:pt x="7416" y="2572"/>
                    <a:pt x="7902" y="2772"/>
                  </a:cubicBezTo>
                  <a:cubicBezTo>
                    <a:pt x="9364" y="3379"/>
                    <a:pt x="10322" y="4808"/>
                    <a:pt x="10322" y="6395"/>
                  </a:cubicBezTo>
                  <a:cubicBezTo>
                    <a:pt x="10322" y="8561"/>
                    <a:pt x="8566" y="10312"/>
                    <a:pt x="6400" y="10312"/>
                  </a:cubicBezTo>
                  <a:cubicBezTo>
                    <a:pt x="4812" y="10312"/>
                    <a:pt x="3383" y="9360"/>
                    <a:pt x="2777" y="7892"/>
                  </a:cubicBezTo>
                  <a:cubicBezTo>
                    <a:pt x="2171" y="6429"/>
                    <a:pt x="2508" y="4745"/>
                    <a:pt x="3629" y="3624"/>
                  </a:cubicBezTo>
                  <a:cubicBezTo>
                    <a:pt x="4379" y="2873"/>
                    <a:pt x="5382" y="2474"/>
                    <a:pt x="6403" y="2474"/>
                  </a:cubicBezTo>
                  <a:close/>
                  <a:moveTo>
                    <a:pt x="5573" y="1"/>
                  </a:moveTo>
                  <a:cubicBezTo>
                    <a:pt x="5457" y="1"/>
                    <a:pt x="5366" y="92"/>
                    <a:pt x="5366" y="208"/>
                  </a:cubicBezTo>
                  <a:lnTo>
                    <a:pt x="5366" y="751"/>
                  </a:lnTo>
                  <a:cubicBezTo>
                    <a:pt x="5366" y="852"/>
                    <a:pt x="5298" y="934"/>
                    <a:pt x="5202" y="953"/>
                  </a:cubicBezTo>
                  <a:cubicBezTo>
                    <a:pt x="4562" y="1093"/>
                    <a:pt x="3951" y="1348"/>
                    <a:pt x="3398" y="1704"/>
                  </a:cubicBezTo>
                  <a:cubicBezTo>
                    <a:pt x="3363" y="1726"/>
                    <a:pt x="3324" y="1738"/>
                    <a:pt x="3286" y="1738"/>
                  </a:cubicBezTo>
                  <a:cubicBezTo>
                    <a:pt x="3233" y="1738"/>
                    <a:pt x="3182" y="1717"/>
                    <a:pt x="3143" y="1675"/>
                  </a:cubicBezTo>
                  <a:lnTo>
                    <a:pt x="2753" y="1290"/>
                  </a:lnTo>
                  <a:cubicBezTo>
                    <a:pt x="2712" y="1249"/>
                    <a:pt x="2659" y="1229"/>
                    <a:pt x="2606" y="1229"/>
                  </a:cubicBezTo>
                  <a:cubicBezTo>
                    <a:pt x="2553" y="1229"/>
                    <a:pt x="2500" y="1249"/>
                    <a:pt x="2459" y="1290"/>
                  </a:cubicBezTo>
                  <a:lnTo>
                    <a:pt x="1290" y="2455"/>
                  </a:lnTo>
                  <a:cubicBezTo>
                    <a:pt x="1213" y="2532"/>
                    <a:pt x="1213" y="2666"/>
                    <a:pt x="1290" y="2743"/>
                  </a:cubicBezTo>
                  <a:lnTo>
                    <a:pt x="1680" y="3133"/>
                  </a:lnTo>
                  <a:cubicBezTo>
                    <a:pt x="1747" y="3201"/>
                    <a:pt x="1762" y="3311"/>
                    <a:pt x="1704" y="3393"/>
                  </a:cubicBezTo>
                  <a:cubicBezTo>
                    <a:pt x="1353" y="3942"/>
                    <a:pt x="1098" y="4553"/>
                    <a:pt x="958" y="5197"/>
                  </a:cubicBezTo>
                  <a:cubicBezTo>
                    <a:pt x="939" y="5289"/>
                    <a:pt x="857" y="5361"/>
                    <a:pt x="756" y="5361"/>
                  </a:cubicBezTo>
                  <a:lnTo>
                    <a:pt x="208" y="5361"/>
                  </a:lnTo>
                  <a:cubicBezTo>
                    <a:pt x="97" y="5361"/>
                    <a:pt x="1" y="5452"/>
                    <a:pt x="1" y="5568"/>
                  </a:cubicBezTo>
                  <a:lnTo>
                    <a:pt x="1" y="7218"/>
                  </a:lnTo>
                  <a:cubicBezTo>
                    <a:pt x="1" y="7329"/>
                    <a:pt x="97" y="7425"/>
                    <a:pt x="208" y="7425"/>
                  </a:cubicBezTo>
                  <a:lnTo>
                    <a:pt x="756" y="7425"/>
                  </a:lnTo>
                  <a:cubicBezTo>
                    <a:pt x="857" y="7425"/>
                    <a:pt x="939" y="7493"/>
                    <a:pt x="958" y="7589"/>
                  </a:cubicBezTo>
                  <a:cubicBezTo>
                    <a:pt x="1098" y="8229"/>
                    <a:pt x="1353" y="8840"/>
                    <a:pt x="1704" y="9393"/>
                  </a:cubicBezTo>
                  <a:cubicBezTo>
                    <a:pt x="1762" y="9475"/>
                    <a:pt x="1747" y="9581"/>
                    <a:pt x="1680" y="9648"/>
                  </a:cubicBezTo>
                  <a:lnTo>
                    <a:pt x="1290" y="10038"/>
                  </a:lnTo>
                  <a:cubicBezTo>
                    <a:pt x="1213" y="10120"/>
                    <a:pt x="1213" y="10250"/>
                    <a:pt x="1290" y="10331"/>
                  </a:cubicBezTo>
                  <a:lnTo>
                    <a:pt x="2459" y="11496"/>
                  </a:lnTo>
                  <a:cubicBezTo>
                    <a:pt x="2500" y="11537"/>
                    <a:pt x="2553" y="11557"/>
                    <a:pt x="2606" y="11557"/>
                  </a:cubicBezTo>
                  <a:cubicBezTo>
                    <a:pt x="2659" y="11557"/>
                    <a:pt x="2712" y="11537"/>
                    <a:pt x="2753" y="11496"/>
                  </a:cubicBezTo>
                  <a:lnTo>
                    <a:pt x="3138" y="11111"/>
                  </a:lnTo>
                  <a:cubicBezTo>
                    <a:pt x="3180" y="11069"/>
                    <a:pt x="3232" y="11049"/>
                    <a:pt x="3285" y="11049"/>
                  </a:cubicBezTo>
                  <a:cubicBezTo>
                    <a:pt x="3324" y="11049"/>
                    <a:pt x="3363" y="11060"/>
                    <a:pt x="3398" y="11082"/>
                  </a:cubicBezTo>
                  <a:cubicBezTo>
                    <a:pt x="3951" y="11438"/>
                    <a:pt x="4562" y="11693"/>
                    <a:pt x="5202" y="11833"/>
                  </a:cubicBezTo>
                  <a:cubicBezTo>
                    <a:pt x="5298" y="11852"/>
                    <a:pt x="5366" y="11934"/>
                    <a:pt x="5366" y="12030"/>
                  </a:cubicBezTo>
                  <a:lnTo>
                    <a:pt x="5366" y="12579"/>
                  </a:lnTo>
                  <a:cubicBezTo>
                    <a:pt x="5366" y="12694"/>
                    <a:pt x="5457" y="12785"/>
                    <a:pt x="5573" y="12785"/>
                  </a:cubicBezTo>
                  <a:lnTo>
                    <a:pt x="7223" y="12785"/>
                  </a:lnTo>
                  <a:cubicBezTo>
                    <a:pt x="7339" y="12785"/>
                    <a:pt x="7430" y="12694"/>
                    <a:pt x="7430" y="12579"/>
                  </a:cubicBezTo>
                  <a:lnTo>
                    <a:pt x="7430" y="12030"/>
                  </a:lnTo>
                  <a:cubicBezTo>
                    <a:pt x="7430" y="11934"/>
                    <a:pt x="7497" y="11852"/>
                    <a:pt x="7594" y="11833"/>
                  </a:cubicBezTo>
                  <a:cubicBezTo>
                    <a:pt x="8234" y="11693"/>
                    <a:pt x="8845" y="11438"/>
                    <a:pt x="9398" y="11082"/>
                  </a:cubicBezTo>
                  <a:cubicBezTo>
                    <a:pt x="9433" y="11060"/>
                    <a:pt x="9472" y="11049"/>
                    <a:pt x="9510" y="11049"/>
                  </a:cubicBezTo>
                  <a:cubicBezTo>
                    <a:pt x="9563" y="11049"/>
                    <a:pt x="9616" y="11069"/>
                    <a:pt x="9658" y="11111"/>
                  </a:cubicBezTo>
                  <a:lnTo>
                    <a:pt x="10043" y="11496"/>
                  </a:lnTo>
                  <a:cubicBezTo>
                    <a:pt x="10084" y="11537"/>
                    <a:pt x="10137" y="11557"/>
                    <a:pt x="10190" y="11557"/>
                  </a:cubicBezTo>
                  <a:cubicBezTo>
                    <a:pt x="10242" y="11557"/>
                    <a:pt x="10295" y="11537"/>
                    <a:pt x="10336" y="11496"/>
                  </a:cubicBezTo>
                  <a:lnTo>
                    <a:pt x="11506" y="10331"/>
                  </a:lnTo>
                  <a:cubicBezTo>
                    <a:pt x="11583" y="10250"/>
                    <a:pt x="11583" y="10120"/>
                    <a:pt x="11506" y="10038"/>
                  </a:cubicBezTo>
                  <a:lnTo>
                    <a:pt x="11116" y="9648"/>
                  </a:lnTo>
                  <a:cubicBezTo>
                    <a:pt x="11048" y="9581"/>
                    <a:pt x="11039" y="9475"/>
                    <a:pt x="11092" y="9393"/>
                  </a:cubicBezTo>
                  <a:cubicBezTo>
                    <a:pt x="11443" y="8840"/>
                    <a:pt x="11698" y="8229"/>
                    <a:pt x="11838" y="7589"/>
                  </a:cubicBezTo>
                  <a:cubicBezTo>
                    <a:pt x="11857" y="7493"/>
                    <a:pt x="11943" y="7425"/>
                    <a:pt x="12040" y="7425"/>
                  </a:cubicBezTo>
                  <a:lnTo>
                    <a:pt x="12588" y="7425"/>
                  </a:lnTo>
                  <a:cubicBezTo>
                    <a:pt x="12699" y="7425"/>
                    <a:pt x="12795" y="7329"/>
                    <a:pt x="12795" y="7218"/>
                  </a:cubicBezTo>
                  <a:lnTo>
                    <a:pt x="12795" y="5568"/>
                  </a:lnTo>
                  <a:cubicBezTo>
                    <a:pt x="12795" y="5457"/>
                    <a:pt x="12704" y="5361"/>
                    <a:pt x="12588" y="5361"/>
                  </a:cubicBezTo>
                  <a:lnTo>
                    <a:pt x="12040" y="5361"/>
                  </a:lnTo>
                  <a:cubicBezTo>
                    <a:pt x="11943" y="5361"/>
                    <a:pt x="11862" y="5294"/>
                    <a:pt x="11842" y="5197"/>
                  </a:cubicBezTo>
                  <a:cubicBezTo>
                    <a:pt x="11698" y="4557"/>
                    <a:pt x="11448" y="3946"/>
                    <a:pt x="11092" y="3393"/>
                  </a:cubicBezTo>
                  <a:cubicBezTo>
                    <a:pt x="11039" y="3311"/>
                    <a:pt x="11048" y="3205"/>
                    <a:pt x="11121" y="3133"/>
                  </a:cubicBezTo>
                  <a:lnTo>
                    <a:pt x="11506" y="2748"/>
                  </a:lnTo>
                  <a:cubicBezTo>
                    <a:pt x="11587" y="2666"/>
                    <a:pt x="11587" y="2536"/>
                    <a:pt x="11506" y="2455"/>
                  </a:cubicBezTo>
                  <a:lnTo>
                    <a:pt x="10341" y="1290"/>
                  </a:lnTo>
                  <a:cubicBezTo>
                    <a:pt x="10300" y="1249"/>
                    <a:pt x="10247" y="1229"/>
                    <a:pt x="10194" y="1229"/>
                  </a:cubicBezTo>
                  <a:cubicBezTo>
                    <a:pt x="10141" y="1229"/>
                    <a:pt x="10088" y="1249"/>
                    <a:pt x="10048" y="1290"/>
                  </a:cubicBezTo>
                  <a:lnTo>
                    <a:pt x="9658" y="1675"/>
                  </a:lnTo>
                  <a:cubicBezTo>
                    <a:pt x="9618" y="1715"/>
                    <a:pt x="9565" y="1736"/>
                    <a:pt x="9511" y="1736"/>
                  </a:cubicBezTo>
                  <a:cubicBezTo>
                    <a:pt x="9474" y="1736"/>
                    <a:pt x="9436" y="1726"/>
                    <a:pt x="9403" y="1704"/>
                  </a:cubicBezTo>
                  <a:cubicBezTo>
                    <a:pt x="8849" y="1348"/>
                    <a:pt x="8238" y="1093"/>
                    <a:pt x="7598" y="953"/>
                  </a:cubicBezTo>
                  <a:cubicBezTo>
                    <a:pt x="7502" y="934"/>
                    <a:pt x="7435" y="852"/>
                    <a:pt x="7430" y="751"/>
                  </a:cubicBezTo>
                  <a:lnTo>
                    <a:pt x="7430" y="208"/>
                  </a:lnTo>
                  <a:cubicBezTo>
                    <a:pt x="7430" y="92"/>
                    <a:pt x="7339" y="1"/>
                    <a:pt x="7228" y="1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8"/>
            <p:cNvSpPr/>
            <p:nvPr/>
          </p:nvSpPr>
          <p:spPr>
            <a:xfrm>
              <a:off x="1356374" y="1565522"/>
              <a:ext cx="247509" cy="238146"/>
            </a:xfrm>
            <a:custGeom>
              <a:avLst/>
              <a:gdLst/>
              <a:ahLst/>
              <a:cxnLst/>
              <a:rect l="l" t="t" r="r" b="b"/>
              <a:pathLst>
                <a:path w="9437" h="9080" extrusionOk="0">
                  <a:moveTo>
                    <a:pt x="4902" y="621"/>
                  </a:moveTo>
                  <a:cubicBezTo>
                    <a:pt x="5406" y="621"/>
                    <a:pt x="5915" y="719"/>
                    <a:pt x="6401" y="919"/>
                  </a:cubicBezTo>
                  <a:cubicBezTo>
                    <a:pt x="7863" y="1526"/>
                    <a:pt x="8821" y="2955"/>
                    <a:pt x="8821" y="4542"/>
                  </a:cubicBezTo>
                  <a:cubicBezTo>
                    <a:pt x="8821" y="6708"/>
                    <a:pt x="7065" y="8459"/>
                    <a:pt x="4899" y="8459"/>
                  </a:cubicBezTo>
                  <a:cubicBezTo>
                    <a:pt x="3311" y="8459"/>
                    <a:pt x="1882" y="7507"/>
                    <a:pt x="1276" y="6039"/>
                  </a:cubicBezTo>
                  <a:cubicBezTo>
                    <a:pt x="670" y="4576"/>
                    <a:pt x="1007" y="2892"/>
                    <a:pt x="2128" y="1771"/>
                  </a:cubicBezTo>
                  <a:cubicBezTo>
                    <a:pt x="2878" y="1020"/>
                    <a:pt x="3881" y="621"/>
                    <a:pt x="4902" y="621"/>
                  </a:cubicBezTo>
                  <a:close/>
                  <a:moveTo>
                    <a:pt x="4899" y="0"/>
                  </a:moveTo>
                  <a:cubicBezTo>
                    <a:pt x="3061" y="0"/>
                    <a:pt x="1406" y="1107"/>
                    <a:pt x="703" y="2805"/>
                  </a:cubicBezTo>
                  <a:cubicBezTo>
                    <a:pt x="1" y="4499"/>
                    <a:pt x="391" y="6453"/>
                    <a:pt x="1690" y="7752"/>
                  </a:cubicBezTo>
                  <a:cubicBezTo>
                    <a:pt x="2555" y="8620"/>
                    <a:pt x="3714" y="9080"/>
                    <a:pt x="4895" y="9080"/>
                  </a:cubicBezTo>
                  <a:cubicBezTo>
                    <a:pt x="5481" y="9080"/>
                    <a:pt x="6073" y="8967"/>
                    <a:pt x="6636" y="8733"/>
                  </a:cubicBezTo>
                  <a:cubicBezTo>
                    <a:pt x="8330" y="8031"/>
                    <a:pt x="9437" y="6376"/>
                    <a:pt x="9437" y="4542"/>
                  </a:cubicBezTo>
                  <a:cubicBezTo>
                    <a:pt x="9437" y="2036"/>
                    <a:pt x="7406" y="0"/>
                    <a:pt x="4899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8"/>
            <p:cNvSpPr/>
            <p:nvPr/>
          </p:nvSpPr>
          <p:spPr>
            <a:xfrm>
              <a:off x="1311970" y="1511887"/>
              <a:ext cx="345810" cy="345547"/>
            </a:xfrm>
            <a:custGeom>
              <a:avLst/>
              <a:gdLst/>
              <a:ahLst/>
              <a:cxnLst/>
              <a:rect l="l" t="t" r="r" b="b"/>
              <a:pathLst>
                <a:path w="13185" h="13175" extrusionOk="0">
                  <a:moveTo>
                    <a:pt x="7420" y="385"/>
                  </a:moveTo>
                  <a:cubicBezTo>
                    <a:pt x="7425" y="385"/>
                    <a:pt x="7430" y="390"/>
                    <a:pt x="7430" y="400"/>
                  </a:cubicBezTo>
                  <a:lnTo>
                    <a:pt x="7430" y="943"/>
                  </a:lnTo>
                  <a:cubicBezTo>
                    <a:pt x="7430" y="1136"/>
                    <a:pt x="7564" y="1295"/>
                    <a:pt x="7747" y="1333"/>
                  </a:cubicBezTo>
                  <a:cubicBezTo>
                    <a:pt x="8368" y="1468"/>
                    <a:pt x="8960" y="1713"/>
                    <a:pt x="9494" y="2055"/>
                  </a:cubicBezTo>
                  <a:cubicBezTo>
                    <a:pt x="9559" y="2100"/>
                    <a:pt x="9635" y="2121"/>
                    <a:pt x="9710" y="2121"/>
                  </a:cubicBezTo>
                  <a:cubicBezTo>
                    <a:pt x="9813" y="2121"/>
                    <a:pt x="9915" y="2082"/>
                    <a:pt x="9989" y="2007"/>
                  </a:cubicBezTo>
                  <a:lnTo>
                    <a:pt x="10379" y="1617"/>
                  </a:lnTo>
                  <a:cubicBezTo>
                    <a:pt x="10382" y="1615"/>
                    <a:pt x="10385" y="1613"/>
                    <a:pt x="10389" y="1613"/>
                  </a:cubicBezTo>
                  <a:cubicBezTo>
                    <a:pt x="10392" y="1613"/>
                    <a:pt x="10396" y="1615"/>
                    <a:pt x="10398" y="1617"/>
                  </a:cubicBezTo>
                  <a:lnTo>
                    <a:pt x="11563" y="2786"/>
                  </a:lnTo>
                  <a:cubicBezTo>
                    <a:pt x="11568" y="2791"/>
                    <a:pt x="11568" y="2796"/>
                    <a:pt x="11563" y="2805"/>
                  </a:cubicBezTo>
                  <a:lnTo>
                    <a:pt x="11178" y="3190"/>
                  </a:lnTo>
                  <a:cubicBezTo>
                    <a:pt x="11043" y="3325"/>
                    <a:pt x="11019" y="3532"/>
                    <a:pt x="11125" y="3691"/>
                  </a:cubicBezTo>
                  <a:cubicBezTo>
                    <a:pt x="11467" y="4225"/>
                    <a:pt x="11712" y="4812"/>
                    <a:pt x="11847" y="5433"/>
                  </a:cubicBezTo>
                  <a:cubicBezTo>
                    <a:pt x="11885" y="5620"/>
                    <a:pt x="12049" y="5750"/>
                    <a:pt x="12236" y="5750"/>
                  </a:cubicBezTo>
                  <a:lnTo>
                    <a:pt x="12785" y="5750"/>
                  </a:lnTo>
                  <a:cubicBezTo>
                    <a:pt x="12790" y="5750"/>
                    <a:pt x="12799" y="5755"/>
                    <a:pt x="12799" y="5765"/>
                  </a:cubicBezTo>
                  <a:lnTo>
                    <a:pt x="12799" y="7415"/>
                  </a:lnTo>
                  <a:lnTo>
                    <a:pt x="12795" y="7410"/>
                  </a:lnTo>
                  <a:cubicBezTo>
                    <a:pt x="12795" y="7420"/>
                    <a:pt x="12790" y="7425"/>
                    <a:pt x="12780" y="7425"/>
                  </a:cubicBezTo>
                  <a:lnTo>
                    <a:pt x="12232" y="7425"/>
                  </a:lnTo>
                  <a:cubicBezTo>
                    <a:pt x="12044" y="7425"/>
                    <a:pt x="11880" y="7555"/>
                    <a:pt x="11842" y="7742"/>
                  </a:cubicBezTo>
                  <a:cubicBezTo>
                    <a:pt x="11707" y="8358"/>
                    <a:pt x="11467" y="8950"/>
                    <a:pt x="11120" y="9484"/>
                  </a:cubicBezTo>
                  <a:cubicBezTo>
                    <a:pt x="11019" y="9643"/>
                    <a:pt x="11038" y="9850"/>
                    <a:pt x="11173" y="9985"/>
                  </a:cubicBezTo>
                  <a:lnTo>
                    <a:pt x="11563" y="10370"/>
                  </a:lnTo>
                  <a:cubicBezTo>
                    <a:pt x="11568" y="10374"/>
                    <a:pt x="11568" y="10384"/>
                    <a:pt x="11563" y="10389"/>
                  </a:cubicBezTo>
                  <a:lnTo>
                    <a:pt x="10398" y="11558"/>
                  </a:lnTo>
                  <a:cubicBezTo>
                    <a:pt x="10394" y="11560"/>
                    <a:pt x="10390" y="11562"/>
                    <a:pt x="10387" y="11562"/>
                  </a:cubicBezTo>
                  <a:cubicBezTo>
                    <a:pt x="10384" y="11562"/>
                    <a:pt x="10382" y="11560"/>
                    <a:pt x="10379" y="11558"/>
                  </a:cubicBezTo>
                  <a:lnTo>
                    <a:pt x="9989" y="11168"/>
                  </a:lnTo>
                  <a:cubicBezTo>
                    <a:pt x="9912" y="11091"/>
                    <a:pt x="9810" y="11051"/>
                    <a:pt x="9707" y="11051"/>
                  </a:cubicBezTo>
                  <a:cubicBezTo>
                    <a:pt x="9632" y="11051"/>
                    <a:pt x="9556" y="11073"/>
                    <a:pt x="9489" y="11115"/>
                  </a:cubicBezTo>
                  <a:cubicBezTo>
                    <a:pt x="8955" y="11457"/>
                    <a:pt x="8368" y="11702"/>
                    <a:pt x="7747" y="11837"/>
                  </a:cubicBezTo>
                  <a:cubicBezTo>
                    <a:pt x="7564" y="11876"/>
                    <a:pt x="7430" y="12039"/>
                    <a:pt x="7430" y="12227"/>
                  </a:cubicBezTo>
                  <a:lnTo>
                    <a:pt x="7430" y="12775"/>
                  </a:lnTo>
                  <a:cubicBezTo>
                    <a:pt x="7430" y="12785"/>
                    <a:pt x="7425" y="12790"/>
                    <a:pt x="7415" y="12790"/>
                  </a:cubicBezTo>
                  <a:lnTo>
                    <a:pt x="5765" y="12790"/>
                  </a:lnTo>
                  <a:cubicBezTo>
                    <a:pt x="5755" y="12790"/>
                    <a:pt x="5750" y="12785"/>
                    <a:pt x="5750" y="12775"/>
                  </a:cubicBezTo>
                  <a:lnTo>
                    <a:pt x="5750" y="12227"/>
                  </a:lnTo>
                  <a:cubicBezTo>
                    <a:pt x="5750" y="12039"/>
                    <a:pt x="5620" y="11876"/>
                    <a:pt x="5437" y="11837"/>
                  </a:cubicBezTo>
                  <a:cubicBezTo>
                    <a:pt x="4817" y="11702"/>
                    <a:pt x="4225" y="11457"/>
                    <a:pt x="3691" y="11115"/>
                  </a:cubicBezTo>
                  <a:cubicBezTo>
                    <a:pt x="3628" y="11072"/>
                    <a:pt x="3551" y="11053"/>
                    <a:pt x="3474" y="11053"/>
                  </a:cubicBezTo>
                  <a:cubicBezTo>
                    <a:pt x="3368" y="11053"/>
                    <a:pt x="3267" y="11091"/>
                    <a:pt x="3190" y="11168"/>
                  </a:cubicBezTo>
                  <a:lnTo>
                    <a:pt x="2805" y="11558"/>
                  </a:lnTo>
                  <a:cubicBezTo>
                    <a:pt x="2803" y="11560"/>
                    <a:pt x="2799" y="11562"/>
                    <a:pt x="2796" y="11562"/>
                  </a:cubicBezTo>
                  <a:cubicBezTo>
                    <a:pt x="2792" y="11562"/>
                    <a:pt x="2789" y="11560"/>
                    <a:pt x="2786" y="11558"/>
                  </a:cubicBezTo>
                  <a:lnTo>
                    <a:pt x="1617" y="10389"/>
                  </a:lnTo>
                  <a:cubicBezTo>
                    <a:pt x="1612" y="10384"/>
                    <a:pt x="1612" y="10374"/>
                    <a:pt x="1617" y="10370"/>
                  </a:cubicBezTo>
                  <a:lnTo>
                    <a:pt x="2007" y="9985"/>
                  </a:lnTo>
                  <a:cubicBezTo>
                    <a:pt x="2141" y="9850"/>
                    <a:pt x="2161" y="9643"/>
                    <a:pt x="2060" y="9484"/>
                  </a:cubicBezTo>
                  <a:cubicBezTo>
                    <a:pt x="1718" y="8950"/>
                    <a:pt x="1473" y="8358"/>
                    <a:pt x="1338" y="7737"/>
                  </a:cubicBezTo>
                  <a:cubicBezTo>
                    <a:pt x="1299" y="7555"/>
                    <a:pt x="1136" y="7425"/>
                    <a:pt x="948" y="7425"/>
                  </a:cubicBezTo>
                  <a:lnTo>
                    <a:pt x="400" y="7425"/>
                  </a:lnTo>
                  <a:cubicBezTo>
                    <a:pt x="390" y="7425"/>
                    <a:pt x="385" y="7420"/>
                    <a:pt x="385" y="7410"/>
                  </a:cubicBezTo>
                  <a:lnTo>
                    <a:pt x="385" y="5760"/>
                  </a:lnTo>
                  <a:cubicBezTo>
                    <a:pt x="385" y="5750"/>
                    <a:pt x="390" y="5745"/>
                    <a:pt x="400" y="5745"/>
                  </a:cubicBezTo>
                  <a:lnTo>
                    <a:pt x="948" y="5745"/>
                  </a:lnTo>
                  <a:cubicBezTo>
                    <a:pt x="1136" y="5745"/>
                    <a:pt x="1299" y="5616"/>
                    <a:pt x="1338" y="5433"/>
                  </a:cubicBezTo>
                  <a:cubicBezTo>
                    <a:pt x="1473" y="4812"/>
                    <a:pt x="1718" y="4220"/>
                    <a:pt x="2060" y="3686"/>
                  </a:cubicBezTo>
                  <a:cubicBezTo>
                    <a:pt x="2161" y="3527"/>
                    <a:pt x="2141" y="3320"/>
                    <a:pt x="2007" y="3190"/>
                  </a:cubicBezTo>
                  <a:lnTo>
                    <a:pt x="1622" y="2805"/>
                  </a:lnTo>
                  <a:cubicBezTo>
                    <a:pt x="1617" y="2796"/>
                    <a:pt x="1617" y="2791"/>
                    <a:pt x="1622" y="2786"/>
                  </a:cubicBezTo>
                  <a:lnTo>
                    <a:pt x="2791" y="1617"/>
                  </a:lnTo>
                  <a:cubicBezTo>
                    <a:pt x="2793" y="1615"/>
                    <a:pt x="2796" y="1613"/>
                    <a:pt x="2798" y="1613"/>
                  </a:cubicBezTo>
                  <a:cubicBezTo>
                    <a:pt x="2801" y="1613"/>
                    <a:pt x="2803" y="1615"/>
                    <a:pt x="2805" y="1617"/>
                  </a:cubicBezTo>
                  <a:lnTo>
                    <a:pt x="3195" y="2007"/>
                  </a:lnTo>
                  <a:cubicBezTo>
                    <a:pt x="3273" y="2082"/>
                    <a:pt x="3374" y="2121"/>
                    <a:pt x="3477" y="2121"/>
                  </a:cubicBezTo>
                  <a:cubicBezTo>
                    <a:pt x="3552" y="2121"/>
                    <a:pt x="3628" y="2100"/>
                    <a:pt x="3696" y="2055"/>
                  </a:cubicBezTo>
                  <a:cubicBezTo>
                    <a:pt x="4230" y="1713"/>
                    <a:pt x="4817" y="1468"/>
                    <a:pt x="5437" y="1333"/>
                  </a:cubicBezTo>
                  <a:cubicBezTo>
                    <a:pt x="5620" y="1295"/>
                    <a:pt x="5755" y="1136"/>
                    <a:pt x="5755" y="948"/>
                  </a:cubicBezTo>
                  <a:lnTo>
                    <a:pt x="5755" y="400"/>
                  </a:lnTo>
                  <a:cubicBezTo>
                    <a:pt x="5755" y="390"/>
                    <a:pt x="5760" y="385"/>
                    <a:pt x="5769" y="385"/>
                  </a:cubicBezTo>
                  <a:close/>
                  <a:moveTo>
                    <a:pt x="5765" y="0"/>
                  </a:moveTo>
                  <a:cubicBezTo>
                    <a:pt x="5543" y="0"/>
                    <a:pt x="5365" y="178"/>
                    <a:pt x="5365" y="400"/>
                  </a:cubicBezTo>
                  <a:lnTo>
                    <a:pt x="5365" y="943"/>
                  </a:lnTo>
                  <a:cubicBezTo>
                    <a:pt x="5365" y="953"/>
                    <a:pt x="5360" y="958"/>
                    <a:pt x="5356" y="958"/>
                  </a:cubicBezTo>
                  <a:cubicBezTo>
                    <a:pt x="4692" y="1102"/>
                    <a:pt x="4056" y="1367"/>
                    <a:pt x="3484" y="1732"/>
                  </a:cubicBezTo>
                  <a:cubicBezTo>
                    <a:pt x="3481" y="1735"/>
                    <a:pt x="3479" y="1736"/>
                    <a:pt x="3477" y="1736"/>
                  </a:cubicBezTo>
                  <a:cubicBezTo>
                    <a:pt x="3474" y="1736"/>
                    <a:pt x="3472" y="1735"/>
                    <a:pt x="3469" y="1732"/>
                  </a:cubicBezTo>
                  <a:lnTo>
                    <a:pt x="3080" y="1343"/>
                  </a:lnTo>
                  <a:cubicBezTo>
                    <a:pt x="3003" y="1266"/>
                    <a:pt x="2900" y="1227"/>
                    <a:pt x="2798" y="1227"/>
                  </a:cubicBezTo>
                  <a:cubicBezTo>
                    <a:pt x="2696" y="1227"/>
                    <a:pt x="2594" y="1266"/>
                    <a:pt x="2517" y="1343"/>
                  </a:cubicBezTo>
                  <a:lnTo>
                    <a:pt x="1347" y="2512"/>
                  </a:lnTo>
                  <a:cubicBezTo>
                    <a:pt x="1193" y="2666"/>
                    <a:pt x="1193" y="2916"/>
                    <a:pt x="1347" y="3075"/>
                  </a:cubicBezTo>
                  <a:lnTo>
                    <a:pt x="1737" y="3465"/>
                  </a:lnTo>
                  <a:cubicBezTo>
                    <a:pt x="1737" y="3469"/>
                    <a:pt x="1737" y="3479"/>
                    <a:pt x="1737" y="3484"/>
                  </a:cubicBezTo>
                  <a:cubicBezTo>
                    <a:pt x="1367" y="4057"/>
                    <a:pt x="1107" y="4687"/>
                    <a:pt x="963" y="5351"/>
                  </a:cubicBezTo>
                  <a:cubicBezTo>
                    <a:pt x="963" y="5356"/>
                    <a:pt x="958" y="5365"/>
                    <a:pt x="948" y="5365"/>
                  </a:cubicBezTo>
                  <a:lnTo>
                    <a:pt x="400" y="5365"/>
                  </a:lnTo>
                  <a:cubicBezTo>
                    <a:pt x="178" y="5365"/>
                    <a:pt x="0" y="5543"/>
                    <a:pt x="0" y="5765"/>
                  </a:cubicBezTo>
                  <a:lnTo>
                    <a:pt x="0" y="7415"/>
                  </a:lnTo>
                  <a:cubicBezTo>
                    <a:pt x="0" y="7636"/>
                    <a:pt x="178" y="7814"/>
                    <a:pt x="400" y="7814"/>
                  </a:cubicBezTo>
                  <a:lnTo>
                    <a:pt x="948" y="7814"/>
                  </a:lnTo>
                  <a:cubicBezTo>
                    <a:pt x="958" y="7814"/>
                    <a:pt x="958" y="7819"/>
                    <a:pt x="963" y="7824"/>
                  </a:cubicBezTo>
                  <a:cubicBezTo>
                    <a:pt x="1107" y="8488"/>
                    <a:pt x="1367" y="9118"/>
                    <a:pt x="1737" y="9691"/>
                  </a:cubicBezTo>
                  <a:cubicBezTo>
                    <a:pt x="1737" y="9696"/>
                    <a:pt x="1737" y="9705"/>
                    <a:pt x="1737" y="9710"/>
                  </a:cubicBezTo>
                  <a:lnTo>
                    <a:pt x="1347" y="10095"/>
                  </a:lnTo>
                  <a:cubicBezTo>
                    <a:pt x="1193" y="10254"/>
                    <a:pt x="1193" y="10504"/>
                    <a:pt x="1347" y="10663"/>
                  </a:cubicBezTo>
                  <a:lnTo>
                    <a:pt x="2517" y="11827"/>
                  </a:lnTo>
                  <a:cubicBezTo>
                    <a:pt x="2594" y="11907"/>
                    <a:pt x="2696" y="11947"/>
                    <a:pt x="2798" y="11947"/>
                  </a:cubicBezTo>
                  <a:cubicBezTo>
                    <a:pt x="2900" y="11947"/>
                    <a:pt x="3003" y="11907"/>
                    <a:pt x="3080" y="11827"/>
                  </a:cubicBezTo>
                  <a:lnTo>
                    <a:pt x="3469" y="11443"/>
                  </a:lnTo>
                  <a:cubicBezTo>
                    <a:pt x="3472" y="11440"/>
                    <a:pt x="3475" y="11439"/>
                    <a:pt x="3479" y="11439"/>
                  </a:cubicBezTo>
                  <a:cubicBezTo>
                    <a:pt x="3483" y="11439"/>
                    <a:pt x="3486" y="11440"/>
                    <a:pt x="3489" y="11443"/>
                  </a:cubicBezTo>
                  <a:cubicBezTo>
                    <a:pt x="4061" y="11808"/>
                    <a:pt x="4692" y="12068"/>
                    <a:pt x="5356" y="12217"/>
                  </a:cubicBezTo>
                  <a:cubicBezTo>
                    <a:pt x="5360" y="12217"/>
                    <a:pt x="5370" y="12222"/>
                    <a:pt x="5370" y="12227"/>
                  </a:cubicBezTo>
                  <a:lnTo>
                    <a:pt x="5370" y="12775"/>
                  </a:lnTo>
                  <a:cubicBezTo>
                    <a:pt x="5370" y="12997"/>
                    <a:pt x="5548" y="13175"/>
                    <a:pt x="5769" y="13175"/>
                  </a:cubicBezTo>
                  <a:lnTo>
                    <a:pt x="7420" y="13175"/>
                  </a:lnTo>
                  <a:cubicBezTo>
                    <a:pt x="7641" y="13175"/>
                    <a:pt x="7819" y="12997"/>
                    <a:pt x="7819" y="12775"/>
                  </a:cubicBezTo>
                  <a:lnTo>
                    <a:pt x="7819" y="12227"/>
                  </a:lnTo>
                  <a:cubicBezTo>
                    <a:pt x="7819" y="12222"/>
                    <a:pt x="7824" y="12217"/>
                    <a:pt x="7829" y="12217"/>
                  </a:cubicBezTo>
                  <a:cubicBezTo>
                    <a:pt x="8493" y="12068"/>
                    <a:pt x="9128" y="11808"/>
                    <a:pt x="9701" y="11443"/>
                  </a:cubicBezTo>
                  <a:cubicBezTo>
                    <a:pt x="9703" y="11440"/>
                    <a:pt x="9705" y="11439"/>
                    <a:pt x="9708" y="11439"/>
                  </a:cubicBezTo>
                  <a:cubicBezTo>
                    <a:pt x="9710" y="11439"/>
                    <a:pt x="9713" y="11440"/>
                    <a:pt x="9715" y="11443"/>
                  </a:cubicBezTo>
                  <a:lnTo>
                    <a:pt x="10105" y="11827"/>
                  </a:lnTo>
                  <a:cubicBezTo>
                    <a:pt x="10182" y="11907"/>
                    <a:pt x="10284" y="11947"/>
                    <a:pt x="10386" y="11947"/>
                  </a:cubicBezTo>
                  <a:cubicBezTo>
                    <a:pt x="10489" y="11947"/>
                    <a:pt x="10591" y="11907"/>
                    <a:pt x="10668" y="11827"/>
                  </a:cubicBezTo>
                  <a:lnTo>
                    <a:pt x="11837" y="10663"/>
                  </a:lnTo>
                  <a:cubicBezTo>
                    <a:pt x="11991" y="10504"/>
                    <a:pt x="11991" y="10254"/>
                    <a:pt x="11837" y="10095"/>
                  </a:cubicBezTo>
                  <a:lnTo>
                    <a:pt x="11447" y="9710"/>
                  </a:lnTo>
                  <a:cubicBezTo>
                    <a:pt x="11447" y="9705"/>
                    <a:pt x="11447" y="9696"/>
                    <a:pt x="11447" y="9691"/>
                  </a:cubicBezTo>
                  <a:cubicBezTo>
                    <a:pt x="11818" y="9118"/>
                    <a:pt x="12078" y="8488"/>
                    <a:pt x="12222" y="7824"/>
                  </a:cubicBezTo>
                  <a:cubicBezTo>
                    <a:pt x="12222" y="7814"/>
                    <a:pt x="12227" y="7810"/>
                    <a:pt x="12236" y="7810"/>
                  </a:cubicBezTo>
                  <a:lnTo>
                    <a:pt x="12785" y="7810"/>
                  </a:lnTo>
                  <a:cubicBezTo>
                    <a:pt x="13006" y="7810"/>
                    <a:pt x="13184" y="7632"/>
                    <a:pt x="13184" y="7410"/>
                  </a:cubicBezTo>
                  <a:lnTo>
                    <a:pt x="13184" y="5760"/>
                  </a:lnTo>
                  <a:cubicBezTo>
                    <a:pt x="13184" y="5539"/>
                    <a:pt x="13002" y="5360"/>
                    <a:pt x="12780" y="5360"/>
                  </a:cubicBezTo>
                  <a:lnTo>
                    <a:pt x="12232" y="5360"/>
                  </a:lnTo>
                  <a:cubicBezTo>
                    <a:pt x="12227" y="5360"/>
                    <a:pt x="12222" y="5356"/>
                    <a:pt x="12222" y="5351"/>
                  </a:cubicBezTo>
                  <a:cubicBezTo>
                    <a:pt x="12078" y="4682"/>
                    <a:pt x="11813" y="4052"/>
                    <a:pt x="11447" y="3479"/>
                  </a:cubicBezTo>
                  <a:cubicBezTo>
                    <a:pt x="11443" y="3474"/>
                    <a:pt x="11443" y="3465"/>
                    <a:pt x="11447" y="3460"/>
                  </a:cubicBezTo>
                  <a:lnTo>
                    <a:pt x="11837" y="3075"/>
                  </a:lnTo>
                  <a:cubicBezTo>
                    <a:pt x="11991" y="2916"/>
                    <a:pt x="11991" y="2666"/>
                    <a:pt x="11837" y="2507"/>
                  </a:cubicBezTo>
                  <a:lnTo>
                    <a:pt x="10668" y="1343"/>
                  </a:lnTo>
                  <a:cubicBezTo>
                    <a:pt x="10588" y="1266"/>
                    <a:pt x="10486" y="1227"/>
                    <a:pt x="10385" y="1227"/>
                  </a:cubicBezTo>
                  <a:cubicBezTo>
                    <a:pt x="10283" y="1227"/>
                    <a:pt x="10182" y="1266"/>
                    <a:pt x="10105" y="1343"/>
                  </a:cubicBezTo>
                  <a:lnTo>
                    <a:pt x="9715" y="1732"/>
                  </a:lnTo>
                  <a:lnTo>
                    <a:pt x="9696" y="1732"/>
                  </a:lnTo>
                  <a:cubicBezTo>
                    <a:pt x="9123" y="1362"/>
                    <a:pt x="8493" y="1102"/>
                    <a:pt x="7829" y="958"/>
                  </a:cubicBezTo>
                  <a:cubicBezTo>
                    <a:pt x="7824" y="958"/>
                    <a:pt x="7814" y="953"/>
                    <a:pt x="7814" y="943"/>
                  </a:cubicBezTo>
                  <a:lnTo>
                    <a:pt x="7814" y="400"/>
                  </a:lnTo>
                  <a:cubicBezTo>
                    <a:pt x="7814" y="178"/>
                    <a:pt x="7636" y="0"/>
                    <a:pt x="74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8"/>
            <p:cNvSpPr/>
            <p:nvPr/>
          </p:nvSpPr>
          <p:spPr>
            <a:xfrm>
              <a:off x="1366235" y="1576721"/>
              <a:ext cx="191094" cy="178006"/>
            </a:xfrm>
            <a:custGeom>
              <a:avLst/>
              <a:gdLst/>
              <a:ahLst/>
              <a:cxnLst/>
              <a:rect l="l" t="t" r="r" b="b"/>
              <a:pathLst>
                <a:path w="7286" h="6787" extrusionOk="0">
                  <a:moveTo>
                    <a:pt x="4521" y="1"/>
                  </a:moveTo>
                  <a:cubicBezTo>
                    <a:pt x="3463" y="1"/>
                    <a:pt x="2410" y="406"/>
                    <a:pt x="1612" y="1204"/>
                  </a:cubicBezTo>
                  <a:cubicBezTo>
                    <a:pt x="125" y="2691"/>
                    <a:pt x="0" y="5063"/>
                    <a:pt x="1323" y="6699"/>
                  </a:cubicBezTo>
                  <a:cubicBezTo>
                    <a:pt x="1365" y="6761"/>
                    <a:pt x="1420" y="6786"/>
                    <a:pt x="1475" y="6786"/>
                  </a:cubicBezTo>
                  <a:cubicBezTo>
                    <a:pt x="1620" y="6786"/>
                    <a:pt x="1758" y="6606"/>
                    <a:pt x="1622" y="6459"/>
                  </a:cubicBezTo>
                  <a:cubicBezTo>
                    <a:pt x="1044" y="5747"/>
                    <a:pt x="751" y="4847"/>
                    <a:pt x="799" y="3928"/>
                  </a:cubicBezTo>
                  <a:cubicBezTo>
                    <a:pt x="871" y="2528"/>
                    <a:pt x="1718" y="1286"/>
                    <a:pt x="2998" y="714"/>
                  </a:cubicBezTo>
                  <a:cubicBezTo>
                    <a:pt x="3488" y="495"/>
                    <a:pt x="4008" y="388"/>
                    <a:pt x="4525" y="388"/>
                  </a:cubicBezTo>
                  <a:cubicBezTo>
                    <a:pt x="5363" y="388"/>
                    <a:pt x="6191" y="669"/>
                    <a:pt x="6867" y="1214"/>
                  </a:cubicBezTo>
                  <a:cubicBezTo>
                    <a:pt x="6909" y="1253"/>
                    <a:pt x="6954" y="1270"/>
                    <a:pt x="6997" y="1270"/>
                  </a:cubicBezTo>
                  <a:cubicBezTo>
                    <a:pt x="7158" y="1270"/>
                    <a:pt x="7286" y="1037"/>
                    <a:pt x="7107" y="916"/>
                  </a:cubicBezTo>
                  <a:cubicBezTo>
                    <a:pt x="6349" y="303"/>
                    <a:pt x="5434" y="1"/>
                    <a:pt x="4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8"/>
            <p:cNvSpPr/>
            <p:nvPr/>
          </p:nvSpPr>
          <p:spPr>
            <a:xfrm>
              <a:off x="1413287" y="1609191"/>
              <a:ext cx="186687" cy="183383"/>
            </a:xfrm>
            <a:custGeom>
              <a:avLst/>
              <a:gdLst/>
              <a:ahLst/>
              <a:cxnLst/>
              <a:rect l="l" t="t" r="r" b="b"/>
              <a:pathLst>
                <a:path w="7118" h="6992" extrusionOk="0">
                  <a:moveTo>
                    <a:pt x="3980" y="385"/>
                  </a:moveTo>
                  <a:lnTo>
                    <a:pt x="3980" y="1189"/>
                  </a:lnTo>
                  <a:cubicBezTo>
                    <a:pt x="3980" y="1318"/>
                    <a:pt x="3951" y="1448"/>
                    <a:pt x="3894" y="1564"/>
                  </a:cubicBezTo>
                  <a:lnTo>
                    <a:pt x="3797" y="1756"/>
                  </a:lnTo>
                  <a:cubicBezTo>
                    <a:pt x="3783" y="1785"/>
                    <a:pt x="3773" y="1814"/>
                    <a:pt x="3773" y="1843"/>
                  </a:cubicBezTo>
                  <a:lnTo>
                    <a:pt x="3773" y="2257"/>
                  </a:lnTo>
                  <a:cubicBezTo>
                    <a:pt x="3778" y="2840"/>
                    <a:pt x="3302" y="3306"/>
                    <a:pt x="2722" y="3306"/>
                  </a:cubicBezTo>
                  <a:cubicBezTo>
                    <a:pt x="2713" y="3306"/>
                    <a:pt x="2704" y="3306"/>
                    <a:pt x="2696" y="3306"/>
                  </a:cubicBezTo>
                  <a:cubicBezTo>
                    <a:pt x="2137" y="3286"/>
                    <a:pt x="1685" y="2791"/>
                    <a:pt x="1685" y="2204"/>
                  </a:cubicBezTo>
                  <a:lnTo>
                    <a:pt x="1685" y="1843"/>
                  </a:lnTo>
                  <a:cubicBezTo>
                    <a:pt x="1685" y="1814"/>
                    <a:pt x="1680" y="1785"/>
                    <a:pt x="1666" y="1756"/>
                  </a:cubicBezTo>
                  <a:lnTo>
                    <a:pt x="1546" y="1516"/>
                  </a:lnTo>
                  <a:cubicBezTo>
                    <a:pt x="1502" y="1429"/>
                    <a:pt x="1478" y="1333"/>
                    <a:pt x="1478" y="1232"/>
                  </a:cubicBezTo>
                  <a:lnTo>
                    <a:pt x="1478" y="1222"/>
                  </a:lnTo>
                  <a:cubicBezTo>
                    <a:pt x="1478" y="760"/>
                    <a:pt x="1854" y="385"/>
                    <a:pt x="2315" y="385"/>
                  </a:cubicBezTo>
                  <a:close/>
                  <a:moveTo>
                    <a:pt x="2301" y="3618"/>
                  </a:moveTo>
                  <a:cubicBezTo>
                    <a:pt x="2426" y="3657"/>
                    <a:pt x="2551" y="3681"/>
                    <a:pt x="2686" y="3686"/>
                  </a:cubicBezTo>
                  <a:lnTo>
                    <a:pt x="2729" y="3686"/>
                  </a:lnTo>
                  <a:cubicBezTo>
                    <a:pt x="2874" y="3686"/>
                    <a:pt x="3018" y="3667"/>
                    <a:pt x="3153" y="3623"/>
                  </a:cubicBezTo>
                  <a:cubicBezTo>
                    <a:pt x="3158" y="3681"/>
                    <a:pt x="3167" y="3739"/>
                    <a:pt x="3186" y="3792"/>
                  </a:cubicBezTo>
                  <a:lnTo>
                    <a:pt x="3028" y="3951"/>
                  </a:lnTo>
                  <a:cubicBezTo>
                    <a:pt x="2946" y="4032"/>
                    <a:pt x="2838" y="4073"/>
                    <a:pt x="2729" y="4073"/>
                  </a:cubicBezTo>
                  <a:cubicBezTo>
                    <a:pt x="2620" y="4073"/>
                    <a:pt x="2510" y="4032"/>
                    <a:pt x="2426" y="3951"/>
                  </a:cubicBezTo>
                  <a:lnTo>
                    <a:pt x="2267" y="3792"/>
                  </a:lnTo>
                  <a:cubicBezTo>
                    <a:pt x="2287" y="3734"/>
                    <a:pt x="2301" y="3676"/>
                    <a:pt x="2301" y="3618"/>
                  </a:cubicBezTo>
                  <a:close/>
                  <a:moveTo>
                    <a:pt x="3427" y="4100"/>
                  </a:moveTo>
                  <a:cubicBezTo>
                    <a:pt x="3475" y="4133"/>
                    <a:pt x="3533" y="4162"/>
                    <a:pt x="3591" y="4177"/>
                  </a:cubicBezTo>
                  <a:lnTo>
                    <a:pt x="4288" y="4379"/>
                  </a:lnTo>
                  <a:cubicBezTo>
                    <a:pt x="4471" y="4432"/>
                    <a:pt x="4596" y="4595"/>
                    <a:pt x="4596" y="4788"/>
                  </a:cubicBezTo>
                  <a:lnTo>
                    <a:pt x="4596" y="6101"/>
                  </a:lnTo>
                  <a:cubicBezTo>
                    <a:pt x="4457" y="6183"/>
                    <a:pt x="4312" y="6255"/>
                    <a:pt x="4158" y="6318"/>
                  </a:cubicBezTo>
                  <a:lnTo>
                    <a:pt x="4158" y="5144"/>
                  </a:lnTo>
                  <a:cubicBezTo>
                    <a:pt x="4158" y="5016"/>
                    <a:pt x="4062" y="4953"/>
                    <a:pt x="3966" y="4953"/>
                  </a:cubicBezTo>
                  <a:cubicBezTo>
                    <a:pt x="3870" y="4953"/>
                    <a:pt x="3773" y="5016"/>
                    <a:pt x="3773" y="5144"/>
                  </a:cubicBezTo>
                  <a:lnTo>
                    <a:pt x="3773" y="6453"/>
                  </a:lnTo>
                  <a:cubicBezTo>
                    <a:pt x="3494" y="6534"/>
                    <a:pt x="3206" y="6583"/>
                    <a:pt x="2912" y="6597"/>
                  </a:cubicBezTo>
                  <a:cubicBezTo>
                    <a:pt x="2850" y="6602"/>
                    <a:pt x="2787" y="6602"/>
                    <a:pt x="2729" y="6602"/>
                  </a:cubicBezTo>
                  <a:cubicBezTo>
                    <a:pt x="2373" y="6602"/>
                    <a:pt x="2022" y="6554"/>
                    <a:pt x="1685" y="6453"/>
                  </a:cubicBezTo>
                  <a:lnTo>
                    <a:pt x="1685" y="5144"/>
                  </a:lnTo>
                  <a:cubicBezTo>
                    <a:pt x="1685" y="5016"/>
                    <a:pt x="1588" y="4953"/>
                    <a:pt x="1490" y="4953"/>
                  </a:cubicBezTo>
                  <a:cubicBezTo>
                    <a:pt x="1393" y="4953"/>
                    <a:pt x="1295" y="5016"/>
                    <a:pt x="1295" y="5144"/>
                  </a:cubicBezTo>
                  <a:lnTo>
                    <a:pt x="1295" y="6318"/>
                  </a:lnTo>
                  <a:cubicBezTo>
                    <a:pt x="1146" y="6255"/>
                    <a:pt x="997" y="6183"/>
                    <a:pt x="857" y="6101"/>
                  </a:cubicBezTo>
                  <a:lnTo>
                    <a:pt x="857" y="4788"/>
                  </a:lnTo>
                  <a:cubicBezTo>
                    <a:pt x="857" y="4595"/>
                    <a:pt x="983" y="4432"/>
                    <a:pt x="1165" y="4379"/>
                  </a:cubicBezTo>
                  <a:lnTo>
                    <a:pt x="1863" y="4177"/>
                  </a:lnTo>
                  <a:cubicBezTo>
                    <a:pt x="1921" y="4162"/>
                    <a:pt x="1979" y="4133"/>
                    <a:pt x="2032" y="4100"/>
                  </a:cubicBezTo>
                  <a:lnTo>
                    <a:pt x="2152" y="4225"/>
                  </a:lnTo>
                  <a:cubicBezTo>
                    <a:pt x="2311" y="4384"/>
                    <a:pt x="2519" y="4463"/>
                    <a:pt x="2727" y="4463"/>
                  </a:cubicBezTo>
                  <a:cubicBezTo>
                    <a:pt x="2935" y="4463"/>
                    <a:pt x="3143" y="4384"/>
                    <a:pt x="3302" y="4225"/>
                  </a:cubicBezTo>
                  <a:lnTo>
                    <a:pt x="3427" y="4100"/>
                  </a:lnTo>
                  <a:close/>
                  <a:moveTo>
                    <a:pt x="2315" y="0"/>
                  </a:moveTo>
                  <a:cubicBezTo>
                    <a:pt x="1642" y="0"/>
                    <a:pt x="1093" y="549"/>
                    <a:pt x="1093" y="1222"/>
                  </a:cubicBezTo>
                  <a:lnTo>
                    <a:pt x="1093" y="1237"/>
                  </a:lnTo>
                  <a:cubicBezTo>
                    <a:pt x="1093" y="1395"/>
                    <a:pt x="1127" y="1549"/>
                    <a:pt x="1199" y="1689"/>
                  </a:cubicBezTo>
                  <a:lnTo>
                    <a:pt x="1295" y="1891"/>
                  </a:lnTo>
                  <a:lnTo>
                    <a:pt x="1295" y="2204"/>
                  </a:lnTo>
                  <a:cubicBezTo>
                    <a:pt x="1295" y="2685"/>
                    <a:pt x="1526" y="3142"/>
                    <a:pt x="1916" y="3426"/>
                  </a:cubicBezTo>
                  <a:lnTo>
                    <a:pt x="1916" y="3599"/>
                  </a:lnTo>
                  <a:cubicBezTo>
                    <a:pt x="1916" y="3695"/>
                    <a:pt x="1849" y="3782"/>
                    <a:pt x="1757" y="3806"/>
                  </a:cubicBezTo>
                  <a:lnTo>
                    <a:pt x="1060" y="4008"/>
                  </a:lnTo>
                  <a:cubicBezTo>
                    <a:pt x="713" y="4104"/>
                    <a:pt x="473" y="4427"/>
                    <a:pt x="473" y="4788"/>
                  </a:cubicBezTo>
                  <a:lnTo>
                    <a:pt x="473" y="5842"/>
                  </a:lnTo>
                  <a:cubicBezTo>
                    <a:pt x="444" y="5822"/>
                    <a:pt x="410" y="5798"/>
                    <a:pt x="386" y="5774"/>
                  </a:cubicBezTo>
                  <a:cubicBezTo>
                    <a:pt x="348" y="5749"/>
                    <a:pt x="310" y="5738"/>
                    <a:pt x="274" y="5738"/>
                  </a:cubicBezTo>
                  <a:cubicBezTo>
                    <a:pt x="117" y="5738"/>
                    <a:pt x="1" y="5944"/>
                    <a:pt x="145" y="6077"/>
                  </a:cubicBezTo>
                  <a:cubicBezTo>
                    <a:pt x="877" y="6669"/>
                    <a:pt x="1786" y="6992"/>
                    <a:pt x="2729" y="6992"/>
                  </a:cubicBezTo>
                  <a:cubicBezTo>
                    <a:pt x="2797" y="6992"/>
                    <a:pt x="2864" y="6987"/>
                    <a:pt x="2931" y="6987"/>
                  </a:cubicBezTo>
                  <a:cubicBezTo>
                    <a:pt x="4481" y="6910"/>
                    <a:pt x="5852" y="5971"/>
                    <a:pt x="6482" y="4557"/>
                  </a:cubicBezTo>
                  <a:cubicBezTo>
                    <a:pt x="7118" y="3142"/>
                    <a:pt x="6901" y="1492"/>
                    <a:pt x="5929" y="289"/>
                  </a:cubicBezTo>
                  <a:cubicBezTo>
                    <a:pt x="5891" y="242"/>
                    <a:pt x="5833" y="217"/>
                    <a:pt x="5776" y="217"/>
                  </a:cubicBezTo>
                  <a:cubicBezTo>
                    <a:pt x="5733" y="217"/>
                    <a:pt x="5690" y="231"/>
                    <a:pt x="5655" y="260"/>
                  </a:cubicBezTo>
                  <a:cubicBezTo>
                    <a:pt x="5573" y="327"/>
                    <a:pt x="5559" y="448"/>
                    <a:pt x="5626" y="529"/>
                  </a:cubicBezTo>
                  <a:cubicBezTo>
                    <a:pt x="6949" y="2165"/>
                    <a:pt x="6656" y="4566"/>
                    <a:pt x="4986" y="5842"/>
                  </a:cubicBezTo>
                  <a:lnTo>
                    <a:pt x="4986" y="4788"/>
                  </a:lnTo>
                  <a:cubicBezTo>
                    <a:pt x="4986" y="4422"/>
                    <a:pt x="4745" y="4104"/>
                    <a:pt x="4394" y="4003"/>
                  </a:cubicBezTo>
                  <a:lnTo>
                    <a:pt x="3701" y="3806"/>
                  </a:lnTo>
                  <a:cubicBezTo>
                    <a:pt x="3605" y="3777"/>
                    <a:pt x="3542" y="3691"/>
                    <a:pt x="3542" y="3594"/>
                  </a:cubicBezTo>
                  <a:lnTo>
                    <a:pt x="3542" y="3436"/>
                  </a:lnTo>
                  <a:cubicBezTo>
                    <a:pt x="3605" y="3388"/>
                    <a:pt x="3668" y="3339"/>
                    <a:pt x="3725" y="3282"/>
                  </a:cubicBezTo>
                  <a:cubicBezTo>
                    <a:pt x="4004" y="3012"/>
                    <a:pt x="4163" y="2642"/>
                    <a:pt x="4158" y="2257"/>
                  </a:cubicBezTo>
                  <a:lnTo>
                    <a:pt x="4158" y="1886"/>
                  </a:lnTo>
                  <a:lnTo>
                    <a:pt x="4235" y="1732"/>
                  </a:lnTo>
                  <a:cubicBezTo>
                    <a:pt x="4322" y="1564"/>
                    <a:pt x="4365" y="1376"/>
                    <a:pt x="4370" y="1189"/>
                  </a:cubicBezTo>
                  <a:lnTo>
                    <a:pt x="4370" y="193"/>
                  </a:lnTo>
                  <a:cubicBezTo>
                    <a:pt x="4370" y="87"/>
                    <a:pt x="4283" y="0"/>
                    <a:pt x="4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8"/>
            <p:cNvSpPr/>
            <p:nvPr/>
          </p:nvSpPr>
          <p:spPr>
            <a:xfrm>
              <a:off x="1461887" y="1636179"/>
              <a:ext cx="46449" cy="15579"/>
            </a:xfrm>
            <a:custGeom>
              <a:avLst/>
              <a:gdLst/>
              <a:ahLst/>
              <a:cxnLst/>
              <a:rect l="l" t="t" r="r" b="b"/>
              <a:pathLst>
                <a:path w="1771" h="594" extrusionOk="0">
                  <a:moveTo>
                    <a:pt x="256" y="1"/>
                  </a:moveTo>
                  <a:cubicBezTo>
                    <a:pt x="1" y="1"/>
                    <a:pt x="1" y="391"/>
                    <a:pt x="256" y="391"/>
                  </a:cubicBezTo>
                  <a:cubicBezTo>
                    <a:pt x="472" y="391"/>
                    <a:pt x="1102" y="424"/>
                    <a:pt x="1410" y="573"/>
                  </a:cubicBezTo>
                  <a:cubicBezTo>
                    <a:pt x="1441" y="588"/>
                    <a:pt x="1470" y="594"/>
                    <a:pt x="1497" y="594"/>
                  </a:cubicBezTo>
                  <a:cubicBezTo>
                    <a:pt x="1674" y="594"/>
                    <a:pt x="1770" y="332"/>
                    <a:pt x="1579" y="232"/>
                  </a:cubicBezTo>
                  <a:cubicBezTo>
                    <a:pt x="1131" y="6"/>
                    <a:pt x="294" y="1"/>
                    <a:pt x="2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9" name="Google Shape;18099;p88"/>
          <p:cNvGrpSpPr/>
          <p:nvPr/>
        </p:nvGrpSpPr>
        <p:grpSpPr>
          <a:xfrm>
            <a:off x="1754297" y="1511310"/>
            <a:ext cx="353757" cy="346413"/>
            <a:chOff x="1754297" y="1511310"/>
            <a:chExt cx="353757" cy="346413"/>
          </a:xfrm>
        </p:grpSpPr>
        <p:sp>
          <p:nvSpPr>
            <p:cNvPr id="18100" name="Google Shape;18100;p88"/>
            <p:cNvSpPr/>
            <p:nvPr/>
          </p:nvSpPr>
          <p:spPr>
            <a:xfrm>
              <a:off x="1767411" y="1516791"/>
              <a:ext cx="335607" cy="335607"/>
            </a:xfrm>
            <a:custGeom>
              <a:avLst/>
              <a:gdLst/>
              <a:ahLst/>
              <a:cxnLst/>
              <a:rect l="l" t="t" r="r" b="b"/>
              <a:pathLst>
                <a:path w="12796" h="12796" extrusionOk="0">
                  <a:moveTo>
                    <a:pt x="6396" y="1"/>
                  </a:moveTo>
                  <a:cubicBezTo>
                    <a:pt x="2864" y="1"/>
                    <a:pt x="1" y="2864"/>
                    <a:pt x="1" y="6396"/>
                  </a:cubicBezTo>
                  <a:cubicBezTo>
                    <a:pt x="1" y="9932"/>
                    <a:pt x="2864" y="12795"/>
                    <a:pt x="6396" y="12795"/>
                  </a:cubicBezTo>
                  <a:cubicBezTo>
                    <a:pt x="9927" y="12795"/>
                    <a:pt x="12795" y="9932"/>
                    <a:pt x="12795" y="6396"/>
                  </a:cubicBezTo>
                  <a:cubicBezTo>
                    <a:pt x="12795" y="2864"/>
                    <a:pt x="9927" y="1"/>
                    <a:pt x="6396" y="1"/>
                  </a:cubicBezTo>
                  <a:close/>
                </a:path>
              </a:pathLst>
            </a:custGeom>
            <a:solidFill>
              <a:srgbClr val="DCE4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8"/>
            <p:cNvSpPr/>
            <p:nvPr/>
          </p:nvSpPr>
          <p:spPr>
            <a:xfrm>
              <a:off x="1792537" y="1541917"/>
              <a:ext cx="285224" cy="285224"/>
            </a:xfrm>
            <a:custGeom>
              <a:avLst/>
              <a:gdLst/>
              <a:ahLst/>
              <a:cxnLst/>
              <a:rect l="l" t="t" r="r" b="b"/>
              <a:pathLst>
                <a:path w="10875" h="10875" extrusionOk="0">
                  <a:moveTo>
                    <a:pt x="5438" y="0"/>
                  </a:moveTo>
                  <a:cubicBezTo>
                    <a:pt x="2435" y="0"/>
                    <a:pt x="0" y="2435"/>
                    <a:pt x="0" y="5438"/>
                  </a:cubicBezTo>
                  <a:cubicBezTo>
                    <a:pt x="0" y="8445"/>
                    <a:pt x="2435" y="10875"/>
                    <a:pt x="5438" y="10875"/>
                  </a:cubicBezTo>
                  <a:cubicBezTo>
                    <a:pt x="8440" y="10875"/>
                    <a:pt x="10875" y="8445"/>
                    <a:pt x="10875" y="5438"/>
                  </a:cubicBezTo>
                  <a:cubicBezTo>
                    <a:pt x="10875" y="2435"/>
                    <a:pt x="8440" y="0"/>
                    <a:pt x="543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8"/>
            <p:cNvSpPr/>
            <p:nvPr/>
          </p:nvSpPr>
          <p:spPr>
            <a:xfrm>
              <a:off x="1827734" y="1577115"/>
              <a:ext cx="266681" cy="250158"/>
            </a:xfrm>
            <a:custGeom>
              <a:avLst/>
              <a:gdLst/>
              <a:ahLst/>
              <a:cxnLst/>
              <a:rect l="l" t="t" r="r" b="b"/>
              <a:pathLst>
                <a:path w="10168" h="9538" extrusionOk="0">
                  <a:moveTo>
                    <a:pt x="7671" y="1"/>
                  </a:moveTo>
                  <a:lnTo>
                    <a:pt x="7671" y="1"/>
                  </a:lnTo>
                  <a:cubicBezTo>
                    <a:pt x="9547" y="2157"/>
                    <a:pt x="9437" y="5395"/>
                    <a:pt x="7416" y="7416"/>
                  </a:cubicBezTo>
                  <a:cubicBezTo>
                    <a:pt x="6358" y="8476"/>
                    <a:pt x="4965" y="9012"/>
                    <a:pt x="3570" y="9012"/>
                  </a:cubicBezTo>
                  <a:cubicBezTo>
                    <a:pt x="2299" y="9012"/>
                    <a:pt x="1026" y="8567"/>
                    <a:pt x="1" y="7671"/>
                  </a:cubicBezTo>
                  <a:lnTo>
                    <a:pt x="1" y="7671"/>
                  </a:lnTo>
                  <a:cubicBezTo>
                    <a:pt x="1080" y="8911"/>
                    <a:pt x="2589" y="9538"/>
                    <a:pt x="4102" y="9538"/>
                  </a:cubicBezTo>
                  <a:cubicBezTo>
                    <a:pt x="5489" y="9538"/>
                    <a:pt x="6879" y="9011"/>
                    <a:pt x="7945" y="7945"/>
                  </a:cubicBezTo>
                  <a:cubicBezTo>
                    <a:pt x="10168" y="5717"/>
                    <a:pt x="10043" y="2070"/>
                    <a:pt x="767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8"/>
            <p:cNvSpPr/>
            <p:nvPr/>
          </p:nvSpPr>
          <p:spPr>
            <a:xfrm>
              <a:off x="1754297" y="1511310"/>
              <a:ext cx="353757" cy="346413"/>
            </a:xfrm>
            <a:custGeom>
              <a:avLst/>
              <a:gdLst/>
              <a:ahLst/>
              <a:cxnLst/>
              <a:rect l="l" t="t" r="r" b="b"/>
              <a:pathLst>
                <a:path w="13488" h="13208" extrusionOk="0">
                  <a:moveTo>
                    <a:pt x="6890" y="1"/>
                  </a:moveTo>
                  <a:cubicBezTo>
                    <a:pt x="6596" y="1"/>
                    <a:pt x="6299" y="20"/>
                    <a:pt x="6001" y="61"/>
                  </a:cubicBezTo>
                  <a:cubicBezTo>
                    <a:pt x="2502" y="532"/>
                    <a:pt x="0" y="3674"/>
                    <a:pt x="313" y="7192"/>
                  </a:cubicBezTo>
                  <a:cubicBezTo>
                    <a:pt x="622" y="10611"/>
                    <a:pt x="3487" y="13208"/>
                    <a:pt x="6887" y="13208"/>
                  </a:cubicBezTo>
                  <a:cubicBezTo>
                    <a:pt x="6984" y="13208"/>
                    <a:pt x="7082" y="13206"/>
                    <a:pt x="7179" y="13202"/>
                  </a:cubicBezTo>
                  <a:cubicBezTo>
                    <a:pt x="10702" y="13043"/>
                    <a:pt x="13483" y="10136"/>
                    <a:pt x="13488" y="6609"/>
                  </a:cubicBezTo>
                  <a:cubicBezTo>
                    <a:pt x="13488" y="6489"/>
                    <a:pt x="13483" y="6374"/>
                    <a:pt x="13478" y="6253"/>
                  </a:cubicBezTo>
                  <a:cubicBezTo>
                    <a:pt x="13473" y="6128"/>
                    <a:pt x="13380" y="6068"/>
                    <a:pt x="13286" y="6068"/>
                  </a:cubicBezTo>
                  <a:cubicBezTo>
                    <a:pt x="13184" y="6068"/>
                    <a:pt x="13083" y="6138"/>
                    <a:pt x="13093" y="6273"/>
                  </a:cubicBezTo>
                  <a:cubicBezTo>
                    <a:pt x="13098" y="6383"/>
                    <a:pt x="13103" y="6494"/>
                    <a:pt x="13103" y="6605"/>
                  </a:cubicBezTo>
                  <a:cubicBezTo>
                    <a:pt x="13098" y="9915"/>
                    <a:pt x="10490" y="12634"/>
                    <a:pt x="7184" y="12778"/>
                  </a:cubicBezTo>
                  <a:cubicBezTo>
                    <a:pt x="7093" y="12782"/>
                    <a:pt x="7001" y="12784"/>
                    <a:pt x="6910" y="12784"/>
                  </a:cubicBezTo>
                  <a:cubicBezTo>
                    <a:pt x="3728" y="12784"/>
                    <a:pt x="1041" y="10353"/>
                    <a:pt x="756" y="7148"/>
                  </a:cubicBezTo>
                  <a:cubicBezTo>
                    <a:pt x="462" y="3852"/>
                    <a:pt x="2810" y="908"/>
                    <a:pt x="6087" y="465"/>
                  </a:cubicBezTo>
                  <a:cubicBezTo>
                    <a:pt x="6367" y="427"/>
                    <a:pt x="6645" y="409"/>
                    <a:pt x="6920" y="409"/>
                  </a:cubicBezTo>
                  <a:cubicBezTo>
                    <a:pt x="9866" y="409"/>
                    <a:pt x="12460" y="2518"/>
                    <a:pt x="13002" y="5493"/>
                  </a:cubicBezTo>
                  <a:cubicBezTo>
                    <a:pt x="13012" y="5617"/>
                    <a:pt x="13100" y="5672"/>
                    <a:pt x="13189" y="5672"/>
                  </a:cubicBezTo>
                  <a:cubicBezTo>
                    <a:pt x="13304" y="5672"/>
                    <a:pt x="13422" y="5580"/>
                    <a:pt x="13382" y="5426"/>
                  </a:cubicBezTo>
                  <a:cubicBezTo>
                    <a:pt x="12805" y="2248"/>
                    <a:pt x="10035" y="1"/>
                    <a:pt x="68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8"/>
            <p:cNvSpPr/>
            <p:nvPr/>
          </p:nvSpPr>
          <p:spPr>
            <a:xfrm>
              <a:off x="1768040" y="1536803"/>
              <a:ext cx="333194" cy="296528"/>
            </a:xfrm>
            <a:custGeom>
              <a:avLst/>
              <a:gdLst/>
              <a:ahLst/>
              <a:cxnLst/>
              <a:rect l="l" t="t" r="r" b="b"/>
              <a:pathLst>
                <a:path w="12704" h="11306" extrusionOk="0">
                  <a:moveTo>
                    <a:pt x="6388" y="0"/>
                  </a:moveTo>
                  <a:cubicBezTo>
                    <a:pt x="4864" y="0"/>
                    <a:pt x="3346" y="614"/>
                    <a:pt x="2233" y="1817"/>
                  </a:cubicBezTo>
                  <a:cubicBezTo>
                    <a:pt x="2103" y="1959"/>
                    <a:pt x="2232" y="2144"/>
                    <a:pt x="2380" y="2144"/>
                  </a:cubicBezTo>
                  <a:cubicBezTo>
                    <a:pt x="2428" y="2144"/>
                    <a:pt x="2478" y="2124"/>
                    <a:pt x="2522" y="2077"/>
                  </a:cubicBezTo>
                  <a:cubicBezTo>
                    <a:pt x="3551" y="965"/>
                    <a:pt x="4954" y="397"/>
                    <a:pt x="6364" y="397"/>
                  </a:cubicBezTo>
                  <a:cubicBezTo>
                    <a:pt x="7565" y="397"/>
                    <a:pt x="8771" y="810"/>
                    <a:pt x="9754" y="1649"/>
                  </a:cubicBezTo>
                  <a:cubicBezTo>
                    <a:pt x="11891" y="3467"/>
                    <a:pt x="12208" y="6648"/>
                    <a:pt x="10476" y="8857"/>
                  </a:cubicBezTo>
                  <a:cubicBezTo>
                    <a:pt x="9446" y="10170"/>
                    <a:pt x="7908" y="10863"/>
                    <a:pt x="6352" y="10863"/>
                  </a:cubicBezTo>
                  <a:cubicBezTo>
                    <a:pt x="5292" y="10863"/>
                    <a:pt x="4224" y="10541"/>
                    <a:pt x="3302" y="9877"/>
                  </a:cubicBezTo>
                  <a:cubicBezTo>
                    <a:pt x="1026" y="8236"/>
                    <a:pt x="448" y="5089"/>
                    <a:pt x="1998" y="2746"/>
                  </a:cubicBezTo>
                  <a:cubicBezTo>
                    <a:pt x="2055" y="2659"/>
                    <a:pt x="2031" y="2539"/>
                    <a:pt x="1940" y="2481"/>
                  </a:cubicBezTo>
                  <a:cubicBezTo>
                    <a:pt x="1907" y="2457"/>
                    <a:pt x="1870" y="2446"/>
                    <a:pt x="1833" y="2446"/>
                  </a:cubicBezTo>
                  <a:cubicBezTo>
                    <a:pt x="1772" y="2446"/>
                    <a:pt x="1711" y="2477"/>
                    <a:pt x="1675" y="2534"/>
                  </a:cubicBezTo>
                  <a:cubicBezTo>
                    <a:pt x="1" y="5065"/>
                    <a:pt x="622" y="8462"/>
                    <a:pt x="3080" y="10237"/>
                  </a:cubicBezTo>
                  <a:cubicBezTo>
                    <a:pt x="4078" y="10958"/>
                    <a:pt x="5234" y="11306"/>
                    <a:pt x="6380" y="11306"/>
                  </a:cubicBezTo>
                  <a:cubicBezTo>
                    <a:pt x="8060" y="11306"/>
                    <a:pt x="9720" y="10559"/>
                    <a:pt x="10832" y="9140"/>
                  </a:cubicBezTo>
                  <a:cubicBezTo>
                    <a:pt x="12704" y="6754"/>
                    <a:pt x="12362" y="3313"/>
                    <a:pt x="10053" y="1350"/>
                  </a:cubicBezTo>
                  <a:cubicBezTo>
                    <a:pt x="8990" y="445"/>
                    <a:pt x="7687" y="0"/>
                    <a:pt x="63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8"/>
            <p:cNvSpPr/>
            <p:nvPr/>
          </p:nvSpPr>
          <p:spPr>
            <a:xfrm>
              <a:off x="1812207" y="1679481"/>
              <a:ext cx="19094" cy="10229"/>
            </a:xfrm>
            <a:custGeom>
              <a:avLst/>
              <a:gdLst/>
              <a:ahLst/>
              <a:cxnLst/>
              <a:rect l="l" t="t" r="r" b="b"/>
              <a:pathLst>
                <a:path w="728" h="390" extrusionOk="0">
                  <a:moveTo>
                    <a:pt x="193" y="0"/>
                  </a:moveTo>
                  <a:cubicBezTo>
                    <a:pt x="88" y="0"/>
                    <a:pt x="1" y="87"/>
                    <a:pt x="1" y="197"/>
                  </a:cubicBezTo>
                  <a:cubicBezTo>
                    <a:pt x="1" y="303"/>
                    <a:pt x="88" y="390"/>
                    <a:pt x="193" y="390"/>
                  </a:cubicBezTo>
                  <a:lnTo>
                    <a:pt x="472" y="390"/>
                  </a:lnTo>
                  <a:cubicBezTo>
                    <a:pt x="727" y="390"/>
                    <a:pt x="727" y="0"/>
                    <a:pt x="4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8"/>
            <p:cNvSpPr/>
            <p:nvPr/>
          </p:nvSpPr>
          <p:spPr>
            <a:xfrm>
              <a:off x="1930100" y="1561667"/>
              <a:ext cx="129747" cy="128043"/>
            </a:xfrm>
            <a:custGeom>
              <a:avLst/>
              <a:gdLst/>
              <a:ahLst/>
              <a:cxnLst/>
              <a:rect l="l" t="t" r="r" b="b"/>
              <a:pathLst>
                <a:path w="4947" h="4882" extrusionOk="0">
                  <a:moveTo>
                    <a:pt x="193" y="0"/>
                  </a:moveTo>
                  <a:cubicBezTo>
                    <a:pt x="96" y="0"/>
                    <a:pt x="0" y="65"/>
                    <a:pt x="0" y="195"/>
                  </a:cubicBezTo>
                  <a:lnTo>
                    <a:pt x="0" y="4689"/>
                  </a:lnTo>
                  <a:cubicBezTo>
                    <a:pt x="0" y="4795"/>
                    <a:pt x="87" y="4882"/>
                    <a:pt x="193" y="4882"/>
                  </a:cubicBezTo>
                  <a:lnTo>
                    <a:pt x="4687" y="4882"/>
                  </a:lnTo>
                  <a:cubicBezTo>
                    <a:pt x="4947" y="4882"/>
                    <a:pt x="4947" y="4497"/>
                    <a:pt x="4687" y="4497"/>
                  </a:cubicBezTo>
                  <a:lnTo>
                    <a:pt x="385" y="4497"/>
                  </a:lnTo>
                  <a:lnTo>
                    <a:pt x="385" y="195"/>
                  </a:lnTo>
                  <a:cubicBezTo>
                    <a:pt x="385" y="65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8"/>
            <p:cNvSpPr/>
            <p:nvPr/>
          </p:nvSpPr>
          <p:spPr>
            <a:xfrm>
              <a:off x="1930100" y="1790187"/>
              <a:ext cx="10124" cy="17363"/>
            </a:xfrm>
            <a:custGeom>
              <a:avLst/>
              <a:gdLst/>
              <a:ahLst/>
              <a:cxnLst/>
              <a:rect l="l" t="t" r="r" b="b"/>
              <a:pathLst>
                <a:path w="386" h="662" extrusionOk="0">
                  <a:moveTo>
                    <a:pt x="193" y="0"/>
                  </a:moveTo>
                  <a:cubicBezTo>
                    <a:pt x="96" y="0"/>
                    <a:pt x="0" y="64"/>
                    <a:pt x="0" y="192"/>
                  </a:cubicBezTo>
                  <a:lnTo>
                    <a:pt x="0" y="471"/>
                  </a:lnTo>
                  <a:cubicBezTo>
                    <a:pt x="0" y="598"/>
                    <a:pt x="96" y="662"/>
                    <a:pt x="193" y="662"/>
                  </a:cubicBezTo>
                  <a:cubicBezTo>
                    <a:pt x="289" y="662"/>
                    <a:pt x="385" y="598"/>
                    <a:pt x="385" y="471"/>
                  </a:cubicBezTo>
                  <a:lnTo>
                    <a:pt x="385" y="192"/>
                  </a:lnTo>
                  <a:cubicBezTo>
                    <a:pt x="385" y="64"/>
                    <a:pt x="289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88"/>
            <p:cNvSpPr/>
            <p:nvPr/>
          </p:nvSpPr>
          <p:spPr>
            <a:xfrm>
              <a:off x="1844598" y="1595998"/>
              <a:ext cx="19671" cy="15553"/>
            </a:xfrm>
            <a:custGeom>
              <a:avLst/>
              <a:gdLst/>
              <a:ahLst/>
              <a:cxnLst/>
              <a:rect l="l" t="t" r="r" b="b"/>
              <a:pathLst>
                <a:path w="750" h="593" extrusionOk="0">
                  <a:moveTo>
                    <a:pt x="277" y="0"/>
                  </a:moveTo>
                  <a:cubicBezTo>
                    <a:pt x="128" y="0"/>
                    <a:pt x="1" y="194"/>
                    <a:pt x="137" y="335"/>
                  </a:cubicBezTo>
                  <a:lnTo>
                    <a:pt x="335" y="532"/>
                  </a:lnTo>
                  <a:cubicBezTo>
                    <a:pt x="377" y="574"/>
                    <a:pt x="424" y="592"/>
                    <a:pt x="470" y="592"/>
                  </a:cubicBezTo>
                  <a:cubicBezTo>
                    <a:pt x="620" y="592"/>
                    <a:pt x="749" y="398"/>
                    <a:pt x="609" y="258"/>
                  </a:cubicBezTo>
                  <a:lnTo>
                    <a:pt x="412" y="60"/>
                  </a:lnTo>
                  <a:cubicBezTo>
                    <a:pt x="369" y="18"/>
                    <a:pt x="322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88"/>
            <p:cNvSpPr/>
            <p:nvPr/>
          </p:nvSpPr>
          <p:spPr>
            <a:xfrm>
              <a:off x="2007838" y="1757717"/>
              <a:ext cx="17966" cy="15369"/>
            </a:xfrm>
            <a:custGeom>
              <a:avLst/>
              <a:gdLst/>
              <a:ahLst/>
              <a:cxnLst/>
              <a:rect l="l" t="t" r="r" b="b"/>
              <a:pathLst>
                <a:path w="685" h="586" extrusionOk="0">
                  <a:moveTo>
                    <a:pt x="212" y="0"/>
                  </a:moveTo>
                  <a:cubicBezTo>
                    <a:pt x="163" y="0"/>
                    <a:pt x="113" y="20"/>
                    <a:pt x="77" y="58"/>
                  </a:cubicBezTo>
                  <a:cubicBezTo>
                    <a:pt x="0" y="135"/>
                    <a:pt x="0" y="255"/>
                    <a:pt x="77" y="332"/>
                  </a:cubicBezTo>
                  <a:lnTo>
                    <a:pt x="270" y="525"/>
                  </a:lnTo>
                  <a:cubicBezTo>
                    <a:pt x="312" y="568"/>
                    <a:pt x="360" y="585"/>
                    <a:pt x="405" y="585"/>
                  </a:cubicBezTo>
                  <a:cubicBezTo>
                    <a:pt x="555" y="585"/>
                    <a:pt x="684" y="392"/>
                    <a:pt x="544" y="255"/>
                  </a:cubicBezTo>
                  <a:lnTo>
                    <a:pt x="347" y="58"/>
                  </a:lnTo>
                  <a:cubicBezTo>
                    <a:pt x="310" y="20"/>
                    <a:pt x="261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8"/>
            <p:cNvSpPr/>
            <p:nvPr/>
          </p:nvSpPr>
          <p:spPr>
            <a:xfrm>
              <a:off x="2006160" y="1596103"/>
              <a:ext cx="19644" cy="15448"/>
            </a:xfrm>
            <a:custGeom>
              <a:avLst/>
              <a:gdLst/>
              <a:ahLst/>
              <a:cxnLst/>
              <a:rect l="l" t="t" r="r" b="b"/>
              <a:pathLst>
                <a:path w="749" h="589" extrusionOk="0">
                  <a:moveTo>
                    <a:pt x="469" y="1"/>
                  </a:moveTo>
                  <a:cubicBezTo>
                    <a:pt x="424" y="1"/>
                    <a:pt x="376" y="19"/>
                    <a:pt x="334" y="61"/>
                  </a:cubicBezTo>
                  <a:lnTo>
                    <a:pt x="141" y="254"/>
                  </a:lnTo>
                  <a:cubicBezTo>
                    <a:pt x="1" y="394"/>
                    <a:pt x="130" y="588"/>
                    <a:pt x="278" y="588"/>
                  </a:cubicBezTo>
                  <a:cubicBezTo>
                    <a:pt x="323" y="588"/>
                    <a:pt x="369" y="570"/>
                    <a:pt x="411" y="528"/>
                  </a:cubicBezTo>
                  <a:lnTo>
                    <a:pt x="608" y="331"/>
                  </a:lnTo>
                  <a:cubicBezTo>
                    <a:pt x="748" y="194"/>
                    <a:pt x="619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8"/>
            <p:cNvSpPr/>
            <p:nvPr/>
          </p:nvSpPr>
          <p:spPr>
            <a:xfrm>
              <a:off x="1846303" y="1757638"/>
              <a:ext cx="17966" cy="15396"/>
            </a:xfrm>
            <a:custGeom>
              <a:avLst/>
              <a:gdLst/>
              <a:ahLst/>
              <a:cxnLst/>
              <a:rect l="l" t="t" r="r" b="b"/>
              <a:pathLst>
                <a:path w="685" h="587" extrusionOk="0">
                  <a:moveTo>
                    <a:pt x="405" y="1"/>
                  </a:moveTo>
                  <a:cubicBezTo>
                    <a:pt x="359" y="1"/>
                    <a:pt x="312" y="19"/>
                    <a:pt x="270" y="61"/>
                  </a:cubicBezTo>
                  <a:lnTo>
                    <a:pt x="72" y="258"/>
                  </a:lnTo>
                  <a:cubicBezTo>
                    <a:pt x="0" y="331"/>
                    <a:pt x="0" y="456"/>
                    <a:pt x="72" y="533"/>
                  </a:cubicBezTo>
                  <a:cubicBezTo>
                    <a:pt x="111" y="569"/>
                    <a:pt x="160" y="587"/>
                    <a:pt x="209" y="587"/>
                  </a:cubicBezTo>
                  <a:cubicBezTo>
                    <a:pt x="259" y="587"/>
                    <a:pt x="308" y="569"/>
                    <a:pt x="347" y="533"/>
                  </a:cubicBezTo>
                  <a:lnTo>
                    <a:pt x="544" y="335"/>
                  </a:lnTo>
                  <a:cubicBezTo>
                    <a:pt x="684" y="195"/>
                    <a:pt x="555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8"/>
            <p:cNvSpPr/>
            <p:nvPr/>
          </p:nvSpPr>
          <p:spPr>
            <a:xfrm>
              <a:off x="1819289" y="1633320"/>
              <a:ext cx="21585" cy="13192"/>
            </a:xfrm>
            <a:custGeom>
              <a:avLst/>
              <a:gdLst/>
              <a:ahLst/>
              <a:cxnLst/>
              <a:rect l="l" t="t" r="r" b="b"/>
              <a:pathLst>
                <a:path w="823" h="503" extrusionOk="0">
                  <a:moveTo>
                    <a:pt x="274" y="0"/>
                  </a:moveTo>
                  <a:cubicBezTo>
                    <a:pt x="90" y="0"/>
                    <a:pt x="0" y="286"/>
                    <a:pt x="207" y="374"/>
                  </a:cubicBezTo>
                  <a:lnTo>
                    <a:pt x="462" y="485"/>
                  </a:lnTo>
                  <a:cubicBezTo>
                    <a:pt x="491" y="497"/>
                    <a:pt x="519" y="503"/>
                    <a:pt x="544" y="503"/>
                  </a:cubicBezTo>
                  <a:cubicBezTo>
                    <a:pt x="730" y="503"/>
                    <a:pt x="823" y="218"/>
                    <a:pt x="611" y="129"/>
                  </a:cubicBezTo>
                  <a:lnTo>
                    <a:pt x="356" y="18"/>
                  </a:lnTo>
                  <a:cubicBezTo>
                    <a:pt x="328" y="6"/>
                    <a:pt x="30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8"/>
            <p:cNvSpPr/>
            <p:nvPr/>
          </p:nvSpPr>
          <p:spPr>
            <a:xfrm>
              <a:off x="2029529" y="1722782"/>
              <a:ext cx="21611" cy="13088"/>
            </a:xfrm>
            <a:custGeom>
              <a:avLst/>
              <a:gdLst/>
              <a:ahLst/>
              <a:cxnLst/>
              <a:rect l="l" t="t" r="r" b="b"/>
              <a:pathLst>
                <a:path w="824" h="499" extrusionOk="0">
                  <a:moveTo>
                    <a:pt x="277" y="1"/>
                  </a:moveTo>
                  <a:cubicBezTo>
                    <a:pt x="90" y="1"/>
                    <a:pt x="1" y="282"/>
                    <a:pt x="208" y="370"/>
                  </a:cubicBezTo>
                  <a:lnTo>
                    <a:pt x="463" y="481"/>
                  </a:lnTo>
                  <a:cubicBezTo>
                    <a:pt x="491" y="493"/>
                    <a:pt x="519" y="499"/>
                    <a:pt x="545" y="499"/>
                  </a:cubicBezTo>
                  <a:cubicBezTo>
                    <a:pt x="730" y="499"/>
                    <a:pt x="824" y="213"/>
                    <a:pt x="617" y="125"/>
                  </a:cubicBezTo>
                  <a:lnTo>
                    <a:pt x="362" y="19"/>
                  </a:lnTo>
                  <a:cubicBezTo>
                    <a:pt x="332" y="6"/>
                    <a:pt x="304" y="1"/>
                    <a:pt x="2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8"/>
            <p:cNvSpPr/>
            <p:nvPr/>
          </p:nvSpPr>
          <p:spPr>
            <a:xfrm>
              <a:off x="1972379" y="1570977"/>
              <a:ext cx="15343" cy="16891"/>
            </a:xfrm>
            <a:custGeom>
              <a:avLst/>
              <a:gdLst/>
              <a:ahLst/>
              <a:cxnLst/>
              <a:rect l="l" t="t" r="r" b="b"/>
              <a:pathLst>
                <a:path w="585" h="644" extrusionOk="0">
                  <a:moveTo>
                    <a:pt x="336" y="1"/>
                  </a:moveTo>
                  <a:cubicBezTo>
                    <a:pt x="268" y="1"/>
                    <a:pt x="200" y="36"/>
                    <a:pt x="164" y="119"/>
                  </a:cubicBezTo>
                  <a:lnTo>
                    <a:pt x="58" y="374"/>
                  </a:lnTo>
                  <a:cubicBezTo>
                    <a:pt x="0" y="499"/>
                    <a:pt x="95" y="642"/>
                    <a:pt x="233" y="644"/>
                  </a:cubicBezTo>
                  <a:lnTo>
                    <a:pt x="233" y="644"/>
                  </a:lnTo>
                  <a:cubicBezTo>
                    <a:pt x="309" y="643"/>
                    <a:pt x="380" y="595"/>
                    <a:pt x="414" y="524"/>
                  </a:cubicBezTo>
                  <a:lnTo>
                    <a:pt x="520" y="269"/>
                  </a:lnTo>
                  <a:cubicBezTo>
                    <a:pt x="585" y="117"/>
                    <a:pt x="460" y="1"/>
                    <a:pt x="336" y="1"/>
                  </a:cubicBezTo>
                  <a:close/>
                  <a:moveTo>
                    <a:pt x="233" y="644"/>
                  </a:moveTo>
                  <a:cubicBezTo>
                    <a:pt x="233" y="644"/>
                    <a:pt x="232" y="644"/>
                    <a:pt x="231" y="644"/>
                  </a:cubicBezTo>
                  <a:lnTo>
                    <a:pt x="236" y="644"/>
                  </a:lnTo>
                  <a:cubicBezTo>
                    <a:pt x="235" y="644"/>
                    <a:pt x="234" y="644"/>
                    <a:pt x="233" y="644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8"/>
            <p:cNvSpPr/>
            <p:nvPr/>
          </p:nvSpPr>
          <p:spPr>
            <a:xfrm>
              <a:off x="1883258" y="1781296"/>
              <a:ext cx="15002" cy="16864"/>
            </a:xfrm>
            <a:custGeom>
              <a:avLst/>
              <a:gdLst/>
              <a:ahLst/>
              <a:cxnLst/>
              <a:rect l="l" t="t" r="r" b="b"/>
              <a:pathLst>
                <a:path w="572" h="643" extrusionOk="0">
                  <a:moveTo>
                    <a:pt x="322" y="1"/>
                  </a:moveTo>
                  <a:cubicBezTo>
                    <a:pt x="254" y="1"/>
                    <a:pt x="186" y="36"/>
                    <a:pt x="150" y="122"/>
                  </a:cubicBezTo>
                  <a:lnTo>
                    <a:pt x="44" y="377"/>
                  </a:lnTo>
                  <a:cubicBezTo>
                    <a:pt x="1" y="473"/>
                    <a:pt x="49" y="588"/>
                    <a:pt x="145" y="627"/>
                  </a:cubicBezTo>
                  <a:cubicBezTo>
                    <a:pt x="171" y="638"/>
                    <a:pt x="197" y="643"/>
                    <a:pt x="222" y="643"/>
                  </a:cubicBezTo>
                  <a:cubicBezTo>
                    <a:pt x="298" y="643"/>
                    <a:pt x="368" y="598"/>
                    <a:pt x="400" y="526"/>
                  </a:cubicBezTo>
                  <a:lnTo>
                    <a:pt x="506" y="271"/>
                  </a:lnTo>
                  <a:cubicBezTo>
                    <a:pt x="571" y="119"/>
                    <a:pt x="446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8"/>
            <p:cNvSpPr/>
            <p:nvPr/>
          </p:nvSpPr>
          <p:spPr>
            <a:xfrm>
              <a:off x="1884674" y="1570086"/>
              <a:ext cx="15291" cy="17048"/>
            </a:xfrm>
            <a:custGeom>
              <a:avLst/>
              <a:gdLst/>
              <a:ahLst/>
              <a:cxnLst/>
              <a:rect l="l" t="t" r="r" b="b"/>
              <a:pathLst>
                <a:path w="583" h="650" extrusionOk="0">
                  <a:moveTo>
                    <a:pt x="249" y="1"/>
                  </a:moveTo>
                  <a:cubicBezTo>
                    <a:pt x="126" y="1"/>
                    <a:pt x="1" y="115"/>
                    <a:pt x="62" y="269"/>
                  </a:cubicBezTo>
                  <a:lnTo>
                    <a:pt x="168" y="529"/>
                  </a:lnTo>
                  <a:cubicBezTo>
                    <a:pt x="197" y="601"/>
                    <a:pt x="269" y="649"/>
                    <a:pt x="351" y="649"/>
                  </a:cubicBezTo>
                  <a:cubicBezTo>
                    <a:pt x="486" y="649"/>
                    <a:pt x="582" y="509"/>
                    <a:pt x="529" y="384"/>
                  </a:cubicBezTo>
                  <a:lnTo>
                    <a:pt x="423" y="125"/>
                  </a:lnTo>
                  <a:cubicBezTo>
                    <a:pt x="389" y="38"/>
                    <a:pt x="319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8"/>
            <p:cNvSpPr/>
            <p:nvPr/>
          </p:nvSpPr>
          <p:spPr>
            <a:xfrm>
              <a:off x="1970858" y="1782109"/>
              <a:ext cx="14792" cy="16995"/>
            </a:xfrm>
            <a:custGeom>
              <a:avLst/>
              <a:gdLst/>
              <a:ahLst/>
              <a:cxnLst/>
              <a:rect l="l" t="t" r="r" b="b"/>
              <a:pathLst>
                <a:path w="564" h="648" extrusionOk="0">
                  <a:moveTo>
                    <a:pt x="219" y="0"/>
                  </a:moveTo>
                  <a:cubicBezTo>
                    <a:pt x="196" y="0"/>
                    <a:pt x="172" y="5"/>
                    <a:pt x="149" y="14"/>
                  </a:cubicBezTo>
                  <a:lnTo>
                    <a:pt x="145" y="14"/>
                  </a:lnTo>
                  <a:cubicBezTo>
                    <a:pt x="48" y="52"/>
                    <a:pt x="0" y="168"/>
                    <a:pt x="39" y="264"/>
                  </a:cubicBezTo>
                  <a:lnTo>
                    <a:pt x="145" y="524"/>
                  </a:lnTo>
                  <a:cubicBezTo>
                    <a:pt x="178" y="611"/>
                    <a:pt x="246" y="647"/>
                    <a:pt x="315" y="647"/>
                  </a:cubicBezTo>
                  <a:cubicBezTo>
                    <a:pt x="438" y="647"/>
                    <a:pt x="564" y="533"/>
                    <a:pt x="506" y="379"/>
                  </a:cubicBezTo>
                  <a:lnTo>
                    <a:pt x="400" y="119"/>
                  </a:lnTo>
                  <a:cubicBezTo>
                    <a:pt x="370" y="46"/>
                    <a:pt x="296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8"/>
            <p:cNvSpPr/>
            <p:nvPr/>
          </p:nvSpPr>
          <p:spPr>
            <a:xfrm>
              <a:off x="2030551" y="1635261"/>
              <a:ext cx="21375" cy="13061"/>
            </a:xfrm>
            <a:custGeom>
              <a:avLst/>
              <a:gdLst/>
              <a:ahLst/>
              <a:cxnLst/>
              <a:rect l="l" t="t" r="r" b="b"/>
              <a:pathLst>
                <a:path w="815" h="498" extrusionOk="0">
                  <a:moveTo>
                    <a:pt x="540" y="0"/>
                  </a:moveTo>
                  <a:cubicBezTo>
                    <a:pt x="516" y="0"/>
                    <a:pt x="489" y="5"/>
                    <a:pt x="462" y="17"/>
                  </a:cubicBezTo>
                  <a:lnTo>
                    <a:pt x="202" y="122"/>
                  </a:lnTo>
                  <a:cubicBezTo>
                    <a:pt x="0" y="204"/>
                    <a:pt x="58" y="498"/>
                    <a:pt x="275" y="498"/>
                  </a:cubicBezTo>
                  <a:cubicBezTo>
                    <a:pt x="299" y="498"/>
                    <a:pt x="323" y="493"/>
                    <a:pt x="347" y="483"/>
                  </a:cubicBezTo>
                  <a:lnTo>
                    <a:pt x="607" y="377"/>
                  </a:lnTo>
                  <a:cubicBezTo>
                    <a:pt x="815" y="292"/>
                    <a:pt x="726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8"/>
            <p:cNvSpPr/>
            <p:nvPr/>
          </p:nvSpPr>
          <p:spPr>
            <a:xfrm>
              <a:off x="1818371" y="1720815"/>
              <a:ext cx="21690" cy="13114"/>
            </a:xfrm>
            <a:custGeom>
              <a:avLst/>
              <a:gdLst/>
              <a:ahLst/>
              <a:cxnLst/>
              <a:rect l="l" t="t" r="r" b="b"/>
              <a:pathLst>
                <a:path w="827" h="500" extrusionOk="0">
                  <a:moveTo>
                    <a:pt x="551" y="1"/>
                  </a:moveTo>
                  <a:cubicBezTo>
                    <a:pt x="527" y="1"/>
                    <a:pt x="501" y="6"/>
                    <a:pt x="473" y="17"/>
                  </a:cubicBezTo>
                  <a:lnTo>
                    <a:pt x="213" y="123"/>
                  </a:lnTo>
                  <a:cubicBezTo>
                    <a:pt x="1" y="208"/>
                    <a:pt x="89" y="500"/>
                    <a:pt x="278" y="500"/>
                  </a:cubicBezTo>
                  <a:cubicBezTo>
                    <a:pt x="303" y="500"/>
                    <a:pt x="330" y="495"/>
                    <a:pt x="358" y="484"/>
                  </a:cubicBezTo>
                  <a:lnTo>
                    <a:pt x="618" y="378"/>
                  </a:lnTo>
                  <a:cubicBezTo>
                    <a:pt x="826" y="293"/>
                    <a:pt x="737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20" name="Google Shape;18120;p88"/>
          <p:cNvGrpSpPr/>
          <p:nvPr/>
        </p:nvGrpSpPr>
        <p:grpSpPr>
          <a:xfrm>
            <a:off x="3115872" y="1511808"/>
            <a:ext cx="316277" cy="345600"/>
            <a:chOff x="3115872" y="1511808"/>
            <a:chExt cx="316277" cy="345600"/>
          </a:xfrm>
        </p:grpSpPr>
        <p:sp>
          <p:nvSpPr>
            <p:cNvPr id="18121" name="Google Shape;18121;p88"/>
            <p:cNvSpPr/>
            <p:nvPr/>
          </p:nvSpPr>
          <p:spPr>
            <a:xfrm>
              <a:off x="3145509" y="1516791"/>
              <a:ext cx="281474" cy="281474"/>
            </a:xfrm>
            <a:custGeom>
              <a:avLst/>
              <a:gdLst/>
              <a:ahLst/>
              <a:cxnLst/>
              <a:rect l="l" t="t" r="r" b="b"/>
              <a:pathLst>
                <a:path w="10732" h="10732" extrusionOk="0">
                  <a:moveTo>
                    <a:pt x="5366" y="1"/>
                  </a:moveTo>
                  <a:cubicBezTo>
                    <a:pt x="2402" y="1"/>
                    <a:pt x="1" y="2402"/>
                    <a:pt x="1" y="5366"/>
                  </a:cubicBezTo>
                  <a:cubicBezTo>
                    <a:pt x="1" y="8330"/>
                    <a:pt x="2402" y="10731"/>
                    <a:pt x="5366" y="10731"/>
                  </a:cubicBezTo>
                  <a:cubicBezTo>
                    <a:pt x="8325" y="10731"/>
                    <a:pt x="10731" y="8330"/>
                    <a:pt x="10731" y="5366"/>
                  </a:cubicBezTo>
                  <a:cubicBezTo>
                    <a:pt x="10731" y="2402"/>
                    <a:pt x="8325" y="1"/>
                    <a:pt x="5366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8"/>
            <p:cNvSpPr/>
            <p:nvPr/>
          </p:nvSpPr>
          <p:spPr>
            <a:xfrm>
              <a:off x="3117629" y="1519834"/>
              <a:ext cx="267573" cy="278484"/>
            </a:xfrm>
            <a:custGeom>
              <a:avLst/>
              <a:gdLst/>
              <a:ahLst/>
              <a:cxnLst/>
              <a:rect l="l" t="t" r="r" b="b"/>
              <a:pathLst>
                <a:path w="10202" h="10618" extrusionOk="0">
                  <a:moveTo>
                    <a:pt x="5332" y="0"/>
                  </a:moveTo>
                  <a:cubicBezTo>
                    <a:pt x="1819" y="727"/>
                    <a:pt x="1" y="4634"/>
                    <a:pt x="1699" y="7791"/>
                  </a:cubicBezTo>
                  <a:cubicBezTo>
                    <a:pt x="2689" y="9634"/>
                    <a:pt x="4550" y="10618"/>
                    <a:pt x="6433" y="10618"/>
                  </a:cubicBezTo>
                  <a:cubicBezTo>
                    <a:pt x="7781" y="10618"/>
                    <a:pt x="9140" y="10114"/>
                    <a:pt x="10201" y="9061"/>
                  </a:cubicBezTo>
                  <a:lnTo>
                    <a:pt x="10201" y="9061"/>
                  </a:lnTo>
                  <a:cubicBezTo>
                    <a:pt x="9845" y="9133"/>
                    <a:pt x="9475" y="9172"/>
                    <a:pt x="9109" y="9172"/>
                  </a:cubicBezTo>
                  <a:cubicBezTo>
                    <a:pt x="6934" y="9172"/>
                    <a:pt x="4976" y="7858"/>
                    <a:pt x="4148" y="5851"/>
                  </a:cubicBezTo>
                  <a:cubicBezTo>
                    <a:pt x="3321" y="3840"/>
                    <a:pt x="3787" y="1531"/>
                    <a:pt x="533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8"/>
            <p:cNvSpPr/>
            <p:nvPr/>
          </p:nvSpPr>
          <p:spPr>
            <a:xfrm>
              <a:off x="3194239" y="1787380"/>
              <a:ext cx="184012" cy="65018"/>
            </a:xfrm>
            <a:custGeom>
              <a:avLst/>
              <a:gdLst/>
              <a:ahLst/>
              <a:cxnLst/>
              <a:rect l="l" t="t" r="r" b="b"/>
              <a:pathLst>
                <a:path w="7016" h="2479" extrusionOk="0">
                  <a:moveTo>
                    <a:pt x="2267" y="0"/>
                  </a:moveTo>
                  <a:lnTo>
                    <a:pt x="544" y="631"/>
                  </a:lnTo>
                  <a:cubicBezTo>
                    <a:pt x="217" y="751"/>
                    <a:pt x="0" y="1059"/>
                    <a:pt x="0" y="1405"/>
                  </a:cubicBezTo>
                  <a:lnTo>
                    <a:pt x="0" y="2478"/>
                  </a:lnTo>
                  <a:lnTo>
                    <a:pt x="7016" y="2478"/>
                  </a:lnTo>
                  <a:lnTo>
                    <a:pt x="7016" y="1405"/>
                  </a:lnTo>
                  <a:cubicBezTo>
                    <a:pt x="7016" y="1059"/>
                    <a:pt x="6799" y="746"/>
                    <a:pt x="6472" y="631"/>
                  </a:cubicBezTo>
                  <a:lnTo>
                    <a:pt x="4745" y="0"/>
                  </a:lnTo>
                  <a:lnTo>
                    <a:pt x="3508" y="414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8"/>
            <p:cNvSpPr/>
            <p:nvPr/>
          </p:nvSpPr>
          <p:spPr>
            <a:xfrm>
              <a:off x="3345677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1016" y="0"/>
                  </a:moveTo>
                  <a:lnTo>
                    <a:pt x="241" y="775"/>
                  </a:lnTo>
                  <a:cubicBezTo>
                    <a:pt x="87" y="929"/>
                    <a:pt x="0" y="1141"/>
                    <a:pt x="0" y="1357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563"/>
                  </a:lnTo>
                  <a:cubicBezTo>
                    <a:pt x="1237" y="356"/>
                    <a:pt x="1160" y="154"/>
                    <a:pt x="1016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8"/>
            <p:cNvSpPr/>
            <p:nvPr/>
          </p:nvSpPr>
          <p:spPr>
            <a:xfrm>
              <a:off x="3226657" y="1619656"/>
              <a:ext cx="119047" cy="86603"/>
            </a:xfrm>
            <a:custGeom>
              <a:avLst/>
              <a:gdLst/>
              <a:ahLst/>
              <a:cxnLst/>
              <a:rect l="l" t="t" r="r" b="b"/>
              <a:pathLst>
                <a:path w="4539" h="3302" extrusionOk="0">
                  <a:moveTo>
                    <a:pt x="1651" y="0"/>
                  </a:moveTo>
                  <a:cubicBezTo>
                    <a:pt x="737" y="0"/>
                    <a:pt x="1" y="741"/>
                    <a:pt x="1" y="1651"/>
                  </a:cubicBezTo>
                  <a:lnTo>
                    <a:pt x="1" y="2142"/>
                  </a:lnTo>
                  <a:cubicBezTo>
                    <a:pt x="1" y="2363"/>
                    <a:pt x="35" y="2584"/>
                    <a:pt x="107" y="2796"/>
                  </a:cubicBezTo>
                  <a:lnTo>
                    <a:pt x="174" y="3003"/>
                  </a:lnTo>
                  <a:cubicBezTo>
                    <a:pt x="193" y="3066"/>
                    <a:pt x="208" y="3128"/>
                    <a:pt x="208" y="3195"/>
                  </a:cubicBezTo>
                  <a:lnTo>
                    <a:pt x="208" y="3301"/>
                  </a:lnTo>
                  <a:lnTo>
                    <a:pt x="4336" y="3301"/>
                  </a:lnTo>
                  <a:lnTo>
                    <a:pt x="4336" y="3195"/>
                  </a:lnTo>
                  <a:cubicBezTo>
                    <a:pt x="4336" y="3128"/>
                    <a:pt x="4346" y="3066"/>
                    <a:pt x="4370" y="3003"/>
                  </a:cubicBezTo>
                  <a:lnTo>
                    <a:pt x="4437" y="2796"/>
                  </a:lnTo>
                  <a:cubicBezTo>
                    <a:pt x="4505" y="2584"/>
                    <a:pt x="4538" y="2363"/>
                    <a:pt x="4538" y="2142"/>
                  </a:cubicBezTo>
                  <a:lnTo>
                    <a:pt x="4538" y="414"/>
                  </a:lnTo>
                  <a:cubicBezTo>
                    <a:pt x="4538" y="183"/>
                    <a:pt x="4356" y="0"/>
                    <a:pt x="412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8"/>
            <p:cNvSpPr/>
            <p:nvPr/>
          </p:nvSpPr>
          <p:spPr>
            <a:xfrm>
              <a:off x="3253671" y="1619656"/>
              <a:ext cx="92163" cy="86603"/>
            </a:xfrm>
            <a:custGeom>
              <a:avLst/>
              <a:gdLst/>
              <a:ahLst/>
              <a:cxnLst/>
              <a:rect l="l" t="t" r="r" b="b"/>
              <a:pathLst>
                <a:path w="3514" h="3302" extrusionOk="0">
                  <a:moveTo>
                    <a:pt x="843" y="0"/>
                  </a:moveTo>
                  <a:cubicBezTo>
                    <a:pt x="376" y="0"/>
                    <a:pt x="1" y="376"/>
                    <a:pt x="1" y="838"/>
                  </a:cubicBezTo>
                  <a:cubicBezTo>
                    <a:pt x="1" y="1300"/>
                    <a:pt x="376" y="1675"/>
                    <a:pt x="843" y="1675"/>
                  </a:cubicBezTo>
                  <a:lnTo>
                    <a:pt x="958" y="1675"/>
                  </a:lnTo>
                  <a:lnTo>
                    <a:pt x="1011" y="3301"/>
                  </a:lnTo>
                  <a:lnTo>
                    <a:pt x="3306" y="3301"/>
                  </a:lnTo>
                  <a:lnTo>
                    <a:pt x="3306" y="3195"/>
                  </a:lnTo>
                  <a:cubicBezTo>
                    <a:pt x="3306" y="3128"/>
                    <a:pt x="3316" y="3061"/>
                    <a:pt x="3340" y="2998"/>
                  </a:cubicBezTo>
                  <a:lnTo>
                    <a:pt x="3407" y="2791"/>
                  </a:lnTo>
                  <a:cubicBezTo>
                    <a:pt x="3475" y="2584"/>
                    <a:pt x="3513" y="2363"/>
                    <a:pt x="3513" y="2142"/>
                  </a:cubicBezTo>
                  <a:lnTo>
                    <a:pt x="3513" y="414"/>
                  </a:lnTo>
                  <a:cubicBezTo>
                    <a:pt x="3513" y="183"/>
                    <a:pt x="3326" y="0"/>
                    <a:pt x="3099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8"/>
            <p:cNvSpPr/>
            <p:nvPr/>
          </p:nvSpPr>
          <p:spPr>
            <a:xfrm>
              <a:off x="3253671" y="1749508"/>
              <a:ext cx="65018" cy="48757"/>
            </a:xfrm>
            <a:custGeom>
              <a:avLst/>
              <a:gdLst/>
              <a:ahLst/>
              <a:cxnLst/>
              <a:rect l="l" t="t" r="r" b="b"/>
              <a:pathLst>
                <a:path w="2479" h="1859" extrusionOk="0">
                  <a:moveTo>
                    <a:pt x="1" y="1"/>
                  </a:moveTo>
                  <a:lnTo>
                    <a:pt x="1" y="1858"/>
                  </a:lnTo>
                  <a:lnTo>
                    <a:pt x="2479" y="1858"/>
                  </a:lnTo>
                  <a:lnTo>
                    <a:pt x="247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8"/>
            <p:cNvSpPr/>
            <p:nvPr/>
          </p:nvSpPr>
          <p:spPr>
            <a:xfrm>
              <a:off x="3253671" y="1749508"/>
              <a:ext cx="65018" cy="32548"/>
            </a:xfrm>
            <a:custGeom>
              <a:avLst/>
              <a:gdLst/>
              <a:ahLst/>
              <a:cxnLst/>
              <a:rect l="l" t="t" r="r" b="b"/>
              <a:pathLst>
                <a:path w="2479" h="1241" extrusionOk="0">
                  <a:moveTo>
                    <a:pt x="1" y="1"/>
                  </a:moveTo>
                  <a:lnTo>
                    <a:pt x="1" y="934"/>
                  </a:lnTo>
                  <a:cubicBezTo>
                    <a:pt x="388" y="1139"/>
                    <a:pt x="814" y="1241"/>
                    <a:pt x="1240" y="1241"/>
                  </a:cubicBezTo>
                  <a:cubicBezTo>
                    <a:pt x="1665" y="1241"/>
                    <a:pt x="2091" y="1139"/>
                    <a:pt x="2479" y="934"/>
                  </a:cubicBezTo>
                  <a:lnTo>
                    <a:pt x="247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8"/>
            <p:cNvSpPr/>
            <p:nvPr/>
          </p:nvSpPr>
          <p:spPr>
            <a:xfrm>
              <a:off x="3242813" y="1778384"/>
              <a:ext cx="43459" cy="38712"/>
            </a:xfrm>
            <a:custGeom>
              <a:avLst/>
              <a:gdLst/>
              <a:ahLst/>
              <a:cxnLst/>
              <a:rect l="l" t="t" r="r" b="b"/>
              <a:pathLst>
                <a:path w="1657" h="1476" extrusionOk="0">
                  <a:moveTo>
                    <a:pt x="370" y="1"/>
                  </a:moveTo>
                  <a:cubicBezTo>
                    <a:pt x="293" y="1"/>
                    <a:pt x="220" y="44"/>
                    <a:pt x="184" y="122"/>
                  </a:cubicBezTo>
                  <a:lnTo>
                    <a:pt x="1" y="497"/>
                  </a:lnTo>
                  <a:lnTo>
                    <a:pt x="684" y="1397"/>
                  </a:lnTo>
                  <a:cubicBezTo>
                    <a:pt x="726" y="1449"/>
                    <a:pt x="787" y="1476"/>
                    <a:pt x="849" y="1476"/>
                  </a:cubicBezTo>
                  <a:cubicBezTo>
                    <a:pt x="901" y="1476"/>
                    <a:pt x="955" y="1456"/>
                    <a:pt x="997" y="1416"/>
                  </a:cubicBezTo>
                  <a:lnTo>
                    <a:pt x="1656" y="757"/>
                  </a:lnTo>
                  <a:lnTo>
                    <a:pt x="477" y="30"/>
                  </a:lnTo>
                  <a:cubicBezTo>
                    <a:pt x="443" y="10"/>
                    <a:pt x="406" y="1"/>
                    <a:pt x="37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88"/>
            <p:cNvSpPr/>
            <p:nvPr/>
          </p:nvSpPr>
          <p:spPr>
            <a:xfrm>
              <a:off x="3286245" y="1778384"/>
              <a:ext cx="43302" cy="38712"/>
            </a:xfrm>
            <a:custGeom>
              <a:avLst/>
              <a:gdLst/>
              <a:ahLst/>
              <a:cxnLst/>
              <a:rect l="l" t="t" r="r" b="b"/>
              <a:pathLst>
                <a:path w="1651" h="1476" extrusionOk="0">
                  <a:moveTo>
                    <a:pt x="1282" y="1"/>
                  </a:moveTo>
                  <a:cubicBezTo>
                    <a:pt x="1245" y="1"/>
                    <a:pt x="1208" y="10"/>
                    <a:pt x="1174" y="30"/>
                  </a:cubicBezTo>
                  <a:lnTo>
                    <a:pt x="0" y="757"/>
                  </a:lnTo>
                  <a:lnTo>
                    <a:pt x="654" y="1416"/>
                  </a:lnTo>
                  <a:cubicBezTo>
                    <a:pt x="697" y="1456"/>
                    <a:pt x="750" y="1476"/>
                    <a:pt x="803" y="1476"/>
                  </a:cubicBezTo>
                  <a:cubicBezTo>
                    <a:pt x="865" y="1476"/>
                    <a:pt x="926" y="1449"/>
                    <a:pt x="967" y="1397"/>
                  </a:cubicBezTo>
                  <a:lnTo>
                    <a:pt x="1650" y="497"/>
                  </a:lnTo>
                  <a:lnTo>
                    <a:pt x="1468" y="122"/>
                  </a:lnTo>
                  <a:cubicBezTo>
                    <a:pt x="1432" y="44"/>
                    <a:pt x="1358" y="1"/>
                    <a:pt x="1282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88"/>
            <p:cNvSpPr/>
            <p:nvPr/>
          </p:nvSpPr>
          <p:spPr>
            <a:xfrm>
              <a:off x="3232086" y="1663534"/>
              <a:ext cx="108188" cy="102287"/>
            </a:xfrm>
            <a:custGeom>
              <a:avLst/>
              <a:gdLst/>
              <a:ahLst/>
              <a:cxnLst/>
              <a:rect l="l" t="t" r="r" b="b"/>
              <a:pathLst>
                <a:path w="4125" h="3900" extrusionOk="0">
                  <a:moveTo>
                    <a:pt x="1757" y="0"/>
                  </a:moveTo>
                  <a:cubicBezTo>
                    <a:pt x="1109" y="0"/>
                    <a:pt x="617" y="185"/>
                    <a:pt x="617" y="185"/>
                  </a:cubicBezTo>
                  <a:lnTo>
                    <a:pt x="617" y="882"/>
                  </a:lnTo>
                  <a:cubicBezTo>
                    <a:pt x="617" y="1089"/>
                    <a:pt x="516" y="1282"/>
                    <a:pt x="342" y="1397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971"/>
                    <a:pt x="925" y="3899"/>
                    <a:pt x="2065" y="3899"/>
                  </a:cubicBezTo>
                  <a:cubicBezTo>
                    <a:pt x="3201" y="3899"/>
                    <a:pt x="4124" y="2971"/>
                    <a:pt x="4124" y="1835"/>
                  </a:cubicBezTo>
                  <a:lnTo>
                    <a:pt x="4124" y="1628"/>
                  </a:lnTo>
                  <a:lnTo>
                    <a:pt x="3783" y="1402"/>
                  </a:lnTo>
                  <a:cubicBezTo>
                    <a:pt x="3610" y="1287"/>
                    <a:pt x="3504" y="1089"/>
                    <a:pt x="3504" y="882"/>
                  </a:cubicBezTo>
                  <a:lnTo>
                    <a:pt x="3504" y="599"/>
                  </a:lnTo>
                  <a:cubicBezTo>
                    <a:pt x="2944" y="128"/>
                    <a:pt x="2296" y="0"/>
                    <a:pt x="175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8"/>
            <p:cNvSpPr/>
            <p:nvPr/>
          </p:nvSpPr>
          <p:spPr>
            <a:xfrm>
              <a:off x="3194108" y="1809464"/>
              <a:ext cx="32575" cy="42934"/>
            </a:xfrm>
            <a:custGeom>
              <a:avLst/>
              <a:gdLst/>
              <a:ahLst/>
              <a:cxnLst/>
              <a:rect l="l" t="t" r="r" b="b"/>
              <a:pathLst>
                <a:path w="1242" h="1637" extrusionOk="0">
                  <a:moveTo>
                    <a:pt x="227" y="0"/>
                  </a:moveTo>
                  <a:cubicBezTo>
                    <a:pt x="82" y="154"/>
                    <a:pt x="0" y="356"/>
                    <a:pt x="0" y="563"/>
                  </a:cubicBezTo>
                  <a:lnTo>
                    <a:pt x="0" y="1636"/>
                  </a:lnTo>
                  <a:lnTo>
                    <a:pt x="1242" y="1636"/>
                  </a:lnTo>
                  <a:lnTo>
                    <a:pt x="1242" y="1357"/>
                  </a:lnTo>
                  <a:cubicBezTo>
                    <a:pt x="1242" y="1141"/>
                    <a:pt x="1155" y="929"/>
                    <a:pt x="1001" y="775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8"/>
            <p:cNvSpPr/>
            <p:nvPr/>
          </p:nvSpPr>
          <p:spPr>
            <a:xfrm>
              <a:off x="3232217" y="1663534"/>
              <a:ext cx="91901" cy="101789"/>
            </a:xfrm>
            <a:custGeom>
              <a:avLst/>
              <a:gdLst/>
              <a:ahLst/>
              <a:cxnLst/>
              <a:rect l="l" t="t" r="r" b="b"/>
              <a:pathLst>
                <a:path w="3504" h="3881" extrusionOk="0">
                  <a:moveTo>
                    <a:pt x="1755" y="0"/>
                  </a:moveTo>
                  <a:cubicBezTo>
                    <a:pt x="1108" y="0"/>
                    <a:pt x="617" y="185"/>
                    <a:pt x="617" y="185"/>
                  </a:cubicBezTo>
                  <a:lnTo>
                    <a:pt x="617" y="887"/>
                  </a:lnTo>
                  <a:cubicBezTo>
                    <a:pt x="617" y="1094"/>
                    <a:pt x="515" y="1287"/>
                    <a:pt x="342" y="1402"/>
                  </a:cubicBezTo>
                  <a:lnTo>
                    <a:pt x="1" y="1628"/>
                  </a:lnTo>
                  <a:lnTo>
                    <a:pt x="1" y="1835"/>
                  </a:lnTo>
                  <a:cubicBezTo>
                    <a:pt x="1" y="2875"/>
                    <a:pt x="780" y="3750"/>
                    <a:pt x="1815" y="3880"/>
                  </a:cubicBezTo>
                  <a:cubicBezTo>
                    <a:pt x="1444" y="3495"/>
                    <a:pt x="1237" y="2980"/>
                    <a:pt x="1237" y="2451"/>
                  </a:cubicBezTo>
                  <a:lnTo>
                    <a:pt x="1237" y="1089"/>
                  </a:lnTo>
                  <a:cubicBezTo>
                    <a:pt x="1237" y="882"/>
                    <a:pt x="1391" y="704"/>
                    <a:pt x="1598" y="680"/>
                  </a:cubicBezTo>
                  <a:cubicBezTo>
                    <a:pt x="1757" y="660"/>
                    <a:pt x="1960" y="643"/>
                    <a:pt x="2185" y="643"/>
                  </a:cubicBezTo>
                  <a:cubicBezTo>
                    <a:pt x="2592" y="643"/>
                    <a:pt x="3073" y="698"/>
                    <a:pt x="3504" y="887"/>
                  </a:cubicBezTo>
                  <a:lnTo>
                    <a:pt x="3504" y="599"/>
                  </a:lnTo>
                  <a:cubicBezTo>
                    <a:pt x="2941" y="128"/>
                    <a:pt x="2294" y="0"/>
                    <a:pt x="1755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8"/>
            <p:cNvSpPr/>
            <p:nvPr/>
          </p:nvSpPr>
          <p:spPr>
            <a:xfrm>
              <a:off x="3243206" y="1660597"/>
              <a:ext cx="88124" cy="29060"/>
            </a:xfrm>
            <a:custGeom>
              <a:avLst/>
              <a:gdLst/>
              <a:ahLst/>
              <a:cxnLst/>
              <a:rect l="l" t="t" r="r" b="b"/>
              <a:pathLst>
                <a:path w="3360" h="1108" extrusionOk="0">
                  <a:moveTo>
                    <a:pt x="1327" y="0"/>
                  </a:moveTo>
                  <a:cubicBezTo>
                    <a:pt x="931" y="0"/>
                    <a:pt x="574" y="41"/>
                    <a:pt x="342" y="75"/>
                  </a:cubicBezTo>
                  <a:cubicBezTo>
                    <a:pt x="145" y="104"/>
                    <a:pt x="0" y="273"/>
                    <a:pt x="0" y="470"/>
                  </a:cubicBezTo>
                  <a:lnTo>
                    <a:pt x="0" y="913"/>
                  </a:lnTo>
                  <a:cubicBezTo>
                    <a:pt x="0" y="1043"/>
                    <a:pt x="96" y="1108"/>
                    <a:pt x="193" y="1108"/>
                  </a:cubicBezTo>
                  <a:cubicBezTo>
                    <a:pt x="289" y="1108"/>
                    <a:pt x="385" y="1043"/>
                    <a:pt x="385" y="913"/>
                  </a:cubicBezTo>
                  <a:lnTo>
                    <a:pt x="390" y="470"/>
                  </a:lnTo>
                  <a:cubicBezTo>
                    <a:pt x="385" y="465"/>
                    <a:pt x="390" y="460"/>
                    <a:pt x="400" y="456"/>
                  </a:cubicBezTo>
                  <a:cubicBezTo>
                    <a:pt x="698" y="410"/>
                    <a:pt x="1000" y="388"/>
                    <a:pt x="1302" y="388"/>
                  </a:cubicBezTo>
                  <a:cubicBezTo>
                    <a:pt x="1418" y="388"/>
                    <a:pt x="1534" y="391"/>
                    <a:pt x="1651" y="398"/>
                  </a:cubicBezTo>
                  <a:cubicBezTo>
                    <a:pt x="2252" y="436"/>
                    <a:pt x="2690" y="590"/>
                    <a:pt x="2945" y="845"/>
                  </a:cubicBezTo>
                  <a:cubicBezTo>
                    <a:pt x="2988" y="888"/>
                    <a:pt x="3035" y="906"/>
                    <a:pt x="3080" y="906"/>
                  </a:cubicBezTo>
                  <a:cubicBezTo>
                    <a:pt x="3231" y="906"/>
                    <a:pt x="3360" y="711"/>
                    <a:pt x="3219" y="571"/>
                  </a:cubicBezTo>
                  <a:cubicBezTo>
                    <a:pt x="2761" y="116"/>
                    <a:pt x="199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8"/>
            <p:cNvSpPr/>
            <p:nvPr/>
          </p:nvSpPr>
          <p:spPr>
            <a:xfrm>
              <a:off x="3189073" y="1614594"/>
              <a:ext cx="194110" cy="242814"/>
            </a:xfrm>
            <a:custGeom>
              <a:avLst/>
              <a:gdLst/>
              <a:ahLst/>
              <a:cxnLst/>
              <a:rect l="l" t="t" r="r" b="b"/>
              <a:pathLst>
                <a:path w="7401" h="9258" extrusionOk="0">
                  <a:moveTo>
                    <a:pt x="5779" y="386"/>
                  </a:moveTo>
                  <a:lnTo>
                    <a:pt x="5779" y="2258"/>
                  </a:lnTo>
                  <a:cubicBezTo>
                    <a:pt x="5779" y="2537"/>
                    <a:pt x="5716" y="2816"/>
                    <a:pt x="5591" y="3066"/>
                  </a:cubicBezTo>
                  <a:cubicBezTo>
                    <a:pt x="5577" y="3090"/>
                    <a:pt x="5572" y="3119"/>
                    <a:pt x="5572" y="3153"/>
                  </a:cubicBezTo>
                  <a:lnTo>
                    <a:pt x="5572" y="3701"/>
                  </a:lnTo>
                  <a:cubicBezTo>
                    <a:pt x="5572" y="4736"/>
                    <a:pt x="4728" y="5568"/>
                    <a:pt x="3702" y="5568"/>
                  </a:cubicBezTo>
                  <a:cubicBezTo>
                    <a:pt x="3660" y="5568"/>
                    <a:pt x="3618" y="5566"/>
                    <a:pt x="3575" y="5563"/>
                  </a:cubicBezTo>
                  <a:cubicBezTo>
                    <a:pt x="2598" y="5506"/>
                    <a:pt x="1833" y="4654"/>
                    <a:pt x="1833" y="3629"/>
                  </a:cubicBezTo>
                  <a:lnTo>
                    <a:pt x="1833" y="3148"/>
                  </a:lnTo>
                  <a:cubicBezTo>
                    <a:pt x="1833" y="3119"/>
                    <a:pt x="1824" y="3090"/>
                    <a:pt x="1814" y="3066"/>
                  </a:cubicBezTo>
                  <a:cubicBezTo>
                    <a:pt x="1689" y="2811"/>
                    <a:pt x="1626" y="2537"/>
                    <a:pt x="1626" y="2253"/>
                  </a:cubicBezTo>
                  <a:lnTo>
                    <a:pt x="1626" y="1844"/>
                  </a:lnTo>
                  <a:cubicBezTo>
                    <a:pt x="1626" y="1035"/>
                    <a:pt x="2276" y="386"/>
                    <a:pt x="3084" y="386"/>
                  </a:cubicBezTo>
                  <a:close/>
                  <a:moveTo>
                    <a:pt x="2656" y="5693"/>
                  </a:moveTo>
                  <a:cubicBezTo>
                    <a:pt x="2935" y="5842"/>
                    <a:pt x="3238" y="5929"/>
                    <a:pt x="3551" y="5953"/>
                  </a:cubicBezTo>
                  <a:cubicBezTo>
                    <a:pt x="3604" y="5958"/>
                    <a:pt x="3652" y="5958"/>
                    <a:pt x="3705" y="5958"/>
                  </a:cubicBezTo>
                  <a:cubicBezTo>
                    <a:pt x="4066" y="5958"/>
                    <a:pt x="4427" y="5871"/>
                    <a:pt x="4749" y="5703"/>
                  </a:cubicBezTo>
                  <a:lnTo>
                    <a:pt x="4749" y="6054"/>
                  </a:lnTo>
                  <a:lnTo>
                    <a:pt x="3705" y="6766"/>
                  </a:lnTo>
                  <a:lnTo>
                    <a:pt x="2656" y="6054"/>
                  </a:lnTo>
                  <a:lnTo>
                    <a:pt x="2656" y="5693"/>
                  </a:lnTo>
                  <a:close/>
                  <a:moveTo>
                    <a:pt x="2488" y="6405"/>
                  </a:moveTo>
                  <a:lnTo>
                    <a:pt x="3402" y="7031"/>
                  </a:lnTo>
                  <a:lnTo>
                    <a:pt x="2916" y="7512"/>
                  </a:lnTo>
                  <a:cubicBezTo>
                    <a:pt x="2916" y="7517"/>
                    <a:pt x="2911" y="7517"/>
                    <a:pt x="2906" y="7517"/>
                  </a:cubicBezTo>
                  <a:cubicBezTo>
                    <a:pt x="2901" y="7517"/>
                    <a:pt x="2901" y="7512"/>
                    <a:pt x="2897" y="7512"/>
                  </a:cubicBezTo>
                  <a:lnTo>
                    <a:pt x="2295" y="6607"/>
                  </a:lnTo>
                  <a:lnTo>
                    <a:pt x="2488" y="6405"/>
                  </a:lnTo>
                  <a:close/>
                  <a:moveTo>
                    <a:pt x="4913" y="6405"/>
                  </a:moveTo>
                  <a:lnTo>
                    <a:pt x="5110" y="6607"/>
                  </a:lnTo>
                  <a:lnTo>
                    <a:pt x="4509" y="7512"/>
                  </a:lnTo>
                  <a:cubicBezTo>
                    <a:pt x="4504" y="7517"/>
                    <a:pt x="4499" y="7517"/>
                    <a:pt x="4499" y="7522"/>
                  </a:cubicBezTo>
                  <a:cubicBezTo>
                    <a:pt x="4494" y="7522"/>
                    <a:pt x="4489" y="7517"/>
                    <a:pt x="4485" y="7517"/>
                  </a:cubicBezTo>
                  <a:lnTo>
                    <a:pt x="4003" y="7036"/>
                  </a:lnTo>
                  <a:lnTo>
                    <a:pt x="4913" y="6405"/>
                  </a:lnTo>
                  <a:close/>
                  <a:moveTo>
                    <a:pt x="3084" y="1"/>
                  </a:moveTo>
                  <a:cubicBezTo>
                    <a:pt x="2069" y="1"/>
                    <a:pt x="1241" y="824"/>
                    <a:pt x="1241" y="1844"/>
                  </a:cubicBezTo>
                  <a:lnTo>
                    <a:pt x="1241" y="2258"/>
                  </a:lnTo>
                  <a:cubicBezTo>
                    <a:pt x="1241" y="2580"/>
                    <a:pt x="1314" y="2898"/>
                    <a:pt x="1448" y="3196"/>
                  </a:cubicBezTo>
                  <a:lnTo>
                    <a:pt x="1448" y="3629"/>
                  </a:lnTo>
                  <a:cubicBezTo>
                    <a:pt x="1444" y="4322"/>
                    <a:pt x="1747" y="4981"/>
                    <a:pt x="2271" y="5429"/>
                  </a:cubicBezTo>
                  <a:lnTo>
                    <a:pt x="2271" y="6078"/>
                  </a:lnTo>
                  <a:lnTo>
                    <a:pt x="1910" y="6454"/>
                  </a:lnTo>
                  <a:cubicBezTo>
                    <a:pt x="1877" y="6497"/>
                    <a:pt x="1857" y="6550"/>
                    <a:pt x="1862" y="6603"/>
                  </a:cubicBezTo>
                  <a:lnTo>
                    <a:pt x="674" y="7036"/>
                  </a:lnTo>
                  <a:cubicBezTo>
                    <a:pt x="269" y="7180"/>
                    <a:pt x="5" y="7565"/>
                    <a:pt x="0" y="7993"/>
                  </a:cubicBezTo>
                  <a:lnTo>
                    <a:pt x="0" y="9066"/>
                  </a:lnTo>
                  <a:cubicBezTo>
                    <a:pt x="0" y="9194"/>
                    <a:pt x="97" y="9258"/>
                    <a:pt x="195" y="9258"/>
                  </a:cubicBezTo>
                  <a:cubicBezTo>
                    <a:pt x="292" y="9258"/>
                    <a:pt x="390" y="9194"/>
                    <a:pt x="390" y="9066"/>
                  </a:cubicBezTo>
                  <a:lnTo>
                    <a:pt x="390" y="7993"/>
                  </a:lnTo>
                  <a:cubicBezTo>
                    <a:pt x="390" y="7729"/>
                    <a:pt x="553" y="7488"/>
                    <a:pt x="804" y="7401"/>
                  </a:cubicBezTo>
                  <a:lnTo>
                    <a:pt x="2055" y="6944"/>
                  </a:lnTo>
                  <a:lnTo>
                    <a:pt x="2579" y="7724"/>
                  </a:lnTo>
                  <a:cubicBezTo>
                    <a:pt x="2642" y="7825"/>
                    <a:pt x="2752" y="7887"/>
                    <a:pt x="2868" y="7902"/>
                  </a:cubicBezTo>
                  <a:lnTo>
                    <a:pt x="2911" y="7902"/>
                  </a:lnTo>
                  <a:cubicBezTo>
                    <a:pt x="3017" y="7902"/>
                    <a:pt x="3118" y="7859"/>
                    <a:pt x="3190" y="7786"/>
                  </a:cubicBezTo>
                  <a:lnTo>
                    <a:pt x="3508" y="7469"/>
                  </a:lnTo>
                  <a:lnTo>
                    <a:pt x="3508" y="9066"/>
                  </a:lnTo>
                  <a:cubicBezTo>
                    <a:pt x="3508" y="9194"/>
                    <a:pt x="3605" y="9258"/>
                    <a:pt x="3703" y="9258"/>
                  </a:cubicBezTo>
                  <a:cubicBezTo>
                    <a:pt x="3800" y="9258"/>
                    <a:pt x="3898" y="9194"/>
                    <a:pt x="3898" y="9066"/>
                  </a:cubicBezTo>
                  <a:lnTo>
                    <a:pt x="3898" y="7469"/>
                  </a:lnTo>
                  <a:lnTo>
                    <a:pt x="4215" y="7786"/>
                  </a:lnTo>
                  <a:cubicBezTo>
                    <a:pt x="4292" y="7865"/>
                    <a:pt x="4394" y="7904"/>
                    <a:pt x="4495" y="7904"/>
                  </a:cubicBezTo>
                  <a:cubicBezTo>
                    <a:pt x="4622" y="7904"/>
                    <a:pt x="4749" y="7844"/>
                    <a:pt x="4826" y="7729"/>
                  </a:cubicBezTo>
                  <a:lnTo>
                    <a:pt x="5351" y="6944"/>
                  </a:lnTo>
                  <a:lnTo>
                    <a:pt x="6602" y="7401"/>
                  </a:lnTo>
                  <a:cubicBezTo>
                    <a:pt x="6847" y="7493"/>
                    <a:pt x="7016" y="7729"/>
                    <a:pt x="7016" y="7993"/>
                  </a:cubicBezTo>
                  <a:lnTo>
                    <a:pt x="7016" y="9066"/>
                  </a:lnTo>
                  <a:cubicBezTo>
                    <a:pt x="7016" y="9194"/>
                    <a:pt x="7112" y="9258"/>
                    <a:pt x="7208" y="9258"/>
                  </a:cubicBezTo>
                  <a:cubicBezTo>
                    <a:pt x="7304" y="9258"/>
                    <a:pt x="7400" y="9194"/>
                    <a:pt x="7400" y="9066"/>
                  </a:cubicBezTo>
                  <a:lnTo>
                    <a:pt x="7400" y="7993"/>
                  </a:lnTo>
                  <a:cubicBezTo>
                    <a:pt x="7400" y="7565"/>
                    <a:pt x="7131" y="7185"/>
                    <a:pt x="6732" y="7036"/>
                  </a:cubicBezTo>
                  <a:lnTo>
                    <a:pt x="5543" y="6603"/>
                  </a:lnTo>
                  <a:cubicBezTo>
                    <a:pt x="5548" y="6550"/>
                    <a:pt x="5529" y="6497"/>
                    <a:pt x="5490" y="6458"/>
                  </a:cubicBezTo>
                  <a:lnTo>
                    <a:pt x="5129" y="6078"/>
                  </a:lnTo>
                  <a:lnTo>
                    <a:pt x="5129" y="5443"/>
                  </a:lnTo>
                  <a:cubicBezTo>
                    <a:pt x="5168" y="5409"/>
                    <a:pt x="5206" y="5380"/>
                    <a:pt x="5245" y="5347"/>
                  </a:cubicBezTo>
                  <a:cubicBezTo>
                    <a:pt x="5697" y="4919"/>
                    <a:pt x="5957" y="4322"/>
                    <a:pt x="5962" y="3701"/>
                  </a:cubicBezTo>
                  <a:lnTo>
                    <a:pt x="5962" y="3191"/>
                  </a:lnTo>
                  <a:cubicBezTo>
                    <a:pt x="6096" y="2898"/>
                    <a:pt x="6164" y="2580"/>
                    <a:pt x="6164" y="2253"/>
                  </a:cubicBezTo>
                  <a:lnTo>
                    <a:pt x="6164" y="193"/>
                  </a:lnTo>
                  <a:cubicBezTo>
                    <a:pt x="6164" y="88"/>
                    <a:pt x="6077" y="1"/>
                    <a:pt x="5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8"/>
            <p:cNvSpPr/>
            <p:nvPr/>
          </p:nvSpPr>
          <p:spPr>
            <a:xfrm>
              <a:off x="3221621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7" y="1"/>
                    <a:pt x="0" y="88"/>
                    <a:pt x="0" y="193"/>
                  </a:cubicBezTo>
                  <a:lnTo>
                    <a:pt x="0" y="607"/>
                  </a:lnTo>
                  <a:cubicBezTo>
                    <a:pt x="0" y="735"/>
                    <a:pt x="97" y="799"/>
                    <a:pt x="193" y="799"/>
                  </a:cubicBezTo>
                  <a:cubicBezTo>
                    <a:pt x="289" y="799"/>
                    <a:pt x="385" y="735"/>
                    <a:pt x="385" y="607"/>
                  </a:cubicBezTo>
                  <a:lnTo>
                    <a:pt x="385" y="193"/>
                  </a:lnTo>
                  <a:cubicBezTo>
                    <a:pt x="385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8"/>
            <p:cNvSpPr/>
            <p:nvPr/>
          </p:nvSpPr>
          <p:spPr>
            <a:xfrm>
              <a:off x="3340615" y="1836452"/>
              <a:ext cx="10124" cy="20956"/>
            </a:xfrm>
            <a:custGeom>
              <a:avLst/>
              <a:gdLst/>
              <a:ahLst/>
              <a:cxnLst/>
              <a:rect l="l" t="t" r="r" b="b"/>
              <a:pathLst>
                <a:path w="386" h="799" extrusionOk="0">
                  <a:moveTo>
                    <a:pt x="193" y="1"/>
                  </a:moveTo>
                  <a:cubicBezTo>
                    <a:pt x="88" y="1"/>
                    <a:pt x="1" y="88"/>
                    <a:pt x="1" y="193"/>
                  </a:cubicBezTo>
                  <a:lnTo>
                    <a:pt x="1" y="607"/>
                  </a:lnTo>
                  <a:cubicBezTo>
                    <a:pt x="1" y="735"/>
                    <a:pt x="97" y="799"/>
                    <a:pt x="193" y="799"/>
                  </a:cubicBezTo>
                  <a:cubicBezTo>
                    <a:pt x="290" y="799"/>
                    <a:pt x="386" y="735"/>
                    <a:pt x="386" y="607"/>
                  </a:cubicBezTo>
                  <a:lnTo>
                    <a:pt x="386" y="193"/>
                  </a:lnTo>
                  <a:cubicBezTo>
                    <a:pt x="386" y="88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8"/>
            <p:cNvSpPr/>
            <p:nvPr/>
          </p:nvSpPr>
          <p:spPr>
            <a:xfrm>
              <a:off x="3115872" y="1511808"/>
              <a:ext cx="316277" cy="275756"/>
            </a:xfrm>
            <a:custGeom>
              <a:avLst/>
              <a:gdLst/>
              <a:ahLst/>
              <a:cxnLst/>
              <a:rect l="l" t="t" r="r" b="b"/>
              <a:pathLst>
                <a:path w="12059" h="10514" extrusionOk="0">
                  <a:moveTo>
                    <a:pt x="4663" y="720"/>
                  </a:moveTo>
                  <a:cubicBezTo>
                    <a:pt x="4350" y="994"/>
                    <a:pt x="4076" y="1307"/>
                    <a:pt x="3854" y="1658"/>
                  </a:cubicBezTo>
                  <a:cubicBezTo>
                    <a:pt x="3681" y="1918"/>
                    <a:pt x="3537" y="2193"/>
                    <a:pt x="3412" y="2476"/>
                  </a:cubicBezTo>
                  <a:lnTo>
                    <a:pt x="2344" y="2476"/>
                  </a:lnTo>
                  <a:cubicBezTo>
                    <a:pt x="2935" y="1683"/>
                    <a:pt x="3739" y="1071"/>
                    <a:pt x="4663" y="720"/>
                  </a:cubicBezTo>
                  <a:close/>
                  <a:moveTo>
                    <a:pt x="6299" y="398"/>
                  </a:moveTo>
                  <a:lnTo>
                    <a:pt x="6299" y="2476"/>
                  </a:lnTo>
                  <a:lnTo>
                    <a:pt x="3835" y="2476"/>
                  </a:lnTo>
                  <a:cubicBezTo>
                    <a:pt x="4403" y="1283"/>
                    <a:pt x="5293" y="484"/>
                    <a:pt x="6299" y="398"/>
                  </a:cubicBezTo>
                  <a:close/>
                  <a:moveTo>
                    <a:pt x="6689" y="393"/>
                  </a:moveTo>
                  <a:cubicBezTo>
                    <a:pt x="7699" y="484"/>
                    <a:pt x="8584" y="1283"/>
                    <a:pt x="9152" y="2476"/>
                  </a:cubicBezTo>
                  <a:lnTo>
                    <a:pt x="6689" y="2476"/>
                  </a:lnTo>
                  <a:lnTo>
                    <a:pt x="6689" y="393"/>
                  </a:lnTo>
                  <a:close/>
                  <a:moveTo>
                    <a:pt x="8329" y="720"/>
                  </a:moveTo>
                  <a:lnTo>
                    <a:pt x="8329" y="720"/>
                  </a:lnTo>
                  <a:cubicBezTo>
                    <a:pt x="9253" y="1071"/>
                    <a:pt x="10057" y="1683"/>
                    <a:pt x="10644" y="2476"/>
                  </a:cubicBezTo>
                  <a:lnTo>
                    <a:pt x="9580" y="2476"/>
                  </a:lnTo>
                  <a:cubicBezTo>
                    <a:pt x="9455" y="2193"/>
                    <a:pt x="9306" y="1918"/>
                    <a:pt x="9138" y="1658"/>
                  </a:cubicBezTo>
                  <a:cubicBezTo>
                    <a:pt x="8912" y="1307"/>
                    <a:pt x="8642" y="994"/>
                    <a:pt x="8329" y="720"/>
                  </a:cubicBezTo>
                  <a:close/>
                  <a:moveTo>
                    <a:pt x="3253" y="2861"/>
                  </a:moveTo>
                  <a:cubicBezTo>
                    <a:pt x="2964" y="3665"/>
                    <a:pt x="2810" y="4512"/>
                    <a:pt x="2796" y="5363"/>
                  </a:cubicBezTo>
                  <a:lnTo>
                    <a:pt x="1328" y="5363"/>
                  </a:lnTo>
                  <a:cubicBezTo>
                    <a:pt x="1357" y="4478"/>
                    <a:pt x="1617" y="3617"/>
                    <a:pt x="2084" y="2861"/>
                  </a:cubicBezTo>
                  <a:close/>
                  <a:moveTo>
                    <a:pt x="10908" y="2861"/>
                  </a:moveTo>
                  <a:cubicBezTo>
                    <a:pt x="11370" y="3617"/>
                    <a:pt x="11630" y="4478"/>
                    <a:pt x="11664" y="5363"/>
                  </a:cubicBezTo>
                  <a:lnTo>
                    <a:pt x="10191" y="5363"/>
                  </a:lnTo>
                  <a:cubicBezTo>
                    <a:pt x="10177" y="4512"/>
                    <a:pt x="10023" y="3665"/>
                    <a:pt x="9734" y="2861"/>
                  </a:cubicBezTo>
                  <a:close/>
                  <a:moveTo>
                    <a:pt x="2796" y="5748"/>
                  </a:moveTo>
                  <a:cubicBezTo>
                    <a:pt x="2810" y="6542"/>
                    <a:pt x="2945" y="7331"/>
                    <a:pt x="3195" y="8087"/>
                  </a:cubicBezTo>
                  <a:cubicBezTo>
                    <a:pt x="3214" y="8145"/>
                    <a:pt x="3234" y="8198"/>
                    <a:pt x="3258" y="8251"/>
                  </a:cubicBezTo>
                  <a:lnTo>
                    <a:pt x="2079" y="8251"/>
                  </a:lnTo>
                  <a:cubicBezTo>
                    <a:pt x="1617" y="7495"/>
                    <a:pt x="1357" y="6634"/>
                    <a:pt x="1328" y="5748"/>
                  </a:cubicBezTo>
                  <a:close/>
                  <a:moveTo>
                    <a:pt x="11664" y="5753"/>
                  </a:moveTo>
                  <a:cubicBezTo>
                    <a:pt x="11630" y="6605"/>
                    <a:pt x="11390" y="7442"/>
                    <a:pt x="10952" y="8178"/>
                  </a:cubicBezTo>
                  <a:lnTo>
                    <a:pt x="10952" y="8183"/>
                  </a:lnTo>
                  <a:cubicBezTo>
                    <a:pt x="10937" y="8207"/>
                    <a:pt x="10923" y="8231"/>
                    <a:pt x="10908" y="8255"/>
                  </a:cubicBezTo>
                  <a:lnTo>
                    <a:pt x="9734" y="8255"/>
                  </a:lnTo>
                  <a:cubicBezTo>
                    <a:pt x="9754" y="8198"/>
                    <a:pt x="9773" y="8145"/>
                    <a:pt x="9792" y="8087"/>
                  </a:cubicBezTo>
                  <a:cubicBezTo>
                    <a:pt x="10047" y="7336"/>
                    <a:pt x="10182" y="6547"/>
                    <a:pt x="10196" y="5753"/>
                  </a:cubicBezTo>
                  <a:close/>
                  <a:moveTo>
                    <a:pt x="6504" y="0"/>
                  </a:moveTo>
                  <a:cubicBezTo>
                    <a:pt x="4804" y="0"/>
                    <a:pt x="3115" y="773"/>
                    <a:pt x="2016" y="2274"/>
                  </a:cubicBezTo>
                  <a:cubicBezTo>
                    <a:pt x="0" y="5022"/>
                    <a:pt x="910" y="8915"/>
                    <a:pt x="3931" y="10488"/>
                  </a:cubicBezTo>
                  <a:cubicBezTo>
                    <a:pt x="3964" y="10506"/>
                    <a:pt x="3996" y="10513"/>
                    <a:pt x="4026" y="10513"/>
                  </a:cubicBezTo>
                  <a:cubicBezTo>
                    <a:pt x="4201" y="10513"/>
                    <a:pt x="4303" y="10249"/>
                    <a:pt x="4109" y="10146"/>
                  </a:cubicBezTo>
                  <a:cubicBezTo>
                    <a:pt x="3412" y="9785"/>
                    <a:pt x="2805" y="9271"/>
                    <a:pt x="2339" y="8640"/>
                  </a:cubicBezTo>
                  <a:lnTo>
                    <a:pt x="3412" y="8640"/>
                  </a:lnTo>
                  <a:cubicBezTo>
                    <a:pt x="3628" y="9141"/>
                    <a:pt x="3922" y="9607"/>
                    <a:pt x="4283" y="10021"/>
                  </a:cubicBezTo>
                  <a:cubicBezTo>
                    <a:pt x="4324" y="10069"/>
                    <a:pt x="4374" y="10089"/>
                    <a:pt x="4421" y="10089"/>
                  </a:cubicBezTo>
                  <a:cubicBezTo>
                    <a:pt x="4566" y="10089"/>
                    <a:pt x="4698" y="9906"/>
                    <a:pt x="4571" y="9761"/>
                  </a:cubicBezTo>
                  <a:cubicBezTo>
                    <a:pt x="4273" y="9425"/>
                    <a:pt x="4028" y="9044"/>
                    <a:pt x="3835" y="8640"/>
                  </a:cubicBezTo>
                  <a:cubicBezTo>
                    <a:pt x="4076" y="8607"/>
                    <a:pt x="4052" y="8255"/>
                    <a:pt x="3811" y="8255"/>
                  </a:cubicBezTo>
                  <a:lnTo>
                    <a:pt x="3672" y="8255"/>
                  </a:lnTo>
                  <a:cubicBezTo>
                    <a:pt x="3364" y="7457"/>
                    <a:pt x="3200" y="6610"/>
                    <a:pt x="3181" y="5753"/>
                  </a:cubicBezTo>
                  <a:lnTo>
                    <a:pt x="3397" y="5753"/>
                  </a:lnTo>
                  <a:cubicBezTo>
                    <a:pt x="3657" y="5753"/>
                    <a:pt x="3657" y="5363"/>
                    <a:pt x="3397" y="5363"/>
                  </a:cubicBezTo>
                  <a:lnTo>
                    <a:pt x="3181" y="5363"/>
                  </a:lnTo>
                  <a:cubicBezTo>
                    <a:pt x="3195" y="4507"/>
                    <a:pt x="3359" y="3660"/>
                    <a:pt x="3667" y="2861"/>
                  </a:cubicBezTo>
                  <a:lnTo>
                    <a:pt x="6299" y="2861"/>
                  </a:lnTo>
                  <a:lnTo>
                    <a:pt x="6299" y="3290"/>
                  </a:lnTo>
                  <a:cubicBezTo>
                    <a:pt x="6299" y="3417"/>
                    <a:pt x="6396" y="3481"/>
                    <a:pt x="6494" y="3481"/>
                  </a:cubicBezTo>
                  <a:cubicBezTo>
                    <a:pt x="6591" y="3481"/>
                    <a:pt x="6689" y="3417"/>
                    <a:pt x="6689" y="3290"/>
                  </a:cubicBezTo>
                  <a:lnTo>
                    <a:pt x="6689" y="2861"/>
                  </a:lnTo>
                  <a:lnTo>
                    <a:pt x="9321" y="2861"/>
                  </a:lnTo>
                  <a:cubicBezTo>
                    <a:pt x="9628" y="3660"/>
                    <a:pt x="9792" y="4507"/>
                    <a:pt x="9807" y="5363"/>
                  </a:cubicBezTo>
                  <a:lnTo>
                    <a:pt x="9590" y="5363"/>
                  </a:lnTo>
                  <a:cubicBezTo>
                    <a:pt x="9330" y="5363"/>
                    <a:pt x="9330" y="5748"/>
                    <a:pt x="9590" y="5748"/>
                  </a:cubicBezTo>
                  <a:lnTo>
                    <a:pt x="9807" y="5748"/>
                  </a:lnTo>
                  <a:cubicBezTo>
                    <a:pt x="9792" y="6605"/>
                    <a:pt x="9624" y="7452"/>
                    <a:pt x="9321" y="8251"/>
                  </a:cubicBezTo>
                  <a:lnTo>
                    <a:pt x="9176" y="8251"/>
                  </a:lnTo>
                  <a:cubicBezTo>
                    <a:pt x="8936" y="8255"/>
                    <a:pt x="8916" y="8602"/>
                    <a:pt x="9152" y="8635"/>
                  </a:cubicBezTo>
                  <a:cubicBezTo>
                    <a:pt x="8964" y="9044"/>
                    <a:pt x="8714" y="9425"/>
                    <a:pt x="8421" y="9761"/>
                  </a:cubicBezTo>
                  <a:cubicBezTo>
                    <a:pt x="8290" y="9906"/>
                    <a:pt x="8422" y="10087"/>
                    <a:pt x="8569" y="10087"/>
                  </a:cubicBezTo>
                  <a:cubicBezTo>
                    <a:pt x="8617" y="10087"/>
                    <a:pt x="8667" y="10068"/>
                    <a:pt x="8709" y="10021"/>
                  </a:cubicBezTo>
                  <a:cubicBezTo>
                    <a:pt x="9066" y="9607"/>
                    <a:pt x="9359" y="9141"/>
                    <a:pt x="9576" y="8640"/>
                  </a:cubicBezTo>
                  <a:lnTo>
                    <a:pt x="10649" y="8640"/>
                  </a:lnTo>
                  <a:cubicBezTo>
                    <a:pt x="10225" y="9208"/>
                    <a:pt x="9691" y="9684"/>
                    <a:pt x="9080" y="10040"/>
                  </a:cubicBezTo>
                  <a:cubicBezTo>
                    <a:pt x="8893" y="10146"/>
                    <a:pt x="9001" y="10402"/>
                    <a:pt x="9172" y="10402"/>
                  </a:cubicBezTo>
                  <a:cubicBezTo>
                    <a:pt x="9204" y="10402"/>
                    <a:pt x="9238" y="10393"/>
                    <a:pt x="9272" y="10373"/>
                  </a:cubicBezTo>
                  <a:cubicBezTo>
                    <a:pt x="10990" y="9381"/>
                    <a:pt x="12054" y="7548"/>
                    <a:pt x="12054" y="5561"/>
                  </a:cubicBezTo>
                  <a:cubicBezTo>
                    <a:pt x="12058" y="4084"/>
                    <a:pt x="11471" y="2669"/>
                    <a:pt x="10427" y="1625"/>
                  </a:cubicBezTo>
                  <a:cubicBezTo>
                    <a:pt x="9334" y="533"/>
                    <a:pt x="7915" y="0"/>
                    <a:pt x="6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9" name="Google Shape;18139;p88"/>
          <p:cNvGrpSpPr/>
          <p:nvPr/>
        </p:nvGrpSpPr>
        <p:grpSpPr>
          <a:xfrm>
            <a:off x="3561975" y="1511782"/>
            <a:ext cx="349088" cy="345652"/>
            <a:chOff x="3561975" y="1511782"/>
            <a:chExt cx="349088" cy="345652"/>
          </a:xfrm>
        </p:grpSpPr>
        <p:sp>
          <p:nvSpPr>
            <p:cNvPr id="18140" name="Google Shape;18140;p88"/>
            <p:cNvSpPr/>
            <p:nvPr/>
          </p:nvSpPr>
          <p:spPr>
            <a:xfrm>
              <a:off x="3628488" y="1576485"/>
              <a:ext cx="216088" cy="216220"/>
            </a:xfrm>
            <a:custGeom>
              <a:avLst/>
              <a:gdLst/>
              <a:ahLst/>
              <a:cxnLst/>
              <a:rect l="l" t="t" r="r" b="b"/>
              <a:pathLst>
                <a:path w="8239" h="8244" extrusionOk="0">
                  <a:moveTo>
                    <a:pt x="4119" y="1"/>
                  </a:moveTo>
                  <a:cubicBezTo>
                    <a:pt x="1843" y="1"/>
                    <a:pt x="0" y="1849"/>
                    <a:pt x="0" y="4120"/>
                  </a:cubicBezTo>
                  <a:cubicBezTo>
                    <a:pt x="0" y="6396"/>
                    <a:pt x="1843" y="8243"/>
                    <a:pt x="4119" y="8243"/>
                  </a:cubicBezTo>
                  <a:cubicBezTo>
                    <a:pt x="6395" y="8243"/>
                    <a:pt x="8238" y="6396"/>
                    <a:pt x="8238" y="4120"/>
                  </a:cubicBezTo>
                  <a:cubicBezTo>
                    <a:pt x="8238" y="1849"/>
                    <a:pt x="6395" y="1"/>
                    <a:pt x="4119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8"/>
            <p:cNvSpPr/>
            <p:nvPr/>
          </p:nvSpPr>
          <p:spPr>
            <a:xfrm>
              <a:off x="3671659" y="1652204"/>
              <a:ext cx="129747" cy="129643"/>
            </a:xfrm>
            <a:custGeom>
              <a:avLst/>
              <a:gdLst/>
              <a:ahLst/>
              <a:cxnLst/>
              <a:rect l="l" t="t" r="r" b="b"/>
              <a:pathLst>
                <a:path w="4947" h="4943" extrusionOk="0">
                  <a:moveTo>
                    <a:pt x="2473" y="1"/>
                  </a:moveTo>
                  <a:cubicBezTo>
                    <a:pt x="1107" y="1"/>
                    <a:pt x="0" y="1108"/>
                    <a:pt x="0" y="2469"/>
                  </a:cubicBezTo>
                  <a:cubicBezTo>
                    <a:pt x="0" y="3836"/>
                    <a:pt x="1107" y="4943"/>
                    <a:pt x="2473" y="4943"/>
                  </a:cubicBezTo>
                  <a:cubicBezTo>
                    <a:pt x="3840" y="4943"/>
                    <a:pt x="4947" y="3836"/>
                    <a:pt x="4947" y="2469"/>
                  </a:cubicBezTo>
                  <a:cubicBezTo>
                    <a:pt x="4947" y="1108"/>
                    <a:pt x="3840" y="1"/>
                    <a:pt x="24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8"/>
            <p:cNvSpPr/>
            <p:nvPr/>
          </p:nvSpPr>
          <p:spPr>
            <a:xfrm>
              <a:off x="3704076" y="1727818"/>
              <a:ext cx="64887" cy="102628"/>
            </a:xfrm>
            <a:custGeom>
              <a:avLst/>
              <a:gdLst/>
              <a:ahLst/>
              <a:cxnLst/>
              <a:rect l="l" t="t" r="r" b="b"/>
              <a:pathLst>
                <a:path w="2474" h="3913" extrusionOk="0">
                  <a:moveTo>
                    <a:pt x="824" y="0"/>
                  </a:moveTo>
                  <a:lnTo>
                    <a:pt x="824" y="395"/>
                  </a:lnTo>
                  <a:cubicBezTo>
                    <a:pt x="824" y="472"/>
                    <a:pt x="780" y="544"/>
                    <a:pt x="713" y="578"/>
                  </a:cubicBezTo>
                  <a:lnTo>
                    <a:pt x="222" y="837"/>
                  </a:lnTo>
                  <a:cubicBezTo>
                    <a:pt x="87" y="905"/>
                    <a:pt x="1" y="1049"/>
                    <a:pt x="1" y="1198"/>
                  </a:cubicBezTo>
                  <a:lnTo>
                    <a:pt x="1" y="2608"/>
                  </a:lnTo>
                  <a:cubicBezTo>
                    <a:pt x="1" y="3056"/>
                    <a:pt x="135" y="3493"/>
                    <a:pt x="381" y="3864"/>
                  </a:cubicBezTo>
                  <a:lnTo>
                    <a:pt x="415" y="3912"/>
                  </a:lnTo>
                  <a:lnTo>
                    <a:pt x="2060" y="3912"/>
                  </a:lnTo>
                  <a:lnTo>
                    <a:pt x="2094" y="3864"/>
                  </a:lnTo>
                  <a:cubicBezTo>
                    <a:pt x="2339" y="3493"/>
                    <a:pt x="2474" y="3056"/>
                    <a:pt x="2474" y="2608"/>
                  </a:cubicBezTo>
                  <a:lnTo>
                    <a:pt x="2474" y="1198"/>
                  </a:lnTo>
                  <a:cubicBezTo>
                    <a:pt x="2474" y="1049"/>
                    <a:pt x="2387" y="905"/>
                    <a:pt x="2253" y="837"/>
                  </a:cubicBezTo>
                  <a:lnTo>
                    <a:pt x="1762" y="578"/>
                  </a:lnTo>
                  <a:cubicBezTo>
                    <a:pt x="1694" y="544"/>
                    <a:pt x="1651" y="472"/>
                    <a:pt x="1651" y="395"/>
                  </a:cubicBezTo>
                  <a:lnTo>
                    <a:pt x="1651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88"/>
            <p:cNvSpPr/>
            <p:nvPr/>
          </p:nvSpPr>
          <p:spPr>
            <a:xfrm>
              <a:off x="3704207" y="1746098"/>
              <a:ext cx="64756" cy="84348"/>
            </a:xfrm>
            <a:custGeom>
              <a:avLst/>
              <a:gdLst/>
              <a:ahLst/>
              <a:cxnLst/>
              <a:rect l="l" t="t" r="r" b="b"/>
              <a:pathLst>
                <a:path w="2469" h="3216" extrusionOk="0">
                  <a:moveTo>
                    <a:pt x="482" y="1"/>
                  </a:moveTo>
                  <a:lnTo>
                    <a:pt x="222" y="140"/>
                  </a:lnTo>
                  <a:cubicBezTo>
                    <a:pt x="82" y="208"/>
                    <a:pt x="1" y="352"/>
                    <a:pt x="1" y="501"/>
                  </a:cubicBezTo>
                  <a:lnTo>
                    <a:pt x="1" y="1911"/>
                  </a:lnTo>
                  <a:cubicBezTo>
                    <a:pt x="1" y="2359"/>
                    <a:pt x="130" y="2796"/>
                    <a:pt x="381" y="3167"/>
                  </a:cubicBezTo>
                  <a:lnTo>
                    <a:pt x="410" y="3215"/>
                  </a:lnTo>
                  <a:lnTo>
                    <a:pt x="2060" y="3215"/>
                  </a:lnTo>
                  <a:lnTo>
                    <a:pt x="2089" y="3167"/>
                  </a:lnTo>
                  <a:cubicBezTo>
                    <a:pt x="2339" y="2796"/>
                    <a:pt x="2469" y="2359"/>
                    <a:pt x="2469" y="1911"/>
                  </a:cubicBezTo>
                  <a:lnTo>
                    <a:pt x="2469" y="501"/>
                  </a:lnTo>
                  <a:cubicBezTo>
                    <a:pt x="2469" y="347"/>
                    <a:pt x="2382" y="208"/>
                    <a:pt x="2248" y="140"/>
                  </a:cubicBezTo>
                  <a:lnTo>
                    <a:pt x="1988" y="1"/>
                  </a:lnTo>
                  <a:cubicBezTo>
                    <a:pt x="1783" y="220"/>
                    <a:pt x="1508" y="329"/>
                    <a:pt x="1233" y="329"/>
                  </a:cubicBezTo>
                  <a:cubicBezTo>
                    <a:pt x="958" y="329"/>
                    <a:pt x="684" y="220"/>
                    <a:pt x="482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88"/>
            <p:cNvSpPr/>
            <p:nvPr/>
          </p:nvSpPr>
          <p:spPr>
            <a:xfrm>
              <a:off x="3714934" y="1684647"/>
              <a:ext cx="43197" cy="48600"/>
            </a:xfrm>
            <a:custGeom>
              <a:avLst/>
              <a:gdLst/>
              <a:ahLst/>
              <a:cxnLst/>
              <a:rect l="l" t="t" r="r" b="b"/>
              <a:pathLst>
                <a:path w="1647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482"/>
                    <a:pt x="366" y="1853"/>
                    <a:pt x="823" y="1853"/>
                  </a:cubicBezTo>
                  <a:cubicBezTo>
                    <a:pt x="1280" y="1853"/>
                    <a:pt x="1646" y="1482"/>
                    <a:pt x="1646" y="1030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8"/>
            <p:cNvSpPr/>
            <p:nvPr/>
          </p:nvSpPr>
          <p:spPr>
            <a:xfrm>
              <a:off x="3714934" y="1684647"/>
              <a:ext cx="29690" cy="48600"/>
            </a:xfrm>
            <a:custGeom>
              <a:avLst/>
              <a:gdLst/>
              <a:ahLst/>
              <a:cxnLst/>
              <a:rect l="l" t="t" r="r" b="b"/>
              <a:pathLst>
                <a:path w="1132" h="1853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lnTo>
                    <a:pt x="1" y="1030"/>
                  </a:lnTo>
                  <a:cubicBezTo>
                    <a:pt x="1" y="1501"/>
                    <a:pt x="388" y="1852"/>
                    <a:pt x="821" y="1852"/>
                  </a:cubicBezTo>
                  <a:cubicBezTo>
                    <a:pt x="923" y="1852"/>
                    <a:pt x="1028" y="1833"/>
                    <a:pt x="1131" y="1790"/>
                  </a:cubicBezTo>
                  <a:cubicBezTo>
                    <a:pt x="823" y="1665"/>
                    <a:pt x="616" y="1362"/>
                    <a:pt x="616" y="1030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8"/>
            <p:cNvSpPr/>
            <p:nvPr/>
          </p:nvSpPr>
          <p:spPr>
            <a:xfrm>
              <a:off x="3714934" y="1830420"/>
              <a:ext cx="43197" cy="21585"/>
            </a:xfrm>
            <a:custGeom>
              <a:avLst/>
              <a:gdLst/>
              <a:ahLst/>
              <a:cxnLst/>
              <a:rect l="l" t="t" r="r" b="b"/>
              <a:pathLst>
                <a:path w="1647" h="823" extrusionOk="0">
                  <a:moveTo>
                    <a:pt x="1" y="0"/>
                  </a:moveTo>
                  <a:lnTo>
                    <a:pt x="1" y="621"/>
                  </a:lnTo>
                  <a:cubicBezTo>
                    <a:pt x="1" y="731"/>
                    <a:pt x="92" y="823"/>
                    <a:pt x="207" y="823"/>
                  </a:cubicBezTo>
                  <a:lnTo>
                    <a:pt x="1439" y="823"/>
                  </a:lnTo>
                  <a:cubicBezTo>
                    <a:pt x="1555" y="823"/>
                    <a:pt x="1646" y="731"/>
                    <a:pt x="1646" y="621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8"/>
            <p:cNvSpPr/>
            <p:nvPr/>
          </p:nvSpPr>
          <p:spPr>
            <a:xfrm>
              <a:off x="3714934" y="1684647"/>
              <a:ext cx="43197" cy="21611"/>
            </a:xfrm>
            <a:custGeom>
              <a:avLst/>
              <a:gdLst/>
              <a:ahLst/>
              <a:cxnLst/>
              <a:rect l="l" t="t" r="r" b="b"/>
              <a:pathLst>
                <a:path w="1647" h="824" extrusionOk="0">
                  <a:moveTo>
                    <a:pt x="608" y="0"/>
                  </a:moveTo>
                  <a:cubicBezTo>
                    <a:pt x="270" y="0"/>
                    <a:pt x="1" y="278"/>
                    <a:pt x="1" y="616"/>
                  </a:cubicBezTo>
                  <a:cubicBezTo>
                    <a:pt x="1" y="616"/>
                    <a:pt x="616" y="823"/>
                    <a:pt x="1646" y="823"/>
                  </a:cubicBezTo>
                  <a:lnTo>
                    <a:pt x="1646" y="616"/>
                  </a:lnTo>
                  <a:cubicBezTo>
                    <a:pt x="1646" y="275"/>
                    <a:pt x="1372" y="0"/>
                    <a:pt x="1030" y="0"/>
                  </a:cubicBezTo>
                  <a:lnTo>
                    <a:pt x="616" y="0"/>
                  </a:lnTo>
                  <a:cubicBezTo>
                    <a:pt x="614" y="0"/>
                    <a:pt x="611" y="0"/>
                    <a:pt x="60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8"/>
            <p:cNvSpPr/>
            <p:nvPr/>
          </p:nvSpPr>
          <p:spPr>
            <a:xfrm>
              <a:off x="3714934" y="1684647"/>
              <a:ext cx="29690" cy="19592"/>
            </a:xfrm>
            <a:custGeom>
              <a:avLst/>
              <a:gdLst/>
              <a:ahLst/>
              <a:cxnLst/>
              <a:rect l="l" t="t" r="r" b="b"/>
              <a:pathLst>
                <a:path w="1132" h="747" extrusionOk="0">
                  <a:moveTo>
                    <a:pt x="616" y="0"/>
                  </a:moveTo>
                  <a:cubicBezTo>
                    <a:pt x="275" y="0"/>
                    <a:pt x="1" y="275"/>
                    <a:pt x="1" y="616"/>
                  </a:cubicBezTo>
                  <a:cubicBezTo>
                    <a:pt x="203" y="674"/>
                    <a:pt x="410" y="722"/>
                    <a:pt x="616" y="746"/>
                  </a:cubicBezTo>
                  <a:lnTo>
                    <a:pt x="616" y="616"/>
                  </a:lnTo>
                  <a:cubicBezTo>
                    <a:pt x="616" y="313"/>
                    <a:pt x="838" y="58"/>
                    <a:pt x="1131" y="10"/>
                  </a:cubicBezTo>
                  <a:cubicBezTo>
                    <a:pt x="1098" y="0"/>
                    <a:pt x="1064" y="0"/>
                    <a:pt x="103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8"/>
            <p:cNvSpPr/>
            <p:nvPr/>
          </p:nvSpPr>
          <p:spPr>
            <a:xfrm>
              <a:off x="3704076" y="1753940"/>
              <a:ext cx="16314" cy="76506"/>
            </a:xfrm>
            <a:custGeom>
              <a:avLst/>
              <a:gdLst/>
              <a:ahLst/>
              <a:cxnLst/>
              <a:rect l="l" t="t" r="r" b="b"/>
              <a:pathLst>
                <a:path w="622" h="2917" extrusionOk="0">
                  <a:moveTo>
                    <a:pt x="58" y="0"/>
                  </a:moveTo>
                  <a:cubicBezTo>
                    <a:pt x="20" y="63"/>
                    <a:pt x="1" y="130"/>
                    <a:pt x="1" y="202"/>
                  </a:cubicBezTo>
                  <a:lnTo>
                    <a:pt x="1" y="1612"/>
                  </a:lnTo>
                  <a:cubicBezTo>
                    <a:pt x="1" y="2060"/>
                    <a:pt x="135" y="2497"/>
                    <a:pt x="381" y="2868"/>
                  </a:cubicBezTo>
                  <a:lnTo>
                    <a:pt x="415" y="2916"/>
                  </a:lnTo>
                  <a:lnTo>
                    <a:pt x="621" y="2916"/>
                  </a:lnTo>
                  <a:lnTo>
                    <a:pt x="621" y="645"/>
                  </a:lnTo>
                  <a:cubicBezTo>
                    <a:pt x="621" y="520"/>
                    <a:pt x="564" y="399"/>
                    <a:pt x="463" y="323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8"/>
            <p:cNvSpPr/>
            <p:nvPr/>
          </p:nvSpPr>
          <p:spPr>
            <a:xfrm>
              <a:off x="3752675" y="1753940"/>
              <a:ext cx="16287" cy="76506"/>
            </a:xfrm>
            <a:custGeom>
              <a:avLst/>
              <a:gdLst/>
              <a:ahLst/>
              <a:cxnLst/>
              <a:rect l="l" t="t" r="r" b="b"/>
              <a:pathLst>
                <a:path w="621" h="2917" extrusionOk="0">
                  <a:moveTo>
                    <a:pt x="563" y="0"/>
                  </a:moveTo>
                  <a:lnTo>
                    <a:pt x="159" y="323"/>
                  </a:lnTo>
                  <a:cubicBezTo>
                    <a:pt x="58" y="399"/>
                    <a:pt x="0" y="520"/>
                    <a:pt x="0" y="645"/>
                  </a:cubicBezTo>
                  <a:lnTo>
                    <a:pt x="0" y="2916"/>
                  </a:lnTo>
                  <a:lnTo>
                    <a:pt x="207" y="2916"/>
                  </a:lnTo>
                  <a:lnTo>
                    <a:pt x="241" y="2868"/>
                  </a:lnTo>
                  <a:cubicBezTo>
                    <a:pt x="486" y="2497"/>
                    <a:pt x="621" y="2060"/>
                    <a:pt x="621" y="1612"/>
                  </a:cubicBezTo>
                  <a:lnTo>
                    <a:pt x="621" y="202"/>
                  </a:lnTo>
                  <a:cubicBezTo>
                    <a:pt x="621" y="130"/>
                    <a:pt x="602" y="63"/>
                    <a:pt x="56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8"/>
            <p:cNvSpPr/>
            <p:nvPr/>
          </p:nvSpPr>
          <p:spPr>
            <a:xfrm>
              <a:off x="3610444" y="1571318"/>
              <a:ext cx="244729" cy="286116"/>
            </a:xfrm>
            <a:custGeom>
              <a:avLst/>
              <a:gdLst/>
              <a:ahLst/>
              <a:cxnLst/>
              <a:rect l="l" t="t" r="r" b="b"/>
              <a:pathLst>
                <a:path w="9331" h="10909" extrusionOk="0">
                  <a:moveTo>
                    <a:pt x="5014" y="4509"/>
                  </a:moveTo>
                  <a:cubicBezTo>
                    <a:pt x="5250" y="4509"/>
                    <a:pt x="5438" y="4702"/>
                    <a:pt x="5438" y="4937"/>
                  </a:cubicBezTo>
                  <a:lnTo>
                    <a:pt x="5438" y="5351"/>
                  </a:lnTo>
                  <a:cubicBezTo>
                    <a:pt x="5442" y="5698"/>
                    <a:pt x="5159" y="5982"/>
                    <a:pt x="4807" y="5982"/>
                  </a:cubicBezTo>
                  <a:cubicBezTo>
                    <a:pt x="4456" y="5982"/>
                    <a:pt x="4177" y="5698"/>
                    <a:pt x="4177" y="5351"/>
                  </a:cubicBezTo>
                  <a:lnTo>
                    <a:pt x="4177" y="4937"/>
                  </a:lnTo>
                  <a:cubicBezTo>
                    <a:pt x="4177" y="4702"/>
                    <a:pt x="4365" y="4509"/>
                    <a:pt x="4600" y="4509"/>
                  </a:cubicBezTo>
                  <a:close/>
                  <a:moveTo>
                    <a:pt x="5029" y="6366"/>
                  </a:moveTo>
                  <a:lnTo>
                    <a:pt x="5029" y="6458"/>
                  </a:lnTo>
                  <a:cubicBezTo>
                    <a:pt x="5029" y="6530"/>
                    <a:pt x="5043" y="6597"/>
                    <a:pt x="5082" y="6660"/>
                  </a:cubicBezTo>
                  <a:lnTo>
                    <a:pt x="4817" y="6925"/>
                  </a:lnTo>
                  <a:cubicBezTo>
                    <a:pt x="4815" y="6927"/>
                    <a:pt x="4811" y="6928"/>
                    <a:pt x="4807" y="6928"/>
                  </a:cubicBezTo>
                  <a:cubicBezTo>
                    <a:pt x="4804" y="6928"/>
                    <a:pt x="4800" y="6927"/>
                    <a:pt x="4798" y="6925"/>
                  </a:cubicBezTo>
                  <a:lnTo>
                    <a:pt x="4533" y="6660"/>
                  </a:lnTo>
                  <a:cubicBezTo>
                    <a:pt x="4567" y="6597"/>
                    <a:pt x="4586" y="6530"/>
                    <a:pt x="4586" y="6458"/>
                  </a:cubicBezTo>
                  <a:lnTo>
                    <a:pt x="4586" y="6371"/>
                  </a:lnTo>
                  <a:lnTo>
                    <a:pt x="5029" y="6366"/>
                  </a:lnTo>
                  <a:close/>
                  <a:moveTo>
                    <a:pt x="4803" y="380"/>
                  </a:moveTo>
                  <a:cubicBezTo>
                    <a:pt x="6260" y="380"/>
                    <a:pt x="7604" y="1186"/>
                    <a:pt x="8286" y="2474"/>
                  </a:cubicBezTo>
                  <a:cubicBezTo>
                    <a:pt x="8974" y="3773"/>
                    <a:pt x="8883" y="5351"/>
                    <a:pt x="8041" y="6559"/>
                  </a:cubicBezTo>
                  <a:lnTo>
                    <a:pt x="8036" y="6564"/>
                  </a:lnTo>
                  <a:cubicBezTo>
                    <a:pt x="7593" y="7209"/>
                    <a:pt x="6963" y="7699"/>
                    <a:pt x="6232" y="7983"/>
                  </a:cubicBezTo>
                  <a:cubicBezTo>
                    <a:pt x="6005" y="8075"/>
                    <a:pt x="5851" y="8301"/>
                    <a:pt x="5851" y="8546"/>
                  </a:cubicBezTo>
                  <a:lnTo>
                    <a:pt x="5851" y="9085"/>
                  </a:lnTo>
                  <a:cubicBezTo>
                    <a:pt x="5851" y="9167"/>
                    <a:pt x="5827" y="9249"/>
                    <a:pt x="5779" y="9321"/>
                  </a:cubicBezTo>
                  <a:lnTo>
                    <a:pt x="5577" y="9629"/>
                  </a:lnTo>
                  <a:cubicBezTo>
                    <a:pt x="5563" y="9648"/>
                    <a:pt x="5548" y="9672"/>
                    <a:pt x="5534" y="9696"/>
                  </a:cubicBezTo>
                  <a:lnTo>
                    <a:pt x="4081" y="9696"/>
                  </a:lnTo>
                  <a:cubicBezTo>
                    <a:pt x="4066" y="9672"/>
                    <a:pt x="4052" y="9648"/>
                    <a:pt x="4037" y="9629"/>
                  </a:cubicBezTo>
                  <a:lnTo>
                    <a:pt x="3831" y="9321"/>
                  </a:lnTo>
                  <a:cubicBezTo>
                    <a:pt x="3787" y="9249"/>
                    <a:pt x="3758" y="9167"/>
                    <a:pt x="3758" y="9085"/>
                  </a:cubicBezTo>
                  <a:lnTo>
                    <a:pt x="3758" y="7257"/>
                  </a:lnTo>
                  <a:cubicBezTo>
                    <a:pt x="3758" y="7175"/>
                    <a:pt x="3806" y="7098"/>
                    <a:pt x="3879" y="7059"/>
                  </a:cubicBezTo>
                  <a:lnTo>
                    <a:pt x="4215" y="6891"/>
                  </a:lnTo>
                  <a:lnTo>
                    <a:pt x="4523" y="7199"/>
                  </a:lnTo>
                  <a:cubicBezTo>
                    <a:pt x="4600" y="7276"/>
                    <a:pt x="4703" y="7314"/>
                    <a:pt x="4805" y="7314"/>
                  </a:cubicBezTo>
                  <a:cubicBezTo>
                    <a:pt x="4907" y="7314"/>
                    <a:pt x="5009" y="7276"/>
                    <a:pt x="5086" y="7199"/>
                  </a:cubicBezTo>
                  <a:lnTo>
                    <a:pt x="5394" y="6891"/>
                  </a:lnTo>
                  <a:lnTo>
                    <a:pt x="5726" y="7059"/>
                  </a:lnTo>
                  <a:cubicBezTo>
                    <a:pt x="5803" y="7098"/>
                    <a:pt x="5851" y="7175"/>
                    <a:pt x="5847" y="7257"/>
                  </a:cubicBezTo>
                  <a:lnTo>
                    <a:pt x="5847" y="7415"/>
                  </a:lnTo>
                  <a:cubicBezTo>
                    <a:pt x="5847" y="7543"/>
                    <a:pt x="5944" y="7607"/>
                    <a:pt x="6042" y="7607"/>
                  </a:cubicBezTo>
                  <a:cubicBezTo>
                    <a:pt x="6139" y="7607"/>
                    <a:pt x="6236" y="7543"/>
                    <a:pt x="6236" y="7415"/>
                  </a:cubicBezTo>
                  <a:lnTo>
                    <a:pt x="6236" y="7257"/>
                  </a:lnTo>
                  <a:cubicBezTo>
                    <a:pt x="6236" y="7026"/>
                    <a:pt x="6107" y="6819"/>
                    <a:pt x="5900" y="6718"/>
                  </a:cubicBezTo>
                  <a:lnTo>
                    <a:pt x="5418" y="6477"/>
                  </a:lnTo>
                  <a:cubicBezTo>
                    <a:pt x="5414" y="6472"/>
                    <a:pt x="5409" y="6468"/>
                    <a:pt x="5414" y="6463"/>
                  </a:cubicBezTo>
                  <a:lnTo>
                    <a:pt x="5414" y="6169"/>
                  </a:lnTo>
                  <a:cubicBezTo>
                    <a:pt x="5669" y="5977"/>
                    <a:pt x="5823" y="5674"/>
                    <a:pt x="5823" y="5351"/>
                  </a:cubicBezTo>
                  <a:lnTo>
                    <a:pt x="5823" y="4937"/>
                  </a:lnTo>
                  <a:cubicBezTo>
                    <a:pt x="5823" y="4490"/>
                    <a:pt x="5462" y="4129"/>
                    <a:pt x="5009" y="4129"/>
                  </a:cubicBezTo>
                  <a:lnTo>
                    <a:pt x="4600" y="4129"/>
                  </a:lnTo>
                  <a:cubicBezTo>
                    <a:pt x="4153" y="4129"/>
                    <a:pt x="3787" y="4490"/>
                    <a:pt x="3787" y="4937"/>
                  </a:cubicBezTo>
                  <a:lnTo>
                    <a:pt x="3787" y="5351"/>
                  </a:lnTo>
                  <a:cubicBezTo>
                    <a:pt x="3787" y="5674"/>
                    <a:pt x="3941" y="5977"/>
                    <a:pt x="4201" y="6169"/>
                  </a:cubicBezTo>
                  <a:lnTo>
                    <a:pt x="4201" y="6458"/>
                  </a:lnTo>
                  <a:cubicBezTo>
                    <a:pt x="4201" y="6463"/>
                    <a:pt x="4196" y="6468"/>
                    <a:pt x="4191" y="6472"/>
                  </a:cubicBezTo>
                  <a:lnTo>
                    <a:pt x="3710" y="6713"/>
                  </a:lnTo>
                  <a:cubicBezTo>
                    <a:pt x="3503" y="6814"/>
                    <a:pt x="3373" y="7026"/>
                    <a:pt x="3378" y="7252"/>
                  </a:cubicBezTo>
                  <a:lnTo>
                    <a:pt x="3378" y="7983"/>
                  </a:lnTo>
                  <a:cubicBezTo>
                    <a:pt x="2681" y="7704"/>
                    <a:pt x="2074" y="7237"/>
                    <a:pt x="1632" y="6636"/>
                  </a:cubicBezTo>
                  <a:cubicBezTo>
                    <a:pt x="765" y="5443"/>
                    <a:pt x="636" y="3869"/>
                    <a:pt x="1295" y="2556"/>
                  </a:cubicBezTo>
                  <a:cubicBezTo>
                    <a:pt x="1954" y="1237"/>
                    <a:pt x="3292" y="400"/>
                    <a:pt x="4764" y="381"/>
                  </a:cubicBezTo>
                  <a:cubicBezTo>
                    <a:pt x="4777" y="381"/>
                    <a:pt x="4790" y="380"/>
                    <a:pt x="4803" y="380"/>
                  </a:cubicBezTo>
                  <a:close/>
                  <a:moveTo>
                    <a:pt x="5438" y="10081"/>
                  </a:moveTo>
                  <a:lnTo>
                    <a:pt x="5438" y="10509"/>
                  </a:lnTo>
                  <a:cubicBezTo>
                    <a:pt x="5438" y="10514"/>
                    <a:pt x="5433" y="10519"/>
                    <a:pt x="5428" y="10524"/>
                  </a:cubicBezTo>
                  <a:lnTo>
                    <a:pt x="4187" y="10524"/>
                  </a:lnTo>
                  <a:cubicBezTo>
                    <a:pt x="4182" y="10524"/>
                    <a:pt x="4177" y="10514"/>
                    <a:pt x="4177" y="10509"/>
                  </a:cubicBezTo>
                  <a:lnTo>
                    <a:pt x="4177" y="10081"/>
                  </a:lnTo>
                  <a:close/>
                  <a:moveTo>
                    <a:pt x="4806" y="0"/>
                  </a:moveTo>
                  <a:cubicBezTo>
                    <a:pt x="3790" y="0"/>
                    <a:pt x="2771" y="357"/>
                    <a:pt x="1954" y="1074"/>
                  </a:cubicBezTo>
                  <a:cubicBezTo>
                    <a:pt x="275" y="2551"/>
                    <a:pt x="0" y="5062"/>
                    <a:pt x="1319" y="6867"/>
                  </a:cubicBezTo>
                  <a:cubicBezTo>
                    <a:pt x="1834" y="7569"/>
                    <a:pt x="2551" y="8104"/>
                    <a:pt x="3378" y="8397"/>
                  </a:cubicBezTo>
                  <a:lnTo>
                    <a:pt x="3378" y="9085"/>
                  </a:lnTo>
                  <a:cubicBezTo>
                    <a:pt x="3373" y="9244"/>
                    <a:pt x="3422" y="9403"/>
                    <a:pt x="3513" y="9533"/>
                  </a:cubicBezTo>
                  <a:lnTo>
                    <a:pt x="3715" y="9841"/>
                  </a:lnTo>
                  <a:cubicBezTo>
                    <a:pt x="3763" y="9913"/>
                    <a:pt x="3787" y="9995"/>
                    <a:pt x="3787" y="10076"/>
                  </a:cubicBezTo>
                  <a:lnTo>
                    <a:pt x="3787" y="10509"/>
                  </a:lnTo>
                  <a:cubicBezTo>
                    <a:pt x="3787" y="10731"/>
                    <a:pt x="3965" y="10909"/>
                    <a:pt x="4187" y="10909"/>
                  </a:cubicBezTo>
                  <a:lnTo>
                    <a:pt x="5428" y="10909"/>
                  </a:lnTo>
                  <a:cubicBezTo>
                    <a:pt x="5645" y="10909"/>
                    <a:pt x="5823" y="10731"/>
                    <a:pt x="5827" y="10509"/>
                  </a:cubicBezTo>
                  <a:lnTo>
                    <a:pt x="5827" y="10076"/>
                  </a:lnTo>
                  <a:cubicBezTo>
                    <a:pt x="5823" y="9995"/>
                    <a:pt x="5851" y="9913"/>
                    <a:pt x="5895" y="9841"/>
                  </a:cubicBezTo>
                  <a:lnTo>
                    <a:pt x="6102" y="9533"/>
                  </a:lnTo>
                  <a:cubicBezTo>
                    <a:pt x="6188" y="9403"/>
                    <a:pt x="6236" y="9244"/>
                    <a:pt x="6236" y="9085"/>
                  </a:cubicBezTo>
                  <a:lnTo>
                    <a:pt x="6236" y="8546"/>
                  </a:lnTo>
                  <a:cubicBezTo>
                    <a:pt x="6236" y="8460"/>
                    <a:pt x="6289" y="8378"/>
                    <a:pt x="6371" y="8344"/>
                  </a:cubicBezTo>
                  <a:cubicBezTo>
                    <a:pt x="7752" y="7810"/>
                    <a:pt x="8758" y="6602"/>
                    <a:pt x="9046" y="5154"/>
                  </a:cubicBezTo>
                  <a:cubicBezTo>
                    <a:pt x="9330" y="3701"/>
                    <a:pt x="8854" y="2204"/>
                    <a:pt x="7781" y="1184"/>
                  </a:cubicBezTo>
                  <a:cubicBezTo>
                    <a:pt x="6949" y="397"/>
                    <a:pt x="5878" y="0"/>
                    <a:pt x="48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8"/>
            <p:cNvSpPr/>
            <p:nvPr/>
          </p:nvSpPr>
          <p:spPr>
            <a:xfrm>
              <a:off x="3561975" y="1679481"/>
              <a:ext cx="49754" cy="10229"/>
            </a:xfrm>
            <a:custGeom>
              <a:avLst/>
              <a:gdLst/>
              <a:ahLst/>
              <a:cxnLst/>
              <a:rect l="l" t="t" r="r" b="b"/>
              <a:pathLst>
                <a:path w="1897" h="390" extrusionOk="0">
                  <a:moveTo>
                    <a:pt x="261" y="0"/>
                  </a:moveTo>
                  <a:cubicBezTo>
                    <a:pt x="1" y="0"/>
                    <a:pt x="1" y="390"/>
                    <a:pt x="261" y="390"/>
                  </a:cubicBezTo>
                  <a:lnTo>
                    <a:pt x="1704" y="390"/>
                  </a:lnTo>
                  <a:cubicBezTo>
                    <a:pt x="1810" y="390"/>
                    <a:pt x="1897" y="303"/>
                    <a:pt x="1897" y="197"/>
                  </a:cubicBezTo>
                  <a:cubicBezTo>
                    <a:pt x="1897" y="87"/>
                    <a:pt x="1810" y="0"/>
                    <a:pt x="1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8"/>
            <p:cNvSpPr/>
            <p:nvPr/>
          </p:nvSpPr>
          <p:spPr>
            <a:xfrm>
              <a:off x="3859683" y="1679481"/>
              <a:ext cx="51380" cy="10229"/>
            </a:xfrm>
            <a:custGeom>
              <a:avLst/>
              <a:gdLst/>
              <a:ahLst/>
              <a:cxnLst/>
              <a:rect l="l" t="t" r="r" b="b"/>
              <a:pathLst>
                <a:path w="1959" h="390" extrusionOk="0">
                  <a:moveTo>
                    <a:pt x="256" y="0"/>
                  </a:moveTo>
                  <a:cubicBezTo>
                    <a:pt x="1" y="0"/>
                    <a:pt x="1" y="390"/>
                    <a:pt x="256" y="390"/>
                  </a:cubicBezTo>
                  <a:lnTo>
                    <a:pt x="1699" y="390"/>
                  </a:lnTo>
                  <a:cubicBezTo>
                    <a:pt x="1959" y="390"/>
                    <a:pt x="1959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8"/>
            <p:cNvSpPr/>
            <p:nvPr/>
          </p:nvSpPr>
          <p:spPr>
            <a:xfrm>
              <a:off x="3731457" y="1511782"/>
              <a:ext cx="10124" cy="48075"/>
            </a:xfrm>
            <a:custGeom>
              <a:avLst/>
              <a:gdLst/>
              <a:ahLst/>
              <a:cxnLst/>
              <a:rect l="l" t="t" r="r" b="b"/>
              <a:pathLst>
                <a:path w="386" h="1833" extrusionOk="0">
                  <a:moveTo>
                    <a:pt x="193" y="1"/>
                  </a:moveTo>
                  <a:cubicBezTo>
                    <a:pt x="97" y="1"/>
                    <a:pt x="1" y="64"/>
                    <a:pt x="1" y="192"/>
                  </a:cubicBezTo>
                  <a:lnTo>
                    <a:pt x="1" y="1635"/>
                  </a:lnTo>
                  <a:cubicBezTo>
                    <a:pt x="1" y="1746"/>
                    <a:pt x="87" y="1833"/>
                    <a:pt x="193" y="1833"/>
                  </a:cubicBezTo>
                  <a:cubicBezTo>
                    <a:pt x="299" y="1833"/>
                    <a:pt x="386" y="1746"/>
                    <a:pt x="386" y="1635"/>
                  </a:cubicBezTo>
                  <a:lnTo>
                    <a:pt x="386" y="192"/>
                  </a:lnTo>
                  <a:cubicBezTo>
                    <a:pt x="386" y="64"/>
                    <a:pt x="29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8"/>
            <p:cNvSpPr/>
            <p:nvPr/>
          </p:nvSpPr>
          <p:spPr>
            <a:xfrm>
              <a:off x="3654060" y="1792023"/>
              <a:ext cx="23290" cy="28955"/>
            </a:xfrm>
            <a:custGeom>
              <a:avLst/>
              <a:gdLst/>
              <a:ahLst/>
              <a:cxnLst/>
              <a:rect l="l" t="t" r="r" b="b"/>
              <a:pathLst>
                <a:path w="888" h="1104" extrusionOk="0">
                  <a:moveTo>
                    <a:pt x="671" y="0"/>
                  </a:moveTo>
                  <a:cubicBezTo>
                    <a:pt x="603" y="0"/>
                    <a:pt x="539" y="36"/>
                    <a:pt x="503" y="97"/>
                  </a:cubicBezTo>
                  <a:lnTo>
                    <a:pt x="89" y="810"/>
                  </a:lnTo>
                  <a:cubicBezTo>
                    <a:pt x="0" y="964"/>
                    <a:pt x="130" y="1103"/>
                    <a:pt x="262" y="1103"/>
                  </a:cubicBezTo>
                  <a:cubicBezTo>
                    <a:pt x="323" y="1103"/>
                    <a:pt x="385" y="1074"/>
                    <a:pt x="426" y="1002"/>
                  </a:cubicBezTo>
                  <a:lnTo>
                    <a:pt x="835" y="290"/>
                  </a:lnTo>
                  <a:cubicBezTo>
                    <a:pt x="888" y="199"/>
                    <a:pt x="859" y="78"/>
                    <a:pt x="767" y="25"/>
                  </a:cubicBezTo>
                  <a:cubicBezTo>
                    <a:pt x="736" y="8"/>
                    <a:pt x="703" y="0"/>
                    <a:pt x="6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8"/>
            <p:cNvSpPr/>
            <p:nvPr/>
          </p:nvSpPr>
          <p:spPr>
            <a:xfrm>
              <a:off x="3795715" y="1548238"/>
              <a:ext cx="23290" cy="28981"/>
            </a:xfrm>
            <a:custGeom>
              <a:avLst/>
              <a:gdLst/>
              <a:ahLst/>
              <a:cxnLst/>
              <a:rect l="l" t="t" r="r" b="b"/>
              <a:pathLst>
                <a:path w="888" h="1105" extrusionOk="0">
                  <a:moveTo>
                    <a:pt x="626" y="1"/>
                  </a:moveTo>
                  <a:cubicBezTo>
                    <a:pt x="566" y="1"/>
                    <a:pt x="506" y="30"/>
                    <a:pt x="467" y="101"/>
                  </a:cubicBezTo>
                  <a:lnTo>
                    <a:pt x="53" y="818"/>
                  </a:lnTo>
                  <a:cubicBezTo>
                    <a:pt x="0" y="909"/>
                    <a:pt x="34" y="1025"/>
                    <a:pt x="125" y="1078"/>
                  </a:cubicBezTo>
                  <a:cubicBezTo>
                    <a:pt x="156" y="1095"/>
                    <a:pt x="189" y="1104"/>
                    <a:pt x="221" y="1104"/>
                  </a:cubicBezTo>
                  <a:cubicBezTo>
                    <a:pt x="287" y="1104"/>
                    <a:pt x="350" y="1070"/>
                    <a:pt x="385" y="1006"/>
                  </a:cubicBezTo>
                  <a:lnTo>
                    <a:pt x="799" y="294"/>
                  </a:lnTo>
                  <a:cubicBezTo>
                    <a:pt x="888" y="142"/>
                    <a:pt x="757" y="1"/>
                    <a:pt x="6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8"/>
            <p:cNvSpPr/>
            <p:nvPr/>
          </p:nvSpPr>
          <p:spPr>
            <a:xfrm>
              <a:off x="3597828" y="160365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2" y="1"/>
                  </a:moveTo>
                  <a:cubicBezTo>
                    <a:pt x="110" y="1"/>
                    <a:pt x="1" y="255"/>
                    <a:pt x="188" y="365"/>
                  </a:cubicBezTo>
                  <a:lnTo>
                    <a:pt x="905" y="779"/>
                  </a:lnTo>
                  <a:cubicBezTo>
                    <a:pt x="939" y="798"/>
                    <a:pt x="972" y="807"/>
                    <a:pt x="1004" y="807"/>
                  </a:cubicBezTo>
                  <a:cubicBezTo>
                    <a:pt x="1176" y="807"/>
                    <a:pt x="1285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8"/>
            <p:cNvSpPr/>
            <p:nvPr/>
          </p:nvSpPr>
          <p:spPr>
            <a:xfrm>
              <a:off x="3841534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281" y="1"/>
                  </a:moveTo>
                  <a:cubicBezTo>
                    <a:pt x="109" y="1"/>
                    <a:pt x="0" y="255"/>
                    <a:pt x="187" y="365"/>
                  </a:cubicBezTo>
                  <a:lnTo>
                    <a:pt x="900" y="779"/>
                  </a:lnTo>
                  <a:cubicBezTo>
                    <a:pt x="934" y="798"/>
                    <a:pt x="968" y="807"/>
                    <a:pt x="1000" y="807"/>
                  </a:cubicBezTo>
                  <a:cubicBezTo>
                    <a:pt x="1175" y="807"/>
                    <a:pt x="1284" y="552"/>
                    <a:pt x="1097" y="442"/>
                  </a:cubicBezTo>
                  <a:lnTo>
                    <a:pt x="380" y="28"/>
                  </a:lnTo>
                  <a:cubicBezTo>
                    <a:pt x="346" y="9"/>
                    <a:pt x="312" y="1"/>
                    <a:pt x="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8"/>
            <p:cNvSpPr/>
            <p:nvPr/>
          </p:nvSpPr>
          <p:spPr>
            <a:xfrm>
              <a:off x="3794744" y="1791944"/>
              <a:ext cx="24260" cy="29034"/>
            </a:xfrm>
            <a:custGeom>
              <a:avLst/>
              <a:gdLst/>
              <a:ahLst/>
              <a:cxnLst/>
              <a:rect l="l" t="t" r="r" b="b"/>
              <a:pathLst>
                <a:path w="925" h="1107" extrusionOk="0">
                  <a:moveTo>
                    <a:pt x="263" y="0"/>
                  </a:moveTo>
                  <a:cubicBezTo>
                    <a:pt x="132" y="0"/>
                    <a:pt x="1" y="141"/>
                    <a:pt x="90" y="293"/>
                  </a:cubicBezTo>
                  <a:lnTo>
                    <a:pt x="504" y="1005"/>
                  </a:lnTo>
                  <a:cubicBezTo>
                    <a:pt x="543" y="1077"/>
                    <a:pt x="604" y="1106"/>
                    <a:pt x="664" y="1106"/>
                  </a:cubicBezTo>
                  <a:cubicBezTo>
                    <a:pt x="795" y="1106"/>
                    <a:pt x="925" y="967"/>
                    <a:pt x="836" y="813"/>
                  </a:cubicBezTo>
                  <a:lnTo>
                    <a:pt x="422" y="100"/>
                  </a:lnTo>
                  <a:cubicBezTo>
                    <a:pt x="383" y="30"/>
                    <a:pt x="323" y="0"/>
                    <a:pt x="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8"/>
            <p:cNvSpPr/>
            <p:nvPr/>
          </p:nvSpPr>
          <p:spPr>
            <a:xfrm>
              <a:off x="3654060" y="1548212"/>
              <a:ext cx="24234" cy="29034"/>
            </a:xfrm>
            <a:custGeom>
              <a:avLst/>
              <a:gdLst/>
              <a:ahLst/>
              <a:cxnLst/>
              <a:rect l="l" t="t" r="r" b="b"/>
              <a:pathLst>
                <a:path w="924" h="1107" extrusionOk="0">
                  <a:moveTo>
                    <a:pt x="260" y="1"/>
                  </a:moveTo>
                  <a:cubicBezTo>
                    <a:pt x="130" y="1"/>
                    <a:pt x="0" y="140"/>
                    <a:pt x="89" y="295"/>
                  </a:cubicBezTo>
                  <a:lnTo>
                    <a:pt x="503" y="1007"/>
                  </a:lnTo>
                  <a:cubicBezTo>
                    <a:pt x="542" y="1078"/>
                    <a:pt x="602" y="1107"/>
                    <a:pt x="662" y="1107"/>
                  </a:cubicBezTo>
                  <a:cubicBezTo>
                    <a:pt x="793" y="1107"/>
                    <a:pt x="924" y="966"/>
                    <a:pt x="835" y="814"/>
                  </a:cubicBezTo>
                  <a:lnTo>
                    <a:pt x="421" y="102"/>
                  </a:lnTo>
                  <a:cubicBezTo>
                    <a:pt x="381" y="31"/>
                    <a:pt x="321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8"/>
            <p:cNvSpPr/>
            <p:nvPr/>
          </p:nvSpPr>
          <p:spPr>
            <a:xfrm>
              <a:off x="3841901" y="1603657"/>
              <a:ext cx="33335" cy="21061"/>
            </a:xfrm>
            <a:custGeom>
              <a:avLst/>
              <a:gdLst/>
              <a:ahLst/>
              <a:cxnLst/>
              <a:rect l="l" t="t" r="r" b="b"/>
              <a:pathLst>
                <a:path w="1271" h="803" extrusionOk="0">
                  <a:moveTo>
                    <a:pt x="989" y="1"/>
                  </a:moveTo>
                  <a:cubicBezTo>
                    <a:pt x="958" y="1"/>
                    <a:pt x="924" y="9"/>
                    <a:pt x="890" y="28"/>
                  </a:cubicBezTo>
                  <a:lnTo>
                    <a:pt x="173" y="442"/>
                  </a:lnTo>
                  <a:cubicBezTo>
                    <a:pt x="0" y="543"/>
                    <a:pt x="72" y="803"/>
                    <a:pt x="270" y="803"/>
                  </a:cubicBezTo>
                  <a:cubicBezTo>
                    <a:pt x="303" y="803"/>
                    <a:pt x="337" y="793"/>
                    <a:pt x="366" y="779"/>
                  </a:cubicBezTo>
                  <a:lnTo>
                    <a:pt x="1083" y="365"/>
                  </a:lnTo>
                  <a:cubicBezTo>
                    <a:pt x="1270" y="255"/>
                    <a:pt x="116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8"/>
            <p:cNvSpPr/>
            <p:nvPr/>
          </p:nvSpPr>
          <p:spPr>
            <a:xfrm>
              <a:off x="3597828" y="1744367"/>
              <a:ext cx="33702" cy="21166"/>
            </a:xfrm>
            <a:custGeom>
              <a:avLst/>
              <a:gdLst/>
              <a:ahLst/>
              <a:cxnLst/>
              <a:rect l="l" t="t" r="r" b="b"/>
              <a:pathLst>
                <a:path w="1285" h="807" extrusionOk="0">
                  <a:moveTo>
                    <a:pt x="1004" y="1"/>
                  </a:moveTo>
                  <a:cubicBezTo>
                    <a:pt x="972" y="1"/>
                    <a:pt x="939" y="9"/>
                    <a:pt x="905" y="28"/>
                  </a:cubicBezTo>
                  <a:lnTo>
                    <a:pt x="188" y="442"/>
                  </a:lnTo>
                  <a:cubicBezTo>
                    <a:pt x="1" y="552"/>
                    <a:pt x="110" y="807"/>
                    <a:pt x="282" y="807"/>
                  </a:cubicBezTo>
                  <a:cubicBezTo>
                    <a:pt x="313" y="807"/>
                    <a:pt x="346" y="798"/>
                    <a:pt x="380" y="779"/>
                  </a:cubicBezTo>
                  <a:lnTo>
                    <a:pt x="1097" y="365"/>
                  </a:lnTo>
                  <a:cubicBezTo>
                    <a:pt x="1285" y="255"/>
                    <a:pt x="1176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8"/>
            <p:cNvSpPr/>
            <p:nvPr/>
          </p:nvSpPr>
          <p:spPr>
            <a:xfrm>
              <a:off x="3750892" y="1595631"/>
              <a:ext cx="72335" cy="61661"/>
            </a:xfrm>
            <a:custGeom>
              <a:avLst/>
              <a:gdLst/>
              <a:ahLst/>
              <a:cxnLst/>
              <a:rect l="l" t="t" r="r" b="b"/>
              <a:pathLst>
                <a:path w="2758" h="2351" extrusionOk="0">
                  <a:moveTo>
                    <a:pt x="273" y="0"/>
                  </a:moveTo>
                  <a:cubicBezTo>
                    <a:pt x="65" y="0"/>
                    <a:pt x="1" y="325"/>
                    <a:pt x="232" y="382"/>
                  </a:cubicBezTo>
                  <a:cubicBezTo>
                    <a:pt x="1185" y="633"/>
                    <a:pt x="1964" y="1316"/>
                    <a:pt x="2335" y="2230"/>
                  </a:cubicBezTo>
                  <a:cubicBezTo>
                    <a:pt x="2369" y="2314"/>
                    <a:pt x="2437" y="2350"/>
                    <a:pt x="2507" y="2350"/>
                  </a:cubicBezTo>
                  <a:cubicBezTo>
                    <a:pt x="2631" y="2350"/>
                    <a:pt x="2757" y="2235"/>
                    <a:pt x="2695" y="2081"/>
                  </a:cubicBezTo>
                  <a:cubicBezTo>
                    <a:pt x="2277" y="1056"/>
                    <a:pt x="1396" y="286"/>
                    <a:pt x="328" y="7"/>
                  </a:cubicBezTo>
                  <a:cubicBezTo>
                    <a:pt x="309" y="2"/>
                    <a:pt x="291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64" name="Google Shape;18164;p88"/>
          <p:cNvGrpSpPr/>
          <p:nvPr/>
        </p:nvGrpSpPr>
        <p:grpSpPr>
          <a:xfrm>
            <a:off x="1747347" y="3362840"/>
            <a:ext cx="382161" cy="356537"/>
            <a:chOff x="1747347" y="3362840"/>
            <a:chExt cx="382161" cy="356537"/>
          </a:xfrm>
        </p:grpSpPr>
        <p:sp>
          <p:nvSpPr>
            <p:cNvPr id="18165" name="Google Shape;18165;p88"/>
            <p:cNvSpPr/>
            <p:nvPr/>
          </p:nvSpPr>
          <p:spPr>
            <a:xfrm>
              <a:off x="1985125" y="3499407"/>
              <a:ext cx="83430" cy="83299"/>
            </a:xfrm>
            <a:custGeom>
              <a:avLst/>
              <a:gdLst/>
              <a:ahLst/>
              <a:cxnLst/>
              <a:rect l="l" t="t" r="r" b="b"/>
              <a:pathLst>
                <a:path w="3181" h="3176" extrusionOk="0">
                  <a:moveTo>
                    <a:pt x="1593" y="0"/>
                  </a:moveTo>
                  <a:cubicBezTo>
                    <a:pt x="712" y="0"/>
                    <a:pt x="0" y="712"/>
                    <a:pt x="0" y="1588"/>
                  </a:cubicBezTo>
                  <a:cubicBezTo>
                    <a:pt x="0" y="2464"/>
                    <a:pt x="712" y="3176"/>
                    <a:pt x="1593" y="3176"/>
                  </a:cubicBezTo>
                  <a:cubicBezTo>
                    <a:pt x="2468" y="3176"/>
                    <a:pt x="3181" y="2464"/>
                    <a:pt x="3181" y="1588"/>
                  </a:cubicBezTo>
                  <a:cubicBezTo>
                    <a:pt x="3181" y="712"/>
                    <a:pt x="2468" y="0"/>
                    <a:pt x="1593" y="0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8"/>
            <p:cNvSpPr/>
            <p:nvPr/>
          </p:nvSpPr>
          <p:spPr>
            <a:xfrm>
              <a:off x="1980431" y="3532086"/>
              <a:ext cx="92793" cy="50619"/>
            </a:xfrm>
            <a:custGeom>
              <a:avLst/>
              <a:gdLst/>
              <a:ahLst/>
              <a:cxnLst/>
              <a:rect l="l" t="t" r="r" b="b"/>
              <a:pathLst>
                <a:path w="3538" h="1930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992"/>
                    <a:pt x="752" y="1930"/>
                    <a:pt x="1767" y="1930"/>
                  </a:cubicBezTo>
                  <a:cubicBezTo>
                    <a:pt x="2782" y="1930"/>
                    <a:pt x="3538" y="992"/>
                    <a:pt x="3321" y="0"/>
                  </a:cubicBezTo>
                  <a:lnTo>
                    <a:pt x="3321" y="0"/>
                  </a:lnTo>
                  <a:cubicBezTo>
                    <a:pt x="3162" y="732"/>
                    <a:pt x="2518" y="1251"/>
                    <a:pt x="1772" y="1251"/>
                  </a:cubicBezTo>
                  <a:cubicBezTo>
                    <a:pt x="1021" y="1251"/>
                    <a:pt x="376" y="732"/>
                    <a:pt x="217" y="0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8"/>
            <p:cNvSpPr/>
            <p:nvPr/>
          </p:nvSpPr>
          <p:spPr>
            <a:xfrm>
              <a:off x="1752907" y="3493453"/>
              <a:ext cx="89383" cy="95311"/>
            </a:xfrm>
            <a:custGeom>
              <a:avLst/>
              <a:gdLst/>
              <a:ahLst/>
              <a:cxnLst/>
              <a:rect l="l" t="t" r="r" b="b"/>
              <a:pathLst>
                <a:path w="3408" h="3634" extrusionOk="0">
                  <a:moveTo>
                    <a:pt x="910" y="1"/>
                  </a:moveTo>
                  <a:cubicBezTo>
                    <a:pt x="409" y="1"/>
                    <a:pt x="0" y="405"/>
                    <a:pt x="0" y="906"/>
                  </a:cubicBezTo>
                  <a:lnTo>
                    <a:pt x="0" y="2724"/>
                  </a:lnTo>
                  <a:cubicBezTo>
                    <a:pt x="0" y="3225"/>
                    <a:pt x="409" y="3634"/>
                    <a:pt x="910" y="3634"/>
                  </a:cubicBezTo>
                  <a:lnTo>
                    <a:pt x="3407" y="3634"/>
                  </a:lnTo>
                  <a:lnTo>
                    <a:pt x="3407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8"/>
            <p:cNvSpPr/>
            <p:nvPr/>
          </p:nvSpPr>
          <p:spPr>
            <a:xfrm>
              <a:off x="1752907" y="3493978"/>
              <a:ext cx="89383" cy="94655"/>
            </a:xfrm>
            <a:custGeom>
              <a:avLst/>
              <a:gdLst/>
              <a:ahLst/>
              <a:cxnLst/>
              <a:rect l="l" t="t" r="r" b="b"/>
              <a:pathLst>
                <a:path w="3408" h="3609" extrusionOk="0">
                  <a:moveTo>
                    <a:pt x="703" y="0"/>
                  </a:moveTo>
                  <a:cubicBezTo>
                    <a:pt x="294" y="96"/>
                    <a:pt x="0" y="462"/>
                    <a:pt x="0" y="886"/>
                  </a:cubicBezTo>
                  <a:lnTo>
                    <a:pt x="0" y="2704"/>
                  </a:lnTo>
                  <a:cubicBezTo>
                    <a:pt x="0" y="3205"/>
                    <a:pt x="409" y="3609"/>
                    <a:pt x="910" y="3609"/>
                  </a:cubicBezTo>
                  <a:lnTo>
                    <a:pt x="3407" y="3609"/>
                  </a:lnTo>
                  <a:lnTo>
                    <a:pt x="3407" y="2931"/>
                  </a:lnTo>
                  <a:lnTo>
                    <a:pt x="1136" y="2931"/>
                  </a:lnTo>
                  <a:cubicBezTo>
                    <a:pt x="886" y="2931"/>
                    <a:pt x="679" y="2724"/>
                    <a:pt x="684" y="2473"/>
                  </a:cubicBezTo>
                  <a:lnTo>
                    <a:pt x="684" y="207"/>
                  </a:lnTo>
                  <a:cubicBezTo>
                    <a:pt x="684" y="135"/>
                    <a:pt x="688" y="68"/>
                    <a:pt x="70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8"/>
            <p:cNvSpPr/>
            <p:nvPr/>
          </p:nvSpPr>
          <p:spPr>
            <a:xfrm>
              <a:off x="1842264" y="3392241"/>
              <a:ext cx="148815" cy="297735"/>
            </a:xfrm>
            <a:custGeom>
              <a:avLst/>
              <a:gdLst/>
              <a:ahLst/>
              <a:cxnLst/>
              <a:rect l="l" t="t" r="r" b="b"/>
              <a:pathLst>
                <a:path w="5674" h="11352" extrusionOk="0">
                  <a:moveTo>
                    <a:pt x="5673" y="1"/>
                  </a:moveTo>
                  <a:cubicBezTo>
                    <a:pt x="5673" y="1"/>
                    <a:pt x="3407" y="3860"/>
                    <a:pt x="0" y="3860"/>
                  </a:cubicBezTo>
                  <a:lnTo>
                    <a:pt x="0" y="7493"/>
                  </a:lnTo>
                  <a:cubicBezTo>
                    <a:pt x="3407" y="7493"/>
                    <a:pt x="5673" y="11352"/>
                    <a:pt x="5673" y="11352"/>
                  </a:cubicBezTo>
                  <a:lnTo>
                    <a:pt x="5673" y="1"/>
                  </a:lnTo>
                  <a:close/>
                </a:path>
              </a:pathLst>
            </a:custGeom>
            <a:solidFill>
              <a:srgbClr val="FD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0" name="Google Shape;18170;p88"/>
            <p:cNvSpPr/>
            <p:nvPr/>
          </p:nvSpPr>
          <p:spPr>
            <a:xfrm>
              <a:off x="1842264" y="3570824"/>
              <a:ext cx="148815" cy="119020"/>
            </a:xfrm>
            <a:custGeom>
              <a:avLst/>
              <a:gdLst/>
              <a:ahLst/>
              <a:cxnLst/>
              <a:rect l="l" t="t" r="r" b="b"/>
              <a:pathLst>
                <a:path w="5674" h="4538" extrusionOk="0">
                  <a:moveTo>
                    <a:pt x="0" y="1"/>
                  </a:moveTo>
                  <a:lnTo>
                    <a:pt x="0" y="679"/>
                  </a:lnTo>
                  <a:cubicBezTo>
                    <a:pt x="3407" y="679"/>
                    <a:pt x="5673" y="4538"/>
                    <a:pt x="5673" y="4538"/>
                  </a:cubicBezTo>
                  <a:lnTo>
                    <a:pt x="5673" y="3176"/>
                  </a:lnTo>
                  <a:cubicBezTo>
                    <a:pt x="5673" y="3176"/>
                    <a:pt x="3407" y="1"/>
                    <a:pt x="0" y="1"/>
                  </a:cubicBezTo>
                  <a:close/>
                </a:path>
              </a:pathLst>
            </a:custGeom>
            <a:solidFill>
              <a:srgbClr val="FC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1" name="Google Shape;18171;p88"/>
            <p:cNvSpPr/>
            <p:nvPr/>
          </p:nvSpPr>
          <p:spPr>
            <a:xfrm>
              <a:off x="1991053" y="3368400"/>
              <a:ext cx="35722" cy="345311"/>
            </a:xfrm>
            <a:custGeom>
              <a:avLst/>
              <a:gdLst/>
              <a:ahLst/>
              <a:cxnLst/>
              <a:rect l="l" t="t" r="r" b="b"/>
              <a:pathLst>
                <a:path w="1362" h="13166" extrusionOk="0">
                  <a:moveTo>
                    <a:pt x="0" y="1"/>
                  </a:moveTo>
                  <a:lnTo>
                    <a:pt x="0" y="13165"/>
                  </a:lnTo>
                  <a:lnTo>
                    <a:pt x="1362" y="13165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8"/>
            <p:cNvSpPr/>
            <p:nvPr/>
          </p:nvSpPr>
          <p:spPr>
            <a:xfrm>
              <a:off x="1991053" y="3683891"/>
              <a:ext cx="35722" cy="29821"/>
            </a:xfrm>
            <a:custGeom>
              <a:avLst/>
              <a:gdLst/>
              <a:ahLst/>
              <a:cxnLst/>
              <a:rect l="l" t="t" r="r" b="b"/>
              <a:pathLst>
                <a:path w="1362" h="1137" extrusionOk="0">
                  <a:moveTo>
                    <a:pt x="0" y="1"/>
                  </a:moveTo>
                  <a:lnTo>
                    <a:pt x="0" y="1136"/>
                  </a:lnTo>
                  <a:lnTo>
                    <a:pt x="1362" y="1136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8"/>
            <p:cNvSpPr/>
            <p:nvPr/>
          </p:nvSpPr>
          <p:spPr>
            <a:xfrm>
              <a:off x="1794556" y="3493453"/>
              <a:ext cx="47734" cy="95311"/>
            </a:xfrm>
            <a:custGeom>
              <a:avLst/>
              <a:gdLst/>
              <a:ahLst/>
              <a:cxnLst/>
              <a:rect l="l" t="t" r="r" b="b"/>
              <a:pathLst>
                <a:path w="1820" h="3634" extrusionOk="0">
                  <a:moveTo>
                    <a:pt x="0" y="1"/>
                  </a:moveTo>
                  <a:lnTo>
                    <a:pt x="0" y="3634"/>
                  </a:lnTo>
                  <a:lnTo>
                    <a:pt x="1819" y="3634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8"/>
            <p:cNvSpPr/>
            <p:nvPr/>
          </p:nvSpPr>
          <p:spPr>
            <a:xfrm>
              <a:off x="1794556" y="3570824"/>
              <a:ext cx="47734" cy="17808"/>
            </a:xfrm>
            <a:custGeom>
              <a:avLst/>
              <a:gdLst/>
              <a:ahLst/>
              <a:cxnLst/>
              <a:rect l="l" t="t" r="r" b="b"/>
              <a:pathLst>
                <a:path w="1820" h="679" extrusionOk="0">
                  <a:moveTo>
                    <a:pt x="0" y="1"/>
                  </a:moveTo>
                  <a:lnTo>
                    <a:pt x="0" y="679"/>
                  </a:lnTo>
                  <a:lnTo>
                    <a:pt x="1819" y="679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5A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8"/>
            <p:cNvSpPr/>
            <p:nvPr/>
          </p:nvSpPr>
          <p:spPr>
            <a:xfrm>
              <a:off x="1812470" y="3618401"/>
              <a:ext cx="35748" cy="35879"/>
            </a:xfrm>
            <a:custGeom>
              <a:avLst/>
              <a:gdLst/>
              <a:ahLst/>
              <a:cxnLst/>
              <a:rect l="l" t="t" r="r" b="b"/>
              <a:pathLst>
                <a:path w="1363" h="1368" extrusionOk="0">
                  <a:moveTo>
                    <a:pt x="1" y="1"/>
                  </a:moveTo>
                  <a:lnTo>
                    <a:pt x="1" y="1367"/>
                  </a:lnTo>
                  <a:lnTo>
                    <a:pt x="1362" y="1367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8"/>
            <p:cNvSpPr/>
            <p:nvPr/>
          </p:nvSpPr>
          <p:spPr>
            <a:xfrm>
              <a:off x="1794687" y="3588738"/>
              <a:ext cx="47603" cy="89252"/>
            </a:xfrm>
            <a:custGeom>
              <a:avLst/>
              <a:gdLst/>
              <a:ahLst/>
              <a:cxnLst/>
              <a:rect l="l" t="t" r="r" b="b"/>
              <a:pathLst>
                <a:path w="1815" h="3403" extrusionOk="0">
                  <a:moveTo>
                    <a:pt x="0" y="1"/>
                  </a:moveTo>
                  <a:lnTo>
                    <a:pt x="0" y="3403"/>
                  </a:lnTo>
                  <a:lnTo>
                    <a:pt x="905" y="3403"/>
                  </a:lnTo>
                  <a:lnTo>
                    <a:pt x="1814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8"/>
            <p:cNvSpPr/>
            <p:nvPr/>
          </p:nvSpPr>
          <p:spPr>
            <a:xfrm>
              <a:off x="1747347" y="3362840"/>
              <a:ext cx="326270" cy="356537"/>
            </a:xfrm>
            <a:custGeom>
              <a:avLst/>
              <a:gdLst/>
              <a:ahLst/>
              <a:cxnLst/>
              <a:rect l="l" t="t" r="r" b="b"/>
              <a:pathLst>
                <a:path w="12440" h="13594" extrusionOk="0">
                  <a:moveTo>
                    <a:pt x="10870" y="5433"/>
                  </a:moveTo>
                  <a:cubicBezTo>
                    <a:pt x="11539" y="5539"/>
                    <a:pt x="12035" y="6117"/>
                    <a:pt x="12035" y="6795"/>
                  </a:cubicBezTo>
                  <a:cubicBezTo>
                    <a:pt x="12035" y="7473"/>
                    <a:pt x="11539" y="8051"/>
                    <a:pt x="10870" y="8157"/>
                  </a:cubicBezTo>
                  <a:lnTo>
                    <a:pt x="10870" y="5433"/>
                  </a:lnTo>
                  <a:close/>
                  <a:moveTo>
                    <a:pt x="1589" y="5193"/>
                  </a:moveTo>
                  <a:lnTo>
                    <a:pt x="1589" y="8402"/>
                  </a:lnTo>
                  <a:lnTo>
                    <a:pt x="1122" y="8402"/>
                  </a:lnTo>
                  <a:cubicBezTo>
                    <a:pt x="737" y="8397"/>
                    <a:pt x="424" y="8089"/>
                    <a:pt x="429" y="7704"/>
                  </a:cubicBezTo>
                  <a:lnTo>
                    <a:pt x="424" y="7704"/>
                  </a:lnTo>
                  <a:lnTo>
                    <a:pt x="424" y="5890"/>
                  </a:lnTo>
                  <a:cubicBezTo>
                    <a:pt x="424" y="5505"/>
                    <a:pt x="737" y="5193"/>
                    <a:pt x="1122" y="5193"/>
                  </a:cubicBezTo>
                  <a:close/>
                  <a:moveTo>
                    <a:pt x="3407" y="5193"/>
                  </a:moveTo>
                  <a:lnTo>
                    <a:pt x="3407" y="8402"/>
                  </a:lnTo>
                  <a:lnTo>
                    <a:pt x="2017" y="8402"/>
                  </a:lnTo>
                  <a:lnTo>
                    <a:pt x="2017" y="5193"/>
                  </a:lnTo>
                  <a:close/>
                  <a:moveTo>
                    <a:pt x="3634" y="9961"/>
                  </a:moveTo>
                  <a:lnTo>
                    <a:pt x="3634" y="10895"/>
                  </a:lnTo>
                  <a:lnTo>
                    <a:pt x="3229" y="10895"/>
                  </a:lnTo>
                  <a:lnTo>
                    <a:pt x="3480" y="9961"/>
                  </a:lnTo>
                  <a:close/>
                  <a:moveTo>
                    <a:pt x="3340" y="8826"/>
                  </a:moveTo>
                  <a:lnTo>
                    <a:pt x="2546" y="11804"/>
                  </a:lnTo>
                  <a:lnTo>
                    <a:pt x="2017" y="11804"/>
                  </a:lnTo>
                  <a:lnTo>
                    <a:pt x="2017" y="8826"/>
                  </a:lnTo>
                  <a:close/>
                  <a:moveTo>
                    <a:pt x="10442" y="429"/>
                  </a:moveTo>
                  <a:lnTo>
                    <a:pt x="10442" y="13166"/>
                  </a:lnTo>
                  <a:lnTo>
                    <a:pt x="9509" y="13166"/>
                  </a:lnTo>
                  <a:lnTo>
                    <a:pt x="9509" y="4197"/>
                  </a:lnTo>
                  <a:cubicBezTo>
                    <a:pt x="9509" y="4055"/>
                    <a:pt x="9402" y="3984"/>
                    <a:pt x="9295" y="3984"/>
                  </a:cubicBezTo>
                  <a:cubicBezTo>
                    <a:pt x="9188" y="3984"/>
                    <a:pt x="9080" y="4055"/>
                    <a:pt x="9080" y="4197"/>
                  </a:cubicBezTo>
                  <a:lnTo>
                    <a:pt x="9080" y="11775"/>
                  </a:lnTo>
                  <a:cubicBezTo>
                    <a:pt x="8720" y="11280"/>
                    <a:pt x="8320" y="10818"/>
                    <a:pt x="7882" y="10389"/>
                  </a:cubicBezTo>
                  <a:cubicBezTo>
                    <a:pt x="7339" y="9850"/>
                    <a:pt x="6718" y="9389"/>
                    <a:pt x="6039" y="9028"/>
                  </a:cubicBezTo>
                  <a:cubicBezTo>
                    <a:pt x="5361" y="8662"/>
                    <a:pt x="4606" y="8445"/>
                    <a:pt x="3831" y="8407"/>
                  </a:cubicBezTo>
                  <a:lnTo>
                    <a:pt x="3831" y="5188"/>
                  </a:lnTo>
                  <a:cubicBezTo>
                    <a:pt x="4606" y="5145"/>
                    <a:pt x="5361" y="4933"/>
                    <a:pt x="6039" y="4567"/>
                  </a:cubicBezTo>
                  <a:cubicBezTo>
                    <a:pt x="6718" y="4201"/>
                    <a:pt x="7339" y="3744"/>
                    <a:pt x="7882" y="3205"/>
                  </a:cubicBezTo>
                  <a:cubicBezTo>
                    <a:pt x="8320" y="2777"/>
                    <a:pt x="8720" y="2315"/>
                    <a:pt x="9080" y="1820"/>
                  </a:cubicBezTo>
                  <a:lnTo>
                    <a:pt x="9080" y="3177"/>
                  </a:lnTo>
                  <a:cubicBezTo>
                    <a:pt x="9080" y="3319"/>
                    <a:pt x="9188" y="3389"/>
                    <a:pt x="9295" y="3389"/>
                  </a:cubicBezTo>
                  <a:cubicBezTo>
                    <a:pt x="9402" y="3389"/>
                    <a:pt x="9509" y="3319"/>
                    <a:pt x="9509" y="3177"/>
                  </a:cubicBezTo>
                  <a:lnTo>
                    <a:pt x="9509" y="429"/>
                  </a:lnTo>
                  <a:close/>
                  <a:moveTo>
                    <a:pt x="9292" y="1"/>
                  </a:moveTo>
                  <a:cubicBezTo>
                    <a:pt x="9177" y="1"/>
                    <a:pt x="9080" y="97"/>
                    <a:pt x="9080" y="213"/>
                  </a:cubicBezTo>
                  <a:lnTo>
                    <a:pt x="9080" y="1059"/>
                  </a:lnTo>
                  <a:cubicBezTo>
                    <a:pt x="8652" y="1733"/>
                    <a:pt x="8147" y="2349"/>
                    <a:pt x="7579" y="2907"/>
                  </a:cubicBezTo>
                  <a:cubicBezTo>
                    <a:pt x="6703" y="3754"/>
                    <a:pt x="5303" y="4769"/>
                    <a:pt x="3619" y="4769"/>
                  </a:cubicBezTo>
                  <a:lnTo>
                    <a:pt x="1122" y="4769"/>
                  </a:lnTo>
                  <a:cubicBezTo>
                    <a:pt x="501" y="4769"/>
                    <a:pt x="1" y="5270"/>
                    <a:pt x="1" y="5890"/>
                  </a:cubicBezTo>
                  <a:lnTo>
                    <a:pt x="1" y="7709"/>
                  </a:lnTo>
                  <a:cubicBezTo>
                    <a:pt x="1" y="8325"/>
                    <a:pt x="501" y="8826"/>
                    <a:pt x="1122" y="8826"/>
                  </a:cubicBezTo>
                  <a:lnTo>
                    <a:pt x="1589" y="8826"/>
                  </a:lnTo>
                  <a:lnTo>
                    <a:pt x="1589" y="12021"/>
                  </a:lnTo>
                  <a:cubicBezTo>
                    <a:pt x="1589" y="12136"/>
                    <a:pt x="1685" y="12232"/>
                    <a:pt x="1800" y="12232"/>
                  </a:cubicBezTo>
                  <a:lnTo>
                    <a:pt x="2710" y="12232"/>
                  </a:lnTo>
                  <a:cubicBezTo>
                    <a:pt x="2806" y="12232"/>
                    <a:pt x="2893" y="12170"/>
                    <a:pt x="2917" y="12073"/>
                  </a:cubicBezTo>
                  <a:lnTo>
                    <a:pt x="3119" y="11323"/>
                  </a:lnTo>
                  <a:lnTo>
                    <a:pt x="3850" y="11323"/>
                  </a:lnTo>
                  <a:cubicBezTo>
                    <a:pt x="3966" y="11323"/>
                    <a:pt x="4062" y="11227"/>
                    <a:pt x="4062" y="11111"/>
                  </a:cubicBezTo>
                  <a:lnTo>
                    <a:pt x="4062" y="9749"/>
                  </a:lnTo>
                  <a:cubicBezTo>
                    <a:pt x="4062" y="9629"/>
                    <a:pt x="3966" y="9533"/>
                    <a:pt x="3850" y="9533"/>
                  </a:cubicBezTo>
                  <a:lnTo>
                    <a:pt x="3595" y="9533"/>
                  </a:lnTo>
                  <a:lnTo>
                    <a:pt x="3783" y="8830"/>
                  </a:lnTo>
                  <a:cubicBezTo>
                    <a:pt x="5395" y="8888"/>
                    <a:pt x="6732" y="9865"/>
                    <a:pt x="7579" y="10688"/>
                  </a:cubicBezTo>
                  <a:cubicBezTo>
                    <a:pt x="8152" y="11241"/>
                    <a:pt x="8652" y="11862"/>
                    <a:pt x="9085" y="12531"/>
                  </a:cubicBezTo>
                  <a:lnTo>
                    <a:pt x="9085" y="13377"/>
                  </a:lnTo>
                  <a:cubicBezTo>
                    <a:pt x="9085" y="13498"/>
                    <a:pt x="9177" y="13594"/>
                    <a:pt x="9297" y="13594"/>
                  </a:cubicBezTo>
                  <a:lnTo>
                    <a:pt x="10659" y="13594"/>
                  </a:lnTo>
                  <a:cubicBezTo>
                    <a:pt x="10774" y="13594"/>
                    <a:pt x="10870" y="13498"/>
                    <a:pt x="10870" y="13377"/>
                  </a:cubicBezTo>
                  <a:lnTo>
                    <a:pt x="10870" y="8585"/>
                  </a:lnTo>
                  <a:cubicBezTo>
                    <a:pt x="11770" y="8465"/>
                    <a:pt x="12439" y="7700"/>
                    <a:pt x="12439" y="6795"/>
                  </a:cubicBezTo>
                  <a:cubicBezTo>
                    <a:pt x="12439" y="5890"/>
                    <a:pt x="11770" y="5125"/>
                    <a:pt x="10870" y="5010"/>
                  </a:cubicBezTo>
                  <a:lnTo>
                    <a:pt x="10870" y="213"/>
                  </a:lnTo>
                  <a:cubicBezTo>
                    <a:pt x="10870" y="97"/>
                    <a:pt x="10774" y="1"/>
                    <a:pt x="106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8"/>
            <p:cNvSpPr/>
            <p:nvPr/>
          </p:nvSpPr>
          <p:spPr>
            <a:xfrm>
              <a:off x="2096802" y="3535496"/>
              <a:ext cx="32706" cy="11120"/>
            </a:xfrm>
            <a:custGeom>
              <a:avLst/>
              <a:gdLst/>
              <a:ahLst/>
              <a:cxnLst/>
              <a:rect l="l" t="t" r="r" b="b"/>
              <a:pathLst>
                <a:path w="1247" h="424" extrusionOk="0">
                  <a:moveTo>
                    <a:pt x="284" y="0"/>
                  </a:moveTo>
                  <a:cubicBezTo>
                    <a:pt x="0" y="0"/>
                    <a:pt x="0" y="424"/>
                    <a:pt x="284" y="424"/>
                  </a:cubicBezTo>
                  <a:lnTo>
                    <a:pt x="963" y="424"/>
                  </a:lnTo>
                  <a:cubicBezTo>
                    <a:pt x="1247" y="424"/>
                    <a:pt x="1247" y="0"/>
                    <a:pt x="9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8"/>
            <p:cNvSpPr/>
            <p:nvPr/>
          </p:nvSpPr>
          <p:spPr>
            <a:xfrm>
              <a:off x="2074325" y="3468327"/>
              <a:ext cx="27460" cy="23657"/>
            </a:xfrm>
            <a:custGeom>
              <a:avLst/>
              <a:gdLst/>
              <a:ahLst/>
              <a:cxnLst/>
              <a:rect l="l" t="t" r="r" b="b"/>
              <a:pathLst>
                <a:path w="1047" h="902" extrusionOk="0">
                  <a:moveTo>
                    <a:pt x="748" y="0"/>
                  </a:moveTo>
                  <a:cubicBezTo>
                    <a:pt x="701" y="0"/>
                    <a:pt x="652" y="18"/>
                    <a:pt x="607" y="59"/>
                  </a:cubicBezTo>
                  <a:lnTo>
                    <a:pt x="126" y="540"/>
                  </a:lnTo>
                  <a:cubicBezTo>
                    <a:pt x="1" y="675"/>
                    <a:pt x="92" y="892"/>
                    <a:pt x="275" y="901"/>
                  </a:cubicBezTo>
                  <a:cubicBezTo>
                    <a:pt x="333" y="901"/>
                    <a:pt x="386" y="877"/>
                    <a:pt x="424" y="839"/>
                  </a:cubicBezTo>
                  <a:lnTo>
                    <a:pt x="906" y="357"/>
                  </a:lnTo>
                  <a:cubicBezTo>
                    <a:pt x="1047" y="205"/>
                    <a:pt x="909" y="0"/>
                    <a:pt x="7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8"/>
            <p:cNvSpPr/>
            <p:nvPr/>
          </p:nvSpPr>
          <p:spPr>
            <a:xfrm>
              <a:off x="2073905" y="3590337"/>
              <a:ext cx="27880" cy="23579"/>
            </a:xfrm>
            <a:custGeom>
              <a:avLst/>
              <a:gdLst/>
              <a:ahLst/>
              <a:cxnLst/>
              <a:rect l="l" t="t" r="r" b="b"/>
              <a:pathLst>
                <a:path w="1063" h="899" extrusionOk="0">
                  <a:moveTo>
                    <a:pt x="298" y="1"/>
                  </a:moveTo>
                  <a:cubicBezTo>
                    <a:pt x="138" y="1"/>
                    <a:pt x="1" y="202"/>
                    <a:pt x="142" y="358"/>
                  </a:cubicBezTo>
                  <a:lnTo>
                    <a:pt x="623" y="840"/>
                  </a:lnTo>
                  <a:cubicBezTo>
                    <a:pt x="668" y="881"/>
                    <a:pt x="717" y="898"/>
                    <a:pt x="764" y="898"/>
                  </a:cubicBezTo>
                  <a:cubicBezTo>
                    <a:pt x="925" y="898"/>
                    <a:pt x="1063" y="694"/>
                    <a:pt x="922" y="541"/>
                  </a:cubicBezTo>
                  <a:lnTo>
                    <a:pt x="440" y="60"/>
                  </a:lnTo>
                  <a:cubicBezTo>
                    <a:pt x="395" y="18"/>
                    <a:pt x="34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81" name="Google Shape;18181;p88"/>
          <p:cNvGrpSpPr/>
          <p:nvPr/>
        </p:nvGrpSpPr>
        <p:grpSpPr>
          <a:xfrm>
            <a:off x="2181989" y="3378996"/>
            <a:ext cx="404874" cy="341535"/>
            <a:chOff x="2181989" y="3378996"/>
            <a:chExt cx="404874" cy="341535"/>
          </a:xfrm>
        </p:grpSpPr>
        <p:sp>
          <p:nvSpPr>
            <p:cNvPr id="18182" name="Google Shape;18182;p88"/>
            <p:cNvSpPr/>
            <p:nvPr/>
          </p:nvSpPr>
          <p:spPr>
            <a:xfrm>
              <a:off x="2187916" y="3384924"/>
              <a:ext cx="393019" cy="329549"/>
            </a:xfrm>
            <a:custGeom>
              <a:avLst/>
              <a:gdLst/>
              <a:ahLst/>
              <a:cxnLst/>
              <a:rect l="l" t="t" r="r" b="b"/>
              <a:pathLst>
                <a:path w="14985" h="12565" extrusionOk="0">
                  <a:moveTo>
                    <a:pt x="727" y="1"/>
                  </a:moveTo>
                  <a:cubicBezTo>
                    <a:pt x="328" y="1"/>
                    <a:pt x="0" y="328"/>
                    <a:pt x="0" y="727"/>
                  </a:cubicBezTo>
                  <a:lnTo>
                    <a:pt x="0" y="11843"/>
                  </a:lnTo>
                  <a:cubicBezTo>
                    <a:pt x="0" y="12242"/>
                    <a:pt x="328" y="12564"/>
                    <a:pt x="727" y="12564"/>
                  </a:cubicBezTo>
                  <a:lnTo>
                    <a:pt x="14258" y="12564"/>
                  </a:lnTo>
                  <a:cubicBezTo>
                    <a:pt x="14657" y="12564"/>
                    <a:pt x="14984" y="12242"/>
                    <a:pt x="14984" y="11843"/>
                  </a:cubicBezTo>
                  <a:lnTo>
                    <a:pt x="14984" y="2176"/>
                  </a:lnTo>
                  <a:cubicBezTo>
                    <a:pt x="14984" y="1776"/>
                    <a:pt x="14657" y="1454"/>
                    <a:pt x="14258" y="1454"/>
                  </a:cubicBezTo>
                  <a:lnTo>
                    <a:pt x="9908" y="1454"/>
                  </a:lnTo>
                  <a:lnTo>
                    <a:pt x="8743" y="285"/>
                  </a:lnTo>
                  <a:cubicBezTo>
                    <a:pt x="8561" y="102"/>
                    <a:pt x="8315" y="1"/>
                    <a:pt x="8060" y="1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8"/>
            <p:cNvSpPr/>
            <p:nvPr/>
          </p:nvSpPr>
          <p:spPr>
            <a:xfrm>
              <a:off x="2282939" y="3467331"/>
              <a:ext cx="202843" cy="202843"/>
            </a:xfrm>
            <a:custGeom>
              <a:avLst/>
              <a:gdLst/>
              <a:ahLst/>
              <a:cxnLst/>
              <a:rect l="l" t="t" r="r" b="b"/>
              <a:pathLst>
                <a:path w="7734" h="7734" extrusionOk="0">
                  <a:moveTo>
                    <a:pt x="3869" y="1"/>
                  </a:moveTo>
                  <a:cubicBezTo>
                    <a:pt x="1733" y="1"/>
                    <a:pt x="1" y="1733"/>
                    <a:pt x="1" y="3870"/>
                  </a:cubicBezTo>
                  <a:cubicBezTo>
                    <a:pt x="1" y="6001"/>
                    <a:pt x="1733" y="7733"/>
                    <a:pt x="3869" y="7733"/>
                  </a:cubicBezTo>
                  <a:cubicBezTo>
                    <a:pt x="6006" y="7733"/>
                    <a:pt x="7733" y="6001"/>
                    <a:pt x="7733" y="3870"/>
                  </a:cubicBezTo>
                  <a:cubicBezTo>
                    <a:pt x="7733" y="1733"/>
                    <a:pt x="6006" y="1"/>
                    <a:pt x="386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8"/>
            <p:cNvSpPr/>
            <p:nvPr/>
          </p:nvSpPr>
          <p:spPr>
            <a:xfrm>
              <a:off x="2308301" y="3492719"/>
              <a:ext cx="152119" cy="152093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902" y="0"/>
                  </a:moveTo>
                  <a:cubicBezTo>
                    <a:pt x="1300" y="0"/>
                    <a:pt x="1" y="1299"/>
                    <a:pt x="1" y="2902"/>
                  </a:cubicBezTo>
                  <a:cubicBezTo>
                    <a:pt x="1" y="4499"/>
                    <a:pt x="1300" y="5798"/>
                    <a:pt x="2902" y="5798"/>
                  </a:cubicBezTo>
                  <a:cubicBezTo>
                    <a:pt x="4505" y="5798"/>
                    <a:pt x="5799" y="4499"/>
                    <a:pt x="5799" y="2902"/>
                  </a:cubicBezTo>
                  <a:cubicBezTo>
                    <a:pt x="5799" y="1299"/>
                    <a:pt x="4505" y="0"/>
                    <a:pt x="29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8"/>
            <p:cNvSpPr/>
            <p:nvPr/>
          </p:nvSpPr>
          <p:spPr>
            <a:xfrm>
              <a:off x="2346435" y="3575126"/>
              <a:ext cx="76112" cy="69686"/>
            </a:xfrm>
            <a:custGeom>
              <a:avLst/>
              <a:gdLst/>
              <a:ahLst/>
              <a:cxnLst/>
              <a:rect l="l" t="t" r="r" b="b"/>
              <a:pathLst>
                <a:path w="2902" h="2657" extrusionOk="0">
                  <a:moveTo>
                    <a:pt x="967" y="0"/>
                  </a:moveTo>
                  <a:lnTo>
                    <a:pt x="967" y="481"/>
                  </a:lnTo>
                  <a:cubicBezTo>
                    <a:pt x="967" y="573"/>
                    <a:pt x="914" y="659"/>
                    <a:pt x="832" y="698"/>
                  </a:cubicBezTo>
                  <a:lnTo>
                    <a:pt x="269" y="982"/>
                  </a:lnTo>
                  <a:cubicBezTo>
                    <a:pt x="106" y="1064"/>
                    <a:pt x="0" y="1232"/>
                    <a:pt x="0" y="1415"/>
                  </a:cubicBezTo>
                  <a:lnTo>
                    <a:pt x="0" y="2266"/>
                  </a:lnTo>
                  <a:cubicBezTo>
                    <a:pt x="448" y="2526"/>
                    <a:pt x="948" y="2656"/>
                    <a:pt x="1449" y="2656"/>
                  </a:cubicBezTo>
                  <a:cubicBezTo>
                    <a:pt x="1950" y="2656"/>
                    <a:pt x="2452" y="2526"/>
                    <a:pt x="2901" y="2266"/>
                  </a:cubicBezTo>
                  <a:lnTo>
                    <a:pt x="2901" y="1415"/>
                  </a:lnTo>
                  <a:cubicBezTo>
                    <a:pt x="2901" y="1232"/>
                    <a:pt x="2796" y="1064"/>
                    <a:pt x="2632" y="982"/>
                  </a:cubicBezTo>
                  <a:lnTo>
                    <a:pt x="2064" y="698"/>
                  </a:lnTo>
                  <a:cubicBezTo>
                    <a:pt x="1982" y="659"/>
                    <a:pt x="1930" y="573"/>
                    <a:pt x="1930" y="481"/>
                  </a:cubicBezTo>
                  <a:lnTo>
                    <a:pt x="19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8"/>
            <p:cNvSpPr/>
            <p:nvPr/>
          </p:nvSpPr>
          <p:spPr>
            <a:xfrm>
              <a:off x="2304157" y="3384924"/>
              <a:ext cx="143622" cy="38161"/>
            </a:xfrm>
            <a:custGeom>
              <a:avLst/>
              <a:gdLst/>
              <a:ahLst/>
              <a:cxnLst/>
              <a:rect l="l" t="t" r="r" b="b"/>
              <a:pathLst>
                <a:path w="5476" h="1455" extrusionOk="0">
                  <a:moveTo>
                    <a:pt x="0" y="1"/>
                  </a:moveTo>
                  <a:cubicBezTo>
                    <a:pt x="260" y="1"/>
                    <a:pt x="505" y="102"/>
                    <a:pt x="683" y="285"/>
                  </a:cubicBezTo>
                  <a:lnTo>
                    <a:pt x="1641" y="1237"/>
                  </a:lnTo>
                  <a:cubicBezTo>
                    <a:pt x="1776" y="1377"/>
                    <a:pt x="1958" y="1454"/>
                    <a:pt x="2151" y="1454"/>
                  </a:cubicBezTo>
                  <a:lnTo>
                    <a:pt x="5476" y="1454"/>
                  </a:lnTo>
                  <a:lnTo>
                    <a:pt x="4311" y="285"/>
                  </a:lnTo>
                  <a:cubicBezTo>
                    <a:pt x="4129" y="102"/>
                    <a:pt x="3883" y="1"/>
                    <a:pt x="3628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8"/>
            <p:cNvSpPr/>
            <p:nvPr/>
          </p:nvSpPr>
          <p:spPr>
            <a:xfrm>
              <a:off x="2352730" y="3384924"/>
              <a:ext cx="95048" cy="38161"/>
            </a:xfrm>
            <a:custGeom>
              <a:avLst/>
              <a:gdLst/>
              <a:ahLst/>
              <a:cxnLst/>
              <a:rect l="l" t="t" r="r" b="b"/>
              <a:pathLst>
                <a:path w="3624" h="1455" extrusionOk="0">
                  <a:moveTo>
                    <a:pt x="1" y="1"/>
                  </a:moveTo>
                  <a:cubicBezTo>
                    <a:pt x="256" y="1"/>
                    <a:pt x="501" y="102"/>
                    <a:pt x="684" y="285"/>
                  </a:cubicBezTo>
                  <a:lnTo>
                    <a:pt x="1637" y="1237"/>
                  </a:lnTo>
                  <a:cubicBezTo>
                    <a:pt x="1771" y="1377"/>
                    <a:pt x="1959" y="1454"/>
                    <a:pt x="2151" y="1454"/>
                  </a:cubicBezTo>
                  <a:lnTo>
                    <a:pt x="3624" y="1454"/>
                  </a:lnTo>
                  <a:lnTo>
                    <a:pt x="2459" y="285"/>
                  </a:lnTo>
                  <a:cubicBezTo>
                    <a:pt x="2277" y="102"/>
                    <a:pt x="2031" y="1"/>
                    <a:pt x="177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8"/>
            <p:cNvSpPr/>
            <p:nvPr/>
          </p:nvSpPr>
          <p:spPr>
            <a:xfrm>
              <a:off x="2187916" y="3682894"/>
              <a:ext cx="392888" cy="31709"/>
            </a:xfrm>
            <a:custGeom>
              <a:avLst/>
              <a:gdLst/>
              <a:ahLst/>
              <a:cxnLst/>
              <a:rect l="l" t="t" r="r" b="b"/>
              <a:pathLst>
                <a:path w="14980" h="1209" extrusionOk="0">
                  <a:moveTo>
                    <a:pt x="0" y="0"/>
                  </a:moveTo>
                  <a:lnTo>
                    <a:pt x="0" y="482"/>
                  </a:lnTo>
                  <a:cubicBezTo>
                    <a:pt x="0" y="881"/>
                    <a:pt x="323" y="1208"/>
                    <a:pt x="722" y="1208"/>
                  </a:cubicBezTo>
                  <a:lnTo>
                    <a:pt x="14258" y="1208"/>
                  </a:lnTo>
                  <a:cubicBezTo>
                    <a:pt x="14657" y="1203"/>
                    <a:pt x="14979" y="881"/>
                    <a:pt x="14979" y="482"/>
                  </a:cubicBezTo>
                  <a:lnTo>
                    <a:pt x="14979" y="0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8"/>
            <p:cNvSpPr/>
            <p:nvPr/>
          </p:nvSpPr>
          <p:spPr>
            <a:xfrm>
              <a:off x="2346304" y="3595058"/>
              <a:ext cx="76112" cy="49754"/>
            </a:xfrm>
            <a:custGeom>
              <a:avLst/>
              <a:gdLst/>
              <a:ahLst/>
              <a:cxnLst/>
              <a:rect l="l" t="t" r="r" b="b"/>
              <a:pathLst>
                <a:path w="2902" h="1897" extrusionOk="0">
                  <a:moveTo>
                    <a:pt x="712" y="0"/>
                  </a:moveTo>
                  <a:lnTo>
                    <a:pt x="270" y="222"/>
                  </a:lnTo>
                  <a:cubicBezTo>
                    <a:pt x="106" y="304"/>
                    <a:pt x="0" y="472"/>
                    <a:pt x="0" y="655"/>
                  </a:cubicBezTo>
                  <a:lnTo>
                    <a:pt x="0" y="1506"/>
                  </a:lnTo>
                  <a:cubicBezTo>
                    <a:pt x="450" y="1766"/>
                    <a:pt x="952" y="1896"/>
                    <a:pt x="1453" y="1896"/>
                  </a:cubicBezTo>
                  <a:cubicBezTo>
                    <a:pt x="1954" y="1896"/>
                    <a:pt x="2454" y="1766"/>
                    <a:pt x="2902" y="1506"/>
                  </a:cubicBezTo>
                  <a:lnTo>
                    <a:pt x="2902" y="655"/>
                  </a:lnTo>
                  <a:cubicBezTo>
                    <a:pt x="2902" y="472"/>
                    <a:pt x="2801" y="304"/>
                    <a:pt x="2637" y="222"/>
                  </a:cubicBezTo>
                  <a:lnTo>
                    <a:pt x="2194" y="0"/>
                  </a:lnTo>
                  <a:cubicBezTo>
                    <a:pt x="2004" y="236"/>
                    <a:pt x="1729" y="354"/>
                    <a:pt x="1453" y="354"/>
                  </a:cubicBezTo>
                  <a:cubicBezTo>
                    <a:pt x="1178" y="354"/>
                    <a:pt x="902" y="236"/>
                    <a:pt x="712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8"/>
            <p:cNvSpPr/>
            <p:nvPr/>
          </p:nvSpPr>
          <p:spPr>
            <a:xfrm>
              <a:off x="2359051" y="3524375"/>
              <a:ext cx="50750" cy="57071"/>
            </a:xfrm>
            <a:custGeom>
              <a:avLst/>
              <a:gdLst/>
              <a:ahLst/>
              <a:cxnLst/>
              <a:rect l="l" t="t" r="r" b="b"/>
              <a:pathLst>
                <a:path w="1935" h="2176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lnTo>
                    <a:pt x="0" y="1209"/>
                  </a:lnTo>
                  <a:cubicBezTo>
                    <a:pt x="0" y="1743"/>
                    <a:pt x="433" y="2176"/>
                    <a:pt x="967" y="2176"/>
                  </a:cubicBezTo>
                  <a:cubicBezTo>
                    <a:pt x="1501" y="2176"/>
                    <a:pt x="1935" y="1743"/>
                    <a:pt x="1935" y="1209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8"/>
            <p:cNvSpPr/>
            <p:nvPr/>
          </p:nvSpPr>
          <p:spPr>
            <a:xfrm>
              <a:off x="2359051" y="3524506"/>
              <a:ext cx="34987" cy="57019"/>
            </a:xfrm>
            <a:custGeom>
              <a:avLst/>
              <a:gdLst/>
              <a:ahLst/>
              <a:cxnLst/>
              <a:rect l="l" t="t" r="r" b="b"/>
              <a:pathLst>
                <a:path w="1334" h="2174" extrusionOk="0">
                  <a:moveTo>
                    <a:pt x="727" y="1"/>
                  </a:moveTo>
                  <a:cubicBezTo>
                    <a:pt x="327" y="1"/>
                    <a:pt x="0" y="323"/>
                    <a:pt x="0" y="722"/>
                  </a:cubicBezTo>
                  <a:lnTo>
                    <a:pt x="0" y="1204"/>
                  </a:lnTo>
                  <a:cubicBezTo>
                    <a:pt x="0" y="1759"/>
                    <a:pt x="455" y="2173"/>
                    <a:pt x="964" y="2173"/>
                  </a:cubicBezTo>
                  <a:cubicBezTo>
                    <a:pt x="1086" y="2173"/>
                    <a:pt x="1211" y="2150"/>
                    <a:pt x="1333" y="2099"/>
                  </a:cubicBezTo>
                  <a:cubicBezTo>
                    <a:pt x="967" y="1954"/>
                    <a:pt x="727" y="1598"/>
                    <a:pt x="727" y="1204"/>
                  </a:cubicBezTo>
                  <a:lnTo>
                    <a:pt x="727" y="722"/>
                  </a:lnTo>
                  <a:cubicBezTo>
                    <a:pt x="727" y="371"/>
                    <a:pt x="982" y="68"/>
                    <a:pt x="1328" y="10"/>
                  </a:cubicBezTo>
                  <a:cubicBezTo>
                    <a:pt x="1290" y="1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8"/>
            <p:cNvSpPr/>
            <p:nvPr/>
          </p:nvSpPr>
          <p:spPr>
            <a:xfrm>
              <a:off x="2359051" y="3524375"/>
              <a:ext cx="50750" cy="25388"/>
            </a:xfrm>
            <a:custGeom>
              <a:avLst/>
              <a:gdLst/>
              <a:ahLst/>
              <a:cxnLst/>
              <a:rect l="l" t="t" r="r" b="b"/>
              <a:pathLst>
                <a:path w="1935" h="968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0" y="727"/>
                    <a:pt x="727" y="968"/>
                    <a:pt x="1935" y="968"/>
                  </a:cubicBezTo>
                  <a:lnTo>
                    <a:pt x="1935" y="727"/>
                  </a:lnTo>
                  <a:cubicBezTo>
                    <a:pt x="1935" y="328"/>
                    <a:pt x="1607" y="1"/>
                    <a:pt x="120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8"/>
            <p:cNvSpPr/>
            <p:nvPr/>
          </p:nvSpPr>
          <p:spPr>
            <a:xfrm>
              <a:off x="2359051" y="3524375"/>
              <a:ext cx="34856" cy="23133"/>
            </a:xfrm>
            <a:custGeom>
              <a:avLst/>
              <a:gdLst/>
              <a:ahLst/>
              <a:cxnLst/>
              <a:rect l="l" t="t" r="r" b="b"/>
              <a:pathLst>
                <a:path w="1329" h="882" extrusionOk="0">
                  <a:moveTo>
                    <a:pt x="727" y="1"/>
                  </a:moveTo>
                  <a:cubicBezTo>
                    <a:pt x="327" y="1"/>
                    <a:pt x="0" y="328"/>
                    <a:pt x="0" y="727"/>
                  </a:cubicBezTo>
                  <a:cubicBezTo>
                    <a:pt x="241" y="795"/>
                    <a:pt x="481" y="848"/>
                    <a:pt x="727" y="881"/>
                  </a:cubicBezTo>
                  <a:lnTo>
                    <a:pt x="727" y="727"/>
                  </a:lnTo>
                  <a:cubicBezTo>
                    <a:pt x="727" y="371"/>
                    <a:pt x="982" y="73"/>
                    <a:pt x="1328" y="15"/>
                  </a:cubicBezTo>
                  <a:cubicBezTo>
                    <a:pt x="1290" y="6"/>
                    <a:pt x="1246" y="1"/>
                    <a:pt x="120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8"/>
            <p:cNvSpPr/>
            <p:nvPr/>
          </p:nvSpPr>
          <p:spPr>
            <a:xfrm>
              <a:off x="2346304" y="3606284"/>
              <a:ext cx="19067" cy="36115"/>
            </a:xfrm>
            <a:custGeom>
              <a:avLst/>
              <a:gdLst/>
              <a:ahLst/>
              <a:cxnLst/>
              <a:rect l="l" t="t" r="r" b="b"/>
              <a:pathLst>
                <a:path w="727" h="1377" extrusionOk="0">
                  <a:moveTo>
                    <a:pt x="63" y="1"/>
                  </a:moveTo>
                  <a:cubicBezTo>
                    <a:pt x="24" y="68"/>
                    <a:pt x="0" y="145"/>
                    <a:pt x="0" y="227"/>
                  </a:cubicBezTo>
                  <a:lnTo>
                    <a:pt x="0" y="1078"/>
                  </a:lnTo>
                  <a:cubicBezTo>
                    <a:pt x="226" y="1208"/>
                    <a:pt x="472" y="1309"/>
                    <a:pt x="727" y="1377"/>
                  </a:cubicBezTo>
                  <a:lnTo>
                    <a:pt x="727" y="746"/>
                  </a:lnTo>
                  <a:cubicBezTo>
                    <a:pt x="727" y="592"/>
                    <a:pt x="655" y="448"/>
                    <a:pt x="534" y="35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8"/>
            <p:cNvSpPr/>
            <p:nvPr/>
          </p:nvSpPr>
          <p:spPr>
            <a:xfrm>
              <a:off x="2403349" y="3606284"/>
              <a:ext cx="19067" cy="35984"/>
            </a:xfrm>
            <a:custGeom>
              <a:avLst/>
              <a:gdLst/>
              <a:ahLst/>
              <a:cxnLst/>
              <a:rect l="l" t="t" r="r" b="b"/>
              <a:pathLst>
                <a:path w="727" h="1372" extrusionOk="0">
                  <a:moveTo>
                    <a:pt x="669" y="1"/>
                  </a:moveTo>
                  <a:lnTo>
                    <a:pt x="197" y="357"/>
                  </a:lnTo>
                  <a:cubicBezTo>
                    <a:pt x="72" y="448"/>
                    <a:pt x="0" y="592"/>
                    <a:pt x="5" y="742"/>
                  </a:cubicBezTo>
                  <a:lnTo>
                    <a:pt x="5" y="1372"/>
                  </a:lnTo>
                  <a:cubicBezTo>
                    <a:pt x="255" y="1309"/>
                    <a:pt x="501" y="1208"/>
                    <a:pt x="727" y="1078"/>
                  </a:cubicBezTo>
                  <a:lnTo>
                    <a:pt x="727" y="227"/>
                  </a:lnTo>
                  <a:cubicBezTo>
                    <a:pt x="727" y="145"/>
                    <a:pt x="703" y="68"/>
                    <a:pt x="6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8"/>
            <p:cNvSpPr/>
            <p:nvPr/>
          </p:nvSpPr>
          <p:spPr>
            <a:xfrm>
              <a:off x="2181989" y="3378996"/>
              <a:ext cx="404874" cy="341535"/>
            </a:xfrm>
            <a:custGeom>
              <a:avLst/>
              <a:gdLst/>
              <a:ahLst/>
              <a:cxnLst/>
              <a:rect l="l" t="t" r="r" b="b"/>
              <a:pathLst>
                <a:path w="15437" h="13022" extrusionOk="0">
                  <a:moveTo>
                    <a:pt x="6506" y="453"/>
                  </a:moveTo>
                  <a:cubicBezTo>
                    <a:pt x="6703" y="453"/>
                    <a:pt x="6896" y="530"/>
                    <a:pt x="7035" y="670"/>
                  </a:cubicBezTo>
                  <a:lnTo>
                    <a:pt x="7815" y="1454"/>
                  </a:lnTo>
                  <a:lnTo>
                    <a:pt x="6809" y="1454"/>
                  </a:lnTo>
                  <a:cubicBezTo>
                    <a:pt x="6679" y="1454"/>
                    <a:pt x="6549" y="1401"/>
                    <a:pt x="6458" y="1305"/>
                  </a:cubicBezTo>
                  <a:lnTo>
                    <a:pt x="5606" y="453"/>
                  </a:lnTo>
                  <a:close/>
                  <a:moveTo>
                    <a:pt x="8286" y="453"/>
                  </a:moveTo>
                  <a:cubicBezTo>
                    <a:pt x="8479" y="453"/>
                    <a:pt x="8666" y="530"/>
                    <a:pt x="8806" y="670"/>
                  </a:cubicBezTo>
                  <a:lnTo>
                    <a:pt x="9590" y="1454"/>
                  </a:lnTo>
                  <a:lnTo>
                    <a:pt x="9407" y="1454"/>
                  </a:lnTo>
                  <a:cubicBezTo>
                    <a:pt x="9109" y="1454"/>
                    <a:pt x="9109" y="1906"/>
                    <a:pt x="9407" y="1906"/>
                  </a:cubicBezTo>
                  <a:lnTo>
                    <a:pt x="14484" y="1906"/>
                  </a:lnTo>
                  <a:cubicBezTo>
                    <a:pt x="14758" y="1906"/>
                    <a:pt x="14979" y="2128"/>
                    <a:pt x="14979" y="2402"/>
                  </a:cubicBezTo>
                  <a:lnTo>
                    <a:pt x="14979" y="12069"/>
                  </a:lnTo>
                  <a:lnTo>
                    <a:pt x="14984" y="12069"/>
                  </a:lnTo>
                  <a:cubicBezTo>
                    <a:pt x="14979" y="12343"/>
                    <a:pt x="14758" y="12564"/>
                    <a:pt x="14484" y="12564"/>
                  </a:cubicBezTo>
                  <a:lnTo>
                    <a:pt x="948" y="12564"/>
                  </a:lnTo>
                  <a:cubicBezTo>
                    <a:pt x="674" y="12564"/>
                    <a:pt x="453" y="12343"/>
                    <a:pt x="453" y="12069"/>
                  </a:cubicBezTo>
                  <a:lnTo>
                    <a:pt x="453" y="953"/>
                  </a:lnTo>
                  <a:cubicBezTo>
                    <a:pt x="453" y="674"/>
                    <a:pt x="674" y="453"/>
                    <a:pt x="948" y="453"/>
                  </a:cubicBezTo>
                  <a:lnTo>
                    <a:pt x="4658" y="453"/>
                  </a:lnTo>
                  <a:cubicBezTo>
                    <a:pt x="4855" y="453"/>
                    <a:pt x="5043" y="530"/>
                    <a:pt x="5183" y="670"/>
                  </a:cubicBezTo>
                  <a:lnTo>
                    <a:pt x="6135" y="1627"/>
                  </a:lnTo>
                  <a:cubicBezTo>
                    <a:pt x="6309" y="1801"/>
                    <a:pt x="6548" y="1902"/>
                    <a:pt x="6792" y="1902"/>
                  </a:cubicBezTo>
                  <a:cubicBezTo>
                    <a:pt x="6798" y="1902"/>
                    <a:pt x="6803" y="1901"/>
                    <a:pt x="6809" y="1901"/>
                  </a:cubicBezTo>
                  <a:lnTo>
                    <a:pt x="8358" y="1901"/>
                  </a:lnTo>
                  <a:cubicBezTo>
                    <a:pt x="8560" y="1901"/>
                    <a:pt x="8661" y="1661"/>
                    <a:pt x="8522" y="1516"/>
                  </a:cubicBezTo>
                  <a:lnTo>
                    <a:pt x="7454" y="453"/>
                  </a:lnTo>
                  <a:close/>
                  <a:moveTo>
                    <a:pt x="953" y="1"/>
                  </a:moveTo>
                  <a:cubicBezTo>
                    <a:pt x="429" y="1"/>
                    <a:pt x="0" y="429"/>
                    <a:pt x="0" y="953"/>
                  </a:cubicBezTo>
                  <a:lnTo>
                    <a:pt x="0" y="12069"/>
                  </a:lnTo>
                  <a:cubicBezTo>
                    <a:pt x="0" y="12593"/>
                    <a:pt x="429" y="13016"/>
                    <a:pt x="953" y="13021"/>
                  </a:cubicBezTo>
                  <a:lnTo>
                    <a:pt x="14484" y="13021"/>
                  </a:lnTo>
                  <a:cubicBezTo>
                    <a:pt x="15008" y="13016"/>
                    <a:pt x="15436" y="12593"/>
                    <a:pt x="15436" y="12069"/>
                  </a:cubicBezTo>
                  <a:lnTo>
                    <a:pt x="15436" y="2402"/>
                  </a:lnTo>
                  <a:cubicBezTo>
                    <a:pt x="15436" y="1877"/>
                    <a:pt x="15008" y="1454"/>
                    <a:pt x="14484" y="1454"/>
                  </a:cubicBezTo>
                  <a:lnTo>
                    <a:pt x="10230" y="1454"/>
                  </a:lnTo>
                  <a:lnTo>
                    <a:pt x="9128" y="352"/>
                  </a:lnTo>
                  <a:cubicBezTo>
                    <a:pt x="8902" y="126"/>
                    <a:pt x="8599" y="1"/>
                    <a:pt x="8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8"/>
            <p:cNvSpPr/>
            <p:nvPr/>
          </p:nvSpPr>
          <p:spPr>
            <a:xfrm>
              <a:off x="2295947" y="3486765"/>
              <a:ext cx="170505" cy="164105"/>
            </a:xfrm>
            <a:custGeom>
              <a:avLst/>
              <a:gdLst/>
              <a:ahLst/>
              <a:cxnLst/>
              <a:rect l="l" t="t" r="r" b="b"/>
              <a:pathLst>
                <a:path w="6501" h="6257" extrusionOk="0">
                  <a:moveTo>
                    <a:pt x="3614" y="1666"/>
                  </a:moveTo>
                  <a:cubicBezTo>
                    <a:pt x="3888" y="1666"/>
                    <a:pt x="4110" y="1887"/>
                    <a:pt x="4110" y="2161"/>
                  </a:cubicBezTo>
                  <a:lnTo>
                    <a:pt x="4110" y="2643"/>
                  </a:lnTo>
                  <a:cubicBezTo>
                    <a:pt x="4110" y="3052"/>
                    <a:pt x="3782" y="3384"/>
                    <a:pt x="3373" y="3384"/>
                  </a:cubicBezTo>
                  <a:cubicBezTo>
                    <a:pt x="2964" y="3384"/>
                    <a:pt x="2632" y="3052"/>
                    <a:pt x="2632" y="2643"/>
                  </a:cubicBezTo>
                  <a:lnTo>
                    <a:pt x="2632" y="2161"/>
                  </a:lnTo>
                  <a:cubicBezTo>
                    <a:pt x="2632" y="1887"/>
                    <a:pt x="2858" y="1666"/>
                    <a:pt x="3133" y="1666"/>
                  </a:cubicBezTo>
                  <a:close/>
                  <a:moveTo>
                    <a:pt x="3633" y="3807"/>
                  </a:moveTo>
                  <a:lnTo>
                    <a:pt x="3633" y="3942"/>
                  </a:lnTo>
                  <a:cubicBezTo>
                    <a:pt x="3628" y="4024"/>
                    <a:pt x="3652" y="4105"/>
                    <a:pt x="3691" y="4178"/>
                  </a:cubicBezTo>
                  <a:lnTo>
                    <a:pt x="3383" y="4485"/>
                  </a:lnTo>
                  <a:cubicBezTo>
                    <a:pt x="3378" y="4490"/>
                    <a:pt x="3375" y="4493"/>
                    <a:pt x="3371" y="4493"/>
                  </a:cubicBezTo>
                  <a:cubicBezTo>
                    <a:pt x="3367" y="4493"/>
                    <a:pt x="3364" y="4490"/>
                    <a:pt x="3359" y="4485"/>
                  </a:cubicBezTo>
                  <a:lnTo>
                    <a:pt x="3051" y="4178"/>
                  </a:lnTo>
                  <a:cubicBezTo>
                    <a:pt x="3089" y="4105"/>
                    <a:pt x="3114" y="4024"/>
                    <a:pt x="3114" y="3942"/>
                  </a:cubicBezTo>
                  <a:lnTo>
                    <a:pt x="3114" y="3807"/>
                  </a:lnTo>
                  <a:cubicBezTo>
                    <a:pt x="3195" y="3826"/>
                    <a:pt x="3287" y="3836"/>
                    <a:pt x="3373" y="3836"/>
                  </a:cubicBezTo>
                  <a:cubicBezTo>
                    <a:pt x="3460" y="3836"/>
                    <a:pt x="3547" y="3826"/>
                    <a:pt x="3633" y="3807"/>
                  </a:cubicBezTo>
                  <a:close/>
                  <a:moveTo>
                    <a:pt x="3373" y="448"/>
                  </a:moveTo>
                  <a:cubicBezTo>
                    <a:pt x="4504" y="448"/>
                    <a:pt x="5519" y="1165"/>
                    <a:pt x="5895" y="2234"/>
                  </a:cubicBezTo>
                  <a:cubicBezTo>
                    <a:pt x="6270" y="3302"/>
                    <a:pt x="5933" y="4495"/>
                    <a:pt x="5048" y="5207"/>
                  </a:cubicBezTo>
                  <a:lnTo>
                    <a:pt x="5048" y="4875"/>
                  </a:lnTo>
                  <a:cubicBezTo>
                    <a:pt x="5048" y="4606"/>
                    <a:pt x="4899" y="4360"/>
                    <a:pt x="4658" y="4240"/>
                  </a:cubicBezTo>
                  <a:lnTo>
                    <a:pt x="4090" y="3956"/>
                  </a:lnTo>
                  <a:cubicBezTo>
                    <a:pt x="4085" y="3956"/>
                    <a:pt x="4081" y="3951"/>
                    <a:pt x="4081" y="3942"/>
                  </a:cubicBezTo>
                  <a:lnTo>
                    <a:pt x="4081" y="3600"/>
                  </a:lnTo>
                  <a:cubicBezTo>
                    <a:pt x="4384" y="3374"/>
                    <a:pt x="4562" y="3023"/>
                    <a:pt x="4562" y="2643"/>
                  </a:cubicBezTo>
                  <a:lnTo>
                    <a:pt x="4562" y="2161"/>
                  </a:lnTo>
                  <a:cubicBezTo>
                    <a:pt x="4562" y="1637"/>
                    <a:pt x="4138" y="1209"/>
                    <a:pt x="3614" y="1209"/>
                  </a:cubicBezTo>
                  <a:lnTo>
                    <a:pt x="3133" y="1209"/>
                  </a:lnTo>
                  <a:cubicBezTo>
                    <a:pt x="2608" y="1209"/>
                    <a:pt x="2185" y="1637"/>
                    <a:pt x="2180" y="2161"/>
                  </a:cubicBezTo>
                  <a:lnTo>
                    <a:pt x="2180" y="2643"/>
                  </a:lnTo>
                  <a:cubicBezTo>
                    <a:pt x="2180" y="3018"/>
                    <a:pt x="2358" y="3374"/>
                    <a:pt x="2661" y="3600"/>
                  </a:cubicBezTo>
                  <a:lnTo>
                    <a:pt x="2661" y="3942"/>
                  </a:lnTo>
                  <a:cubicBezTo>
                    <a:pt x="2661" y="3947"/>
                    <a:pt x="2661" y="3951"/>
                    <a:pt x="2656" y="3956"/>
                  </a:cubicBezTo>
                  <a:lnTo>
                    <a:pt x="2089" y="4240"/>
                  </a:lnTo>
                  <a:cubicBezTo>
                    <a:pt x="1848" y="4356"/>
                    <a:pt x="1694" y="4606"/>
                    <a:pt x="1699" y="4875"/>
                  </a:cubicBezTo>
                  <a:lnTo>
                    <a:pt x="1699" y="5207"/>
                  </a:lnTo>
                  <a:cubicBezTo>
                    <a:pt x="814" y="4495"/>
                    <a:pt x="472" y="3302"/>
                    <a:pt x="852" y="2234"/>
                  </a:cubicBezTo>
                  <a:cubicBezTo>
                    <a:pt x="1227" y="1165"/>
                    <a:pt x="2238" y="448"/>
                    <a:pt x="3373" y="448"/>
                  </a:cubicBezTo>
                  <a:close/>
                  <a:moveTo>
                    <a:pt x="4066" y="4452"/>
                  </a:moveTo>
                  <a:lnTo>
                    <a:pt x="4461" y="4644"/>
                  </a:lnTo>
                  <a:cubicBezTo>
                    <a:pt x="4547" y="4688"/>
                    <a:pt x="4600" y="4779"/>
                    <a:pt x="4600" y="4875"/>
                  </a:cubicBezTo>
                  <a:lnTo>
                    <a:pt x="4600" y="5506"/>
                  </a:lnTo>
                  <a:cubicBezTo>
                    <a:pt x="4218" y="5703"/>
                    <a:pt x="3798" y="5801"/>
                    <a:pt x="3378" y="5801"/>
                  </a:cubicBezTo>
                  <a:cubicBezTo>
                    <a:pt x="2958" y="5801"/>
                    <a:pt x="2539" y="5703"/>
                    <a:pt x="2156" y="5506"/>
                  </a:cubicBezTo>
                  <a:lnTo>
                    <a:pt x="2151" y="5506"/>
                  </a:lnTo>
                  <a:lnTo>
                    <a:pt x="2151" y="4875"/>
                  </a:lnTo>
                  <a:cubicBezTo>
                    <a:pt x="2151" y="4779"/>
                    <a:pt x="2204" y="4688"/>
                    <a:pt x="2291" y="4644"/>
                  </a:cubicBezTo>
                  <a:lnTo>
                    <a:pt x="2685" y="4452"/>
                  </a:lnTo>
                  <a:lnTo>
                    <a:pt x="3046" y="4813"/>
                  </a:lnTo>
                  <a:cubicBezTo>
                    <a:pt x="3138" y="4902"/>
                    <a:pt x="3257" y="4946"/>
                    <a:pt x="3376" y="4946"/>
                  </a:cubicBezTo>
                  <a:cubicBezTo>
                    <a:pt x="3495" y="4946"/>
                    <a:pt x="3614" y="4902"/>
                    <a:pt x="3705" y="4813"/>
                  </a:cubicBezTo>
                  <a:lnTo>
                    <a:pt x="4066" y="4452"/>
                  </a:lnTo>
                  <a:close/>
                  <a:moveTo>
                    <a:pt x="3373" y="1"/>
                  </a:moveTo>
                  <a:cubicBezTo>
                    <a:pt x="2108" y="1"/>
                    <a:pt x="967" y="761"/>
                    <a:pt x="481" y="1930"/>
                  </a:cubicBezTo>
                  <a:cubicBezTo>
                    <a:pt x="0" y="3100"/>
                    <a:pt x="270" y="4447"/>
                    <a:pt x="1160" y="5342"/>
                  </a:cubicBezTo>
                  <a:cubicBezTo>
                    <a:pt x="1760" y="5938"/>
                    <a:pt x="2562" y="6256"/>
                    <a:pt x="3379" y="6256"/>
                  </a:cubicBezTo>
                  <a:cubicBezTo>
                    <a:pt x="3781" y="6256"/>
                    <a:pt x="4186" y="6179"/>
                    <a:pt x="4571" y="6020"/>
                  </a:cubicBezTo>
                  <a:cubicBezTo>
                    <a:pt x="5741" y="5534"/>
                    <a:pt x="6501" y="4394"/>
                    <a:pt x="6501" y="3129"/>
                  </a:cubicBezTo>
                  <a:cubicBezTo>
                    <a:pt x="6501" y="1401"/>
                    <a:pt x="5101" y="1"/>
                    <a:pt x="3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8"/>
            <p:cNvSpPr/>
            <p:nvPr/>
          </p:nvSpPr>
          <p:spPr>
            <a:xfrm>
              <a:off x="2266153" y="3461220"/>
              <a:ext cx="188812" cy="175593"/>
            </a:xfrm>
            <a:custGeom>
              <a:avLst/>
              <a:gdLst/>
              <a:ahLst/>
              <a:cxnLst/>
              <a:rect l="l" t="t" r="r" b="b"/>
              <a:pathLst>
                <a:path w="7199" h="6695" extrusionOk="0">
                  <a:moveTo>
                    <a:pt x="4499" y="0"/>
                  </a:moveTo>
                  <a:cubicBezTo>
                    <a:pt x="3447" y="0"/>
                    <a:pt x="2400" y="405"/>
                    <a:pt x="1608" y="1196"/>
                  </a:cubicBezTo>
                  <a:cubicBezTo>
                    <a:pt x="145" y="2659"/>
                    <a:pt x="1" y="4983"/>
                    <a:pt x="1276" y="6609"/>
                  </a:cubicBezTo>
                  <a:cubicBezTo>
                    <a:pt x="1326" y="6670"/>
                    <a:pt x="1387" y="6695"/>
                    <a:pt x="1446" y="6695"/>
                  </a:cubicBezTo>
                  <a:cubicBezTo>
                    <a:pt x="1609" y="6695"/>
                    <a:pt x="1759" y="6503"/>
                    <a:pt x="1632" y="6330"/>
                  </a:cubicBezTo>
                  <a:cubicBezTo>
                    <a:pt x="511" y="4882"/>
                    <a:pt x="641" y="2823"/>
                    <a:pt x="1935" y="1528"/>
                  </a:cubicBezTo>
                  <a:cubicBezTo>
                    <a:pt x="2642" y="821"/>
                    <a:pt x="3573" y="462"/>
                    <a:pt x="4508" y="462"/>
                  </a:cubicBezTo>
                  <a:cubicBezTo>
                    <a:pt x="5292" y="462"/>
                    <a:pt x="6080" y="714"/>
                    <a:pt x="6742" y="1225"/>
                  </a:cubicBezTo>
                  <a:cubicBezTo>
                    <a:pt x="6787" y="1258"/>
                    <a:pt x="6834" y="1273"/>
                    <a:pt x="6877" y="1273"/>
                  </a:cubicBezTo>
                  <a:cubicBezTo>
                    <a:pt x="7061" y="1273"/>
                    <a:pt x="7199" y="1021"/>
                    <a:pt x="7016" y="869"/>
                  </a:cubicBezTo>
                  <a:cubicBezTo>
                    <a:pt x="6273" y="286"/>
                    <a:pt x="5384" y="0"/>
                    <a:pt x="44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8"/>
            <p:cNvSpPr/>
            <p:nvPr/>
          </p:nvSpPr>
          <p:spPr>
            <a:xfrm>
              <a:off x="2313284" y="3500639"/>
              <a:ext cx="189389" cy="175750"/>
            </a:xfrm>
            <a:custGeom>
              <a:avLst/>
              <a:gdLst/>
              <a:ahLst/>
              <a:cxnLst/>
              <a:rect l="l" t="t" r="r" b="b"/>
              <a:pathLst>
                <a:path w="7221" h="6701" extrusionOk="0">
                  <a:moveTo>
                    <a:pt x="5768" y="0"/>
                  </a:moveTo>
                  <a:cubicBezTo>
                    <a:pt x="5719" y="0"/>
                    <a:pt x="5669" y="17"/>
                    <a:pt x="5628" y="49"/>
                  </a:cubicBezTo>
                  <a:cubicBezTo>
                    <a:pt x="5527" y="126"/>
                    <a:pt x="5513" y="266"/>
                    <a:pt x="5590" y="367"/>
                  </a:cubicBezTo>
                  <a:cubicBezTo>
                    <a:pt x="6711" y="1815"/>
                    <a:pt x="6581" y="3875"/>
                    <a:pt x="5282" y="5169"/>
                  </a:cubicBezTo>
                  <a:cubicBezTo>
                    <a:pt x="4577" y="5874"/>
                    <a:pt x="3645" y="6234"/>
                    <a:pt x="2708" y="6234"/>
                  </a:cubicBezTo>
                  <a:cubicBezTo>
                    <a:pt x="1925" y="6234"/>
                    <a:pt x="1139" y="5983"/>
                    <a:pt x="480" y="5472"/>
                  </a:cubicBezTo>
                  <a:cubicBezTo>
                    <a:pt x="431" y="5433"/>
                    <a:pt x="381" y="5416"/>
                    <a:pt x="334" y="5416"/>
                  </a:cubicBezTo>
                  <a:cubicBezTo>
                    <a:pt x="145" y="5416"/>
                    <a:pt x="1" y="5682"/>
                    <a:pt x="201" y="5828"/>
                  </a:cubicBezTo>
                  <a:cubicBezTo>
                    <a:pt x="946" y="6413"/>
                    <a:pt x="1837" y="6701"/>
                    <a:pt x="2723" y="6701"/>
                  </a:cubicBezTo>
                  <a:cubicBezTo>
                    <a:pt x="3776" y="6701"/>
                    <a:pt x="4824" y="6295"/>
                    <a:pt x="5619" y="5501"/>
                  </a:cubicBezTo>
                  <a:cubicBezTo>
                    <a:pt x="7081" y="4038"/>
                    <a:pt x="7221" y="1714"/>
                    <a:pt x="5946" y="88"/>
                  </a:cubicBezTo>
                  <a:cubicBezTo>
                    <a:pt x="5902" y="30"/>
                    <a:pt x="5835" y="0"/>
                    <a:pt x="57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0" name="Google Shape;18200;p88"/>
          <p:cNvGrpSpPr/>
          <p:nvPr/>
        </p:nvGrpSpPr>
        <p:grpSpPr>
          <a:xfrm>
            <a:off x="3097565" y="3381908"/>
            <a:ext cx="361336" cy="338623"/>
            <a:chOff x="3097565" y="3381908"/>
            <a:chExt cx="361336" cy="338623"/>
          </a:xfrm>
        </p:grpSpPr>
        <p:sp>
          <p:nvSpPr>
            <p:cNvPr id="18201" name="Google Shape;18201;p88"/>
            <p:cNvSpPr/>
            <p:nvPr/>
          </p:nvSpPr>
          <p:spPr>
            <a:xfrm>
              <a:off x="3102732" y="3455607"/>
              <a:ext cx="350871" cy="259495"/>
            </a:xfrm>
            <a:custGeom>
              <a:avLst/>
              <a:gdLst/>
              <a:ahLst/>
              <a:cxnLst/>
              <a:rect l="l" t="t" r="r" b="b"/>
              <a:pathLst>
                <a:path w="13378" h="9894" extrusionOk="0">
                  <a:moveTo>
                    <a:pt x="1011" y="0"/>
                  </a:moveTo>
                  <a:cubicBezTo>
                    <a:pt x="453" y="5"/>
                    <a:pt x="6" y="453"/>
                    <a:pt x="1" y="1011"/>
                  </a:cubicBezTo>
                  <a:lnTo>
                    <a:pt x="1" y="8888"/>
                  </a:lnTo>
                  <a:cubicBezTo>
                    <a:pt x="6" y="9441"/>
                    <a:pt x="453" y="9893"/>
                    <a:pt x="1011" y="9893"/>
                  </a:cubicBezTo>
                  <a:lnTo>
                    <a:pt x="12372" y="9893"/>
                  </a:lnTo>
                  <a:cubicBezTo>
                    <a:pt x="12925" y="9893"/>
                    <a:pt x="13377" y="9441"/>
                    <a:pt x="13377" y="8888"/>
                  </a:cubicBezTo>
                  <a:lnTo>
                    <a:pt x="13377" y="1011"/>
                  </a:lnTo>
                  <a:cubicBezTo>
                    <a:pt x="13377" y="453"/>
                    <a:pt x="12925" y="5"/>
                    <a:pt x="12372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8"/>
            <p:cNvSpPr/>
            <p:nvPr/>
          </p:nvSpPr>
          <p:spPr>
            <a:xfrm>
              <a:off x="3102600" y="3455607"/>
              <a:ext cx="175593" cy="259495"/>
            </a:xfrm>
            <a:custGeom>
              <a:avLst/>
              <a:gdLst/>
              <a:ahLst/>
              <a:cxnLst/>
              <a:rect l="l" t="t" r="r" b="b"/>
              <a:pathLst>
                <a:path w="6695" h="9894" extrusionOk="0">
                  <a:moveTo>
                    <a:pt x="997" y="0"/>
                  </a:moveTo>
                  <a:cubicBezTo>
                    <a:pt x="444" y="10"/>
                    <a:pt x="1" y="462"/>
                    <a:pt x="6" y="1011"/>
                  </a:cubicBezTo>
                  <a:lnTo>
                    <a:pt x="6" y="8888"/>
                  </a:lnTo>
                  <a:cubicBezTo>
                    <a:pt x="1" y="9436"/>
                    <a:pt x="444" y="9889"/>
                    <a:pt x="997" y="9893"/>
                  </a:cubicBezTo>
                  <a:lnTo>
                    <a:pt x="6694" y="9893"/>
                  </a:lnTo>
                  <a:lnTo>
                    <a:pt x="669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8"/>
            <p:cNvSpPr/>
            <p:nvPr/>
          </p:nvSpPr>
          <p:spPr>
            <a:xfrm>
              <a:off x="3133156" y="3486031"/>
              <a:ext cx="290024" cy="198647"/>
            </a:xfrm>
            <a:custGeom>
              <a:avLst/>
              <a:gdLst/>
              <a:ahLst/>
              <a:cxnLst/>
              <a:rect l="l" t="t" r="r" b="b"/>
              <a:pathLst>
                <a:path w="11058" h="7574" extrusionOk="0">
                  <a:moveTo>
                    <a:pt x="270" y="0"/>
                  </a:moveTo>
                  <a:cubicBezTo>
                    <a:pt x="121" y="0"/>
                    <a:pt x="0" y="120"/>
                    <a:pt x="5" y="270"/>
                  </a:cubicBezTo>
                  <a:lnTo>
                    <a:pt x="5" y="7309"/>
                  </a:lnTo>
                  <a:cubicBezTo>
                    <a:pt x="5" y="7453"/>
                    <a:pt x="121" y="7574"/>
                    <a:pt x="270" y="7574"/>
                  </a:cubicBezTo>
                  <a:lnTo>
                    <a:pt x="10788" y="7574"/>
                  </a:lnTo>
                  <a:cubicBezTo>
                    <a:pt x="10937" y="7574"/>
                    <a:pt x="11058" y="7453"/>
                    <a:pt x="11058" y="7309"/>
                  </a:cubicBezTo>
                  <a:lnTo>
                    <a:pt x="11058" y="270"/>
                  </a:lnTo>
                  <a:cubicBezTo>
                    <a:pt x="11058" y="120"/>
                    <a:pt x="10937" y="0"/>
                    <a:pt x="10788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8"/>
            <p:cNvSpPr/>
            <p:nvPr/>
          </p:nvSpPr>
          <p:spPr>
            <a:xfrm>
              <a:off x="3133156" y="3486136"/>
              <a:ext cx="145038" cy="198542"/>
            </a:xfrm>
            <a:custGeom>
              <a:avLst/>
              <a:gdLst/>
              <a:ahLst/>
              <a:cxnLst/>
              <a:rect l="l" t="t" r="r" b="b"/>
              <a:pathLst>
                <a:path w="5530" h="7570" extrusionOk="0">
                  <a:moveTo>
                    <a:pt x="265" y="1"/>
                  </a:moveTo>
                  <a:cubicBezTo>
                    <a:pt x="116" y="1"/>
                    <a:pt x="0" y="121"/>
                    <a:pt x="0" y="266"/>
                  </a:cubicBezTo>
                  <a:lnTo>
                    <a:pt x="0" y="7305"/>
                  </a:lnTo>
                  <a:cubicBezTo>
                    <a:pt x="0" y="7449"/>
                    <a:pt x="116" y="7570"/>
                    <a:pt x="265" y="7570"/>
                  </a:cubicBezTo>
                  <a:lnTo>
                    <a:pt x="5529" y="7570"/>
                  </a:lnTo>
                  <a:lnTo>
                    <a:pt x="552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8"/>
            <p:cNvSpPr/>
            <p:nvPr/>
          </p:nvSpPr>
          <p:spPr>
            <a:xfrm>
              <a:off x="3209241" y="3387205"/>
              <a:ext cx="137721" cy="114876"/>
            </a:xfrm>
            <a:custGeom>
              <a:avLst/>
              <a:gdLst/>
              <a:ahLst/>
              <a:cxnLst/>
              <a:rect l="l" t="t" r="r" b="b"/>
              <a:pathLst>
                <a:path w="5251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5" y="1069"/>
                  </a:cubicBezTo>
                  <a:lnTo>
                    <a:pt x="1165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6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6" y="4379"/>
                  </a:cubicBezTo>
                  <a:lnTo>
                    <a:pt x="4760" y="4379"/>
                  </a:lnTo>
                  <a:cubicBezTo>
                    <a:pt x="5029" y="4379"/>
                    <a:pt x="5250" y="4158"/>
                    <a:pt x="5250" y="3888"/>
                  </a:cubicBezTo>
                  <a:lnTo>
                    <a:pt x="5250" y="2522"/>
                  </a:lnTo>
                  <a:cubicBezTo>
                    <a:pt x="5250" y="2252"/>
                    <a:pt x="5029" y="2031"/>
                    <a:pt x="4760" y="2031"/>
                  </a:cubicBezTo>
                  <a:lnTo>
                    <a:pt x="4558" y="2031"/>
                  </a:lnTo>
                  <a:cubicBezTo>
                    <a:pt x="4298" y="2031"/>
                    <a:pt x="4091" y="1824"/>
                    <a:pt x="4091" y="1569"/>
                  </a:cubicBezTo>
                  <a:lnTo>
                    <a:pt x="4091" y="1069"/>
                  </a:lnTo>
                  <a:cubicBezTo>
                    <a:pt x="4091" y="477"/>
                    <a:pt x="3615" y="0"/>
                    <a:pt x="302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8"/>
            <p:cNvSpPr/>
            <p:nvPr/>
          </p:nvSpPr>
          <p:spPr>
            <a:xfrm>
              <a:off x="3200167" y="3606284"/>
              <a:ext cx="40023" cy="34332"/>
            </a:xfrm>
            <a:custGeom>
              <a:avLst/>
              <a:gdLst/>
              <a:ahLst/>
              <a:cxnLst/>
              <a:rect l="l" t="t" r="r" b="b"/>
              <a:pathLst>
                <a:path w="1526" h="130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1049"/>
                    <a:pt x="322" y="1309"/>
                    <a:pt x="658" y="1309"/>
                  </a:cubicBezTo>
                  <a:cubicBezTo>
                    <a:pt x="819" y="1309"/>
                    <a:pt x="983" y="1249"/>
                    <a:pt x="1117" y="1117"/>
                  </a:cubicBezTo>
                  <a:cubicBezTo>
                    <a:pt x="1526" y="703"/>
                    <a:pt x="1237" y="1"/>
                    <a:pt x="65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8"/>
            <p:cNvSpPr/>
            <p:nvPr/>
          </p:nvSpPr>
          <p:spPr>
            <a:xfrm>
              <a:off x="3262378" y="3541528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314" y="0"/>
                  </a:moveTo>
                  <a:cubicBezTo>
                    <a:pt x="145" y="0"/>
                    <a:pt x="1" y="218"/>
                    <a:pt x="159" y="377"/>
                  </a:cubicBezTo>
                  <a:lnTo>
                    <a:pt x="438" y="656"/>
                  </a:lnTo>
                  <a:lnTo>
                    <a:pt x="159" y="940"/>
                  </a:lnTo>
                  <a:cubicBezTo>
                    <a:pt x="73" y="1026"/>
                    <a:pt x="73" y="1161"/>
                    <a:pt x="159" y="1247"/>
                  </a:cubicBezTo>
                  <a:cubicBezTo>
                    <a:pt x="200" y="1291"/>
                    <a:pt x="256" y="1312"/>
                    <a:pt x="312" y="1312"/>
                  </a:cubicBezTo>
                  <a:cubicBezTo>
                    <a:pt x="368" y="1312"/>
                    <a:pt x="424" y="1291"/>
                    <a:pt x="467" y="1247"/>
                  </a:cubicBezTo>
                  <a:lnTo>
                    <a:pt x="746" y="964"/>
                  </a:lnTo>
                  <a:lnTo>
                    <a:pt x="1030" y="1247"/>
                  </a:lnTo>
                  <a:cubicBezTo>
                    <a:pt x="1078" y="1296"/>
                    <a:pt x="1131" y="1316"/>
                    <a:pt x="1181" y="1316"/>
                  </a:cubicBezTo>
                  <a:cubicBezTo>
                    <a:pt x="1348" y="1316"/>
                    <a:pt x="1493" y="1098"/>
                    <a:pt x="1338" y="940"/>
                  </a:cubicBezTo>
                  <a:lnTo>
                    <a:pt x="1054" y="656"/>
                  </a:lnTo>
                  <a:lnTo>
                    <a:pt x="1338" y="377"/>
                  </a:lnTo>
                  <a:cubicBezTo>
                    <a:pt x="1493" y="218"/>
                    <a:pt x="1348" y="0"/>
                    <a:pt x="1181" y="0"/>
                  </a:cubicBezTo>
                  <a:cubicBezTo>
                    <a:pt x="1131" y="0"/>
                    <a:pt x="1078" y="20"/>
                    <a:pt x="1030" y="69"/>
                  </a:cubicBezTo>
                  <a:lnTo>
                    <a:pt x="746" y="348"/>
                  </a:lnTo>
                  <a:lnTo>
                    <a:pt x="467" y="69"/>
                  </a:lnTo>
                  <a:cubicBezTo>
                    <a:pt x="419" y="20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88"/>
            <p:cNvSpPr/>
            <p:nvPr/>
          </p:nvSpPr>
          <p:spPr>
            <a:xfrm>
              <a:off x="3209241" y="3387205"/>
              <a:ext cx="68952" cy="114876"/>
            </a:xfrm>
            <a:custGeom>
              <a:avLst/>
              <a:gdLst/>
              <a:ahLst/>
              <a:cxnLst/>
              <a:rect l="l" t="t" r="r" b="b"/>
              <a:pathLst>
                <a:path w="2629" h="4380" extrusionOk="0">
                  <a:moveTo>
                    <a:pt x="2229" y="0"/>
                  </a:moveTo>
                  <a:cubicBezTo>
                    <a:pt x="1642" y="0"/>
                    <a:pt x="1165" y="477"/>
                    <a:pt x="1161" y="1069"/>
                  </a:cubicBezTo>
                  <a:lnTo>
                    <a:pt x="1161" y="1569"/>
                  </a:lnTo>
                  <a:cubicBezTo>
                    <a:pt x="1161" y="1824"/>
                    <a:pt x="954" y="2031"/>
                    <a:pt x="699" y="2031"/>
                  </a:cubicBezTo>
                  <a:lnTo>
                    <a:pt x="492" y="2031"/>
                  </a:lnTo>
                  <a:cubicBezTo>
                    <a:pt x="222" y="2031"/>
                    <a:pt x="1" y="2252"/>
                    <a:pt x="1" y="2522"/>
                  </a:cubicBezTo>
                  <a:lnTo>
                    <a:pt x="1" y="3888"/>
                  </a:lnTo>
                  <a:cubicBezTo>
                    <a:pt x="1" y="4158"/>
                    <a:pt x="222" y="4379"/>
                    <a:pt x="492" y="4379"/>
                  </a:cubicBezTo>
                  <a:lnTo>
                    <a:pt x="2628" y="437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88"/>
            <p:cNvSpPr/>
            <p:nvPr/>
          </p:nvSpPr>
          <p:spPr>
            <a:xfrm>
              <a:off x="3257343" y="3448001"/>
              <a:ext cx="36482" cy="31237"/>
            </a:xfrm>
            <a:custGeom>
              <a:avLst/>
              <a:gdLst/>
              <a:ahLst/>
              <a:cxnLst/>
              <a:rect l="l" t="t" r="r" b="b"/>
              <a:pathLst>
                <a:path w="1391" h="1191" extrusionOk="0">
                  <a:moveTo>
                    <a:pt x="785" y="0"/>
                  </a:moveTo>
                  <a:cubicBezTo>
                    <a:pt x="640" y="0"/>
                    <a:pt x="492" y="54"/>
                    <a:pt x="371" y="175"/>
                  </a:cubicBezTo>
                  <a:cubicBezTo>
                    <a:pt x="0" y="550"/>
                    <a:pt x="265" y="1190"/>
                    <a:pt x="794" y="1190"/>
                  </a:cubicBezTo>
                  <a:cubicBezTo>
                    <a:pt x="1121" y="1190"/>
                    <a:pt x="1386" y="926"/>
                    <a:pt x="1391" y="598"/>
                  </a:cubicBezTo>
                  <a:cubicBezTo>
                    <a:pt x="1387" y="240"/>
                    <a:pt x="1092" y="0"/>
                    <a:pt x="78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8"/>
            <p:cNvSpPr/>
            <p:nvPr/>
          </p:nvSpPr>
          <p:spPr>
            <a:xfrm>
              <a:off x="3188679" y="3534342"/>
              <a:ext cx="187894" cy="117709"/>
            </a:xfrm>
            <a:custGeom>
              <a:avLst/>
              <a:gdLst/>
              <a:ahLst/>
              <a:cxnLst/>
              <a:rect l="l" t="t" r="r" b="b"/>
              <a:pathLst>
                <a:path w="7164" h="4488" extrusionOk="0">
                  <a:moveTo>
                    <a:pt x="1093" y="2744"/>
                  </a:moveTo>
                  <a:cubicBezTo>
                    <a:pt x="1675" y="2744"/>
                    <a:pt x="1964" y="3446"/>
                    <a:pt x="1555" y="3860"/>
                  </a:cubicBezTo>
                  <a:cubicBezTo>
                    <a:pt x="1421" y="3992"/>
                    <a:pt x="1257" y="4052"/>
                    <a:pt x="1096" y="4052"/>
                  </a:cubicBezTo>
                  <a:cubicBezTo>
                    <a:pt x="760" y="4052"/>
                    <a:pt x="438" y="3792"/>
                    <a:pt x="438" y="3398"/>
                  </a:cubicBezTo>
                  <a:cubicBezTo>
                    <a:pt x="438" y="3037"/>
                    <a:pt x="732" y="2744"/>
                    <a:pt x="1093" y="2744"/>
                  </a:cubicBezTo>
                  <a:close/>
                  <a:moveTo>
                    <a:pt x="6564" y="1"/>
                  </a:moveTo>
                  <a:lnTo>
                    <a:pt x="6540" y="6"/>
                  </a:lnTo>
                  <a:lnTo>
                    <a:pt x="6535" y="6"/>
                  </a:lnTo>
                  <a:cubicBezTo>
                    <a:pt x="6525" y="11"/>
                    <a:pt x="6516" y="11"/>
                    <a:pt x="6511" y="15"/>
                  </a:cubicBezTo>
                  <a:lnTo>
                    <a:pt x="5929" y="304"/>
                  </a:lnTo>
                  <a:cubicBezTo>
                    <a:pt x="5716" y="421"/>
                    <a:pt x="5825" y="717"/>
                    <a:pt x="6023" y="717"/>
                  </a:cubicBezTo>
                  <a:cubicBezTo>
                    <a:pt x="6054" y="717"/>
                    <a:pt x="6087" y="710"/>
                    <a:pt x="6121" y="694"/>
                  </a:cubicBezTo>
                  <a:lnTo>
                    <a:pt x="6280" y="617"/>
                  </a:lnTo>
                  <a:lnTo>
                    <a:pt x="6280" y="617"/>
                  </a:lnTo>
                  <a:cubicBezTo>
                    <a:pt x="5991" y="1574"/>
                    <a:pt x="5496" y="2277"/>
                    <a:pt x="4803" y="2724"/>
                  </a:cubicBezTo>
                  <a:cubicBezTo>
                    <a:pt x="4119" y="3161"/>
                    <a:pt x="3361" y="3261"/>
                    <a:pt x="2808" y="3261"/>
                  </a:cubicBezTo>
                  <a:cubicBezTo>
                    <a:pt x="2531" y="3261"/>
                    <a:pt x="2305" y="3236"/>
                    <a:pt x="2166" y="3215"/>
                  </a:cubicBezTo>
                  <a:cubicBezTo>
                    <a:pt x="2075" y="2688"/>
                    <a:pt x="1620" y="2311"/>
                    <a:pt x="1095" y="2311"/>
                  </a:cubicBezTo>
                  <a:cubicBezTo>
                    <a:pt x="1064" y="2311"/>
                    <a:pt x="1033" y="2313"/>
                    <a:pt x="1001" y="2315"/>
                  </a:cubicBezTo>
                  <a:cubicBezTo>
                    <a:pt x="438" y="2364"/>
                    <a:pt x="5" y="2835"/>
                    <a:pt x="5" y="3403"/>
                  </a:cubicBezTo>
                  <a:lnTo>
                    <a:pt x="5" y="3398"/>
                  </a:lnTo>
                  <a:lnTo>
                    <a:pt x="5" y="3398"/>
                  </a:lnTo>
                  <a:cubicBezTo>
                    <a:pt x="1" y="3951"/>
                    <a:pt x="414" y="4413"/>
                    <a:pt x="963" y="4481"/>
                  </a:cubicBezTo>
                  <a:cubicBezTo>
                    <a:pt x="1005" y="4485"/>
                    <a:pt x="1047" y="4488"/>
                    <a:pt x="1088" y="4488"/>
                  </a:cubicBezTo>
                  <a:cubicBezTo>
                    <a:pt x="1587" y="4488"/>
                    <a:pt x="2031" y="4146"/>
                    <a:pt x="2147" y="3653"/>
                  </a:cubicBezTo>
                  <a:cubicBezTo>
                    <a:pt x="2363" y="3682"/>
                    <a:pt x="2584" y="3696"/>
                    <a:pt x="2801" y="3696"/>
                  </a:cubicBezTo>
                  <a:cubicBezTo>
                    <a:pt x="3417" y="3696"/>
                    <a:pt x="4254" y="3581"/>
                    <a:pt x="5029" y="3085"/>
                  </a:cubicBezTo>
                  <a:cubicBezTo>
                    <a:pt x="5799" y="2594"/>
                    <a:pt x="6342" y="1839"/>
                    <a:pt x="6665" y="819"/>
                  </a:cubicBezTo>
                  <a:lnTo>
                    <a:pt x="6694" y="882"/>
                  </a:lnTo>
                  <a:cubicBezTo>
                    <a:pt x="6738" y="965"/>
                    <a:pt x="6810" y="999"/>
                    <a:pt x="6881" y="999"/>
                  </a:cubicBezTo>
                  <a:cubicBezTo>
                    <a:pt x="7023" y="999"/>
                    <a:pt x="7164" y="859"/>
                    <a:pt x="7083" y="689"/>
                  </a:cubicBezTo>
                  <a:lnTo>
                    <a:pt x="6795" y="107"/>
                  </a:lnTo>
                  <a:lnTo>
                    <a:pt x="6790" y="102"/>
                  </a:lnTo>
                  <a:cubicBezTo>
                    <a:pt x="6790" y="97"/>
                    <a:pt x="6785" y="88"/>
                    <a:pt x="6780" y="83"/>
                  </a:cubicBezTo>
                  <a:lnTo>
                    <a:pt x="6776" y="78"/>
                  </a:lnTo>
                  <a:cubicBezTo>
                    <a:pt x="6766" y="64"/>
                    <a:pt x="6751" y="49"/>
                    <a:pt x="6737" y="39"/>
                  </a:cubicBezTo>
                  <a:cubicBezTo>
                    <a:pt x="6727" y="30"/>
                    <a:pt x="6723" y="25"/>
                    <a:pt x="6713" y="20"/>
                  </a:cubicBezTo>
                  <a:cubicBezTo>
                    <a:pt x="6703" y="15"/>
                    <a:pt x="6699" y="15"/>
                    <a:pt x="6689" y="11"/>
                  </a:cubicBezTo>
                  <a:lnTo>
                    <a:pt x="6684" y="11"/>
                  </a:lnTo>
                  <a:lnTo>
                    <a:pt x="6660" y="6"/>
                  </a:lnTo>
                  <a:lnTo>
                    <a:pt x="6655" y="6"/>
                  </a:lnTo>
                  <a:lnTo>
                    <a:pt x="663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8"/>
            <p:cNvSpPr/>
            <p:nvPr/>
          </p:nvSpPr>
          <p:spPr>
            <a:xfrm>
              <a:off x="3163422" y="3526316"/>
              <a:ext cx="39315" cy="34463"/>
            </a:xfrm>
            <a:custGeom>
              <a:avLst/>
              <a:gdLst/>
              <a:ahLst/>
              <a:cxnLst/>
              <a:rect l="l" t="t" r="r" b="b"/>
              <a:pathLst>
                <a:path w="1499" h="1314" extrusionOk="0">
                  <a:moveTo>
                    <a:pt x="317" y="0"/>
                  </a:moveTo>
                  <a:cubicBezTo>
                    <a:pt x="147" y="0"/>
                    <a:pt x="1" y="219"/>
                    <a:pt x="160" y="374"/>
                  </a:cubicBezTo>
                  <a:lnTo>
                    <a:pt x="439" y="658"/>
                  </a:lnTo>
                  <a:lnTo>
                    <a:pt x="160" y="937"/>
                  </a:lnTo>
                  <a:cubicBezTo>
                    <a:pt x="73" y="1024"/>
                    <a:pt x="73" y="1163"/>
                    <a:pt x="160" y="1245"/>
                  </a:cubicBezTo>
                  <a:cubicBezTo>
                    <a:pt x="203" y="1289"/>
                    <a:pt x="259" y="1310"/>
                    <a:pt x="314" y="1310"/>
                  </a:cubicBezTo>
                  <a:cubicBezTo>
                    <a:pt x="369" y="1310"/>
                    <a:pt x="425" y="1289"/>
                    <a:pt x="468" y="1245"/>
                  </a:cubicBezTo>
                  <a:lnTo>
                    <a:pt x="747" y="966"/>
                  </a:lnTo>
                  <a:lnTo>
                    <a:pt x="1031" y="1245"/>
                  </a:lnTo>
                  <a:cubicBezTo>
                    <a:pt x="1079" y="1294"/>
                    <a:pt x="1133" y="1314"/>
                    <a:pt x="1185" y="1314"/>
                  </a:cubicBezTo>
                  <a:cubicBezTo>
                    <a:pt x="1354" y="1314"/>
                    <a:pt x="1497" y="1096"/>
                    <a:pt x="1339" y="937"/>
                  </a:cubicBezTo>
                  <a:lnTo>
                    <a:pt x="1055" y="658"/>
                  </a:lnTo>
                  <a:lnTo>
                    <a:pt x="1339" y="374"/>
                  </a:lnTo>
                  <a:cubicBezTo>
                    <a:pt x="1498" y="219"/>
                    <a:pt x="1352" y="0"/>
                    <a:pt x="1182" y="0"/>
                  </a:cubicBezTo>
                  <a:cubicBezTo>
                    <a:pt x="1131" y="0"/>
                    <a:pt x="1079" y="20"/>
                    <a:pt x="1031" y="66"/>
                  </a:cubicBezTo>
                  <a:lnTo>
                    <a:pt x="747" y="350"/>
                  </a:lnTo>
                  <a:lnTo>
                    <a:pt x="468" y="66"/>
                  </a:lnTo>
                  <a:cubicBezTo>
                    <a:pt x="420" y="20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8"/>
            <p:cNvSpPr/>
            <p:nvPr/>
          </p:nvSpPr>
          <p:spPr>
            <a:xfrm>
              <a:off x="3361309" y="3617614"/>
              <a:ext cx="39184" cy="34542"/>
            </a:xfrm>
            <a:custGeom>
              <a:avLst/>
              <a:gdLst/>
              <a:ahLst/>
              <a:cxnLst/>
              <a:rect l="l" t="t" r="r" b="b"/>
              <a:pathLst>
                <a:path w="1494" h="1317" extrusionOk="0">
                  <a:moveTo>
                    <a:pt x="1182" y="1"/>
                  </a:moveTo>
                  <a:cubicBezTo>
                    <a:pt x="1131" y="1"/>
                    <a:pt x="1078" y="21"/>
                    <a:pt x="1031" y="69"/>
                  </a:cubicBezTo>
                  <a:lnTo>
                    <a:pt x="747" y="353"/>
                  </a:lnTo>
                  <a:lnTo>
                    <a:pt x="468" y="69"/>
                  </a:lnTo>
                  <a:cubicBezTo>
                    <a:pt x="424" y="26"/>
                    <a:pt x="368" y="4"/>
                    <a:pt x="311" y="4"/>
                  </a:cubicBezTo>
                  <a:cubicBezTo>
                    <a:pt x="255" y="4"/>
                    <a:pt x="198" y="26"/>
                    <a:pt x="155" y="69"/>
                  </a:cubicBezTo>
                  <a:cubicBezTo>
                    <a:pt x="73" y="156"/>
                    <a:pt x="73" y="290"/>
                    <a:pt x="155" y="377"/>
                  </a:cubicBezTo>
                  <a:lnTo>
                    <a:pt x="439" y="656"/>
                  </a:lnTo>
                  <a:lnTo>
                    <a:pt x="155" y="940"/>
                  </a:lnTo>
                  <a:cubicBezTo>
                    <a:pt x="0" y="1099"/>
                    <a:pt x="145" y="1317"/>
                    <a:pt x="314" y="1317"/>
                  </a:cubicBezTo>
                  <a:cubicBezTo>
                    <a:pt x="366" y="1317"/>
                    <a:pt x="419" y="1296"/>
                    <a:pt x="468" y="1248"/>
                  </a:cubicBezTo>
                  <a:lnTo>
                    <a:pt x="747" y="969"/>
                  </a:lnTo>
                  <a:lnTo>
                    <a:pt x="1031" y="1248"/>
                  </a:lnTo>
                  <a:cubicBezTo>
                    <a:pt x="1078" y="1296"/>
                    <a:pt x="1131" y="1317"/>
                    <a:pt x="1182" y="1317"/>
                  </a:cubicBezTo>
                  <a:cubicBezTo>
                    <a:pt x="1349" y="1317"/>
                    <a:pt x="1494" y="1099"/>
                    <a:pt x="1339" y="940"/>
                  </a:cubicBezTo>
                  <a:lnTo>
                    <a:pt x="1055" y="661"/>
                  </a:lnTo>
                  <a:lnTo>
                    <a:pt x="1339" y="377"/>
                  </a:lnTo>
                  <a:cubicBezTo>
                    <a:pt x="1494" y="218"/>
                    <a:pt x="1349" y="1"/>
                    <a:pt x="1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8"/>
            <p:cNvSpPr/>
            <p:nvPr/>
          </p:nvSpPr>
          <p:spPr>
            <a:xfrm>
              <a:off x="3097565" y="3381908"/>
              <a:ext cx="361336" cy="338623"/>
            </a:xfrm>
            <a:custGeom>
              <a:avLst/>
              <a:gdLst/>
              <a:ahLst/>
              <a:cxnLst/>
              <a:rect l="l" t="t" r="r" b="b"/>
              <a:pathLst>
                <a:path w="13777" h="12911" extrusionOk="0">
                  <a:moveTo>
                    <a:pt x="7285" y="433"/>
                  </a:moveTo>
                  <a:cubicBezTo>
                    <a:pt x="7747" y="433"/>
                    <a:pt x="8118" y="809"/>
                    <a:pt x="8123" y="1271"/>
                  </a:cubicBezTo>
                  <a:lnTo>
                    <a:pt x="8123" y="1771"/>
                  </a:lnTo>
                  <a:cubicBezTo>
                    <a:pt x="8123" y="2156"/>
                    <a:pt x="8431" y="2464"/>
                    <a:pt x="8816" y="2464"/>
                  </a:cubicBezTo>
                  <a:lnTo>
                    <a:pt x="9018" y="2464"/>
                  </a:lnTo>
                  <a:cubicBezTo>
                    <a:pt x="9162" y="2464"/>
                    <a:pt x="9278" y="2579"/>
                    <a:pt x="9278" y="2724"/>
                  </a:cubicBezTo>
                  <a:lnTo>
                    <a:pt x="9278" y="4090"/>
                  </a:lnTo>
                  <a:cubicBezTo>
                    <a:pt x="9278" y="4235"/>
                    <a:pt x="9162" y="4350"/>
                    <a:pt x="9018" y="4350"/>
                  </a:cubicBezTo>
                  <a:lnTo>
                    <a:pt x="4750" y="4350"/>
                  </a:lnTo>
                  <a:cubicBezTo>
                    <a:pt x="4605" y="4350"/>
                    <a:pt x="4490" y="4235"/>
                    <a:pt x="4490" y="4090"/>
                  </a:cubicBezTo>
                  <a:lnTo>
                    <a:pt x="4490" y="2724"/>
                  </a:lnTo>
                  <a:lnTo>
                    <a:pt x="4495" y="2724"/>
                  </a:lnTo>
                  <a:cubicBezTo>
                    <a:pt x="4495" y="2579"/>
                    <a:pt x="4610" y="2464"/>
                    <a:pt x="4754" y="2464"/>
                  </a:cubicBezTo>
                  <a:lnTo>
                    <a:pt x="4961" y="2464"/>
                  </a:lnTo>
                  <a:cubicBezTo>
                    <a:pt x="5346" y="2464"/>
                    <a:pt x="5654" y="2156"/>
                    <a:pt x="5654" y="1771"/>
                  </a:cubicBezTo>
                  <a:lnTo>
                    <a:pt x="5654" y="1271"/>
                  </a:lnTo>
                  <a:cubicBezTo>
                    <a:pt x="5654" y="809"/>
                    <a:pt x="6030" y="433"/>
                    <a:pt x="6492" y="433"/>
                  </a:cubicBezTo>
                  <a:close/>
                  <a:moveTo>
                    <a:pt x="12569" y="3046"/>
                  </a:moveTo>
                  <a:cubicBezTo>
                    <a:pt x="12997" y="3046"/>
                    <a:pt x="13343" y="3393"/>
                    <a:pt x="13343" y="3821"/>
                  </a:cubicBezTo>
                  <a:lnTo>
                    <a:pt x="13343" y="11698"/>
                  </a:lnTo>
                  <a:cubicBezTo>
                    <a:pt x="13343" y="12126"/>
                    <a:pt x="12997" y="12472"/>
                    <a:pt x="12564" y="12472"/>
                  </a:cubicBezTo>
                  <a:lnTo>
                    <a:pt x="1208" y="12472"/>
                  </a:lnTo>
                  <a:cubicBezTo>
                    <a:pt x="780" y="12472"/>
                    <a:pt x="434" y="12126"/>
                    <a:pt x="434" y="11698"/>
                  </a:cubicBezTo>
                  <a:lnTo>
                    <a:pt x="434" y="3821"/>
                  </a:lnTo>
                  <a:cubicBezTo>
                    <a:pt x="434" y="3393"/>
                    <a:pt x="780" y="3046"/>
                    <a:pt x="1208" y="3046"/>
                  </a:cubicBezTo>
                  <a:lnTo>
                    <a:pt x="4057" y="3046"/>
                  </a:lnTo>
                  <a:lnTo>
                    <a:pt x="4057" y="3773"/>
                  </a:lnTo>
                  <a:lnTo>
                    <a:pt x="1377" y="3773"/>
                  </a:lnTo>
                  <a:cubicBezTo>
                    <a:pt x="1256" y="3773"/>
                    <a:pt x="1155" y="3869"/>
                    <a:pt x="1155" y="3989"/>
                  </a:cubicBezTo>
                  <a:lnTo>
                    <a:pt x="1155" y="11529"/>
                  </a:lnTo>
                  <a:cubicBezTo>
                    <a:pt x="1155" y="11650"/>
                    <a:pt x="1256" y="11751"/>
                    <a:pt x="1377" y="11751"/>
                  </a:cubicBezTo>
                  <a:lnTo>
                    <a:pt x="8719" y="11751"/>
                  </a:lnTo>
                  <a:cubicBezTo>
                    <a:pt x="8835" y="11751"/>
                    <a:pt x="8936" y="11650"/>
                    <a:pt x="8936" y="11529"/>
                  </a:cubicBezTo>
                  <a:cubicBezTo>
                    <a:pt x="8936" y="11409"/>
                    <a:pt x="8835" y="11313"/>
                    <a:pt x="8719" y="11313"/>
                  </a:cubicBezTo>
                  <a:lnTo>
                    <a:pt x="1588" y="11313"/>
                  </a:lnTo>
                  <a:lnTo>
                    <a:pt x="1588" y="4206"/>
                  </a:lnTo>
                  <a:lnTo>
                    <a:pt x="4066" y="4206"/>
                  </a:lnTo>
                  <a:cubicBezTo>
                    <a:pt x="4119" y="4538"/>
                    <a:pt x="4413" y="4783"/>
                    <a:pt x="4750" y="4788"/>
                  </a:cubicBezTo>
                  <a:lnTo>
                    <a:pt x="9023" y="4788"/>
                  </a:lnTo>
                  <a:cubicBezTo>
                    <a:pt x="9359" y="4783"/>
                    <a:pt x="9648" y="4538"/>
                    <a:pt x="9706" y="4206"/>
                  </a:cubicBezTo>
                  <a:lnTo>
                    <a:pt x="12184" y="4206"/>
                  </a:lnTo>
                  <a:lnTo>
                    <a:pt x="12184" y="11313"/>
                  </a:lnTo>
                  <a:lnTo>
                    <a:pt x="9783" y="11313"/>
                  </a:lnTo>
                  <a:cubicBezTo>
                    <a:pt x="9662" y="11313"/>
                    <a:pt x="9561" y="11409"/>
                    <a:pt x="9561" y="11529"/>
                  </a:cubicBezTo>
                  <a:cubicBezTo>
                    <a:pt x="9561" y="11650"/>
                    <a:pt x="9662" y="11746"/>
                    <a:pt x="9783" y="11746"/>
                  </a:cubicBezTo>
                  <a:lnTo>
                    <a:pt x="12400" y="11746"/>
                  </a:lnTo>
                  <a:cubicBezTo>
                    <a:pt x="12521" y="11746"/>
                    <a:pt x="12617" y="11650"/>
                    <a:pt x="12617" y="11529"/>
                  </a:cubicBezTo>
                  <a:lnTo>
                    <a:pt x="12617" y="3989"/>
                  </a:lnTo>
                  <a:cubicBezTo>
                    <a:pt x="12617" y="3869"/>
                    <a:pt x="12521" y="3768"/>
                    <a:pt x="12400" y="3768"/>
                  </a:cubicBezTo>
                  <a:lnTo>
                    <a:pt x="9715" y="3768"/>
                  </a:lnTo>
                  <a:lnTo>
                    <a:pt x="9715" y="3046"/>
                  </a:lnTo>
                  <a:close/>
                  <a:moveTo>
                    <a:pt x="6492" y="0"/>
                  </a:moveTo>
                  <a:cubicBezTo>
                    <a:pt x="5789" y="0"/>
                    <a:pt x="5221" y="568"/>
                    <a:pt x="5221" y="1271"/>
                  </a:cubicBezTo>
                  <a:lnTo>
                    <a:pt x="5221" y="1771"/>
                  </a:lnTo>
                  <a:cubicBezTo>
                    <a:pt x="5221" y="1915"/>
                    <a:pt x="5106" y="2031"/>
                    <a:pt x="4961" y="2031"/>
                  </a:cubicBezTo>
                  <a:lnTo>
                    <a:pt x="4754" y="2031"/>
                  </a:lnTo>
                  <a:cubicBezTo>
                    <a:pt x="4418" y="2031"/>
                    <a:pt x="4124" y="2276"/>
                    <a:pt x="4071" y="2608"/>
                  </a:cubicBezTo>
                  <a:lnTo>
                    <a:pt x="1213" y="2608"/>
                  </a:lnTo>
                  <a:cubicBezTo>
                    <a:pt x="544" y="2613"/>
                    <a:pt x="0" y="3152"/>
                    <a:pt x="0" y="3821"/>
                  </a:cubicBezTo>
                  <a:lnTo>
                    <a:pt x="0" y="11698"/>
                  </a:lnTo>
                  <a:cubicBezTo>
                    <a:pt x="0" y="12367"/>
                    <a:pt x="544" y="12905"/>
                    <a:pt x="1213" y="12910"/>
                  </a:cubicBezTo>
                  <a:lnTo>
                    <a:pt x="12569" y="12910"/>
                  </a:lnTo>
                  <a:cubicBezTo>
                    <a:pt x="13238" y="12905"/>
                    <a:pt x="13777" y="12367"/>
                    <a:pt x="13777" y="11698"/>
                  </a:cubicBezTo>
                  <a:lnTo>
                    <a:pt x="13777" y="3821"/>
                  </a:lnTo>
                  <a:cubicBezTo>
                    <a:pt x="13777" y="3152"/>
                    <a:pt x="13238" y="2613"/>
                    <a:pt x="12569" y="2608"/>
                  </a:cubicBezTo>
                  <a:lnTo>
                    <a:pt x="9706" y="2608"/>
                  </a:lnTo>
                  <a:cubicBezTo>
                    <a:pt x="9653" y="2276"/>
                    <a:pt x="9364" y="2031"/>
                    <a:pt x="9023" y="2031"/>
                  </a:cubicBezTo>
                  <a:lnTo>
                    <a:pt x="8816" y="2031"/>
                  </a:lnTo>
                  <a:cubicBezTo>
                    <a:pt x="8671" y="2031"/>
                    <a:pt x="8556" y="1915"/>
                    <a:pt x="8556" y="1771"/>
                  </a:cubicBezTo>
                  <a:lnTo>
                    <a:pt x="8556" y="1271"/>
                  </a:lnTo>
                  <a:cubicBezTo>
                    <a:pt x="8556" y="568"/>
                    <a:pt x="7988" y="0"/>
                    <a:pt x="7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8"/>
            <p:cNvSpPr/>
            <p:nvPr/>
          </p:nvSpPr>
          <p:spPr>
            <a:xfrm>
              <a:off x="3257212" y="3442703"/>
              <a:ext cx="48862" cy="41964"/>
            </a:xfrm>
            <a:custGeom>
              <a:avLst/>
              <a:gdLst/>
              <a:ahLst/>
              <a:cxnLst/>
              <a:rect l="l" t="t" r="r" b="b"/>
              <a:pathLst>
                <a:path w="1863" h="1600" extrusionOk="0">
                  <a:moveTo>
                    <a:pt x="799" y="440"/>
                  </a:moveTo>
                  <a:cubicBezTo>
                    <a:pt x="1121" y="440"/>
                    <a:pt x="1280" y="824"/>
                    <a:pt x="1054" y="1055"/>
                  </a:cubicBezTo>
                  <a:cubicBezTo>
                    <a:pt x="981" y="1128"/>
                    <a:pt x="892" y="1161"/>
                    <a:pt x="804" y="1161"/>
                  </a:cubicBezTo>
                  <a:cubicBezTo>
                    <a:pt x="618" y="1161"/>
                    <a:pt x="438" y="1016"/>
                    <a:pt x="438" y="800"/>
                  </a:cubicBezTo>
                  <a:cubicBezTo>
                    <a:pt x="438" y="598"/>
                    <a:pt x="597" y="440"/>
                    <a:pt x="799" y="440"/>
                  </a:cubicBezTo>
                  <a:close/>
                  <a:moveTo>
                    <a:pt x="803" y="0"/>
                  </a:moveTo>
                  <a:cubicBezTo>
                    <a:pt x="394" y="0"/>
                    <a:pt x="0" y="319"/>
                    <a:pt x="0" y="800"/>
                  </a:cubicBezTo>
                  <a:cubicBezTo>
                    <a:pt x="0" y="1238"/>
                    <a:pt x="356" y="1594"/>
                    <a:pt x="799" y="1599"/>
                  </a:cubicBezTo>
                  <a:cubicBezTo>
                    <a:pt x="1511" y="1599"/>
                    <a:pt x="1862" y="738"/>
                    <a:pt x="1362" y="237"/>
                  </a:cubicBezTo>
                  <a:cubicBezTo>
                    <a:pt x="1200" y="74"/>
                    <a:pt x="1000" y="0"/>
                    <a:pt x="8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15" name="Google Shape;18215;p88"/>
          <p:cNvGrpSpPr/>
          <p:nvPr/>
        </p:nvGrpSpPr>
        <p:grpSpPr>
          <a:xfrm>
            <a:off x="871401" y="1998381"/>
            <a:ext cx="324224" cy="338466"/>
            <a:chOff x="871401" y="1998381"/>
            <a:chExt cx="324224" cy="338466"/>
          </a:xfrm>
        </p:grpSpPr>
        <p:sp>
          <p:nvSpPr>
            <p:cNvPr id="18216" name="Google Shape;18216;p88"/>
            <p:cNvSpPr/>
            <p:nvPr/>
          </p:nvSpPr>
          <p:spPr>
            <a:xfrm>
              <a:off x="987379" y="2003180"/>
              <a:ext cx="203840" cy="156499"/>
            </a:xfrm>
            <a:custGeom>
              <a:avLst/>
              <a:gdLst/>
              <a:ahLst/>
              <a:cxnLst/>
              <a:rect l="l" t="t" r="r" b="b"/>
              <a:pathLst>
                <a:path w="7772" h="5967" extrusionOk="0">
                  <a:moveTo>
                    <a:pt x="4336" y="0"/>
                  </a:moveTo>
                  <a:cubicBezTo>
                    <a:pt x="4292" y="0"/>
                    <a:pt x="4254" y="24"/>
                    <a:pt x="4230" y="58"/>
                  </a:cubicBezTo>
                  <a:lnTo>
                    <a:pt x="0" y="5967"/>
                  </a:lnTo>
                  <a:lnTo>
                    <a:pt x="3590" y="5967"/>
                  </a:lnTo>
                  <a:lnTo>
                    <a:pt x="7709" y="212"/>
                  </a:lnTo>
                  <a:cubicBezTo>
                    <a:pt x="7771" y="121"/>
                    <a:pt x="7709" y="0"/>
                    <a:pt x="76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8"/>
            <p:cNvSpPr/>
            <p:nvPr/>
          </p:nvSpPr>
          <p:spPr>
            <a:xfrm>
              <a:off x="1019927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4264" y="0"/>
                  </a:moveTo>
                  <a:lnTo>
                    <a:pt x="1" y="5962"/>
                  </a:lnTo>
                  <a:lnTo>
                    <a:pt x="1233" y="5962"/>
                  </a:lnTo>
                  <a:lnTo>
                    <a:pt x="550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8"/>
            <p:cNvSpPr/>
            <p:nvPr/>
          </p:nvSpPr>
          <p:spPr>
            <a:xfrm>
              <a:off x="1052239" y="2003311"/>
              <a:ext cx="138848" cy="156368"/>
            </a:xfrm>
            <a:custGeom>
              <a:avLst/>
              <a:gdLst/>
              <a:ahLst/>
              <a:cxnLst/>
              <a:rect l="l" t="t" r="r" b="b"/>
              <a:pathLst>
                <a:path w="5294" h="5962" extrusionOk="0">
                  <a:moveTo>
                    <a:pt x="4269" y="0"/>
                  </a:moveTo>
                  <a:lnTo>
                    <a:pt x="1" y="5962"/>
                  </a:lnTo>
                  <a:lnTo>
                    <a:pt x="1117" y="5962"/>
                  </a:lnTo>
                  <a:lnTo>
                    <a:pt x="5236" y="207"/>
                  </a:lnTo>
                  <a:cubicBezTo>
                    <a:pt x="5294" y="116"/>
                    <a:pt x="5236" y="0"/>
                    <a:pt x="513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8"/>
            <p:cNvSpPr/>
            <p:nvPr/>
          </p:nvSpPr>
          <p:spPr>
            <a:xfrm>
              <a:off x="877827" y="2003311"/>
              <a:ext cx="203840" cy="156368"/>
            </a:xfrm>
            <a:custGeom>
              <a:avLst/>
              <a:gdLst/>
              <a:ahLst/>
              <a:cxnLst/>
              <a:rect l="l" t="t" r="r" b="b"/>
              <a:pathLst>
                <a:path w="7772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7772" y="5962"/>
                  </a:lnTo>
                  <a:lnTo>
                    <a:pt x="3542" y="53"/>
                  </a:lnTo>
                  <a:cubicBezTo>
                    <a:pt x="3518" y="19"/>
                    <a:pt x="3480" y="0"/>
                    <a:pt x="3436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8"/>
            <p:cNvSpPr/>
            <p:nvPr/>
          </p:nvSpPr>
          <p:spPr>
            <a:xfrm>
              <a:off x="906598" y="2003311"/>
              <a:ext cx="144277" cy="156368"/>
            </a:xfrm>
            <a:custGeom>
              <a:avLst/>
              <a:gdLst/>
              <a:ahLst/>
              <a:cxnLst/>
              <a:rect l="l" t="t" r="r" b="b"/>
              <a:pathLst>
                <a:path w="5501" h="5962" extrusionOk="0">
                  <a:moveTo>
                    <a:pt x="1" y="0"/>
                  </a:moveTo>
                  <a:lnTo>
                    <a:pt x="4269" y="5962"/>
                  </a:lnTo>
                  <a:lnTo>
                    <a:pt x="5501" y="5962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8"/>
            <p:cNvSpPr/>
            <p:nvPr/>
          </p:nvSpPr>
          <p:spPr>
            <a:xfrm>
              <a:off x="877827" y="2003311"/>
              <a:ext cx="140737" cy="156368"/>
            </a:xfrm>
            <a:custGeom>
              <a:avLst/>
              <a:gdLst/>
              <a:ahLst/>
              <a:cxnLst/>
              <a:rect l="l" t="t" r="r" b="b"/>
              <a:pathLst>
                <a:path w="5366" h="5962" extrusionOk="0">
                  <a:moveTo>
                    <a:pt x="169" y="0"/>
                  </a:moveTo>
                  <a:cubicBezTo>
                    <a:pt x="63" y="0"/>
                    <a:pt x="1" y="120"/>
                    <a:pt x="63" y="207"/>
                  </a:cubicBezTo>
                  <a:lnTo>
                    <a:pt x="4182" y="5962"/>
                  </a:lnTo>
                  <a:lnTo>
                    <a:pt x="5366" y="5962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88"/>
            <p:cNvSpPr/>
            <p:nvPr/>
          </p:nvSpPr>
          <p:spPr>
            <a:xfrm>
              <a:off x="1066874" y="2114621"/>
              <a:ext cx="32339" cy="45059"/>
            </a:xfrm>
            <a:custGeom>
              <a:avLst/>
              <a:gdLst/>
              <a:ahLst/>
              <a:cxnLst/>
              <a:rect l="l" t="t" r="r" b="b"/>
              <a:pathLst>
                <a:path w="1233" h="1718" extrusionOk="0">
                  <a:moveTo>
                    <a:pt x="674" y="0"/>
                  </a:moveTo>
                  <a:lnTo>
                    <a:pt x="1" y="938"/>
                  </a:lnTo>
                  <a:lnTo>
                    <a:pt x="559" y="1718"/>
                  </a:lnTo>
                  <a:lnTo>
                    <a:pt x="1021" y="1073"/>
                  </a:lnTo>
                  <a:lnTo>
                    <a:pt x="1233" y="780"/>
                  </a:lnTo>
                  <a:lnTo>
                    <a:pt x="674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88"/>
            <p:cNvSpPr/>
            <p:nvPr/>
          </p:nvSpPr>
          <p:spPr>
            <a:xfrm>
              <a:off x="1050718" y="2092013"/>
              <a:ext cx="33860" cy="47236"/>
            </a:xfrm>
            <a:custGeom>
              <a:avLst/>
              <a:gdLst/>
              <a:ahLst/>
              <a:cxnLst/>
              <a:rect l="l" t="t" r="r" b="b"/>
              <a:pathLst>
                <a:path w="1291" h="1801" extrusionOk="0">
                  <a:moveTo>
                    <a:pt x="670" y="1"/>
                  </a:moveTo>
                  <a:lnTo>
                    <a:pt x="1" y="934"/>
                  </a:lnTo>
                  <a:lnTo>
                    <a:pt x="617" y="1800"/>
                  </a:lnTo>
                  <a:lnTo>
                    <a:pt x="1290" y="862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8"/>
            <p:cNvSpPr/>
            <p:nvPr/>
          </p:nvSpPr>
          <p:spPr>
            <a:xfrm>
              <a:off x="1034457" y="2069300"/>
              <a:ext cx="33833" cy="47236"/>
            </a:xfrm>
            <a:custGeom>
              <a:avLst/>
              <a:gdLst/>
              <a:ahLst/>
              <a:cxnLst/>
              <a:rect l="l" t="t" r="r" b="b"/>
              <a:pathLst>
                <a:path w="1290" h="1801" extrusionOk="0">
                  <a:moveTo>
                    <a:pt x="674" y="1"/>
                  </a:moveTo>
                  <a:lnTo>
                    <a:pt x="0" y="934"/>
                  </a:lnTo>
                  <a:lnTo>
                    <a:pt x="621" y="1800"/>
                  </a:lnTo>
                  <a:lnTo>
                    <a:pt x="1290" y="867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BE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8"/>
            <p:cNvSpPr/>
            <p:nvPr/>
          </p:nvSpPr>
          <p:spPr>
            <a:xfrm>
              <a:off x="932721" y="2133452"/>
              <a:ext cx="203473" cy="198437"/>
            </a:xfrm>
            <a:custGeom>
              <a:avLst/>
              <a:gdLst/>
              <a:ahLst/>
              <a:cxnLst/>
              <a:rect l="l" t="t" r="r" b="b"/>
              <a:pathLst>
                <a:path w="7758" h="7566" extrusionOk="0">
                  <a:moveTo>
                    <a:pt x="3883" y="0"/>
                  </a:moveTo>
                  <a:cubicBezTo>
                    <a:pt x="3728" y="0"/>
                    <a:pt x="3571" y="59"/>
                    <a:pt x="3451" y="177"/>
                  </a:cubicBezTo>
                  <a:cubicBezTo>
                    <a:pt x="3333" y="292"/>
                    <a:pt x="3177" y="353"/>
                    <a:pt x="3018" y="353"/>
                  </a:cubicBezTo>
                  <a:cubicBezTo>
                    <a:pt x="2944" y="353"/>
                    <a:pt x="2869" y="339"/>
                    <a:pt x="2797" y="312"/>
                  </a:cubicBezTo>
                  <a:cubicBezTo>
                    <a:pt x="2726" y="284"/>
                    <a:pt x="2653" y="272"/>
                    <a:pt x="2581" y="272"/>
                  </a:cubicBezTo>
                  <a:cubicBezTo>
                    <a:pt x="2335" y="272"/>
                    <a:pt x="2100" y="422"/>
                    <a:pt x="2007" y="668"/>
                  </a:cubicBezTo>
                  <a:cubicBezTo>
                    <a:pt x="1921" y="894"/>
                    <a:pt x="1704" y="1043"/>
                    <a:pt x="1464" y="1058"/>
                  </a:cubicBezTo>
                  <a:cubicBezTo>
                    <a:pt x="1127" y="1077"/>
                    <a:pt x="867" y="1366"/>
                    <a:pt x="886" y="1702"/>
                  </a:cubicBezTo>
                  <a:cubicBezTo>
                    <a:pt x="896" y="1943"/>
                    <a:pt x="766" y="2169"/>
                    <a:pt x="554" y="2280"/>
                  </a:cubicBezTo>
                  <a:cubicBezTo>
                    <a:pt x="251" y="2434"/>
                    <a:pt x="131" y="2799"/>
                    <a:pt x="285" y="3103"/>
                  </a:cubicBezTo>
                  <a:cubicBezTo>
                    <a:pt x="391" y="3319"/>
                    <a:pt x="367" y="3574"/>
                    <a:pt x="213" y="3767"/>
                  </a:cubicBezTo>
                  <a:cubicBezTo>
                    <a:pt x="1" y="4026"/>
                    <a:pt x="39" y="4416"/>
                    <a:pt x="304" y="4628"/>
                  </a:cubicBezTo>
                  <a:cubicBezTo>
                    <a:pt x="492" y="4782"/>
                    <a:pt x="569" y="5027"/>
                    <a:pt x="511" y="5263"/>
                  </a:cubicBezTo>
                  <a:cubicBezTo>
                    <a:pt x="424" y="5590"/>
                    <a:pt x="617" y="5922"/>
                    <a:pt x="944" y="6014"/>
                  </a:cubicBezTo>
                  <a:cubicBezTo>
                    <a:pt x="1175" y="6076"/>
                    <a:pt x="1348" y="6269"/>
                    <a:pt x="1387" y="6509"/>
                  </a:cubicBezTo>
                  <a:cubicBezTo>
                    <a:pt x="1439" y="6811"/>
                    <a:pt x="1703" y="7026"/>
                    <a:pt x="2000" y="7026"/>
                  </a:cubicBezTo>
                  <a:cubicBezTo>
                    <a:pt x="2029" y="7026"/>
                    <a:pt x="2059" y="7024"/>
                    <a:pt x="2089" y="7019"/>
                  </a:cubicBezTo>
                  <a:cubicBezTo>
                    <a:pt x="2122" y="7014"/>
                    <a:pt x="2155" y="7011"/>
                    <a:pt x="2187" y="7011"/>
                  </a:cubicBezTo>
                  <a:cubicBezTo>
                    <a:pt x="2392" y="7011"/>
                    <a:pt x="2584" y="7114"/>
                    <a:pt x="2700" y="7289"/>
                  </a:cubicBezTo>
                  <a:cubicBezTo>
                    <a:pt x="2816" y="7469"/>
                    <a:pt x="3012" y="7566"/>
                    <a:pt x="3212" y="7566"/>
                  </a:cubicBezTo>
                  <a:cubicBezTo>
                    <a:pt x="3327" y="7566"/>
                    <a:pt x="3443" y="7534"/>
                    <a:pt x="3547" y="7467"/>
                  </a:cubicBezTo>
                  <a:cubicBezTo>
                    <a:pt x="3648" y="7402"/>
                    <a:pt x="3764" y="7369"/>
                    <a:pt x="3879" y="7369"/>
                  </a:cubicBezTo>
                  <a:cubicBezTo>
                    <a:pt x="3995" y="7369"/>
                    <a:pt x="4110" y="7402"/>
                    <a:pt x="4211" y="7467"/>
                  </a:cubicBezTo>
                  <a:cubicBezTo>
                    <a:pt x="4315" y="7534"/>
                    <a:pt x="4432" y="7566"/>
                    <a:pt x="4547" y="7566"/>
                  </a:cubicBezTo>
                  <a:cubicBezTo>
                    <a:pt x="4747" y="7566"/>
                    <a:pt x="4944" y="7469"/>
                    <a:pt x="5063" y="7289"/>
                  </a:cubicBezTo>
                  <a:cubicBezTo>
                    <a:pt x="5175" y="7114"/>
                    <a:pt x="5366" y="7011"/>
                    <a:pt x="5571" y="7011"/>
                  </a:cubicBezTo>
                  <a:cubicBezTo>
                    <a:pt x="5604" y="7011"/>
                    <a:pt x="5636" y="7014"/>
                    <a:pt x="5669" y="7019"/>
                  </a:cubicBezTo>
                  <a:cubicBezTo>
                    <a:pt x="5699" y="7024"/>
                    <a:pt x="5730" y="7026"/>
                    <a:pt x="5759" y="7026"/>
                  </a:cubicBezTo>
                  <a:cubicBezTo>
                    <a:pt x="6060" y="7026"/>
                    <a:pt x="6323" y="6811"/>
                    <a:pt x="6372" y="6504"/>
                  </a:cubicBezTo>
                  <a:cubicBezTo>
                    <a:pt x="6410" y="6269"/>
                    <a:pt x="6583" y="6071"/>
                    <a:pt x="6819" y="6009"/>
                  </a:cubicBezTo>
                  <a:cubicBezTo>
                    <a:pt x="7142" y="5922"/>
                    <a:pt x="7339" y="5585"/>
                    <a:pt x="7252" y="5258"/>
                  </a:cubicBezTo>
                  <a:cubicBezTo>
                    <a:pt x="7190" y="5027"/>
                    <a:pt x="7271" y="4777"/>
                    <a:pt x="7459" y="4628"/>
                  </a:cubicBezTo>
                  <a:cubicBezTo>
                    <a:pt x="7719" y="4411"/>
                    <a:pt x="7757" y="4026"/>
                    <a:pt x="7546" y="3767"/>
                  </a:cubicBezTo>
                  <a:cubicBezTo>
                    <a:pt x="7397" y="3574"/>
                    <a:pt x="7368" y="3319"/>
                    <a:pt x="7478" y="3103"/>
                  </a:cubicBezTo>
                  <a:cubicBezTo>
                    <a:pt x="7628" y="2799"/>
                    <a:pt x="7512" y="2434"/>
                    <a:pt x="7214" y="2280"/>
                  </a:cubicBezTo>
                  <a:cubicBezTo>
                    <a:pt x="6997" y="2169"/>
                    <a:pt x="6867" y="1943"/>
                    <a:pt x="6877" y="1702"/>
                  </a:cubicBezTo>
                  <a:cubicBezTo>
                    <a:pt x="6896" y="1366"/>
                    <a:pt x="6636" y="1077"/>
                    <a:pt x="6299" y="1058"/>
                  </a:cubicBezTo>
                  <a:cubicBezTo>
                    <a:pt x="6059" y="1043"/>
                    <a:pt x="5847" y="894"/>
                    <a:pt x="5756" y="668"/>
                  </a:cubicBezTo>
                  <a:cubicBezTo>
                    <a:pt x="5663" y="423"/>
                    <a:pt x="5431" y="276"/>
                    <a:pt x="5186" y="276"/>
                  </a:cubicBezTo>
                  <a:cubicBezTo>
                    <a:pt x="5113" y="276"/>
                    <a:pt x="5039" y="289"/>
                    <a:pt x="4967" y="317"/>
                  </a:cubicBezTo>
                  <a:cubicBezTo>
                    <a:pt x="4896" y="342"/>
                    <a:pt x="4823" y="354"/>
                    <a:pt x="4751" y="354"/>
                  </a:cubicBezTo>
                  <a:cubicBezTo>
                    <a:pt x="4590" y="354"/>
                    <a:pt x="4432" y="293"/>
                    <a:pt x="4312" y="177"/>
                  </a:cubicBezTo>
                  <a:cubicBezTo>
                    <a:pt x="4194" y="59"/>
                    <a:pt x="4039" y="0"/>
                    <a:pt x="3883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8"/>
            <p:cNvSpPr/>
            <p:nvPr/>
          </p:nvSpPr>
          <p:spPr>
            <a:xfrm>
              <a:off x="1019560" y="2133347"/>
              <a:ext cx="116765" cy="198542"/>
            </a:xfrm>
            <a:custGeom>
              <a:avLst/>
              <a:gdLst/>
              <a:ahLst/>
              <a:cxnLst/>
              <a:rect l="l" t="t" r="r" b="b"/>
              <a:pathLst>
                <a:path w="4452" h="7570" extrusionOk="0">
                  <a:moveTo>
                    <a:pt x="568" y="1"/>
                  </a:moveTo>
                  <a:cubicBezTo>
                    <a:pt x="412" y="1"/>
                    <a:pt x="255" y="61"/>
                    <a:pt x="135" y="181"/>
                  </a:cubicBezTo>
                  <a:cubicBezTo>
                    <a:pt x="92" y="220"/>
                    <a:pt x="48" y="253"/>
                    <a:pt x="0" y="282"/>
                  </a:cubicBezTo>
                  <a:cubicBezTo>
                    <a:pt x="92" y="332"/>
                    <a:pt x="193" y="358"/>
                    <a:pt x="296" y="358"/>
                  </a:cubicBezTo>
                  <a:cubicBezTo>
                    <a:pt x="371" y="358"/>
                    <a:pt x="447" y="344"/>
                    <a:pt x="520" y="316"/>
                  </a:cubicBezTo>
                  <a:cubicBezTo>
                    <a:pt x="591" y="288"/>
                    <a:pt x="664" y="276"/>
                    <a:pt x="736" y="276"/>
                  </a:cubicBezTo>
                  <a:cubicBezTo>
                    <a:pt x="982" y="276"/>
                    <a:pt x="1216" y="426"/>
                    <a:pt x="1309" y="672"/>
                  </a:cubicBezTo>
                  <a:cubicBezTo>
                    <a:pt x="1396" y="898"/>
                    <a:pt x="1608" y="1047"/>
                    <a:pt x="1853" y="1062"/>
                  </a:cubicBezTo>
                  <a:cubicBezTo>
                    <a:pt x="2190" y="1081"/>
                    <a:pt x="2450" y="1370"/>
                    <a:pt x="2430" y="1706"/>
                  </a:cubicBezTo>
                  <a:cubicBezTo>
                    <a:pt x="2421" y="1947"/>
                    <a:pt x="2551" y="2173"/>
                    <a:pt x="2762" y="2284"/>
                  </a:cubicBezTo>
                  <a:cubicBezTo>
                    <a:pt x="3065" y="2438"/>
                    <a:pt x="3186" y="2803"/>
                    <a:pt x="3032" y="3107"/>
                  </a:cubicBezTo>
                  <a:cubicBezTo>
                    <a:pt x="2926" y="3323"/>
                    <a:pt x="2950" y="3578"/>
                    <a:pt x="3099" y="3771"/>
                  </a:cubicBezTo>
                  <a:cubicBezTo>
                    <a:pt x="3311" y="4030"/>
                    <a:pt x="3272" y="4415"/>
                    <a:pt x="3013" y="4632"/>
                  </a:cubicBezTo>
                  <a:cubicBezTo>
                    <a:pt x="2825" y="4781"/>
                    <a:pt x="2743" y="5031"/>
                    <a:pt x="2806" y="5262"/>
                  </a:cubicBezTo>
                  <a:cubicBezTo>
                    <a:pt x="2892" y="5589"/>
                    <a:pt x="2700" y="5926"/>
                    <a:pt x="2373" y="6013"/>
                  </a:cubicBezTo>
                  <a:cubicBezTo>
                    <a:pt x="2137" y="6075"/>
                    <a:pt x="1964" y="6273"/>
                    <a:pt x="1925" y="6508"/>
                  </a:cubicBezTo>
                  <a:cubicBezTo>
                    <a:pt x="1877" y="6809"/>
                    <a:pt x="1617" y="7026"/>
                    <a:pt x="1319" y="7026"/>
                  </a:cubicBezTo>
                  <a:cubicBezTo>
                    <a:pt x="1287" y="7026"/>
                    <a:pt x="1255" y="7024"/>
                    <a:pt x="1223" y="7018"/>
                  </a:cubicBezTo>
                  <a:cubicBezTo>
                    <a:pt x="1191" y="7013"/>
                    <a:pt x="1160" y="7011"/>
                    <a:pt x="1129" y="7011"/>
                  </a:cubicBezTo>
                  <a:cubicBezTo>
                    <a:pt x="925" y="7011"/>
                    <a:pt x="729" y="7117"/>
                    <a:pt x="616" y="7293"/>
                  </a:cubicBezTo>
                  <a:cubicBezTo>
                    <a:pt x="597" y="7322"/>
                    <a:pt x="573" y="7350"/>
                    <a:pt x="549" y="7375"/>
                  </a:cubicBezTo>
                  <a:cubicBezTo>
                    <a:pt x="557" y="7374"/>
                    <a:pt x="565" y="7374"/>
                    <a:pt x="572" y="7374"/>
                  </a:cubicBezTo>
                  <a:cubicBezTo>
                    <a:pt x="689" y="7374"/>
                    <a:pt x="801" y="7408"/>
                    <a:pt x="900" y="7471"/>
                  </a:cubicBezTo>
                  <a:cubicBezTo>
                    <a:pt x="1004" y="7538"/>
                    <a:pt x="1121" y="7570"/>
                    <a:pt x="1236" y="7570"/>
                  </a:cubicBezTo>
                  <a:cubicBezTo>
                    <a:pt x="1436" y="7570"/>
                    <a:pt x="1633" y="7473"/>
                    <a:pt x="1752" y="7293"/>
                  </a:cubicBezTo>
                  <a:cubicBezTo>
                    <a:pt x="1864" y="7118"/>
                    <a:pt x="2055" y="7015"/>
                    <a:pt x="2260" y="7015"/>
                  </a:cubicBezTo>
                  <a:cubicBezTo>
                    <a:pt x="2293" y="7015"/>
                    <a:pt x="2325" y="7018"/>
                    <a:pt x="2358" y="7023"/>
                  </a:cubicBezTo>
                  <a:cubicBezTo>
                    <a:pt x="2388" y="7028"/>
                    <a:pt x="2418" y="7030"/>
                    <a:pt x="2447" y="7030"/>
                  </a:cubicBezTo>
                  <a:cubicBezTo>
                    <a:pt x="2745" y="7030"/>
                    <a:pt x="3008" y="6815"/>
                    <a:pt x="3061" y="6513"/>
                  </a:cubicBezTo>
                  <a:cubicBezTo>
                    <a:pt x="3099" y="6273"/>
                    <a:pt x="3272" y="6080"/>
                    <a:pt x="3503" y="6018"/>
                  </a:cubicBezTo>
                  <a:cubicBezTo>
                    <a:pt x="3831" y="5926"/>
                    <a:pt x="4023" y="5594"/>
                    <a:pt x="3941" y="5267"/>
                  </a:cubicBezTo>
                  <a:cubicBezTo>
                    <a:pt x="3879" y="5031"/>
                    <a:pt x="3956" y="4786"/>
                    <a:pt x="4143" y="4632"/>
                  </a:cubicBezTo>
                  <a:cubicBezTo>
                    <a:pt x="4408" y="4420"/>
                    <a:pt x="4451" y="4030"/>
                    <a:pt x="4235" y="3771"/>
                  </a:cubicBezTo>
                  <a:cubicBezTo>
                    <a:pt x="4086" y="3578"/>
                    <a:pt x="4057" y="3323"/>
                    <a:pt x="4167" y="3107"/>
                  </a:cubicBezTo>
                  <a:cubicBezTo>
                    <a:pt x="4321" y="2803"/>
                    <a:pt x="4201" y="2438"/>
                    <a:pt x="3898" y="2284"/>
                  </a:cubicBezTo>
                  <a:cubicBezTo>
                    <a:pt x="3686" y="2173"/>
                    <a:pt x="3556" y="1947"/>
                    <a:pt x="3566" y="1706"/>
                  </a:cubicBezTo>
                  <a:cubicBezTo>
                    <a:pt x="3580" y="1370"/>
                    <a:pt x="3320" y="1081"/>
                    <a:pt x="2984" y="1062"/>
                  </a:cubicBezTo>
                  <a:cubicBezTo>
                    <a:pt x="2743" y="1047"/>
                    <a:pt x="2531" y="898"/>
                    <a:pt x="2445" y="672"/>
                  </a:cubicBezTo>
                  <a:cubicBezTo>
                    <a:pt x="2348" y="426"/>
                    <a:pt x="2116" y="276"/>
                    <a:pt x="1869" y="276"/>
                  </a:cubicBezTo>
                  <a:cubicBezTo>
                    <a:pt x="1796" y="276"/>
                    <a:pt x="1723" y="288"/>
                    <a:pt x="1651" y="316"/>
                  </a:cubicBezTo>
                  <a:cubicBezTo>
                    <a:pt x="1579" y="343"/>
                    <a:pt x="1504" y="357"/>
                    <a:pt x="1429" y="357"/>
                  </a:cubicBezTo>
                  <a:cubicBezTo>
                    <a:pt x="1271" y="357"/>
                    <a:pt x="1116" y="296"/>
                    <a:pt x="1001" y="181"/>
                  </a:cubicBezTo>
                  <a:cubicBezTo>
                    <a:pt x="881" y="61"/>
                    <a:pt x="725" y="1"/>
                    <a:pt x="56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8"/>
            <p:cNvSpPr/>
            <p:nvPr/>
          </p:nvSpPr>
          <p:spPr>
            <a:xfrm>
              <a:off x="959473" y="2157529"/>
              <a:ext cx="150100" cy="150074"/>
            </a:xfrm>
            <a:custGeom>
              <a:avLst/>
              <a:gdLst/>
              <a:ahLst/>
              <a:cxnLst/>
              <a:rect l="l" t="t" r="r" b="b"/>
              <a:pathLst>
                <a:path w="5723" h="5722" extrusionOk="0">
                  <a:moveTo>
                    <a:pt x="2859" y="0"/>
                  </a:moveTo>
                  <a:cubicBezTo>
                    <a:pt x="1281" y="0"/>
                    <a:pt x="1" y="1280"/>
                    <a:pt x="1" y="2858"/>
                  </a:cubicBezTo>
                  <a:cubicBezTo>
                    <a:pt x="1" y="4441"/>
                    <a:pt x="1281" y="5721"/>
                    <a:pt x="2859" y="5721"/>
                  </a:cubicBezTo>
                  <a:cubicBezTo>
                    <a:pt x="4442" y="5721"/>
                    <a:pt x="5722" y="4441"/>
                    <a:pt x="5722" y="2858"/>
                  </a:cubicBezTo>
                  <a:cubicBezTo>
                    <a:pt x="5722" y="1280"/>
                    <a:pt x="4442" y="0"/>
                    <a:pt x="285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8"/>
            <p:cNvSpPr/>
            <p:nvPr/>
          </p:nvSpPr>
          <p:spPr>
            <a:xfrm>
              <a:off x="1019691" y="2157529"/>
              <a:ext cx="93921" cy="150074"/>
            </a:xfrm>
            <a:custGeom>
              <a:avLst/>
              <a:gdLst/>
              <a:ahLst/>
              <a:cxnLst/>
              <a:rect l="l" t="t" r="r" b="b"/>
              <a:pathLst>
                <a:path w="3581" h="5722" extrusionOk="0">
                  <a:moveTo>
                    <a:pt x="563" y="0"/>
                  </a:moveTo>
                  <a:cubicBezTo>
                    <a:pt x="376" y="0"/>
                    <a:pt x="183" y="19"/>
                    <a:pt x="0" y="58"/>
                  </a:cubicBezTo>
                  <a:cubicBezTo>
                    <a:pt x="1333" y="327"/>
                    <a:pt x="2291" y="1496"/>
                    <a:pt x="2291" y="2858"/>
                  </a:cubicBezTo>
                  <a:cubicBezTo>
                    <a:pt x="2291" y="4220"/>
                    <a:pt x="1333" y="5394"/>
                    <a:pt x="0" y="5663"/>
                  </a:cubicBezTo>
                  <a:cubicBezTo>
                    <a:pt x="193" y="5703"/>
                    <a:pt x="384" y="5721"/>
                    <a:pt x="573" y="5721"/>
                  </a:cubicBezTo>
                  <a:cubicBezTo>
                    <a:pt x="2005" y="5721"/>
                    <a:pt x="3263" y="4635"/>
                    <a:pt x="3412" y="3147"/>
                  </a:cubicBezTo>
                  <a:cubicBezTo>
                    <a:pt x="3580" y="1463"/>
                    <a:pt x="2257" y="0"/>
                    <a:pt x="563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8"/>
            <p:cNvSpPr/>
            <p:nvPr/>
          </p:nvSpPr>
          <p:spPr>
            <a:xfrm>
              <a:off x="871401" y="1998381"/>
              <a:ext cx="324224" cy="338466"/>
            </a:xfrm>
            <a:custGeom>
              <a:avLst/>
              <a:gdLst/>
              <a:ahLst/>
              <a:cxnLst/>
              <a:rect l="l" t="t" r="r" b="b"/>
              <a:pathLst>
                <a:path w="12362" h="12905" extrusionOk="0">
                  <a:moveTo>
                    <a:pt x="9566" y="376"/>
                  </a:moveTo>
                  <a:lnTo>
                    <a:pt x="6843" y="4177"/>
                  </a:lnTo>
                  <a:lnTo>
                    <a:pt x="6453" y="3638"/>
                  </a:lnTo>
                  <a:lnTo>
                    <a:pt x="8791" y="376"/>
                  </a:lnTo>
                  <a:close/>
                  <a:moveTo>
                    <a:pt x="10793" y="376"/>
                  </a:moveTo>
                  <a:lnTo>
                    <a:pt x="7454" y="5038"/>
                  </a:lnTo>
                  <a:lnTo>
                    <a:pt x="7074" y="4504"/>
                  </a:lnTo>
                  <a:lnTo>
                    <a:pt x="10028" y="376"/>
                  </a:lnTo>
                  <a:close/>
                  <a:moveTo>
                    <a:pt x="2478" y="376"/>
                  </a:moveTo>
                  <a:lnTo>
                    <a:pt x="5832" y="5058"/>
                  </a:lnTo>
                  <a:cubicBezTo>
                    <a:pt x="5765" y="5091"/>
                    <a:pt x="5707" y="5135"/>
                    <a:pt x="5654" y="5187"/>
                  </a:cubicBezTo>
                  <a:cubicBezTo>
                    <a:pt x="5573" y="5268"/>
                    <a:pt x="5464" y="5311"/>
                    <a:pt x="5355" y="5311"/>
                  </a:cubicBezTo>
                  <a:cubicBezTo>
                    <a:pt x="5315" y="5311"/>
                    <a:pt x="5274" y="5305"/>
                    <a:pt x="5236" y="5293"/>
                  </a:cubicBezTo>
                  <a:lnTo>
                    <a:pt x="1709" y="376"/>
                  </a:lnTo>
                  <a:close/>
                  <a:moveTo>
                    <a:pt x="3653" y="376"/>
                  </a:moveTo>
                  <a:lnTo>
                    <a:pt x="7180" y="5308"/>
                  </a:lnTo>
                  <a:cubicBezTo>
                    <a:pt x="7150" y="5314"/>
                    <a:pt x="7121" y="5317"/>
                    <a:pt x="7091" y="5317"/>
                  </a:cubicBezTo>
                  <a:cubicBezTo>
                    <a:pt x="6978" y="5317"/>
                    <a:pt x="6869" y="5273"/>
                    <a:pt x="6785" y="5192"/>
                  </a:cubicBezTo>
                  <a:cubicBezTo>
                    <a:pt x="6636" y="5043"/>
                    <a:pt x="6434" y="4961"/>
                    <a:pt x="6222" y="4961"/>
                  </a:cubicBezTo>
                  <a:lnTo>
                    <a:pt x="2940" y="376"/>
                  </a:lnTo>
                  <a:close/>
                  <a:moveTo>
                    <a:pt x="1247" y="376"/>
                  </a:moveTo>
                  <a:lnTo>
                    <a:pt x="4735" y="5255"/>
                  </a:lnTo>
                  <a:cubicBezTo>
                    <a:pt x="4538" y="5298"/>
                    <a:pt x="4369" y="5414"/>
                    <a:pt x="4254" y="5582"/>
                  </a:cubicBezTo>
                  <a:lnTo>
                    <a:pt x="530" y="376"/>
                  </a:lnTo>
                  <a:close/>
                  <a:moveTo>
                    <a:pt x="11909" y="376"/>
                  </a:moveTo>
                  <a:lnTo>
                    <a:pt x="8190" y="5582"/>
                  </a:lnTo>
                  <a:cubicBezTo>
                    <a:pt x="8084" y="5433"/>
                    <a:pt x="7935" y="5322"/>
                    <a:pt x="7762" y="5269"/>
                  </a:cubicBezTo>
                  <a:lnTo>
                    <a:pt x="11260" y="376"/>
                  </a:lnTo>
                  <a:close/>
                  <a:moveTo>
                    <a:pt x="6223" y="5339"/>
                  </a:moveTo>
                  <a:cubicBezTo>
                    <a:pt x="6331" y="5339"/>
                    <a:pt x="6441" y="5380"/>
                    <a:pt x="6525" y="5462"/>
                  </a:cubicBezTo>
                  <a:cubicBezTo>
                    <a:pt x="6676" y="5613"/>
                    <a:pt x="6881" y="5694"/>
                    <a:pt x="7089" y="5694"/>
                  </a:cubicBezTo>
                  <a:cubicBezTo>
                    <a:pt x="7186" y="5694"/>
                    <a:pt x="7283" y="5677"/>
                    <a:pt x="7377" y="5640"/>
                  </a:cubicBezTo>
                  <a:cubicBezTo>
                    <a:pt x="7425" y="5621"/>
                    <a:pt x="7475" y="5613"/>
                    <a:pt x="7524" y="5613"/>
                  </a:cubicBezTo>
                  <a:cubicBezTo>
                    <a:pt x="7695" y="5613"/>
                    <a:pt x="7858" y="5717"/>
                    <a:pt x="7925" y="5885"/>
                  </a:cubicBezTo>
                  <a:cubicBezTo>
                    <a:pt x="7930" y="5900"/>
                    <a:pt x="7940" y="5914"/>
                    <a:pt x="7945" y="5928"/>
                  </a:cubicBezTo>
                  <a:cubicBezTo>
                    <a:pt x="7993" y="6054"/>
                    <a:pt x="8079" y="6159"/>
                    <a:pt x="8190" y="6236"/>
                  </a:cubicBezTo>
                  <a:cubicBezTo>
                    <a:pt x="8315" y="6333"/>
                    <a:pt x="8464" y="6386"/>
                    <a:pt x="8623" y="6395"/>
                  </a:cubicBezTo>
                  <a:cubicBezTo>
                    <a:pt x="8859" y="6410"/>
                    <a:pt x="9037" y="6612"/>
                    <a:pt x="9027" y="6843"/>
                  </a:cubicBezTo>
                  <a:cubicBezTo>
                    <a:pt x="9013" y="7160"/>
                    <a:pt x="9181" y="7454"/>
                    <a:pt x="9460" y="7598"/>
                  </a:cubicBezTo>
                  <a:cubicBezTo>
                    <a:pt x="9667" y="7704"/>
                    <a:pt x="9754" y="7959"/>
                    <a:pt x="9648" y="8171"/>
                  </a:cubicBezTo>
                  <a:cubicBezTo>
                    <a:pt x="9504" y="8450"/>
                    <a:pt x="9542" y="8787"/>
                    <a:pt x="9739" y="9037"/>
                  </a:cubicBezTo>
                  <a:cubicBezTo>
                    <a:pt x="9884" y="9215"/>
                    <a:pt x="9860" y="9484"/>
                    <a:pt x="9677" y="9634"/>
                  </a:cubicBezTo>
                  <a:cubicBezTo>
                    <a:pt x="9431" y="9831"/>
                    <a:pt x="9330" y="10153"/>
                    <a:pt x="9407" y="10461"/>
                  </a:cubicBezTo>
                  <a:cubicBezTo>
                    <a:pt x="9465" y="10687"/>
                    <a:pt x="9335" y="10918"/>
                    <a:pt x="9109" y="10981"/>
                  </a:cubicBezTo>
                  <a:cubicBezTo>
                    <a:pt x="8801" y="11063"/>
                    <a:pt x="8575" y="11318"/>
                    <a:pt x="8527" y="11626"/>
                  </a:cubicBezTo>
                  <a:cubicBezTo>
                    <a:pt x="8492" y="11836"/>
                    <a:pt x="8309" y="11986"/>
                    <a:pt x="8099" y="11986"/>
                  </a:cubicBezTo>
                  <a:cubicBezTo>
                    <a:pt x="8078" y="11986"/>
                    <a:pt x="8057" y="11985"/>
                    <a:pt x="8036" y="11982"/>
                  </a:cubicBezTo>
                  <a:cubicBezTo>
                    <a:pt x="7995" y="11975"/>
                    <a:pt x="7954" y="11972"/>
                    <a:pt x="7914" y="11972"/>
                  </a:cubicBezTo>
                  <a:cubicBezTo>
                    <a:pt x="7645" y="11972"/>
                    <a:pt x="7393" y="12108"/>
                    <a:pt x="7242" y="12338"/>
                  </a:cubicBezTo>
                  <a:cubicBezTo>
                    <a:pt x="7159" y="12461"/>
                    <a:pt x="7022" y="12529"/>
                    <a:pt x="6883" y="12529"/>
                  </a:cubicBezTo>
                  <a:cubicBezTo>
                    <a:pt x="6805" y="12529"/>
                    <a:pt x="6726" y="12508"/>
                    <a:pt x="6655" y="12463"/>
                  </a:cubicBezTo>
                  <a:cubicBezTo>
                    <a:pt x="6523" y="12376"/>
                    <a:pt x="6371" y="12333"/>
                    <a:pt x="6220" y="12333"/>
                  </a:cubicBezTo>
                  <a:cubicBezTo>
                    <a:pt x="6068" y="12333"/>
                    <a:pt x="5916" y="12376"/>
                    <a:pt x="5784" y="12463"/>
                  </a:cubicBezTo>
                  <a:cubicBezTo>
                    <a:pt x="5713" y="12508"/>
                    <a:pt x="5634" y="12529"/>
                    <a:pt x="5556" y="12529"/>
                  </a:cubicBezTo>
                  <a:cubicBezTo>
                    <a:pt x="5417" y="12529"/>
                    <a:pt x="5280" y="12461"/>
                    <a:pt x="5197" y="12338"/>
                  </a:cubicBezTo>
                  <a:cubicBezTo>
                    <a:pt x="5047" y="12108"/>
                    <a:pt x="4791" y="11972"/>
                    <a:pt x="4521" y="11972"/>
                  </a:cubicBezTo>
                  <a:cubicBezTo>
                    <a:pt x="4480" y="11972"/>
                    <a:pt x="4439" y="11975"/>
                    <a:pt x="4398" y="11982"/>
                  </a:cubicBezTo>
                  <a:cubicBezTo>
                    <a:pt x="4378" y="11985"/>
                    <a:pt x="4357" y="11986"/>
                    <a:pt x="4337" y="11986"/>
                  </a:cubicBezTo>
                  <a:cubicBezTo>
                    <a:pt x="4131" y="11986"/>
                    <a:pt x="3952" y="11836"/>
                    <a:pt x="3917" y="11626"/>
                  </a:cubicBezTo>
                  <a:cubicBezTo>
                    <a:pt x="3864" y="11318"/>
                    <a:pt x="3638" y="11063"/>
                    <a:pt x="3335" y="10981"/>
                  </a:cubicBezTo>
                  <a:cubicBezTo>
                    <a:pt x="3109" y="10918"/>
                    <a:pt x="2974" y="10687"/>
                    <a:pt x="3032" y="10461"/>
                  </a:cubicBezTo>
                  <a:cubicBezTo>
                    <a:pt x="3114" y="10153"/>
                    <a:pt x="3008" y="9831"/>
                    <a:pt x="2762" y="9634"/>
                  </a:cubicBezTo>
                  <a:cubicBezTo>
                    <a:pt x="2584" y="9484"/>
                    <a:pt x="2555" y="9215"/>
                    <a:pt x="2705" y="9037"/>
                  </a:cubicBezTo>
                  <a:cubicBezTo>
                    <a:pt x="2902" y="8787"/>
                    <a:pt x="2936" y="8450"/>
                    <a:pt x="2796" y="8171"/>
                  </a:cubicBezTo>
                  <a:cubicBezTo>
                    <a:pt x="2690" y="7959"/>
                    <a:pt x="2772" y="7704"/>
                    <a:pt x="2979" y="7598"/>
                  </a:cubicBezTo>
                  <a:cubicBezTo>
                    <a:pt x="3258" y="7454"/>
                    <a:pt x="3431" y="7160"/>
                    <a:pt x="3417" y="6843"/>
                  </a:cubicBezTo>
                  <a:cubicBezTo>
                    <a:pt x="3402" y="6612"/>
                    <a:pt x="3585" y="6410"/>
                    <a:pt x="3816" y="6400"/>
                  </a:cubicBezTo>
                  <a:cubicBezTo>
                    <a:pt x="4062" y="6386"/>
                    <a:pt x="4288" y="6260"/>
                    <a:pt x="4427" y="6058"/>
                  </a:cubicBezTo>
                  <a:lnTo>
                    <a:pt x="4437" y="6049"/>
                  </a:lnTo>
                  <a:cubicBezTo>
                    <a:pt x="4471" y="5996"/>
                    <a:pt x="4499" y="5943"/>
                    <a:pt x="4523" y="5885"/>
                  </a:cubicBezTo>
                  <a:cubicBezTo>
                    <a:pt x="4587" y="5717"/>
                    <a:pt x="4749" y="5613"/>
                    <a:pt x="4922" y="5613"/>
                  </a:cubicBezTo>
                  <a:cubicBezTo>
                    <a:pt x="4972" y="5613"/>
                    <a:pt x="5022" y="5621"/>
                    <a:pt x="5072" y="5640"/>
                  </a:cubicBezTo>
                  <a:cubicBezTo>
                    <a:pt x="5165" y="5677"/>
                    <a:pt x="5263" y="5694"/>
                    <a:pt x="5359" y="5694"/>
                  </a:cubicBezTo>
                  <a:cubicBezTo>
                    <a:pt x="5566" y="5694"/>
                    <a:pt x="5769" y="5613"/>
                    <a:pt x="5924" y="5462"/>
                  </a:cubicBezTo>
                  <a:cubicBezTo>
                    <a:pt x="6005" y="5380"/>
                    <a:pt x="6114" y="5339"/>
                    <a:pt x="6223" y="5339"/>
                  </a:cubicBezTo>
                  <a:close/>
                  <a:moveTo>
                    <a:pt x="12037" y="0"/>
                  </a:moveTo>
                  <a:cubicBezTo>
                    <a:pt x="12033" y="0"/>
                    <a:pt x="12029" y="0"/>
                    <a:pt x="12025" y="0"/>
                  </a:cubicBezTo>
                  <a:lnTo>
                    <a:pt x="8758" y="0"/>
                  </a:lnTo>
                  <a:cubicBezTo>
                    <a:pt x="8652" y="0"/>
                    <a:pt x="8556" y="49"/>
                    <a:pt x="8498" y="130"/>
                  </a:cubicBezTo>
                  <a:lnTo>
                    <a:pt x="6217" y="3316"/>
                  </a:lnTo>
                  <a:lnTo>
                    <a:pt x="3941" y="135"/>
                  </a:lnTo>
                  <a:cubicBezTo>
                    <a:pt x="3883" y="49"/>
                    <a:pt x="3782" y="0"/>
                    <a:pt x="3681" y="0"/>
                  </a:cubicBezTo>
                  <a:lnTo>
                    <a:pt x="414" y="0"/>
                  </a:lnTo>
                  <a:cubicBezTo>
                    <a:pt x="154" y="0"/>
                    <a:pt x="0" y="294"/>
                    <a:pt x="154" y="506"/>
                  </a:cubicBezTo>
                  <a:lnTo>
                    <a:pt x="4033" y="5928"/>
                  </a:lnTo>
                  <a:cubicBezTo>
                    <a:pt x="3965" y="5981"/>
                    <a:pt x="3879" y="6015"/>
                    <a:pt x="3792" y="6020"/>
                  </a:cubicBezTo>
                  <a:cubicBezTo>
                    <a:pt x="3354" y="6044"/>
                    <a:pt x="3013" y="6419"/>
                    <a:pt x="3037" y="6862"/>
                  </a:cubicBezTo>
                  <a:cubicBezTo>
                    <a:pt x="3041" y="7030"/>
                    <a:pt x="2950" y="7184"/>
                    <a:pt x="2806" y="7261"/>
                  </a:cubicBezTo>
                  <a:cubicBezTo>
                    <a:pt x="2411" y="7463"/>
                    <a:pt x="2257" y="7945"/>
                    <a:pt x="2454" y="8339"/>
                  </a:cubicBezTo>
                  <a:cubicBezTo>
                    <a:pt x="2527" y="8488"/>
                    <a:pt x="2507" y="8666"/>
                    <a:pt x="2406" y="8796"/>
                  </a:cubicBezTo>
                  <a:cubicBezTo>
                    <a:pt x="2132" y="9143"/>
                    <a:pt x="2185" y="9648"/>
                    <a:pt x="2527" y="9927"/>
                  </a:cubicBezTo>
                  <a:cubicBezTo>
                    <a:pt x="2656" y="10033"/>
                    <a:pt x="2709" y="10201"/>
                    <a:pt x="2666" y="10365"/>
                  </a:cubicBezTo>
                  <a:cubicBezTo>
                    <a:pt x="2555" y="10793"/>
                    <a:pt x="2810" y="11231"/>
                    <a:pt x="3234" y="11346"/>
                  </a:cubicBezTo>
                  <a:cubicBezTo>
                    <a:pt x="3397" y="11390"/>
                    <a:pt x="3518" y="11525"/>
                    <a:pt x="3542" y="11688"/>
                  </a:cubicBezTo>
                  <a:cubicBezTo>
                    <a:pt x="3607" y="12080"/>
                    <a:pt x="3948" y="12362"/>
                    <a:pt x="4337" y="12362"/>
                  </a:cubicBezTo>
                  <a:cubicBezTo>
                    <a:pt x="4378" y="12362"/>
                    <a:pt x="4419" y="12359"/>
                    <a:pt x="4461" y="12352"/>
                  </a:cubicBezTo>
                  <a:cubicBezTo>
                    <a:pt x="4482" y="12349"/>
                    <a:pt x="4503" y="12348"/>
                    <a:pt x="4523" y="12348"/>
                  </a:cubicBezTo>
                  <a:cubicBezTo>
                    <a:pt x="4665" y="12348"/>
                    <a:pt x="4800" y="12418"/>
                    <a:pt x="4880" y="12540"/>
                  </a:cubicBezTo>
                  <a:cubicBezTo>
                    <a:pt x="5033" y="12776"/>
                    <a:pt x="5290" y="12905"/>
                    <a:pt x="5552" y="12905"/>
                  </a:cubicBezTo>
                  <a:cubicBezTo>
                    <a:pt x="5701" y="12905"/>
                    <a:pt x="5852" y="12863"/>
                    <a:pt x="5986" y="12776"/>
                  </a:cubicBezTo>
                  <a:cubicBezTo>
                    <a:pt x="6058" y="12732"/>
                    <a:pt x="6139" y="12711"/>
                    <a:pt x="6219" y="12711"/>
                  </a:cubicBezTo>
                  <a:cubicBezTo>
                    <a:pt x="6299" y="12711"/>
                    <a:pt x="6378" y="12732"/>
                    <a:pt x="6448" y="12776"/>
                  </a:cubicBezTo>
                  <a:cubicBezTo>
                    <a:pt x="6583" y="12863"/>
                    <a:pt x="6733" y="12905"/>
                    <a:pt x="6883" y="12905"/>
                  </a:cubicBezTo>
                  <a:cubicBezTo>
                    <a:pt x="7145" y="12905"/>
                    <a:pt x="7403" y="12776"/>
                    <a:pt x="7560" y="12540"/>
                  </a:cubicBezTo>
                  <a:cubicBezTo>
                    <a:pt x="7639" y="12418"/>
                    <a:pt x="7774" y="12348"/>
                    <a:pt x="7916" y="12348"/>
                  </a:cubicBezTo>
                  <a:cubicBezTo>
                    <a:pt x="7937" y="12348"/>
                    <a:pt x="7957" y="12349"/>
                    <a:pt x="7978" y="12352"/>
                  </a:cubicBezTo>
                  <a:cubicBezTo>
                    <a:pt x="8020" y="12359"/>
                    <a:pt x="8061" y="12362"/>
                    <a:pt x="8102" y="12362"/>
                  </a:cubicBezTo>
                  <a:cubicBezTo>
                    <a:pt x="8491" y="12362"/>
                    <a:pt x="8832" y="12080"/>
                    <a:pt x="8897" y="11688"/>
                  </a:cubicBezTo>
                  <a:cubicBezTo>
                    <a:pt x="8921" y="11525"/>
                    <a:pt x="9042" y="11390"/>
                    <a:pt x="9205" y="11346"/>
                  </a:cubicBezTo>
                  <a:cubicBezTo>
                    <a:pt x="9629" y="11226"/>
                    <a:pt x="9884" y="10793"/>
                    <a:pt x="9773" y="10365"/>
                  </a:cubicBezTo>
                  <a:cubicBezTo>
                    <a:pt x="9730" y="10201"/>
                    <a:pt x="9783" y="10028"/>
                    <a:pt x="9913" y="9927"/>
                  </a:cubicBezTo>
                  <a:cubicBezTo>
                    <a:pt x="10254" y="9643"/>
                    <a:pt x="10307" y="9143"/>
                    <a:pt x="10033" y="8796"/>
                  </a:cubicBezTo>
                  <a:cubicBezTo>
                    <a:pt x="9927" y="8666"/>
                    <a:pt x="9913" y="8488"/>
                    <a:pt x="9985" y="8339"/>
                  </a:cubicBezTo>
                  <a:cubicBezTo>
                    <a:pt x="10182" y="7945"/>
                    <a:pt x="10028" y="7463"/>
                    <a:pt x="9634" y="7261"/>
                  </a:cubicBezTo>
                  <a:cubicBezTo>
                    <a:pt x="9489" y="7184"/>
                    <a:pt x="9398" y="7030"/>
                    <a:pt x="9403" y="6862"/>
                  </a:cubicBezTo>
                  <a:cubicBezTo>
                    <a:pt x="9427" y="6419"/>
                    <a:pt x="9085" y="6044"/>
                    <a:pt x="8647" y="6020"/>
                  </a:cubicBezTo>
                  <a:cubicBezTo>
                    <a:pt x="8560" y="6015"/>
                    <a:pt x="8474" y="5981"/>
                    <a:pt x="8407" y="5928"/>
                  </a:cubicBezTo>
                  <a:lnTo>
                    <a:pt x="12285" y="506"/>
                  </a:lnTo>
                  <a:cubicBezTo>
                    <a:pt x="12357" y="409"/>
                    <a:pt x="12362" y="280"/>
                    <a:pt x="12309" y="174"/>
                  </a:cubicBezTo>
                  <a:cubicBezTo>
                    <a:pt x="12253" y="67"/>
                    <a:pt x="12152" y="0"/>
                    <a:pt x="1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8"/>
            <p:cNvSpPr/>
            <p:nvPr/>
          </p:nvSpPr>
          <p:spPr>
            <a:xfrm>
              <a:off x="954883" y="2152441"/>
              <a:ext cx="159280" cy="73699"/>
            </a:xfrm>
            <a:custGeom>
              <a:avLst/>
              <a:gdLst/>
              <a:ahLst/>
              <a:cxnLst/>
              <a:rect l="l" t="t" r="r" b="b"/>
              <a:pathLst>
                <a:path w="6073" h="2810" extrusionOk="0">
                  <a:moveTo>
                    <a:pt x="3023" y="0"/>
                  </a:moveTo>
                  <a:cubicBezTo>
                    <a:pt x="2335" y="0"/>
                    <a:pt x="1634" y="234"/>
                    <a:pt x="1042" y="747"/>
                  </a:cubicBezTo>
                  <a:cubicBezTo>
                    <a:pt x="494" y="1224"/>
                    <a:pt x="133" y="1873"/>
                    <a:pt x="22" y="2590"/>
                  </a:cubicBezTo>
                  <a:cubicBezTo>
                    <a:pt x="1" y="2730"/>
                    <a:pt x="107" y="2809"/>
                    <a:pt x="213" y="2809"/>
                  </a:cubicBezTo>
                  <a:cubicBezTo>
                    <a:pt x="297" y="2809"/>
                    <a:pt x="380" y="2759"/>
                    <a:pt x="397" y="2648"/>
                  </a:cubicBezTo>
                  <a:cubicBezTo>
                    <a:pt x="599" y="1344"/>
                    <a:pt x="1721" y="386"/>
                    <a:pt x="3034" y="386"/>
                  </a:cubicBezTo>
                  <a:cubicBezTo>
                    <a:pt x="4353" y="386"/>
                    <a:pt x="5474" y="1344"/>
                    <a:pt x="5676" y="2648"/>
                  </a:cubicBezTo>
                  <a:cubicBezTo>
                    <a:pt x="5693" y="2758"/>
                    <a:pt x="5774" y="2807"/>
                    <a:pt x="5857" y="2807"/>
                  </a:cubicBezTo>
                  <a:cubicBezTo>
                    <a:pt x="5964" y="2807"/>
                    <a:pt x="6073" y="2726"/>
                    <a:pt x="6051" y="2585"/>
                  </a:cubicBezTo>
                  <a:cubicBezTo>
                    <a:pt x="5805" y="992"/>
                    <a:pt x="4441" y="0"/>
                    <a:pt x="30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8"/>
            <p:cNvSpPr/>
            <p:nvPr/>
          </p:nvSpPr>
          <p:spPr>
            <a:xfrm>
              <a:off x="954883" y="2238992"/>
              <a:ext cx="159096" cy="73516"/>
            </a:xfrm>
            <a:custGeom>
              <a:avLst/>
              <a:gdLst/>
              <a:ahLst/>
              <a:cxnLst/>
              <a:rect l="l" t="t" r="r" b="b"/>
              <a:pathLst>
                <a:path w="6066" h="2803" extrusionOk="0">
                  <a:moveTo>
                    <a:pt x="5864" y="0"/>
                  </a:moveTo>
                  <a:cubicBezTo>
                    <a:pt x="5770" y="0"/>
                    <a:pt x="5689" y="65"/>
                    <a:pt x="5676" y="161"/>
                  </a:cubicBezTo>
                  <a:cubicBezTo>
                    <a:pt x="5474" y="1460"/>
                    <a:pt x="4357" y="2423"/>
                    <a:pt x="3039" y="2423"/>
                  </a:cubicBezTo>
                  <a:cubicBezTo>
                    <a:pt x="3036" y="2423"/>
                    <a:pt x="3032" y="2423"/>
                    <a:pt x="3029" y="2423"/>
                  </a:cubicBezTo>
                  <a:cubicBezTo>
                    <a:pt x="1720" y="2423"/>
                    <a:pt x="604" y="1467"/>
                    <a:pt x="397" y="171"/>
                  </a:cubicBezTo>
                  <a:cubicBezTo>
                    <a:pt x="380" y="60"/>
                    <a:pt x="297" y="10"/>
                    <a:pt x="213" y="10"/>
                  </a:cubicBezTo>
                  <a:cubicBezTo>
                    <a:pt x="107" y="10"/>
                    <a:pt x="1" y="89"/>
                    <a:pt x="22" y="229"/>
                  </a:cubicBezTo>
                  <a:cubicBezTo>
                    <a:pt x="257" y="1712"/>
                    <a:pt x="1532" y="2803"/>
                    <a:pt x="3029" y="2803"/>
                  </a:cubicBezTo>
                  <a:cubicBezTo>
                    <a:pt x="3032" y="2803"/>
                    <a:pt x="3036" y="2803"/>
                    <a:pt x="3039" y="2803"/>
                  </a:cubicBezTo>
                  <a:cubicBezTo>
                    <a:pt x="4545" y="2803"/>
                    <a:pt x="5820" y="1706"/>
                    <a:pt x="6051" y="219"/>
                  </a:cubicBezTo>
                  <a:cubicBezTo>
                    <a:pt x="6066" y="118"/>
                    <a:pt x="5993" y="17"/>
                    <a:pt x="5892" y="2"/>
                  </a:cubicBezTo>
                  <a:cubicBezTo>
                    <a:pt x="5883" y="1"/>
                    <a:pt x="5873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8"/>
            <p:cNvSpPr/>
            <p:nvPr/>
          </p:nvSpPr>
          <p:spPr>
            <a:xfrm>
              <a:off x="1019560" y="2198785"/>
              <a:ext cx="18438" cy="67405"/>
            </a:xfrm>
            <a:custGeom>
              <a:avLst/>
              <a:gdLst/>
              <a:ahLst/>
              <a:cxnLst/>
              <a:rect l="l" t="t" r="r" b="b"/>
              <a:pathLst>
                <a:path w="703" h="2570" extrusionOk="0">
                  <a:moveTo>
                    <a:pt x="539" y="0"/>
                  </a:moveTo>
                  <a:cubicBezTo>
                    <a:pt x="506" y="0"/>
                    <a:pt x="467" y="15"/>
                    <a:pt x="443" y="39"/>
                  </a:cubicBezTo>
                  <a:lnTo>
                    <a:pt x="77" y="390"/>
                  </a:lnTo>
                  <a:cubicBezTo>
                    <a:pt x="34" y="424"/>
                    <a:pt x="5" y="477"/>
                    <a:pt x="5" y="535"/>
                  </a:cubicBezTo>
                  <a:cubicBezTo>
                    <a:pt x="0" y="612"/>
                    <a:pt x="58" y="679"/>
                    <a:pt x="130" y="684"/>
                  </a:cubicBezTo>
                  <a:cubicBezTo>
                    <a:pt x="159" y="684"/>
                    <a:pt x="188" y="674"/>
                    <a:pt x="207" y="650"/>
                  </a:cubicBezTo>
                  <a:lnTo>
                    <a:pt x="328" y="496"/>
                  </a:lnTo>
                  <a:lnTo>
                    <a:pt x="332" y="2450"/>
                  </a:lnTo>
                  <a:cubicBezTo>
                    <a:pt x="332" y="2527"/>
                    <a:pt x="429" y="2570"/>
                    <a:pt x="520" y="2570"/>
                  </a:cubicBezTo>
                  <a:cubicBezTo>
                    <a:pt x="611" y="2570"/>
                    <a:pt x="703" y="2527"/>
                    <a:pt x="703" y="2450"/>
                  </a:cubicBezTo>
                  <a:lnTo>
                    <a:pt x="703" y="121"/>
                  </a:lnTo>
                  <a:cubicBezTo>
                    <a:pt x="703" y="49"/>
                    <a:pt x="616" y="0"/>
                    <a:pt x="5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3" name="Google Shape;18233;p88"/>
          <p:cNvGrpSpPr/>
          <p:nvPr/>
        </p:nvGrpSpPr>
        <p:grpSpPr>
          <a:xfrm>
            <a:off x="1751884" y="1989280"/>
            <a:ext cx="360602" cy="360471"/>
            <a:chOff x="1751884" y="1989280"/>
            <a:chExt cx="360602" cy="360471"/>
          </a:xfrm>
        </p:grpSpPr>
        <p:sp>
          <p:nvSpPr>
            <p:cNvPr id="18234" name="Google Shape;18234;p88"/>
            <p:cNvSpPr/>
            <p:nvPr/>
          </p:nvSpPr>
          <p:spPr>
            <a:xfrm>
              <a:off x="1757208" y="1994604"/>
              <a:ext cx="265449" cy="174937"/>
            </a:xfrm>
            <a:custGeom>
              <a:avLst/>
              <a:gdLst/>
              <a:ahLst/>
              <a:cxnLst/>
              <a:rect l="l" t="t" r="r" b="b"/>
              <a:pathLst>
                <a:path w="10121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7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2367" y="6669"/>
                  </a:lnTo>
                  <a:cubicBezTo>
                    <a:pt x="2603" y="6669"/>
                    <a:pt x="2796" y="6477"/>
                    <a:pt x="2800" y="6241"/>
                  </a:cubicBezTo>
                  <a:lnTo>
                    <a:pt x="2800" y="5813"/>
                  </a:lnTo>
                  <a:cubicBezTo>
                    <a:pt x="2800" y="5625"/>
                    <a:pt x="2723" y="5447"/>
                    <a:pt x="2584" y="5327"/>
                  </a:cubicBezTo>
                  <a:cubicBezTo>
                    <a:pt x="1727" y="4619"/>
                    <a:pt x="2223" y="3234"/>
                    <a:pt x="3330" y="3229"/>
                  </a:cubicBezTo>
                  <a:cubicBezTo>
                    <a:pt x="3334" y="3229"/>
                    <a:pt x="3337" y="3229"/>
                    <a:pt x="3341" y="3229"/>
                  </a:cubicBezTo>
                  <a:cubicBezTo>
                    <a:pt x="4440" y="3229"/>
                    <a:pt x="4944" y="4607"/>
                    <a:pt x="4100" y="5317"/>
                  </a:cubicBezTo>
                  <a:cubicBezTo>
                    <a:pt x="3955" y="5437"/>
                    <a:pt x="3873" y="5615"/>
                    <a:pt x="3873" y="5803"/>
                  </a:cubicBezTo>
                  <a:lnTo>
                    <a:pt x="3873" y="6241"/>
                  </a:lnTo>
                  <a:cubicBezTo>
                    <a:pt x="3873" y="6474"/>
                    <a:pt x="4061" y="6669"/>
                    <a:pt x="4293" y="6669"/>
                  </a:cubicBezTo>
                  <a:cubicBezTo>
                    <a:pt x="4296" y="6669"/>
                    <a:pt x="4299" y="6669"/>
                    <a:pt x="4302" y="6669"/>
                  </a:cubicBezTo>
                  <a:lnTo>
                    <a:pt x="6669" y="6669"/>
                  </a:lnTo>
                  <a:lnTo>
                    <a:pt x="6669" y="4302"/>
                  </a:lnTo>
                  <a:cubicBezTo>
                    <a:pt x="6669" y="4066"/>
                    <a:pt x="6862" y="3874"/>
                    <a:pt x="7102" y="3874"/>
                  </a:cubicBezTo>
                  <a:lnTo>
                    <a:pt x="7540" y="3874"/>
                  </a:lnTo>
                  <a:cubicBezTo>
                    <a:pt x="7728" y="3874"/>
                    <a:pt x="7906" y="3955"/>
                    <a:pt x="8026" y="4100"/>
                  </a:cubicBezTo>
                  <a:cubicBezTo>
                    <a:pt x="8272" y="4392"/>
                    <a:pt x="8598" y="4523"/>
                    <a:pt x="8920" y="4523"/>
                  </a:cubicBezTo>
                  <a:cubicBezTo>
                    <a:pt x="9529" y="4523"/>
                    <a:pt x="10121" y="4054"/>
                    <a:pt x="10114" y="3330"/>
                  </a:cubicBezTo>
                  <a:cubicBezTo>
                    <a:pt x="10111" y="2611"/>
                    <a:pt x="9523" y="2150"/>
                    <a:pt x="8919" y="2150"/>
                  </a:cubicBezTo>
                  <a:cubicBezTo>
                    <a:pt x="8593" y="2150"/>
                    <a:pt x="8262" y="2284"/>
                    <a:pt x="8016" y="2584"/>
                  </a:cubicBezTo>
                  <a:cubicBezTo>
                    <a:pt x="7899" y="2720"/>
                    <a:pt x="7728" y="2801"/>
                    <a:pt x="7546" y="2801"/>
                  </a:cubicBezTo>
                  <a:cubicBezTo>
                    <a:pt x="7541" y="2801"/>
                    <a:pt x="7536" y="2801"/>
                    <a:pt x="7530" y="2801"/>
                  </a:cubicBezTo>
                  <a:lnTo>
                    <a:pt x="7102" y="2801"/>
                  </a:lnTo>
                  <a:cubicBezTo>
                    <a:pt x="6862" y="2801"/>
                    <a:pt x="6669" y="2608"/>
                    <a:pt x="6669" y="2367"/>
                  </a:cubicBezTo>
                  <a:lnTo>
                    <a:pt x="6669" y="217"/>
                  </a:lnTo>
                  <a:cubicBezTo>
                    <a:pt x="6669" y="96"/>
                    <a:pt x="6573" y="0"/>
                    <a:pt x="6457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88"/>
            <p:cNvSpPr/>
            <p:nvPr/>
          </p:nvSpPr>
          <p:spPr>
            <a:xfrm>
              <a:off x="1932120" y="1994604"/>
              <a:ext cx="175042" cy="265291"/>
            </a:xfrm>
            <a:custGeom>
              <a:avLst/>
              <a:gdLst/>
              <a:ahLst/>
              <a:cxnLst/>
              <a:rect l="l" t="t" r="r" b="b"/>
              <a:pathLst>
                <a:path w="6674" h="10115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0" y="2603"/>
                    <a:pt x="193" y="2796"/>
                    <a:pt x="433" y="2796"/>
                  </a:cubicBezTo>
                  <a:lnTo>
                    <a:pt x="861" y="2796"/>
                  </a:lnTo>
                  <a:cubicBezTo>
                    <a:pt x="867" y="2796"/>
                    <a:pt x="872" y="2796"/>
                    <a:pt x="878" y="2796"/>
                  </a:cubicBezTo>
                  <a:cubicBezTo>
                    <a:pt x="1059" y="2796"/>
                    <a:pt x="1231" y="2719"/>
                    <a:pt x="1347" y="2584"/>
                  </a:cubicBezTo>
                  <a:cubicBezTo>
                    <a:pt x="1593" y="2284"/>
                    <a:pt x="1924" y="2150"/>
                    <a:pt x="2250" y="2150"/>
                  </a:cubicBezTo>
                  <a:cubicBezTo>
                    <a:pt x="2854" y="2150"/>
                    <a:pt x="3442" y="2611"/>
                    <a:pt x="3445" y="3330"/>
                  </a:cubicBezTo>
                  <a:cubicBezTo>
                    <a:pt x="3452" y="4054"/>
                    <a:pt x="2860" y="4523"/>
                    <a:pt x="2251" y="4523"/>
                  </a:cubicBezTo>
                  <a:cubicBezTo>
                    <a:pt x="1929" y="4523"/>
                    <a:pt x="1603" y="4392"/>
                    <a:pt x="1357" y="4100"/>
                  </a:cubicBezTo>
                  <a:cubicBezTo>
                    <a:pt x="1237" y="3955"/>
                    <a:pt x="1059" y="3874"/>
                    <a:pt x="871" y="3874"/>
                  </a:cubicBezTo>
                  <a:lnTo>
                    <a:pt x="433" y="3874"/>
                  </a:lnTo>
                  <a:cubicBezTo>
                    <a:pt x="193" y="3874"/>
                    <a:pt x="0" y="4066"/>
                    <a:pt x="0" y="4302"/>
                  </a:cubicBezTo>
                  <a:lnTo>
                    <a:pt x="0" y="6669"/>
                  </a:lnTo>
                  <a:lnTo>
                    <a:pt x="2372" y="6669"/>
                  </a:lnTo>
                  <a:cubicBezTo>
                    <a:pt x="2608" y="6669"/>
                    <a:pt x="2801" y="6862"/>
                    <a:pt x="2801" y="7102"/>
                  </a:cubicBezTo>
                  <a:lnTo>
                    <a:pt x="2801" y="7540"/>
                  </a:lnTo>
                  <a:cubicBezTo>
                    <a:pt x="2801" y="7723"/>
                    <a:pt x="2719" y="7906"/>
                    <a:pt x="2574" y="8026"/>
                  </a:cubicBezTo>
                  <a:cubicBezTo>
                    <a:pt x="1729" y="8737"/>
                    <a:pt x="2236" y="10114"/>
                    <a:pt x="3338" y="10114"/>
                  </a:cubicBezTo>
                  <a:cubicBezTo>
                    <a:pt x="3340" y="10114"/>
                    <a:pt x="3342" y="10114"/>
                    <a:pt x="3344" y="10114"/>
                  </a:cubicBezTo>
                  <a:cubicBezTo>
                    <a:pt x="4451" y="10110"/>
                    <a:pt x="4947" y="8719"/>
                    <a:pt x="4090" y="8016"/>
                  </a:cubicBezTo>
                  <a:cubicBezTo>
                    <a:pt x="3951" y="7896"/>
                    <a:pt x="3869" y="7713"/>
                    <a:pt x="3874" y="7530"/>
                  </a:cubicBezTo>
                  <a:lnTo>
                    <a:pt x="3874" y="7102"/>
                  </a:lnTo>
                  <a:cubicBezTo>
                    <a:pt x="3874" y="6862"/>
                    <a:pt x="4066" y="6669"/>
                    <a:pt x="4307" y="6669"/>
                  </a:cubicBezTo>
                  <a:lnTo>
                    <a:pt x="6457" y="6669"/>
                  </a:lnTo>
                  <a:cubicBezTo>
                    <a:pt x="6573" y="6669"/>
                    <a:pt x="6669" y="6573"/>
                    <a:pt x="6674" y="6457"/>
                  </a:cubicBezTo>
                  <a:lnTo>
                    <a:pt x="6674" y="861"/>
                  </a:lnTo>
                  <a:cubicBezTo>
                    <a:pt x="6674" y="385"/>
                    <a:pt x="6284" y="0"/>
                    <a:pt x="5813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88"/>
            <p:cNvSpPr/>
            <p:nvPr/>
          </p:nvSpPr>
          <p:spPr>
            <a:xfrm>
              <a:off x="1841661" y="2169515"/>
              <a:ext cx="265396" cy="175042"/>
            </a:xfrm>
            <a:custGeom>
              <a:avLst/>
              <a:gdLst/>
              <a:ahLst/>
              <a:cxnLst/>
              <a:rect l="l" t="t" r="r" b="b"/>
              <a:pathLst>
                <a:path w="10119" h="6674" extrusionOk="0">
                  <a:moveTo>
                    <a:pt x="3449" y="0"/>
                  </a:moveTo>
                  <a:lnTo>
                    <a:pt x="3449" y="2368"/>
                  </a:lnTo>
                  <a:cubicBezTo>
                    <a:pt x="3449" y="2608"/>
                    <a:pt x="3257" y="2801"/>
                    <a:pt x="3021" y="2801"/>
                  </a:cubicBezTo>
                  <a:lnTo>
                    <a:pt x="2583" y="2801"/>
                  </a:lnTo>
                  <a:cubicBezTo>
                    <a:pt x="2395" y="2801"/>
                    <a:pt x="2217" y="2719"/>
                    <a:pt x="2097" y="2574"/>
                  </a:cubicBezTo>
                  <a:cubicBezTo>
                    <a:pt x="1849" y="2282"/>
                    <a:pt x="1522" y="2151"/>
                    <a:pt x="1201" y="2151"/>
                  </a:cubicBezTo>
                  <a:cubicBezTo>
                    <a:pt x="591" y="2151"/>
                    <a:pt x="1" y="2620"/>
                    <a:pt x="4" y="3344"/>
                  </a:cubicBezTo>
                  <a:cubicBezTo>
                    <a:pt x="10" y="4063"/>
                    <a:pt x="597" y="4522"/>
                    <a:pt x="1200" y="4522"/>
                  </a:cubicBezTo>
                  <a:cubicBezTo>
                    <a:pt x="1526" y="4522"/>
                    <a:pt x="1856" y="4389"/>
                    <a:pt x="2102" y="4090"/>
                  </a:cubicBezTo>
                  <a:cubicBezTo>
                    <a:pt x="2223" y="3954"/>
                    <a:pt x="2395" y="3873"/>
                    <a:pt x="2577" y="3873"/>
                  </a:cubicBezTo>
                  <a:cubicBezTo>
                    <a:pt x="2582" y="3873"/>
                    <a:pt x="2587" y="3873"/>
                    <a:pt x="2593" y="3874"/>
                  </a:cubicBezTo>
                  <a:lnTo>
                    <a:pt x="3021" y="3874"/>
                  </a:lnTo>
                  <a:cubicBezTo>
                    <a:pt x="3257" y="3874"/>
                    <a:pt x="3449" y="4066"/>
                    <a:pt x="3449" y="4307"/>
                  </a:cubicBezTo>
                  <a:lnTo>
                    <a:pt x="3449" y="6457"/>
                  </a:lnTo>
                  <a:cubicBezTo>
                    <a:pt x="3449" y="6578"/>
                    <a:pt x="3545" y="6674"/>
                    <a:pt x="3666" y="6674"/>
                  </a:cubicBezTo>
                  <a:lnTo>
                    <a:pt x="9262" y="6674"/>
                  </a:lnTo>
                  <a:cubicBezTo>
                    <a:pt x="9733" y="6669"/>
                    <a:pt x="10118" y="6284"/>
                    <a:pt x="10118" y="5808"/>
                  </a:cubicBezTo>
                  <a:lnTo>
                    <a:pt x="10118" y="217"/>
                  </a:lnTo>
                  <a:cubicBezTo>
                    <a:pt x="10118" y="96"/>
                    <a:pt x="10022" y="0"/>
                    <a:pt x="9902" y="0"/>
                  </a:cubicBezTo>
                  <a:lnTo>
                    <a:pt x="7751" y="0"/>
                  </a:lnTo>
                  <a:cubicBezTo>
                    <a:pt x="7515" y="0"/>
                    <a:pt x="7323" y="193"/>
                    <a:pt x="7323" y="433"/>
                  </a:cubicBezTo>
                  <a:lnTo>
                    <a:pt x="7323" y="861"/>
                  </a:lnTo>
                  <a:cubicBezTo>
                    <a:pt x="7318" y="1044"/>
                    <a:pt x="7395" y="1227"/>
                    <a:pt x="7534" y="1347"/>
                  </a:cubicBezTo>
                  <a:cubicBezTo>
                    <a:pt x="8391" y="2050"/>
                    <a:pt x="7900" y="3441"/>
                    <a:pt x="6793" y="3445"/>
                  </a:cubicBezTo>
                  <a:cubicBezTo>
                    <a:pt x="6791" y="3445"/>
                    <a:pt x="6789" y="3445"/>
                    <a:pt x="6787" y="3445"/>
                  </a:cubicBezTo>
                  <a:cubicBezTo>
                    <a:pt x="5680" y="3445"/>
                    <a:pt x="5178" y="2068"/>
                    <a:pt x="6023" y="1357"/>
                  </a:cubicBezTo>
                  <a:cubicBezTo>
                    <a:pt x="6168" y="1237"/>
                    <a:pt x="6250" y="1054"/>
                    <a:pt x="6250" y="871"/>
                  </a:cubicBezTo>
                  <a:lnTo>
                    <a:pt x="6250" y="433"/>
                  </a:lnTo>
                  <a:cubicBezTo>
                    <a:pt x="6250" y="193"/>
                    <a:pt x="6052" y="0"/>
                    <a:pt x="5816" y="0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8"/>
            <p:cNvSpPr/>
            <p:nvPr/>
          </p:nvSpPr>
          <p:spPr>
            <a:xfrm>
              <a:off x="1757208" y="2079135"/>
              <a:ext cx="175042" cy="265317"/>
            </a:xfrm>
            <a:custGeom>
              <a:avLst/>
              <a:gdLst/>
              <a:ahLst/>
              <a:cxnLst/>
              <a:rect l="l" t="t" r="r" b="b"/>
              <a:pathLst>
                <a:path w="6674" h="10116" extrusionOk="0">
                  <a:moveTo>
                    <a:pt x="3335" y="1"/>
                  </a:moveTo>
                  <a:cubicBezTo>
                    <a:pt x="3334" y="1"/>
                    <a:pt x="3332" y="1"/>
                    <a:pt x="3330" y="1"/>
                  </a:cubicBezTo>
                  <a:cubicBezTo>
                    <a:pt x="2223" y="11"/>
                    <a:pt x="1727" y="1396"/>
                    <a:pt x="2584" y="2099"/>
                  </a:cubicBezTo>
                  <a:cubicBezTo>
                    <a:pt x="2723" y="2224"/>
                    <a:pt x="2805" y="2402"/>
                    <a:pt x="2800" y="2590"/>
                  </a:cubicBezTo>
                  <a:lnTo>
                    <a:pt x="2800" y="3018"/>
                  </a:lnTo>
                  <a:cubicBezTo>
                    <a:pt x="2800" y="3254"/>
                    <a:pt x="2608" y="3446"/>
                    <a:pt x="2367" y="3446"/>
                  </a:cubicBezTo>
                  <a:lnTo>
                    <a:pt x="217" y="3446"/>
                  </a:lnTo>
                  <a:cubicBezTo>
                    <a:pt x="96" y="3446"/>
                    <a:pt x="0" y="3542"/>
                    <a:pt x="0" y="3663"/>
                  </a:cubicBezTo>
                  <a:lnTo>
                    <a:pt x="0" y="9254"/>
                  </a:lnTo>
                  <a:cubicBezTo>
                    <a:pt x="0" y="9730"/>
                    <a:pt x="385" y="10115"/>
                    <a:pt x="861" y="10115"/>
                  </a:cubicBezTo>
                  <a:lnTo>
                    <a:pt x="6457" y="10115"/>
                  </a:lnTo>
                  <a:cubicBezTo>
                    <a:pt x="6573" y="10115"/>
                    <a:pt x="6669" y="10019"/>
                    <a:pt x="6674" y="9899"/>
                  </a:cubicBezTo>
                  <a:lnTo>
                    <a:pt x="6674" y="7748"/>
                  </a:lnTo>
                  <a:cubicBezTo>
                    <a:pt x="6669" y="7512"/>
                    <a:pt x="6477" y="7320"/>
                    <a:pt x="6241" y="7320"/>
                  </a:cubicBezTo>
                  <a:lnTo>
                    <a:pt x="5813" y="7320"/>
                  </a:lnTo>
                  <a:cubicBezTo>
                    <a:pt x="5807" y="7319"/>
                    <a:pt x="5802" y="7319"/>
                    <a:pt x="5796" y="7319"/>
                  </a:cubicBezTo>
                  <a:cubicBezTo>
                    <a:pt x="5614" y="7319"/>
                    <a:pt x="5443" y="7396"/>
                    <a:pt x="5327" y="7531"/>
                  </a:cubicBezTo>
                  <a:cubicBezTo>
                    <a:pt x="5078" y="7832"/>
                    <a:pt x="4746" y="7967"/>
                    <a:pt x="4419" y="7967"/>
                  </a:cubicBezTo>
                  <a:cubicBezTo>
                    <a:pt x="3816" y="7967"/>
                    <a:pt x="3232" y="7508"/>
                    <a:pt x="3229" y="6790"/>
                  </a:cubicBezTo>
                  <a:cubicBezTo>
                    <a:pt x="3222" y="6064"/>
                    <a:pt x="3813" y="5596"/>
                    <a:pt x="4421" y="5596"/>
                  </a:cubicBezTo>
                  <a:cubicBezTo>
                    <a:pt x="4743" y="5596"/>
                    <a:pt x="5070" y="5727"/>
                    <a:pt x="5317" y="6020"/>
                  </a:cubicBezTo>
                  <a:cubicBezTo>
                    <a:pt x="5434" y="6161"/>
                    <a:pt x="5605" y="6242"/>
                    <a:pt x="5787" y="6242"/>
                  </a:cubicBezTo>
                  <a:cubicBezTo>
                    <a:pt x="5793" y="6242"/>
                    <a:pt x="5798" y="6242"/>
                    <a:pt x="5803" y="6242"/>
                  </a:cubicBezTo>
                  <a:lnTo>
                    <a:pt x="6241" y="6242"/>
                  </a:lnTo>
                  <a:cubicBezTo>
                    <a:pt x="6477" y="6242"/>
                    <a:pt x="6674" y="6049"/>
                    <a:pt x="6674" y="5814"/>
                  </a:cubicBezTo>
                  <a:lnTo>
                    <a:pt x="6674" y="3446"/>
                  </a:lnTo>
                  <a:lnTo>
                    <a:pt x="4302" y="3446"/>
                  </a:lnTo>
                  <a:cubicBezTo>
                    <a:pt x="4066" y="3446"/>
                    <a:pt x="3873" y="3254"/>
                    <a:pt x="3873" y="3018"/>
                  </a:cubicBezTo>
                  <a:lnTo>
                    <a:pt x="3873" y="2580"/>
                  </a:lnTo>
                  <a:cubicBezTo>
                    <a:pt x="3873" y="2392"/>
                    <a:pt x="3955" y="2214"/>
                    <a:pt x="4100" y="2094"/>
                  </a:cubicBezTo>
                  <a:cubicBezTo>
                    <a:pt x="4945" y="1378"/>
                    <a:pt x="4438" y="1"/>
                    <a:pt x="3335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8"/>
            <p:cNvSpPr/>
            <p:nvPr/>
          </p:nvSpPr>
          <p:spPr>
            <a:xfrm>
              <a:off x="1757208" y="2169515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5813"/>
                  </a:lnTo>
                  <a:cubicBezTo>
                    <a:pt x="0" y="6284"/>
                    <a:pt x="385" y="6669"/>
                    <a:pt x="861" y="6669"/>
                  </a:cubicBezTo>
                  <a:lnTo>
                    <a:pt x="1489" y="6669"/>
                  </a:lnTo>
                  <a:cubicBezTo>
                    <a:pt x="1020" y="6664"/>
                    <a:pt x="645" y="6278"/>
                    <a:pt x="645" y="5813"/>
                  </a:cubicBezTo>
                  <a:lnTo>
                    <a:pt x="645" y="217"/>
                  </a:lnTo>
                  <a:cubicBezTo>
                    <a:pt x="645" y="96"/>
                    <a:pt x="741" y="0"/>
                    <a:pt x="861" y="0"/>
                  </a:cubicBezTo>
                  <a:close/>
                  <a:moveTo>
                    <a:pt x="1489" y="6669"/>
                  </a:moveTo>
                  <a:cubicBezTo>
                    <a:pt x="1492" y="6669"/>
                    <a:pt x="1494" y="6669"/>
                    <a:pt x="1497" y="6669"/>
                  </a:cubicBezTo>
                  <a:cubicBezTo>
                    <a:pt x="1500" y="6669"/>
                    <a:pt x="1503" y="6669"/>
                    <a:pt x="1506" y="6669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8"/>
            <p:cNvSpPr/>
            <p:nvPr/>
          </p:nvSpPr>
          <p:spPr>
            <a:xfrm>
              <a:off x="1810581" y="2079240"/>
              <a:ext cx="39892" cy="90301"/>
            </a:xfrm>
            <a:custGeom>
              <a:avLst/>
              <a:gdLst/>
              <a:ahLst/>
              <a:cxnLst/>
              <a:rect l="l" t="t" r="r" b="b"/>
              <a:pathLst>
                <a:path w="1521" h="3443" extrusionOk="0">
                  <a:moveTo>
                    <a:pt x="1301" y="0"/>
                  </a:moveTo>
                  <a:cubicBezTo>
                    <a:pt x="849" y="0"/>
                    <a:pt x="426" y="262"/>
                    <a:pt x="231" y="685"/>
                  </a:cubicBezTo>
                  <a:cubicBezTo>
                    <a:pt x="0" y="1171"/>
                    <a:pt x="135" y="1753"/>
                    <a:pt x="549" y="2095"/>
                  </a:cubicBezTo>
                  <a:cubicBezTo>
                    <a:pt x="688" y="2220"/>
                    <a:pt x="765" y="2398"/>
                    <a:pt x="761" y="2586"/>
                  </a:cubicBezTo>
                  <a:lnTo>
                    <a:pt x="761" y="3014"/>
                  </a:lnTo>
                  <a:cubicBezTo>
                    <a:pt x="761" y="3250"/>
                    <a:pt x="568" y="3442"/>
                    <a:pt x="332" y="3442"/>
                  </a:cubicBezTo>
                  <a:lnTo>
                    <a:pt x="761" y="3442"/>
                  </a:lnTo>
                  <a:cubicBezTo>
                    <a:pt x="1001" y="3442"/>
                    <a:pt x="1194" y="3250"/>
                    <a:pt x="1194" y="3014"/>
                  </a:cubicBezTo>
                  <a:lnTo>
                    <a:pt x="1194" y="2586"/>
                  </a:lnTo>
                  <a:cubicBezTo>
                    <a:pt x="1198" y="2398"/>
                    <a:pt x="1117" y="2220"/>
                    <a:pt x="977" y="2095"/>
                  </a:cubicBezTo>
                  <a:cubicBezTo>
                    <a:pt x="202" y="1455"/>
                    <a:pt x="530" y="199"/>
                    <a:pt x="1521" y="21"/>
                  </a:cubicBezTo>
                  <a:cubicBezTo>
                    <a:pt x="1447" y="7"/>
                    <a:pt x="1374" y="0"/>
                    <a:pt x="130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8"/>
            <p:cNvSpPr/>
            <p:nvPr/>
          </p:nvSpPr>
          <p:spPr>
            <a:xfrm>
              <a:off x="1757208" y="1994604"/>
              <a:ext cx="39525" cy="174937"/>
            </a:xfrm>
            <a:custGeom>
              <a:avLst/>
              <a:gdLst/>
              <a:ahLst/>
              <a:cxnLst/>
              <a:rect l="l" t="t" r="r" b="b"/>
              <a:pathLst>
                <a:path w="1507" h="6670" extrusionOk="0">
                  <a:moveTo>
                    <a:pt x="861" y="0"/>
                  </a:moveTo>
                  <a:cubicBezTo>
                    <a:pt x="385" y="0"/>
                    <a:pt x="0" y="385"/>
                    <a:pt x="0" y="861"/>
                  </a:cubicBezTo>
                  <a:lnTo>
                    <a:pt x="0" y="6453"/>
                  </a:lnTo>
                  <a:cubicBezTo>
                    <a:pt x="0" y="6573"/>
                    <a:pt x="96" y="6669"/>
                    <a:pt x="217" y="6669"/>
                  </a:cubicBezTo>
                  <a:lnTo>
                    <a:pt x="861" y="6669"/>
                  </a:lnTo>
                  <a:cubicBezTo>
                    <a:pt x="741" y="6669"/>
                    <a:pt x="645" y="6573"/>
                    <a:pt x="645" y="6457"/>
                  </a:cubicBezTo>
                  <a:lnTo>
                    <a:pt x="645" y="861"/>
                  </a:lnTo>
                  <a:cubicBezTo>
                    <a:pt x="645" y="385"/>
                    <a:pt x="1030" y="0"/>
                    <a:pt x="1506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8"/>
            <p:cNvSpPr/>
            <p:nvPr/>
          </p:nvSpPr>
          <p:spPr>
            <a:xfrm>
              <a:off x="1997111" y="2050941"/>
              <a:ext cx="40023" cy="62159"/>
            </a:xfrm>
            <a:custGeom>
              <a:avLst/>
              <a:gdLst/>
              <a:ahLst/>
              <a:cxnLst/>
              <a:rect l="l" t="t" r="r" b="b"/>
              <a:pathLst>
                <a:path w="1526" h="2370" extrusionOk="0">
                  <a:moveTo>
                    <a:pt x="248" y="0"/>
                  </a:moveTo>
                  <a:cubicBezTo>
                    <a:pt x="166" y="0"/>
                    <a:pt x="83" y="9"/>
                    <a:pt x="0" y="27"/>
                  </a:cubicBezTo>
                  <a:cubicBezTo>
                    <a:pt x="558" y="128"/>
                    <a:pt x="967" y="614"/>
                    <a:pt x="967" y="1182"/>
                  </a:cubicBezTo>
                  <a:cubicBezTo>
                    <a:pt x="972" y="1750"/>
                    <a:pt x="568" y="2240"/>
                    <a:pt x="10" y="2351"/>
                  </a:cubicBezTo>
                  <a:lnTo>
                    <a:pt x="5" y="2351"/>
                  </a:lnTo>
                  <a:cubicBezTo>
                    <a:pt x="77" y="2363"/>
                    <a:pt x="150" y="2369"/>
                    <a:pt x="224" y="2369"/>
                  </a:cubicBezTo>
                  <a:cubicBezTo>
                    <a:pt x="297" y="2369"/>
                    <a:pt x="371" y="2363"/>
                    <a:pt x="443" y="2351"/>
                  </a:cubicBezTo>
                  <a:cubicBezTo>
                    <a:pt x="1092" y="2236"/>
                    <a:pt x="1525" y="1615"/>
                    <a:pt x="1405" y="960"/>
                  </a:cubicBezTo>
                  <a:cubicBezTo>
                    <a:pt x="1296" y="395"/>
                    <a:pt x="800" y="0"/>
                    <a:pt x="24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8"/>
            <p:cNvSpPr/>
            <p:nvPr/>
          </p:nvSpPr>
          <p:spPr>
            <a:xfrm>
              <a:off x="1932120" y="1994604"/>
              <a:ext cx="22608" cy="73332"/>
            </a:xfrm>
            <a:custGeom>
              <a:avLst/>
              <a:gdLst/>
              <a:ahLst/>
              <a:cxnLst/>
              <a:rect l="l" t="t" r="r" b="b"/>
              <a:pathLst>
                <a:path w="862" h="2796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2367"/>
                  </a:lnTo>
                  <a:cubicBezTo>
                    <a:pt x="5" y="2603"/>
                    <a:pt x="197" y="2796"/>
                    <a:pt x="433" y="2796"/>
                  </a:cubicBezTo>
                  <a:lnTo>
                    <a:pt x="861" y="2796"/>
                  </a:lnTo>
                  <a:cubicBezTo>
                    <a:pt x="626" y="2796"/>
                    <a:pt x="433" y="2603"/>
                    <a:pt x="433" y="2367"/>
                  </a:cubicBezTo>
                  <a:lnTo>
                    <a:pt x="433" y="217"/>
                  </a:lnTo>
                  <a:cubicBezTo>
                    <a:pt x="433" y="96"/>
                    <a:pt x="529" y="0"/>
                    <a:pt x="650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8"/>
            <p:cNvSpPr/>
            <p:nvPr/>
          </p:nvSpPr>
          <p:spPr>
            <a:xfrm>
              <a:off x="1932120" y="2096183"/>
              <a:ext cx="22608" cy="73358"/>
            </a:xfrm>
            <a:custGeom>
              <a:avLst/>
              <a:gdLst/>
              <a:ahLst/>
              <a:cxnLst/>
              <a:rect l="l" t="t" r="r" b="b"/>
              <a:pathLst>
                <a:path w="862" h="2797" extrusionOk="0">
                  <a:moveTo>
                    <a:pt x="433" y="1"/>
                  </a:moveTo>
                  <a:cubicBezTo>
                    <a:pt x="193" y="1"/>
                    <a:pt x="0" y="193"/>
                    <a:pt x="0" y="429"/>
                  </a:cubicBezTo>
                  <a:lnTo>
                    <a:pt x="0" y="2796"/>
                  </a:lnTo>
                  <a:lnTo>
                    <a:pt x="433" y="2796"/>
                  </a:lnTo>
                  <a:lnTo>
                    <a:pt x="433" y="429"/>
                  </a:lnTo>
                  <a:cubicBezTo>
                    <a:pt x="433" y="193"/>
                    <a:pt x="626" y="1"/>
                    <a:pt x="861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8"/>
            <p:cNvSpPr/>
            <p:nvPr/>
          </p:nvSpPr>
          <p:spPr>
            <a:xfrm>
              <a:off x="1979932" y="2169515"/>
              <a:ext cx="45347" cy="90301"/>
            </a:xfrm>
            <a:custGeom>
              <a:avLst/>
              <a:gdLst/>
              <a:ahLst/>
              <a:cxnLst/>
              <a:rect l="l" t="t" r="r" b="b"/>
              <a:pathLst>
                <a:path w="1729" h="3443" extrusionOk="0">
                  <a:moveTo>
                    <a:pt x="544" y="0"/>
                  </a:moveTo>
                  <a:cubicBezTo>
                    <a:pt x="785" y="0"/>
                    <a:pt x="978" y="193"/>
                    <a:pt x="978" y="433"/>
                  </a:cubicBezTo>
                  <a:lnTo>
                    <a:pt x="978" y="871"/>
                  </a:lnTo>
                  <a:cubicBezTo>
                    <a:pt x="978" y="1054"/>
                    <a:pt x="896" y="1237"/>
                    <a:pt x="751" y="1357"/>
                  </a:cubicBezTo>
                  <a:cubicBezTo>
                    <a:pt x="1" y="1987"/>
                    <a:pt x="299" y="3205"/>
                    <a:pt x="1261" y="3416"/>
                  </a:cubicBezTo>
                  <a:cubicBezTo>
                    <a:pt x="1341" y="3434"/>
                    <a:pt x="1423" y="3442"/>
                    <a:pt x="1504" y="3442"/>
                  </a:cubicBezTo>
                  <a:cubicBezTo>
                    <a:pt x="1579" y="3442"/>
                    <a:pt x="1654" y="3435"/>
                    <a:pt x="1728" y="3421"/>
                  </a:cubicBezTo>
                  <a:cubicBezTo>
                    <a:pt x="1714" y="3421"/>
                    <a:pt x="1704" y="3421"/>
                    <a:pt x="1690" y="3416"/>
                  </a:cubicBezTo>
                  <a:cubicBezTo>
                    <a:pt x="732" y="3205"/>
                    <a:pt x="429" y="1987"/>
                    <a:pt x="1184" y="1357"/>
                  </a:cubicBezTo>
                  <a:cubicBezTo>
                    <a:pt x="1324" y="1237"/>
                    <a:pt x="1406" y="1054"/>
                    <a:pt x="1406" y="871"/>
                  </a:cubicBezTo>
                  <a:lnTo>
                    <a:pt x="1406" y="433"/>
                  </a:lnTo>
                  <a:cubicBezTo>
                    <a:pt x="1406" y="193"/>
                    <a:pt x="1213" y="0"/>
                    <a:pt x="978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8"/>
            <p:cNvSpPr/>
            <p:nvPr/>
          </p:nvSpPr>
          <p:spPr>
            <a:xfrm>
              <a:off x="1920868" y="2169515"/>
              <a:ext cx="22634" cy="73463"/>
            </a:xfrm>
            <a:custGeom>
              <a:avLst/>
              <a:gdLst/>
              <a:ahLst/>
              <a:cxnLst/>
              <a:rect l="l" t="t" r="r" b="b"/>
              <a:pathLst>
                <a:path w="863" h="2801" extrusionOk="0">
                  <a:moveTo>
                    <a:pt x="429" y="0"/>
                  </a:moveTo>
                  <a:lnTo>
                    <a:pt x="429" y="2368"/>
                  </a:lnTo>
                  <a:cubicBezTo>
                    <a:pt x="429" y="2603"/>
                    <a:pt x="237" y="2801"/>
                    <a:pt x="1" y="2801"/>
                  </a:cubicBezTo>
                  <a:lnTo>
                    <a:pt x="429" y="2801"/>
                  </a:lnTo>
                  <a:cubicBezTo>
                    <a:pt x="670" y="2796"/>
                    <a:pt x="862" y="2603"/>
                    <a:pt x="862" y="2368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8"/>
            <p:cNvSpPr/>
            <p:nvPr/>
          </p:nvSpPr>
          <p:spPr>
            <a:xfrm>
              <a:off x="1838461" y="2225983"/>
              <a:ext cx="40154" cy="62212"/>
            </a:xfrm>
            <a:custGeom>
              <a:avLst/>
              <a:gdLst/>
              <a:ahLst/>
              <a:cxnLst/>
              <a:rect l="l" t="t" r="r" b="b"/>
              <a:pathLst>
                <a:path w="1531" h="2372" extrusionOk="0">
                  <a:moveTo>
                    <a:pt x="1305" y="0"/>
                  </a:moveTo>
                  <a:cubicBezTo>
                    <a:pt x="1233" y="0"/>
                    <a:pt x="1160" y="8"/>
                    <a:pt x="1088" y="22"/>
                  </a:cubicBezTo>
                  <a:cubicBezTo>
                    <a:pt x="434" y="133"/>
                    <a:pt x="1" y="758"/>
                    <a:pt x="121" y="1408"/>
                  </a:cubicBezTo>
                  <a:cubicBezTo>
                    <a:pt x="230" y="1976"/>
                    <a:pt x="730" y="2371"/>
                    <a:pt x="1288" y="2371"/>
                  </a:cubicBezTo>
                  <a:cubicBezTo>
                    <a:pt x="1368" y="2371"/>
                    <a:pt x="1449" y="2363"/>
                    <a:pt x="1531" y="2346"/>
                  </a:cubicBezTo>
                  <a:cubicBezTo>
                    <a:pt x="872" y="2221"/>
                    <a:pt x="443" y="1581"/>
                    <a:pt x="588" y="927"/>
                  </a:cubicBezTo>
                  <a:cubicBezTo>
                    <a:pt x="689" y="465"/>
                    <a:pt x="1055" y="109"/>
                    <a:pt x="1516" y="22"/>
                  </a:cubicBezTo>
                  <a:lnTo>
                    <a:pt x="1521" y="22"/>
                  </a:lnTo>
                  <a:cubicBezTo>
                    <a:pt x="1449" y="8"/>
                    <a:pt x="1377" y="0"/>
                    <a:pt x="130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8"/>
            <p:cNvSpPr/>
            <p:nvPr/>
          </p:nvSpPr>
          <p:spPr>
            <a:xfrm>
              <a:off x="1920868" y="2271094"/>
              <a:ext cx="28168" cy="73463"/>
            </a:xfrm>
            <a:custGeom>
              <a:avLst/>
              <a:gdLst/>
              <a:ahLst/>
              <a:cxnLst/>
              <a:rect l="l" t="t" r="r" b="b"/>
              <a:pathLst>
                <a:path w="1074" h="2801" extrusionOk="0">
                  <a:moveTo>
                    <a:pt x="1" y="1"/>
                  </a:moveTo>
                  <a:cubicBezTo>
                    <a:pt x="237" y="1"/>
                    <a:pt x="429" y="193"/>
                    <a:pt x="429" y="434"/>
                  </a:cubicBezTo>
                  <a:lnTo>
                    <a:pt x="429" y="2584"/>
                  </a:lnTo>
                  <a:cubicBezTo>
                    <a:pt x="429" y="2700"/>
                    <a:pt x="525" y="2801"/>
                    <a:pt x="646" y="2801"/>
                  </a:cubicBezTo>
                  <a:lnTo>
                    <a:pt x="1074" y="2801"/>
                  </a:lnTo>
                  <a:cubicBezTo>
                    <a:pt x="954" y="2796"/>
                    <a:pt x="862" y="2700"/>
                    <a:pt x="862" y="2584"/>
                  </a:cubicBezTo>
                  <a:lnTo>
                    <a:pt x="862" y="434"/>
                  </a:lnTo>
                  <a:cubicBezTo>
                    <a:pt x="862" y="193"/>
                    <a:pt x="670" y="1"/>
                    <a:pt x="42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8"/>
            <p:cNvSpPr/>
            <p:nvPr/>
          </p:nvSpPr>
          <p:spPr>
            <a:xfrm>
              <a:off x="1751884" y="1989280"/>
              <a:ext cx="360602" cy="360471"/>
            </a:xfrm>
            <a:custGeom>
              <a:avLst/>
              <a:gdLst/>
              <a:ahLst/>
              <a:cxnLst/>
              <a:rect l="l" t="t" r="r" b="b"/>
              <a:pathLst>
                <a:path w="13749" h="13744" extrusionOk="0">
                  <a:moveTo>
                    <a:pt x="3545" y="3631"/>
                  </a:moveTo>
                  <a:cubicBezTo>
                    <a:pt x="3615" y="3631"/>
                    <a:pt x="3685" y="3638"/>
                    <a:pt x="3754" y="3653"/>
                  </a:cubicBezTo>
                  <a:cubicBezTo>
                    <a:pt x="4548" y="3831"/>
                    <a:pt x="4798" y="4842"/>
                    <a:pt x="4173" y="5366"/>
                  </a:cubicBezTo>
                  <a:cubicBezTo>
                    <a:pt x="3985" y="5525"/>
                    <a:pt x="3874" y="5761"/>
                    <a:pt x="3879" y="6006"/>
                  </a:cubicBezTo>
                  <a:lnTo>
                    <a:pt x="3879" y="6444"/>
                  </a:lnTo>
                  <a:cubicBezTo>
                    <a:pt x="3879" y="6790"/>
                    <a:pt x="4158" y="7074"/>
                    <a:pt x="4510" y="7074"/>
                  </a:cubicBezTo>
                  <a:lnTo>
                    <a:pt x="6675" y="7074"/>
                  </a:lnTo>
                  <a:lnTo>
                    <a:pt x="6675" y="9240"/>
                  </a:lnTo>
                  <a:cubicBezTo>
                    <a:pt x="6675" y="9369"/>
                    <a:pt x="6574" y="9470"/>
                    <a:pt x="6444" y="9470"/>
                  </a:cubicBezTo>
                  <a:lnTo>
                    <a:pt x="6006" y="9470"/>
                  </a:lnTo>
                  <a:cubicBezTo>
                    <a:pt x="5876" y="9470"/>
                    <a:pt x="5756" y="9413"/>
                    <a:pt x="5674" y="9316"/>
                  </a:cubicBezTo>
                  <a:cubicBezTo>
                    <a:pt x="5389" y="8978"/>
                    <a:pt x="5002" y="8821"/>
                    <a:pt x="4619" y="8821"/>
                  </a:cubicBezTo>
                  <a:cubicBezTo>
                    <a:pt x="4009" y="8821"/>
                    <a:pt x="3411" y="9221"/>
                    <a:pt x="3263" y="9913"/>
                  </a:cubicBezTo>
                  <a:cubicBezTo>
                    <a:pt x="3124" y="10539"/>
                    <a:pt x="3432" y="11179"/>
                    <a:pt x="4009" y="11458"/>
                  </a:cubicBezTo>
                  <a:cubicBezTo>
                    <a:pt x="4203" y="11553"/>
                    <a:pt x="4411" y="11599"/>
                    <a:pt x="4616" y="11599"/>
                  </a:cubicBezTo>
                  <a:cubicBezTo>
                    <a:pt x="5020" y="11599"/>
                    <a:pt x="5415" y="11421"/>
                    <a:pt x="5684" y="11092"/>
                  </a:cubicBezTo>
                  <a:cubicBezTo>
                    <a:pt x="5762" y="11000"/>
                    <a:pt x="5876" y="10947"/>
                    <a:pt x="5999" y="10947"/>
                  </a:cubicBezTo>
                  <a:cubicBezTo>
                    <a:pt x="6005" y="10947"/>
                    <a:pt x="6010" y="10947"/>
                    <a:pt x="6016" y="10948"/>
                  </a:cubicBezTo>
                  <a:lnTo>
                    <a:pt x="6444" y="10948"/>
                  </a:lnTo>
                  <a:cubicBezTo>
                    <a:pt x="6569" y="10948"/>
                    <a:pt x="6675" y="11049"/>
                    <a:pt x="6675" y="11174"/>
                  </a:cubicBezTo>
                  <a:lnTo>
                    <a:pt x="6675" y="13339"/>
                  </a:lnTo>
                  <a:lnTo>
                    <a:pt x="1064" y="13339"/>
                  </a:lnTo>
                  <a:cubicBezTo>
                    <a:pt x="703" y="13339"/>
                    <a:pt x="405" y="13046"/>
                    <a:pt x="405" y="12685"/>
                  </a:cubicBezTo>
                  <a:lnTo>
                    <a:pt x="405" y="7074"/>
                  </a:lnTo>
                  <a:lnTo>
                    <a:pt x="2570" y="7074"/>
                  </a:lnTo>
                  <a:cubicBezTo>
                    <a:pt x="2917" y="7074"/>
                    <a:pt x="3201" y="6790"/>
                    <a:pt x="3201" y="6444"/>
                  </a:cubicBezTo>
                  <a:lnTo>
                    <a:pt x="3201" y="6016"/>
                  </a:lnTo>
                  <a:cubicBezTo>
                    <a:pt x="3206" y="5765"/>
                    <a:pt x="3100" y="5530"/>
                    <a:pt x="2912" y="5371"/>
                  </a:cubicBezTo>
                  <a:cubicBezTo>
                    <a:pt x="2436" y="4976"/>
                    <a:pt x="2436" y="4245"/>
                    <a:pt x="2922" y="3850"/>
                  </a:cubicBezTo>
                  <a:cubicBezTo>
                    <a:pt x="3098" y="3707"/>
                    <a:pt x="3319" y="3631"/>
                    <a:pt x="3545" y="3631"/>
                  </a:cubicBezTo>
                  <a:close/>
                  <a:moveTo>
                    <a:pt x="12685" y="400"/>
                  </a:moveTo>
                  <a:cubicBezTo>
                    <a:pt x="13050" y="400"/>
                    <a:pt x="13344" y="699"/>
                    <a:pt x="13344" y="1064"/>
                  </a:cubicBezTo>
                  <a:lnTo>
                    <a:pt x="13344" y="6670"/>
                  </a:lnTo>
                  <a:lnTo>
                    <a:pt x="13118" y="6670"/>
                  </a:lnTo>
                  <a:cubicBezTo>
                    <a:pt x="12863" y="6684"/>
                    <a:pt x="12863" y="7060"/>
                    <a:pt x="13118" y="7074"/>
                  </a:cubicBezTo>
                  <a:lnTo>
                    <a:pt x="13344" y="7074"/>
                  </a:lnTo>
                  <a:lnTo>
                    <a:pt x="13344" y="12685"/>
                  </a:lnTo>
                  <a:cubicBezTo>
                    <a:pt x="13344" y="13046"/>
                    <a:pt x="13046" y="13344"/>
                    <a:pt x="12685" y="13344"/>
                  </a:cubicBezTo>
                  <a:lnTo>
                    <a:pt x="7074" y="13344"/>
                  </a:lnTo>
                  <a:lnTo>
                    <a:pt x="7074" y="11179"/>
                  </a:lnTo>
                  <a:cubicBezTo>
                    <a:pt x="7074" y="10832"/>
                    <a:pt x="6790" y="10548"/>
                    <a:pt x="6444" y="10548"/>
                  </a:cubicBezTo>
                  <a:lnTo>
                    <a:pt x="6016" y="10548"/>
                  </a:lnTo>
                  <a:cubicBezTo>
                    <a:pt x="6010" y="10548"/>
                    <a:pt x="6005" y="10548"/>
                    <a:pt x="5999" y="10548"/>
                  </a:cubicBezTo>
                  <a:cubicBezTo>
                    <a:pt x="5755" y="10548"/>
                    <a:pt x="5526" y="10653"/>
                    <a:pt x="5371" y="10837"/>
                  </a:cubicBezTo>
                  <a:cubicBezTo>
                    <a:pt x="5174" y="11075"/>
                    <a:pt x="4893" y="11194"/>
                    <a:pt x="4613" y="11194"/>
                  </a:cubicBezTo>
                  <a:cubicBezTo>
                    <a:pt x="4330" y="11194"/>
                    <a:pt x="4048" y="11073"/>
                    <a:pt x="3850" y="10832"/>
                  </a:cubicBezTo>
                  <a:cubicBezTo>
                    <a:pt x="3663" y="10596"/>
                    <a:pt x="3590" y="10288"/>
                    <a:pt x="3653" y="9995"/>
                  </a:cubicBezTo>
                  <a:cubicBezTo>
                    <a:pt x="3762" y="9507"/>
                    <a:pt x="4186" y="9224"/>
                    <a:pt x="4619" y="9224"/>
                  </a:cubicBezTo>
                  <a:cubicBezTo>
                    <a:pt x="4890" y="9224"/>
                    <a:pt x="5164" y="9335"/>
                    <a:pt x="5366" y="9576"/>
                  </a:cubicBezTo>
                  <a:cubicBezTo>
                    <a:pt x="5521" y="9760"/>
                    <a:pt x="5751" y="9870"/>
                    <a:pt x="5991" y="9870"/>
                  </a:cubicBezTo>
                  <a:cubicBezTo>
                    <a:pt x="5996" y="9870"/>
                    <a:pt x="6001" y="9870"/>
                    <a:pt x="6006" y="9870"/>
                  </a:cubicBezTo>
                  <a:lnTo>
                    <a:pt x="6444" y="9870"/>
                  </a:lnTo>
                  <a:cubicBezTo>
                    <a:pt x="6795" y="9870"/>
                    <a:pt x="7074" y="9591"/>
                    <a:pt x="7074" y="9240"/>
                  </a:cubicBezTo>
                  <a:lnTo>
                    <a:pt x="7074" y="7074"/>
                  </a:lnTo>
                  <a:lnTo>
                    <a:pt x="9239" y="7074"/>
                  </a:lnTo>
                  <a:cubicBezTo>
                    <a:pt x="9369" y="7074"/>
                    <a:pt x="9470" y="7175"/>
                    <a:pt x="9470" y="7305"/>
                  </a:cubicBezTo>
                  <a:lnTo>
                    <a:pt x="9470" y="7743"/>
                  </a:lnTo>
                  <a:cubicBezTo>
                    <a:pt x="9470" y="7868"/>
                    <a:pt x="9413" y="7993"/>
                    <a:pt x="9316" y="8075"/>
                  </a:cubicBezTo>
                  <a:cubicBezTo>
                    <a:pt x="8436" y="8811"/>
                    <a:pt x="8787" y="10240"/>
                    <a:pt x="9913" y="10486"/>
                  </a:cubicBezTo>
                  <a:cubicBezTo>
                    <a:pt x="10009" y="10505"/>
                    <a:pt x="10106" y="10515"/>
                    <a:pt x="10207" y="10519"/>
                  </a:cubicBezTo>
                  <a:cubicBezTo>
                    <a:pt x="10794" y="10519"/>
                    <a:pt x="11313" y="10154"/>
                    <a:pt x="11511" y="9600"/>
                  </a:cubicBezTo>
                  <a:cubicBezTo>
                    <a:pt x="11713" y="9052"/>
                    <a:pt x="11539" y="8436"/>
                    <a:pt x="11087" y="8065"/>
                  </a:cubicBezTo>
                  <a:cubicBezTo>
                    <a:pt x="10996" y="7979"/>
                    <a:pt x="10943" y="7859"/>
                    <a:pt x="10948" y="7733"/>
                  </a:cubicBezTo>
                  <a:lnTo>
                    <a:pt x="10948" y="7305"/>
                  </a:lnTo>
                  <a:cubicBezTo>
                    <a:pt x="10948" y="7175"/>
                    <a:pt x="11049" y="7074"/>
                    <a:pt x="11179" y="7074"/>
                  </a:cubicBezTo>
                  <a:lnTo>
                    <a:pt x="12252" y="7074"/>
                  </a:lnTo>
                  <a:cubicBezTo>
                    <a:pt x="12507" y="7060"/>
                    <a:pt x="12507" y="6684"/>
                    <a:pt x="12252" y="6670"/>
                  </a:cubicBezTo>
                  <a:lnTo>
                    <a:pt x="11179" y="6670"/>
                  </a:lnTo>
                  <a:cubicBezTo>
                    <a:pt x="10827" y="6670"/>
                    <a:pt x="10548" y="6954"/>
                    <a:pt x="10548" y="7305"/>
                  </a:cubicBezTo>
                  <a:lnTo>
                    <a:pt x="10548" y="7733"/>
                  </a:lnTo>
                  <a:cubicBezTo>
                    <a:pt x="10539" y="7979"/>
                    <a:pt x="10644" y="8215"/>
                    <a:pt x="10832" y="8373"/>
                  </a:cubicBezTo>
                  <a:cubicBezTo>
                    <a:pt x="11313" y="8768"/>
                    <a:pt x="11308" y="9504"/>
                    <a:pt x="10827" y="9894"/>
                  </a:cubicBezTo>
                  <a:cubicBezTo>
                    <a:pt x="10651" y="10037"/>
                    <a:pt x="10430" y="10113"/>
                    <a:pt x="10204" y="10113"/>
                  </a:cubicBezTo>
                  <a:cubicBezTo>
                    <a:pt x="10134" y="10113"/>
                    <a:pt x="10064" y="10106"/>
                    <a:pt x="9995" y="10091"/>
                  </a:cubicBezTo>
                  <a:cubicBezTo>
                    <a:pt x="9201" y="9918"/>
                    <a:pt x="8951" y="8908"/>
                    <a:pt x="9576" y="8383"/>
                  </a:cubicBezTo>
                  <a:cubicBezTo>
                    <a:pt x="9764" y="8224"/>
                    <a:pt x="9870" y="7988"/>
                    <a:pt x="9870" y="7743"/>
                  </a:cubicBezTo>
                  <a:lnTo>
                    <a:pt x="9870" y="7305"/>
                  </a:lnTo>
                  <a:cubicBezTo>
                    <a:pt x="9870" y="6954"/>
                    <a:pt x="9586" y="6675"/>
                    <a:pt x="9239" y="6675"/>
                  </a:cubicBezTo>
                  <a:lnTo>
                    <a:pt x="7074" y="6675"/>
                  </a:lnTo>
                  <a:lnTo>
                    <a:pt x="7074" y="4510"/>
                  </a:lnTo>
                  <a:cubicBezTo>
                    <a:pt x="7074" y="4380"/>
                    <a:pt x="7175" y="4279"/>
                    <a:pt x="7300" y="4279"/>
                  </a:cubicBezTo>
                  <a:lnTo>
                    <a:pt x="7738" y="4279"/>
                  </a:lnTo>
                  <a:cubicBezTo>
                    <a:pt x="7868" y="4279"/>
                    <a:pt x="7988" y="4332"/>
                    <a:pt x="8070" y="4433"/>
                  </a:cubicBezTo>
                  <a:cubicBezTo>
                    <a:pt x="8355" y="4771"/>
                    <a:pt x="8741" y="4927"/>
                    <a:pt x="9123" y="4927"/>
                  </a:cubicBezTo>
                  <a:cubicBezTo>
                    <a:pt x="9735" y="4927"/>
                    <a:pt x="10335" y="4526"/>
                    <a:pt x="10486" y="3836"/>
                  </a:cubicBezTo>
                  <a:cubicBezTo>
                    <a:pt x="10625" y="3210"/>
                    <a:pt x="10317" y="2570"/>
                    <a:pt x="9740" y="2287"/>
                  </a:cubicBezTo>
                  <a:cubicBezTo>
                    <a:pt x="9547" y="2193"/>
                    <a:pt x="9341" y="2148"/>
                    <a:pt x="9138" y="2148"/>
                  </a:cubicBezTo>
                  <a:cubicBezTo>
                    <a:pt x="8731" y="2148"/>
                    <a:pt x="8333" y="2327"/>
                    <a:pt x="8061" y="2657"/>
                  </a:cubicBezTo>
                  <a:cubicBezTo>
                    <a:pt x="7982" y="2749"/>
                    <a:pt x="7868" y="2802"/>
                    <a:pt x="7749" y="2802"/>
                  </a:cubicBezTo>
                  <a:cubicBezTo>
                    <a:pt x="7744" y="2802"/>
                    <a:pt x="7739" y="2802"/>
                    <a:pt x="7733" y="2801"/>
                  </a:cubicBezTo>
                  <a:lnTo>
                    <a:pt x="7300" y="2801"/>
                  </a:lnTo>
                  <a:cubicBezTo>
                    <a:pt x="7175" y="2801"/>
                    <a:pt x="7069" y="2696"/>
                    <a:pt x="7069" y="2570"/>
                  </a:cubicBezTo>
                  <a:lnTo>
                    <a:pt x="7069" y="1493"/>
                  </a:lnTo>
                  <a:cubicBezTo>
                    <a:pt x="7065" y="1365"/>
                    <a:pt x="6968" y="1301"/>
                    <a:pt x="6871" y="1301"/>
                  </a:cubicBezTo>
                  <a:cubicBezTo>
                    <a:pt x="6775" y="1301"/>
                    <a:pt x="6677" y="1365"/>
                    <a:pt x="6670" y="1493"/>
                  </a:cubicBezTo>
                  <a:lnTo>
                    <a:pt x="6670" y="2570"/>
                  </a:lnTo>
                  <a:cubicBezTo>
                    <a:pt x="6670" y="2917"/>
                    <a:pt x="6954" y="3201"/>
                    <a:pt x="7300" y="3201"/>
                  </a:cubicBezTo>
                  <a:lnTo>
                    <a:pt x="7733" y="3201"/>
                  </a:lnTo>
                  <a:cubicBezTo>
                    <a:pt x="7739" y="3201"/>
                    <a:pt x="7744" y="3201"/>
                    <a:pt x="7749" y="3201"/>
                  </a:cubicBezTo>
                  <a:cubicBezTo>
                    <a:pt x="7989" y="3201"/>
                    <a:pt x="8218" y="3096"/>
                    <a:pt x="8373" y="2912"/>
                  </a:cubicBezTo>
                  <a:cubicBezTo>
                    <a:pt x="8570" y="2675"/>
                    <a:pt x="8850" y="2556"/>
                    <a:pt x="9131" y="2556"/>
                  </a:cubicBezTo>
                  <a:cubicBezTo>
                    <a:pt x="9415" y="2556"/>
                    <a:pt x="9698" y="2678"/>
                    <a:pt x="9894" y="2922"/>
                  </a:cubicBezTo>
                  <a:cubicBezTo>
                    <a:pt x="10082" y="3153"/>
                    <a:pt x="10154" y="3461"/>
                    <a:pt x="10091" y="3754"/>
                  </a:cubicBezTo>
                  <a:cubicBezTo>
                    <a:pt x="9982" y="4242"/>
                    <a:pt x="9558" y="4525"/>
                    <a:pt x="9125" y="4525"/>
                  </a:cubicBezTo>
                  <a:cubicBezTo>
                    <a:pt x="8854" y="4525"/>
                    <a:pt x="8580" y="4414"/>
                    <a:pt x="8378" y="4173"/>
                  </a:cubicBezTo>
                  <a:cubicBezTo>
                    <a:pt x="8223" y="3989"/>
                    <a:pt x="7993" y="3879"/>
                    <a:pt x="7754" y="3879"/>
                  </a:cubicBezTo>
                  <a:cubicBezTo>
                    <a:pt x="7748" y="3879"/>
                    <a:pt x="7743" y="3879"/>
                    <a:pt x="7738" y="3879"/>
                  </a:cubicBezTo>
                  <a:lnTo>
                    <a:pt x="7300" y="3879"/>
                  </a:lnTo>
                  <a:cubicBezTo>
                    <a:pt x="6954" y="3879"/>
                    <a:pt x="6670" y="4158"/>
                    <a:pt x="6670" y="4510"/>
                  </a:cubicBezTo>
                  <a:lnTo>
                    <a:pt x="6670" y="6675"/>
                  </a:lnTo>
                  <a:lnTo>
                    <a:pt x="4510" y="6675"/>
                  </a:lnTo>
                  <a:cubicBezTo>
                    <a:pt x="4384" y="6675"/>
                    <a:pt x="4283" y="6574"/>
                    <a:pt x="4283" y="6444"/>
                  </a:cubicBezTo>
                  <a:lnTo>
                    <a:pt x="4283" y="6006"/>
                  </a:lnTo>
                  <a:cubicBezTo>
                    <a:pt x="4279" y="5881"/>
                    <a:pt x="4336" y="5756"/>
                    <a:pt x="4433" y="5674"/>
                  </a:cubicBezTo>
                  <a:cubicBezTo>
                    <a:pt x="5313" y="4938"/>
                    <a:pt x="4962" y="3509"/>
                    <a:pt x="3836" y="3263"/>
                  </a:cubicBezTo>
                  <a:cubicBezTo>
                    <a:pt x="3734" y="3241"/>
                    <a:pt x="3632" y="3230"/>
                    <a:pt x="3532" y="3230"/>
                  </a:cubicBezTo>
                  <a:cubicBezTo>
                    <a:pt x="2788" y="3230"/>
                    <a:pt x="2152" y="3835"/>
                    <a:pt x="2152" y="4615"/>
                  </a:cubicBezTo>
                  <a:cubicBezTo>
                    <a:pt x="2152" y="5029"/>
                    <a:pt x="2339" y="5424"/>
                    <a:pt x="2657" y="5684"/>
                  </a:cubicBezTo>
                  <a:cubicBezTo>
                    <a:pt x="2753" y="5770"/>
                    <a:pt x="2806" y="5891"/>
                    <a:pt x="2801" y="6016"/>
                  </a:cubicBezTo>
                  <a:lnTo>
                    <a:pt x="2801" y="6449"/>
                  </a:lnTo>
                  <a:cubicBezTo>
                    <a:pt x="2797" y="6574"/>
                    <a:pt x="2695" y="6675"/>
                    <a:pt x="2570" y="6675"/>
                  </a:cubicBezTo>
                  <a:lnTo>
                    <a:pt x="405" y="6675"/>
                  </a:lnTo>
                  <a:lnTo>
                    <a:pt x="405" y="1064"/>
                  </a:lnTo>
                  <a:cubicBezTo>
                    <a:pt x="405" y="699"/>
                    <a:pt x="699" y="400"/>
                    <a:pt x="1064" y="400"/>
                  </a:cubicBezTo>
                  <a:lnTo>
                    <a:pt x="6675" y="400"/>
                  </a:lnTo>
                  <a:lnTo>
                    <a:pt x="6675" y="631"/>
                  </a:lnTo>
                  <a:cubicBezTo>
                    <a:pt x="6668" y="773"/>
                    <a:pt x="6772" y="844"/>
                    <a:pt x="6877" y="844"/>
                  </a:cubicBezTo>
                  <a:cubicBezTo>
                    <a:pt x="6982" y="844"/>
                    <a:pt x="7086" y="773"/>
                    <a:pt x="7079" y="631"/>
                  </a:cubicBezTo>
                  <a:lnTo>
                    <a:pt x="7079" y="400"/>
                  </a:lnTo>
                  <a:close/>
                  <a:moveTo>
                    <a:pt x="1064" y="1"/>
                  </a:moveTo>
                  <a:cubicBezTo>
                    <a:pt x="477" y="1"/>
                    <a:pt x="1" y="473"/>
                    <a:pt x="1" y="1060"/>
                  </a:cubicBezTo>
                  <a:lnTo>
                    <a:pt x="1" y="12685"/>
                  </a:lnTo>
                  <a:cubicBezTo>
                    <a:pt x="1" y="13267"/>
                    <a:pt x="477" y="13743"/>
                    <a:pt x="1064" y="13743"/>
                  </a:cubicBezTo>
                  <a:lnTo>
                    <a:pt x="12685" y="13743"/>
                  </a:lnTo>
                  <a:cubicBezTo>
                    <a:pt x="13272" y="13743"/>
                    <a:pt x="13743" y="13267"/>
                    <a:pt x="13748" y="12685"/>
                  </a:cubicBezTo>
                  <a:lnTo>
                    <a:pt x="13748" y="1064"/>
                  </a:lnTo>
                  <a:cubicBezTo>
                    <a:pt x="13748" y="477"/>
                    <a:pt x="13272" y="1"/>
                    <a:pt x="126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9" name="Google Shape;18249;p88"/>
          <p:cNvGrpSpPr/>
          <p:nvPr/>
        </p:nvGrpSpPr>
        <p:grpSpPr>
          <a:xfrm>
            <a:off x="2188048" y="1983562"/>
            <a:ext cx="389347" cy="353284"/>
            <a:chOff x="2188048" y="1983562"/>
            <a:chExt cx="389347" cy="353284"/>
          </a:xfrm>
        </p:grpSpPr>
        <p:sp>
          <p:nvSpPr>
            <p:cNvPr id="18250" name="Google Shape;18250;p88"/>
            <p:cNvSpPr/>
            <p:nvPr/>
          </p:nvSpPr>
          <p:spPr>
            <a:xfrm>
              <a:off x="2258468" y="2033211"/>
              <a:ext cx="253935" cy="253935"/>
            </a:xfrm>
            <a:custGeom>
              <a:avLst/>
              <a:gdLst/>
              <a:ahLst/>
              <a:cxnLst/>
              <a:rect l="l" t="t" r="r" b="b"/>
              <a:pathLst>
                <a:path w="9682" h="9682" extrusionOk="0">
                  <a:moveTo>
                    <a:pt x="4841" y="0"/>
                  </a:moveTo>
                  <a:cubicBezTo>
                    <a:pt x="2170" y="0"/>
                    <a:pt x="0" y="2171"/>
                    <a:pt x="0" y="4841"/>
                  </a:cubicBezTo>
                  <a:cubicBezTo>
                    <a:pt x="0" y="7516"/>
                    <a:pt x="2170" y="9682"/>
                    <a:pt x="4841" y="9682"/>
                  </a:cubicBezTo>
                  <a:cubicBezTo>
                    <a:pt x="7516" y="9682"/>
                    <a:pt x="9681" y="7516"/>
                    <a:pt x="9681" y="4841"/>
                  </a:cubicBezTo>
                  <a:cubicBezTo>
                    <a:pt x="9681" y="2171"/>
                    <a:pt x="7516" y="0"/>
                    <a:pt x="4841" y="0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8"/>
            <p:cNvSpPr/>
            <p:nvPr/>
          </p:nvSpPr>
          <p:spPr>
            <a:xfrm>
              <a:off x="2311081" y="2034601"/>
              <a:ext cx="200824" cy="250525"/>
            </a:xfrm>
            <a:custGeom>
              <a:avLst/>
              <a:gdLst/>
              <a:ahLst/>
              <a:cxnLst/>
              <a:rect l="l" t="t" r="r" b="b"/>
              <a:pathLst>
                <a:path w="7657" h="9552" extrusionOk="0">
                  <a:moveTo>
                    <a:pt x="3533" y="0"/>
                  </a:moveTo>
                  <a:lnTo>
                    <a:pt x="3542" y="5"/>
                  </a:lnTo>
                  <a:lnTo>
                    <a:pt x="3865" y="405"/>
                  </a:lnTo>
                  <a:cubicBezTo>
                    <a:pt x="3903" y="448"/>
                    <a:pt x="3913" y="515"/>
                    <a:pt x="3889" y="573"/>
                  </a:cubicBezTo>
                  <a:lnTo>
                    <a:pt x="3614" y="1218"/>
                  </a:lnTo>
                  <a:lnTo>
                    <a:pt x="3258" y="578"/>
                  </a:lnTo>
                  <a:lnTo>
                    <a:pt x="2623" y="578"/>
                  </a:lnTo>
                  <a:lnTo>
                    <a:pt x="2180" y="1425"/>
                  </a:lnTo>
                  <a:cubicBezTo>
                    <a:pt x="2118" y="1545"/>
                    <a:pt x="2200" y="1689"/>
                    <a:pt x="2334" y="1699"/>
                  </a:cubicBezTo>
                  <a:lnTo>
                    <a:pt x="2686" y="1728"/>
                  </a:lnTo>
                  <a:lnTo>
                    <a:pt x="2974" y="1324"/>
                  </a:lnTo>
                  <a:lnTo>
                    <a:pt x="3263" y="1689"/>
                  </a:lnTo>
                  <a:lnTo>
                    <a:pt x="3181" y="2252"/>
                  </a:lnTo>
                  <a:lnTo>
                    <a:pt x="2431" y="2368"/>
                  </a:lnTo>
                  <a:lnTo>
                    <a:pt x="1656" y="2936"/>
                  </a:lnTo>
                  <a:lnTo>
                    <a:pt x="1560" y="3325"/>
                  </a:lnTo>
                  <a:cubicBezTo>
                    <a:pt x="1542" y="3397"/>
                    <a:pt x="1474" y="3451"/>
                    <a:pt x="1400" y="3451"/>
                  </a:cubicBezTo>
                  <a:cubicBezTo>
                    <a:pt x="1394" y="3451"/>
                    <a:pt x="1388" y="3451"/>
                    <a:pt x="1382" y="3450"/>
                  </a:cubicBezTo>
                  <a:lnTo>
                    <a:pt x="1088" y="3417"/>
                  </a:lnTo>
                  <a:cubicBezTo>
                    <a:pt x="1081" y="3416"/>
                    <a:pt x="1074" y="3415"/>
                    <a:pt x="1067" y="3415"/>
                  </a:cubicBezTo>
                  <a:cubicBezTo>
                    <a:pt x="998" y="3415"/>
                    <a:pt x="937" y="3457"/>
                    <a:pt x="915" y="3523"/>
                  </a:cubicBezTo>
                  <a:lnTo>
                    <a:pt x="751" y="3960"/>
                  </a:lnTo>
                  <a:cubicBezTo>
                    <a:pt x="718" y="4052"/>
                    <a:pt x="766" y="4153"/>
                    <a:pt x="862" y="4177"/>
                  </a:cubicBezTo>
                  <a:lnTo>
                    <a:pt x="1391" y="4331"/>
                  </a:lnTo>
                  <a:lnTo>
                    <a:pt x="1694" y="3653"/>
                  </a:lnTo>
                  <a:cubicBezTo>
                    <a:pt x="1738" y="3566"/>
                    <a:pt x="1810" y="3499"/>
                    <a:pt x="1901" y="3470"/>
                  </a:cubicBezTo>
                  <a:lnTo>
                    <a:pt x="2758" y="3195"/>
                  </a:lnTo>
                  <a:lnTo>
                    <a:pt x="3470" y="3739"/>
                  </a:lnTo>
                  <a:lnTo>
                    <a:pt x="3845" y="3580"/>
                  </a:lnTo>
                  <a:lnTo>
                    <a:pt x="4096" y="3855"/>
                  </a:lnTo>
                  <a:lnTo>
                    <a:pt x="4606" y="3811"/>
                  </a:lnTo>
                  <a:cubicBezTo>
                    <a:pt x="4609" y="3811"/>
                    <a:pt x="4612" y="3811"/>
                    <a:pt x="4616" y="3811"/>
                  </a:cubicBezTo>
                  <a:cubicBezTo>
                    <a:pt x="4698" y="3811"/>
                    <a:pt x="4770" y="3867"/>
                    <a:pt x="4788" y="3946"/>
                  </a:cubicBezTo>
                  <a:lnTo>
                    <a:pt x="4808" y="4057"/>
                  </a:lnTo>
                  <a:cubicBezTo>
                    <a:pt x="4846" y="4254"/>
                    <a:pt x="4707" y="4442"/>
                    <a:pt x="4509" y="4456"/>
                  </a:cubicBezTo>
                  <a:lnTo>
                    <a:pt x="3667" y="4523"/>
                  </a:lnTo>
                  <a:cubicBezTo>
                    <a:pt x="3571" y="4528"/>
                    <a:pt x="3504" y="4624"/>
                    <a:pt x="3533" y="4716"/>
                  </a:cubicBezTo>
                  <a:cubicBezTo>
                    <a:pt x="3566" y="4819"/>
                    <a:pt x="3485" y="4912"/>
                    <a:pt x="3389" y="4912"/>
                  </a:cubicBezTo>
                  <a:cubicBezTo>
                    <a:pt x="3373" y="4912"/>
                    <a:pt x="3357" y="4909"/>
                    <a:pt x="3340" y="4904"/>
                  </a:cubicBezTo>
                  <a:lnTo>
                    <a:pt x="2710" y="4697"/>
                  </a:lnTo>
                  <a:cubicBezTo>
                    <a:pt x="2628" y="4668"/>
                    <a:pt x="2565" y="4596"/>
                    <a:pt x="2551" y="4509"/>
                  </a:cubicBezTo>
                  <a:cubicBezTo>
                    <a:pt x="2532" y="4392"/>
                    <a:pt x="2436" y="4307"/>
                    <a:pt x="2320" y="4307"/>
                  </a:cubicBezTo>
                  <a:cubicBezTo>
                    <a:pt x="2317" y="4307"/>
                    <a:pt x="2314" y="4307"/>
                    <a:pt x="2310" y="4307"/>
                  </a:cubicBezTo>
                  <a:lnTo>
                    <a:pt x="1391" y="4331"/>
                  </a:lnTo>
                  <a:lnTo>
                    <a:pt x="891" y="4552"/>
                  </a:lnTo>
                  <a:cubicBezTo>
                    <a:pt x="771" y="4605"/>
                    <a:pt x="694" y="4716"/>
                    <a:pt x="689" y="4846"/>
                  </a:cubicBezTo>
                  <a:lnTo>
                    <a:pt x="684" y="5009"/>
                  </a:lnTo>
                  <a:lnTo>
                    <a:pt x="83" y="5697"/>
                  </a:lnTo>
                  <a:cubicBezTo>
                    <a:pt x="30" y="5755"/>
                    <a:pt x="1" y="5832"/>
                    <a:pt x="1" y="5914"/>
                  </a:cubicBezTo>
                  <a:lnTo>
                    <a:pt x="1" y="6650"/>
                  </a:lnTo>
                  <a:cubicBezTo>
                    <a:pt x="1" y="6785"/>
                    <a:pt x="54" y="6915"/>
                    <a:pt x="155" y="7011"/>
                  </a:cubicBezTo>
                  <a:lnTo>
                    <a:pt x="679" y="7516"/>
                  </a:lnTo>
                  <a:cubicBezTo>
                    <a:pt x="761" y="7598"/>
                    <a:pt x="867" y="7646"/>
                    <a:pt x="982" y="7656"/>
                  </a:cubicBezTo>
                  <a:lnTo>
                    <a:pt x="2739" y="7805"/>
                  </a:lnTo>
                  <a:lnTo>
                    <a:pt x="2705" y="8055"/>
                  </a:lnTo>
                  <a:cubicBezTo>
                    <a:pt x="2690" y="8176"/>
                    <a:pt x="2739" y="8296"/>
                    <a:pt x="2835" y="8368"/>
                  </a:cubicBezTo>
                  <a:lnTo>
                    <a:pt x="3225" y="8652"/>
                  </a:lnTo>
                  <a:lnTo>
                    <a:pt x="3162" y="8844"/>
                  </a:lnTo>
                  <a:cubicBezTo>
                    <a:pt x="3124" y="8974"/>
                    <a:pt x="3162" y="9114"/>
                    <a:pt x="3268" y="9200"/>
                  </a:cubicBezTo>
                  <a:lnTo>
                    <a:pt x="3677" y="9552"/>
                  </a:lnTo>
                  <a:lnTo>
                    <a:pt x="4841" y="9181"/>
                  </a:lnTo>
                  <a:lnTo>
                    <a:pt x="5472" y="8431"/>
                  </a:lnTo>
                  <a:cubicBezTo>
                    <a:pt x="5573" y="8305"/>
                    <a:pt x="5659" y="8166"/>
                    <a:pt x="5722" y="8022"/>
                  </a:cubicBezTo>
                  <a:lnTo>
                    <a:pt x="6626" y="5928"/>
                  </a:lnTo>
                  <a:lnTo>
                    <a:pt x="6626" y="5928"/>
                  </a:lnTo>
                  <a:lnTo>
                    <a:pt x="6049" y="5972"/>
                  </a:lnTo>
                  <a:cubicBezTo>
                    <a:pt x="6049" y="5972"/>
                    <a:pt x="6049" y="5972"/>
                    <a:pt x="6048" y="5972"/>
                  </a:cubicBezTo>
                  <a:cubicBezTo>
                    <a:pt x="5942" y="5972"/>
                    <a:pt x="6901" y="4663"/>
                    <a:pt x="6829" y="4576"/>
                  </a:cubicBezTo>
                  <a:lnTo>
                    <a:pt x="6617" y="4158"/>
                  </a:lnTo>
                  <a:lnTo>
                    <a:pt x="7040" y="3946"/>
                  </a:lnTo>
                  <a:lnTo>
                    <a:pt x="7656" y="4384"/>
                  </a:lnTo>
                  <a:cubicBezTo>
                    <a:pt x="7469" y="2142"/>
                    <a:pt x="5760" y="323"/>
                    <a:pt x="3533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8"/>
            <p:cNvSpPr/>
            <p:nvPr/>
          </p:nvSpPr>
          <p:spPr>
            <a:xfrm>
              <a:off x="2233342" y="2035860"/>
              <a:ext cx="241582" cy="251338"/>
            </a:xfrm>
            <a:custGeom>
              <a:avLst/>
              <a:gdLst/>
              <a:ahLst/>
              <a:cxnLst/>
              <a:rect l="l" t="t" r="r" b="b"/>
              <a:pathLst>
                <a:path w="9211" h="9583" extrusionOk="0">
                  <a:moveTo>
                    <a:pt x="4812" y="1"/>
                  </a:moveTo>
                  <a:cubicBezTo>
                    <a:pt x="1642" y="660"/>
                    <a:pt x="1" y="4187"/>
                    <a:pt x="1536" y="7035"/>
                  </a:cubicBezTo>
                  <a:cubicBezTo>
                    <a:pt x="2427" y="8695"/>
                    <a:pt x="4105" y="9582"/>
                    <a:pt x="5805" y="9582"/>
                  </a:cubicBezTo>
                  <a:cubicBezTo>
                    <a:pt x="7022" y="9582"/>
                    <a:pt x="8251" y="9127"/>
                    <a:pt x="9210" y="8176"/>
                  </a:cubicBezTo>
                  <a:lnTo>
                    <a:pt x="9210" y="8176"/>
                  </a:lnTo>
                  <a:cubicBezTo>
                    <a:pt x="8883" y="8243"/>
                    <a:pt x="8551" y="8277"/>
                    <a:pt x="8219" y="8277"/>
                  </a:cubicBezTo>
                  <a:cubicBezTo>
                    <a:pt x="6261" y="8277"/>
                    <a:pt x="4490" y="7093"/>
                    <a:pt x="3744" y="5284"/>
                  </a:cubicBezTo>
                  <a:cubicBezTo>
                    <a:pt x="2998" y="3470"/>
                    <a:pt x="3417" y="1381"/>
                    <a:pt x="4812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8"/>
            <p:cNvSpPr/>
            <p:nvPr/>
          </p:nvSpPr>
          <p:spPr>
            <a:xfrm>
              <a:off x="2310950" y="2166342"/>
              <a:ext cx="146061" cy="118915"/>
            </a:xfrm>
            <a:custGeom>
              <a:avLst/>
              <a:gdLst/>
              <a:ahLst/>
              <a:cxnLst/>
              <a:rect l="l" t="t" r="r" b="b"/>
              <a:pathLst>
                <a:path w="5569" h="4534" extrusionOk="0">
                  <a:moveTo>
                    <a:pt x="670" y="1"/>
                  </a:moveTo>
                  <a:lnTo>
                    <a:pt x="88" y="670"/>
                  </a:lnTo>
                  <a:cubicBezTo>
                    <a:pt x="35" y="732"/>
                    <a:pt x="1" y="809"/>
                    <a:pt x="1" y="891"/>
                  </a:cubicBezTo>
                  <a:lnTo>
                    <a:pt x="1" y="1622"/>
                  </a:lnTo>
                  <a:cubicBezTo>
                    <a:pt x="1" y="1762"/>
                    <a:pt x="59" y="1892"/>
                    <a:pt x="155" y="1983"/>
                  </a:cubicBezTo>
                  <a:lnTo>
                    <a:pt x="684" y="2493"/>
                  </a:lnTo>
                  <a:cubicBezTo>
                    <a:pt x="766" y="2570"/>
                    <a:pt x="872" y="2623"/>
                    <a:pt x="987" y="2633"/>
                  </a:cubicBezTo>
                  <a:lnTo>
                    <a:pt x="2566" y="2768"/>
                  </a:lnTo>
                  <a:cubicBezTo>
                    <a:pt x="2662" y="2777"/>
                    <a:pt x="2734" y="2864"/>
                    <a:pt x="2724" y="2960"/>
                  </a:cubicBezTo>
                  <a:lnTo>
                    <a:pt x="2715" y="3037"/>
                  </a:lnTo>
                  <a:cubicBezTo>
                    <a:pt x="2700" y="3153"/>
                    <a:pt x="2748" y="3273"/>
                    <a:pt x="2845" y="3345"/>
                  </a:cubicBezTo>
                  <a:lnTo>
                    <a:pt x="3234" y="3634"/>
                  </a:lnTo>
                  <a:lnTo>
                    <a:pt x="3172" y="3826"/>
                  </a:lnTo>
                  <a:cubicBezTo>
                    <a:pt x="3133" y="3951"/>
                    <a:pt x="3172" y="4091"/>
                    <a:pt x="3278" y="4177"/>
                  </a:cubicBezTo>
                  <a:lnTo>
                    <a:pt x="3687" y="4533"/>
                  </a:lnTo>
                  <a:lnTo>
                    <a:pt x="3696" y="4533"/>
                  </a:lnTo>
                  <a:cubicBezTo>
                    <a:pt x="3985" y="4481"/>
                    <a:pt x="4269" y="4399"/>
                    <a:pt x="4548" y="4298"/>
                  </a:cubicBezTo>
                  <a:lnTo>
                    <a:pt x="4611" y="4269"/>
                  </a:lnTo>
                  <a:cubicBezTo>
                    <a:pt x="4673" y="4250"/>
                    <a:pt x="4731" y="4221"/>
                    <a:pt x="4789" y="4197"/>
                  </a:cubicBezTo>
                  <a:lnTo>
                    <a:pt x="4846" y="4173"/>
                  </a:lnTo>
                  <a:lnTo>
                    <a:pt x="5486" y="3408"/>
                  </a:lnTo>
                  <a:cubicBezTo>
                    <a:pt x="5515" y="3369"/>
                    <a:pt x="5539" y="3331"/>
                    <a:pt x="5568" y="3292"/>
                  </a:cubicBezTo>
                  <a:lnTo>
                    <a:pt x="5568" y="3292"/>
                  </a:lnTo>
                  <a:cubicBezTo>
                    <a:pt x="5462" y="3302"/>
                    <a:pt x="5361" y="3302"/>
                    <a:pt x="5260" y="3302"/>
                  </a:cubicBezTo>
                  <a:cubicBezTo>
                    <a:pt x="3181" y="3302"/>
                    <a:pt x="1334" y="1974"/>
                    <a:pt x="670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88"/>
            <p:cNvSpPr/>
            <p:nvPr/>
          </p:nvSpPr>
          <p:spPr>
            <a:xfrm>
              <a:off x="2238981" y="2081469"/>
              <a:ext cx="338413" cy="255377"/>
            </a:xfrm>
            <a:custGeom>
              <a:avLst/>
              <a:gdLst/>
              <a:ahLst/>
              <a:cxnLst/>
              <a:rect l="l" t="t" r="r" b="b"/>
              <a:pathLst>
                <a:path w="12903" h="9737" extrusionOk="0">
                  <a:moveTo>
                    <a:pt x="11501" y="1"/>
                  </a:moveTo>
                  <a:cubicBezTo>
                    <a:pt x="11372" y="1"/>
                    <a:pt x="11241" y="128"/>
                    <a:pt x="11315" y="287"/>
                  </a:cubicBezTo>
                  <a:cubicBezTo>
                    <a:pt x="12474" y="2732"/>
                    <a:pt x="11950" y="5648"/>
                    <a:pt x="10011" y="7539"/>
                  </a:cubicBezTo>
                  <a:cubicBezTo>
                    <a:pt x="8797" y="8722"/>
                    <a:pt x="7198" y="9342"/>
                    <a:pt x="5578" y="9342"/>
                  </a:cubicBezTo>
                  <a:cubicBezTo>
                    <a:pt x="4610" y="9342"/>
                    <a:pt x="3634" y="9120"/>
                    <a:pt x="2730" y="8664"/>
                  </a:cubicBezTo>
                  <a:cubicBezTo>
                    <a:pt x="1985" y="8284"/>
                    <a:pt x="1321" y="7765"/>
                    <a:pt x="772" y="7130"/>
                  </a:cubicBezTo>
                  <a:lnTo>
                    <a:pt x="772" y="7130"/>
                  </a:lnTo>
                  <a:lnTo>
                    <a:pt x="1552" y="7389"/>
                  </a:lnTo>
                  <a:cubicBezTo>
                    <a:pt x="1579" y="7400"/>
                    <a:pt x="1605" y="7404"/>
                    <a:pt x="1629" y="7404"/>
                  </a:cubicBezTo>
                  <a:cubicBezTo>
                    <a:pt x="1830" y="7404"/>
                    <a:pt x="1909" y="7083"/>
                    <a:pt x="1677" y="7014"/>
                  </a:cubicBezTo>
                  <a:lnTo>
                    <a:pt x="276" y="6547"/>
                  </a:lnTo>
                  <a:cubicBezTo>
                    <a:pt x="256" y="6541"/>
                    <a:pt x="236" y="6538"/>
                    <a:pt x="216" y="6538"/>
                  </a:cubicBezTo>
                  <a:cubicBezTo>
                    <a:pt x="100" y="6538"/>
                    <a:pt x="0" y="6640"/>
                    <a:pt x="17" y="6764"/>
                  </a:cubicBezTo>
                  <a:lnTo>
                    <a:pt x="252" y="8400"/>
                  </a:lnTo>
                  <a:cubicBezTo>
                    <a:pt x="267" y="8496"/>
                    <a:pt x="349" y="8568"/>
                    <a:pt x="450" y="8568"/>
                  </a:cubicBezTo>
                  <a:lnTo>
                    <a:pt x="474" y="8568"/>
                  </a:lnTo>
                  <a:cubicBezTo>
                    <a:pt x="584" y="8554"/>
                    <a:pt x="657" y="8453"/>
                    <a:pt x="642" y="8347"/>
                  </a:cubicBezTo>
                  <a:lnTo>
                    <a:pt x="512" y="7433"/>
                  </a:lnTo>
                  <a:lnTo>
                    <a:pt x="512" y="7433"/>
                  </a:lnTo>
                  <a:cubicBezTo>
                    <a:pt x="1085" y="8082"/>
                    <a:pt x="1778" y="8621"/>
                    <a:pt x="2552" y="9016"/>
                  </a:cubicBezTo>
                  <a:cubicBezTo>
                    <a:pt x="3514" y="9500"/>
                    <a:pt x="4552" y="9736"/>
                    <a:pt x="5582" y="9736"/>
                  </a:cubicBezTo>
                  <a:cubicBezTo>
                    <a:pt x="7302" y="9736"/>
                    <a:pt x="9001" y="9078"/>
                    <a:pt x="10290" y="7822"/>
                  </a:cubicBezTo>
                  <a:cubicBezTo>
                    <a:pt x="12349" y="5811"/>
                    <a:pt x="12903" y="2712"/>
                    <a:pt x="11671" y="114"/>
                  </a:cubicBezTo>
                  <a:cubicBezTo>
                    <a:pt x="11633" y="34"/>
                    <a:pt x="11568" y="1"/>
                    <a:pt x="1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5" name="Google Shape;18255;p88"/>
            <p:cNvSpPr/>
            <p:nvPr/>
          </p:nvSpPr>
          <p:spPr>
            <a:xfrm>
              <a:off x="2188048" y="1983562"/>
              <a:ext cx="343843" cy="255325"/>
            </a:xfrm>
            <a:custGeom>
              <a:avLst/>
              <a:gdLst/>
              <a:ahLst/>
              <a:cxnLst/>
              <a:rect l="l" t="t" r="r" b="b"/>
              <a:pathLst>
                <a:path w="13110" h="9735" extrusionOk="0">
                  <a:moveTo>
                    <a:pt x="7525" y="1"/>
                  </a:moveTo>
                  <a:cubicBezTo>
                    <a:pt x="6251" y="1"/>
                    <a:pt x="4968" y="362"/>
                    <a:pt x="3835" y="1104"/>
                  </a:cubicBezTo>
                  <a:cubicBezTo>
                    <a:pt x="1025" y="2947"/>
                    <a:pt x="0" y="6585"/>
                    <a:pt x="1439" y="9621"/>
                  </a:cubicBezTo>
                  <a:cubicBezTo>
                    <a:pt x="1478" y="9701"/>
                    <a:pt x="1545" y="9735"/>
                    <a:pt x="1612" y="9735"/>
                  </a:cubicBezTo>
                  <a:cubicBezTo>
                    <a:pt x="1742" y="9735"/>
                    <a:pt x="1871" y="9608"/>
                    <a:pt x="1795" y="9453"/>
                  </a:cubicBezTo>
                  <a:cubicBezTo>
                    <a:pt x="1391" y="8601"/>
                    <a:pt x="1184" y="7672"/>
                    <a:pt x="1184" y="6734"/>
                  </a:cubicBezTo>
                  <a:cubicBezTo>
                    <a:pt x="1184" y="4083"/>
                    <a:pt x="2834" y="1711"/>
                    <a:pt x="5322" y="787"/>
                  </a:cubicBezTo>
                  <a:cubicBezTo>
                    <a:pt x="6041" y="521"/>
                    <a:pt x="6785" y="393"/>
                    <a:pt x="7523" y="393"/>
                  </a:cubicBezTo>
                  <a:cubicBezTo>
                    <a:pt x="9338" y="393"/>
                    <a:pt x="11109" y="1172"/>
                    <a:pt x="12338" y="2606"/>
                  </a:cubicBezTo>
                  <a:lnTo>
                    <a:pt x="11558" y="2346"/>
                  </a:lnTo>
                  <a:cubicBezTo>
                    <a:pt x="11536" y="2339"/>
                    <a:pt x="11515" y="2336"/>
                    <a:pt x="11495" y="2336"/>
                  </a:cubicBezTo>
                  <a:cubicBezTo>
                    <a:pt x="11295" y="2336"/>
                    <a:pt x="11219" y="2638"/>
                    <a:pt x="11433" y="2721"/>
                  </a:cubicBezTo>
                  <a:lnTo>
                    <a:pt x="12833" y="3188"/>
                  </a:lnTo>
                  <a:cubicBezTo>
                    <a:pt x="12853" y="3194"/>
                    <a:pt x="12874" y="3197"/>
                    <a:pt x="12893" y="3197"/>
                  </a:cubicBezTo>
                  <a:cubicBezTo>
                    <a:pt x="13010" y="3197"/>
                    <a:pt x="13109" y="3095"/>
                    <a:pt x="13093" y="2971"/>
                  </a:cubicBezTo>
                  <a:lnTo>
                    <a:pt x="12857" y="1335"/>
                  </a:lnTo>
                  <a:cubicBezTo>
                    <a:pt x="12842" y="1220"/>
                    <a:pt x="12756" y="1167"/>
                    <a:pt x="12668" y="1167"/>
                  </a:cubicBezTo>
                  <a:cubicBezTo>
                    <a:pt x="12558" y="1167"/>
                    <a:pt x="12446" y="1249"/>
                    <a:pt x="12468" y="1393"/>
                  </a:cubicBezTo>
                  <a:lnTo>
                    <a:pt x="12597" y="2302"/>
                  </a:lnTo>
                  <a:cubicBezTo>
                    <a:pt x="11276" y="792"/>
                    <a:pt x="9411" y="1"/>
                    <a:pt x="7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8"/>
            <p:cNvSpPr/>
            <p:nvPr/>
          </p:nvSpPr>
          <p:spPr>
            <a:xfrm>
              <a:off x="2341006" y="2077116"/>
              <a:ext cx="16418" cy="27434"/>
            </a:xfrm>
            <a:custGeom>
              <a:avLst/>
              <a:gdLst/>
              <a:ahLst/>
              <a:cxnLst/>
              <a:rect l="l" t="t" r="r" b="b"/>
              <a:pathLst>
                <a:path w="626" h="1046" extrusionOk="0">
                  <a:moveTo>
                    <a:pt x="419" y="1"/>
                  </a:moveTo>
                  <a:cubicBezTo>
                    <a:pt x="308" y="6"/>
                    <a:pt x="221" y="92"/>
                    <a:pt x="221" y="203"/>
                  </a:cubicBezTo>
                  <a:lnTo>
                    <a:pt x="226" y="564"/>
                  </a:lnTo>
                  <a:lnTo>
                    <a:pt x="82" y="703"/>
                  </a:lnTo>
                  <a:cubicBezTo>
                    <a:pt x="0" y="780"/>
                    <a:pt x="0" y="906"/>
                    <a:pt x="77" y="983"/>
                  </a:cubicBezTo>
                  <a:cubicBezTo>
                    <a:pt x="114" y="1025"/>
                    <a:pt x="166" y="1045"/>
                    <a:pt x="218" y="1045"/>
                  </a:cubicBezTo>
                  <a:cubicBezTo>
                    <a:pt x="267" y="1045"/>
                    <a:pt x="317" y="1027"/>
                    <a:pt x="356" y="992"/>
                  </a:cubicBezTo>
                  <a:lnTo>
                    <a:pt x="563" y="795"/>
                  </a:lnTo>
                  <a:cubicBezTo>
                    <a:pt x="602" y="756"/>
                    <a:pt x="626" y="703"/>
                    <a:pt x="626" y="646"/>
                  </a:cubicBezTo>
                  <a:lnTo>
                    <a:pt x="616" y="198"/>
                  </a:lnTo>
                  <a:cubicBezTo>
                    <a:pt x="616" y="88"/>
                    <a:pt x="529" y="1"/>
                    <a:pt x="4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8"/>
            <p:cNvSpPr/>
            <p:nvPr/>
          </p:nvSpPr>
          <p:spPr>
            <a:xfrm>
              <a:off x="2240030" y="2027913"/>
              <a:ext cx="286876" cy="264662"/>
            </a:xfrm>
            <a:custGeom>
              <a:avLst/>
              <a:gdLst/>
              <a:ahLst/>
              <a:cxnLst/>
              <a:rect l="l" t="t" r="r" b="b"/>
              <a:pathLst>
                <a:path w="10938" h="10091" extrusionOk="0">
                  <a:moveTo>
                    <a:pt x="3792" y="3864"/>
                  </a:moveTo>
                  <a:lnTo>
                    <a:pt x="4062" y="3898"/>
                  </a:lnTo>
                  <a:cubicBezTo>
                    <a:pt x="4073" y="3899"/>
                    <a:pt x="4085" y="3900"/>
                    <a:pt x="4097" y="3900"/>
                  </a:cubicBezTo>
                  <a:cubicBezTo>
                    <a:pt x="4128" y="3900"/>
                    <a:pt x="4160" y="3895"/>
                    <a:pt x="4192" y="3888"/>
                  </a:cubicBezTo>
                  <a:lnTo>
                    <a:pt x="4192" y="3888"/>
                  </a:lnTo>
                  <a:lnTo>
                    <a:pt x="3985" y="4345"/>
                  </a:lnTo>
                  <a:lnTo>
                    <a:pt x="3648" y="4249"/>
                  </a:lnTo>
                  <a:lnTo>
                    <a:pt x="3792" y="3864"/>
                  </a:lnTo>
                  <a:close/>
                  <a:moveTo>
                    <a:pt x="5111" y="3768"/>
                  </a:moveTo>
                  <a:lnTo>
                    <a:pt x="5501" y="4249"/>
                  </a:lnTo>
                  <a:lnTo>
                    <a:pt x="5452" y="4384"/>
                  </a:lnTo>
                  <a:cubicBezTo>
                    <a:pt x="5402" y="4539"/>
                    <a:pt x="5524" y="4645"/>
                    <a:pt x="5645" y="4645"/>
                  </a:cubicBezTo>
                  <a:cubicBezTo>
                    <a:pt x="5720" y="4645"/>
                    <a:pt x="5795" y="4605"/>
                    <a:pt x="5828" y="4509"/>
                  </a:cubicBezTo>
                  <a:lnTo>
                    <a:pt x="5876" y="4360"/>
                  </a:lnTo>
                  <a:cubicBezTo>
                    <a:pt x="5919" y="4240"/>
                    <a:pt x="5895" y="4110"/>
                    <a:pt x="5818" y="4013"/>
                  </a:cubicBezTo>
                  <a:lnTo>
                    <a:pt x="5712" y="3879"/>
                  </a:lnTo>
                  <a:lnTo>
                    <a:pt x="6059" y="4143"/>
                  </a:lnTo>
                  <a:cubicBezTo>
                    <a:pt x="6091" y="4170"/>
                    <a:pt x="6133" y="4184"/>
                    <a:pt x="6176" y="4184"/>
                  </a:cubicBezTo>
                  <a:cubicBezTo>
                    <a:pt x="6203" y="4184"/>
                    <a:pt x="6230" y="4178"/>
                    <a:pt x="6256" y="4167"/>
                  </a:cubicBezTo>
                  <a:lnTo>
                    <a:pt x="6501" y="4066"/>
                  </a:lnTo>
                  <a:lnTo>
                    <a:pt x="6655" y="4240"/>
                  </a:lnTo>
                  <a:cubicBezTo>
                    <a:pt x="6695" y="4279"/>
                    <a:pt x="6747" y="4303"/>
                    <a:pt x="6803" y="4303"/>
                  </a:cubicBezTo>
                  <a:cubicBezTo>
                    <a:pt x="6808" y="4303"/>
                    <a:pt x="6814" y="4302"/>
                    <a:pt x="6819" y="4302"/>
                  </a:cubicBezTo>
                  <a:lnTo>
                    <a:pt x="7305" y="4264"/>
                  </a:lnTo>
                  <a:lnTo>
                    <a:pt x="7324" y="4345"/>
                  </a:lnTo>
                  <a:cubicBezTo>
                    <a:pt x="7339" y="4427"/>
                    <a:pt x="7281" y="4504"/>
                    <a:pt x="7199" y="4509"/>
                  </a:cubicBezTo>
                  <a:lnTo>
                    <a:pt x="6357" y="4576"/>
                  </a:lnTo>
                  <a:cubicBezTo>
                    <a:pt x="6169" y="4591"/>
                    <a:pt x="6025" y="4754"/>
                    <a:pt x="6039" y="4947"/>
                  </a:cubicBezTo>
                  <a:lnTo>
                    <a:pt x="5481" y="4759"/>
                  </a:lnTo>
                  <a:cubicBezTo>
                    <a:pt x="5467" y="4754"/>
                    <a:pt x="5457" y="4740"/>
                    <a:pt x="5452" y="4725"/>
                  </a:cubicBezTo>
                  <a:cubicBezTo>
                    <a:pt x="5419" y="4514"/>
                    <a:pt x="5236" y="4360"/>
                    <a:pt x="5024" y="4360"/>
                  </a:cubicBezTo>
                  <a:lnTo>
                    <a:pt x="5015" y="4360"/>
                  </a:lnTo>
                  <a:lnTo>
                    <a:pt x="4403" y="4374"/>
                  </a:lnTo>
                  <a:lnTo>
                    <a:pt x="4581" y="3984"/>
                  </a:lnTo>
                  <a:cubicBezTo>
                    <a:pt x="4596" y="3951"/>
                    <a:pt x="4625" y="3922"/>
                    <a:pt x="4663" y="3912"/>
                  </a:cubicBezTo>
                  <a:lnTo>
                    <a:pt x="5111" y="3768"/>
                  </a:lnTo>
                  <a:close/>
                  <a:moveTo>
                    <a:pt x="9698" y="4445"/>
                  </a:moveTo>
                  <a:cubicBezTo>
                    <a:pt x="9732" y="4445"/>
                    <a:pt x="9766" y="4458"/>
                    <a:pt x="9793" y="4485"/>
                  </a:cubicBezTo>
                  <a:lnTo>
                    <a:pt x="10192" y="4875"/>
                  </a:lnTo>
                  <a:cubicBezTo>
                    <a:pt x="10197" y="4995"/>
                    <a:pt x="10197" y="5115"/>
                    <a:pt x="10192" y="5236"/>
                  </a:cubicBezTo>
                  <a:cubicBezTo>
                    <a:pt x="10144" y="6405"/>
                    <a:pt x="9663" y="7511"/>
                    <a:pt x="8835" y="8339"/>
                  </a:cubicBezTo>
                  <a:cubicBezTo>
                    <a:pt x="8705" y="8464"/>
                    <a:pt x="8575" y="8580"/>
                    <a:pt x="8436" y="8695"/>
                  </a:cubicBezTo>
                  <a:cubicBezTo>
                    <a:pt x="8508" y="8589"/>
                    <a:pt x="8570" y="8479"/>
                    <a:pt x="8619" y="8358"/>
                  </a:cubicBezTo>
                  <a:lnTo>
                    <a:pt x="9528" y="6265"/>
                  </a:lnTo>
                  <a:cubicBezTo>
                    <a:pt x="9584" y="6130"/>
                    <a:pt x="9486" y="5986"/>
                    <a:pt x="9344" y="5986"/>
                  </a:cubicBezTo>
                  <a:cubicBezTo>
                    <a:pt x="9340" y="5986"/>
                    <a:pt x="9335" y="5986"/>
                    <a:pt x="9331" y="5986"/>
                  </a:cubicBezTo>
                  <a:lnTo>
                    <a:pt x="9244" y="5996"/>
                  </a:lnTo>
                  <a:lnTo>
                    <a:pt x="9735" y="5019"/>
                  </a:lnTo>
                  <a:cubicBezTo>
                    <a:pt x="9817" y="4855"/>
                    <a:pt x="9764" y="4658"/>
                    <a:pt x="9615" y="4552"/>
                  </a:cubicBezTo>
                  <a:lnTo>
                    <a:pt x="9571" y="4523"/>
                  </a:lnTo>
                  <a:lnTo>
                    <a:pt x="9581" y="4509"/>
                  </a:lnTo>
                  <a:cubicBezTo>
                    <a:pt x="9608" y="4468"/>
                    <a:pt x="9653" y="4445"/>
                    <a:pt x="9698" y="4445"/>
                  </a:cubicBezTo>
                  <a:close/>
                  <a:moveTo>
                    <a:pt x="5550" y="1"/>
                  </a:moveTo>
                  <a:cubicBezTo>
                    <a:pt x="4253" y="1"/>
                    <a:pt x="2961" y="498"/>
                    <a:pt x="1978" y="1478"/>
                  </a:cubicBezTo>
                  <a:cubicBezTo>
                    <a:pt x="131" y="3330"/>
                    <a:pt x="1" y="6284"/>
                    <a:pt x="1680" y="8291"/>
                  </a:cubicBezTo>
                  <a:cubicBezTo>
                    <a:pt x="1722" y="8334"/>
                    <a:pt x="1770" y="8352"/>
                    <a:pt x="1817" y="8352"/>
                  </a:cubicBezTo>
                  <a:cubicBezTo>
                    <a:pt x="1959" y="8352"/>
                    <a:pt x="2087" y="8184"/>
                    <a:pt x="1978" y="8036"/>
                  </a:cubicBezTo>
                  <a:cubicBezTo>
                    <a:pt x="838" y="6679"/>
                    <a:pt x="573" y="4788"/>
                    <a:pt x="1290" y="3166"/>
                  </a:cubicBezTo>
                  <a:cubicBezTo>
                    <a:pt x="2007" y="1545"/>
                    <a:pt x="3581" y="472"/>
                    <a:pt x="5356" y="395"/>
                  </a:cubicBezTo>
                  <a:cubicBezTo>
                    <a:pt x="5409" y="393"/>
                    <a:pt x="5462" y="392"/>
                    <a:pt x="5516" y="392"/>
                  </a:cubicBezTo>
                  <a:cubicBezTo>
                    <a:pt x="5724" y="392"/>
                    <a:pt x="5935" y="407"/>
                    <a:pt x="6145" y="433"/>
                  </a:cubicBezTo>
                  <a:lnTo>
                    <a:pt x="6410" y="761"/>
                  </a:lnTo>
                  <a:lnTo>
                    <a:pt x="6299" y="1025"/>
                  </a:lnTo>
                  <a:lnTo>
                    <a:pt x="6136" y="732"/>
                  </a:lnTo>
                  <a:cubicBezTo>
                    <a:pt x="6102" y="669"/>
                    <a:pt x="6035" y="631"/>
                    <a:pt x="5967" y="631"/>
                  </a:cubicBezTo>
                  <a:lnTo>
                    <a:pt x="5332" y="631"/>
                  </a:lnTo>
                  <a:cubicBezTo>
                    <a:pt x="5260" y="631"/>
                    <a:pt x="5193" y="674"/>
                    <a:pt x="5159" y="737"/>
                  </a:cubicBezTo>
                  <a:lnTo>
                    <a:pt x="4716" y="1583"/>
                  </a:lnTo>
                  <a:cubicBezTo>
                    <a:pt x="4586" y="1829"/>
                    <a:pt x="4750" y="2127"/>
                    <a:pt x="5024" y="2151"/>
                  </a:cubicBezTo>
                  <a:lnTo>
                    <a:pt x="5380" y="2180"/>
                  </a:lnTo>
                  <a:cubicBezTo>
                    <a:pt x="5385" y="2180"/>
                    <a:pt x="5391" y="2181"/>
                    <a:pt x="5396" y="2181"/>
                  </a:cubicBezTo>
                  <a:cubicBezTo>
                    <a:pt x="5462" y="2181"/>
                    <a:pt x="5523" y="2152"/>
                    <a:pt x="5558" y="2098"/>
                  </a:cubicBezTo>
                  <a:lnTo>
                    <a:pt x="5693" y="1906"/>
                  </a:lnTo>
                  <a:lnTo>
                    <a:pt x="5765" y="1997"/>
                  </a:lnTo>
                  <a:lnTo>
                    <a:pt x="5717" y="2334"/>
                  </a:lnTo>
                  <a:lnTo>
                    <a:pt x="5111" y="2425"/>
                  </a:lnTo>
                  <a:cubicBezTo>
                    <a:pt x="5082" y="2430"/>
                    <a:pt x="5048" y="2440"/>
                    <a:pt x="5024" y="2459"/>
                  </a:cubicBezTo>
                  <a:lnTo>
                    <a:pt x="4245" y="3032"/>
                  </a:lnTo>
                  <a:cubicBezTo>
                    <a:pt x="4206" y="3061"/>
                    <a:pt x="4177" y="3099"/>
                    <a:pt x="4168" y="3147"/>
                  </a:cubicBezTo>
                  <a:lnTo>
                    <a:pt x="4081" y="3503"/>
                  </a:lnTo>
                  <a:lnTo>
                    <a:pt x="3816" y="3470"/>
                  </a:lnTo>
                  <a:cubicBezTo>
                    <a:pt x="3802" y="3468"/>
                    <a:pt x="3788" y="3467"/>
                    <a:pt x="3774" y="3467"/>
                  </a:cubicBezTo>
                  <a:cubicBezTo>
                    <a:pt x="3622" y="3467"/>
                    <a:pt x="3484" y="3560"/>
                    <a:pt x="3431" y="3705"/>
                  </a:cubicBezTo>
                  <a:lnTo>
                    <a:pt x="3268" y="4143"/>
                  </a:lnTo>
                  <a:cubicBezTo>
                    <a:pt x="3196" y="4345"/>
                    <a:pt x="3306" y="4562"/>
                    <a:pt x="3508" y="4624"/>
                  </a:cubicBezTo>
                  <a:cubicBezTo>
                    <a:pt x="3326" y="4706"/>
                    <a:pt x="3201" y="4884"/>
                    <a:pt x="3191" y="5091"/>
                  </a:cubicBezTo>
                  <a:lnTo>
                    <a:pt x="3191" y="5187"/>
                  </a:lnTo>
                  <a:lnTo>
                    <a:pt x="2633" y="5818"/>
                  </a:lnTo>
                  <a:cubicBezTo>
                    <a:pt x="2551" y="5919"/>
                    <a:pt x="2503" y="6039"/>
                    <a:pt x="2503" y="6169"/>
                  </a:cubicBezTo>
                  <a:lnTo>
                    <a:pt x="2503" y="6905"/>
                  </a:lnTo>
                  <a:cubicBezTo>
                    <a:pt x="2503" y="7093"/>
                    <a:pt x="2580" y="7276"/>
                    <a:pt x="2715" y="7406"/>
                  </a:cubicBezTo>
                  <a:lnTo>
                    <a:pt x="3244" y="7916"/>
                  </a:lnTo>
                  <a:cubicBezTo>
                    <a:pt x="3359" y="8026"/>
                    <a:pt x="3508" y="8094"/>
                    <a:pt x="3667" y="8108"/>
                  </a:cubicBezTo>
                  <a:lnTo>
                    <a:pt x="5226" y="8243"/>
                  </a:lnTo>
                  <a:lnTo>
                    <a:pt x="5217" y="8291"/>
                  </a:lnTo>
                  <a:cubicBezTo>
                    <a:pt x="5193" y="8483"/>
                    <a:pt x="5274" y="8671"/>
                    <a:pt x="5428" y="8787"/>
                  </a:cubicBezTo>
                  <a:lnTo>
                    <a:pt x="5703" y="8989"/>
                  </a:lnTo>
                  <a:lnTo>
                    <a:pt x="5683" y="9051"/>
                  </a:lnTo>
                  <a:cubicBezTo>
                    <a:pt x="5621" y="9253"/>
                    <a:pt x="5683" y="9475"/>
                    <a:pt x="5847" y="9609"/>
                  </a:cubicBezTo>
                  <a:lnTo>
                    <a:pt x="5929" y="9682"/>
                  </a:lnTo>
                  <a:cubicBezTo>
                    <a:pt x="5861" y="9686"/>
                    <a:pt x="5799" y="9691"/>
                    <a:pt x="5736" y="9691"/>
                  </a:cubicBezTo>
                  <a:cubicBezTo>
                    <a:pt x="5667" y="9694"/>
                    <a:pt x="5597" y="9696"/>
                    <a:pt x="5527" y="9696"/>
                  </a:cubicBezTo>
                  <a:cubicBezTo>
                    <a:pt x="4441" y="9696"/>
                    <a:pt x="3388" y="9310"/>
                    <a:pt x="2551" y="8609"/>
                  </a:cubicBezTo>
                  <a:cubicBezTo>
                    <a:pt x="2507" y="8566"/>
                    <a:pt x="2459" y="8548"/>
                    <a:pt x="2414" y="8548"/>
                  </a:cubicBezTo>
                  <a:cubicBezTo>
                    <a:pt x="2252" y="8548"/>
                    <a:pt x="2120" y="8779"/>
                    <a:pt x="2301" y="8907"/>
                  </a:cubicBezTo>
                  <a:cubicBezTo>
                    <a:pt x="3205" y="9672"/>
                    <a:pt x="4355" y="10091"/>
                    <a:pt x="5544" y="10091"/>
                  </a:cubicBezTo>
                  <a:cubicBezTo>
                    <a:pt x="5611" y="10091"/>
                    <a:pt x="5679" y="10091"/>
                    <a:pt x="5751" y="10086"/>
                  </a:cubicBezTo>
                  <a:cubicBezTo>
                    <a:pt x="7671" y="10009"/>
                    <a:pt x="9384" y="8844"/>
                    <a:pt x="10163" y="7083"/>
                  </a:cubicBezTo>
                  <a:cubicBezTo>
                    <a:pt x="10938" y="5322"/>
                    <a:pt x="10649" y="3272"/>
                    <a:pt x="9408" y="1795"/>
                  </a:cubicBezTo>
                  <a:cubicBezTo>
                    <a:pt x="9364" y="1735"/>
                    <a:pt x="9310" y="1711"/>
                    <a:pt x="9256" y="1711"/>
                  </a:cubicBezTo>
                  <a:cubicBezTo>
                    <a:pt x="9106" y="1711"/>
                    <a:pt x="8964" y="1901"/>
                    <a:pt x="9109" y="2050"/>
                  </a:cubicBezTo>
                  <a:cubicBezTo>
                    <a:pt x="9639" y="2681"/>
                    <a:pt x="9995" y="3446"/>
                    <a:pt x="10129" y="4259"/>
                  </a:cubicBezTo>
                  <a:lnTo>
                    <a:pt x="10072" y="4196"/>
                  </a:lnTo>
                  <a:cubicBezTo>
                    <a:pt x="9968" y="4095"/>
                    <a:pt x="9835" y="4046"/>
                    <a:pt x="9702" y="4046"/>
                  </a:cubicBezTo>
                  <a:cubicBezTo>
                    <a:pt x="9527" y="4046"/>
                    <a:pt x="9353" y="4131"/>
                    <a:pt x="9249" y="4292"/>
                  </a:cubicBezTo>
                  <a:lnTo>
                    <a:pt x="9215" y="4345"/>
                  </a:lnTo>
                  <a:cubicBezTo>
                    <a:pt x="9124" y="4345"/>
                    <a:pt x="9032" y="4379"/>
                    <a:pt x="8960" y="4446"/>
                  </a:cubicBezTo>
                  <a:lnTo>
                    <a:pt x="8700" y="4138"/>
                  </a:lnTo>
                  <a:cubicBezTo>
                    <a:pt x="8657" y="4079"/>
                    <a:pt x="8603" y="4054"/>
                    <a:pt x="8549" y="4054"/>
                  </a:cubicBezTo>
                  <a:cubicBezTo>
                    <a:pt x="8400" y="4054"/>
                    <a:pt x="8260" y="4245"/>
                    <a:pt x="8402" y="4393"/>
                  </a:cubicBezTo>
                  <a:lnTo>
                    <a:pt x="8797" y="4860"/>
                  </a:lnTo>
                  <a:cubicBezTo>
                    <a:pt x="8837" y="4908"/>
                    <a:pt x="8893" y="4933"/>
                    <a:pt x="8948" y="4933"/>
                  </a:cubicBezTo>
                  <a:cubicBezTo>
                    <a:pt x="8997" y="4933"/>
                    <a:pt x="9047" y="4913"/>
                    <a:pt x="9085" y="4875"/>
                  </a:cubicBezTo>
                  <a:lnTo>
                    <a:pt x="9215" y="4750"/>
                  </a:lnTo>
                  <a:lnTo>
                    <a:pt x="9369" y="4860"/>
                  </a:lnTo>
                  <a:lnTo>
                    <a:pt x="8782" y="6025"/>
                  </a:lnTo>
                  <a:lnTo>
                    <a:pt x="8753" y="6025"/>
                  </a:lnTo>
                  <a:cubicBezTo>
                    <a:pt x="8749" y="6025"/>
                    <a:pt x="8744" y="6025"/>
                    <a:pt x="8740" y="6025"/>
                  </a:cubicBezTo>
                  <a:cubicBezTo>
                    <a:pt x="8701" y="6025"/>
                    <a:pt x="8664" y="6007"/>
                    <a:pt x="8638" y="5977"/>
                  </a:cubicBezTo>
                  <a:lnTo>
                    <a:pt x="7853" y="5024"/>
                  </a:lnTo>
                  <a:cubicBezTo>
                    <a:pt x="7810" y="4966"/>
                    <a:pt x="7755" y="4942"/>
                    <a:pt x="7702" y="4942"/>
                  </a:cubicBezTo>
                  <a:cubicBezTo>
                    <a:pt x="7556" y="4942"/>
                    <a:pt x="7420" y="5122"/>
                    <a:pt x="7550" y="5274"/>
                  </a:cubicBezTo>
                  <a:lnTo>
                    <a:pt x="8330" y="6227"/>
                  </a:lnTo>
                  <a:cubicBezTo>
                    <a:pt x="8434" y="6349"/>
                    <a:pt x="8589" y="6420"/>
                    <a:pt x="8751" y="6420"/>
                  </a:cubicBezTo>
                  <a:cubicBezTo>
                    <a:pt x="8762" y="6420"/>
                    <a:pt x="8772" y="6420"/>
                    <a:pt x="8782" y="6419"/>
                  </a:cubicBezTo>
                  <a:lnTo>
                    <a:pt x="9037" y="6400"/>
                  </a:lnTo>
                  <a:lnTo>
                    <a:pt x="8258" y="8195"/>
                  </a:lnTo>
                  <a:cubicBezTo>
                    <a:pt x="8205" y="8325"/>
                    <a:pt x="8128" y="8450"/>
                    <a:pt x="8036" y="8556"/>
                  </a:cubicBezTo>
                  <a:lnTo>
                    <a:pt x="7416" y="9301"/>
                  </a:lnTo>
                  <a:cubicBezTo>
                    <a:pt x="7103" y="9436"/>
                    <a:pt x="6780" y="9537"/>
                    <a:pt x="6448" y="9600"/>
                  </a:cubicBezTo>
                  <a:lnTo>
                    <a:pt x="6107" y="9301"/>
                  </a:lnTo>
                  <a:cubicBezTo>
                    <a:pt x="6064" y="9268"/>
                    <a:pt x="6044" y="9210"/>
                    <a:pt x="6064" y="9157"/>
                  </a:cubicBezTo>
                  <a:lnTo>
                    <a:pt x="6121" y="8965"/>
                  </a:lnTo>
                  <a:cubicBezTo>
                    <a:pt x="6150" y="8883"/>
                    <a:pt x="6121" y="8796"/>
                    <a:pt x="6054" y="8748"/>
                  </a:cubicBezTo>
                  <a:lnTo>
                    <a:pt x="5664" y="8459"/>
                  </a:lnTo>
                  <a:cubicBezTo>
                    <a:pt x="5626" y="8431"/>
                    <a:pt x="5606" y="8382"/>
                    <a:pt x="5611" y="8334"/>
                  </a:cubicBezTo>
                  <a:lnTo>
                    <a:pt x="5640" y="8079"/>
                  </a:lnTo>
                  <a:cubicBezTo>
                    <a:pt x="5655" y="7969"/>
                    <a:pt x="5573" y="7868"/>
                    <a:pt x="5462" y="7858"/>
                  </a:cubicBezTo>
                  <a:lnTo>
                    <a:pt x="3701" y="7718"/>
                  </a:lnTo>
                  <a:cubicBezTo>
                    <a:pt x="3634" y="7709"/>
                    <a:pt x="3566" y="7680"/>
                    <a:pt x="3518" y="7632"/>
                  </a:cubicBezTo>
                  <a:lnTo>
                    <a:pt x="2989" y="7127"/>
                  </a:lnTo>
                  <a:cubicBezTo>
                    <a:pt x="2931" y="7069"/>
                    <a:pt x="2897" y="6992"/>
                    <a:pt x="2897" y="6910"/>
                  </a:cubicBezTo>
                  <a:lnTo>
                    <a:pt x="2897" y="6169"/>
                  </a:lnTo>
                  <a:cubicBezTo>
                    <a:pt x="2897" y="6135"/>
                    <a:pt x="2907" y="6106"/>
                    <a:pt x="2931" y="6082"/>
                  </a:cubicBezTo>
                  <a:lnTo>
                    <a:pt x="3533" y="5394"/>
                  </a:lnTo>
                  <a:cubicBezTo>
                    <a:pt x="3561" y="5361"/>
                    <a:pt x="3581" y="5317"/>
                    <a:pt x="3581" y="5274"/>
                  </a:cubicBezTo>
                  <a:lnTo>
                    <a:pt x="3585" y="5110"/>
                  </a:lnTo>
                  <a:cubicBezTo>
                    <a:pt x="3590" y="5058"/>
                    <a:pt x="3619" y="5009"/>
                    <a:pt x="3667" y="4990"/>
                  </a:cubicBezTo>
                  <a:lnTo>
                    <a:pt x="4139" y="4783"/>
                  </a:lnTo>
                  <a:lnTo>
                    <a:pt x="5019" y="4759"/>
                  </a:lnTo>
                  <a:cubicBezTo>
                    <a:pt x="5039" y="4759"/>
                    <a:pt x="5058" y="4774"/>
                    <a:pt x="5063" y="4793"/>
                  </a:cubicBezTo>
                  <a:cubicBezTo>
                    <a:pt x="5087" y="4956"/>
                    <a:pt x="5197" y="5086"/>
                    <a:pt x="5351" y="5139"/>
                  </a:cubicBezTo>
                  <a:lnTo>
                    <a:pt x="5982" y="5351"/>
                  </a:lnTo>
                  <a:cubicBezTo>
                    <a:pt x="6018" y="5362"/>
                    <a:pt x="6054" y="5368"/>
                    <a:pt x="6089" y="5368"/>
                  </a:cubicBezTo>
                  <a:cubicBezTo>
                    <a:pt x="6293" y="5368"/>
                    <a:pt x="6468" y="5189"/>
                    <a:pt x="6439" y="4971"/>
                  </a:cubicBezTo>
                  <a:lnTo>
                    <a:pt x="7233" y="4913"/>
                  </a:lnTo>
                  <a:cubicBezTo>
                    <a:pt x="7550" y="4889"/>
                    <a:pt x="7776" y="4591"/>
                    <a:pt x="7714" y="4278"/>
                  </a:cubicBezTo>
                  <a:lnTo>
                    <a:pt x="7690" y="4167"/>
                  </a:lnTo>
                  <a:cubicBezTo>
                    <a:pt x="7658" y="3994"/>
                    <a:pt x="7505" y="3873"/>
                    <a:pt x="7334" y="3873"/>
                  </a:cubicBezTo>
                  <a:cubicBezTo>
                    <a:pt x="7324" y="3873"/>
                    <a:pt x="7315" y="3873"/>
                    <a:pt x="7305" y="3874"/>
                  </a:cubicBezTo>
                  <a:lnTo>
                    <a:pt x="6886" y="3908"/>
                  </a:lnTo>
                  <a:lnTo>
                    <a:pt x="6829" y="3840"/>
                  </a:lnTo>
                  <a:lnTo>
                    <a:pt x="7377" y="3292"/>
                  </a:lnTo>
                  <a:cubicBezTo>
                    <a:pt x="7521" y="3148"/>
                    <a:pt x="7391" y="2950"/>
                    <a:pt x="7237" y="2950"/>
                  </a:cubicBezTo>
                  <a:cubicBezTo>
                    <a:pt x="7191" y="2950"/>
                    <a:pt x="7142" y="2969"/>
                    <a:pt x="7098" y="3013"/>
                  </a:cubicBezTo>
                  <a:lnTo>
                    <a:pt x="6434" y="3672"/>
                  </a:lnTo>
                  <a:lnTo>
                    <a:pt x="6213" y="3768"/>
                  </a:lnTo>
                  <a:lnTo>
                    <a:pt x="5592" y="3292"/>
                  </a:lnTo>
                  <a:cubicBezTo>
                    <a:pt x="5557" y="3266"/>
                    <a:pt x="5515" y="3253"/>
                    <a:pt x="5474" y="3253"/>
                  </a:cubicBezTo>
                  <a:cubicBezTo>
                    <a:pt x="5453" y="3253"/>
                    <a:pt x="5433" y="3256"/>
                    <a:pt x="5414" y="3263"/>
                  </a:cubicBezTo>
                  <a:lnTo>
                    <a:pt x="4543" y="3532"/>
                  </a:lnTo>
                  <a:cubicBezTo>
                    <a:pt x="4519" y="3542"/>
                    <a:pt x="4495" y="3551"/>
                    <a:pt x="4471" y="3561"/>
                  </a:cubicBezTo>
                  <a:lnTo>
                    <a:pt x="4533" y="3306"/>
                  </a:lnTo>
                  <a:lnTo>
                    <a:pt x="5212" y="2806"/>
                  </a:lnTo>
                  <a:lnTo>
                    <a:pt x="5919" y="2705"/>
                  </a:lnTo>
                  <a:cubicBezTo>
                    <a:pt x="6006" y="2690"/>
                    <a:pt x="6073" y="2623"/>
                    <a:pt x="6083" y="2536"/>
                  </a:cubicBezTo>
                  <a:lnTo>
                    <a:pt x="6169" y="1968"/>
                  </a:lnTo>
                  <a:cubicBezTo>
                    <a:pt x="6174" y="1911"/>
                    <a:pt x="6160" y="1858"/>
                    <a:pt x="6126" y="1814"/>
                  </a:cubicBezTo>
                  <a:lnTo>
                    <a:pt x="5837" y="1449"/>
                  </a:lnTo>
                  <a:cubicBezTo>
                    <a:pt x="5798" y="1400"/>
                    <a:pt x="5740" y="1376"/>
                    <a:pt x="5683" y="1376"/>
                  </a:cubicBezTo>
                  <a:cubicBezTo>
                    <a:pt x="5621" y="1376"/>
                    <a:pt x="5560" y="1404"/>
                    <a:pt x="5520" y="1458"/>
                  </a:cubicBezTo>
                  <a:lnTo>
                    <a:pt x="5298" y="1776"/>
                  </a:lnTo>
                  <a:lnTo>
                    <a:pt x="5067" y="1757"/>
                  </a:lnTo>
                  <a:lnTo>
                    <a:pt x="5452" y="1025"/>
                  </a:lnTo>
                  <a:lnTo>
                    <a:pt x="5852" y="1025"/>
                  </a:lnTo>
                  <a:lnTo>
                    <a:pt x="6150" y="1564"/>
                  </a:lnTo>
                  <a:cubicBezTo>
                    <a:pt x="6189" y="1633"/>
                    <a:pt x="6256" y="1667"/>
                    <a:pt x="6323" y="1667"/>
                  </a:cubicBezTo>
                  <a:cubicBezTo>
                    <a:pt x="6397" y="1667"/>
                    <a:pt x="6471" y="1626"/>
                    <a:pt x="6506" y="1545"/>
                  </a:cubicBezTo>
                  <a:lnTo>
                    <a:pt x="6780" y="895"/>
                  </a:lnTo>
                  <a:cubicBezTo>
                    <a:pt x="6833" y="785"/>
                    <a:pt x="6819" y="650"/>
                    <a:pt x="6747" y="549"/>
                  </a:cubicBezTo>
                  <a:lnTo>
                    <a:pt x="6747" y="549"/>
                  </a:lnTo>
                  <a:cubicBezTo>
                    <a:pt x="7406" y="722"/>
                    <a:pt x="8017" y="1040"/>
                    <a:pt x="8537" y="1478"/>
                  </a:cubicBezTo>
                  <a:cubicBezTo>
                    <a:pt x="8581" y="1522"/>
                    <a:pt x="8630" y="1541"/>
                    <a:pt x="8676" y="1541"/>
                  </a:cubicBezTo>
                  <a:cubicBezTo>
                    <a:pt x="8838" y="1541"/>
                    <a:pt x="8968" y="1310"/>
                    <a:pt x="8792" y="1179"/>
                  </a:cubicBezTo>
                  <a:cubicBezTo>
                    <a:pt x="7849" y="391"/>
                    <a:pt x="6698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8" name="Google Shape;18258;p88"/>
          <p:cNvGrpSpPr/>
          <p:nvPr/>
        </p:nvGrpSpPr>
        <p:grpSpPr>
          <a:xfrm>
            <a:off x="2654399" y="2023716"/>
            <a:ext cx="342977" cy="287663"/>
            <a:chOff x="2654399" y="2023716"/>
            <a:chExt cx="342977" cy="287663"/>
          </a:xfrm>
        </p:grpSpPr>
        <p:sp>
          <p:nvSpPr>
            <p:cNvPr id="18259" name="Google Shape;18259;p88"/>
            <p:cNvSpPr/>
            <p:nvPr/>
          </p:nvSpPr>
          <p:spPr>
            <a:xfrm>
              <a:off x="2814623" y="2091777"/>
              <a:ext cx="174570" cy="158912"/>
            </a:xfrm>
            <a:custGeom>
              <a:avLst/>
              <a:gdLst/>
              <a:ahLst/>
              <a:cxnLst/>
              <a:rect l="l" t="t" r="r" b="b"/>
              <a:pathLst>
                <a:path w="6656" h="6059" extrusionOk="0">
                  <a:moveTo>
                    <a:pt x="4192" y="0"/>
                  </a:moveTo>
                  <a:lnTo>
                    <a:pt x="2912" y="977"/>
                  </a:lnTo>
                  <a:lnTo>
                    <a:pt x="1843" y="626"/>
                  </a:lnTo>
                  <a:lnTo>
                    <a:pt x="1" y="2127"/>
                  </a:lnTo>
                  <a:lnTo>
                    <a:pt x="2844" y="6058"/>
                  </a:lnTo>
                  <a:lnTo>
                    <a:pt x="6655" y="3349"/>
                  </a:lnTo>
                  <a:lnTo>
                    <a:pt x="419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8"/>
            <p:cNvSpPr/>
            <p:nvPr/>
          </p:nvSpPr>
          <p:spPr>
            <a:xfrm>
              <a:off x="2891364" y="2028673"/>
              <a:ext cx="98825" cy="175173"/>
            </a:xfrm>
            <a:custGeom>
              <a:avLst/>
              <a:gdLst/>
              <a:ahLst/>
              <a:cxnLst/>
              <a:rect l="l" t="t" r="r" b="b"/>
              <a:pathLst>
                <a:path w="3768" h="6679" extrusionOk="0">
                  <a:moveTo>
                    <a:pt x="3768" y="0"/>
                  </a:moveTo>
                  <a:lnTo>
                    <a:pt x="0" y="2421"/>
                  </a:lnTo>
                  <a:lnTo>
                    <a:pt x="3248" y="6679"/>
                  </a:lnTo>
                  <a:lnTo>
                    <a:pt x="3768" y="6265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D7E0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8"/>
            <p:cNvSpPr/>
            <p:nvPr/>
          </p:nvSpPr>
          <p:spPr>
            <a:xfrm>
              <a:off x="2957851" y="2158159"/>
              <a:ext cx="32339" cy="45688"/>
            </a:xfrm>
            <a:custGeom>
              <a:avLst/>
              <a:gdLst/>
              <a:ahLst/>
              <a:cxnLst/>
              <a:rect l="l" t="t" r="r" b="b"/>
              <a:pathLst>
                <a:path w="1233" h="1742" extrusionOk="0">
                  <a:moveTo>
                    <a:pt x="1233" y="0"/>
                  </a:moveTo>
                  <a:lnTo>
                    <a:pt x="1" y="813"/>
                  </a:lnTo>
                  <a:lnTo>
                    <a:pt x="713" y="1742"/>
                  </a:lnTo>
                  <a:lnTo>
                    <a:pt x="1233" y="1328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CE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8"/>
            <p:cNvSpPr/>
            <p:nvPr/>
          </p:nvSpPr>
          <p:spPr>
            <a:xfrm>
              <a:off x="2825979" y="2144258"/>
              <a:ext cx="132790" cy="88282"/>
            </a:xfrm>
            <a:custGeom>
              <a:avLst/>
              <a:gdLst/>
              <a:ahLst/>
              <a:cxnLst/>
              <a:rect l="l" t="t" r="r" b="b"/>
              <a:pathLst>
                <a:path w="5063" h="3366" extrusionOk="0">
                  <a:moveTo>
                    <a:pt x="583" y="1"/>
                  </a:moveTo>
                  <a:lnTo>
                    <a:pt x="1" y="1069"/>
                  </a:lnTo>
                  <a:lnTo>
                    <a:pt x="4081" y="3292"/>
                  </a:lnTo>
                  <a:cubicBezTo>
                    <a:pt x="4173" y="3342"/>
                    <a:pt x="4273" y="3366"/>
                    <a:pt x="4372" y="3366"/>
                  </a:cubicBezTo>
                  <a:cubicBezTo>
                    <a:pt x="4587" y="3366"/>
                    <a:pt x="4795" y="3253"/>
                    <a:pt x="4904" y="3051"/>
                  </a:cubicBezTo>
                  <a:cubicBezTo>
                    <a:pt x="5063" y="2758"/>
                    <a:pt x="4957" y="2387"/>
                    <a:pt x="4663" y="2229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8"/>
            <p:cNvSpPr/>
            <p:nvPr/>
          </p:nvSpPr>
          <p:spPr>
            <a:xfrm>
              <a:off x="2877857" y="2188687"/>
              <a:ext cx="77896" cy="43774"/>
            </a:xfrm>
            <a:custGeom>
              <a:avLst/>
              <a:gdLst/>
              <a:ahLst/>
              <a:cxnLst/>
              <a:rect l="l" t="t" r="r" b="b"/>
              <a:pathLst>
                <a:path w="2970" h="1669" extrusionOk="0">
                  <a:moveTo>
                    <a:pt x="265" y="1"/>
                  </a:moveTo>
                  <a:lnTo>
                    <a:pt x="0" y="453"/>
                  </a:lnTo>
                  <a:lnTo>
                    <a:pt x="2103" y="1593"/>
                  </a:lnTo>
                  <a:cubicBezTo>
                    <a:pt x="2196" y="1645"/>
                    <a:pt x="2296" y="1669"/>
                    <a:pt x="2394" y="1669"/>
                  </a:cubicBezTo>
                  <a:cubicBezTo>
                    <a:pt x="2644" y="1669"/>
                    <a:pt x="2883" y="1511"/>
                    <a:pt x="2969" y="1252"/>
                  </a:cubicBezTo>
                  <a:lnTo>
                    <a:pt x="2969" y="1252"/>
                  </a:lnTo>
                  <a:cubicBezTo>
                    <a:pt x="2906" y="1273"/>
                    <a:pt x="2840" y="1283"/>
                    <a:pt x="2775" y="1283"/>
                  </a:cubicBezTo>
                  <a:cubicBezTo>
                    <a:pt x="2676" y="1283"/>
                    <a:pt x="2578" y="1259"/>
                    <a:pt x="2488" y="1213"/>
                  </a:cubicBezTo>
                  <a:lnTo>
                    <a:pt x="265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88"/>
            <p:cNvSpPr/>
            <p:nvPr/>
          </p:nvSpPr>
          <p:spPr>
            <a:xfrm>
              <a:off x="2801509" y="2167102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2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69" y="3365"/>
                    <a:pt x="4366" y="3365"/>
                  </a:cubicBezTo>
                  <a:cubicBezTo>
                    <a:pt x="4581" y="3365"/>
                    <a:pt x="4790" y="3249"/>
                    <a:pt x="4903" y="3047"/>
                  </a:cubicBezTo>
                  <a:cubicBezTo>
                    <a:pt x="5062" y="2753"/>
                    <a:pt x="4956" y="2387"/>
                    <a:pt x="4663" y="222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88"/>
            <p:cNvSpPr/>
            <p:nvPr/>
          </p:nvSpPr>
          <p:spPr>
            <a:xfrm>
              <a:off x="2861937" y="2217328"/>
              <a:ext cx="69319" cy="38056"/>
            </a:xfrm>
            <a:custGeom>
              <a:avLst/>
              <a:gdLst/>
              <a:ahLst/>
              <a:cxnLst/>
              <a:rect l="l" t="t" r="r" b="b"/>
              <a:pathLst>
                <a:path w="2643" h="1451" extrusionOk="0">
                  <a:moveTo>
                    <a:pt x="237" y="1"/>
                  </a:moveTo>
                  <a:lnTo>
                    <a:pt x="1" y="410"/>
                  </a:lnTo>
                  <a:lnTo>
                    <a:pt x="1777" y="1377"/>
                  </a:lnTo>
                  <a:cubicBezTo>
                    <a:pt x="1870" y="1427"/>
                    <a:pt x="1969" y="1450"/>
                    <a:pt x="2066" y="1450"/>
                  </a:cubicBezTo>
                  <a:cubicBezTo>
                    <a:pt x="2316" y="1450"/>
                    <a:pt x="2553" y="1296"/>
                    <a:pt x="2643" y="1040"/>
                  </a:cubicBezTo>
                  <a:lnTo>
                    <a:pt x="2643" y="1040"/>
                  </a:lnTo>
                  <a:cubicBezTo>
                    <a:pt x="2562" y="1076"/>
                    <a:pt x="2476" y="1094"/>
                    <a:pt x="2389" y="1094"/>
                  </a:cubicBezTo>
                  <a:cubicBezTo>
                    <a:pt x="2289" y="1094"/>
                    <a:pt x="2189" y="1070"/>
                    <a:pt x="2099" y="1021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8"/>
            <p:cNvSpPr/>
            <p:nvPr/>
          </p:nvSpPr>
          <p:spPr>
            <a:xfrm>
              <a:off x="2777012" y="2189946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78" y="1"/>
                  </a:moveTo>
                  <a:lnTo>
                    <a:pt x="1" y="1064"/>
                  </a:lnTo>
                  <a:lnTo>
                    <a:pt x="4081" y="3292"/>
                  </a:lnTo>
                  <a:cubicBezTo>
                    <a:pt x="4172" y="3341"/>
                    <a:pt x="4270" y="3364"/>
                    <a:pt x="4367" y="3364"/>
                  </a:cubicBezTo>
                  <a:cubicBezTo>
                    <a:pt x="4581" y="3364"/>
                    <a:pt x="4789" y="3249"/>
                    <a:pt x="4899" y="3046"/>
                  </a:cubicBezTo>
                  <a:cubicBezTo>
                    <a:pt x="5063" y="2753"/>
                    <a:pt x="4952" y="2387"/>
                    <a:pt x="4658" y="2228"/>
                  </a:cubicBezTo>
                  <a:lnTo>
                    <a:pt x="57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8"/>
            <p:cNvSpPr/>
            <p:nvPr/>
          </p:nvSpPr>
          <p:spPr>
            <a:xfrm>
              <a:off x="2845912" y="2245234"/>
              <a:ext cx="60481" cy="32994"/>
            </a:xfrm>
            <a:custGeom>
              <a:avLst/>
              <a:gdLst/>
              <a:ahLst/>
              <a:cxnLst/>
              <a:rect l="l" t="t" r="r" b="b"/>
              <a:pathLst>
                <a:path w="2306" h="1258" extrusionOk="0">
                  <a:moveTo>
                    <a:pt x="232" y="0"/>
                  </a:moveTo>
                  <a:lnTo>
                    <a:pt x="1" y="390"/>
                  </a:lnTo>
                  <a:lnTo>
                    <a:pt x="1454" y="1184"/>
                  </a:lnTo>
                  <a:cubicBezTo>
                    <a:pt x="1546" y="1234"/>
                    <a:pt x="1645" y="1257"/>
                    <a:pt x="1742" y="1257"/>
                  </a:cubicBezTo>
                  <a:cubicBezTo>
                    <a:pt x="1980" y="1257"/>
                    <a:pt x="2210" y="1115"/>
                    <a:pt x="2306" y="876"/>
                  </a:cubicBezTo>
                  <a:lnTo>
                    <a:pt x="2306" y="876"/>
                  </a:lnTo>
                  <a:cubicBezTo>
                    <a:pt x="2232" y="905"/>
                    <a:pt x="2154" y="920"/>
                    <a:pt x="2076" y="920"/>
                  </a:cubicBezTo>
                  <a:cubicBezTo>
                    <a:pt x="1975" y="920"/>
                    <a:pt x="1875" y="896"/>
                    <a:pt x="1786" y="847"/>
                  </a:cubicBezTo>
                  <a:lnTo>
                    <a:pt x="232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8"/>
            <p:cNvSpPr/>
            <p:nvPr/>
          </p:nvSpPr>
          <p:spPr>
            <a:xfrm>
              <a:off x="2752411" y="2212791"/>
              <a:ext cx="132790" cy="88256"/>
            </a:xfrm>
            <a:custGeom>
              <a:avLst/>
              <a:gdLst/>
              <a:ahLst/>
              <a:cxnLst/>
              <a:rect l="l" t="t" r="r" b="b"/>
              <a:pathLst>
                <a:path w="5063" h="3365" extrusionOk="0">
                  <a:moveTo>
                    <a:pt x="583" y="1"/>
                  </a:moveTo>
                  <a:lnTo>
                    <a:pt x="0" y="1064"/>
                  </a:lnTo>
                  <a:lnTo>
                    <a:pt x="4081" y="3292"/>
                  </a:lnTo>
                  <a:cubicBezTo>
                    <a:pt x="4172" y="3341"/>
                    <a:pt x="4271" y="3364"/>
                    <a:pt x="4368" y="3364"/>
                  </a:cubicBezTo>
                  <a:cubicBezTo>
                    <a:pt x="4584" y="3364"/>
                    <a:pt x="4794" y="3250"/>
                    <a:pt x="4904" y="3051"/>
                  </a:cubicBezTo>
                  <a:cubicBezTo>
                    <a:pt x="5062" y="2758"/>
                    <a:pt x="4956" y="2387"/>
                    <a:pt x="4663" y="2228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8"/>
            <p:cNvSpPr/>
            <p:nvPr/>
          </p:nvSpPr>
          <p:spPr>
            <a:xfrm>
              <a:off x="2830018" y="2271724"/>
              <a:ext cx="52035" cy="29349"/>
            </a:xfrm>
            <a:custGeom>
              <a:avLst/>
              <a:gdLst/>
              <a:ahLst/>
              <a:cxnLst/>
              <a:rect l="l" t="t" r="r" b="b"/>
              <a:pathLst>
                <a:path w="1984" h="1119" extrusionOk="0">
                  <a:moveTo>
                    <a:pt x="246" y="1"/>
                  </a:moveTo>
                  <a:lnTo>
                    <a:pt x="1" y="434"/>
                  </a:lnTo>
                  <a:lnTo>
                    <a:pt x="1122" y="1045"/>
                  </a:lnTo>
                  <a:cubicBezTo>
                    <a:pt x="1214" y="1095"/>
                    <a:pt x="1314" y="1118"/>
                    <a:pt x="1412" y="1118"/>
                  </a:cubicBezTo>
                  <a:cubicBezTo>
                    <a:pt x="1627" y="1118"/>
                    <a:pt x="1836" y="1005"/>
                    <a:pt x="1945" y="804"/>
                  </a:cubicBezTo>
                  <a:cubicBezTo>
                    <a:pt x="1959" y="775"/>
                    <a:pt x="1973" y="746"/>
                    <a:pt x="1983" y="718"/>
                  </a:cubicBezTo>
                  <a:lnTo>
                    <a:pt x="1983" y="718"/>
                  </a:lnTo>
                  <a:cubicBezTo>
                    <a:pt x="1917" y="741"/>
                    <a:pt x="1848" y="753"/>
                    <a:pt x="1779" y="753"/>
                  </a:cubicBezTo>
                  <a:cubicBezTo>
                    <a:pt x="1679" y="753"/>
                    <a:pt x="1579" y="728"/>
                    <a:pt x="1487" y="679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8"/>
            <p:cNvSpPr/>
            <p:nvPr/>
          </p:nvSpPr>
          <p:spPr>
            <a:xfrm>
              <a:off x="2672260" y="2102871"/>
              <a:ext cx="169010" cy="153116"/>
            </a:xfrm>
            <a:custGeom>
              <a:avLst/>
              <a:gdLst/>
              <a:ahLst/>
              <a:cxnLst/>
              <a:rect l="l" t="t" r="r" b="b"/>
              <a:pathLst>
                <a:path w="6444" h="5838" extrusionOk="0">
                  <a:moveTo>
                    <a:pt x="2017" y="1"/>
                  </a:moveTo>
                  <a:lnTo>
                    <a:pt x="1" y="3638"/>
                  </a:lnTo>
                  <a:lnTo>
                    <a:pt x="4125" y="5837"/>
                  </a:lnTo>
                  <a:lnTo>
                    <a:pt x="6444" y="1579"/>
                  </a:lnTo>
                  <a:lnTo>
                    <a:pt x="4351" y="698"/>
                  </a:lnTo>
                  <a:lnTo>
                    <a:pt x="3412" y="809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8"/>
            <p:cNvSpPr/>
            <p:nvPr/>
          </p:nvSpPr>
          <p:spPr>
            <a:xfrm>
              <a:off x="2664942" y="2085718"/>
              <a:ext cx="93160" cy="134914"/>
            </a:xfrm>
            <a:custGeom>
              <a:avLst/>
              <a:gdLst/>
              <a:ahLst/>
              <a:cxnLst/>
              <a:rect l="l" t="t" r="r" b="b"/>
              <a:pathLst>
                <a:path w="3552" h="5144" extrusionOk="0">
                  <a:moveTo>
                    <a:pt x="2676" y="0"/>
                  </a:moveTo>
                  <a:lnTo>
                    <a:pt x="1" y="4639"/>
                  </a:lnTo>
                  <a:lnTo>
                    <a:pt x="872" y="5144"/>
                  </a:lnTo>
                  <a:lnTo>
                    <a:pt x="3552" y="505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8"/>
            <p:cNvSpPr/>
            <p:nvPr/>
          </p:nvSpPr>
          <p:spPr>
            <a:xfrm>
              <a:off x="2661664" y="2043308"/>
              <a:ext cx="79915" cy="167882"/>
            </a:xfrm>
            <a:custGeom>
              <a:avLst/>
              <a:gdLst/>
              <a:ahLst/>
              <a:cxnLst/>
              <a:rect l="l" t="t" r="r" b="b"/>
              <a:pathLst>
                <a:path w="3047" h="6401" extrusionOk="0">
                  <a:moveTo>
                    <a:pt x="1" y="0"/>
                  </a:moveTo>
                  <a:lnTo>
                    <a:pt x="1" y="6183"/>
                  </a:lnTo>
                  <a:lnTo>
                    <a:pt x="366" y="6400"/>
                  </a:lnTo>
                  <a:lnTo>
                    <a:pt x="3047" y="17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8"/>
            <p:cNvSpPr/>
            <p:nvPr/>
          </p:nvSpPr>
          <p:spPr>
            <a:xfrm>
              <a:off x="2664942" y="2178092"/>
              <a:ext cx="40049" cy="42672"/>
            </a:xfrm>
            <a:custGeom>
              <a:avLst/>
              <a:gdLst/>
              <a:ahLst/>
              <a:cxnLst/>
              <a:rect l="l" t="t" r="r" b="b"/>
              <a:pathLst>
                <a:path w="1527" h="1627" extrusionOk="0">
                  <a:moveTo>
                    <a:pt x="646" y="0"/>
                  </a:moveTo>
                  <a:lnTo>
                    <a:pt x="1" y="1121"/>
                  </a:lnTo>
                  <a:lnTo>
                    <a:pt x="872" y="1627"/>
                  </a:lnTo>
                  <a:lnTo>
                    <a:pt x="1526" y="496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8"/>
            <p:cNvSpPr/>
            <p:nvPr/>
          </p:nvSpPr>
          <p:spPr>
            <a:xfrm>
              <a:off x="2661664" y="2166604"/>
              <a:ext cx="26673" cy="44587"/>
            </a:xfrm>
            <a:custGeom>
              <a:avLst/>
              <a:gdLst/>
              <a:ahLst/>
              <a:cxnLst/>
              <a:rect l="l" t="t" r="r" b="b"/>
              <a:pathLst>
                <a:path w="1017" h="1700" extrusionOk="0">
                  <a:moveTo>
                    <a:pt x="1" y="0"/>
                  </a:moveTo>
                  <a:lnTo>
                    <a:pt x="1" y="1482"/>
                  </a:lnTo>
                  <a:lnTo>
                    <a:pt x="366" y="1699"/>
                  </a:lnTo>
                  <a:lnTo>
                    <a:pt x="1016" y="5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8"/>
            <p:cNvSpPr/>
            <p:nvPr/>
          </p:nvSpPr>
          <p:spPr>
            <a:xfrm>
              <a:off x="2707221" y="2190576"/>
              <a:ext cx="71208" cy="57281"/>
            </a:xfrm>
            <a:custGeom>
              <a:avLst/>
              <a:gdLst/>
              <a:ahLst/>
              <a:cxnLst/>
              <a:rect l="l" t="t" r="r" b="b"/>
              <a:pathLst>
                <a:path w="2715" h="2184" extrusionOk="0">
                  <a:moveTo>
                    <a:pt x="2026" y="1"/>
                  </a:moveTo>
                  <a:cubicBezTo>
                    <a:pt x="1902" y="1"/>
                    <a:pt x="1778" y="38"/>
                    <a:pt x="1670" y="116"/>
                  </a:cubicBezTo>
                  <a:lnTo>
                    <a:pt x="333" y="1088"/>
                  </a:lnTo>
                  <a:cubicBezTo>
                    <a:pt x="59" y="1281"/>
                    <a:pt x="1" y="1661"/>
                    <a:pt x="193" y="1935"/>
                  </a:cubicBezTo>
                  <a:cubicBezTo>
                    <a:pt x="312" y="2098"/>
                    <a:pt x="498" y="2183"/>
                    <a:pt x="685" y="2183"/>
                  </a:cubicBezTo>
                  <a:cubicBezTo>
                    <a:pt x="809" y="2183"/>
                    <a:pt x="933" y="2146"/>
                    <a:pt x="1040" y="2070"/>
                  </a:cubicBezTo>
                  <a:lnTo>
                    <a:pt x="2383" y="1098"/>
                  </a:lnTo>
                  <a:cubicBezTo>
                    <a:pt x="2657" y="900"/>
                    <a:pt x="2715" y="511"/>
                    <a:pt x="2508" y="241"/>
                  </a:cubicBezTo>
                  <a:lnTo>
                    <a:pt x="2508" y="236"/>
                  </a:lnTo>
                  <a:cubicBezTo>
                    <a:pt x="2387" y="82"/>
                    <a:pt x="2208" y="1"/>
                    <a:pt x="20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8"/>
            <p:cNvSpPr/>
            <p:nvPr/>
          </p:nvSpPr>
          <p:spPr>
            <a:xfrm>
              <a:off x="2710394" y="2191730"/>
              <a:ext cx="68034" cy="56048"/>
            </a:xfrm>
            <a:custGeom>
              <a:avLst/>
              <a:gdLst/>
              <a:ahLst/>
              <a:cxnLst/>
              <a:rect l="l" t="t" r="r" b="b"/>
              <a:pathLst>
                <a:path w="2594" h="2137" extrusionOk="0">
                  <a:moveTo>
                    <a:pt x="2132" y="0"/>
                  </a:moveTo>
                  <a:cubicBezTo>
                    <a:pt x="2233" y="260"/>
                    <a:pt x="2146" y="553"/>
                    <a:pt x="1925" y="717"/>
                  </a:cubicBezTo>
                  <a:lnTo>
                    <a:pt x="582" y="1684"/>
                  </a:lnTo>
                  <a:cubicBezTo>
                    <a:pt x="478" y="1762"/>
                    <a:pt x="355" y="1800"/>
                    <a:pt x="230" y="1800"/>
                  </a:cubicBezTo>
                  <a:cubicBezTo>
                    <a:pt x="153" y="1800"/>
                    <a:pt x="75" y="1786"/>
                    <a:pt x="0" y="1756"/>
                  </a:cubicBezTo>
                  <a:lnTo>
                    <a:pt x="0" y="1756"/>
                  </a:lnTo>
                  <a:cubicBezTo>
                    <a:pt x="99" y="1998"/>
                    <a:pt x="329" y="2136"/>
                    <a:pt x="566" y="2136"/>
                  </a:cubicBezTo>
                  <a:cubicBezTo>
                    <a:pt x="688" y="2136"/>
                    <a:pt x="811" y="2099"/>
                    <a:pt x="919" y="2021"/>
                  </a:cubicBezTo>
                  <a:lnTo>
                    <a:pt x="2262" y="1054"/>
                  </a:lnTo>
                  <a:cubicBezTo>
                    <a:pt x="2536" y="852"/>
                    <a:pt x="2594" y="462"/>
                    <a:pt x="2387" y="192"/>
                  </a:cubicBezTo>
                  <a:cubicBezTo>
                    <a:pt x="2319" y="106"/>
                    <a:pt x="2233" y="38"/>
                    <a:pt x="213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8"/>
            <p:cNvSpPr/>
            <p:nvPr/>
          </p:nvSpPr>
          <p:spPr>
            <a:xfrm>
              <a:off x="2734498" y="2215754"/>
              <a:ext cx="63366" cy="51642"/>
            </a:xfrm>
            <a:custGeom>
              <a:avLst/>
              <a:gdLst/>
              <a:ahLst/>
              <a:cxnLst/>
              <a:rect l="l" t="t" r="r" b="b"/>
              <a:pathLst>
                <a:path w="2416" h="1969" extrusionOk="0">
                  <a:moveTo>
                    <a:pt x="1726" y="1"/>
                  </a:moveTo>
                  <a:cubicBezTo>
                    <a:pt x="1602" y="1"/>
                    <a:pt x="1478" y="39"/>
                    <a:pt x="1371" y="119"/>
                  </a:cubicBezTo>
                  <a:lnTo>
                    <a:pt x="342" y="864"/>
                  </a:lnTo>
                  <a:cubicBezTo>
                    <a:pt x="63" y="1062"/>
                    <a:pt x="0" y="1451"/>
                    <a:pt x="202" y="1726"/>
                  </a:cubicBezTo>
                  <a:cubicBezTo>
                    <a:pt x="320" y="1884"/>
                    <a:pt x="502" y="1968"/>
                    <a:pt x="686" y="1968"/>
                  </a:cubicBezTo>
                  <a:cubicBezTo>
                    <a:pt x="810" y="1968"/>
                    <a:pt x="936" y="1930"/>
                    <a:pt x="1044" y="1851"/>
                  </a:cubicBezTo>
                  <a:lnTo>
                    <a:pt x="2084" y="1100"/>
                  </a:lnTo>
                  <a:cubicBezTo>
                    <a:pt x="2358" y="898"/>
                    <a:pt x="2416" y="508"/>
                    <a:pt x="2209" y="239"/>
                  </a:cubicBezTo>
                  <a:cubicBezTo>
                    <a:pt x="2088" y="84"/>
                    <a:pt x="1908" y="1"/>
                    <a:pt x="172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8"/>
            <p:cNvSpPr/>
            <p:nvPr/>
          </p:nvSpPr>
          <p:spPr>
            <a:xfrm>
              <a:off x="2737776" y="2216961"/>
              <a:ext cx="60087" cy="50435"/>
            </a:xfrm>
            <a:custGeom>
              <a:avLst/>
              <a:gdLst/>
              <a:ahLst/>
              <a:cxnLst/>
              <a:rect l="l" t="t" r="r" b="b"/>
              <a:pathLst>
                <a:path w="2291" h="1923" extrusionOk="0">
                  <a:moveTo>
                    <a:pt x="1829" y="0"/>
                  </a:moveTo>
                  <a:cubicBezTo>
                    <a:pt x="1930" y="260"/>
                    <a:pt x="1848" y="554"/>
                    <a:pt x="1622" y="717"/>
                  </a:cubicBezTo>
                  <a:lnTo>
                    <a:pt x="578" y="1473"/>
                  </a:lnTo>
                  <a:cubicBezTo>
                    <a:pt x="472" y="1548"/>
                    <a:pt x="348" y="1586"/>
                    <a:pt x="223" y="1586"/>
                  </a:cubicBezTo>
                  <a:cubicBezTo>
                    <a:pt x="148" y="1586"/>
                    <a:pt x="72" y="1572"/>
                    <a:pt x="0" y="1545"/>
                  </a:cubicBezTo>
                  <a:lnTo>
                    <a:pt x="0" y="1545"/>
                  </a:lnTo>
                  <a:cubicBezTo>
                    <a:pt x="19" y="1593"/>
                    <a:pt x="44" y="1636"/>
                    <a:pt x="77" y="1680"/>
                  </a:cubicBezTo>
                  <a:cubicBezTo>
                    <a:pt x="195" y="1838"/>
                    <a:pt x="377" y="1922"/>
                    <a:pt x="561" y="1922"/>
                  </a:cubicBezTo>
                  <a:cubicBezTo>
                    <a:pt x="685" y="1922"/>
                    <a:pt x="811" y="1884"/>
                    <a:pt x="919" y="1805"/>
                  </a:cubicBezTo>
                  <a:lnTo>
                    <a:pt x="1959" y="1054"/>
                  </a:lnTo>
                  <a:cubicBezTo>
                    <a:pt x="2233" y="852"/>
                    <a:pt x="2291" y="462"/>
                    <a:pt x="2079" y="193"/>
                  </a:cubicBezTo>
                  <a:cubicBezTo>
                    <a:pt x="2016" y="106"/>
                    <a:pt x="1925" y="39"/>
                    <a:pt x="182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8"/>
            <p:cNvSpPr/>
            <p:nvPr/>
          </p:nvSpPr>
          <p:spPr>
            <a:xfrm>
              <a:off x="2761617" y="2241064"/>
              <a:ext cx="55550" cy="45819"/>
            </a:xfrm>
            <a:custGeom>
              <a:avLst/>
              <a:gdLst/>
              <a:ahLst/>
              <a:cxnLst/>
              <a:rect l="l" t="t" r="r" b="b"/>
              <a:pathLst>
                <a:path w="2118" h="1747" extrusionOk="0">
                  <a:moveTo>
                    <a:pt x="1429" y="0"/>
                  </a:moveTo>
                  <a:cubicBezTo>
                    <a:pt x="1305" y="0"/>
                    <a:pt x="1181" y="38"/>
                    <a:pt x="1074" y="116"/>
                  </a:cubicBezTo>
                  <a:lnTo>
                    <a:pt x="333" y="650"/>
                  </a:lnTo>
                  <a:cubicBezTo>
                    <a:pt x="63" y="847"/>
                    <a:pt x="1" y="1227"/>
                    <a:pt x="198" y="1497"/>
                  </a:cubicBezTo>
                  <a:cubicBezTo>
                    <a:pt x="317" y="1660"/>
                    <a:pt x="501" y="1747"/>
                    <a:pt x="689" y="1747"/>
                  </a:cubicBezTo>
                  <a:cubicBezTo>
                    <a:pt x="812" y="1747"/>
                    <a:pt x="936" y="1710"/>
                    <a:pt x="1045" y="1632"/>
                  </a:cubicBezTo>
                  <a:lnTo>
                    <a:pt x="1786" y="1097"/>
                  </a:lnTo>
                  <a:cubicBezTo>
                    <a:pt x="2060" y="895"/>
                    <a:pt x="2118" y="506"/>
                    <a:pt x="1911" y="236"/>
                  </a:cubicBezTo>
                  <a:cubicBezTo>
                    <a:pt x="1791" y="82"/>
                    <a:pt x="1611" y="0"/>
                    <a:pt x="142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8"/>
            <p:cNvSpPr/>
            <p:nvPr/>
          </p:nvSpPr>
          <p:spPr>
            <a:xfrm>
              <a:off x="2764659" y="2241955"/>
              <a:ext cx="52507" cy="45006"/>
            </a:xfrm>
            <a:custGeom>
              <a:avLst/>
              <a:gdLst/>
              <a:ahLst/>
              <a:cxnLst/>
              <a:rect l="l" t="t" r="r" b="b"/>
              <a:pathLst>
                <a:path w="2002" h="1716" extrusionOk="0">
                  <a:moveTo>
                    <a:pt x="1516" y="0"/>
                  </a:moveTo>
                  <a:cubicBezTo>
                    <a:pt x="1602" y="255"/>
                    <a:pt x="1516" y="534"/>
                    <a:pt x="1299" y="693"/>
                  </a:cubicBezTo>
                  <a:lnTo>
                    <a:pt x="558" y="1227"/>
                  </a:lnTo>
                  <a:cubicBezTo>
                    <a:pt x="451" y="1306"/>
                    <a:pt x="324" y="1346"/>
                    <a:pt x="197" y="1346"/>
                  </a:cubicBezTo>
                  <a:cubicBezTo>
                    <a:pt x="131" y="1346"/>
                    <a:pt x="64" y="1335"/>
                    <a:pt x="0" y="1314"/>
                  </a:cubicBezTo>
                  <a:lnTo>
                    <a:pt x="0" y="1314"/>
                  </a:lnTo>
                  <a:cubicBezTo>
                    <a:pt x="19" y="1367"/>
                    <a:pt x="43" y="1420"/>
                    <a:pt x="77" y="1468"/>
                  </a:cubicBezTo>
                  <a:cubicBezTo>
                    <a:pt x="196" y="1630"/>
                    <a:pt x="382" y="1716"/>
                    <a:pt x="569" y="1716"/>
                  </a:cubicBezTo>
                  <a:cubicBezTo>
                    <a:pt x="693" y="1716"/>
                    <a:pt x="817" y="1679"/>
                    <a:pt x="924" y="1602"/>
                  </a:cubicBezTo>
                  <a:lnTo>
                    <a:pt x="1665" y="1063"/>
                  </a:lnTo>
                  <a:cubicBezTo>
                    <a:pt x="1944" y="866"/>
                    <a:pt x="2002" y="476"/>
                    <a:pt x="1795" y="202"/>
                  </a:cubicBezTo>
                  <a:cubicBezTo>
                    <a:pt x="1723" y="111"/>
                    <a:pt x="1626" y="39"/>
                    <a:pt x="15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8"/>
            <p:cNvSpPr/>
            <p:nvPr/>
          </p:nvSpPr>
          <p:spPr>
            <a:xfrm>
              <a:off x="2788867" y="2266295"/>
              <a:ext cx="47734" cy="40154"/>
            </a:xfrm>
            <a:custGeom>
              <a:avLst/>
              <a:gdLst/>
              <a:ahLst/>
              <a:cxnLst/>
              <a:rect l="l" t="t" r="r" b="b"/>
              <a:pathLst>
                <a:path w="1820" h="1531" extrusionOk="0">
                  <a:moveTo>
                    <a:pt x="1131" y="1"/>
                  </a:moveTo>
                  <a:cubicBezTo>
                    <a:pt x="1007" y="1"/>
                    <a:pt x="883" y="38"/>
                    <a:pt x="776" y="116"/>
                  </a:cubicBezTo>
                  <a:lnTo>
                    <a:pt x="333" y="434"/>
                  </a:lnTo>
                  <a:cubicBezTo>
                    <a:pt x="64" y="631"/>
                    <a:pt x="1" y="1011"/>
                    <a:pt x="198" y="1281"/>
                  </a:cubicBezTo>
                  <a:cubicBezTo>
                    <a:pt x="315" y="1444"/>
                    <a:pt x="499" y="1531"/>
                    <a:pt x="688" y="1531"/>
                  </a:cubicBezTo>
                  <a:cubicBezTo>
                    <a:pt x="812" y="1531"/>
                    <a:pt x="937" y="1493"/>
                    <a:pt x="1045" y="1415"/>
                  </a:cubicBezTo>
                  <a:lnTo>
                    <a:pt x="1483" y="1098"/>
                  </a:lnTo>
                  <a:cubicBezTo>
                    <a:pt x="1762" y="896"/>
                    <a:pt x="1820" y="506"/>
                    <a:pt x="1608" y="237"/>
                  </a:cubicBezTo>
                  <a:cubicBezTo>
                    <a:pt x="1491" y="82"/>
                    <a:pt x="1312" y="1"/>
                    <a:pt x="113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88"/>
            <p:cNvSpPr/>
            <p:nvPr/>
          </p:nvSpPr>
          <p:spPr>
            <a:xfrm>
              <a:off x="2792041" y="2267317"/>
              <a:ext cx="44561" cy="39184"/>
            </a:xfrm>
            <a:custGeom>
              <a:avLst/>
              <a:gdLst/>
              <a:ahLst/>
              <a:cxnLst/>
              <a:rect l="l" t="t" r="r" b="b"/>
              <a:pathLst>
                <a:path w="1699" h="1494" extrusionOk="0">
                  <a:moveTo>
                    <a:pt x="1227" y="0"/>
                  </a:moveTo>
                  <a:lnTo>
                    <a:pt x="1227" y="0"/>
                  </a:lnTo>
                  <a:cubicBezTo>
                    <a:pt x="1328" y="260"/>
                    <a:pt x="1242" y="549"/>
                    <a:pt x="1020" y="712"/>
                  </a:cubicBezTo>
                  <a:lnTo>
                    <a:pt x="578" y="1030"/>
                  </a:lnTo>
                  <a:cubicBezTo>
                    <a:pt x="470" y="1107"/>
                    <a:pt x="344" y="1146"/>
                    <a:pt x="216" y="1146"/>
                  </a:cubicBezTo>
                  <a:cubicBezTo>
                    <a:pt x="143" y="1146"/>
                    <a:pt x="70" y="1133"/>
                    <a:pt x="0" y="1107"/>
                  </a:cubicBezTo>
                  <a:lnTo>
                    <a:pt x="0" y="1107"/>
                  </a:lnTo>
                  <a:cubicBezTo>
                    <a:pt x="96" y="1352"/>
                    <a:pt x="328" y="1494"/>
                    <a:pt x="567" y="1494"/>
                  </a:cubicBezTo>
                  <a:cubicBezTo>
                    <a:pt x="690" y="1494"/>
                    <a:pt x="815" y="1456"/>
                    <a:pt x="924" y="1376"/>
                  </a:cubicBezTo>
                  <a:lnTo>
                    <a:pt x="1367" y="1059"/>
                  </a:lnTo>
                  <a:cubicBezTo>
                    <a:pt x="1641" y="857"/>
                    <a:pt x="1699" y="467"/>
                    <a:pt x="1492" y="198"/>
                  </a:cubicBezTo>
                  <a:cubicBezTo>
                    <a:pt x="1420" y="111"/>
                    <a:pt x="1333" y="39"/>
                    <a:pt x="1227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88"/>
            <p:cNvSpPr/>
            <p:nvPr/>
          </p:nvSpPr>
          <p:spPr>
            <a:xfrm>
              <a:off x="2794060" y="2108169"/>
              <a:ext cx="68926" cy="106038"/>
            </a:xfrm>
            <a:custGeom>
              <a:avLst/>
              <a:gdLst/>
              <a:ahLst/>
              <a:cxnLst/>
              <a:rect l="l" t="t" r="r" b="b"/>
              <a:pathLst>
                <a:path w="2628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1" y="4042"/>
                    <a:pt x="809" y="4042"/>
                  </a:cubicBezTo>
                  <a:cubicBezTo>
                    <a:pt x="1256" y="4042"/>
                    <a:pt x="1617" y="3682"/>
                    <a:pt x="1617" y="3234"/>
                  </a:cubicBezTo>
                  <a:lnTo>
                    <a:pt x="1617" y="1617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8"/>
            <p:cNvSpPr/>
            <p:nvPr/>
          </p:nvSpPr>
          <p:spPr>
            <a:xfrm>
              <a:off x="2794060" y="2108169"/>
              <a:ext cx="29165" cy="106038"/>
            </a:xfrm>
            <a:custGeom>
              <a:avLst/>
              <a:gdLst/>
              <a:ahLst/>
              <a:cxnLst/>
              <a:rect l="l" t="t" r="r" b="b"/>
              <a:pathLst>
                <a:path w="1112" h="4043" extrusionOk="0">
                  <a:moveTo>
                    <a:pt x="404" y="1"/>
                  </a:moveTo>
                  <a:lnTo>
                    <a:pt x="0" y="1617"/>
                  </a:lnTo>
                  <a:lnTo>
                    <a:pt x="0" y="3234"/>
                  </a:lnTo>
                  <a:cubicBezTo>
                    <a:pt x="0" y="3682"/>
                    <a:pt x="366" y="4042"/>
                    <a:pt x="809" y="4042"/>
                  </a:cubicBezTo>
                  <a:cubicBezTo>
                    <a:pt x="914" y="4042"/>
                    <a:pt x="1016" y="4023"/>
                    <a:pt x="1112" y="3985"/>
                  </a:cubicBezTo>
                  <a:cubicBezTo>
                    <a:pt x="809" y="3860"/>
                    <a:pt x="607" y="3561"/>
                    <a:pt x="607" y="3234"/>
                  </a:cubicBezTo>
                  <a:lnTo>
                    <a:pt x="607" y="1617"/>
                  </a:lnTo>
                  <a:lnTo>
                    <a:pt x="1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8"/>
            <p:cNvSpPr/>
            <p:nvPr/>
          </p:nvSpPr>
          <p:spPr>
            <a:xfrm>
              <a:off x="2654399" y="2038404"/>
              <a:ext cx="342977" cy="272976"/>
            </a:xfrm>
            <a:custGeom>
              <a:avLst/>
              <a:gdLst/>
              <a:ahLst/>
              <a:cxnLst/>
              <a:rect l="l" t="t" r="r" b="b"/>
              <a:pathLst>
                <a:path w="13077" h="10408" extrusionOk="0">
                  <a:moveTo>
                    <a:pt x="7924" y="2853"/>
                  </a:moveTo>
                  <a:lnTo>
                    <a:pt x="8958" y="3195"/>
                  </a:lnTo>
                  <a:cubicBezTo>
                    <a:pt x="8976" y="3201"/>
                    <a:pt x="8994" y="3203"/>
                    <a:pt x="9013" y="3203"/>
                  </a:cubicBezTo>
                  <a:cubicBezTo>
                    <a:pt x="9055" y="3203"/>
                    <a:pt x="9098" y="3189"/>
                    <a:pt x="9131" y="3166"/>
                  </a:cubicBezTo>
                  <a:lnTo>
                    <a:pt x="9459" y="2916"/>
                  </a:lnTo>
                  <a:lnTo>
                    <a:pt x="11725" y="5894"/>
                  </a:lnTo>
                  <a:lnTo>
                    <a:pt x="11374" y="6140"/>
                  </a:lnTo>
                  <a:cubicBezTo>
                    <a:pt x="11345" y="6125"/>
                    <a:pt x="11321" y="6111"/>
                    <a:pt x="11297" y="6096"/>
                  </a:cubicBezTo>
                  <a:lnTo>
                    <a:pt x="7370" y="3955"/>
                  </a:lnTo>
                  <a:lnTo>
                    <a:pt x="7515" y="3719"/>
                  </a:lnTo>
                  <a:cubicBezTo>
                    <a:pt x="7602" y="3572"/>
                    <a:pt x="7476" y="3433"/>
                    <a:pt x="7346" y="3433"/>
                  </a:cubicBezTo>
                  <a:cubicBezTo>
                    <a:pt x="7290" y="3433"/>
                    <a:pt x="7233" y="3459"/>
                    <a:pt x="7192" y="3522"/>
                  </a:cubicBezTo>
                  <a:lnTo>
                    <a:pt x="6783" y="4176"/>
                  </a:lnTo>
                  <a:cubicBezTo>
                    <a:pt x="6764" y="4205"/>
                    <a:pt x="6754" y="4239"/>
                    <a:pt x="6754" y="4277"/>
                  </a:cubicBezTo>
                  <a:lnTo>
                    <a:pt x="6754" y="5894"/>
                  </a:lnTo>
                  <a:cubicBezTo>
                    <a:pt x="6754" y="6236"/>
                    <a:pt x="6475" y="6510"/>
                    <a:pt x="6134" y="6510"/>
                  </a:cubicBezTo>
                  <a:cubicBezTo>
                    <a:pt x="5792" y="6510"/>
                    <a:pt x="5518" y="6236"/>
                    <a:pt x="5518" y="5894"/>
                  </a:cubicBezTo>
                  <a:lnTo>
                    <a:pt x="5518" y="4301"/>
                  </a:lnTo>
                  <a:lnTo>
                    <a:pt x="5879" y="2853"/>
                  </a:lnTo>
                  <a:close/>
                  <a:moveTo>
                    <a:pt x="3396" y="2208"/>
                  </a:moveTo>
                  <a:lnTo>
                    <a:pt x="3694" y="2382"/>
                  </a:lnTo>
                  <a:lnTo>
                    <a:pt x="1206" y="6693"/>
                  </a:lnTo>
                  <a:lnTo>
                    <a:pt x="908" y="6515"/>
                  </a:lnTo>
                  <a:lnTo>
                    <a:pt x="3396" y="2208"/>
                  </a:lnTo>
                  <a:close/>
                  <a:moveTo>
                    <a:pt x="4041" y="5990"/>
                  </a:moveTo>
                  <a:cubicBezTo>
                    <a:pt x="4170" y="5990"/>
                    <a:pt x="4296" y="6051"/>
                    <a:pt x="4377" y="6164"/>
                  </a:cubicBezTo>
                  <a:cubicBezTo>
                    <a:pt x="4512" y="6351"/>
                    <a:pt x="4474" y="6611"/>
                    <a:pt x="4286" y="6746"/>
                  </a:cubicBezTo>
                  <a:lnTo>
                    <a:pt x="2943" y="7713"/>
                  </a:lnTo>
                  <a:cubicBezTo>
                    <a:pt x="2870" y="7767"/>
                    <a:pt x="2784" y="7793"/>
                    <a:pt x="2698" y="7793"/>
                  </a:cubicBezTo>
                  <a:cubicBezTo>
                    <a:pt x="2570" y="7793"/>
                    <a:pt x="2442" y="7734"/>
                    <a:pt x="2361" y="7622"/>
                  </a:cubicBezTo>
                  <a:cubicBezTo>
                    <a:pt x="2227" y="7434"/>
                    <a:pt x="2270" y="7174"/>
                    <a:pt x="2457" y="7039"/>
                  </a:cubicBezTo>
                  <a:lnTo>
                    <a:pt x="3795" y="6072"/>
                  </a:lnTo>
                  <a:cubicBezTo>
                    <a:pt x="3870" y="6017"/>
                    <a:pt x="3956" y="5990"/>
                    <a:pt x="4041" y="5990"/>
                  </a:cubicBezTo>
                  <a:close/>
                  <a:moveTo>
                    <a:pt x="4778" y="6954"/>
                  </a:moveTo>
                  <a:cubicBezTo>
                    <a:pt x="4904" y="6954"/>
                    <a:pt x="5028" y="7012"/>
                    <a:pt x="5109" y="7116"/>
                  </a:cubicBezTo>
                  <a:cubicBezTo>
                    <a:pt x="5248" y="7304"/>
                    <a:pt x="5210" y="7569"/>
                    <a:pt x="5022" y="7708"/>
                  </a:cubicBezTo>
                  <a:lnTo>
                    <a:pt x="3983" y="8464"/>
                  </a:lnTo>
                  <a:cubicBezTo>
                    <a:pt x="3910" y="8515"/>
                    <a:pt x="3826" y="8540"/>
                    <a:pt x="3743" y="8540"/>
                  </a:cubicBezTo>
                  <a:cubicBezTo>
                    <a:pt x="3616" y="8540"/>
                    <a:pt x="3490" y="8482"/>
                    <a:pt x="3405" y="8372"/>
                  </a:cubicBezTo>
                  <a:cubicBezTo>
                    <a:pt x="3271" y="8180"/>
                    <a:pt x="3314" y="7915"/>
                    <a:pt x="3506" y="7776"/>
                  </a:cubicBezTo>
                  <a:lnTo>
                    <a:pt x="4507" y="7054"/>
                  </a:lnTo>
                  <a:cubicBezTo>
                    <a:pt x="4541" y="7030"/>
                    <a:pt x="4579" y="7006"/>
                    <a:pt x="4618" y="6986"/>
                  </a:cubicBezTo>
                  <a:cubicBezTo>
                    <a:pt x="4670" y="6965"/>
                    <a:pt x="4724" y="6954"/>
                    <a:pt x="4778" y="6954"/>
                  </a:cubicBezTo>
                  <a:close/>
                  <a:moveTo>
                    <a:pt x="5517" y="7914"/>
                  </a:moveTo>
                  <a:cubicBezTo>
                    <a:pt x="5642" y="7914"/>
                    <a:pt x="5765" y="7970"/>
                    <a:pt x="5845" y="8079"/>
                  </a:cubicBezTo>
                  <a:cubicBezTo>
                    <a:pt x="5989" y="8266"/>
                    <a:pt x="5951" y="8531"/>
                    <a:pt x="5758" y="8670"/>
                  </a:cubicBezTo>
                  <a:lnTo>
                    <a:pt x="5017" y="9205"/>
                  </a:lnTo>
                  <a:cubicBezTo>
                    <a:pt x="4947" y="9259"/>
                    <a:pt x="4860" y="9286"/>
                    <a:pt x="4771" y="9286"/>
                  </a:cubicBezTo>
                  <a:cubicBezTo>
                    <a:pt x="4750" y="9286"/>
                    <a:pt x="4730" y="9284"/>
                    <a:pt x="4709" y="9282"/>
                  </a:cubicBezTo>
                  <a:cubicBezTo>
                    <a:pt x="4344" y="9224"/>
                    <a:pt x="4228" y="8747"/>
                    <a:pt x="4531" y="8531"/>
                  </a:cubicBezTo>
                  <a:lnTo>
                    <a:pt x="5243" y="8016"/>
                  </a:lnTo>
                  <a:lnTo>
                    <a:pt x="5272" y="7992"/>
                  </a:lnTo>
                  <a:cubicBezTo>
                    <a:pt x="5346" y="7940"/>
                    <a:pt x="5432" y="7914"/>
                    <a:pt x="5517" y="7914"/>
                  </a:cubicBezTo>
                  <a:close/>
                  <a:moveTo>
                    <a:pt x="3646" y="3224"/>
                  </a:moveTo>
                  <a:lnTo>
                    <a:pt x="3997" y="3426"/>
                  </a:lnTo>
                  <a:cubicBezTo>
                    <a:pt x="4022" y="3444"/>
                    <a:pt x="4052" y="3453"/>
                    <a:pt x="4082" y="3453"/>
                  </a:cubicBezTo>
                  <a:cubicBezTo>
                    <a:pt x="4092" y="3453"/>
                    <a:pt x="4103" y="3452"/>
                    <a:pt x="4113" y="3450"/>
                  </a:cubicBezTo>
                  <a:lnTo>
                    <a:pt x="5008" y="3349"/>
                  </a:lnTo>
                  <a:lnTo>
                    <a:pt x="5330" y="3483"/>
                  </a:lnTo>
                  <a:lnTo>
                    <a:pt x="5142" y="4229"/>
                  </a:lnTo>
                  <a:cubicBezTo>
                    <a:pt x="5138" y="4244"/>
                    <a:pt x="5138" y="4258"/>
                    <a:pt x="5138" y="4273"/>
                  </a:cubicBezTo>
                  <a:lnTo>
                    <a:pt x="5138" y="5889"/>
                  </a:lnTo>
                  <a:cubicBezTo>
                    <a:pt x="5138" y="6443"/>
                    <a:pt x="5585" y="6890"/>
                    <a:pt x="6138" y="6890"/>
                  </a:cubicBezTo>
                  <a:cubicBezTo>
                    <a:pt x="6687" y="6890"/>
                    <a:pt x="7134" y="6443"/>
                    <a:pt x="7134" y="5889"/>
                  </a:cubicBezTo>
                  <a:lnTo>
                    <a:pt x="7134" y="4325"/>
                  </a:lnTo>
                  <a:lnTo>
                    <a:pt x="7168" y="4273"/>
                  </a:lnTo>
                  <a:lnTo>
                    <a:pt x="11114" y="6428"/>
                  </a:lnTo>
                  <a:cubicBezTo>
                    <a:pt x="11316" y="6539"/>
                    <a:pt x="11388" y="6789"/>
                    <a:pt x="11282" y="6996"/>
                  </a:cubicBezTo>
                  <a:lnTo>
                    <a:pt x="11282" y="6991"/>
                  </a:lnTo>
                  <a:cubicBezTo>
                    <a:pt x="11206" y="7131"/>
                    <a:pt x="11061" y="7208"/>
                    <a:pt x="10912" y="7208"/>
                  </a:cubicBezTo>
                  <a:cubicBezTo>
                    <a:pt x="10845" y="7208"/>
                    <a:pt x="10777" y="7192"/>
                    <a:pt x="10714" y="7160"/>
                  </a:cubicBezTo>
                  <a:lnTo>
                    <a:pt x="8525" y="5966"/>
                  </a:lnTo>
                  <a:cubicBezTo>
                    <a:pt x="8495" y="5951"/>
                    <a:pt x="8465" y="5945"/>
                    <a:pt x="8437" y="5945"/>
                  </a:cubicBezTo>
                  <a:cubicBezTo>
                    <a:pt x="8269" y="5945"/>
                    <a:pt x="8169" y="6191"/>
                    <a:pt x="8347" y="6298"/>
                  </a:cubicBezTo>
                  <a:lnTo>
                    <a:pt x="10180" y="7299"/>
                  </a:lnTo>
                  <a:cubicBezTo>
                    <a:pt x="10387" y="7405"/>
                    <a:pt x="10464" y="7660"/>
                    <a:pt x="10354" y="7867"/>
                  </a:cubicBezTo>
                  <a:cubicBezTo>
                    <a:pt x="10278" y="8005"/>
                    <a:pt x="10133" y="8084"/>
                    <a:pt x="9984" y="8084"/>
                  </a:cubicBezTo>
                  <a:cubicBezTo>
                    <a:pt x="9915" y="8084"/>
                    <a:pt x="9845" y="8067"/>
                    <a:pt x="9781" y="8031"/>
                  </a:cubicBezTo>
                  <a:lnTo>
                    <a:pt x="7919" y="7015"/>
                  </a:lnTo>
                  <a:cubicBezTo>
                    <a:pt x="7888" y="7000"/>
                    <a:pt x="7859" y="6994"/>
                    <a:pt x="7831" y="6994"/>
                  </a:cubicBezTo>
                  <a:cubicBezTo>
                    <a:pt x="7662" y="6994"/>
                    <a:pt x="7562" y="7240"/>
                    <a:pt x="7736" y="7347"/>
                  </a:cubicBezTo>
                  <a:lnTo>
                    <a:pt x="9242" y="8170"/>
                  </a:lnTo>
                  <a:cubicBezTo>
                    <a:pt x="9449" y="8281"/>
                    <a:pt x="9521" y="8536"/>
                    <a:pt x="9410" y="8738"/>
                  </a:cubicBezTo>
                  <a:cubicBezTo>
                    <a:pt x="9335" y="8876"/>
                    <a:pt x="9194" y="8953"/>
                    <a:pt x="9047" y="8953"/>
                  </a:cubicBezTo>
                  <a:cubicBezTo>
                    <a:pt x="8978" y="8953"/>
                    <a:pt x="8908" y="8937"/>
                    <a:pt x="8843" y="8901"/>
                  </a:cubicBezTo>
                  <a:lnTo>
                    <a:pt x="7269" y="8040"/>
                  </a:lnTo>
                  <a:cubicBezTo>
                    <a:pt x="7240" y="8026"/>
                    <a:pt x="7211" y="8020"/>
                    <a:pt x="7184" y="8020"/>
                  </a:cubicBezTo>
                  <a:cubicBezTo>
                    <a:pt x="7014" y="8020"/>
                    <a:pt x="6913" y="8265"/>
                    <a:pt x="7091" y="8377"/>
                  </a:cubicBezTo>
                  <a:lnTo>
                    <a:pt x="8313" y="9041"/>
                  </a:lnTo>
                  <a:cubicBezTo>
                    <a:pt x="8515" y="9152"/>
                    <a:pt x="8592" y="9407"/>
                    <a:pt x="8482" y="9609"/>
                  </a:cubicBezTo>
                  <a:cubicBezTo>
                    <a:pt x="8407" y="9749"/>
                    <a:pt x="8265" y="9827"/>
                    <a:pt x="8119" y="9827"/>
                  </a:cubicBezTo>
                  <a:cubicBezTo>
                    <a:pt x="8050" y="9827"/>
                    <a:pt x="7979" y="9810"/>
                    <a:pt x="7914" y="9772"/>
                  </a:cubicBezTo>
                  <a:lnTo>
                    <a:pt x="7053" y="9306"/>
                  </a:lnTo>
                  <a:cubicBezTo>
                    <a:pt x="7062" y="8877"/>
                    <a:pt x="6725" y="8521"/>
                    <a:pt x="6297" y="8497"/>
                  </a:cubicBezTo>
                  <a:cubicBezTo>
                    <a:pt x="6302" y="8483"/>
                    <a:pt x="6307" y="8464"/>
                    <a:pt x="6307" y="8449"/>
                  </a:cubicBezTo>
                  <a:cubicBezTo>
                    <a:pt x="6374" y="7982"/>
                    <a:pt x="6028" y="7559"/>
                    <a:pt x="5561" y="7535"/>
                  </a:cubicBezTo>
                  <a:cubicBezTo>
                    <a:pt x="5561" y="7520"/>
                    <a:pt x="5566" y="7501"/>
                    <a:pt x="5571" y="7487"/>
                  </a:cubicBezTo>
                  <a:cubicBezTo>
                    <a:pt x="5638" y="7020"/>
                    <a:pt x="5292" y="6597"/>
                    <a:pt x="4820" y="6573"/>
                  </a:cubicBezTo>
                  <a:cubicBezTo>
                    <a:pt x="4825" y="6558"/>
                    <a:pt x="4825" y="6539"/>
                    <a:pt x="4830" y="6524"/>
                  </a:cubicBezTo>
                  <a:cubicBezTo>
                    <a:pt x="4863" y="6308"/>
                    <a:pt x="4806" y="6091"/>
                    <a:pt x="4676" y="5923"/>
                  </a:cubicBezTo>
                  <a:cubicBezTo>
                    <a:pt x="4518" y="5716"/>
                    <a:pt x="4281" y="5607"/>
                    <a:pt x="4041" y="5607"/>
                  </a:cubicBezTo>
                  <a:cubicBezTo>
                    <a:pt x="3879" y="5607"/>
                    <a:pt x="3715" y="5657"/>
                    <a:pt x="3574" y="5759"/>
                  </a:cubicBezTo>
                  <a:lnTo>
                    <a:pt x="2251" y="6717"/>
                  </a:lnTo>
                  <a:lnTo>
                    <a:pt x="1774" y="6462"/>
                  </a:lnTo>
                  <a:lnTo>
                    <a:pt x="3646" y="3224"/>
                  </a:lnTo>
                  <a:close/>
                  <a:moveTo>
                    <a:pt x="6259" y="8876"/>
                  </a:moveTo>
                  <a:cubicBezTo>
                    <a:pt x="6384" y="8876"/>
                    <a:pt x="6506" y="8931"/>
                    <a:pt x="6586" y="9036"/>
                  </a:cubicBezTo>
                  <a:cubicBezTo>
                    <a:pt x="6658" y="9128"/>
                    <a:pt x="6687" y="9243"/>
                    <a:pt x="6668" y="9354"/>
                  </a:cubicBezTo>
                  <a:cubicBezTo>
                    <a:pt x="6653" y="9464"/>
                    <a:pt x="6591" y="9565"/>
                    <a:pt x="6499" y="9633"/>
                  </a:cubicBezTo>
                  <a:lnTo>
                    <a:pt x="6061" y="9950"/>
                  </a:lnTo>
                  <a:cubicBezTo>
                    <a:pt x="5986" y="10007"/>
                    <a:pt x="5898" y="10034"/>
                    <a:pt x="5810" y="10034"/>
                  </a:cubicBezTo>
                  <a:cubicBezTo>
                    <a:pt x="5681" y="10034"/>
                    <a:pt x="5553" y="9974"/>
                    <a:pt x="5470" y="9859"/>
                  </a:cubicBezTo>
                  <a:cubicBezTo>
                    <a:pt x="5335" y="9671"/>
                    <a:pt x="5378" y="9407"/>
                    <a:pt x="5571" y="9277"/>
                  </a:cubicBezTo>
                  <a:lnTo>
                    <a:pt x="5984" y="8974"/>
                  </a:lnTo>
                  <a:lnTo>
                    <a:pt x="6013" y="8954"/>
                  </a:lnTo>
                  <a:cubicBezTo>
                    <a:pt x="6088" y="8902"/>
                    <a:pt x="6174" y="8876"/>
                    <a:pt x="6259" y="8876"/>
                  </a:cubicBezTo>
                  <a:close/>
                  <a:moveTo>
                    <a:pt x="272" y="0"/>
                  </a:moveTo>
                  <a:cubicBezTo>
                    <a:pt x="104" y="0"/>
                    <a:pt x="0" y="240"/>
                    <a:pt x="177" y="351"/>
                  </a:cubicBezTo>
                  <a:lnTo>
                    <a:pt x="3059" y="2016"/>
                  </a:lnTo>
                  <a:lnTo>
                    <a:pt x="571" y="6327"/>
                  </a:lnTo>
                  <a:lnTo>
                    <a:pt x="364" y="6207"/>
                  </a:lnTo>
                  <a:cubicBezTo>
                    <a:pt x="332" y="6189"/>
                    <a:pt x="300" y="6182"/>
                    <a:pt x="270" y="6182"/>
                  </a:cubicBezTo>
                  <a:cubicBezTo>
                    <a:pt x="103" y="6182"/>
                    <a:pt x="1" y="6424"/>
                    <a:pt x="177" y="6534"/>
                  </a:cubicBezTo>
                  <a:lnTo>
                    <a:pt x="1178" y="7111"/>
                  </a:lnTo>
                  <a:cubicBezTo>
                    <a:pt x="1206" y="7129"/>
                    <a:pt x="1237" y="7137"/>
                    <a:pt x="1268" y="7137"/>
                  </a:cubicBezTo>
                  <a:cubicBezTo>
                    <a:pt x="1333" y="7137"/>
                    <a:pt x="1397" y="7102"/>
                    <a:pt x="1433" y="7044"/>
                  </a:cubicBezTo>
                  <a:lnTo>
                    <a:pt x="1582" y="6794"/>
                  </a:lnTo>
                  <a:lnTo>
                    <a:pt x="1986" y="7010"/>
                  </a:lnTo>
                  <a:cubicBezTo>
                    <a:pt x="1705" y="7560"/>
                    <a:pt x="2127" y="8173"/>
                    <a:pt x="2686" y="8173"/>
                  </a:cubicBezTo>
                  <a:cubicBezTo>
                    <a:pt x="2768" y="8173"/>
                    <a:pt x="2853" y="8160"/>
                    <a:pt x="2939" y="8132"/>
                  </a:cubicBezTo>
                  <a:cubicBezTo>
                    <a:pt x="2939" y="8300"/>
                    <a:pt x="2996" y="8464"/>
                    <a:pt x="3097" y="8598"/>
                  </a:cubicBezTo>
                  <a:cubicBezTo>
                    <a:pt x="3250" y="8801"/>
                    <a:pt x="3487" y="8914"/>
                    <a:pt x="3732" y="8914"/>
                  </a:cubicBezTo>
                  <a:cubicBezTo>
                    <a:pt x="3813" y="8914"/>
                    <a:pt x="3894" y="8902"/>
                    <a:pt x="3973" y="8877"/>
                  </a:cubicBezTo>
                  <a:cubicBezTo>
                    <a:pt x="3978" y="9262"/>
                    <a:pt x="4262" y="9590"/>
                    <a:pt x="4642" y="9652"/>
                  </a:cubicBezTo>
                  <a:cubicBezTo>
                    <a:pt x="4685" y="9657"/>
                    <a:pt x="4729" y="9662"/>
                    <a:pt x="4772" y="9662"/>
                  </a:cubicBezTo>
                  <a:cubicBezTo>
                    <a:pt x="4854" y="9662"/>
                    <a:pt x="4936" y="9647"/>
                    <a:pt x="5012" y="9623"/>
                  </a:cubicBezTo>
                  <a:cubicBezTo>
                    <a:pt x="5017" y="10008"/>
                    <a:pt x="5301" y="10335"/>
                    <a:pt x="5681" y="10398"/>
                  </a:cubicBezTo>
                  <a:cubicBezTo>
                    <a:pt x="5725" y="10403"/>
                    <a:pt x="5768" y="10408"/>
                    <a:pt x="5806" y="10408"/>
                  </a:cubicBezTo>
                  <a:cubicBezTo>
                    <a:pt x="5975" y="10408"/>
                    <a:pt x="6138" y="10355"/>
                    <a:pt x="6273" y="10258"/>
                  </a:cubicBezTo>
                  <a:lnTo>
                    <a:pt x="6716" y="9936"/>
                  </a:lnTo>
                  <a:cubicBezTo>
                    <a:pt x="6812" y="9869"/>
                    <a:pt x="6889" y="9782"/>
                    <a:pt x="6942" y="9681"/>
                  </a:cubicBezTo>
                  <a:lnTo>
                    <a:pt x="7722" y="10100"/>
                  </a:lnTo>
                  <a:cubicBezTo>
                    <a:pt x="7847" y="10168"/>
                    <a:pt x="7978" y="10199"/>
                    <a:pt x="8105" y="10199"/>
                  </a:cubicBezTo>
                  <a:cubicBezTo>
                    <a:pt x="8552" y="10199"/>
                    <a:pt x="8952" y="9814"/>
                    <a:pt x="8896" y="9315"/>
                  </a:cubicBezTo>
                  <a:lnTo>
                    <a:pt x="8896" y="9315"/>
                  </a:lnTo>
                  <a:cubicBezTo>
                    <a:pt x="8945" y="9324"/>
                    <a:pt x="8993" y="9329"/>
                    <a:pt x="9041" y="9329"/>
                  </a:cubicBezTo>
                  <a:cubicBezTo>
                    <a:pt x="9503" y="9329"/>
                    <a:pt x="9881" y="8924"/>
                    <a:pt x="9829" y="8444"/>
                  </a:cubicBezTo>
                  <a:lnTo>
                    <a:pt x="9829" y="8444"/>
                  </a:lnTo>
                  <a:cubicBezTo>
                    <a:pt x="9878" y="8453"/>
                    <a:pt x="9927" y="8458"/>
                    <a:pt x="9975" y="8458"/>
                  </a:cubicBezTo>
                  <a:cubicBezTo>
                    <a:pt x="10437" y="8458"/>
                    <a:pt x="10819" y="8053"/>
                    <a:pt x="10763" y="7573"/>
                  </a:cubicBezTo>
                  <a:lnTo>
                    <a:pt x="10763" y="7573"/>
                  </a:lnTo>
                  <a:cubicBezTo>
                    <a:pt x="10811" y="7583"/>
                    <a:pt x="10859" y="7583"/>
                    <a:pt x="10907" y="7588"/>
                  </a:cubicBezTo>
                  <a:cubicBezTo>
                    <a:pt x="10984" y="7588"/>
                    <a:pt x="11061" y="7573"/>
                    <a:pt x="11133" y="7554"/>
                  </a:cubicBezTo>
                  <a:cubicBezTo>
                    <a:pt x="11556" y="7429"/>
                    <a:pt x="11797" y="6986"/>
                    <a:pt x="11672" y="6563"/>
                  </a:cubicBezTo>
                  <a:cubicBezTo>
                    <a:pt x="11662" y="6515"/>
                    <a:pt x="11643" y="6472"/>
                    <a:pt x="11619" y="6423"/>
                  </a:cubicBezTo>
                  <a:lnTo>
                    <a:pt x="11951" y="6188"/>
                  </a:lnTo>
                  <a:lnTo>
                    <a:pt x="12124" y="6419"/>
                  </a:lnTo>
                  <a:cubicBezTo>
                    <a:pt x="12164" y="6467"/>
                    <a:pt x="12222" y="6493"/>
                    <a:pt x="12279" y="6493"/>
                  </a:cubicBezTo>
                  <a:cubicBezTo>
                    <a:pt x="12320" y="6493"/>
                    <a:pt x="12360" y="6480"/>
                    <a:pt x="12394" y="6452"/>
                  </a:cubicBezTo>
                  <a:lnTo>
                    <a:pt x="12918" y="6038"/>
                  </a:lnTo>
                  <a:cubicBezTo>
                    <a:pt x="13076" y="5911"/>
                    <a:pt x="12957" y="5695"/>
                    <a:pt x="12801" y="5695"/>
                  </a:cubicBezTo>
                  <a:cubicBezTo>
                    <a:pt x="12763" y="5695"/>
                    <a:pt x="12722" y="5708"/>
                    <a:pt x="12682" y="5740"/>
                  </a:cubicBezTo>
                  <a:lnTo>
                    <a:pt x="12687" y="5745"/>
                  </a:lnTo>
                  <a:lnTo>
                    <a:pt x="12312" y="6038"/>
                  </a:lnTo>
                  <a:lnTo>
                    <a:pt x="9309" y="2098"/>
                  </a:lnTo>
                  <a:lnTo>
                    <a:pt x="11027" y="996"/>
                  </a:lnTo>
                  <a:cubicBezTo>
                    <a:pt x="11196" y="879"/>
                    <a:pt x="11086" y="644"/>
                    <a:pt x="10924" y="644"/>
                  </a:cubicBezTo>
                  <a:cubicBezTo>
                    <a:pt x="10892" y="644"/>
                    <a:pt x="10859" y="653"/>
                    <a:pt x="10825" y="673"/>
                  </a:cubicBezTo>
                  <a:lnTo>
                    <a:pt x="8934" y="1886"/>
                  </a:lnTo>
                  <a:cubicBezTo>
                    <a:pt x="8843" y="1949"/>
                    <a:pt x="8819" y="2074"/>
                    <a:pt x="8886" y="2160"/>
                  </a:cubicBezTo>
                  <a:lnTo>
                    <a:pt x="9228" y="2613"/>
                  </a:lnTo>
                  <a:lnTo>
                    <a:pt x="8987" y="2800"/>
                  </a:lnTo>
                  <a:lnTo>
                    <a:pt x="8015" y="2483"/>
                  </a:lnTo>
                  <a:cubicBezTo>
                    <a:pt x="7996" y="2473"/>
                    <a:pt x="7972" y="2473"/>
                    <a:pt x="7952" y="2473"/>
                  </a:cubicBezTo>
                  <a:lnTo>
                    <a:pt x="5729" y="2473"/>
                  </a:lnTo>
                  <a:cubicBezTo>
                    <a:pt x="5726" y="2473"/>
                    <a:pt x="5723" y="2473"/>
                    <a:pt x="5720" y="2473"/>
                  </a:cubicBezTo>
                  <a:cubicBezTo>
                    <a:pt x="5637" y="2473"/>
                    <a:pt x="5565" y="2534"/>
                    <a:pt x="5547" y="2613"/>
                  </a:cubicBezTo>
                  <a:lnTo>
                    <a:pt x="5421" y="3113"/>
                  </a:lnTo>
                  <a:lnTo>
                    <a:pt x="5104" y="2983"/>
                  </a:lnTo>
                  <a:cubicBezTo>
                    <a:pt x="5082" y="2972"/>
                    <a:pt x="5058" y="2967"/>
                    <a:pt x="5033" y="2967"/>
                  </a:cubicBezTo>
                  <a:cubicBezTo>
                    <a:pt x="5025" y="2967"/>
                    <a:pt x="5016" y="2967"/>
                    <a:pt x="5008" y="2969"/>
                  </a:cubicBezTo>
                  <a:lnTo>
                    <a:pt x="4132" y="3070"/>
                  </a:lnTo>
                  <a:lnTo>
                    <a:pt x="3829" y="2896"/>
                  </a:lnTo>
                  <a:lnTo>
                    <a:pt x="4113" y="2406"/>
                  </a:lnTo>
                  <a:cubicBezTo>
                    <a:pt x="4166" y="2314"/>
                    <a:pt x="4132" y="2199"/>
                    <a:pt x="4045" y="2146"/>
                  </a:cubicBezTo>
                  <a:lnTo>
                    <a:pt x="364" y="24"/>
                  </a:lnTo>
                  <a:cubicBezTo>
                    <a:pt x="332" y="7"/>
                    <a:pt x="301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8"/>
            <p:cNvSpPr/>
            <p:nvPr/>
          </p:nvSpPr>
          <p:spPr>
            <a:xfrm>
              <a:off x="2955464" y="2023716"/>
              <a:ext cx="41833" cy="27827"/>
            </a:xfrm>
            <a:custGeom>
              <a:avLst/>
              <a:gdLst/>
              <a:ahLst/>
              <a:cxnLst/>
              <a:rect l="l" t="t" r="r" b="b"/>
              <a:pathLst>
                <a:path w="1595" h="1061" extrusionOk="0">
                  <a:moveTo>
                    <a:pt x="1324" y="1"/>
                  </a:moveTo>
                  <a:cubicBezTo>
                    <a:pt x="1292" y="1"/>
                    <a:pt x="1258" y="10"/>
                    <a:pt x="1223" y="30"/>
                  </a:cubicBezTo>
                  <a:lnTo>
                    <a:pt x="159" y="714"/>
                  </a:lnTo>
                  <a:cubicBezTo>
                    <a:pt x="0" y="815"/>
                    <a:pt x="73" y="1060"/>
                    <a:pt x="265" y="1060"/>
                  </a:cubicBezTo>
                  <a:cubicBezTo>
                    <a:pt x="299" y="1060"/>
                    <a:pt x="337" y="1051"/>
                    <a:pt x="366" y="1031"/>
                  </a:cubicBezTo>
                  <a:lnTo>
                    <a:pt x="1430" y="348"/>
                  </a:lnTo>
                  <a:cubicBezTo>
                    <a:pt x="1594" y="232"/>
                    <a:pt x="1487" y="1"/>
                    <a:pt x="1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7" name="Google Shape;18287;p88"/>
          <p:cNvGrpSpPr/>
          <p:nvPr/>
        </p:nvGrpSpPr>
        <p:grpSpPr>
          <a:xfrm>
            <a:off x="3104515" y="1998381"/>
            <a:ext cx="338492" cy="338597"/>
            <a:chOff x="3104515" y="1998381"/>
            <a:chExt cx="338492" cy="338597"/>
          </a:xfrm>
        </p:grpSpPr>
        <p:sp>
          <p:nvSpPr>
            <p:cNvPr id="18288" name="Google Shape;18288;p88"/>
            <p:cNvSpPr/>
            <p:nvPr/>
          </p:nvSpPr>
          <p:spPr>
            <a:xfrm>
              <a:off x="3204835" y="2024503"/>
              <a:ext cx="158912" cy="145458"/>
            </a:xfrm>
            <a:custGeom>
              <a:avLst/>
              <a:gdLst/>
              <a:ahLst/>
              <a:cxnLst/>
              <a:rect l="l" t="t" r="r" b="b"/>
              <a:pathLst>
                <a:path w="6059" h="5546" extrusionOk="0">
                  <a:moveTo>
                    <a:pt x="607" y="0"/>
                  </a:moveTo>
                  <a:cubicBezTo>
                    <a:pt x="275" y="0"/>
                    <a:pt x="0" y="270"/>
                    <a:pt x="0" y="607"/>
                  </a:cubicBezTo>
                  <a:lnTo>
                    <a:pt x="0" y="3840"/>
                  </a:lnTo>
                  <a:cubicBezTo>
                    <a:pt x="0" y="4172"/>
                    <a:pt x="275" y="4447"/>
                    <a:pt x="607" y="4447"/>
                  </a:cubicBezTo>
                  <a:lnTo>
                    <a:pt x="2223" y="4447"/>
                  </a:lnTo>
                  <a:lnTo>
                    <a:pt x="3845" y="5529"/>
                  </a:lnTo>
                  <a:cubicBezTo>
                    <a:pt x="3862" y="5541"/>
                    <a:pt x="3881" y="5546"/>
                    <a:pt x="3899" y="5546"/>
                  </a:cubicBezTo>
                  <a:cubicBezTo>
                    <a:pt x="3957" y="5546"/>
                    <a:pt x="4010" y="5494"/>
                    <a:pt x="3999" y="5428"/>
                  </a:cubicBezTo>
                  <a:lnTo>
                    <a:pt x="3835" y="4447"/>
                  </a:lnTo>
                  <a:lnTo>
                    <a:pt x="5452" y="4447"/>
                  </a:lnTo>
                  <a:cubicBezTo>
                    <a:pt x="5789" y="4447"/>
                    <a:pt x="6058" y="4172"/>
                    <a:pt x="6058" y="3840"/>
                  </a:cubicBezTo>
                  <a:lnTo>
                    <a:pt x="6058" y="607"/>
                  </a:lnTo>
                  <a:cubicBezTo>
                    <a:pt x="6058" y="270"/>
                    <a:pt x="5789" y="0"/>
                    <a:pt x="545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8"/>
            <p:cNvSpPr/>
            <p:nvPr/>
          </p:nvSpPr>
          <p:spPr>
            <a:xfrm>
              <a:off x="3110180" y="2151707"/>
              <a:ext cx="116503" cy="116634"/>
            </a:xfrm>
            <a:custGeom>
              <a:avLst/>
              <a:gdLst/>
              <a:ahLst/>
              <a:cxnLst/>
              <a:rect l="l" t="t" r="r" b="b"/>
              <a:pathLst>
                <a:path w="4442" h="4447" extrusionOk="0">
                  <a:moveTo>
                    <a:pt x="2224" y="1"/>
                  </a:moveTo>
                  <a:cubicBezTo>
                    <a:pt x="1252" y="1"/>
                    <a:pt x="535" y="775"/>
                    <a:pt x="463" y="1728"/>
                  </a:cubicBezTo>
                  <a:cubicBezTo>
                    <a:pt x="429" y="2229"/>
                    <a:pt x="261" y="3191"/>
                    <a:pt x="49" y="3749"/>
                  </a:cubicBezTo>
                  <a:cubicBezTo>
                    <a:pt x="1" y="3874"/>
                    <a:pt x="58" y="4009"/>
                    <a:pt x="179" y="4067"/>
                  </a:cubicBezTo>
                  <a:cubicBezTo>
                    <a:pt x="588" y="4254"/>
                    <a:pt x="1021" y="4379"/>
                    <a:pt x="1468" y="4447"/>
                  </a:cubicBezTo>
                  <a:lnTo>
                    <a:pt x="2974" y="4447"/>
                  </a:lnTo>
                  <a:cubicBezTo>
                    <a:pt x="3417" y="4379"/>
                    <a:pt x="3855" y="4249"/>
                    <a:pt x="4264" y="4067"/>
                  </a:cubicBezTo>
                  <a:cubicBezTo>
                    <a:pt x="4384" y="4014"/>
                    <a:pt x="4442" y="3874"/>
                    <a:pt x="4394" y="3749"/>
                  </a:cubicBezTo>
                  <a:cubicBezTo>
                    <a:pt x="4182" y="3191"/>
                    <a:pt x="4014" y="2229"/>
                    <a:pt x="3980" y="1728"/>
                  </a:cubicBezTo>
                  <a:cubicBezTo>
                    <a:pt x="3913" y="775"/>
                    <a:pt x="3191" y="1"/>
                    <a:pt x="2224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8"/>
            <p:cNvSpPr/>
            <p:nvPr/>
          </p:nvSpPr>
          <p:spPr>
            <a:xfrm>
              <a:off x="3141863" y="2151707"/>
              <a:ext cx="84820" cy="116634"/>
            </a:xfrm>
            <a:custGeom>
              <a:avLst/>
              <a:gdLst/>
              <a:ahLst/>
              <a:cxnLst/>
              <a:rect l="l" t="t" r="r" b="b"/>
              <a:pathLst>
                <a:path w="3234" h="4447" extrusionOk="0">
                  <a:moveTo>
                    <a:pt x="1006" y="1"/>
                  </a:moveTo>
                  <a:cubicBezTo>
                    <a:pt x="260" y="5"/>
                    <a:pt x="0" y="1021"/>
                    <a:pt x="640" y="1396"/>
                  </a:cubicBezTo>
                  <a:cubicBezTo>
                    <a:pt x="660" y="1411"/>
                    <a:pt x="679" y="1420"/>
                    <a:pt x="698" y="1430"/>
                  </a:cubicBezTo>
                  <a:lnTo>
                    <a:pt x="1261" y="4447"/>
                  </a:lnTo>
                  <a:lnTo>
                    <a:pt x="1762" y="4447"/>
                  </a:lnTo>
                  <a:cubicBezTo>
                    <a:pt x="2209" y="4379"/>
                    <a:pt x="2647" y="4249"/>
                    <a:pt x="3061" y="4062"/>
                  </a:cubicBezTo>
                  <a:cubicBezTo>
                    <a:pt x="3176" y="4009"/>
                    <a:pt x="3234" y="3869"/>
                    <a:pt x="3186" y="3749"/>
                  </a:cubicBezTo>
                  <a:cubicBezTo>
                    <a:pt x="2974" y="3191"/>
                    <a:pt x="2810" y="2229"/>
                    <a:pt x="2772" y="1728"/>
                  </a:cubicBezTo>
                  <a:cubicBezTo>
                    <a:pt x="2705" y="775"/>
                    <a:pt x="1983" y="1"/>
                    <a:pt x="1016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8"/>
            <p:cNvSpPr/>
            <p:nvPr/>
          </p:nvSpPr>
          <p:spPr>
            <a:xfrm>
              <a:off x="3109420" y="2239805"/>
              <a:ext cx="116634" cy="92032"/>
            </a:xfrm>
            <a:custGeom>
              <a:avLst/>
              <a:gdLst/>
              <a:ahLst/>
              <a:cxnLst/>
              <a:rect l="l" t="t" r="r" b="b"/>
              <a:pathLst>
                <a:path w="4447" h="3509" extrusionOk="0">
                  <a:moveTo>
                    <a:pt x="1483" y="0"/>
                  </a:moveTo>
                  <a:lnTo>
                    <a:pt x="1483" y="741"/>
                  </a:lnTo>
                  <a:cubicBezTo>
                    <a:pt x="1483" y="929"/>
                    <a:pt x="1377" y="1097"/>
                    <a:pt x="1209" y="1184"/>
                  </a:cubicBezTo>
                  <a:lnTo>
                    <a:pt x="410" y="1583"/>
                  </a:lnTo>
                  <a:cubicBezTo>
                    <a:pt x="160" y="1708"/>
                    <a:pt x="1" y="1963"/>
                    <a:pt x="1" y="2243"/>
                  </a:cubicBezTo>
                  <a:lnTo>
                    <a:pt x="1" y="3508"/>
                  </a:lnTo>
                  <a:lnTo>
                    <a:pt x="4447" y="3508"/>
                  </a:lnTo>
                  <a:lnTo>
                    <a:pt x="4447" y="2243"/>
                  </a:lnTo>
                  <a:cubicBezTo>
                    <a:pt x="4447" y="1963"/>
                    <a:pt x="4288" y="1708"/>
                    <a:pt x="4038" y="1583"/>
                  </a:cubicBezTo>
                  <a:lnTo>
                    <a:pt x="3239" y="1184"/>
                  </a:lnTo>
                  <a:cubicBezTo>
                    <a:pt x="3071" y="1097"/>
                    <a:pt x="2965" y="929"/>
                    <a:pt x="2965" y="741"/>
                  </a:cubicBezTo>
                  <a:lnTo>
                    <a:pt x="296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8"/>
            <p:cNvSpPr/>
            <p:nvPr/>
          </p:nvSpPr>
          <p:spPr>
            <a:xfrm>
              <a:off x="3147922" y="2239805"/>
              <a:ext cx="39656" cy="25887"/>
            </a:xfrm>
            <a:custGeom>
              <a:avLst/>
              <a:gdLst/>
              <a:ahLst/>
              <a:cxnLst/>
              <a:rect l="l" t="t" r="r" b="b"/>
              <a:pathLst>
                <a:path w="1512" h="987" extrusionOk="0">
                  <a:moveTo>
                    <a:pt x="15" y="0"/>
                  </a:moveTo>
                  <a:lnTo>
                    <a:pt x="15" y="741"/>
                  </a:lnTo>
                  <a:cubicBezTo>
                    <a:pt x="15" y="770"/>
                    <a:pt x="10" y="804"/>
                    <a:pt x="0" y="838"/>
                  </a:cubicBezTo>
                  <a:cubicBezTo>
                    <a:pt x="241" y="934"/>
                    <a:pt x="496" y="987"/>
                    <a:pt x="756" y="987"/>
                  </a:cubicBezTo>
                  <a:cubicBezTo>
                    <a:pt x="1016" y="987"/>
                    <a:pt x="1271" y="934"/>
                    <a:pt x="1511" y="838"/>
                  </a:cubicBezTo>
                  <a:cubicBezTo>
                    <a:pt x="1502" y="804"/>
                    <a:pt x="1497" y="770"/>
                    <a:pt x="1497" y="741"/>
                  </a:cubicBezTo>
                  <a:lnTo>
                    <a:pt x="1497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8"/>
            <p:cNvSpPr/>
            <p:nvPr/>
          </p:nvSpPr>
          <p:spPr>
            <a:xfrm>
              <a:off x="3109420" y="2273874"/>
              <a:ext cx="116634" cy="57963"/>
            </a:xfrm>
            <a:custGeom>
              <a:avLst/>
              <a:gdLst/>
              <a:ahLst/>
              <a:cxnLst/>
              <a:rect l="l" t="t" r="r" b="b"/>
              <a:pathLst>
                <a:path w="4447" h="2210" extrusionOk="0">
                  <a:moveTo>
                    <a:pt x="982" y="0"/>
                  </a:moveTo>
                  <a:lnTo>
                    <a:pt x="410" y="284"/>
                  </a:lnTo>
                  <a:cubicBezTo>
                    <a:pt x="160" y="409"/>
                    <a:pt x="1" y="664"/>
                    <a:pt x="1" y="944"/>
                  </a:cubicBezTo>
                  <a:lnTo>
                    <a:pt x="1" y="2209"/>
                  </a:lnTo>
                  <a:lnTo>
                    <a:pt x="4447" y="2209"/>
                  </a:lnTo>
                  <a:lnTo>
                    <a:pt x="4447" y="944"/>
                  </a:lnTo>
                  <a:cubicBezTo>
                    <a:pt x="4447" y="664"/>
                    <a:pt x="4288" y="409"/>
                    <a:pt x="4038" y="284"/>
                  </a:cubicBezTo>
                  <a:lnTo>
                    <a:pt x="3470" y="0"/>
                  </a:lnTo>
                  <a:cubicBezTo>
                    <a:pt x="3179" y="450"/>
                    <a:pt x="2703" y="675"/>
                    <a:pt x="2226" y="675"/>
                  </a:cubicBezTo>
                  <a:cubicBezTo>
                    <a:pt x="1750" y="675"/>
                    <a:pt x="1274" y="450"/>
                    <a:pt x="98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8"/>
            <p:cNvSpPr/>
            <p:nvPr/>
          </p:nvSpPr>
          <p:spPr>
            <a:xfrm>
              <a:off x="3128854" y="2189002"/>
              <a:ext cx="77765" cy="63707"/>
            </a:xfrm>
            <a:custGeom>
              <a:avLst/>
              <a:gdLst/>
              <a:ahLst/>
              <a:cxnLst/>
              <a:rect l="l" t="t" r="r" b="b"/>
              <a:pathLst>
                <a:path w="2965" h="2429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38" y="311"/>
                    <a:pt x="723" y="460"/>
                    <a:pt x="583" y="585"/>
                  </a:cubicBezTo>
                  <a:cubicBezTo>
                    <a:pt x="448" y="701"/>
                    <a:pt x="304" y="802"/>
                    <a:pt x="145" y="884"/>
                  </a:cubicBezTo>
                  <a:cubicBezTo>
                    <a:pt x="54" y="932"/>
                    <a:pt x="1" y="1033"/>
                    <a:pt x="15" y="1139"/>
                  </a:cubicBezTo>
                  <a:cubicBezTo>
                    <a:pt x="111" y="1875"/>
                    <a:pt x="737" y="2428"/>
                    <a:pt x="1483" y="2428"/>
                  </a:cubicBezTo>
                  <a:cubicBezTo>
                    <a:pt x="2258" y="2428"/>
                    <a:pt x="2897" y="1831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8"/>
            <p:cNvSpPr/>
            <p:nvPr/>
          </p:nvSpPr>
          <p:spPr>
            <a:xfrm>
              <a:off x="3128854" y="2189002"/>
              <a:ext cx="77765" cy="63077"/>
            </a:xfrm>
            <a:custGeom>
              <a:avLst/>
              <a:gdLst/>
              <a:ahLst/>
              <a:cxnLst/>
              <a:rect l="l" t="t" r="r" b="b"/>
              <a:pathLst>
                <a:path w="2965" h="2405" extrusionOk="0">
                  <a:moveTo>
                    <a:pt x="1141" y="0"/>
                  </a:moveTo>
                  <a:cubicBezTo>
                    <a:pt x="1049" y="0"/>
                    <a:pt x="960" y="55"/>
                    <a:pt x="920" y="142"/>
                  </a:cubicBezTo>
                  <a:cubicBezTo>
                    <a:pt x="862" y="263"/>
                    <a:pt x="785" y="373"/>
                    <a:pt x="694" y="470"/>
                  </a:cubicBezTo>
                  <a:cubicBezTo>
                    <a:pt x="660" y="513"/>
                    <a:pt x="622" y="547"/>
                    <a:pt x="583" y="585"/>
                  </a:cubicBezTo>
                  <a:cubicBezTo>
                    <a:pt x="453" y="701"/>
                    <a:pt x="304" y="802"/>
                    <a:pt x="145" y="879"/>
                  </a:cubicBezTo>
                  <a:cubicBezTo>
                    <a:pt x="54" y="927"/>
                    <a:pt x="1" y="1033"/>
                    <a:pt x="15" y="1139"/>
                  </a:cubicBezTo>
                  <a:cubicBezTo>
                    <a:pt x="102" y="1788"/>
                    <a:pt x="607" y="2308"/>
                    <a:pt x="1261" y="2404"/>
                  </a:cubicBezTo>
                  <a:cubicBezTo>
                    <a:pt x="963" y="2207"/>
                    <a:pt x="742" y="1932"/>
                    <a:pt x="742" y="1437"/>
                  </a:cubicBezTo>
                  <a:lnTo>
                    <a:pt x="742" y="1086"/>
                  </a:lnTo>
                  <a:cubicBezTo>
                    <a:pt x="800" y="1047"/>
                    <a:pt x="857" y="1004"/>
                    <a:pt x="915" y="951"/>
                  </a:cubicBezTo>
                  <a:cubicBezTo>
                    <a:pt x="1050" y="831"/>
                    <a:pt x="1170" y="691"/>
                    <a:pt x="1266" y="537"/>
                  </a:cubicBezTo>
                  <a:cubicBezTo>
                    <a:pt x="2493" y="797"/>
                    <a:pt x="2893" y="1394"/>
                    <a:pt x="2893" y="1394"/>
                  </a:cubicBezTo>
                  <a:cubicBezTo>
                    <a:pt x="2926" y="1288"/>
                    <a:pt x="2950" y="1177"/>
                    <a:pt x="2960" y="1062"/>
                  </a:cubicBezTo>
                  <a:cubicBezTo>
                    <a:pt x="2965" y="985"/>
                    <a:pt x="2936" y="912"/>
                    <a:pt x="2878" y="864"/>
                  </a:cubicBezTo>
                  <a:cubicBezTo>
                    <a:pt x="2387" y="455"/>
                    <a:pt x="1815" y="162"/>
                    <a:pt x="1199" y="8"/>
                  </a:cubicBezTo>
                  <a:cubicBezTo>
                    <a:pt x="1180" y="3"/>
                    <a:pt x="1160" y="0"/>
                    <a:pt x="114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8"/>
            <p:cNvSpPr/>
            <p:nvPr/>
          </p:nvSpPr>
          <p:spPr>
            <a:xfrm>
              <a:off x="3204835" y="2286988"/>
              <a:ext cx="21218" cy="44849"/>
            </a:xfrm>
            <a:custGeom>
              <a:avLst/>
              <a:gdLst/>
              <a:ahLst/>
              <a:cxnLst/>
              <a:rect l="l" t="t" r="r" b="b"/>
              <a:pathLst>
                <a:path w="809" h="1710" extrusionOk="0">
                  <a:moveTo>
                    <a:pt x="660" y="1"/>
                  </a:moveTo>
                  <a:lnTo>
                    <a:pt x="116" y="554"/>
                  </a:lnTo>
                  <a:cubicBezTo>
                    <a:pt x="39" y="626"/>
                    <a:pt x="0" y="727"/>
                    <a:pt x="0" y="833"/>
                  </a:cubicBezTo>
                  <a:lnTo>
                    <a:pt x="0" y="1709"/>
                  </a:lnTo>
                  <a:lnTo>
                    <a:pt x="809" y="1709"/>
                  </a:lnTo>
                  <a:lnTo>
                    <a:pt x="809" y="444"/>
                  </a:lnTo>
                  <a:cubicBezTo>
                    <a:pt x="809" y="285"/>
                    <a:pt x="756" y="126"/>
                    <a:pt x="66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8"/>
            <p:cNvSpPr/>
            <p:nvPr/>
          </p:nvSpPr>
          <p:spPr>
            <a:xfrm>
              <a:off x="3109420" y="2286988"/>
              <a:ext cx="21244" cy="44849"/>
            </a:xfrm>
            <a:custGeom>
              <a:avLst/>
              <a:gdLst/>
              <a:ahLst/>
              <a:cxnLst/>
              <a:rect l="l" t="t" r="r" b="b"/>
              <a:pathLst>
                <a:path w="810" h="1710" extrusionOk="0">
                  <a:moveTo>
                    <a:pt x="155" y="1"/>
                  </a:moveTo>
                  <a:cubicBezTo>
                    <a:pt x="54" y="126"/>
                    <a:pt x="1" y="285"/>
                    <a:pt x="1" y="444"/>
                  </a:cubicBezTo>
                  <a:lnTo>
                    <a:pt x="1" y="1709"/>
                  </a:lnTo>
                  <a:lnTo>
                    <a:pt x="809" y="1709"/>
                  </a:lnTo>
                  <a:lnTo>
                    <a:pt x="809" y="833"/>
                  </a:lnTo>
                  <a:cubicBezTo>
                    <a:pt x="809" y="727"/>
                    <a:pt x="771" y="626"/>
                    <a:pt x="694" y="554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8"/>
            <p:cNvSpPr/>
            <p:nvPr/>
          </p:nvSpPr>
          <p:spPr>
            <a:xfrm>
              <a:off x="3332668" y="2162932"/>
              <a:ext cx="29821" cy="65543"/>
            </a:xfrm>
            <a:custGeom>
              <a:avLst/>
              <a:gdLst/>
              <a:ahLst/>
              <a:cxnLst/>
              <a:rect l="l" t="t" r="r" b="b"/>
              <a:pathLst>
                <a:path w="1137" h="2499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lnTo>
                    <a:pt x="1" y="843"/>
                  </a:lnTo>
                  <a:cubicBezTo>
                    <a:pt x="1" y="1035"/>
                    <a:pt x="34" y="1233"/>
                    <a:pt x="97" y="1416"/>
                  </a:cubicBezTo>
                  <a:lnTo>
                    <a:pt x="458" y="2498"/>
                  </a:lnTo>
                  <a:lnTo>
                    <a:pt x="1136" y="2498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88"/>
            <p:cNvSpPr/>
            <p:nvPr/>
          </p:nvSpPr>
          <p:spPr>
            <a:xfrm>
              <a:off x="3344654" y="2157005"/>
              <a:ext cx="71470" cy="71601"/>
            </a:xfrm>
            <a:custGeom>
              <a:avLst/>
              <a:gdLst/>
              <a:ahLst/>
              <a:cxnLst/>
              <a:rect l="l" t="t" r="r" b="b"/>
              <a:pathLst>
                <a:path w="2725" h="2730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934"/>
                    <a:pt x="203" y="1136"/>
                    <a:pt x="453" y="1136"/>
                  </a:cubicBezTo>
                  <a:lnTo>
                    <a:pt x="2272" y="2729"/>
                  </a:lnTo>
                  <a:lnTo>
                    <a:pt x="2657" y="1382"/>
                  </a:lnTo>
                  <a:cubicBezTo>
                    <a:pt x="2705" y="1218"/>
                    <a:pt x="2724" y="1050"/>
                    <a:pt x="2724" y="881"/>
                  </a:cubicBezTo>
                  <a:lnTo>
                    <a:pt x="2724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88"/>
            <p:cNvSpPr/>
            <p:nvPr/>
          </p:nvSpPr>
          <p:spPr>
            <a:xfrm>
              <a:off x="3355381" y="2247122"/>
              <a:ext cx="38161" cy="33466"/>
            </a:xfrm>
            <a:custGeom>
              <a:avLst/>
              <a:gdLst/>
              <a:ahLst/>
              <a:cxnLst/>
              <a:rect l="l" t="t" r="r" b="b"/>
              <a:pathLst>
                <a:path w="1455" h="1276" extrusionOk="0">
                  <a:moveTo>
                    <a:pt x="1" y="0"/>
                  </a:moveTo>
                  <a:lnTo>
                    <a:pt x="1" y="1275"/>
                  </a:lnTo>
                  <a:lnTo>
                    <a:pt x="1454" y="1275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8"/>
            <p:cNvSpPr/>
            <p:nvPr/>
          </p:nvSpPr>
          <p:spPr>
            <a:xfrm>
              <a:off x="3355381" y="2247122"/>
              <a:ext cx="38161" cy="20720"/>
            </a:xfrm>
            <a:custGeom>
              <a:avLst/>
              <a:gdLst/>
              <a:ahLst/>
              <a:cxnLst/>
              <a:rect l="l" t="t" r="r" b="b"/>
              <a:pathLst>
                <a:path w="1455" h="790" extrusionOk="0">
                  <a:moveTo>
                    <a:pt x="1" y="0"/>
                  </a:moveTo>
                  <a:lnTo>
                    <a:pt x="1" y="645"/>
                  </a:lnTo>
                  <a:cubicBezTo>
                    <a:pt x="234" y="741"/>
                    <a:pt x="481" y="789"/>
                    <a:pt x="727" y="789"/>
                  </a:cubicBezTo>
                  <a:cubicBezTo>
                    <a:pt x="974" y="789"/>
                    <a:pt x="1221" y="741"/>
                    <a:pt x="1454" y="645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8"/>
            <p:cNvSpPr/>
            <p:nvPr/>
          </p:nvSpPr>
          <p:spPr>
            <a:xfrm>
              <a:off x="3310847" y="2267816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0"/>
                  </a:moveTo>
                  <a:lnTo>
                    <a:pt x="530" y="332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2"/>
                  </a:cubicBezTo>
                  <a:lnTo>
                    <a:pt x="3152" y="0"/>
                  </a:lnTo>
                  <a:lnTo>
                    <a:pt x="2425" y="482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8"/>
            <p:cNvSpPr/>
            <p:nvPr/>
          </p:nvSpPr>
          <p:spPr>
            <a:xfrm>
              <a:off x="3338596" y="2186799"/>
              <a:ext cx="71706" cy="65647"/>
            </a:xfrm>
            <a:custGeom>
              <a:avLst/>
              <a:gdLst/>
              <a:ahLst/>
              <a:cxnLst/>
              <a:rect l="l" t="t" r="r" b="b"/>
              <a:pathLst>
                <a:path w="2734" h="2503" extrusionOk="0">
                  <a:moveTo>
                    <a:pt x="877" y="0"/>
                  </a:moveTo>
                  <a:cubicBezTo>
                    <a:pt x="756" y="0"/>
                    <a:pt x="636" y="48"/>
                    <a:pt x="549" y="135"/>
                  </a:cubicBezTo>
                  <a:lnTo>
                    <a:pt x="136" y="549"/>
                  </a:lnTo>
                  <a:cubicBezTo>
                    <a:pt x="49" y="635"/>
                    <a:pt x="1" y="751"/>
                    <a:pt x="1" y="871"/>
                  </a:cubicBezTo>
                  <a:lnTo>
                    <a:pt x="1" y="1136"/>
                  </a:lnTo>
                  <a:cubicBezTo>
                    <a:pt x="1" y="1891"/>
                    <a:pt x="612" y="2502"/>
                    <a:pt x="1367" y="2502"/>
                  </a:cubicBezTo>
                  <a:cubicBezTo>
                    <a:pt x="2123" y="2502"/>
                    <a:pt x="2729" y="1891"/>
                    <a:pt x="2729" y="1136"/>
                  </a:cubicBezTo>
                  <a:lnTo>
                    <a:pt x="2729" y="847"/>
                  </a:lnTo>
                  <a:cubicBezTo>
                    <a:pt x="2734" y="727"/>
                    <a:pt x="2686" y="611"/>
                    <a:pt x="2599" y="525"/>
                  </a:cubicBezTo>
                  <a:cubicBezTo>
                    <a:pt x="2248" y="183"/>
                    <a:pt x="1603" y="24"/>
                    <a:pt x="877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8"/>
            <p:cNvSpPr/>
            <p:nvPr/>
          </p:nvSpPr>
          <p:spPr>
            <a:xfrm>
              <a:off x="3338596" y="2186904"/>
              <a:ext cx="71470" cy="64021"/>
            </a:xfrm>
            <a:custGeom>
              <a:avLst/>
              <a:gdLst/>
              <a:ahLst/>
              <a:cxnLst/>
              <a:rect l="l" t="t" r="r" b="b"/>
              <a:pathLst>
                <a:path w="2725" h="2441" extrusionOk="0">
                  <a:moveTo>
                    <a:pt x="860" y="1"/>
                  </a:moveTo>
                  <a:cubicBezTo>
                    <a:pt x="745" y="1"/>
                    <a:pt x="632" y="48"/>
                    <a:pt x="549" y="131"/>
                  </a:cubicBezTo>
                  <a:lnTo>
                    <a:pt x="1" y="680"/>
                  </a:lnTo>
                  <a:lnTo>
                    <a:pt x="1" y="1132"/>
                  </a:lnTo>
                  <a:cubicBezTo>
                    <a:pt x="1" y="1738"/>
                    <a:pt x="405" y="2272"/>
                    <a:pt x="987" y="2441"/>
                  </a:cubicBezTo>
                  <a:cubicBezTo>
                    <a:pt x="790" y="2200"/>
                    <a:pt x="684" y="1897"/>
                    <a:pt x="684" y="1589"/>
                  </a:cubicBezTo>
                  <a:lnTo>
                    <a:pt x="684" y="1084"/>
                  </a:lnTo>
                  <a:cubicBezTo>
                    <a:pt x="689" y="830"/>
                    <a:pt x="896" y="626"/>
                    <a:pt x="1148" y="626"/>
                  </a:cubicBezTo>
                  <a:cubicBezTo>
                    <a:pt x="1154" y="626"/>
                    <a:pt x="1160" y="626"/>
                    <a:pt x="1165" y="627"/>
                  </a:cubicBezTo>
                  <a:cubicBezTo>
                    <a:pt x="1570" y="627"/>
                    <a:pt x="2378" y="680"/>
                    <a:pt x="2724" y="935"/>
                  </a:cubicBezTo>
                  <a:cubicBezTo>
                    <a:pt x="2710" y="838"/>
                    <a:pt x="2671" y="588"/>
                    <a:pt x="2599" y="521"/>
                  </a:cubicBezTo>
                  <a:cubicBezTo>
                    <a:pt x="2248" y="179"/>
                    <a:pt x="1603" y="20"/>
                    <a:pt x="877" y="1"/>
                  </a:cubicBezTo>
                  <a:cubicBezTo>
                    <a:pt x="871" y="1"/>
                    <a:pt x="866" y="1"/>
                    <a:pt x="86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8"/>
            <p:cNvSpPr/>
            <p:nvPr/>
          </p:nvSpPr>
          <p:spPr>
            <a:xfrm>
              <a:off x="331084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135" y="0"/>
                  </a:moveTo>
                  <a:cubicBezTo>
                    <a:pt x="48" y="125"/>
                    <a:pt x="0" y="270"/>
                    <a:pt x="0" y="419"/>
                  </a:cubicBezTo>
                  <a:lnTo>
                    <a:pt x="0" y="1829"/>
                  </a:lnTo>
                  <a:lnTo>
                    <a:pt x="972" y="1829"/>
                  </a:lnTo>
                  <a:lnTo>
                    <a:pt x="972" y="1141"/>
                  </a:lnTo>
                  <a:cubicBezTo>
                    <a:pt x="972" y="948"/>
                    <a:pt x="895" y="761"/>
                    <a:pt x="756" y="626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8"/>
            <p:cNvSpPr/>
            <p:nvPr/>
          </p:nvSpPr>
          <p:spPr>
            <a:xfrm>
              <a:off x="3412557" y="2283972"/>
              <a:ext cx="25519" cy="47970"/>
            </a:xfrm>
            <a:custGeom>
              <a:avLst/>
              <a:gdLst/>
              <a:ahLst/>
              <a:cxnLst/>
              <a:rect l="l" t="t" r="r" b="b"/>
              <a:pathLst>
                <a:path w="973" h="1829" extrusionOk="0">
                  <a:moveTo>
                    <a:pt x="838" y="0"/>
                  </a:moveTo>
                  <a:lnTo>
                    <a:pt x="217" y="626"/>
                  </a:lnTo>
                  <a:cubicBezTo>
                    <a:pt x="78" y="761"/>
                    <a:pt x="1" y="948"/>
                    <a:pt x="1" y="1141"/>
                  </a:cubicBezTo>
                  <a:lnTo>
                    <a:pt x="1" y="1829"/>
                  </a:lnTo>
                  <a:lnTo>
                    <a:pt x="973" y="1829"/>
                  </a:lnTo>
                  <a:lnTo>
                    <a:pt x="973" y="419"/>
                  </a:lnTo>
                  <a:cubicBezTo>
                    <a:pt x="973" y="270"/>
                    <a:pt x="924" y="125"/>
                    <a:pt x="838" y="0"/>
                  </a:cubicBez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8"/>
            <p:cNvSpPr/>
            <p:nvPr/>
          </p:nvSpPr>
          <p:spPr>
            <a:xfrm>
              <a:off x="3162425" y="2003311"/>
              <a:ext cx="180367" cy="155267"/>
            </a:xfrm>
            <a:custGeom>
              <a:avLst/>
              <a:gdLst/>
              <a:ahLst/>
              <a:cxnLst/>
              <a:rect l="l" t="t" r="r" b="b"/>
              <a:pathLst>
                <a:path w="6877" h="5920" extrusionOk="0">
                  <a:moveTo>
                    <a:pt x="6274" y="0"/>
                  </a:moveTo>
                  <a:cubicBezTo>
                    <a:pt x="6271" y="0"/>
                    <a:pt x="6269" y="0"/>
                    <a:pt x="6266" y="0"/>
                  </a:cubicBezTo>
                  <a:lnTo>
                    <a:pt x="607" y="0"/>
                  </a:lnTo>
                  <a:cubicBezTo>
                    <a:pt x="270" y="0"/>
                    <a:pt x="1" y="270"/>
                    <a:pt x="1" y="606"/>
                  </a:cubicBezTo>
                  <a:lnTo>
                    <a:pt x="1" y="3840"/>
                  </a:lnTo>
                  <a:cubicBezTo>
                    <a:pt x="1" y="4177"/>
                    <a:pt x="275" y="4446"/>
                    <a:pt x="607" y="4446"/>
                  </a:cubicBezTo>
                  <a:lnTo>
                    <a:pt x="2835" y="4446"/>
                  </a:lnTo>
                  <a:lnTo>
                    <a:pt x="2498" y="5793"/>
                  </a:lnTo>
                  <a:cubicBezTo>
                    <a:pt x="2480" y="5862"/>
                    <a:pt x="2533" y="5920"/>
                    <a:pt x="2592" y="5920"/>
                  </a:cubicBezTo>
                  <a:cubicBezTo>
                    <a:pt x="2612" y="5920"/>
                    <a:pt x="2633" y="5914"/>
                    <a:pt x="2652" y="5899"/>
                  </a:cubicBezTo>
                  <a:lnTo>
                    <a:pt x="4654" y="4446"/>
                  </a:lnTo>
                  <a:lnTo>
                    <a:pt x="6270" y="4446"/>
                  </a:lnTo>
                  <a:cubicBezTo>
                    <a:pt x="6602" y="4446"/>
                    <a:pt x="6877" y="4177"/>
                    <a:pt x="6877" y="3840"/>
                  </a:cubicBezTo>
                  <a:lnTo>
                    <a:pt x="6877" y="606"/>
                  </a:lnTo>
                  <a:cubicBezTo>
                    <a:pt x="6877" y="272"/>
                    <a:pt x="6607" y="0"/>
                    <a:pt x="627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8"/>
            <p:cNvSpPr/>
            <p:nvPr/>
          </p:nvSpPr>
          <p:spPr>
            <a:xfrm>
              <a:off x="3104515" y="2146723"/>
              <a:ext cx="126600" cy="190149"/>
            </a:xfrm>
            <a:custGeom>
              <a:avLst/>
              <a:gdLst/>
              <a:ahLst/>
              <a:cxnLst/>
              <a:rect l="l" t="t" r="r" b="b"/>
              <a:pathLst>
                <a:path w="4827" h="7250" extrusionOk="0">
                  <a:moveTo>
                    <a:pt x="2411" y="376"/>
                  </a:moveTo>
                  <a:cubicBezTo>
                    <a:pt x="2463" y="376"/>
                    <a:pt x="2514" y="378"/>
                    <a:pt x="2565" y="383"/>
                  </a:cubicBezTo>
                  <a:cubicBezTo>
                    <a:pt x="3388" y="460"/>
                    <a:pt x="4037" y="1182"/>
                    <a:pt x="4042" y="2029"/>
                  </a:cubicBezTo>
                  <a:cubicBezTo>
                    <a:pt x="4042" y="2828"/>
                    <a:pt x="4234" y="3573"/>
                    <a:pt x="4398" y="3963"/>
                  </a:cubicBezTo>
                  <a:cubicBezTo>
                    <a:pt x="4398" y="3968"/>
                    <a:pt x="4398" y="3978"/>
                    <a:pt x="4393" y="3978"/>
                  </a:cubicBezTo>
                  <a:cubicBezTo>
                    <a:pt x="4225" y="4093"/>
                    <a:pt x="3850" y="4310"/>
                    <a:pt x="3214" y="4439"/>
                  </a:cubicBezTo>
                  <a:cubicBezTo>
                    <a:pt x="3210" y="4420"/>
                    <a:pt x="3205" y="4401"/>
                    <a:pt x="3205" y="4382"/>
                  </a:cubicBezTo>
                  <a:lnTo>
                    <a:pt x="3205" y="4002"/>
                  </a:lnTo>
                  <a:cubicBezTo>
                    <a:pt x="3455" y="3857"/>
                    <a:pt x="3667" y="3650"/>
                    <a:pt x="3806" y="3400"/>
                  </a:cubicBezTo>
                  <a:cubicBezTo>
                    <a:pt x="4071" y="2929"/>
                    <a:pt x="3979" y="2337"/>
                    <a:pt x="3580" y="1966"/>
                  </a:cubicBezTo>
                  <a:cubicBezTo>
                    <a:pt x="3301" y="1711"/>
                    <a:pt x="2801" y="1408"/>
                    <a:pt x="2007" y="1408"/>
                  </a:cubicBezTo>
                  <a:cubicBezTo>
                    <a:pt x="1959" y="1408"/>
                    <a:pt x="1910" y="1427"/>
                    <a:pt x="1877" y="1466"/>
                  </a:cubicBezTo>
                  <a:lnTo>
                    <a:pt x="1473" y="1870"/>
                  </a:lnTo>
                  <a:cubicBezTo>
                    <a:pt x="1332" y="2006"/>
                    <a:pt x="1458" y="2194"/>
                    <a:pt x="1604" y="2194"/>
                  </a:cubicBezTo>
                  <a:cubicBezTo>
                    <a:pt x="1649" y="2194"/>
                    <a:pt x="1696" y="2176"/>
                    <a:pt x="1737" y="2135"/>
                  </a:cubicBezTo>
                  <a:lnTo>
                    <a:pt x="2084" y="1788"/>
                  </a:lnTo>
                  <a:cubicBezTo>
                    <a:pt x="2589" y="1803"/>
                    <a:pt x="3007" y="1957"/>
                    <a:pt x="3325" y="2245"/>
                  </a:cubicBezTo>
                  <a:cubicBezTo>
                    <a:pt x="3595" y="2496"/>
                    <a:pt x="3657" y="2895"/>
                    <a:pt x="3479" y="3212"/>
                  </a:cubicBezTo>
                  <a:cubicBezTo>
                    <a:pt x="3257" y="3605"/>
                    <a:pt x="2847" y="3834"/>
                    <a:pt x="2414" y="3834"/>
                  </a:cubicBezTo>
                  <a:cubicBezTo>
                    <a:pt x="2311" y="3834"/>
                    <a:pt x="2206" y="3821"/>
                    <a:pt x="2103" y="3795"/>
                  </a:cubicBezTo>
                  <a:cubicBezTo>
                    <a:pt x="1564" y="3655"/>
                    <a:pt x="1189" y="3169"/>
                    <a:pt x="1189" y="2611"/>
                  </a:cubicBezTo>
                  <a:cubicBezTo>
                    <a:pt x="1189" y="2486"/>
                    <a:pt x="1094" y="2423"/>
                    <a:pt x="999" y="2423"/>
                  </a:cubicBezTo>
                  <a:cubicBezTo>
                    <a:pt x="904" y="2423"/>
                    <a:pt x="809" y="2486"/>
                    <a:pt x="809" y="2611"/>
                  </a:cubicBezTo>
                  <a:cubicBezTo>
                    <a:pt x="809" y="3188"/>
                    <a:pt x="1116" y="3718"/>
                    <a:pt x="1617" y="4006"/>
                  </a:cubicBezTo>
                  <a:lnTo>
                    <a:pt x="1617" y="4382"/>
                  </a:lnTo>
                  <a:cubicBezTo>
                    <a:pt x="1617" y="4406"/>
                    <a:pt x="1617" y="4425"/>
                    <a:pt x="1612" y="4444"/>
                  </a:cubicBezTo>
                  <a:cubicBezTo>
                    <a:pt x="972" y="4310"/>
                    <a:pt x="602" y="4098"/>
                    <a:pt x="433" y="3982"/>
                  </a:cubicBezTo>
                  <a:cubicBezTo>
                    <a:pt x="424" y="3978"/>
                    <a:pt x="424" y="3973"/>
                    <a:pt x="424" y="3968"/>
                  </a:cubicBezTo>
                  <a:lnTo>
                    <a:pt x="424" y="3963"/>
                  </a:lnTo>
                  <a:cubicBezTo>
                    <a:pt x="587" y="3573"/>
                    <a:pt x="780" y="2828"/>
                    <a:pt x="780" y="2029"/>
                  </a:cubicBezTo>
                  <a:cubicBezTo>
                    <a:pt x="784" y="1182"/>
                    <a:pt x="1434" y="460"/>
                    <a:pt x="2257" y="383"/>
                  </a:cubicBezTo>
                  <a:cubicBezTo>
                    <a:pt x="2307" y="378"/>
                    <a:pt x="2359" y="376"/>
                    <a:pt x="2411" y="376"/>
                  </a:cubicBezTo>
                  <a:close/>
                  <a:moveTo>
                    <a:pt x="2825" y="4160"/>
                  </a:moveTo>
                  <a:lnTo>
                    <a:pt x="2825" y="4382"/>
                  </a:lnTo>
                  <a:cubicBezTo>
                    <a:pt x="2825" y="4608"/>
                    <a:pt x="2950" y="4815"/>
                    <a:pt x="3152" y="4916"/>
                  </a:cubicBezTo>
                  <a:lnTo>
                    <a:pt x="3272" y="4974"/>
                  </a:lnTo>
                  <a:cubicBezTo>
                    <a:pt x="3089" y="5272"/>
                    <a:pt x="2762" y="5455"/>
                    <a:pt x="2411" y="5455"/>
                  </a:cubicBezTo>
                  <a:cubicBezTo>
                    <a:pt x="2055" y="5455"/>
                    <a:pt x="1728" y="5272"/>
                    <a:pt x="1545" y="4974"/>
                  </a:cubicBezTo>
                  <a:lnTo>
                    <a:pt x="1665" y="4911"/>
                  </a:lnTo>
                  <a:cubicBezTo>
                    <a:pt x="1862" y="4815"/>
                    <a:pt x="1992" y="4608"/>
                    <a:pt x="1992" y="4382"/>
                  </a:cubicBezTo>
                  <a:lnTo>
                    <a:pt x="1992" y="4160"/>
                  </a:lnTo>
                  <a:cubicBezTo>
                    <a:pt x="2127" y="4196"/>
                    <a:pt x="2266" y="4214"/>
                    <a:pt x="2407" y="4214"/>
                  </a:cubicBezTo>
                  <a:cubicBezTo>
                    <a:pt x="2547" y="4214"/>
                    <a:pt x="2687" y="4196"/>
                    <a:pt x="2825" y="4160"/>
                  </a:cubicBezTo>
                  <a:close/>
                  <a:moveTo>
                    <a:pt x="2411" y="1"/>
                  </a:moveTo>
                  <a:cubicBezTo>
                    <a:pt x="2348" y="1"/>
                    <a:pt x="2286" y="3"/>
                    <a:pt x="2223" y="8"/>
                  </a:cubicBezTo>
                  <a:cubicBezTo>
                    <a:pt x="1208" y="104"/>
                    <a:pt x="409" y="989"/>
                    <a:pt x="404" y="2029"/>
                  </a:cubicBezTo>
                  <a:cubicBezTo>
                    <a:pt x="400" y="2775"/>
                    <a:pt x="221" y="3463"/>
                    <a:pt x="72" y="3824"/>
                  </a:cubicBezTo>
                  <a:cubicBezTo>
                    <a:pt x="5" y="3992"/>
                    <a:pt x="63" y="4184"/>
                    <a:pt x="212" y="4290"/>
                  </a:cubicBezTo>
                  <a:cubicBezTo>
                    <a:pt x="515" y="4488"/>
                    <a:pt x="842" y="4637"/>
                    <a:pt x="1193" y="4728"/>
                  </a:cubicBezTo>
                  <a:lnTo>
                    <a:pt x="438" y="5108"/>
                  </a:lnTo>
                  <a:cubicBezTo>
                    <a:pt x="169" y="5238"/>
                    <a:pt x="0" y="5517"/>
                    <a:pt x="0" y="5820"/>
                  </a:cubicBezTo>
                  <a:lnTo>
                    <a:pt x="0" y="7062"/>
                  </a:lnTo>
                  <a:cubicBezTo>
                    <a:pt x="0" y="7187"/>
                    <a:pt x="94" y="7249"/>
                    <a:pt x="188" y="7249"/>
                  </a:cubicBezTo>
                  <a:cubicBezTo>
                    <a:pt x="282" y="7249"/>
                    <a:pt x="375" y="7187"/>
                    <a:pt x="375" y="7062"/>
                  </a:cubicBezTo>
                  <a:lnTo>
                    <a:pt x="375" y="5820"/>
                  </a:lnTo>
                  <a:cubicBezTo>
                    <a:pt x="375" y="5662"/>
                    <a:pt x="467" y="5517"/>
                    <a:pt x="606" y="5445"/>
                  </a:cubicBezTo>
                  <a:lnTo>
                    <a:pt x="1203" y="5147"/>
                  </a:lnTo>
                  <a:cubicBezTo>
                    <a:pt x="1475" y="5604"/>
                    <a:pt x="1943" y="5832"/>
                    <a:pt x="2411" y="5832"/>
                  </a:cubicBezTo>
                  <a:cubicBezTo>
                    <a:pt x="2879" y="5832"/>
                    <a:pt x="3347" y="5604"/>
                    <a:pt x="3619" y="5147"/>
                  </a:cubicBezTo>
                  <a:lnTo>
                    <a:pt x="4215" y="5445"/>
                  </a:lnTo>
                  <a:cubicBezTo>
                    <a:pt x="4355" y="5517"/>
                    <a:pt x="4446" y="5662"/>
                    <a:pt x="4446" y="5820"/>
                  </a:cubicBezTo>
                  <a:lnTo>
                    <a:pt x="4446" y="7062"/>
                  </a:lnTo>
                  <a:cubicBezTo>
                    <a:pt x="4446" y="7187"/>
                    <a:pt x="4540" y="7249"/>
                    <a:pt x="4634" y="7249"/>
                  </a:cubicBezTo>
                  <a:cubicBezTo>
                    <a:pt x="4728" y="7249"/>
                    <a:pt x="4822" y="7187"/>
                    <a:pt x="4822" y="7062"/>
                  </a:cubicBezTo>
                  <a:lnTo>
                    <a:pt x="4822" y="5820"/>
                  </a:lnTo>
                  <a:cubicBezTo>
                    <a:pt x="4826" y="5517"/>
                    <a:pt x="4653" y="5238"/>
                    <a:pt x="4384" y="5108"/>
                  </a:cubicBezTo>
                  <a:lnTo>
                    <a:pt x="3633" y="4728"/>
                  </a:lnTo>
                  <a:cubicBezTo>
                    <a:pt x="3979" y="4637"/>
                    <a:pt x="4311" y="4488"/>
                    <a:pt x="4610" y="4290"/>
                  </a:cubicBezTo>
                  <a:cubicBezTo>
                    <a:pt x="4759" y="4184"/>
                    <a:pt x="4817" y="3992"/>
                    <a:pt x="4749" y="3824"/>
                  </a:cubicBezTo>
                  <a:cubicBezTo>
                    <a:pt x="4595" y="3463"/>
                    <a:pt x="4422" y="2775"/>
                    <a:pt x="4417" y="2029"/>
                  </a:cubicBezTo>
                  <a:cubicBezTo>
                    <a:pt x="4417" y="989"/>
                    <a:pt x="3619" y="104"/>
                    <a:pt x="2598" y="8"/>
                  </a:cubicBezTo>
                  <a:cubicBezTo>
                    <a:pt x="2536" y="3"/>
                    <a:pt x="2473" y="1"/>
                    <a:pt x="24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8"/>
            <p:cNvSpPr/>
            <p:nvPr/>
          </p:nvSpPr>
          <p:spPr>
            <a:xfrm>
              <a:off x="3125707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2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4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8"/>
            <p:cNvSpPr/>
            <p:nvPr/>
          </p:nvSpPr>
          <p:spPr>
            <a:xfrm>
              <a:off x="3199904" y="2305662"/>
              <a:ext cx="9993" cy="31211"/>
            </a:xfrm>
            <a:custGeom>
              <a:avLst/>
              <a:gdLst/>
              <a:ahLst/>
              <a:cxnLst/>
              <a:rect l="l" t="t" r="r" b="b"/>
              <a:pathLst>
                <a:path w="381" h="1190" extrusionOk="0">
                  <a:moveTo>
                    <a:pt x="188" y="1"/>
                  </a:moveTo>
                  <a:cubicBezTo>
                    <a:pt x="83" y="1"/>
                    <a:pt x="1" y="88"/>
                    <a:pt x="1" y="193"/>
                  </a:cubicBezTo>
                  <a:lnTo>
                    <a:pt x="1" y="1002"/>
                  </a:lnTo>
                  <a:cubicBezTo>
                    <a:pt x="1" y="1127"/>
                    <a:pt x="95" y="1189"/>
                    <a:pt x="188" y="1189"/>
                  </a:cubicBezTo>
                  <a:cubicBezTo>
                    <a:pt x="282" y="1189"/>
                    <a:pt x="376" y="1127"/>
                    <a:pt x="376" y="1002"/>
                  </a:cubicBezTo>
                  <a:lnTo>
                    <a:pt x="376" y="193"/>
                  </a:lnTo>
                  <a:cubicBezTo>
                    <a:pt x="381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88"/>
            <p:cNvSpPr/>
            <p:nvPr/>
          </p:nvSpPr>
          <p:spPr>
            <a:xfrm>
              <a:off x="3348326" y="2182340"/>
              <a:ext cx="54632" cy="16838"/>
            </a:xfrm>
            <a:custGeom>
              <a:avLst/>
              <a:gdLst/>
              <a:ahLst/>
              <a:cxnLst/>
              <a:rect l="l" t="t" r="r" b="b"/>
              <a:pathLst>
                <a:path w="2083" h="642" extrusionOk="0">
                  <a:moveTo>
                    <a:pt x="741" y="1"/>
                  </a:moveTo>
                  <a:cubicBezTo>
                    <a:pt x="562" y="1"/>
                    <a:pt x="364" y="18"/>
                    <a:pt x="150" y="60"/>
                  </a:cubicBezTo>
                  <a:cubicBezTo>
                    <a:pt x="63" y="79"/>
                    <a:pt x="0" y="156"/>
                    <a:pt x="0" y="247"/>
                  </a:cubicBezTo>
                  <a:lnTo>
                    <a:pt x="0" y="449"/>
                  </a:lnTo>
                  <a:cubicBezTo>
                    <a:pt x="0" y="575"/>
                    <a:pt x="94" y="637"/>
                    <a:pt x="188" y="637"/>
                  </a:cubicBezTo>
                  <a:cubicBezTo>
                    <a:pt x="282" y="637"/>
                    <a:pt x="376" y="575"/>
                    <a:pt x="376" y="449"/>
                  </a:cubicBezTo>
                  <a:lnTo>
                    <a:pt x="376" y="406"/>
                  </a:lnTo>
                  <a:cubicBezTo>
                    <a:pt x="496" y="388"/>
                    <a:pt x="617" y="378"/>
                    <a:pt x="738" y="378"/>
                  </a:cubicBezTo>
                  <a:cubicBezTo>
                    <a:pt x="931" y="378"/>
                    <a:pt x="1123" y="402"/>
                    <a:pt x="1309" y="449"/>
                  </a:cubicBezTo>
                  <a:cubicBezTo>
                    <a:pt x="1444" y="483"/>
                    <a:pt x="1579" y="536"/>
                    <a:pt x="1699" y="608"/>
                  </a:cubicBezTo>
                  <a:cubicBezTo>
                    <a:pt x="1735" y="631"/>
                    <a:pt x="1771" y="641"/>
                    <a:pt x="1805" y="641"/>
                  </a:cubicBezTo>
                  <a:cubicBezTo>
                    <a:pt x="1969" y="641"/>
                    <a:pt x="2082" y="406"/>
                    <a:pt x="1911" y="291"/>
                  </a:cubicBezTo>
                  <a:cubicBezTo>
                    <a:pt x="1888" y="275"/>
                    <a:pt x="1463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88"/>
            <p:cNvSpPr/>
            <p:nvPr/>
          </p:nvSpPr>
          <p:spPr>
            <a:xfrm>
              <a:off x="3305785" y="2151969"/>
              <a:ext cx="137222" cy="185009"/>
            </a:xfrm>
            <a:custGeom>
              <a:avLst/>
              <a:gdLst/>
              <a:ahLst/>
              <a:cxnLst/>
              <a:rect l="l" t="t" r="r" b="b"/>
              <a:pathLst>
                <a:path w="5232" h="7054" extrusionOk="0">
                  <a:moveTo>
                    <a:pt x="4048" y="380"/>
                  </a:moveTo>
                  <a:lnTo>
                    <a:pt x="4048" y="1319"/>
                  </a:lnTo>
                  <a:cubicBezTo>
                    <a:pt x="4048" y="1478"/>
                    <a:pt x="4009" y="1636"/>
                    <a:pt x="3937" y="1776"/>
                  </a:cubicBezTo>
                  <a:lnTo>
                    <a:pt x="3865" y="1925"/>
                  </a:lnTo>
                  <a:cubicBezTo>
                    <a:pt x="3850" y="1954"/>
                    <a:pt x="3845" y="1983"/>
                    <a:pt x="3845" y="2012"/>
                  </a:cubicBezTo>
                  <a:lnTo>
                    <a:pt x="3845" y="2416"/>
                  </a:lnTo>
                  <a:cubicBezTo>
                    <a:pt x="3845" y="3090"/>
                    <a:pt x="3296" y="3639"/>
                    <a:pt x="2623" y="3639"/>
                  </a:cubicBezTo>
                  <a:cubicBezTo>
                    <a:pt x="2609" y="3639"/>
                    <a:pt x="2594" y="3638"/>
                    <a:pt x="2580" y="3638"/>
                  </a:cubicBezTo>
                  <a:cubicBezTo>
                    <a:pt x="1926" y="3619"/>
                    <a:pt x="1391" y="3041"/>
                    <a:pt x="1391" y="2353"/>
                  </a:cubicBezTo>
                  <a:lnTo>
                    <a:pt x="1391" y="2012"/>
                  </a:lnTo>
                  <a:cubicBezTo>
                    <a:pt x="1391" y="1983"/>
                    <a:pt x="1387" y="1949"/>
                    <a:pt x="1372" y="1925"/>
                  </a:cubicBezTo>
                  <a:lnTo>
                    <a:pt x="1300" y="1776"/>
                  </a:lnTo>
                  <a:cubicBezTo>
                    <a:pt x="1228" y="1636"/>
                    <a:pt x="1189" y="1478"/>
                    <a:pt x="1189" y="1319"/>
                  </a:cubicBezTo>
                  <a:cubicBezTo>
                    <a:pt x="1189" y="799"/>
                    <a:pt x="1613" y="380"/>
                    <a:pt x="2128" y="380"/>
                  </a:cubicBezTo>
                  <a:close/>
                  <a:moveTo>
                    <a:pt x="1998" y="3888"/>
                  </a:moveTo>
                  <a:cubicBezTo>
                    <a:pt x="2181" y="3965"/>
                    <a:pt x="2373" y="4008"/>
                    <a:pt x="2570" y="4018"/>
                  </a:cubicBezTo>
                  <a:lnTo>
                    <a:pt x="2618" y="4018"/>
                  </a:lnTo>
                  <a:cubicBezTo>
                    <a:pt x="2830" y="4018"/>
                    <a:pt x="3042" y="3975"/>
                    <a:pt x="3239" y="3893"/>
                  </a:cubicBezTo>
                  <a:lnTo>
                    <a:pt x="3239" y="4153"/>
                  </a:lnTo>
                  <a:cubicBezTo>
                    <a:pt x="3239" y="4211"/>
                    <a:pt x="3244" y="4268"/>
                    <a:pt x="3263" y="4321"/>
                  </a:cubicBezTo>
                  <a:lnTo>
                    <a:pt x="2618" y="4802"/>
                  </a:lnTo>
                  <a:lnTo>
                    <a:pt x="1974" y="4321"/>
                  </a:lnTo>
                  <a:cubicBezTo>
                    <a:pt x="1993" y="4268"/>
                    <a:pt x="1998" y="4211"/>
                    <a:pt x="1998" y="4153"/>
                  </a:cubicBezTo>
                  <a:lnTo>
                    <a:pt x="1998" y="3888"/>
                  </a:lnTo>
                  <a:close/>
                  <a:moveTo>
                    <a:pt x="2132" y="0"/>
                  </a:moveTo>
                  <a:cubicBezTo>
                    <a:pt x="1401" y="5"/>
                    <a:pt x="814" y="592"/>
                    <a:pt x="814" y="1319"/>
                  </a:cubicBezTo>
                  <a:cubicBezTo>
                    <a:pt x="814" y="1535"/>
                    <a:pt x="862" y="1752"/>
                    <a:pt x="963" y="1944"/>
                  </a:cubicBezTo>
                  <a:lnTo>
                    <a:pt x="1016" y="2055"/>
                  </a:lnTo>
                  <a:lnTo>
                    <a:pt x="1016" y="2353"/>
                  </a:lnTo>
                  <a:cubicBezTo>
                    <a:pt x="1016" y="2854"/>
                    <a:pt x="1237" y="3330"/>
                    <a:pt x="1622" y="3652"/>
                  </a:cubicBezTo>
                  <a:lnTo>
                    <a:pt x="1622" y="4153"/>
                  </a:lnTo>
                  <a:cubicBezTo>
                    <a:pt x="1618" y="4244"/>
                    <a:pt x="1565" y="4326"/>
                    <a:pt x="1483" y="4355"/>
                  </a:cubicBezTo>
                  <a:lnTo>
                    <a:pt x="521" y="4716"/>
                  </a:lnTo>
                  <a:cubicBezTo>
                    <a:pt x="208" y="4836"/>
                    <a:pt x="1" y="5130"/>
                    <a:pt x="1" y="5462"/>
                  </a:cubicBezTo>
                  <a:lnTo>
                    <a:pt x="1" y="6862"/>
                  </a:lnTo>
                  <a:cubicBezTo>
                    <a:pt x="1" y="6987"/>
                    <a:pt x="96" y="7049"/>
                    <a:pt x="191" y="7049"/>
                  </a:cubicBezTo>
                  <a:cubicBezTo>
                    <a:pt x="286" y="7049"/>
                    <a:pt x="381" y="6987"/>
                    <a:pt x="381" y="6862"/>
                  </a:cubicBezTo>
                  <a:lnTo>
                    <a:pt x="381" y="5466"/>
                  </a:lnTo>
                  <a:cubicBezTo>
                    <a:pt x="381" y="5288"/>
                    <a:pt x="487" y="5134"/>
                    <a:pt x="650" y="5072"/>
                  </a:cubicBezTo>
                  <a:lnTo>
                    <a:pt x="1613" y="4711"/>
                  </a:lnTo>
                  <a:cubicBezTo>
                    <a:pt x="1666" y="4692"/>
                    <a:pt x="1714" y="4668"/>
                    <a:pt x="1757" y="4634"/>
                  </a:cubicBezTo>
                  <a:lnTo>
                    <a:pt x="2431" y="5139"/>
                  </a:lnTo>
                  <a:lnTo>
                    <a:pt x="2431" y="6862"/>
                  </a:lnTo>
                  <a:cubicBezTo>
                    <a:pt x="2431" y="6989"/>
                    <a:pt x="2525" y="7053"/>
                    <a:pt x="2618" y="7053"/>
                  </a:cubicBezTo>
                  <a:cubicBezTo>
                    <a:pt x="2712" y="7053"/>
                    <a:pt x="2806" y="6989"/>
                    <a:pt x="2806" y="6862"/>
                  </a:cubicBezTo>
                  <a:lnTo>
                    <a:pt x="2806" y="5134"/>
                  </a:lnTo>
                  <a:lnTo>
                    <a:pt x="3480" y="4634"/>
                  </a:lnTo>
                  <a:cubicBezTo>
                    <a:pt x="3523" y="4663"/>
                    <a:pt x="3571" y="4692"/>
                    <a:pt x="3624" y="4711"/>
                  </a:cubicBezTo>
                  <a:lnTo>
                    <a:pt x="4586" y="5072"/>
                  </a:lnTo>
                  <a:cubicBezTo>
                    <a:pt x="4745" y="5134"/>
                    <a:pt x="4856" y="5288"/>
                    <a:pt x="4856" y="5462"/>
                  </a:cubicBezTo>
                  <a:lnTo>
                    <a:pt x="4856" y="6862"/>
                  </a:lnTo>
                  <a:cubicBezTo>
                    <a:pt x="4856" y="6987"/>
                    <a:pt x="4950" y="7049"/>
                    <a:pt x="5044" y="7049"/>
                  </a:cubicBezTo>
                  <a:cubicBezTo>
                    <a:pt x="5137" y="7049"/>
                    <a:pt x="5231" y="6987"/>
                    <a:pt x="5231" y="6862"/>
                  </a:cubicBezTo>
                  <a:lnTo>
                    <a:pt x="5231" y="5466"/>
                  </a:lnTo>
                  <a:cubicBezTo>
                    <a:pt x="5231" y="5130"/>
                    <a:pt x="5029" y="4836"/>
                    <a:pt x="4716" y="4716"/>
                  </a:cubicBezTo>
                  <a:lnTo>
                    <a:pt x="3754" y="4355"/>
                  </a:lnTo>
                  <a:cubicBezTo>
                    <a:pt x="3672" y="4326"/>
                    <a:pt x="3614" y="4244"/>
                    <a:pt x="3614" y="4153"/>
                  </a:cubicBezTo>
                  <a:lnTo>
                    <a:pt x="3614" y="3672"/>
                  </a:lnTo>
                  <a:cubicBezTo>
                    <a:pt x="3653" y="3638"/>
                    <a:pt x="3696" y="3599"/>
                    <a:pt x="3735" y="3566"/>
                  </a:cubicBezTo>
                  <a:cubicBezTo>
                    <a:pt x="4048" y="3263"/>
                    <a:pt x="4226" y="2849"/>
                    <a:pt x="4221" y="2411"/>
                  </a:cubicBezTo>
                  <a:lnTo>
                    <a:pt x="4221" y="2050"/>
                  </a:lnTo>
                  <a:lnTo>
                    <a:pt x="4279" y="1944"/>
                  </a:lnTo>
                  <a:cubicBezTo>
                    <a:pt x="4375" y="1747"/>
                    <a:pt x="4423" y="1535"/>
                    <a:pt x="4423" y="1319"/>
                  </a:cubicBezTo>
                  <a:lnTo>
                    <a:pt x="4423" y="193"/>
                  </a:lnTo>
                  <a:cubicBezTo>
                    <a:pt x="4423" y="87"/>
                    <a:pt x="4341" y="0"/>
                    <a:pt x="4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8"/>
            <p:cNvSpPr/>
            <p:nvPr/>
          </p:nvSpPr>
          <p:spPr>
            <a:xfrm>
              <a:off x="3332432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5" y="1327"/>
                    <a:pt x="375" y="1199"/>
                  </a:cubicBezTo>
                  <a:lnTo>
                    <a:pt x="375" y="189"/>
                  </a:lnTo>
                  <a:cubicBezTo>
                    <a:pt x="375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8"/>
            <p:cNvSpPr/>
            <p:nvPr/>
          </p:nvSpPr>
          <p:spPr>
            <a:xfrm>
              <a:off x="3406630" y="2300364"/>
              <a:ext cx="9862" cy="36482"/>
            </a:xfrm>
            <a:custGeom>
              <a:avLst/>
              <a:gdLst/>
              <a:ahLst/>
              <a:cxnLst/>
              <a:rect l="l" t="t" r="r" b="b"/>
              <a:pathLst>
                <a:path w="376" h="1391" extrusionOk="0">
                  <a:moveTo>
                    <a:pt x="188" y="1"/>
                  </a:moveTo>
                  <a:cubicBezTo>
                    <a:pt x="82" y="1"/>
                    <a:pt x="0" y="88"/>
                    <a:pt x="0" y="193"/>
                  </a:cubicBezTo>
                  <a:lnTo>
                    <a:pt x="0" y="1199"/>
                  </a:lnTo>
                  <a:cubicBezTo>
                    <a:pt x="0" y="1327"/>
                    <a:pt x="94" y="1390"/>
                    <a:pt x="188" y="1390"/>
                  </a:cubicBezTo>
                  <a:cubicBezTo>
                    <a:pt x="282" y="1390"/>
                    <a:pt x="376" y="1327"/>
                    <a:pt x="376" y="1199"/>
                  </a:cubicBezTo>
                  <a:lnTo>
                    <a:pt x="376" y="189"/>
                  </a:lnTo>
                  <a:cubicBezTo>
                    <a:pt x="376" y="88"/>
                    <a:pt x="29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8"/>
            <p:cNvSpPr/>
            <p:nvPr/>
          </p:nvSpPr>
          <p:spPr>
            <a:xfrm>
              <a:off x="3157521" y="1998381"/>
              <a:ext cx="211263" cy="176537"/>
            </a:xfrm>
            <a:custGeom>
              <a:avLst/>
              <a:gdLst/>
              <a:ahLst/>
              <a:cxnLst/>
              <a:rect l="l" t="t" r="r" b="b"/>
              <a:pathLst>
                <a:path w="8055" h="6731" extrusionOk="0">
                  <a:moveTo>
                    <a:pt x="2776" y="4827"/>
                  </a:moveTo>
                  <a:lnTo>
                    <a:pt x="2666" y="5255"/>
                  </a:lnTo>
                  <a:lnTo>
                    <a:pt x="2411" y="5250"/>
                  </a:lnTo>
                  <a:cubicBezTo>
                    <a:pt x="2180" y="5250"/>
                    <a:pt x="1992" y="5067"/>
                    <a:pt x="1992" y="4836"/>
                  </a:cubicBezTo>
                  <a:lnTo>
                    <a:pt x="1992" y="4827"/>
                  </a:lnTo>
                  <a:close/>
                  <a:moveTo>
                    <a:pt x="6453" y="376"/>
                  </a:moveTo>
                  <a:cubicBezTo>
                    <a:pt x="6684" y="376"/>
                    <a:pt x="6871" y="563"/>
                    <a:pt x="6871" y="794"/>
                  </a:cubicBezTo>
                  <a:lnTo>
                    <a:pt x="6871" y="4028"/>
                  </a:lnTo>
                  <a:cubicBezTo>
                    <a:pt x="6871" y="4259"/>
                    <a:pt x="6684" y="4446"/>
                    <a:pt x="6453" y="4446"/>
                  </a:cubicBezTo>
                  <a:lnTo>
                    <a:pt x="4836" y="4446"/>
                  </a:lnTo>
                  <a:cubicBezTo>
                    <a:pt x="4797" y="4446"/>
                    <a:pt x="4759" y="4456"/>
                    <a:pt x="4725" y="4480"/>
                  </a:cubicBezTo>
                  <a:lnTo>
                    <a:pt x="2921" y="5794"/>
                  </a:lnTo>
                  <a:lnTo>
                    <a:pt x="3200" y="4682"/>
                  </a:lnTo>
                  <a:cubicBezTo>
                    <a:pt x="3229" y="4562"/>
                    <a:pt x="3142" y="4446"/>
                    <a:pt x="3022" y="4446"/>
                  </a:cubicBezTo>
                  <a:lnTo>
                    <a:pt x="794" y="4446"/>
                  </a:lnTo>
                  <a:cubicBezTo>
                    <a:pt x="563" y="4446"/>
                    <a:pt x="375" y="4259"/>
                    <a:pt x="375" y="4028"/>
                  </a:cubicBezTo>
                  <a:lnTo>
                    <a:pt x="375" y="794"/>
                  </a:lnTo>
                  <a:cubicBezTo>
                    <a:pt x="375" y="563"/>
                    <a:pt x="563" y="376"/>
                    <a:pt x="794" y="376"/>
                  </a:cubicBezTo>
                  <a:close/>
                  <a:moveTo>
                    <a:pt x="7261" y="1184"/>
                  </a:moveTo>
                  <a:cubicBezTo>
                    <a:pt x="7492" y="1184"/>
                    <a:pt x="7680" y="1372"/>
                    <a:pt x="7680" y="1603"/>
                  </a:cubicBezTo>
                  <a:lnTo>
                    <a:pt x="7680" y="4836"/>
                  </a:lnTo>
                  <a:cubicBezTo>
                    <a:pt x="7680" y="5067"/>
                    <a:pt x="7492" y="5255"/>
                    <a:pt x="7261" y="5255"/>
                  </a:cubicBezTo>
                  <a:lnTo>
                    <a:pt x="5644" y="5255"/>
                  </a:lnTo>
                  <a:cubicBezTo>
                    <a:pt x="5642" y="5255"/>
                    <a:pt x="5639" y="5255"/>
                    <a:pt x="5637" y="5255"/>
                  </a:cubicBezTo>
                  <a:cubicBezTo>
                    <a:pt x="5525" y="5255"/>
                    <a:pt x="5438" y="5358"/>
                    <a:pt x="5457" y="5471"/>
                  </a:cubicBezTo>
                  <a:lnTo>
                    <a:pt x="5457" y="5476"/>
                  </a:lnTo>
                  <a:lnTo>
                    <a:pt x="5591" y="6256"/>
                  </a:lnTo>
                  <a:lnTo>
                    <a:pt x="4201" y="5332"/>
                  </a:lnTo>
                  <a:lnTo>
                    <a:pt x="4898" y="4827"/>
                  </a:lnTo>
                  <a:lnTo>
                    <a:pt x="6453" y="4827"/>
                  </a:lnTo>
                  <a:cubicBezTo>
                    <a:pt x="6890" y="4822"/>
                    <a:pt x="7247" y="4471"/>
                    <a:pt x="7247" y="4028"/>
                  </a:cubicBezTo>
                  <a:lnTo>
                    <a:pt x="7247" y="1184"/>
                  </a:lnTo>
                  <a:close/>
                  <a:moveTo>
                    <a:pt x="794" y="0"/>
                  </a:moveTo>
                  <a:cubicBezTo>
                    <a:pt x="356" y="0"/>
                    <a:pt x="0" y="357"/>
                    <a:pt x="0" y="794"/>
                  </a:cubicBezTo>
                  <a:lnTo>
                    <a:pt x="0" y="4028"/>
                  </a:lnTo>
                  <a:cubicBezTo>
                    <a:pt x="0" y="4466"/>
                    <a:pt x="356" y="4822"/>
                    <a:pt x="794" y="4827"/>
                  </a:cubicBezTo>
                  <a:lnTo>
                    <a:pt x="1617" y="4827"/>
                  </a:lnTo>
                  <a:lnTo>
                    <a:pt x="1617" y="4836"/>
                  </a:lnTo>
                  <a:cubicBezTo>
                    <a:pt x="1617" y="5274"/>
                    <a:pt x="1973" y="5630"/>
                    <a:pt x="2411" y="5635"/>
                  </a:cubicBezTo>
                  <a:lnTo>
                    <a:pt x="2574" y="5635"/>
                  </a:lnTo>
                  <a:lnTo>
                    <a:pt x="2497" y="5933"/>
                  </a:lnTo>
                  <a:cubicBezTo>
                    <a:pt x="2447" y="6132"/>
                    <a:pt x="2602" y="6295"/>
                    <a:pt x="2777" y="6295"/>
                  </a:cubicBezTo>
                  <a:cubicBezTo>
                    <a:pt x="2834" y="6295"/>
                    <a:pt x="2894" y="6277"/>
                    <a:pt x="2950" y="6236"/>
                  </a:cubicBezTo>
                  <a:lnTo>
                    <a:pt x="3787" y="5630"/>
                  </a:lnTo>
                  <a:lnTo>
                    <a:pt x="3970" y="5630"/>
                  </a:lnTo>
                  <a:lnTo>
                    <a:pt x="5548" y="6684"/>
                  </a:lnTo>
                  <a:cubicBezTo>
                    <a:pt x="5596" y="6715"/>
                    <a:pt x="5651" y="6731"/>
                    <a:pt x="5707" y="6731"/>
                  </a:cubicBezTo>
                  <a:cubicBezTo>
                    <a:pt x="5762" y="6731"/>
                    <a:pt x="5817" y="6715"/>
                    <a:pt x="5866" y="6684"/>
                  </a:cubicBezTo>
                  <a:cubicBezTo>
                    <a:pt x="5962" y="6621"/>
                    <a:pt x="6015" y="6506"/>
                    <a:pt x="5996" y="6390"/>
                  </a:cubicBezTo>
                  <a:lnTo>
                    <a:pt x="5870" y="5630"/>
                  </a:lnTo>
                  <a:lnTo>
                    <a:pt x="7261" y="5630"/>
                  </a:lnTo>
                  <a:cubicBezTo>
                    <a:pt x="7699" y="5630"/>
                    <a:pt x="8055" y="5274"/>
                    <a:pt x="8055" y="4836"/>
                  </a:cubicBezTo>
                  <a:lnTo>
                    <a:pt x="8055" y="1603"/>
                  </a:lnTo>
                  <a:cubicBezTo>
                    <a:pt x="8055" y="1165"/>
                    <a:pt x="7699" y="809"/>
                    <a:pt x="7261" y="809"/>
                  </a:cubicBezTo>
                  <a:lnTo>
                    <a:pt x="7247" y="809"/>
                  </a:lnTo>
                  <a:lnTo>
                    <a:pt x="7247" y="794"/>
                  </a:lnTo>
                  <a:cubicBezTo>
                    <a:pt x="7247" y="357"/>
                    <a:pt x="6890" y="0"/>
                    <a:pt x="6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8"/>
            <p:cNvSpPr/>
            <p:nvPr/>
          </p:nvSpPr>
          <p:spPr>
            <a:xfrm>
              <a:off x="3192980" y="2030064"/>
              <a:ext cx="29165" cy="9993"/>
            </a:xfrm>
            <a:custGeom>
              <a:avLst/>
              <a:gdLst/>
              <a:ahLst/>
              <a:cxnLst/>
              <a:rect l="l" t="t" r="r" b="b"/>
              <a:pathLst>
                <a:path w="1112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857" y="380"/>
                  </a:lnTo>
                  <a:cubicBezTo>
                    <a:pt x="1112" y="380"/>
                    <a:pt x="1112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8"/>
            <p:cNvSpPr/>
            <p:nvPr/>
          </p:nvSpPr>
          <p:spPr>
            <a:xfrm>
              <a:off x="3230066" y="2030064"/>
              <a:ext cx="82197" cy="9993"/>
            </a:xfrm>
            <a:custGeom>
              <a:avLst/>
              <a:gdLst/>
              <a:ahLst/>
              <a:cxnLst/>
              <a:rect l="l" t="t" r="r" b="b"/>
              <a:pathLst>
                <a:path w="3134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2878" y="380"/>
                  </a:lnTo>
                  <a:cubicBezTo>
                    <a:pt x="3133" y="380"/>
                    <a:pt x="3133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8"/>
            <p:cNvSpPr/>
            <p:nvPr/>
          </p:nvSpPr>
          <p:spPr>
            <a:xfrm>
              <a:off x="3192980" y="2056553"/>
              <a:ext cx="119283" cy="9993"/>
            </a:xfrm>
            <a:custGeom>
              <a:avLst/>
              <a:gdLst/>
              <a:ahLst/>
              <a:cxnLst/>
              <a:rect l="l" t="t" r="r" b="b"/>
              <a:pathLst>
                <a:path w="4548" h="381" extrusionOk="0">
                  <a:moveTo>
                    <a:pt x="250" y="1"/>
                  </a:moveTo>
                  <a:cubicBezTo>
                    <a:pt x="0" y="1"/>
                    <a:pt x="0" y="381"/>
                    <a:pt x="250" y="381"/>
                  </a:cubicBezTo>
                  <a:lnTo>
                    <a:pt x="4292" y="381"/>
                  </a:lnTo>
                  <a:cubicBezTo>
                    <a:pt x="4547" y="381"/>
                    <a:pt x="4547" y="1"/>
                    <a:pt x="4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8"/>
            <p:cNvSpPr/>
            <p:nvPr/>
          </p:nvSpPr>
          <p:spPr>
            <a:xfrm>
              <a:off x="3192980" y="2083069"/>
              <a:ext cx="82040" cy="9993"/>
            </a:xfrm>
            <a:custGeom>
              <a:avLst/>
              <a:gdLst/>
              <a:ahLst/>
              <a:cxnLst/>
              <a:rect l="l" t="t" r="r" b="b"/>
              <a:pathLst>
                <a:path w="3128" h="381" extrusionOk="0">
                  <a:moveTo>
                    <a:pt x="250" y="0"/>
                  </a:moveTo>
                  <a:cubicBezTo>
                    <a:pt x="0" y="0"/>
                    <a:pt x="0" y="380"/>
                    <a:pt x="250" y="380"/>
                  </a:cubicBezTo>
                  <a:lnTo>
                    <a:pt x="2878" y="380"/>
                  </a:lnTo>
                  <a:cubicBezTo>
                    <a:pt x="3128" y="380"/>
                    <a:pt x="3128" y="0"/>
                    <a:pt x="2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8"/>
            <p:cNvSpPr/>
            <p:nvPr/>
          </p:nvSpPr>
          <p:spPr>
            <a:xfrm>
              <a:off x="3283072" y="2083069"/>
              <a:ext cx="29060" cy="9993"/>
            </a:xfrm>
            <a:custGeom>
              <a:avLst/>
              <a:gdLst/>
              <a:ahLst/>
              <a:cxnLst/>
              <a:rect l="l" t="t" r="r" b="b"/>
              <a:pathLst>
                <a:path w="1108" h="381" extrusionOk="0">
                  <a:moveTo>
                    <a:pt x="251" y="0"/>
                  </a:moveTo>
                  <a:cubicBezTo>
                    <a:pt x="1" y="0"/>
                    <a:pt x="1" y="380"/>
                    <a:pt x="251" y="380"/>
                  </a:cubicBezTo>
                  <a:lnTo>
                    <a:pt x="857" y="380"/>
                  </a:lnTo>
                  <a:cubicBezTo>
                    <a:pt x="1107" y="380"/>
                    <a:pt x="1107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1" name="Google Shape;18321;p88"/>
          <p:cNvGrpSpPr/>
          <p:nvPr/>
        </p:nvGrpSpPr>
        <p:grpSpPr>
          <a:xfrm>
            <a:off x="4006321" y="1975405"/>
            <a:ext cx="320605" cy="384469"/>
            <a:chOff x="4006321" y="1975405"/>
            <a:chExt cx="320605" cy="384469"/>
          </a:xfrm>
        </p:grpSpPr>
        <p:sp>
          <p:nvSpPr>
            <p:cNvPr id="18322" name="Google Shape;18322;p88"/>
            <p:cNvSpPr/>
            <p:nvPr/>
          </p:nvSpPr>
          <p:spPr>
            <a:xfrm>
              <a:off x="4058960" y="2050888"/>
              <a:ext cx="32706" cy="35984"/>
            </a:xfrm>
            <a:custGeom>
              <a:avLst/>
              <a:gdLst/>
              <a:ahLst/>
              <a:cxnLst/>
              <a:rect l="l" t="t" r="r" b="b"/>
              <a:pathLst>
                <a:path w="1247" h="1372" extrusionOk="0">
                  <a:moveTo>
                    <a:pt x="597" y="0"/>
                  </a:moveTo>
                  <a:lnTo>
                    <a:pt x="0" y="443"/>
                  </a:lnTo>
                  <a:lnTo>
                    <a:pt x="645" y="1371"/>
                  </a:lnTo>
                  <a:cubicBezTo>
                    <a:pt x="838" y="1213"/>
                    <a:pt x="1035" y="1068"/>
                    <a:pt x="1247" y="93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8"/>
            <p:cNvSpPr/>
            <p:nvPr/>
          </p:nvSpPr>
          <p:spPr>
            <a:xfrm>
              <a:off x="4248008" y="2050888"/>
              <a:ext cx="32837" cy="35984"/>
            </a:xfrm>
            <a:custGeom>
              <a:avLst/>
              <a:gdLst/>
              <a:ahLst/>
              <a:cxnLst/>
              <a:rect l="l" t="t" r="r" b="b"/>
              <a:pathLst>
                <a:path w="1252" h="1372" extrusionOk="0">
                  <a:moveTo>
                    <a:pt x="650" y="0"/>
                  </a:moveTo>
                  <a:lnTo>
                    <a:pt x="0" y="934"/>
                  </a:lnTo>
                  <a:cubicBezTo>
                    <a:pt x="207" y="1068"/>
                    <a:pt x="409" y="1213"/>
                    <a:pt x="602" y="1371"/>
                  </a:cubicBezTo>
                  <a:lnTo>
                    <a:pt x="1251" y="443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8"/>
            <p:cNvSpPr/>
            <p:nvPr/>
          </p:nvSpPr>
          <p:spPr>
            <a:xfrm>
              <a:off x="4153222" y="2022353"/>
              <a:ext cx="33335" cy="34096"/>
            </a:xfrm>
            <a:custGeom>
              <a:avLst/>
              <a:gdLst/>
              <a:ahLst/>
              <a:cxnLst/>
              <a:rect l="l" t="t" r="r" b="b"/>
              <a:pathLst>
                <a:path w="1271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0" y="1269"/>
                    <a:pt x="422" y="1253"/>
                    <a:pt x="634" y="1253"/>
                  </a:cubicBezTo>
                  <a:cubicBezTo>
                    <a:pt x="846" y="1253"/>
                    <a:pt x="1059" y="1269"/>
                    <a:pt x="1271" y="1300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5" name="Google Shape;18325;p88"/>
            <p:cNvSpPr/>
            <p:nvPr/>
          </p:nvSpPr>
          <p:spPr>
            <a:xfrm>
              <a:off x="4153222" y="2022353"/>
              <a:ext cx="22503" cy="34096"/>
            </a:xfrm>
            <a:custGeom>
              <a:avLst/>
              <a:gdLst/>
              <a:ahLst/>
              <a:cxnLst/>
              <a:rect l="l" t="t" r="r" b="b"/>
              <a:pathLst>
                <a:path w="858" h="1300" extrusionOk="0">
                  <a:moveTo>
                    <a:pt x="1" y="1"/>
                  </a:moveTo>
                  <a:lnTo>
                    <a:pt x="1" y="1300"/>
                  </a:lnTo>
                  <a:cubicBezTo>
                    <a:pt x="212" y="1266"/>
                    <a:pt x="424" y="1252"/>
                    <a:pt x="636" y="1252"/>
                  </a:cubicBezTo>
                  <a:cubicBezTo>
                    <a:pt x="708" y="1252"/>
                    <a:pt x="785" y="1252"/>
                    <a:pt x="857" y="1261"/>
                  </a:cubicBezTo>
                  <a:lnTo>
                    <a:pt x="857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88"/>
            <p:cNvSpPr/>
            <p:nvPr/>
          </p:nvSpPr>
          <p:spPr>
            <a:xfrm>
              <a:off x="4006321" y="2050888"/>
              <a:ext cx="315150" cy="303242"/>
            </a:xfrm>
            <a:custGeom>
              <a:avLst/>
              <a:gdLst/>
              <a:ahLst/>
              <a:cxnLst/>
              <a:rect l="l" t="t" r="r" b="b"/>
              <a:pathLst>
                <a:path w="12016" h="11562" extrusionOk="0">
                  <a:moveTo>
                    <a:pt x="6237" y="0"/>
                  </a:moveTo>
                  <a:cubicBezTo>
                    <a:pt x="3898" y="0"/>
                    <a:pt x="1791" y="1410"/>
                    <a:pt x="896" y="3570"/>
                  </a:cubicBezTo>
                  <a:cubicBezTo>
                    <a:pt x="1" y="5731"/>
                    <a:pt x="496" y="8214"/>
                    <a:pt x="2152" y="9869"/>
                  </a:cubicBezTo>
                  <a:cubicBezTo>
                    <a:pt x="3255" y="10975"/>
                    <a:pt x="4732" y="11561"/>
                    <a:pt x="6235" y="11561"/>
                  </a:cubicBezTo>
                  <a:cubicBezTo>
                    <a:pt x="6981" y="11561"/>
                    <a:pt x="7734" y="11417"/>
                    <a:pt x="8450" y="11120"/>
                  </a:cubicBezTo>
                  <a:cubicBezTo>
                    <a:pt x="10606" y="10230"/>
                    <a:pt x="12016" y="8117"/>
                    <a:pt x="12016" y="5784"/>
                  </a:cubicBezTo>
                  <a:cubicBezTo>
                    <a:pt x="12016" y="2589"/>
                    <a:pt x="9427" y="0"/>
                    <a:pt x="6237" y="0"/>
                  </a:cubicBezTo>
                  <a:close/>
                </a:path>
              </a:pathLst>
            </a:custGeom>
            <a:solidFill>
              <a:srgbClr val="D2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8"/>
            <p:cNvSpPr/>
            <p:nvPr/>
          </p:nvSpPr>
          <p:spPr>
            <a:xfrm>
              <a:off x="4018307" y="2050888"/>
              <a:ext cx="165102" cy="303269"/>
            </a:xfrm>
            <a:custGeom>
              <a:avLst/>
              <a:gdLst/>
              <a:ahLst/>
              <a:cxnLst/>
              <a:rect l="l" t="t" r="r" b="b"/>
              <a:pathLst>
                <a:path w="6295" h="11563" extrusionOk="0">
                  <a:moveTo>
                    <a:pt x="5780" y="0"/>
                  </a:moveTo>
                  <a:cubicBezTo>
                    <a:pt x="2585" y="0"/>
                    <a:pt x="1" y="2589"/>
                    <a:pt x="1" y="5779"/>
                  </a:cubicBezTo>
                  <a:cubicBezTo>
                    <a:pt x="1" y="8974"/>
                    <a:pt x="2585" y="11563"/>
                    <a:pt x="5780" y="11563"/>
                  </a:cubicBezTo>
                  <a:cubicBezTo>
                    <a:pt x="5886" y="11558"/>
                    <a:pt x="5992" y="11558"/>
                    <a:pt x="6093" y="11553"/>
                  </a:cubicBezTo>
                  <a:cubicBezTo>
                    <a:pt x="3114" y="11284"/>
                    <a:pt x="829" y="8791"/>
                    <a:pt x="829" y="5798"/>
                  </a:cubicBezTo>
                  <a:cubicBezTo>
                    <a:pt x="824" y="2724"/>
                    <a:pt x="3225" y="188"/>
                    <a:pt x="6295" y="24"/>
                  </a:cubicBezTo>
                  <a:cubicBezTo>
                    <a:pt x="6121" y="10"/>
                    <a:pt x="5953" y="0"/>
                    <a:pt x="5780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8"/>
            <p:cNvSpPr/>
            <p:nvPr/>
          </p:nvSpPr>
          <p:spPr>
            <a:xfrm>
              <a:off x="4032837" y="2075516"/>
              <a:ext cx="264163" cy="254040"/>
            </a:xfrm>
            <a:custGeom>
              <a:avLst/>
              <a:gdLst/>
              <a:ahLst/>
              <a:cxnLst/>
              <a:rect l="l" t="t" r="r" b="b"/>
              <a:pathLst>
                <a:path w="10072" h="9686" extrusionOk="0">
                  <a:moveTo>
                    <a:pt x="5225" y="0"/>
                  </a:moveTo>
                  <a:cubicBezTo>
                    <a:pt x="3965" y="0"/>
                    <a:pt x="2726" y="492"/>
                    <a:pt x="1800" y="1419"/>
                  </a:cubicBezTo>
                  <a:cubicBezTo>
                    <a:pt x="414" y="2805"/>
                    <a:pt x="0" y="4888"/>
                    <a:pt x="751" y="6697"/>
                  </a:cubicBezTo>
                  <a:cubicBezTo>
                    <a:pt x="1502" y="8507"/>
                    <a:pt x="3267" y="9685"/>
                    <a:pt x="5226" y="9685"/>
                  </a:cubicBezTo>
                  <a:cubicBezTo>
                    <a:pt x="7901" y="9685"/>
                    <a:pt x="10066" y="7515"/>
                    <a:pt x="10071" y="4845"/>
                  </a:cubicBezTo>
                  <a:cubicBezTo>
                    <a:pt x="10071" y="2882"/>
                    <a:pt x="8888" y="1116"/>
                    <a:pt x="7078" y="370"/>
                  </a:cubicBezTo>
                  <a:cubicBezTo>
                    <a:pt x="6479" y="121"/>
                    <a:pt x="5849" y="0"/>
                    <a:pt x="5225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8"/>
            <p:cNvSpPr/>
            <p:nvPr/>
          </p:nvSpPr>
          <p:spPr>
            <a:xfrm>
              <a:off x="4042804" y="2075490"/>
              <a:ext cx="134678" cy="254066"/>
            </a:xfrm>
            <a:custGeom>
              <a:avLst/>
              <a:gdLst/>
              <a:ahLst/>
              <a:cxnLst/>
              <a:rect l="l" t="t" r="r" b="b"/>
              <a:pathLst>
                <a:path w="5135" h="9687" extrusionOk="0">
                  <a:moveTo>
                    <a:pt x="4846" y="0"/>
                  </a:moveTo>
                  <a:cubicBezTo>
                    <a:pt x="2171" y="0"/>
                    <a:pt x="0" y="2170"/>
                    <a:pt x="0" y="4846"/>
                  </a:cubicBezTo>
                  <a:cubicBezTo>
                    <a:pt x="0" y="7521"/>
                    <a:pt x="2171" y="9686"/>
                    <a:pt x="4846" y="9686"/>
                  </a:cubicBezTo>
                  <a:cubicBezTo>
                    <a:pt x="4942" y="9686"/>
                    <a:pt x="5038" y="9686"/>
                    <a:pt x="5135" y="9682"/>
                  </a:cubicBezTo>
                  <a:cubicBezTo>
                    <a:pt x="2575" y="9523"/>
                    <a:pt x="578" y="7406"/>
                    <a:pt x="578" y="4846"/>
                  </a:cubicBezTo>
                  <a:cubicBezTo>
                    <a:pt x="578" y="2281"/>
                    <a:pt x="2575" y="164"/>
                    <a:pt x="5135" y="10"/>
                  </a:cubicBezTo>
                  <a:cubicBezTo>
                    <a:pt x="5038" y="5"/>
                    <a:pt x="4942" y="0"/>
                    <a:pt x="4846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8"/>
            <p:cNvSpPr/>
            <p:nvPr/>
          </p:nvSpPr>
          <p:spPr>
            <a:xfrm>
              <a:off x="4050252" y="2092485"/>
              <a:ext cx="228809" cy="220154"/>
            </a:xfrm>
            <a:custGeom>
              <a:avLst/>
              <a:gdLst/>
              <a:ahLst/>
              <a:cxnLst/>
              <a:rect l="l" t="t" r="r" b="b"/>
              <a:pathLst>
                <a:path w="8724" h="8394" extrusionOk="0">
                  <a:moveTo>
                    <a:pt x="4531" y="0"/>
                  </a:moveTo>
                  <a:cubicBezTo>
                    <a:pt x="3439" y="0"/>
                    <a:pt x="2364" y="427"/>
                    <a:pt x="1559" y="1229"/>
                  </a:cubicBezTo>
                  <a:cubicBezTo>
                    <a:pt x="361" y="2427"/>
                    <a:pt x="0" y="4236"/>
                    <a:pt x="650" y="5805"/>
                  </a:cubicBezTo>
                  <a:cubicBezTo>
                    <a:pt x="1299" y="7369"/>
                    <a:pt x="2830" y="8394"/>
                    <a:pt x="4528" y="8394"/>
                  </a:cubicBezTo>
                  <a:cubicBezTo>
                    <a:pt x="6847" y="8389"/>
                    <a:pt x="8724" y="6512"/>
                    <a:pt x="8724" y="4198"/>
                  </a:cubicBezTo>
                  <a:cubicBezTo>
                    <a:pt x="8724" y="2499"/>
                    <a:pt x="7704" y="969"/>
                    <a:pt x="6135" y="320"/>
                  </a:cubicBezTo>
                  <a:cubicBezTo>
                    <a:pt x="5616" y="105"/>
                    <a:pt x="5072" y="0"/>
                    <a:pt x="453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8"/>
            <p:cNvSpPr/>
            <p:nvPr/>
          </p:nvSpPr>
          <p:spPr>
            <a:xfrm>
              <a:off x="4058960" y="2092380"/>
              <a:ext cx="124082" cy="220259"/>
            </a:xfrm>
            <a:custGeom>
              <a:avLst/>
              <a:gdLst/>
              <a:ahLst/>
              <a:cxnLst/>
              <a:rect l="l" t="t" r="r" b="b"/>
              <a:pathLst>
                <a:path w="4731" h="8398" extrusionOk="0">
                  <a:moveTo>
                    <a:pt x="4194" y="1"/>
                  </a:moveTo>
                  <a:cubicBezTo>
                    <a:pt x="1911" y="1"/>
                    <a:pt x="0" y="1853"/>
                    <a:pt x="0" y="4202"/>
                  </a:cubicBezTo>
                  <a:cubicBezTo>
                    <a:pt x="0" y="6546"/>
                    <a:pt x="1911" y="8398"/>
                    <a:pt x="4194" y="8398"/>
                  </a:cubicBezTo>
                  <a:cubicBezTo>
                    <a:pt x="4371" y="8398"/>
                    <a:pt x="4550" y="8387"/>
                    <a:pt x="4730" y="8364"/>
                  </a:cubicBezTo>
                  <a:cubicBezTo>
                    <a:pt x="2632" y="8094"/>
                    <a:pt x="1064" y="6314"/>
                    <a:pt x="1059" y="4202"/>
                  </a:cubicBezTo>
                  <a:cubicBezTo>
                    <a:pt x="1064" y="2089"/>
                    <a:pt x="2632" y="304"/>
                    <a:pt x="4730" y="35"/>
                  </a:cubicBezTo>
                  <a:cubicBezTo>
                    <a:pt x="4550" y="12"/>
                    <a:pt x="4371" y="1"/>
                    <a:pt x="4194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8"/>
            <p:cNvSpPr/>
            <p:nvPr/>
          </p:nvSpPr>
          <p:spPr>
            <a:xfrm>
              <a:off x="4251549" y="2022326"/>
              <a:ext cx="58566" cy="49570"/>
            </a:xfrm>
            <a:custGeom>
              <a:avLst/>
              <a:gdLst/>
              <a:ahLst/>
              <a:cxnLst/>
              <a:rect l="l" t="t" r="r" b="b"/>
              <a:pathLst>
                <a:path w="2233" h="1890" extrusionOk="0">
                  <a:moveTo>
                    <a:pt x="607" y="1"/>
                  </a:moveTo>
                  <a:cubicBezTo>
                    <a:pt x="513" y="1"/>
                    <a:pt x="419" y="45"/>
                    <a:pt x="361" y="127"/>
                  </a:cubicBezTo>
                  <a:lnTo>
                    <a:pt x="96" y="488"/>
                  </a:lnTo>
                  <a:cubicBezTo>
                    <a:pt x="0" y="622"/>
                    <a:pt x="34" y="815"/>
                    <a:pt x="168" y="911"/>
                  </a:cubicBezTo>
                  <a:lnTo>
                    <a:pt x="1448" y="1835"/>
                  </a:lnTo>
                  <a:cubicBezTo>
                    <a:pt x="1501" y="1872"/>
                    <a:pt x="1561" y="1890"/>
                    <a:pt x="1622" y="1890"/>
                  </a:cubicBezTo>
                  <a:cubicBezTo>
                    <a:pt x="1718" y="1890"/>
                    <a:pt x="1813" y="1845"/>
                    <a:pt x="1872" y="1763"/>
                  </a:cubicBezTo>
                  <a:lnTo>
                    <a:pt x="2136" y="1402"/>
                  </a:lnTo>
                  <a:cubicBezTo>
                    <a:pt x="2233" y="1267"/>
                    <a:pt x="2199" y="1075"/>
                    <a:pt x="2064" y="978"/>
                  </a:cubicBezTo>
                  <a:lnTo>
                    <a:pt x="784" y="59"/>
                  </a:lnTo>
                  <a:cubicBezTo>
                    <a:pt x="731" y="20"/>
                    <a:pt x="669" y="1"/>
                    <a:pt x="607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8"/>
            <p:cNvSpPr/>
            <p:nvPr/>
          </p:nvSpPr>
          <p:spPr>
            <a:xfrm>
              <a:off x="4029690" y="2022274"/>
              <a:ext cx="58566" cy="49675"/>
            </a:xfrm>
            <a:custGeom>
              <a:avLst/>
              <a:gdLst/>
              <a:ahLst/>
              <a:cxnLst/>
              <a:rect l="l" t="t" r="r" b="b"/>
              <a:pathLst>
                <a:path w="2233" h="1894" extrusionOk="0">
                  <a:moveTo>
                    <a:pt x="1624" y="0"/>
                  </a:moveTo>
                  <a:cubicBezTo>
                    <a:pt x="1563" y="0"/>
                    <a:pt x="1501" y="19"/>
                    <a:pt x="1448" y="57"/>
                  </a:cubicBezTo>
                  <a:lnTo>
                    <a:pt x="168" y="985"/>
                  </a:lnTo>
                  <a:cubicBezTo>
                    <a:pt x="29" y="1081"/>
                    <a:pt x="0" y="1269"/>
                    <a:pt x="96" y="1409"/>
                  </a:cubicBezTo>
                  <a:lnTo>
                    <a:pt x="361" y="1770"/>
                  </a:lnTo>
                  <a:cubicBezTo>
                    <a:pt x="419" y="1851"/>
                    <a:pt x="512" y="1894"/>
                    <a:pt x="606" y="1894"/>
                  </a:cubicBezTo>
                  <a:cubicBezTo>
                    <a:pt x="668" y="1894"/>
                    <a:pt x="731" y="1875"/>
                    <a:pt x="784" y="1837"/>
                  </a:cubicBezTo>
                  <a:lnTo>
                    <a:pt x="2064" y="913"/>
                  </a:lnTo>
                  <a:cubicBezTo>
                    <a:pt x="2199" y="817"/>
                    <a:pt x="2233" y="624"/>
                    <a:pt x="2132" y="490"/>
                  </a:cubicBezTo>
                  <a:lnTo>
                    <a:pt x="1872" y="129"/>
                  </a:lnTo>
                  <a:cubicBezTo>
                    <a:pt x="1811" y="44"/>
                    <a:pt x="1717" y="0"/>
                    <a:pt x="1624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8"/>
            <p:cNvSpPr/>
            <p:nvPr/>
          </p:nvSpPr>
          <p:spPr>
            <a:xfrm>
              <a:off x="4133420" y="1981097"/>
              <a:ext cx="72965" cy="44062"/>
            </a:xfrm>
            <a:custGeom>
              <a:avLst/>
              <a:gdLst/>
              <a:ahLst/>
              <a:cxnLst/>
              <a:rect l="l" t="t" r="r" b="b"/>
              <a:pathLst>
                <a:path w="2782" h="1680" extrusionOk="0">
                  <a:moveTo>
                    <a:pt x="352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2" y="1680"/>
                  </a:cubicBezTo>
                  <a:lnTo>
                    <a:pt x="2430" y="1680"/>
                  </a:lnTo>
                  <a:cubicBezTo>
                    <a:pt x="2623" y="1680"/>
                    <a:pt x="2781" y="1521"/>
                    <a:pt x="2781" y="1328"/>
                  </a:cubicBezTo>
                  <a:lnTo>
                    <a:pt x="2781" y="356"/>
                  </a:lnTo>
                  <a:cubicBezTo>
                    <a:pt x="2781" y="159"/>
                    <a:pt x="2623" y="0"/>
                    <a:pt x="2430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8"/>
            <p:cNvSpPr/>
            <p:nvPr/>
          </p:nvSpPr>
          <p:spPr>
            <a:xfrm>
              <a:off x="4251549" y="2022300"/>
              <a:ext cx="52140" cy="49596"/>
            </a:xfrm>
            <a:custGeom>
              <a:avLst/>
              <a:gdLst/>
              <a:ahLst/>
              <a:cxnLst/>
              <a:rect l="l" t="t" r="r" b="b"/>
              <a:pathLst>
                <a:path w="1988" h="1891" extrusionOk="0">
                  <a:moveTo>
                    <a:pt x="611" y="1"/>
                  </a:moveTo>
                  <a:cubicBezTo>
                    <a:pt x="515" y="1"/>
                    <a:pt x="420" y="45"/>
                    <a:pt x="361" y="128"/>
                  </a:cubicBezTo>
                  <a:lnTo>
                    <a:pt x="96" y="489"/>
                  </a:lnTo>
                  <a:cubicBezTo>
                    <a:pt x="0" y="623"/>
                    <a:pt x="34" y="816"/>
                    <a:pt x="168" y="912"/>
                  </a:cubicBezTo>
                  <a:lnTo>
                    <a:pt x="1448" y="1836"/>
                  </a:lnTo>
                  <a:cubicBezTo>
                    <a:pt x="1501" y="1873"/>
                    <a:pt x="1561" y="1891"/>
                    <a:pt x="1621" y="1891"/>
                  </a:cubicBezTo>
                  <a:cubicBezTo>
                    <a:pt x="1715" y="1891"/>
                    <a:pt x="1810" y="1846"/>
                    <a:pt x="1872" y="1764"/>
                  </a:cubicBezTo>
                  <a:lnTo>
                    <a:pt x="1987" y="1605"/>
                  </a:lnTo>
                  <a:lnTo>
                    <a:pt x="1025" y="917"/>
                  </a:lnTo>
                  <a:cubicBezTo>
                    <a:pt x="890" y="816"/>
                    <a:pt x="861" y="628"/>
                    <a:pt x="958" y="489"/>
                  </a:cubicBezTo>
                  <a:lnTo>
                    <a:pt x="1102" y="287"/>
                  </a:lnTo>
                  <a:lnTo>
                    <a:pt x="784" y="56"/>
                  </a:lnTo>
                  <a:cubicBezTo>
                    <a:pt x="732" y="18"/>
                    <a:pt x="671" y="1"/>
                    <a:pt x="611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8"/>
            <p:cNvSpPr/>
            <p:nvPr/>
          </p:nvSpPr>
          <p:spPr>
            <a:xfrm>
              <a:off x="4029795" y="2022300"/>
              <a:ext cx="52035" cy="49570"/>
            </a:xfrm>
            <a:custGeom>
              <a:avLst/>
              <a:gdLst/>
              <a:ahLst/>
              <a:cxnLst/>
              <a:rect l="l" t="t" r="r" b="b"/>
              <a:pathLst>
                <a:path w="1984" h="1890" extrusionOk="0">
                  <a:moveTo>
                    <a:pt x="1618" y="1"/>
                  </a:moveTo>
                  <a:cubicBezTo>
                    <a:pt x="1557" y="1"/>
                    <a:pt x="1496" y="18"/>
                    <a:pt x="1444" y="56"/>
                  </a:cubicBezTo>
                  <a:lnTo>
                    <a:pt x="164" y="979"/>
                  </a:lnTo>
                  <a:cubicBezTo>
                    <a:pt x="30" y="1076"/>
                    <a:pt x="1" y="1268"/>
                    <a:pt x="97" y="1403"/>
                  </a:cubicBezTo>
                  <a:lnTo>
                    <a:pt x="357" y="1764"/>
                  </a:lnTo>
                  <a:cubicBezTo>
                    <a:pt x="418" y="1845"/>
                    <a:pt x="511" y="1890"/>
                    <a:pt x="605" y="1890"/>
                  </a:cubicBezTo>
                  <a:cubicBezTo>
                    <a:pt x="666" y="1890"/>
                    <a:pt x="727" y="1871"/>
                    <a:pt x="780" y="1831"/>
                  </a:cubicBezTo>
                  <a:lnTo>
                    <a:pt x="1103" y="1605"/>
                  </a:lnTo>
                  <a:lnTo>
                    <a:pt x="954" y="1403"/>
                  </a:lnTo>
                  <a:cubicBezTo>
                    <a:pt x="857" y="1268"/>
                    <a:pt x="886" y="1076"/>
                    <a:pt x="1021" y="979"/>
                  </a:cubicBezTo>
                  <a:lnTo>
                    <a:pt x="1983" y="287"/>
                  </a:lnTo>
                  <a:lnTo>
                    <a:pt x="1868" y="128"/>
                  </a:lnTo>
                  <a:cubicBezTo>
                    <a:pt x="1809" y="45"/>
                    <a:pt x="1714" y="1"/>
                    <a:pt x="161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8"/>
            <p:cNvSpPr/>
            <p:nvPr/>
          </p:nvSpPr>
          <p:spPr>
            <a:xfrm>
              <a:off x="4133420" y="1981097"/>
              <a:ext cx="31814" cy="44062"/>
            </a:xfrm>
            <a:custGeom>
              <a:avLst/>
              <a:gdLst/>
              <a:ahLst/>
              <a:cxnLst/>
              <a:rect l="l" t="t" r="r" b="b"/>
              <a:pathLst>
                <a:path w="1213" h="1680" extrusionOk="0">
                  <a:moveTo>
                    <a:pt x="356" y="0"/>
                  </a:moveTo>
                  <a:cubicBezTo>
                    <a:pt x="159" y="0"/>
                    <a:pt x="0" y="159"/>
                    <a:pt x="0" y="356"/>
                  </a:cubicBezTo>
                  <a:lnTo>
                    <a:pt x="0" y="1328"/>
                  </a:lnTo>
                  <a:cubicBezTo>
                    <a:pt x="0" y="1521"/>
                    <a:pt x="159" y="1680"/>
                    <a:pt x="356" y="1680"/>
                  </a:cubicBezTo>
                  <a:lnTo>
                    <a:pt x="1213" y="1680"/>
                  </a:lnTo>
                  <a:cubicBezTo>
                    <a:pt x="1016" y="1680"/>
                    <a:pt x="862" y="1521"/>
                    <a:pt x="862" y="1328"/>
                  </a:cubicBezTo>
                  <a:lnTo>
                    <a:pt x="862" y="356"/>
                  </a:lnTo>
                  <a:cubicBezTo>
                    <a:pt x="862" y="159"/>
                    <a:pt x="1016" y="0"/>
                    <a:pt x="121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8"/>
            <p:cNvSpPr/>
            <p:nvPr/>
          </p:nvSpPr>
          <p:spPr>
            <a:xfrm>
              <a:off x="4149681" y="2187429"/>
              <a:ext cx="35250" cy="30214"/>
            </a:xfrm>
            <a:custGeom>
              <a:avLst/>
              <a:gdLst/>
              <a:ahLst/>
              <a:cxnLst/>
              <a:rect l="l" t="t" r="r" b="b"/>
              <a:pathLst>
                <a:path w="1344" h="1152" extrusionOk="0">
                  <a:moveTo>
                    <a:pt x="771" y="0"/>
                  </a:moveTo>
                  <a:cubicBezTo>
                    <a:pt x="256" y="0"/>
                    <a:pt x="1" y="621"/>
                    <a:pt x="362" y="982"/>
                  </a:cubicBezTo>
                  <a:cubicBezTo>
                    <a:pt x="480" y="1099"/>
                    <a:pt x="625" y="1151"/>
                    <a:pt x="766" y="1151"/>
                  </a:cubicBezTo>
                  <a:cubicBezTo>
                    <a:pt x="1062" y="1151"/>
                    <a:pt x="1343" y="923"/>
                    <a:pt x="1343" y="578"/>
                  </a:cubicBezTo>
                  <a:cubicBezTo>
                    <a:pt x="1343" y="260"/>
                    <a:pt x="1088" y="0"/>
                    <a:pt x="771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8"/>
            <p:cNvSpPr/>
            <p:nvPr/>
          </p:nvSpPr>
          <p:spPr>
            <a:xfrm>
              <a:off x="4154743" y="2187455"/>
              <a:ext cx="24890" cy="30240"/>
            </a:xfrm>
            <a:custGeom>
              <a:avLst/>
              <a:gdLst/>
              <a:ahLst/>
              <a:cxnLst/>
              <a:rect l="l" t="t" r="r" b="b"/>
              <a:pathLst>
                <a:path w="949" h="1153" extrusionOk="0">
                  <a:moveTo>
                    <a:pt x="580" y="1"/>
                  </a:moveTo>
                  <a:cubicBezTo>
                    <a:pt x="283" y="1"/>
                    <a:pt x="0" y="233"/>
                    <a:pt x="0" y="577"/>
                  </a:cubicBezTo>
                  <a:cubicBezTo>
                    <a:pt x="0" y="920"/>
                    <a:pt x="283" y="1153"/>
                    <a:pt x="580" y="1153"/>
                  </a:cubicBezTo>
                  <a:cubicBezTo>
                    <a:pt x="707" y="1153"/>
                    <a:pt x="837" y="1110"/>
                    <a:pt x="948" y="1015"/>
                  </a:cubicBezTo>
                  <a:cubicBezTo>
                    <a:pt x="818" y="904"/>
                    <a:pt x="746" y="745"/>
                    <a:pt x="746" y="577"/>
                  </a:cubicBezTo>
                  <a:cubicBezTo>
                    <a:pt x="746" y="408"/>
                    <a:pt x="818" y="245"/>
                    <a:pt x="948" y="139"/>
                  </a:cubicBezTo>
                  <a:cubicBezTo>
                    <a:pt x="837" y="44"/>
                    <a:pt x="707" y="1"/>
                    <a:pt x="58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8"/>
            <p:cNvSpPr/>
            <p:nvPr/>
          </p:nvSpPr>
          <p:spPr>
            <a:xfrm>
              <a:off x="4026648" y="2069798"/>
              <a:ext cx="275782" cy="265344"/>
            </a:xfrm>
            <a:custGeom>
              <a:avLst/>
              <a:gdLst/>
              <a:ahLst/>
              <a:cxnLst/>
              <a:rect l="l" t="t" r="r" b="b"/>
              <a:pathLst>
                <a:path w="10515" h="10117" extrusionOk="0">
                  <a:moveTo>
                    <a:pt x="5453" y="427"/>
                  </a:moveTo>
                  <a:cubicBezTo>
                    <a:pt x="6051" y="427"/>
                    <a:pt x="6653" y="543"/>
                    <a:pt x="7228" y="780"/>
                  </a:cubicBezTo>
                  <a:cubicBezTo>
                    <a:pt x="8960" y="1493"/>
                    <a:pt x="10086" y="3181"/>
                    <a:pt x="10086" y="5058"/>
                  </a:cubicBezTo>
                  <a:cubicBezTo>
                    <a:pt x="10086" y="7613"/>
                    <a:pt x="8012" y="9687"/>
                    <a:pt x="5457" y="9687"/>
                  </a:cubicBezTo>
                  <a:cubicBezTo>
                    <a:pt x="3580" y="9687"/>
                    <a:pt x="1892" y="8561"/>
                    <a:pt x="1175" y="6829"/>
                  </a:cubicBezTo>
                  <a:cubicBezTo>
                    <a:pt x="458" y="5096"/>
                    <a:pt x="857" y="3104"/>
                    <a:pt x="2180" y="1781"/>
                  </a:cubicBezTo>
                  <a:cubicBezTo>
                    <a:pt x="3065" y="897"/>
                    <a:pt x="4248" y="427"/>
                    <a:pt x="5453" y="427"/>
                  </a:cubicBezTo>
                  <a:close/>
                  <a:moveTo>
                    <a:pt x="5457" y="1"/>
                  </a:moveTo>
                  <a:cubicBezTo>
                    <a:pt x="3407" y="1"/>
                    <a:pt x="1564" y="1233"/>
                    <a:pt x="780" y="3124"/>
                  </a:cubicBezTo>
                  <a:cubicBezTo>
                    <a:pt x="1" y="5015"/>
                    <a:pt x="434" y="7190"/>
                    <a:pt x="1877" y="8633"/>
                  </a:cubicBezTo>
                  <a:cubicBezTo>
                    <a:pt x="2846" y="9602"/>
                    <a:pt x="4139" y="10116"/>
                    <a:pt x="5455" y="10116"/>
                  </a:cubicBezTo>
                  <a:cubicBezTo>
                    <a:pt x="6107" y="10116"/>
                    <a:pt x="6765" y="9990"/>
                    <a:pt x="7391" y="9730"/>
                  </a:cubicBezTo>
                  <a:cubicBezTo>
                    <a:pt x="9282" y="8951"/>
                    <a:pt x="10514" y="7103"/>
                    <a:pt x="10514" y="5058"/>
                  </a:cubicBezTo>
                  <a:cubicBezTo>
                    <a:pt x="10509" y="2267"/>
                    <a:pt x="8248" y="6"/>
                    <a:pt x="54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8"/>
            <p:cNvSpPr/>
            <p:nvPr/>
          </p:nvSpPr>
          <p:spPr>
            <a:xfrm>
              <a:off x="4044955" y="2086715"/>
              <a:ext cx="240559" cy="231484"/>
            </a:xfrm>
            <a:custGeom>
              <a:avLst/>
              <a:gdLst/>
              <a:ahLst/>
              <a:cxnLst/>
              <a:rect l="l" t="t" r="r" b="b"/>
              <a:pathLst>
                <a:path w="9172" h="8826" extrusionOk="0">
                  <a:moveTo>
                    <a:pt x="4971" y="434"/>
                  </a:moveTo>
                  <a:cubicBezTo>
                    <a:pt x="5524" y="463"/>
                    <a:pt x="6068" y="607"/>
                    <a:pt x="6559" y="862"/>
                  </a:cubicBezTo>
                  <a:lnTo>
                    <a:pt x="6390" y="1155"/>
                  </a:lnTo>
                  <a:cubicBezTo>
                    <a:pt x="6285" y="1326"/>
                    <a:pt x="6431" y="1484"/>
                    <a:pt x="6579" y="1484"/>
                  </a:cubicBezTo>
                  <a:cubicBezTo>
                    <a:pt x="6647" y="1484"/>
                    <a:pt x="6716" y="1450"/>
                    <a:pt x="6761" y="1367"/>
                  </a:cubicBezTo>
                  <a:lnTo>
                    <a:pt x="6934" y="1074"/>
                  </a:lnTo>
                  <a:cubicBezTo>
                    <a:pt x="7396" y="1377"/>
                    <a:pt x="7790" y="1776"/>
                    <a:pt x="8094" y="2238"/>
                  </a:cubicBezTo>
                  <a:lnTo>
                    <a:pt x="7800" y="2407"/>
                  </a:lnTo>
                  <a:cubicBezTo>
                    <a:pt x="7600" y="2529"/>
                    <a:pt x="7718" y="2807"/>
                    <a:pt x="7908" y="2807"/>
                  </a:cubicBezTo>
                  <a:cubicBezTo>
                    <a:pt x="7943" y="2807"/>
                    <a:pt x="7979" y="2798"/>
                    <a:pt x="8017" y="2777"/>
                  </a:cubicBezTo>
                  <a:lnTo>
                    <a:pt x="8310" y="2609"/>
                  </a:lnTo>
                  <a:cubicBezTo>
                    <a:pt x="8560" y="3104"/>
                    <a:pt x="8705" y="3643"/>
                    <a:pt x="8734" y="4196"/>
                  </a:cubicBezTo>
                  <a:lnTo>
                    <a:pt x="8397" y="4196"/>
                  </a:lnTo>
                  <a:cubicBezTo>
                    <a:pt x="8108" y="4196"/>
                    <a:pt x="8108" y="4625"/>
                    <a:pt x="8397" y="4625"/>
                  </a:cubicBezTo>
                  <a:lnTo>
                    <a:pt x="8734" y="4625"/>
                  </a:lnTo>
                  <a:cubicBezTo>
                    <a:pt x="8705" y="5178"/>
                    <a:pt x="8560" y="5722"/>
                    <a:pt x="8310" y="6213"/>
                  </a:cubicBezTo>
                  <a:lnTo>
                    <a:pt x="8017" y="6044"/>
                  </a:lnTo>
                  <a:cubicBezTo>
                    <a:pt x="7980" y="6025"/>
                    <a:pt x="7944" y="6016"/>
                    <a:pt x="7910" y="6016"/>
                  </a:cubicBezTo>
                  <a:cubicBezTo>
                    <a:pt x="7719" y="6016"/>
                    <a:pt x="7600" y="6292"/>
                    <a:pt x="7800" y="6415"/>
                  </a:cubicBezTo>
                  <a:lnTo>
                    <a:pt x="8094" y="6588"/>
                  </a:lnTo>
                  <a:cubicBezTo>
                    <a:pt x="7791" y="7049"/>
                    <a:pt x="7398" y="7442"/>
                    <a:pt x="6933" y="7750"/>
                  </a:cubicBezTo>
                  <a:lnTo>
                    <a:pt x="6933" y="7750"/>
                  </a:lnTo>
                  <a:lnTo>
                    <a:pt x="6761" y="7459"/>
                  </a:lnTo>
                  <a:cubicBezTo>
                    <a:pt x="6716" y="7376"/>
                    <a:pt x="6647" y="7342"/>
                    <a:pt x="6579" y="7342"/>
                  </a:cubicBezTo>
                  <a:cubicBezTo>
                    <a:pt x="6431" y="7342"/>
                    <a:pt x="6285" y="7500"/>
                    <a:pt x="6390" y="7671"/>
                  </a:cubicBezTo>
                  <a:lnTo>
                    <a:pt x="6559" y="7964"/>
                  </a:lnTo>
                  <a:cubicBezTo>
                    <a:pt x="6068" y="8219"/>
                    <a:pt x="5524" y="8363"/>
                    <a:pt x="4971" y="8392"/>
                  </a:cubicBezTo>
                  <a:lnTo>
                    <a:pt x="4971" y="8051"/>
                  </a:lnTo>
                  <a:cubicBezTo>
                    <a:pt x="4971" y="7909"/>
                    <a:pt x="4864" y="7838"/>
                    <a:pt x="4757" y="7838"/>
                  </a:cubicBezTo>
                  <a:cubicBezTo>
                    <a:pt x="4650" y="7838"/>
                    <a:pt x="4543" y="7909"/>
                    <a:pt x="4543" y="8051"/>
                  </a:cubicBezTo>
                  <a:lnTo>
                    <a:pt x="4543" y="8392"/>
                  </a:lnTo>
                  <a:cubicBezTo>
                    <a:pt x="3989" y="8363"/>
                    <a:pt x="3450" y="8219"/>
                    <a:pt x="2955" y="7964"/>
                  </a:cubicBezTo>
                  <a:lnTo>
                    <a:pt x="3123" y="7671"/>
                  </a:lnTo>
                  <a:cubicBezTo>
                    <a:pt x="3231" y="7500"/>
                    <a:pt x="3084" y="7342"/>
                    <a:pt x="2935" y="7342"/>
                  </a:cubicBezTo>
                  <a:cubicBezTo>
                    <a:pt x="2866" y="7342"/>
                    <a:pt x="2797" y="7376"/>
                    <a:pt x="2753" y="7459"/>
                  </a:cubicBezTo>
                  <a:lnTo>
                    <a:pt x="2584" y="7752"/>
                  </a:lnTo>
                  <a:cubicBezTo>
                    <a:pt x="2122" y="7449"/>
                    <a:pt x="1723" y="7050"/>
                    <a:pt x="1425" y="6588"/>
                  </a:cubicBezTo>
                  <a:lnTo>
                    <a:pt x="1713" y="6419"/>
                  </a:lnTo>
                  <a:cubicBezTo>
                    <a:pt x="1930" y="6303"/>
                    <a:pt x="1811" y="6012"/>
                    <a:pt x="1621" y="6012"/>
                  </a:cubicBezTo>
                  <a:cubicBezTo>
                    <a:pt x="1583" y="6012"/>
                    <a:pt x="1543" y="6023"/>
                    <a:pt x="1501" y="6049"/>
                  </a:cubicBezTo>
                  <a:lnTo>
                    <a:pt x="1208" y="6217"/>
                  </a:lnTo>
                  <a:cubicBezTo>
                    <a:pt x="953" y="5722"/>
                    <a:pt x="809" y="5183"/>
                    <a:pt x="780" y="4630"/>
                  </a:cubicBezTo>
                  <a:lnTo>
                    <a:pt x="1121" y="4630"/>
                  </a:lnTo>
                  <a:cubicBezTo>
                    <a:pt x="1405" y="4630"/>
                    <a:pt x="1405" y="4201"/>
                    <a:pt x="1121" y="4201"/>
                  </a:cubicBezTo>
                  <a:lnTo>
                    <a:pt x="780" y="4201"/>
                  </a:lnTo>
                  <a:cubicBezTo>
                    <a:pt x="809" y="3648"/>
                    <a:pt x="953" y="3104"/>
                    <a:pt x="1208" y="2613"/>
                  </a:cubicBezTo>
                  <a:cubicBezTo>
                    <a:pt x="1526" y="2791"/>
                    <a:pt x="1535" y="2811"/>
                    <a:pt x="1607" y="2811"/>
                  </a:cubicBezTo>
                  <a:cubicBezTo>
                    <a:pt x="1829" y="2811"/>
                    <a:pt x="1906" y="2517"/>
                    <a:pt x="1713" y="2411"/>
                  </a:cubicBezTo>
                  <a:lnTo>
                    <a:pt x="1425" y="2243"/>
                  </a:lnTo>
                  <a:cubicBezTo>
                    <a:pt x="1723" y="1776"/>
                    <a:pt x="2122" y="1382"/>
                    <a:pt x="2584" y="1078"/>
                  </a:cubicBezTo>
                  <a:lnTo>
                    <a:pt x="2753" y="1372"/>
                  </a:lnTo>
                  <a:cubicBezTo>
                    <a:pt x="2796" y="1454"/>
                    <a:pt x="2865" y="1487"/>
                    <a:pt x="2933" y="1487"/>
                  </a:cubicBezTo>
                  <a:cubicBezTo>
                    <a:pt x="3083" y="1487"/>
                    <a:pt x="3232" y="1327"/>
                    <a:pt x="3123" y="1155"/>
                  </a:cubicBezTo>
                  <a:lnTo>
                    <a:pt x="2955" y="862"/>
                  </a:lnTo>
                  <a:cubicBezTo>
                    <a:pt x="3450" y="612"/>
                    <a:pt x="3989" y="467"/>
                    <a:pt x="4543" y="439"/>
                  </a:cubicBezTo>
                  <a:lnTo>
                    <a:pt x="4543" y="775"/>
                  </a:lnTo>
                  <a:cubicBezTo>
                    <a:pt x="4543" y="920"/>
                    <a:pt x="4650" y="992"/>
                    <a:pt x="4757" y="992"/>
                  </a:cubicBezTo>
                  <a:cubicBezTo>
                    <a:pt x="4864" y="992"/>
                    <a:pt x="4971" y="920"/>
                    <a:pt x="4971" y="775"/>
                  </a:cubicBezTo>
                  <a:lnTo>
                    <a:pt x="4971" y="434"/>
                  </a:lnTo>
                  <a:close/>
                  <a:moveTo>
                    <a:pt x="4759" y="1"/>
                  </a:moveTo>
                  <a:cubicBezTo>
                    <a:pt x="2974" y="1"/>
                    <a:pt x="1362" y="1078"/>
                    <a:pt x="679" y="2724"/>
                  </a:cubicBezTo>
                  <a:cubicBezTo>
                    <a:pt x="0" y="4375"/>
                    <a:pt x="376" y="6270"/>
                    <a:pt x="1636" y="7536"/>
                  </a:cubicBezTo>
                  <a:cubicBezTo>
                    <a:pt x="2479" y="8378"/>
                    <a:pt x="3607" y="8825"/>
                    <a:pt x="4755" y="8825"/>
                  </a:cubicBezTo>
                  <a:cubicBezTo>
                    <a:pt x="5325" y="8825"/>
                    <a:pt x="5900" y="8715"/>
                    <a:pt x="6448" y="8489"/>
                  </a:cubicBezTo>
                  <a:cubicBezTo>
                    <a:pt x="8094" y="7805"/>
                    <a:pt x="9171" y="6198"/>
                    <a:pt x="9171" y="4413"/>
                  </a:cubicBezTo>
                  <a:cubicBezTo>
                    <a:pt x="9167" y="1978"/>
                    <a:pt x="7194" y="5"/>
                    <a:pt x="47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8"/>
            <p:cNvSpPr/>
            <p:nvPr/>
          </p:nvSpPr>
          <p:spPr>
            <a:xfrm>
              <a:off x="4147793" y="2128102"/>
              <a:ext cx="43826" cy="95075"/>
            </a:xfrm>
            <a:custGeom>
              <a:avLst/>
              <a:gdLst/>
              <a:ahLst/>
              <a:cxnLst/>
              <a:rect l="l" t="t" r="r" b="b"/>
              <a:pathLst>
                <a:path w="1671" h="3625" extrusionOk="0">
                  <a:moveTo>
                    <a:pt x="835" y="2474"/>
                  </a:moveTo>
                  <a:cubicBezTo>
                    <a:pt x="1021" y="2474"/>
                    <a:pt x="1199" y="2617"/>
                    <a:pt x="1199" y="2835"/>
                  </a:cubicBezTo>
                  <a:cubicBezTo>
                    <a:pt x="1199" y="3037"/>
                    <a:pt x="1035" y="3196"/>
                    <a:pt x="838" y="3196"/>
                  </a:cubicBezTo>
                  <a:cubicBezTo>
                    <a:pt x="516" y="3196"/>
                    <a:pt x="352" y="2806"/>
                    <a:pt x="583" y="2580"/>
                  </a:cubicBezTo>
                  <a:cubicBezTo>
                    <a:pt x="656" y="2507"/>
                    <a:pt x="747" y="2474"/>
                    <a:pt x="835" y="2474"/>
                  </a:cubicBezTo>
                  <a:close/>
                  <a:moveTo>
                    <a:pt x="836" y="1"/>
                  </a:moveTo>
                  <a:cubicBezTo>
                    <a:pt x="729" y="1"/>
                    <a:pt x="622" y="73"/>
                    <a:pt x="622" y="217"/>
                  </a:cubicBezTo>
                  <a:lnTo>
                    <a:pt x="622" y="2075"/>
                  </a:lnTo>
                  <a:cubicBezTo>
                    <a:pt x="241" y="2185"/>
                    <a:pt x="1" y="2556"/>
                    <a:pt x="54" y="2946"/>
                  </a:cubicBezTo>
                  <a:cubicBezTo>
                    <a:pt x="107" y="3335"/>
                    <a:pt x="443" y="3624"/>
                    <a:pt x="838" y="3624"/>
                  </a:cubicBezTo>
                  <a:cubicBezTo>
                    <a:pt x="1233" y="3624"/>
                    <a:pt x="1565" y="3335"/>
                    <a:pt x="1618" y="2946"/>
                  </a:cubicBezTo>
                  <a:cubicBezTo>
                    <a:pt x="1670" y="2556"/>
                    <a:pt x="1430" y="2185"/>
                    <a:pt x="1050" y="2075"/>
                  </a:cubicBezTo>
                  <a:lnTo>
                    <a:pt x="1050" y="217"/>
                  </a:lnTo>
                  <a:cubicBezTo>
                    <a:pt x="1050" y="73"/>
                    <a:pt x="943" y="1"/>
                    <a:pt x="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8"/>
            <p:cNvSpPr/>
            <p:nvPr/>
          </p:nvSpPr>
          <p:spPr>
            <a:xfrm>
              <a:off x="4012380" y="1975405"/>
              <a:ext cx="314546" cy="384469"/>
            </a:xfrm>
            <a:custGeom>
              <a:avLst/>
              <a:gdLst/>
              <a:ahLst/>
              <a:cxnLst/>
              <a:rect l="l" t="t" r="r" b="b"/>
              <a:pathLst>
                <a:path w="11993" h="14659" extrusionOk="0">
                  <a:moveTo>
                    <a:pt x="6415" y="2113"/>
                  </a:moveTo>
                  <a:lnTo>
                    <a:pt x="6415" y="2681"/>
                  </a:lnTo>
                  <a:cubicBezTo>
                    <a:pt x="6313" y="2673"/>
                    <a:pt x="6185" y="2665"/>
                    <a:pt x="6065" y="2665"/>
                  </a:cubicBezTo>
                  <a:cubicBezTo>
                    <a:pt x="6039" y="2665"/>
                    <a:pt x="6012" y="2666"/>
                    <a:pt x="5987" y="2666"/>
                  </a:cubicBezTo>
                  <a:cubicBezTo>
                    <a:pt x="5847" y="2666"/>
                    <a:pt x="5698" y="2671"/>
                    <a:pt x="5578" y="2676"/>
                  </a:cubicBezTo>
                  <a:lnTo>
                    <a:pt x="5573" y="2681"/>
                  </a:lnTo>
                  <a:lnTo>
                    <a:pt x="5573" y="2113"/>
                  </a:lnTo>
                  <a:close/>
                  <a:moveTo>
                    <a:pt x="9719" y="2005"/>
                  </a:moveTo>
                  <a:cubicBezTo>
                    <a:pt x="9736" y="2005"/>
                    <a:pt x="9753" y="2010"/>
                    <a:pt x="9769" y="2022"/>
                  </a:cubicBezTo>
                  <a:lnTo>
                    <a:pt x="11049" y="2941"/>
                  </a:lnTo>
                  <a:cubicBezTo>
                    <a:pt x="11087" y="2970"/>
                    <a:pt x="11097" y="3027"/>
                    <a:pt x="11073" y="3066"/>
                  </a:cubicBezTo>
                  <a:lnTo>
                    <a:pt x="10808" y="3427"/>
                  </a:lnTo>
                  <a:cubicBezTo>
                    <a:pt x="10790" y="3450"/>
                    <a:pt x="10762" y="3463"/>
                    <a:pt x="10734" y="3463"/>
                  </a:cubicBezTo>
                  <a:cubicBezTo>
                    <a:pt x="10716" y="3463"/>
                    <a:pt x="10698" y="3457"/>
                    <a:pt x="10683" y="3446"/>
                  </a:cubicBezTo>
                  <a:lnTo>
                    <a:pt x="9403" y="2527"/>
                  </a:lnTo>
                  <a:cubicBezTo>
                    <a:pt x="9364" y="2498"/>
                    <a:pt x="9355" y="2440"/>
                    <a:pt x="9384" y="2402"/>
                  </a:cubicBezTo>
                  <a:lnTo>
                    <a:pt x="9648" y="2041"/>
                  </a:lnTo>
                  <a:cubicBezTo>
                    <a:pt x="9666" y="2018"/>
                    <a:pt x="9692" y="2005"/>
                    <a:pt x="9719" y="2005"/>
                  </a:cubicBezTo>
                  <a:close/>
                  <a:moveTo>
                    <a:pt x="2279" y="2000"/>
                  </a:moveTo>
                  <a:cubicBezTo>
                    <a:pt x="2305" y="2000"/>
                    <a:pt x="2331" y="2013"/>
                    <a:pt x="2349" y="2036"/>
                  </a:cubicBezTo>
                  <a:lnTo>
                    <a:pt x="2614" y="2397"/>
                  </a:lnTo>
                  <a:cubicBezTo>
                    <a:pt x="2642" y="2440"/>
                    <a:pt x="2633" y="2493"/>
                    <a:pt x="2594" y="2522"/>
                  </a:cubicBezTo>
                  <a:lnTo>
                    <a:pt x="1314" y="3451"/>
                  </a:lnTo>
                  <a:cubicBezTo>
                    <a:pt x="1299" y="3460"/>
                    <a:pt x="1281" y="3464"/>
                    <a:pt x="1265" y="3464"/>
                  </a:cubicBezTo>
                  <a:cubicBezTo>
                    <a:pt x="1236" y="3464"/>
                    <a:pt x="1208" y="3451"/>
                    <a:pt x="1189" y="3427"/>
                  </a:cubicBezTo>
                  <a:lnTo>
                    <a:pt x="925" y="3066"/>
                  </a:lnTo>
                  <a:cubicBezTo>
                    <a:pt x="896" y="3027"/>
                    <a:pt x="905" y="2970"/>
                    <a:pt x="949" y="2941"/>
                  </a:cubicBezTo>
                  <a:lnTo>
                    <a:pt x="2229" y="2017"/>
                  </a:lnTo>
                  <a:cubicBezTo>
                    <a:pt x="2244" y="2005"/>
                    <a:pt x="2261" y="2000"/>
                    <a:pt x="2279" y="2000"/>
                  </a:cubicBezTo>
                  <a:close/>
                  <a:moveTo>
                    <a:pt x="2310" y="3258"/>
                  </a:moveTo>
                  <a:lnTo>
                    <a:pt x="2623" y="3706"/>
                  </a:lnTo>
                  <a:cubicBezTo>
                    <a:pt x="2565" y="3744"/>
                    <a:pt x="2503" y="3788"/>
                    <a:pt x="2445" y="3831"/>
                  </a:cubicBezTo>
                  <a:lnTo>
                    <a:pt x="2132" y="3388"/>
                  </a:lnTo>
                  <a:lnTo>
                    <a:pt x="2310" y="3258"/>
                  </a:lnTo>
                  <a:close/>
                  <a:moveTo>
                    <a:pt x="9687" y="3258"/>
                  </a:moveTo>
                  <a:lnTo>
                    <a:pt x="9860" y="3388"/>
                  </a:lnTo>
                  <a:lnTo>
                    <a:pt x="9547" y="3831"/>
                  </a:lnTo>
                  <a:cubicBezTo>
                    <a:pt x="9490" y="3788"/>
                    <a:pt x="9432" y="3744"/>
                    <a:pt x="9369" y="3706"/>
                  </a:cubicBezTo>
                  <a:lnTo>
                    <a:pt x="9687" y="3258"/>
                  </a:lnTo>
                  <a:close/>
                  <a:moveTo>
                    <a:pt x="4962" y="1"/>
                  </a:moveTo>
                  <a:cubicBezTo>
                    <a:pt x="4649" y="1"/>
                    <a:pt x="4394" y="256"/>
                    <a:pt x="4394" y="568"/>
                  </a:cubicBezTo>
                  <a:lnTo>
                    <a:pt x="4394" y="1540"/>
                  </a:lnTo>
                  <a:cubicBezTo>
                    <a:pt x="4394" y="1853"/>
                    <a:pt x="4649" y="2108"/>
                    <a:pt x="4962" y="2108"/>
                  </a:cubicBezTo>
                  <a:lnTo>
                    <a:pt x="5149" y="2108"/>
                  </a:lnTo>
                  <a:lnTo>
                    <a:pt x="5149" y="2724"/>
                  </a:lnTo>
                  <a:cubicBezTo>
                    <a:pt x="4389" y="2830"/>
                    <a:pt x="3653" y="3090"/>
                    <a:pt x="2989" y="3475"/>
                  </a:cubicBezTo>
                  <a:lnTo>
                    <a:pt x="2657" y="3008"/>
                  </a:lnTo>
                  <a:lnTo>
                    <a:pt x="2845" y="2873"/>
                  </a:lnTo>
                  <a:cubicBezTo>
                    <a:pt x="3076" y="2710"/>
                    <a:pt x="3128" y="2387"/>
                    <a:pt x="2965" y="2152"/>
                  </a:cubicBezTo>
                  <a:lnTo>
                    <a:pt x="2700" y="1791"/>
                  </a:lnTo>
                  <a:cubicBezTo>
                    <a:pt x="2601" y="1650"/>
                    <a:pt x="2442" y="1575"/>
                    <a:pt x="2280" y="1575"/>
                  </a:cubicBezTo>
                  <a:cubicBezTo>
                    <a:pt x="2176" y="1575"/>
                    <a:pt x="2071" y="1606"/>
                    <a:pt x="1978" y="1670"/>
                  </a:cubicBezTo>
                  <a:lnTo>
                    <a:pt x="699" y="2594"/>
                  </a:lnTo>
                  <a:cubicBezTo>
                    <a:pt x="468" y="2758"/>
                    <a:pt x="415" y="3080"/>
                    <a:pt x="578" y="3316"/>
                  </a:cubicBezTo>
                  <a:lnTo>
                    <a:pt x="843" y="3677"/>
                  </a:lnTo>
                  <a:cubicBezTo>
                    <a:pt x="942" y="3817"/>
                    <a:pt x="1101" y="3892"/>
                    <a:pt x="1263" y="3892"/>
                  </a:cubicBezTo>
                  <a:cubicBezTo>
                    <a:pt x="1367" y="3892"/>
                    <a:pt x="1472" y="3861"/>
                    <a:pt x="1565" y="3797"/>
                  </a:cubicBezTo>
                  <a:lnTo>
                    <a:pt x="1786" y="3638"/>
                  </a:lnTo>
                  <a:lnTo>
                    <a:pt x="2113" y="4100"/>
                  </a:lnTo>
                  <a:cubicBezTo>
                    <a:pt x="775" y="5236"/>
                    <a:pt x="6" y="6901"/>
                    <a:pt x="6" y="8657"/>
                  </a:cubicBezTo>
                  <a:cubicBezTo>
                    <a:pt x="1" y="11866"/>
                    <a:pt x="2522" y="14508"/>
                    <a:pt x="5727" y="14652"/>
                  </a:cubicBezTo>
                  <a:cubicBezTo>
                    <a:pt x="5819" y="14657"/>
                    <a:pt x="5910" y="14659"/>
                    <a:pt x="6001" y="14659"/>
                  </a:cubicBezTo>
                  <a:cubicBezTo>
                    <a:pt x="9087" y="14659"/>
                    <a:pt x="11692" y="12304"/>
                    <a:pt x="11972" y="9201"/>
                  </a:cubicBezTo>
                  <a:cubicBezTo>
                    <a:pt x="11988" y="9044"/>
                    <a:pt x="11871" y="8960"/>
                    <a:pt x="11755" y="8960"/>
                  </a:cubicBezTo>
                  <a:cubicBezTo>
                    <a:pt x="11654" y="8960"/>
                    <a:pt x="11553" y="9025"/>
                    <a:pt x="11544" y="9162"/>
                  </a:cubicBezTo>
                  <a:cubicBezTo>
                    <a:pt x="11342" y="11356"/>
                    <a:pt x="9865" y="13228"/>
                    <a:pt x="7777" y="13935"/>
                  </a:cubicBezTo>
                  <a:cubicBezTo>
                    <a:pt x="7195" y="14131"/>
                    <a:pt x="6597" y="14226"/>
                    <a:pt x="6003" y="14226"/>
                  </a:cubicBezTo>
                  <a:cubicBezTo>
                    <a:pt x="4466" y="14226"/>
                    <a:pt x="2965" y="13589"/>
                    <a:pt x="1892" y="12415"/>
                  </a:cubicBezTo>
                  <a:cubicBezTo>
                    <a:pt x="405" y="10784"/>
                    <a:pt x="15" y="8431"/>
                    <a:pt x="905" y="6415"/>
                  </a:cubicBezTo>
                  <a:cubicBezTo>
                    <a:pt x="1796" y="4399"/>
                    <a:pt x="3792" y="3095"/>
                    <a:pt x="6001" y="3095"/>
                  </a:cubicBezTo>
                  <a:cubicBezTo>
                    <a:pt x="8874" y="3095"/>
                    <a:pt x="11308" y="5332"/>
                    <a:pt x="11544" y="8195"/>
                  </a:cubicBezTo>
                  <a:cubicBezTo>
                    <a:pt x="11551" y="8335"/>
                    <a:pt x="11654" y="8401"/>
                    <a:pt x="11758" y="8401"/>
                  </a:cubicBezTo>
                  <a:cubicBezTo>
                    <a:pt x="11875" y="8401"/>
                    <a:pt x="11993" y="8317"/>
                    <a:pt x="11972" y="8161"/>
                  </a:cubicBezTo>
                  <a:cubicBezTo>
                    <a:pt x="11842" y="6583"/>
                    <a:pt x="11092" y="5120"/>
                    <a:pt x="9889" y="4100"/>
                  </a:cubicBezTo>
                  <a:lnTo>
                    <a:pt x="10211" y="3638"/>
                  </a:lnTo>
                  <a:lnTo>
                    <a:pt x="10437" y="3797"/>
                  </a:lnTo>
                  <a:cubicBezTo>
                    <a:pt x="10528" y="3863"/>
                    <a:pt x="10632" y="3894"/>
                    <a:pt x="10735" y="3894"/>
                  </a:cubicBezTo>
                  <a:cubicBezTo>
                    <a:pt x="10897" y="3894"/>
                    <a:pt x="11057" y="3818"/>
                    <a:pt x="11159" y="3677"/>
                  </a:cubicBezTo>
                  <a:lnTo>
                    <a:pt x="11419" y="3316"/>
                  </a:lnTo>
                  <a:cubicBezTo>
                    <a:pt x="11583" y="3085"/>
                    <a:pt x="11530" y="2763"/>
                    <a:pt x="11299" y="2594"/>
                  </a:cubicBezTo>
                  <a:lnTo>
                    <a:pt x="10024" y="1670"/>
                  </a:lnTo>
                  <a:cubicBezTo>
                    <a:pt x="9933" y="1606"/>
                    <a:pt x="9829" y="1575"/>
                    <a:pt x="9725" y="1575"/>
                  </a:cubicBezTo>
                  <a:cubicBezTo>
                    <a:pt x="9564" y="1575"/>
                    <a:pt x="9404" y="1650"/>
                    <a:pt x="9302" y="1791"/>
                  </a:cubicBezTo>
                  <a:lnTo>
                    <a:pt x="9042" y="2152"/>
                  </a:lnTo>
                  <a:cubicBezTo>
                    <a:pt x="8874" y="2383"/>
                    <a:pt x="8931" y="2705"/>
                    <a:pt x="9162" y="2873"/>
                  </a:cubicBezTo>
                  <a:lnTo>
                    <a:pt x="9345" y="3008"/>
                  </a:lnTo>
                  <a:lnTo>
                    <a:pt x="9018" y="3475"/>
                  </a:lnTo>
                  <a:cubicBezTo>
                    <a:pt x="8349" y="3085"/>
                    <a:pt x="7618" y="2830"/>
                    <a:pt x="6858" y="2724"/>
                  </a:cubicBezTo>
                  <a:lnTo>
                    <a:pt x="6858" y="2108"/>
                  </a:lnTo>
                  <a:lnTo>
                    <a:pt x="7040" y="2108"/>
                  </a:lnTo>
                  <a:cubicBezTo>
                    <a:pt x="7353" y="2108"/>
                    <a:pt x="7603" y="1853"/>
                    <a:pt x="7608" y="1540"/>
                  </a:cubicBezTo>
                  <a:lnTo>
                    <a:pt x="7608" y="568"/>
                  </a:lnTo>
                  <a:cubicBezTo>
                    <a:pt x="7608" y="256"/>
                    <a:pt x="7353" y="1"/>
                    <a:pt x="7040" y="1"/>
                  </a:cubicBezTo>
                  <a:lnTo>
                    <a:pt x="6501" y="1"/>
                  </a:lnTo>
                  <a:cubicBezTo>
                    <a:pt x="6213" y="1"/>
                    <a:pt x="6213" y="429"/>
                    <a:pt x="6501" y="429"/>
                  </a:cubicBezTo>
                  <a:lnTo>
                    <a:pt x="7040" y="429"/>
                  </a:lnTo>
                  <a:cubicBezTo>
                    <a:pt x="7113" y="434"/>
                    <a:pt x="7175" y="492"/>
                    <a:pt x="7175" y="568"/>
                  </a:cubicBezTo>
                  <a:lnTo>
                    <a:pt x="7175" y="1540"/>
                  </a:lnTo>
                  <a:cubicBezTo>
                    <a:pt x="7175" y="1617"/>
                    <a:pt x="7113" y="1680"/>
                    <a:pt x="7040" y="1680"/>
                  </a:cubicBezTo>
                  <a:lnTo>
                    <a:pt x="4962" y="1680"/>
                  </a:lnTo>
                  <a:cubicBezTo>
                    <a:pt x="4885" y="1680"/>
                    <a:pt x="4822" y="1617"/>
                    <a:pt x="4822" y="1540"/>
                  </a:cubicBezTo>
                  <a:lnTo>
                    <a:pt x="4822" y="568"/>
                  </a:lnTo>
                  <a:cubicBezTo>
                    <a:pt x="4822" y="492"/>
                    <a:pt x="4885" y="434"/>
                    <a:pt x="4962" y="429"/>
                  </a:cubicBezTo>
                  <a:lnTo>
                    <a:pt x="5501" y="429"/>
                  </a:lnTo>
                  <a:cubicBezTo>
                    <a:pt x="5785" y="429"/>
                    <a:pt x="57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4" name="Google Shape;18344;p88"/>
          <p:cNvGrpSpPr/>
          <p:nvPr/>
        </p:nvGrpSpPr>
        <p:grpSpPr>
          <a:xfrm>
            <a:off x="3554290" y="3380517"/>
            <a:ext cx="340092" cy="338623"/>
            <a:chOff x="3554290" y="3380517"/>
            <a:chExt cx="340092" cy="338623"/>
          </a:xfrm>
        </p:grpSpPr>
        <p:sp>
          <p:nvSpPr>
            <p:cNvPr id="18345" name="Google Shape;18345;p88"/>
            <p:cNvSpPr/>
            <p:nvPr/>
          </p:nvSpPr>
          <p:spPr>
            <a:xfrm>
              <a:off x="3654742" y="3568175"/>
              <a:ext cx="52534" cy="52534"/>
            </a:xfrm>
            <a:custGeom>
              <a:avLst/>
              <a:gdLst/>
              <a:ahLst/>
              <a:cxnLst/>
              <a:rect l="l" t="t" r="r" b="b"/>
              <a:pathLst>
                <a:path w="2003" h="2003" extrusionOk="0">
                  <a:moveTo>
                    <a:pt x="1237" y="1"/>
                  </a:moveTo>
                  <a:lnTo>
                    <a:pt x="0" y="1242"/>
                  </a:lnTo>
                  <a:cubicBezTo>
                    <a:pt x="92" y="1252"/>
                    <a:pt x="178" y="1295"/>
                    <a:pt x="246" y="1362"/>
                  </a:cubicBezTo>
                  <a:lnTo>
                    <a:pt x="640" y="1757"/>
                  </a:lnTo>
                  <a:cubicBezTo>
                    <a:pt x="708" y="1824"/>
                    <a:pt x="751" y="1911"/>
                    <a:pt x="761" y="2002"/>
                  </a:cubicBezTo>
                  <a:lnTo>
                    <a:pt x="2002" y="766"/>
                  </a:lnTo>
                  <a:cubicBezTo>
                    <a:pt x="1708" y="549"/>
                    <a:pt x="1453" y="294"/>
                    <a:pt x="123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8"/>
            <p:cNvSpPr/>
            <p:nvPr/>
          </p:nvSpPr>
          <p:spPr>
            <a:xfrm>
              <a:off x="3654611" y="3568175"/>
              <a:ext cx="42436" cy="52534"/>
            </a:xfrm>
            <a:custGeom>
              <a:avLst/>
              <a:gdLst/>
              <a:ahLst/>
              <a:cxnLst/>
              <a:rect l="l" t="t" r="r" b="b"/>
              <a:pathLst>
                <a:path w="1618" h="2003" extrusionOk="0">
                  <a:moveTo>
                    <a:pt x="1242" y="1"/>
                  </a:moveTo>
                  <a:lnTo>
                    <a:pt x="1" y="1237"/>
                  </a:lnTo>
                  <a:cubicBezTo>
                    <a:pt x="92" y="1252"/>
                    <a:pt x="179" y="1295"/>
                    <a:pt x="246" y="1357"/>
                  </a:cubicBezTo>
                  <a:lnTo>
                    <a:pt x="645" y="1757"/>
                  </a:lnTo>
                  <a:cubicBezTo>
                    <a:pt x="708" y="1824"/>
                    <a:pt x="751" y="1911"/>
                    <a:pt x="766" y="2002"/>
                  </a:cubicBezTo>
                  <a:lnTo>
                    <a:pt x="1232" y="1535"/>
                  </a:lnTo>
                  <a:lnTo>
                    <a:pt x="1059" y="1357"/>
                  </a:lnTo>
                  <a:cubicBezTo>
                    <a:pt x="953" y="1261"/>
                    <a:pt x="953" y="1102"/>
                    <a:pt x="1049" y="1001"/>
                  </a:cubicBezTo>
                  <a:lnTo>
                    <a:pt x="1617" y="434"/>
                  </a:lnTo>
                  <a:cubicBezTo>
                    <a:pt x="1483" y="299"/>
                    <a:pt x="1353" y="154"/>
                    <a:pt x="1242" y="1"/>
                  </a:cubicBezTo>
                  <a:close/>
                </a:path>
              </a:pathLst>
            </a:custGeom>
            <a:solidFill>
              <a:srgbClr val="D9E2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8"/>
            <p:cNvSpPr/>
            <p:nvPr/>
          </p:nvSpPr>
          <p:spPr>
            <a:xfrm>
              <a:off x="3650204" y="3385579"/>
              <a:ext cx="239667" cy="228520"/>
            </a:xfrm>
            <a:custGeom>
              <a:avLst/>
              <a:gdLst/>
              <a:ahLst/>
              <a:cxnLst/>
              <a:rect l="l" t="t" r="r" b="b"/>
              <a:pathLst>
                <a:path w="9138" h="8713" extrusionOk="0">
                  <a:moveTo>
                    <a:pt x="4780" y="0"/>
                  </a:moveTo>
                  <a:cubicBezTo>
                    <a:pt x="3647" y="0"/>
                    <a:pt x="2532" y="442"/>
                    <a:pt x="1699" y="1275"/>
                  </a:cubicBezTo>
                  <a:cubicBezTo>
                    <a:pt x="0" y="2978"/>
                    <a:pt x="0" y="5736"/>
                    <a:pt x="1699" y="7434"/>
                  </a:cubicBezTo>
                  <a:cubicBezTo>
                    <a:pt x="2533" y="8269"/>
                    <a:pt x="3650" y="8713"/>
                    <a:pt x="4786" y="8713"/>
                  </a:cubicBezTo>
                  <a:cubicBezTo>
                    <a:pt x="5346" y="8713"/>
                    <a:pt x="5911" y="8605"/>
                    <a:pt x="6448" y="8382"/>
                  </a:cubicBezTo>
                  <a:cubicBezTo>
                    <a:pt x="8074" y="7708"/>
                    <a:pt x="9138" y="6116"/>
                    <a:pt x="9138" y="4355"/>
                  </a:cubicBezTo>
                  <a:cubicBezTo>
                    <a:pt x="9138" y="2593"/>
                    <a:pt x="8074" y="1006"/>
                    <a:pt x="6448" y="332"/>
                  </a:cubicBezTo>
                  <a:cubicBezTo>
                    <a:pt x="5909" y="109"/>
                    <a:pt x="5342" y="0"/>
                    <a:pt x="478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8"/>
            <p:cNvSpPr/>
            <p:nvPr/>
          </p:nvSpPr>
          <p:spPr>
            <a:xfrm>
              <a:off x="3661299" y="3385632"/>
              <a:ext cx="124082" cy="228442"/>
            </a:xfrm>
            <a:custGeom>
              <a:avLst/>
              <a:gdLst/>
              <a:ahLst/>
              <a:cxnLst/>
              <a:rect l="l" t="t" r="r" b="b"/>
              <a:pathLst>
                <a:path w="4731" h="8710" extrusionOk="0">
                  <a:moveTo>
                    <a:pt x="4347" y="0"/>
                  </a:moveTo>
                  <a:cubicBezTo>
                    <a:pt x="1969" y="0"/>
                    <a:pt x="1" y="1931"/>
                    <a:pt x="1" y="4353"/>
                  </a:cubicBezTo>
                  <a:cubicBezTo>
                    <a:pt x="1" y="6778"/>
                    <a:pt x="1969" y="8709"/>
                    <a:pt x="4347" y="8709"/>
                  </a:cubicBezTo>
                  <a:cubicBezTo>
                    <a:pt x="4474" y="8709"/>
                    <a:pt x="4602" y="8704"/>
                    <a:pt x="4730" y="8693"/>
                  </a:cubicBezTo>
                  <a:cubicBezTo>
                    <a:pt x="3706" y="8606"/>
                    <a:pt x="2748" y="8159"/>
                    <a:pt x="2021" y="7437"/>
                  </a:cubicBezTo>
                  <a:cubicBezTo>
                    <a:pt x="823" y="6239"/>
                    <a:pt x="429" y="4454"/>
                    <a:pt x="1011" y="2861"/>
                  </a:cubicBezTo>
                  <a:cubicBezTo>
                    <a:pt x="1588" y="1268"/>
                    <a:pt x="3042" y="162"/>
                    <a:pt x="4730" y="17"/>
                  </a:cubicBezTo>
                  <a:cubicBezTo>
                    <a:pt x="4602" y="6"/>
                    <a:pt x="4474" y="0"/>
                    <a:pt x="4347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8"/>
            <p:cNvSpPr/>
            <p:nvPr/>
          </p:nvSpPr>
          <p:spPr>
            <a:xfrm>
              <a:off x="3683120" y="3407348"/>
              <a:ext cx="193874" cy="184983"/>
            </a:xfrm>
            <a:custGeom>
              <a:avLst/>
              <a:gdLst/>
              <a:ahLst/>
              <a:cxnLst/>
              <a:rect l="l" t="t" r="r" b="b"/>
              <a:pathLst>
                <a:path w="7392" h="7053" extrusionOk="0">
                  <a:moveTo>
                    <a:pt x="3522" y="0"/>
                  </a:moveTo>
                  <a:cubicBezTo>
                    <a:pt x="3068" y="0"/>
                    <a:pt x="2611" y="87"/>
                    <a:pt x="2176" y="267"/>
                  </a:cubicBezTo>
                  <a:cubicBezTo>
                    <a:pt x="857" y="816"/>
                    <a:pt x="1" y="2100"/>
                    <a:pt x="1" y="3525"/>
                  </a:cubicBezTo>
                  <a:cubicBezTo>
                    <a:pt x="1" y="4954"/>
                    <a:pt x="857" y="6238"/>
                    <a:pt x="2176" y="6782"/>
                  </a:cubicBezTo>
                  <a:cubicBezTo>
                    <a:pt x="2613" y="6964"/>
                    <a:pt x="3071" y="7052"/>
                    <a:pt x="3526" y="7052"/>
                  </a:cubicBezTo>
                  <a:cubicBezTo>
                    <a:pt x="4443" y="7052"/>
                    <a:pt x="5345" y="6693"/>
                    <a:pt x="6020" y="6017"/>
                  </a:cubicBezTo>
                  <a:cubicBezTo>
                    <a:pt x="7392" y="4641"/>
                    <a:pt x="7392" y="2408"/>
                    <a:pt x="6020" y="1032"/>
                  </a:cubicBezTo>
                  <a:cubicBezTo>
                    <a:pt x="5344" y="359"/>
                    <a:pt x="4441" y="0"/>
                    <a:pt x="3522" y="0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8"/>
            <p:cNvSpPr/>
            <p:nvPr/>
          </p:nvSpPr>
          <p:spPr>
            <a:xfrm>
              <a:off x="3683120" y="3407348"/>
              <a:ext cx="102392" cy="184878"/>
            </a:xfrm>
            <a:custGeom>
              <a:avLst/>
              <a:gdLst/>
              <a:ahLst/>
              <a:cxnLst/>
              <a:rect l="l" t="t" r="r" b="b"/>
              <a:pathLst>
                <a:path w="3904" h="7049" extrusionOk="0">
                  <a:moveTo>
                    <a:pt x="3517" y="1"/>
                  </a:moveTo>
                  <a:cubicBezTo>
                    <a:pt x="1600" y="1"/>
                    <a:pt x="1" y="1557"/>
                    <a:pt x="1" y="3525"/>
                  </a:cubicBezTo>
                  <a:cubicBezTo>
                    <a:pt x="1" y="5492"/>
                    <a:pt x="1600" y="7048"/>
                    <a:pt x="3517" y="7048"/>
                  </a:cubicBezTo>
                  <a:cubicBezTo>
                    <a:pt x="3645" y="7048"/>
                    <a:pt x="3773" y="7042"/>
                    <a:pt x="3903" y="7027"/>
                  </a:cubicBezTo>
                  <a:cubicBezTo>
                    <a:pt x="3105" y="6941"/>
                    <a:pt x="2359" y="6585"/>
                    <a:pt x="1791" y="6017"/>
                  </a:cubicBezTo>
                  <a:cubicBezTo>
                    <a:pt x="829" y="5059"/>
                    <a:pt x="506" y="3630"/>
                    <a:pt x="954" y="2350"/>
                  </a:cubicBezTo>
                  <a:cubicBezTo>
                    <a:pt x="1406" y="1071"/>
                    <a:pt x="2551" y="166"/>
                    <a:pt x="3903" y="22"/>
                  </a:cubicBezTo>
                  <a:cubicBezTo>
                    <a:pt x="3773" y="8"/>
                    <a:pt x="3645" y="1"/>
                    <a:pt x="351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8"/>
            <p:cNvSpPr/>
            <p:nvPr/>
          </p:nvSpPr>
          <p:spPr>
            <a:xfrm>
              <a:off x="3741817" y="3443857"/>
              <a:ext cx="59091" cy="50619"/>
            </a:xfrm>
            <a:custGeom>
              <a:avLst/>
              <a:gdLst/>
              <a:ahLst/>
              <a:cxnLst/>
              <a:rect l="l" t="t" r="r" b="b"/>
              <a:pathLst>
                <a:path w="2253" h="1930" extrusionOk="0">
                  <a:moveTo>
                    <a:pt x="1290" y="1"/>
                  </a:moveTo>
                  <a:cubicBezTo>
                    <a:pt x="429" y="1"/>
                    <a:pt x="0" y="1040"/>
                    <a:pt x="607" y="1647"/>
                  </a:cubicBezTo>
                  <a:cubicBezTo>
                    <a:pt x="802" y="1842"/>
                    <a:pt x="1043" y="1930"/>
                    <a:pt x="1279" y="1930"/>
                  </a:cubicBezTo>
                  <a:cubicBezTo>
                    <a:pt x="1775" y="1930"/>
                    <a:pt x="2252" y="1544"/>
                    <a:pt x="2252" y="963"/>
                  </a:cubicBezTo>
                  <a:cubicBezTo>
                    <a:pt x="2252" y="434"/>
                    <a:pt x="1819" y="1"/>
                    <a:pt x="1290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8"/>
            <p:cNvSpPr/>
            <p:nvPr/>
          </p:nvSpPr>
          <p:spPr>
            <a:xfrm>
              <a:off x="3750393" y="3443857"/>
              <a:ext cx="35119" cy="50619"/>
            </a:xfrm>
            <a:custGeom>
              <a:avLst/>
              <a:gdLst/>
              <a:ahLst/>
              <a:cxnLst/>
              <a:rect l="l" t="t" r="r" b="b"/>
              <a:pathLst>
                <a:path w="1339" h="1930" extrusionOk="0">
                  <a:moveTo>
                    <a:pt x="962" y="0"/>
                  </a:moveTo>
                  <a:cubicBezTo>
                    <a:pt x="454" y="0"/>
                    <a:pt x="1" y="410"/>
                    <a:pt x="1" y="963"/>
                  </a:cubicBezTo>
                  <a:cubicBezTo>
                    <a:pt x="1" y="1521"/>
                    <a:pt x="456" y="1929"/>
                    <a:pt x="965" y="1929"/>
                  </a:cubicBezTo>
                  <a:cubicBezTo>
                    <a:pt x="1088" y="1929"/>
                    <a:pt x="1214" y="1905"/>
                    <a:pt x="1338" y="1853"/>
                  </a:cubicBezTo>
                  <a:cubicBezTo>
                    <a:pt x="982" y="1699"/>
                    <a:pt x="751" y="1353"/>
                    <a:pt x="751" y="963"/>
                  </a:cubicBezTo>
                  <a:cubicBezTo>
                    <a:pt x="751" y="578"/>
                    <a:pt x="982" y="232"/>
                    <a:pt x="1338" y="78"/>
                  </a:cubicBezTo>
                  <a:cubicBezTo>
                    <a:pt x="1213" y="25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8"/>
            <p:cNvSpPr/>
            <p:nvPr/>
          </p:nvSpPr>
          <p:spPr>
            <a:xfrm>
              <a:off x="3734237" y="3494476"/>
              <a:ext cx="82695" cy="52770"/>
            </a:xfrm>
            <a:custGeom>
              <a:avLst/>
              <a:gdLst/>
              <a:ahLst/>
              <a:cxnLst/>
              <a:rect l="l" t="t" r="r" b="b"/>
              <a:pathLst>
                <a:path w="3153" h="2012" extrusionOk="0">
                  <a:moveTo>
                    <a:pt x="1030" y="0"/>
                  </a:moveTo>
                  <a:cubicBezTo>
                    <a:pt x="463" y="0"/>
                    <a:pt x="1" y="462"/>
                    <a:pt x="1" y="1030"/>
                  </a:cubicBezTo>
                  <a:lnTo>
                    <a:pt x="1" y="1839"/>
                  </a:lnTo>
                  <a:cubicBezTo>
                    <a:pt x="1" y="1935"/>
                    <a:pt x="78" y="2012"/>
                    <a:pt x="174" y="2012"/>
                  </a:cubicBezTo>
                  <a:lnTo>
                    <a:pt x="2979" y="2012"/>
                  </a:lnTo>
                  <a:cubicBezTo>
                    <a:pt x="3075" y="2012"/>
                    <a:pt x="3152" y="1935"/>
                    <a:pt x="3152" y="1839"/>
                  </a:cubicBezTo>
                  <a:lnTo>
                    <a:pt x="3152" y="1030"/>
                  </a:lnTo>
                  <a:cubicBezTo>
                    <a:pt x="3152" y="462"/>
                    <a:pt x="2690" y="0"/>
                    <a:pt x="2123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8"/>
            <p:cNvSpPr/>
            <p:nvPr/>
          </p:nvSpPr>
          <p:spPr>
            <a:xfrm>
              <a:off x="3734237" y="3494345"/>
              <a:ext cx="46842" cy="52901"/>
            </a:xfrm>
            <a:custGeom>
              <a:avLst/>
              <a:gdLst/>
              <a:ahLst/>
              <a:cxnLst/>
              <a:rect l="l" t="t" r="r" b="b"/>
              <a:pathLst>
                <a:path w="1786" h="2017" extrusionOk="0">
                  <a:moveTo>
                    <a:pt x="1030" y="1"/>
                  </a:moveTo>
                  <a:cubicBezTo>
                    <a:pt x="463" y="5"/>
                    <a:pt x="1" y="467"/>
                    <a:pt x="1" y="1035"/>
                  </a:cubicBezTo>
                  <a:lnTo>
                    <a:pt x="1" y="1844"/>
                  </a:lnTo>
                  <a:cubicBezTo>
                    <a:pt x="1" y="1940"/>
                    <a:pt x="78" y="2017"/>
                    <a:pt x="174" y="2017"/>
                  </a:cubicBezTo>
                  <a:lnTo>
                    <a:pt x="929" y="2017"/>
                  </a:lnTo>
                  <a:cubicBezTo>
                    <a:pt x="833" y="2017"/>
                    <a:pt x="756" y="1940"/>
                    <a:pt x="756" y="1844"/>
                  </a:cubicBezTo>
                  <a:lnTo>
                    <a:pt x="756" y="1035"/>
                  </a:lnTo>
                  <a:cubicBezTo>
                    <a:pt x="756" y="467"/>
                    <a:pt x="1218" y="5"/>
                    <a:pt x="1786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8"/>
            <p:cNvSpPr/>
            <p:nvPr/>
          </p:nvSpPr>
          <p:spPr>
            <a:xfrm>
              <a:off x="3559824" y="3596842"/>
              <a:ext cx="119938" cy="117368"/>
            </a:xfrm>
            <a:custGeom>
              <a:avLst/>
              <a:gdLst/>
              <a:ahLst/>
              <a:cxnLst/>
              <a:rect l="l" t="t" r="r" b="b"/>
              <a:pathLst>
                <a:path w="4573" h="4475" extrusionOk="0">
                  <a:moveTo>
                    <a:pt x="3627" y="1"/>
                  </a:moveTo>
                  <a:cubicBezTo>
                    <a:pt x="3499" y="1"/>
                    <a:pt x="3372" y="50"/>
                    <a:pt x="3273" y="149"/>
                  </a:cubicBezTo>
                  <a:lnTo>
                    <a:pt x="198" y="3224"/>
                  </a:lnTo>
                  <a:cubicBezTo>
                    <a:pt x="1" y="3421"/>
                    <a:pt x="1" y="3734"/>
                    <a:pt x="198" y="3931"/>
                  </a:cubicBezTo>
                  <a:lnTo>
                    <a:pt x="598" y="4330"/>
                  </a:lnTo>
                  <a:cubicBezTo>
                    <a:pt x="694" y="4427"/>
                    <a:pt x="821" y="4475"/>
                    <a:pt x="949" y="4475"/>
                  </a:cubicBezTo>
                  <a:cubicBezTo>
                    <a:pt x="1076" y="4475"/>
                    <a:pt x="1204" y="4427"/>
                    <a:pt x="1300" y="4330"/>
                  </a:cubicBezTo>
                  <a:lnTo>
                    <a:pt x="4380" y="1256"/>
                  </a:lnTo>
                  <a:cubicBezTo>
                    <a:pt x="4572" y="1058"/>
                    <a:pt x="4572" y="741"/>
                    <a:pt x="4380" y="548"/>
                  </a:cubicBezTo>
                  <a:lnTo>
                    <a:pt x="3980" y="149"/>
                  </a:lnTo>
                  <a:cubicBezTo>
                    <a:pt x="3882" y="50"/>
                    <a:pt x="3754" y="1"/>
                    <a:pt x="362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8"/>
            <p:cNvSpPr/>
            <p:nvPr/>
          </p:nvSpPr>
          <p:spPr>
            <a:xfrm>
              <a:off x="3559956" y="3596842"/>
              <a:ext cx="105041" cy="117368"/>
            </a:xfrm>
            <a:custGeom>
              <a:avLst/>
              <a:gdLst/>
              <a:ahLst/>
              <a:cxnLst/>
              <a:rect l="l" t="t" r="r" b="b"/>
              <a:pathLst>
                <a:path w="4005" h="4475" extrusionOk="0">
                  <a:moveTo>
                    <a:pt x="3624" y="1"/>
                  </a:moveTo>
                  <a:cubicBezTo>
                    <a:pt x="3496" y="1"/>
                    <a:pt x="3369" y="50"/>
                    <a:pt x="3273" y="149"/>
                  </a:cubicBezTo>
                  <a:lnTo>
                    <a:pt x="193" y="3224"/>
                  </a:lnTo>
                  <a:cubicBezTo>
                    <a:pt x="1" y="3421"/>
                    <a:pt x="1" y="3734"/>
                    <a:pt x="193" y="3931"/>
                  </a:cubicBezTo>
                  <a:lnTo>
                    <a:pt x="593" y="4330"/>
                  </a:lnTo>
                  <a:cubicBezTo>
                    <a:pt x="691" y="4427"/>
                    <a:pt x="819" y="4475"/>
                    <a:pt x="946" y="4475"/>
                  </a:cubicBezTo>
                  <a:cubicBezTo>
                    <a:pt x="1074" y="4475"/>
                    <a:pt x="1201" y="4427"/>
                    <a:pt x="1300" y="4330"/>
                  </a:cubicBezTo>
                  <a:lnTo>
                    <a:pt x="1324" y="4306"/>
                  </a:lnTo>
                  <a:lnTo>
                    <a:pt x="953" y="3931"/>
                  </a:lnTo>
                  <a:cubicBezTo>
                    <a:pt x="756" y="3734"/>
                    <a:pt x="756" y="3421"/>
                    <a:pt x="953" y="3224"/>
                  </a:cubicBezTo>
                  <a:lnTo>
                    <a:pt x="4004" y="173"/>
                  </a:lnTo>
                  <a:lnTo>
                    <a:pt x="3975" y="149"/>
                  </a:lnTo>
                  <a:cubicBezTo>
                    <a:pt x="3879" y="50"/>
                    <a:pt x="3751" y="1"/>
                    <a:pt x="3624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8"/>
            <p:cNvSpPr/>
            <p:nvPr/>
          </p:nvSpPr>
          <p:spPr>
            <a:xfrm>
              <a:off x="3636068" y="3596842"/>
              <a:ext cx="43695" cy="42541"/>
            </a:xfrm>
            <a:custGeom>
              <a:avLst/>
              <a:gdLst/>
              <a:ahLst/>
              <a:cxnLst/>
              <a:rect l="l" t="t" r="r" b="b"/>
              <a:pathLst>
                <a:path w="1666" h="1622" extrusionOk="0">
                  <a:moveTo>
                    <a:pt x="720" y="1"/>
                  </a:moveTo>
                  <a:cubicBezTo>
                    <a:pt x="592" y="1"/>
                    <a:pt x="465" y="50"/>
                    <a:pt x="366" y="149"/>
                  </a:cubicBezTo>
                  <a:lnTo>
                    <a:pt x="0" y="515"/>
                  </a:lnTo>
                  <a:lnTo>
                    <a:pt x="1107" y="1621"/>
                  </a:lnTo>
                  <a:lnTo>
                    <a:pt x="1473" y="1251"/>
                  </a:lnTo>
                  <a:cubicBezTo>
                    <a:pt x="1665" y="1058"/>
                    <a:pt x="1665" y="741"/>
                    <a:pt x="1473" y="548"/>
                  </a:cubicBezTo>
                  <a:lnTo>
                    <a:pt x="1073" y="149"/>
                  </a:lnTo>
                  <a:cubicBezTo>
                    <a:pt x="975" y="50"/>
                    <a:pt x="847" y="1"/>
                    <a:pt x="720" y="1"/>
                  </a:cubicBezTo>
                  <a:close/>
                </a:path>
              </a:pathLst>
            </a:custGeom>
            <a:solidFill>
              <a:srgbClr val="ADBB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8"/>
            <p:cNvSpPr/>
            <p:nvPr/>
          </p:nvSpPr>
          <p:spPr>
            <a:xfrm>
              <a:off x="3636199" y="3596816"/>
              <a:ext cx="28798" cy="23500"/>
            </a:xfrm>
            <a:custGeom>
              <a:avLst/>
              <a:gdLst/>
              <a:ahLst/>
              <a:cxnLst/>
              <a:rect l="l" t="t" r="r" b="b"/>
              <a:pathLst>
                <a:path w="1098" h="896" extrusionOk="0">
                  <a:moveTo>
                    <a:pt x="674" y="1"/>
                  </a:moveTo>
                  <a:cubicBezTo>
                    <a:pt x="654" y="1"/>
                    <a:pt x="640" y="6"/>
                    <a:pt x="626" y="10"/>
                  </a:cubicBezTo>
                  <a:cubicBezTo>
                    <a:pt x="524" y="30"/>
                    <a:pt x="438" y="73"/>
                    <a:pt x="366" y="145"/>
                  </a:cubicBezTo>
                  <a:lnTo>
                    <a:pt x="91" y="424"/>
                  </a:lnTo>
                  <a:lnTo>
                    <a:pt x="0" y="516"/>
                  </a:lnTo>
                  <a:lnTo>
                    <a:pt x="375" y="896"/>
                  </a:lnTo>
                  <a:lnTo>
                    <a:pt x="1097" y="174"/>
                  </a:lnTo>
                  <a:lnTo>
                    <a:pt x="1073" y="150"/>
                  </a:lnTo>
                  <a:cubicBezTo>
                    <a:pt x="1063" y="135"/>
                    <a:pt x="1049" y="126"/>
                    <a:pt x="1039" y="116"/>
                  </a:cubicBezTo>
                  <a:lnTo>
                    <a:pt x="1025" y="107"/>
                  </a:lnTo>
                  <a:cubicBezTo>
                    <a:pt x="1010" y="97"/>
                    <a:pt x="996" y="83"/>
                    <a:pt x="977" y="73"/>
                  </a:cubicBezTo>
                  <a:cubicBezTo>
                    <a:pt x="900" y="25"/>
                    <a:pt x="813" y="1"/>
                    <a:pt x="722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8"/>
            <p:cNvSpPr/>
            <p:nvPr/>
          </p:nvSpPr>
          <p:spPr>
            <a:xfrm>
              <a:off x="3554290" y="3380517"/>
              <a:ext cx="340040" cy="338623"/>
            </a:xfrm>
            <a:custGeom>
              <a:avLst/>
              <a:gdLst/>
              <a:ahLst/>
              <a:cxnLst/>
              <a:rect l="l" t="t" r="r" b="b"/>
              <a:pathLst>
                <a:path w="12965" h="12911" extrusionOk="0">
                  <a:moveTo>
                    <a:pt x="4980" y="7502"/>
                  </a:moveTo>
                  <a:cubicBezTo>
                    <a:pt x="5129" y="7680"/>
                    <a:pt x="5298" y="7844"/>
                    <a:pt x="5476" y="7998"/>
                  </a:cubicBezTo>
                  <a:lnTo>
                    <a:pt x="4764" y="8710"/>
                  </a:lnTo>
                  <a:cubicBezTo>
                    <a:pt x="4749" y="8690"/>
                    <a:pt x="4735" y="8676"/>
                    <a:pt x="4716" y="8657"/>
                  </a:cubicBezTo>
                  <a:lnTo>
                    <a:pt x="4321" y="8262"/>
                  </a:lnTo>
                  <a:cubicBezTo>
                    <a:pt x="4302" y="8243"/>
                    <a:pt x="4287" y="8229"/>
                    <a:pt x="4268" y="8214"/>
                  </a:cubicBezTo>
                  <a:lnTo>
                    <a:pt x="4980" y="7502"/>
                  </a:lnTo>
                  <a:close/>
                  <a:moveTo>
                    <a:pt x="3833" y="8437"/>
                  </a:moveTo>
                  <a:cubicBezTo>
                    <a:pt x="3912" y="8437"/>
                    <a:pt x="3992" y="8467"/>
                    <a:pt x="4052" y="8527"/>
                  </a:cubicBezTo>
                  <a:lnTo>
                    <a:pt x="4451" y="8926"/>
                  </a:lnTo>
                  <a:cubicBezTo>
                    <a:pt x="4571" y="9047"/>
                    <a:pt x="4571" y="9244"/>
                    <a:pt x="4451" y="9369"/>
                  </a:cubicBezTo>
                  <a:lnTo>
                    <a:pt x="4451" y="9364"/>
                  </a:lnTo>
                  <a:lnTo>
                    <a:pt x="4215" y="9600"/>
                  </a:lnTo>
                  <a:lnTo>
                    <a:pt x="3378" y="8763"/>
                  </a:lnTo>
                  <a:lnTo>
                    <a:pt x="3614" y="8527"/>
                  </a:lnTo>
                  <a:cubicBezTo>
                    <a:pt x="3674" y="8467"/>
                    <a:pt x="3753" y="8437"/>
                    <a:pt x="3833" y="8437"/>
                  </a:cubicBezTo>
                  <a:close/>
                  <a:moveTo>
                    <a:pt x="3113" y="9027"/>
                  </a:moveTo>
                  <a:lnTo>
                    <a:pt x="3951" y="9865"/>
                  </a:lnTo>
                  <a:lnTo>
                    <a:pt x="1376" y="12439"/>
                  </a:lnTo>
                  <a:cubicBezTo>
                    <a:pt x="1314" y="12499"/>
                    <a:pt x="1234" y="12529"/>
                    <a:pt x="1155" y="12529"/>
                  </a:cubicBezTo>
                  <a:cubicBezTo>
                    <a:pt x="1076" y="12529"/>
                    <a:pt x="996" y="12499"/>
                    <a:pt x="934" y="12439"/>
                  </a:cubicBezTo>
                  <a:lnTo>
                    <a:pt x="539" y="12044"/>
                  </a:lnTo>
                  <a:cubicBezTo>
                    <a:pt x="419" y="11919"/>
                    <a:pt x="419" y="11727"/>
                    <a:pt x="539" y="11606"/>
                  </a:cubicBezTo>
                  <a:lnTo>
                    <a:pt x="539" y="11602"/>
                  </a:lnTo>
                  <a:lnTo>
                    <a:pt x="3113" y="9027"/>
                  </a:lnTo>
                  <a:close/>
                  <a:moveTo>
                    <a:pt x="8430" y="0"/>
                  </a:moveTo>
                  <a:cubicBezTo>
                    <a:pt x="4725" y="0"/>
                    <a:pt x="2584" y="4211"/>
                    <a:pt x="4740" y="7204"/>
                  </a:cubicBezTo>
                  <a:lnTo>
                    <a:pt x="3883" y="8065"/>
                  </a:lnTo>
                  <a:cubicBezTo>
                    <a:pt x="3862" y="8063"/>
                    <a:pt x="3840" y="8062"/>
                    <a:pt x="3819" y="8062"/>
                  </a:cubicBezTo>
                  <a:cubicBezTo>
                    <a:pt x="3640" y="8062"/>
                    <a:pt x="3469" y="8133"/>
                    <a:pt x="3344" y="8262"/>
                  </a:cubicBezTo>
                  <a:lnTo>
                    <a:pt x="270" y="11337"/>
                  </a:lnTo>
                  <a:cubicBezTo>
                    <a:pt x="0" y="11606"/>
                    <a:pt x="0" y="12044"/>
                    <a:pt x="270" y="12314"/>
                  </a:cubicBezTo>
                  <a:lnTo>
                    <a:pt x="669" y="12708"/>
                  </a:lnTo>
                  <a:cubicBezTo>
                    <a:pt x="804" y="12843"/>
                    <a:pt x="979" y="12910"/>
                    <a:pt x="1155" y="12910"/>
                  </a:cubicBezTo>
                  <a:cubicBezTo>
                    <a:pt x="1331" y="12910"/>
                    <a:pt x="1506" y="12843"/>
                    <a:pt x="1641" y="12708"/>
                  </a:cubicBezTo>
                  <a:lnTo>
                    <a:pt x="4350" y="10004"/>
                  </a:lnTo>
                  <a:lnTo>
                    <a:pt x="4716" y="9638"/>
                  </a:lnTo>
                  <a:cubicBezTo>
                    <a:pt x="4860" y="9494"/>
                    <a:pt x="4932" y="9297"/>
                    <a:pt x="4913" y="9095"/>
                  </a:cubicBezTo>
                  <a:lnTo>
                    <a:pt x="5774" y="8233"/>
                  </a:lnTo>
                  <a:cubicBezTo>
                    <a:pt x="6419" y="8700"/>
                    <a:pt x="7179" y="8989"/>
                    <a:pt x="7968" y="9066"/>
                  </a:cubicBezTo>
                  <a:lnTo>
                    <a:pt x="7988" y="9066"/>
                  </a:lnTo>
                  <a:cubicBezTo>
                    <a:pt x="7989" y="9066"/>
                    <a:pt x="7991" y="9066"/>
                    <a:pt x="7993" y="9066"/>
                  </a:cubicBezTo>
                  <a:cubicBezTo>
                    <a:pt x="8233" y="9066"/>
                    <a:pt x="8251" y="8710"/>
                    <a:pt x="8007" y="8690"/>
                  </a:cubicBezTo>
                  <a:cubicBezTo>
                    <a:pt x="7203" y="8609"/>
                    <a:pt x="6438" y="8291"/>
                    <a:pt x="5808" y="7786"/>
                  </a:cubicBezTo>
                  <a:cubicBezTo>
                    <a:pt x="2738" y="5303"/>
                    <a:pt x="4542" y="381"/>
                    <a:pt x="8430" y="381"/>
                  </a:cubicBezTo>
                  <a:cubicBezTo>
                    <a:pt x="8434" y="381"/>
                    <a:pt x="8437" y="381"/>
                    <a:pt x="8440" y="381"/>
                  </a:cubicBezTo>
                  <a:cubicBezTo>
                    <a:pt x="10572" y="381"/>
                    <a:pt x="12362" y="2000"/>
                    <a:pt x="12573" y="4124"/>
                  </a:cubicBezTo>
                  <a:cubicBezTo>
                    <a:pt x="12584" y="4240"/>
                    <a:pt x="12671" y="4294"/>
                    <a:pt x="12759" y="4294"/>
                  </a:cubicBezTo>
                  <a:cubicBezTo>
                    <a:pt x="12861" y="4294"/>
                    <a:pt x="12964" y="4220"/>
                    <a:pt x="12949" y="4086"/>
                  </a:cubicBezTo>
                  <a:cubicBezTo>
                    <a:pt x="12718" y="1766"/>
                    <a:pt x="10764" y="0"/>
                    <a:pt x="8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8"/>
            <p:cNvSpPr/>
            <p:nvPr/>
          </p:nvSpPr>
          <p:spPr>
            <a:xfrm>
              <a:off x="3670268" y="3402286"/>
              <a:ext cx="202948" cy="194949"/>
            </a:xfrm>
            <a:custGeom>
              <a:avLst/>
              <a:gdLst/>
              <a:ahLst/>
              <a:cxnLst/>
              <a:rect l="l" t="t" r="r" b="b"/>
              <a:pathLst>
                <a:path w="7738" h="7433" extrusionOk="0">
                  <a:moveTo>
                    <a:pt x="4011" y="382"/>
                  </a:moveTo>
                  <a:cubicBezTo>
                    <a:pt x="4442" y="382"/>
                    <a:pt x="4875" y="466"/>
                    <a:pt x="5288" y="638"/>
                  </a:cubicBezTo>
                  <a:cubicBezTo>
                    <a:pt x="6530" y="1153"/>
                    <a:pt x="7343" y="2370"/>
                    <a:pt x="7343" y="3718"/>
                  </a:cubicBezTo>
                  <a:cubicBezTo>
                    <a:pt x="7348" y="5557"/>
                    <a:pt x="5856" y="7052"/>
                    <a:pt x="4017" y="7052"/>
                  </a:cubicBezTo>
                  <a:cubicBezTo>
                    <a:pt x="4014" y="7052"/>
                    <a:pt x="4011" y="7052"/>
                    <a:pt x="4008" y="7052"/>
                  </a:cubicBezTo>
                  <a:cubicBezTo>
                    <a:pt x="2661" y="7052"/>
                    <a:pt x="1444" y="6239"/>
                    <a:pt x="929" y="4993"/>
                  </a:cubicBezTo>
                  <a:cubicBezTo>
                    <a:pt x="414" y="3746"/>
                    <a:pt x="698" y="2313"/>
                    <a:pt x="1651" y="1360"/>
                  </a:cubicBezTo>
                  <a:cubicBezTo>
                    <a:pt x="2288" y="723"/>
                    <a:pt x="3142" y="382"/>
                    <a:pt x="4011" y="382"/>
                  </a:cubicBezTo>
                  <a:close/>
                  <a:moveTo>
                    <a:pt x="4013" y="1"/>
                  </a:moveTo>
                  <a:cubicBezTo>
                    <a:pt x="3044" y="1"/>
                    <a:pt x="2093" y="378"/>
                    <a:pt x="1381" y="1090"/>
                  </a:cubicBezTo>
                  <a:cubicBezTo>
                    <a:pt x="318" y="2149"/>
                    <a:pt x="0" y="3751"/>
                    <a:pt x="578" y="5137"/>
                  </a:cubicBezTo>
                  <a:cubicBezTo>
                    <a:pt x="1150" y="6528"/>
                    <a:pt x="2507" y="7432"/>
                    <a:pt x="4008" y="7432"/>
                  </a:cubicBezTo>
                  <a:cubicBezTo>
                    <a:pt x="4014" y="7432"/>
                    <a:pt x="4020" y="7432"/>
                    <a:pt x="4026" y="7432"/>
                  </a:cubicBezTo>
                  <a:cubicBezTo>
                    <a:pt x="6077" y="7432"/>
                    <a:pt x="7737" y="5766"/>
                    <a:pt x="7723" y="3718"/>
                  </a:cubicBezTo>
                  <a:cubicBezTo>
                    <a:pt x="7723" y="2216"/>
                    <a:pt x="6818" y="859"/>
                    <a:pt x="5433" y="282"/>
                  </a:cubicBezTo>
                  <a:cubicBezTo>
                    <a:pt x="4973" y="93"/>
                    <a:pt x="44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8"/>
            <p:cNvSpPr/>
            <p:nvPr/>
          </p:nvSpPr>
          <p:spPr>
            <a:xfrm>
              <a:off x="3729071" y="3438821"/>
              <a:ext cx="92793" cy="113355"/>
            </a:xfrm>
            <a:custGeom>
              <a:avLst/>
              <a:gdLst/>
              <a:ahLst/>
              <a:cxnLst/>
              <a:rect l="l" t="t" r="r" b="b"/>
              <a:pathLst>
                <a:path w="3538" h="4322" extrusionOk="0">
                  <a:moveTo>
                    <a:pt x="1766" y="381"/>
                  </a:moveTo>
                  <a:cubicBezTo>
                    <a:pt x="2459" y="381"/>
                    <a:pt x="2801" y="1213"/>
                    <a:pt x="2315" y="1704"/>
                  </a:cubicBezTo>
                  <a:cubicBezTo>
                    <a:pt x="2158" y="1861"/>
                    <a:pt x="1965" y="1931"/>
                    <a:pt x="1776" y="1931"/>
                  </a:cubicBezTo>
                  <a:cubicBezTo>
                    <a:pt x="1378" y="1931"/>
                    <a:pt x="996" y="1621"/>
                    <a:pt x="996" y="1155"/>
                  </a:cubicBezTo>
                  <a:cubicBezTo>
                    <a:pt x="996" y="727"/>
                    <a:pt x="1343" y="381"/>
                    <a:pt x="1766" y="381"/>
                  </a:cubicBezTo>
                  <a:close/>
                  <a:moveTo>
                    <a:pt x="2310" y="2310"/>
                  </a:moveTo>
                  <a:cubicBezTo>
                    <a:pt x="2777" y="2310"/>
                    <a:pt x="3152" y="2685"/>
                    <a:pt x="3152" y="3152"/>
                  </a:cubicBezTo>
                  <a:lnTo>
                    <a:pt x="3157" y="3946"/>
                  </a:lnTo>
                  <a:lnTo>
                    <a:pt x="2743" y="3946"/>
                  </a:lnTo>
                  <a:lnTo>
                    <a:pt x="2743" y="3114"/>
                  </a:lnTo>
                  <a:cubicBezTo>
                    <a:pt x="2743" y="2989"/>
                    <a:pt x="2648" y="2926"/>
                    <a:pt x="2553" y="2926"/>
                  </a:cubicBezTo>
                  <a:cubicBezTo>
                    <a:pt x="2458" y="2926"/>
                    <a:pt x="2363" y="2989"/>
                    <a:pt x="2363" y="3114"/>
                  </a:cubicBezTo>
                  <a:lnTo>
                    <a:pt x="2363" y="3946"/>
                  </a:lnTo>
                  <a:lnTo>
                    <a:pt x="1175" y="3946"/>
                  </a:lnTo>
                  <a:lnTo>
                    <a:pt x="1175" y="3114"/>
                  </a:lnTo>
                  <a:cubicBezTo>
                    <a:pt x="1175" y="2989"/>
                    <a:pt x="1079" y="2926"/>
                    <a:pt x="984" y="2926"/>
                  </a:cubicBezTo>
                  <a:cubicBezTo>
                    <a:pt x="889" y="2926"/>
                    <a:pt x="794" y="2989"/>
                    <a:pt x="794" y="3114"/>
                  </a:cubicBezTo>
                  <a:lnTo>
                    <a:pt x="794" y="3946"/>
                  </a:lnTo>
                  <a:lnTo>
                    <a:pt x="381" y="3946"/>
                  </a:lnTo>
                  <a:lnTo>
                    <a:pt x="381" y="3152"/>
                  </a:lnTo>
                  <a:cubicBezTo>
                    <a:pt x="381" y="2685"/>
                    <a:pt x="756" y="2310"/>
                    <a:pt x="1223" y="2310"/>
                  </a:cubicBezTo>
                  <a:close/>
                  <a:moveTo>
                    <a:pt x="1766" y="0"/>
                  </a:moveTo>
                  <a:cubicBezTo>
                    <a:pt x="746" y="0"/>
                    <a:pt x="231" y="1232"/>
                    <a:pt x="948" y="1964"/>
                  </a:cubicBezTo>
                  <a:cubicBezTo>
                    <a:pt x="395" y="2089"/>
                    <a:pt x="0" y="2584"/>
                    <a:pt x="0" y="3152"/>
                  </a:cubicBezTo>
                  <a:lnTo>
                    <a:pt x="0" y="3961"/>
                  </a:lnTo>
                  <a:cubicBezTo>
                    <a:pt x="0" y="4158"/>
                    <a:pt x="164" y="4321"/>
                    <a:pt x="366" y="4321"/>
                  </a:cubicBezTo>
                  <a:lnTo>
                    <a:pt x="3171" y="4321"/>
                  </a:lnTo>
                  <a:cubicBezTo>
                    <a:pt x="3373" y="4321"/>
                    <a:pt x="3537" y="4158"/>
                    <a:pt x="3537" y="3961"/>
                  </a:cubicBezTo>
                  <a:lnTo>
                    <a:pt x="3537" y="3152"/>
                  </a:lnTo>
                  <a:cubicBezTo>
                    <a:pt x="3532" y="2584"/>
                    <a:pt x="3143" y="2089"/>
                    <a:pt x="2589" y="1964"/>
                  </a:cubicBezTo>
                  <a:cubicBezTo>
                    <a:pt x="3306" y="1232"/>
                    <a:pt x="2791" y="0"/>
                    <a:pt x="17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8"/>
            <p:cNvSpPr/>
            <p:nvPr/>
          </p:nvSpPr>
          <p:spPr>
            <a:xfrm>
              <a:off x="3780083" y="3506331"/>
              <a:ext cx="114299" cy="112096"/>
            </a:xfrm>
            <a:custGeom>
              <a:avLst/>
              <a:gdLst/>
              <a:ahLst/>
              <a:cxnLst/>
              <a:rect l="l" t="t" r="r" b="b"/>
              <a:pathLst>
                <a:path w="4358" h="4274" extrusionOk="0">
                  <a:moveTo>
                    <a:pt x="4154" y="1"/>
                  </a:moveTo>
                  <a:cubicBezTo>
                    <a:pt x="4066" y="1"/>
                    <a:pt x="3980" y="56"/>
                    <a:pt x="3969" y="174"/>
                  </a:cubicBezTo>
                  <a:cubicBezTo>
                    <a:pt x="3767" y="2137"/>
                    <a:pt x="2213" y="3696"/>
                    <a:pt x="245" y="3893"/>
                  </a:cubicBezTo>
                  <a:cubicBezTo>
                    <a:pt x="1" y="3913"/>
                    <a:pt x="18" y="4274"/>
                    <a:pt x="259" y="4274"/>
                  </a:cubicBezTo>
                  <a:cubicBezTo>
                    <a:pt x="261" y="4274"/>
                    <a:pt x="262" y="4274"/>
                    <a:pt x="264" y="4274"/>
                  </a:cubicBezTo>
                  <a:lnTo>
                    <a:pt x="283" y="4274"/>
                  </a:lnTo>
                  <a:cubicBezTo>
                    <a:pt x="2429" y="4052"/>
                    <a:pt x="4128" y="2359"/>
                    <a:pt x="4344" y="212"/>
                  </a:cubicBezTo>
                  <a:cubicBezTo>
                    <a:pt x="4357" y="75"/>
                    <a:pt x="4255" y="1"/>
                    <a:pt x="4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63" name="Google Shape;18363;p88"/>
          <p:cNvGrpSpPr/>
          <p:nvPr/>
        </p:nvGrpSpPr>
        <p:grpSpPr>
          <a:xfrm>
            <a:off x="4001155" y="3392031"/>
            <a:ext cx="345810" cy="311058"/>
            <a:chOff x="4001155" y="3392031"/>
            <a:chExt cx="345810" cy="311058"/>
          </a:xfrm>
        </p:grpSpPr>
        <p:sp>
          <p:nvSpPr>
            <p:cNvPr id="18364" name="Google Shape;18364;p88"/>
            <p:cNvSpPr/>
            <p:nvPr/>
          </p:nvSpPr>
          <p:spPr>
            <a:xfrm>
              <a:off x="4144016" y="3454977"/>
              <a:ext cx="27408" cy="47970"/>
            </a:xfrm>
            <a:custGeom>
              <a:avLst/>
              <a:gdLst/>
              <a:ahLst/>
              <a:cxnLst/>
              <a:rect l="l" t="t" r="r" b="b"/>
              <a:pathLst>
                <a:path w="1045" h="1829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90" y="664"/>
                    <a:pt x="313" y="621"/>
                    <a:pt x="308" y="520"/>
                  </a:cubicBezTo>
                  <a:cubicBezTo>
                    <a:pt x="308" y="438"/>
                    <a:pt x="381" y="385"/>
                    <a:pt x="491" y="366"/>
                  </a:cubicBezTo>
                  <a:close/>
                  <a:moveTo>
                    <a:pt x="607" y="1049"/>
                  </a:moveTo>
                  <a:cubicBezTo>
                    <a:pt x="703" y="1093"/>
                    <a:pt x="775" y="1155"/>
                    <a:pt x="775" y="1256"/>
                  </a:cubicBezTo>
                  <a:cubicBezTo>
                    <a:pt x="775" y="1362"/>
                    <a:pt x="703" y="1420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6"/>
                  </a:lnTo>
                  <a:cubicBezTo>
                    <a:pt x="251" y="145"/>
                    <a:pt x="44" y="265"/>
                    <a:pt x="44" y="549"/>
                  </a:cubicBezTo>
                  <a:cubicBezTo>
                    <a:pt x="44" y="838"/>
                    <a:pt x="270" y="924"/>
                    <a:pt x="472" y="996"/>
                  </a:cubicBezTo>
                  <a:lnTo>
                    <a:pt x="472" y="1439"/>
                  </a:lnTo>
                  <a:cubicBezTo>
                    <a:pt x="275" y="1420"/>
                    <a:pt x="212" y="1275"/>
                    <a:pt x="126" y="1275"/>
                  </a:cubicBezTo>
                  <a:cubicBezTo>
                    <a:pt x="58" y="1275"/>
                    <a:pt x="0" y="1372"/>
                    <a:pt x="0" y="1429"/>
                  </a:cubicBezTo>
                  <a:cubicBezTo>
                    <a:pt x="0" y="1555"/>
                    <a:pt x="203" y="1699"/>
                    <a:pt x="472" y="1704"/>
                  </a:cubicBezTo>
                  <a:lnTo>
                    <a:pt x="472" y="1713"/>
                  </a:lnTo>
                  <a:lnTo>
                    <a:pt x="472" y="1771"/>
                  </a:lnTo>
                  <a:cubicBezTo>
                    <a:pt x="472" y="1800"/>
                    <a:pt x="510" y="1829"/>
                    <a:pt x="544" y="1829"/>
                  </a:cubicBezTo>
                  <a:cubicBezTo>
                    <a:pt x="583" y="1829"/>
                    <a:pt x="621" y="1800"/>
                    <a:pt x="621" y="1771"/>
                  </a:cubicBezTo>
                  <a:lnTo>
                    <a:pt x="621" y="1704"/>
                  </a:lnTo>
                  <a:cubicBezTo>
                    <a:pt x="871" y="1660"/>
                    <a:pt x="1045" y="1506"/>
                    <a:pt x="1045" y="1232"/>
                  </a:cubicBezTo>
                  <a:cubicBezTo>
                    <a:pt x="1045" y="929"/>
                    <a:pt x="818" y="828"/>
                    <a:pt x="621" y="756"/>
                  </a:cubicBezTo>
                  <a:lnTo>
                    <a:pt x="621" y="366"/>
                  </a:lnTo>
                  <a:cubicBezTo>
                    <a:pt x="770" y="376"/>
                    <a:pt x="823" y="448"/>
                    <a:pt x="886" y="448"/>
                  </a:cubicBezTo>
                  <a:cubicBezTo>
                    <a:pt x="968" y="448"/>
                    <a:pt x="1006" y="342"/>
                    <a:pt x="1006" y="294"/>
                  </a:cubicBezTo>
                  <a:cubicBezTo>
                    <a:pt x="1006" y="164"/>
                    <a:pt x="770" y="121"/>
                    <a:pt x="626" y="116"/>
                  </a:cubicBezTo>
                  <a:lnTo>
                    <a:pt x="626" y="58"/>
                  </a:lnTo>
                  <a:cubicBezTo>
                    <a:pt x="626" y="29"/>
                    <a:pt x="59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8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88"/>
            <p:cNvSpPr/>
            <p:nvPr/>
          </p:nvSpPr>
          <p:spPr>
            <a:xfrm>
              <a:off x="4223511" y="3425078"/>
              <a:ext cx="27303" cy="47839"/>
            </a:xfrm>
            <a:custGeom>
              <a:avLst/>
              <a:gdLst/>
              <a:ahLst/>
              <a:cxnLst/>
              <a:rect l="l" t="t" r="r" b="b"/>
              <a:pathLst>
                <a:path w="1041" h="1824" extrusionOk="0">
                  <a:moveTo>
                    <a:pt x="492" y="366"/>
                  </a:moveTo>
                  <a:lnTo>
                    <a:pt x="492" y="703"/>
                  </a:lnTo>
                  <a:cubicBezTo>
                    <a:pt x="386" y="659"/>
                    <a:pt x="314" y="621"/>
                    <a:pt x="309" y="520"/>
                  </a:cubicBezTo>
                  <a:cubicBezTo>
                    <a:pt x="309" y="438"/>
                    <a:pt x="376" y="385"/>
                    <a:pt x="492" y="366"/>
                  </a:cubicBezTo>
                  <a:close/>
                  <a:moveTo>
                    <a:pt x="607" y="1049"/>
                  </a:moveTo>
                  <a:cubicBezTo>
                    <a:pt x="699" y="1092"/>
                    <a:pt x="771" y="1155"/>
                    <a:pt x="771" y="1256"/>
                  </a:cubicBezTo>
                  <a:cubicBezTo>
                    <a:pt x="771" y="1362"/>
                    <a:pt x="703" y="1419"/>
                    <a:pt x="607" y="1439"/>
                  </a:cubicBezTo>
                  <a:lnTo>
                    <a:pt x="607" y="1049"/>
                  </a:lnTo>
                  <a:close/>
                  <a:moveTo>
                    <a:pt x="549" y="0"/>
                  </a:moveTo>
                  <a:cubicBezTo>
                    <a:pt x="506" y="0"/>
                    <a:pt x="472" y="29"/>
                    <a:pt x="472" y="58"/>
                  </a:cubicBezTo>
                  <a:lnTo>
                    <a:pt x="472" y="115"/>
                  </a:lnTo>
                  <a:cubicBezTo>
                    <a:pt x="251" y="144"/>
                    <a:pt x="39" y="265"/>
                    <a:pt x="39" y="549"/>
                  </a:cubicBezTo>
                  <a:cubicBezTo>
                    <a:pt x="39" y="832"/>
                    <a:pt x="270" y="919"/>
                    <a:pt x="472" y="996"/>
                  </a:cubicBezTo>
                  <a:lnTo>
                    <a:pt x="472" y="1439"/>
                  </a:lnTo>
                  <a:cubicBezTo>
                    <a:pt x="275" y="1415"/>
                    <a:pt x="208" y="1270"/>
                    <a:pt x="126" y="1270"/>
                  </a:cubicBezTo>
                  <a:cubicBezTo>
                    <a:pt x="54" y="1270"/>
                    <a:pt x="1" y="1367"/>
                    <a:pt x="1" y="1429"/>
                  </a:cubicBezTo>
                  <a:cubicBezTo>
                    <a:pt x="1" y="1554"/>
                    <a:pt x="203" y="1699"/>
                    <a:pt x="472" y="1703"/>
                  </a:cubicBezTo>
                  <a:lnTo>
                    <a:pt x="468" y="1708"/>
                  </a:lnTo>
                  <a:lnTo>
                    <a:pt x="468" y="1771"/>
                  </a:lnTo>
                  <a:cubicBezTo>
                    <a:pt x="468" y="1800"/>
                    <a:pt x="506" y="1824"/>
                    <a:pt x="545" y="1824"/>
                  </a:cubicBezTo>
                  <a:cubicBezTo>
                    <a:pt x="583" y="1824"/>
                    <a:pt x="622" y="1800"/>
                    <a:pt x="622" y="1771"/>
                  </a:cubicBezTo>
                  <a:lnTo>
                    <a:pt x="622" y="1703"/>
                  </a:lnTo>
                  <a:cubicBezTo>
                    <a:pt x="872" y="1660"/>
                    <a:pt x="1040" y="1501"/>
                    <a:pt x="1040" y="1232"/>
                  </a:cubicBezTo>
                  <a:cubicBezTo>
                    <a:pt x="1040" y="929"/>
                    <a:pt x="819" y="828"/>
                    <a:pt x="622" y="755"/>
                  </a:cubicBezTo>
                  <a:lnTo>
                    <a:pt x="622" y="361"/>
                  </a:lnTo>
                  <a:cubicBezTo>
                    <a:pt x="771" y="375"/>
                    <a:pt x="824" y="443"/>
                    <a:pt x="881" y="443"/>
                  </a:cubicBezTo>
                  <a:cubicBezTo>
                    <a:pt x="968" y="443"/>
                    <a:pt x="1002" y="342"/>
                    <a:pt x="1002" y="294"/>
                  </a:cubicBezTo>
                  <a:cubicBezTo>
                    <a:pt x="1002" y="164"/>
                    <a:pt x="766" y="120"/>
                    <a:pt x="622" y="115"/>
                  </a:cubicBezTo>
                  <a:lnTo>
                    <a:pt x="622" y="58"/>
                  </a:lnTo>
                  <a:cubicBezTo>
                    <a:pt x="622" y="29"/>
                    <a:pt x="588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88"/>
            <p:cNvSpPr/>
            <p:nvPr/>
          </p:nvSpPr>
          <p:spPr>
            <a:xfrm>
              <a:off x="4106537" y="3427202"/>
              <a:ext cx="102628" cy="102497"/>
            </a:xfrm>
            <a:custGeom>
              <a:avLst/>
              <a:gdLst/>
              <a:ahLst/>
              <a:cxnLst/>
              <a:rect l="l" t="t" r="r" b="b"/>
              <a:pathLst>
                <a:path w="3913" h="3908" extrusionOk="0">
                  <a:moveTo>
                    <a:pt x="1954" y="1"/>
                  </a:moveTo>
                  <a:cubicBezTo>
                    <a:pt x="876" y="1"/>
                    <a:pt x="0" y="877"/>
                    <a:pt x="0" y="1954"/>
                  </a:cubicBezTo>
                  <a:cubicBezTo>
                    <a:pt x="0" y="3032"/>
                    <a:pt x="876" y="3908"/>
                    <a:pt x="1954" y="3908"/>
                  </a:cubicBezTo>
                  <a:cubicBezTo>
                    <a:pt x="3037" y="3908"/>
                    <a:pt x="3912" y="3032"/>
                    <a:pt x="3912" y="1954"/>
                  </a:cubicBezTo>
                  <a:cubicBezTo>
                    <a:pt x="3912" y="877"/>
                    <a:pt x="3037" y="1"/>
                    <a:pt x="195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8"/>
            <p:cNvSpPr/>
            <p:nvPr/>
          </p:nvSpPr>
          <p:spPr>
            <a:xfrm>
              <a:off x="4106406" y="3427150"/>
              <a:ext cx="58068" cy="102497"/>
            </a:xfrm>
            <a:custGeom>
              <a:avLst/>
              <a:gdLst/>
              <a:ahLst/>
              <a:cxnLst/>
              <a:rect l="l" t="t" r="r" b="b"/>
              <a:pathLst>
                <a:path w="2214" h="3908" extrusionOk="0">
                  <a:moveTo>
                    <a:pt x="1954" y="0"/>
                  </a:moveTo>
                  <a:cubicBezTo>
                    <a:pt x="891" y="0"/>
                    <a:pt x="1" y="861"/>
                    <a:pt x="1" y="1956"/>
                  </a:cubicBezTo>
                  <a:cubicBezTo>
                    <a:pt x="1" y="3047"/>
                    <a:pt x="891" y="3908"/>
                    <a:pt x="1954" y="3908"/>
                  </a:cubicBezTo>
                  <a:cubicBezTo>
                    <a:pt x="2040" y="3908"/>
                    <a:pt x="2127" y="3902"/>
                    <a:pt x="2214" y="3891"/>
                  </a:cubicBezTo>
                  <a:cubicBezTo>
                    <a:pt x="1237" y="3766"/>
                    <a:pt x="511" y="2933"/>
                    <a:pt x="511" y="1956"/>
                  </a:cubicBezTo>
                  <a:cubicBezTo>
                    <a:pt x="511" y="975"/>
                    <a:pt x="1237" y="142"/>
                    <a:pt x="2214" y="17"/>
                  </a:cubicBezTo>
                  <a:cubicBezTo>
                    <a:pt x="2127" y="6"/>
                    <a:pt x="2040" y="0"/>
                    <a:pt x="1954" y="0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8"/>
            <p:cNvSpPr/>
            <p:nvPr/>
          </p:nvSpPr>
          <p:spPr>
            <a:xfrm>
              <a:off x="4122929" y="3443621"/>
              <a:ext cx="69818" cy="69686"/>
            </a:xfrm>
            <a:custGeom>
              <a:avLst/>
              <a:gdLst/>
              <a:ahLst/>
              <a:cxnLst/>
              <a:rect l="l" t="t" r="r" b="b"/>
              <a:pathLst>
                <a:path w="2662" h="2657" extrusionOk="0">
                  <a:moveTo>
                    <a:pt x="1329" y="0"/>
                  </a:moveTo>
                  <a:cubicBezTo>
                    <a:pt x="598" y="0"/>
                    <a:pt x="1" y="592"/>
                    <a:pt x="1" y="1328"/>
                  </a:cubicBezTo>
                  <a:cubicBezTo>
                    <a:pt x="1" y="2065"/>
                    <a:pt x="598" y="2656"/>
                    <a:pt x="1329" y="2656"/>
                  </a:cubicBezTo>
                  <a:cubicBezTo>
                    <a:pt x="2065" y="2656"/>
                    <a:pt x="2662" y="2065"/>
                    <a:pt x="2662" y="1328"/>
                  </a:cubicBezTo>
                  <a:cubicBezTo>
                    <a:pt x="2662" y="592"/>
                    <a:pt x="2065" y="0"/>
                    <a:pt x="1329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8"/>
            <p:cNvSpPr/>
            <p:nvPr/>
          </p:nvSpPr>
          <p:spPr>
            <a:xfrm>
              <a:off x="4122929" y="3443463"/>
              <a:ext cx="41675" cy="69870"/>
            </a:xfrm>
            <a:custGeom>
              <a:avLst/>
              <a:gdLst/>
              <a:ahLst/>
              <a:cxnLst/>
              <a:rect l="l" t="t" r="r" b="b"/>
              <a:pathLst>
                <a:path w="1589" h="2664" extrusionOk="0">
                  <a:moveTo>
                    <a:pt x="1332" y="1"/>
                  </a:moveTo>
                  <a:cubicBezTo>
                    <a:pt x="613" y="1"/>
                    <a:pt x="1" y="581"/>
                    <a:pt x="1" y="1334"/>
                  </a:cubicBezTo>
                  <a:cubicBezTo>
                    <a:pt x="1" y="2083"/>
                    <a:pt x="613" y="2663"/>
                    <a:pt x="1332" y="2663"/>
                  </a:cubicBezTo>
                  <a:cubicBezTo>
                    <a:pt x="1416" y="2663"/>
                    <a:pt x="1502" y="2655"/>
                    <a:pt x="1589" y="2638"/>
                  </a:cubicBezTo>
                  <a:cubicBezTo>
                    <a:pt x="968" y="2513"/>
                    <a:pt x="516" y="1965"/>
                    <a:pt x="516" y="1334"/>
                  </a:cubicBezTo>
                  <a:cubicBezTo>
                    <a:pt x="516" y="699"/>
                    <a:pt x="968" y="151"/>
                    <a:pt x="1589" y="26"/>
                  </a:cubicBezTo>
                  <a:cubicBezTo>
                    <a:pt x="1502" y="9"/>
                    <a:pt x="1416" y="1"/>
                    <a:pt x="1332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8"/>
            <p:cNvSpPr/>
            <p:nvPr/>
          </p:nvSpPr>
          <p:spPr>
            <a:xfrm>
              <a:off x="4186032" y="3397303"/>
              <a:ext cx="102497" cy="102497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1954" y="0"/>
                  </a:moveTo>
                  <a:cubicBezTo>
                    <a:pt x="876" y="0"/>
                    <a:pt x="1" y="871"/>
                    <a:pt x="1" y="1954"/>
                  </a:cubicBezTo>
                  <a:cubicBezTo>
                    <a:pt x="1" y="3032"/>
                    <a:pt x="876" y="3908"/>
                    <a:pt x="1954" y="3908"/>
                  </a:cubicBezTo>
                  <a:cubicBezTo>
                    <a:pt x="3032" y="3908"/>
                    <a:pt x="3908" y="3032"/>
                    <a:pt x="3908" y="1954"/>
                  </a:cubicBezTo>
                  <a:cubicBezTo>
                    <a:pt x="3908" y="871"/>
                    <a:pt x="3032" y="0"/>
                    <a:pt x="1954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2" name="Google Shape;18372;p88"/>
            <p:cNvSpPr/>
            <p:nvPr/>
          </p:nvSpPr>
          <p:spPr>
            <a:xfrm>
              <a:off x="4185901" y="3397224"/>
              <a:ext cx="57963" cy="102550"/>
            </a:xfrm>
            <a:custGeom>
              <a:avLst/>
              <a:gdLst/>
              <a:ahLst/>
              <a:cxnLst/>
              <a:rect l="l" t="t" r="r" b="b"/>
              <a:pathLst>
                <a:path w="2210" h="3910" extrusionOk="0">
                  <a:moveTo>
                    <a:pt x="1951" y="1"/>
                  </a:moveTo>
                  <a:cubicBezTo>
                    <a:pt x="891" y="1"/>
                    <a:pt x="1" y="861"/>
                    <a:pt x="1" y="1957"/>
                  </a:cubicBezTo>
                  <a:cubicBezTo>
                    <a:pt x="1" y="3046"/>
                    <a:pt x="888" y="3909"/>
                    <a:pt x="1945" y="3909"/>
                  </a:cubicBezTo>
                  <a:cubicBezTo>
                    <a:pt x="2032" y="3909"/>
                    <a:pt x="2120" y="3903"/>
                    <a:pt x="2210" y="3891"/>
                  </a:cubicBezTo>
                  <a:cubicBezTo>
                    <a:pt x="1238" y="3766"/>
                    <a:pt x="511" y="2939"/>
                    <a:pt x="511" y="1957"/>
                  </a:cubicBezTo>
                  <a:cubicBezTo>
                    <a:pt x="511" y="975"/>
                    <a:pt x="1238" y="143"/>
                    <a:pt x="2210" y="18"/>
                  </a:cubicBezTo>
                  <a:cubicBezTo>
                    <a:pt x="2122" y="6"/>
                    <a:pt x="2036" y="1"/>
                    <a:pt x="195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3" name="Google Shape;18373;p88"/>
            <p:cNvSpPr/>
            <p:nvPr/>
          </p:nvSpPr>
          <p:spPr>
            <a:xfrm>
              <a:off x="4202451" y="3413590"/>
              <a:ext cx="69818" cy="69818"/>
            </a:xfrm>
            <a:custGeom>
              <a:avLst/>
              <a:gdLst/>
              <a:ahLst/>
              <a:cxnLst/>
              <a:rect l="l" t="t" r="r" b="b"/>
              <a:pathLst>
                <a:path w="2662" h="2662" extrusionOk="0">
                  <a:moveTo>
                    <a:pt x="1328" y="0"/>
                  </a:moveTo>
                  <a:cubicBezTo>
                    <a:pt x="592" y="0"/>
                    <a:pt x="0" y="597"/>
                    <a:pt x="0" y="1333"/>
                  </a:cubicBezTo>
                  <a:cubicBezTo>
                    <a:pt x="0" y="2064"/>
                    <a:pt x="592" y="2661"/>
                    <a:pt x="1328" y="2661"/>
                  </a:cubicBezTo>
                  <a:cubicBezTo>
                    <a:pt x="2065" y="2661"/>
                    <a:pt x="2661" y="2064"/>
                    <a:pt x="2661" y="1333"/>
                  </a:cubicBezTo>
                  <a:cubicBezTo>
                    <a:pt x="2661" y="597"/>
                    <a:pt x="2065" y="0"/>
                    <a:pt x="1328" y="0"/>
                  </a:cubicBez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8"/>
            <p:cNvSpPr/>
            <p:nvPr/>
          </p:nvSpPr>
          <p:spPr>
            <a:xfrm>
              <a:off x="4202451" y="3413669"/>
              <a:ext cx="41675" cy="69765"/>
            </a:xfrm>
            <a:custGeom>
              <a:avLst/>
              <a:gdLst/>
              <a:ahLst/>
              <a:cxnLst/>
              <a:rect l="l" t="t" r="r" b="b"/>
              <a:pathLst>
                <a:path w="1589" h="2660" extrusionOk="0">
                  <a:moveTo>
                    <a:pt x="1326" y="0"/>
                  </a:moveTo>
                  <a:cubicBezTo>
                    <a:pt x="610" y="0"/>
                    <a:pt x="0" y="583"/>
                    <a:pt x="0" y="1330"/>
                  </a:cubicBezTo>
                  <a:cubicBezTo>
                    <a:pt x="0" y="2077"/>
                    <a:pt x="610" y="2660"/>
                    <a:pt x="1326" y="2660"/>
                  </a:cubicBezTo>
                  <a:cubicBezTo>
                    <a:pt x="1412" y="2660"/>
                    <a:pt x="1500" y="2652"/>
                    <a:pt x="1588" y="2634"/>
                  </a:cubicBezTo>
                  <a:cubicBezTo>
                    <a:pt x="963" y="2509"/>
                    <a:pt x="515" y="1965"/>
                    <a:pt x="515" y="1330"/>
                  </a:cubicBezTo>
                  <a:cubicBezTo>
                    <a:pt x="515" y="695"/>
                    <a:pt x="963" y="146"/>
                    <a:pt x="1588" y="26"/>
                  </a:cubicBezTo>
                  <a:cubicBezTo>
                    <a:pt x="1500" y="8"/>
                    <a:pt x="1412" y="0"/>
                    <a:pt x="1326" y="0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8"/>
            <p:cNvSpPr/>
            <p:nvPr/>
          </p:nvSpPr>
          <p:spPr>
            <a:xfrm>
              <a:off x="4006584" y="3568438"/>
              <a:ext cx="115375" cy="129905"/>
            </a:xfrm>
            <a:custGeom>
              <a:avLst/>
              <a:gdLst/>
              <a:ahLst/>
              <a:cxnLst/>
              <a:rect l="l" t="t" r="r" b="b"/>
              <a:pathLst>
                <a:path w="4399" h="4953" extrusionOk="0">
                  <a:moveTo>
                    <a:pt x="2926" y="0"/>
                  </a:moveTo>
                  <a:lnTo>
                    <a:pt x="207" y="1025"/>
                  </a:lnTo>
                  <a:cubicBezTo>
                    <a:pt x="68" y="1073"/>
                    <a:pt x="0" y="1227"/>
                    <a:pt x="49" y="1367"/>
                  </a:cubicBezTo>
                  <a:lnTo>
                    <a:pt x="1338" y="4778"/>
                  </a:lnTo>
                  <a:cubicBezTo>
                    <a:pt x="1376" y="4887"/>
                    <a:pt x="1481" y="4952"/>
                    <a:pt x="1590" y="4952"/>
                  </a:cubicBezTo>
                  <a:cubicBezTo>
                    <a:pt x="1620" y="4952"/>
                    <a:pt x="1651" y="4947"/>
                    <a:pt x="1680" y="4937"/>
                  </a:cubicBezTo>
                  <a:lnTo>
                    <a:pt x="4398" y="3912"/>
                  </a:lnTo>
                  <a:lnTo>
                    <a:pt x="2926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8"/>
            <p:cNvSpPr/>
            <p:nvPr/>
          </p:nvSpPr>
          <p:spPr>
            <a:xfrm>
              <a:off x="4038398" y="3656142"/>
              <a:ext cx="83561" cy="42253"/>
            </a:xfrm>
            <a:custGeom>
              <a:avLst/>
              <a:gdLst/>
              <a:ahLst/>
              <a:cxnLst/>
              <a:rect l="l" t="t" r="r" b="b"/>
              <a:pathLst>
                <a:path w="3186" h="1611" extrusionOk="0">
                  <a:moveTo>
                    <a:pt x="2969" y="0"/>
                  </a:moveTo>
                  <a:lnTo>
                    <a:pt x="2921" y="20"/>
                  </a:lnTo>
                  <a:lnTo>
                    <a:pt x="0" y="1121"/>
                  </a:lnTo>
                  <a:lnTo>
                    <a:pt x="120" y="1439"/>
                  </a:lnTo>
                  <a:cubicBezTo>
                    <a:pt x="161" y="1544"/>
                    <a:pt x="263" y="1610"/>
                    <a:pt x="372" y="1610"/>
                  </a:cubicBezTo>
                  <a:cubicBezTo>
                    <a:pt x="403" y="1610"/>
                    <a:pt x="435" y="1605"/>
                    <a:pt x="467" y="1593"/>
                  </a:cubicBezTo>
                  <a:lnTo>
                    <a:pt x="3185" y="573"/>
                  </a:lnTo>
                  <a:lnTo>
                    <a:pt x="2969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8"/>
            <p:cNvSpPr/>
            <p:nvPr/>
          </p:nvSpPr>
          <p:spPr>
            <a:xfrm>
              <a:off x="4118260" y="3509268"/>
              <a:ext cx="224534" cy="138953"/>
            </a:xfrm>
            <a:custGeom>
              <a:avLst/>
              <a:gdLst/>
              <a:ahLst/>
              <a:cxnLst/>
              <a:rect l="l" t="t" r="r" b="b"/>
              <a:pathLst>
                <a:path w="8561" h="5298" extrusionOk="0">
                  <a:moveTo>
                    <a:pt x="7618" y="1"/>
                  </a:moveTo>
                  <a:cubicBezTo>
                    <a:pt x="7277" y="1"/>
                    <a:pt x="7002" y="274"/>
                    <a:pt x="6968" y="307"/>
                  </a:cubicBezTo>
                  <a:lnTo>
                    <a:pt x="4721" y="2170"/>
                  </a:lnTo>
                  <a:lnTo>
                    <a:pt x="4716" y="2170"/>
                  </a:lnTo>
                  <a:cubicBezTo>
                    <a:pt x="4716" y="2170"/>
                    <a:pt x="4683" y="1530"/>
                    <a:pt x="4004" y="1530"/>
                  </a:cubicBezTo>
                  <a:cubicBezTo>
                    <a:pt x="3450" y="1530"/>
                    <a:pt x="3039" y="1527"/>
                    <a:pt x="2725" y="1527"/>
                  </a:cubicBezTo>
                  <a:cubicBezTo>
                    <a:pt x="1984" y="1527"/>
                    <a:pt x="1780" y="1543"/>
                    <a:pt x="1492" y="1655"/>
                  </a:cubicBezTo>
                  <a:lnTo>
                    <a:pt x="1" y="2271"/>
                  </a:lnTo>
                  <a:lnTo>
                    <a:pt x="1141" y="5297"/>
                  </a:lnTo>
                  <a:cubicBezTo>
                    <a:pt x="2050" y="4922"/>
                    <a:pt x="1984" y="4880"/>
                    <a:pt x="2898" y="4880"/>
                  </a:cubicBezTo>
                  <a:cubicBezTo>
                    <a:pt x="3170" y="4880"/>
                    <a:pt x="3528" y="4883"/>
                    <a:pt x="4023" y="4883"/>
                  </a:cubicBezTo>
                  <a:cubicBezTo>
                    <a:pt x="4509" y="4864"/>
                    <a:pt x="4967" y="4648"/>
                    <a:pt x="5289" y="4287"/>
                  </a:cubicBezTo>
                  <a:lnTo>
                    <a:pt x="8056" y="1318"/>
                  </a:lnTo>
                  <a:cubicBezTo>
                    <a:pt x="8142" y="1217"/>
                    <a:pt x="8561" y="663"/>
                    <a:pt x="8089" y="202"/>
                  </a:cubicBezTo>
                  <a:cubicBezTo>
                    <a:pt x="7930" y="53"/>
                    <a:pt x="7767" y="1"/>
                    <a:pt x="7618" y="1"/>
                  </a:cubicBezTo>
                  <a:close/>
                </a:path>
              </a:pathLst>
            </a:custGeom>
            <a:solidFill>
              <a:srgbClr val="DA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8"/>
            <p:cNvSpPr/>
            <p:nvPr/>
          </p:nvSpPr>
          <p:spPr>
            <a:xfrm>
              <a:off x="4118260" y="3562379"/>
              <a:ext cx="45583" cy="85843"/>
            </a:xfrm>
            <a:custGeom>
              <a:avLst/>
              <a:gdLst/>
              <a:ahLst/>
              <a:cxnLst/>
              <a:rect l="l" t="t" r="r" b="b"/>
              <a:pathLst>
                <a:path w="1738" h="3273" extrusionOk="0">
                  <a:moveTo>
                    <a:pt x="598" y="0"/>
                  </a:moveTo>
                  <a:lnTo>
                    <a:pt x="1" y="246"/>
                  </a:lnTo>
                  <a:lnTo>
                    <a:pt x="1141" y="3272"/>
                  </a:lnTo>
                  <a:lnTo>
                    <a:pt x="1738" y="3022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8"/>
            <p:cNvSpPr/>
            <p:nvPr/>
          </p:nvSpPr>
          <p:spPr>
            <a:xfrm>
              <a:off x="4082040" y="3558419"/>
              <a:ext cx="70211" cy="113014"/>
            </a:xfrm>
            <a:custGeom>
              <a:avLst/>
              <a:gdLst/>
              <a:ahLst/>
              <a:cxnLst/>
              <a:rect l="l" t="t" r="r" b="b"/>
              <a:pathLst>
                <a:path w="2677" h="4309" extrusionOk="0">
                  <a:moveTo>
                    <a:pt x="1105" y="0"/>
                  </a:moveTo>
                  <a:cubicBezTo>
                    <a:pt x="1077" y="0"/>
                    <a:pt x="1049" y="5"/>
                    <a:pt x="1021" y="16"/>
                  </a:cubicBezTo>
                  <a:lnTo>
                    <a:pt x="1" y="401"/>
                  </a:lnTo>
                  <a:lnTo>
                    <a:pt x="1473" y="4308"/>
                  </a:lnTo>
                  <a:lnTo>
                    <a:pt x="2493" y="3928"/>
                  </a:lnTo>
                  <a:cubicBezTo>
                    <a:pt x="2618" y="3880"/>
                    <a:pt x="2676" y="3746"/>
                    <a:pt x="2633" y="3620"/>
                  </a:cubicBezTo>
                  <a:lnTo>
                    <a:pt x="1324" y="151"/>
                  </a:lnTo>
                  <a:cubicBezTo>
                    <a:pt x="1287" y="59"/>
                    <a:pt x="1199" y="0"/>
                    <a:pt x="1105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8"/>
            <p:cNvSpPr/>
            <p:nvPr/>
          </p:nvSpPr>
          <p:spPr>
            <a:xfrm>
              <a:off x="4115113" y="3643527"/>
              <a:ext cx="37138" cy="28037"/>
            </a:xfrm>
            <a:custGeom>
              <a:avLst/>
              <a:gdLst/>
              <a:ahLst/>
              <a:cxnLst/>
              <a:rect l="l" t="t" r="r" b="b"/>
              <a:pathLst>
                <a:path w="1416" h="1069" extrusionOk="0">
                  <a:moveTo>
                    <a:pt x="1228" y="0"/>
                  </a:moveTo>
                  <a:cubicBezTo>
                    <a:pt x="1199" y="34"/>
                    <a:pt x="1160" y="63"/>
                    <a:pt x="1117" y="77"/>
                  </a:cubicBezTo>
                  <a:lnTo>
                    <a:pt x="1" y="501"/>
                  </a:lnTo>
                  <a:lnTo>
                    <a:pt x="212" y="1068"/>
                  </a:lnTo>
                  <a:lnTo>
                    <a:pt x="1232" y="683"/>
                  </a:lnTo>
                  <a:cubicBezTo>
                    <a:pt x="1353" y="640"/>
                    <a:pt x="1415" y="501"/>
                    <a:pt x="1372" y="380"/>
                  </a:cubicBezTo>
                  <a:lnTo>
                    <a:pt x="12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8"/>
            <p:cNvSpPr/>
            <p:nvPr/>
          </p:nvSpPr>
          <p:spPr>
            <a:xfrm>
              <a:off x="4143885" y="3454479"/>
              <a:ext cx="27801" cy="47839"/>
            </a:xfrm>
            <a:custGeom>
              <a:avLst/>
              <a:gdLst/>
              <a:ahLst/>
              <a:cxnLst/>
              <a:rect l="l" t="t" r="r" b="b"/>
              <a:pathLst>
                <a:path w="1060" h="1824" extrusionOk="0">
                  <a:moveTo>
                    <a:pt x="501" y="375"/>
                  </a:moveTo>
                  <a:lnTo>
                    <a:pt x="501" y="707"/>
                  </a:lnTo>
                  <a:cubicBezTo>
                    <a:pt x="366" y="655"/>
                    <a:pt x="323" y="611"/>
                    <a:pt x="323" y="529"/>
                  </a:cubicBezTo>
                  <a:cubicBezTo>
                    <a:pt x="323" y="433"/>
                    <a:pt x="405" y="390"/>
                    <a:pt x="501" y="375"/>
                  </a:cubicBezTo>
                  <a:close/>
                  <a:moveTo>
                    <a:pt x="617" y="1059"/>
                  </a:moveTo>
                  <a:cubicBezTo>
                    <a:pt x="756" y="1121"/>
                    <a:pt x="785" y="1184"/>
                    <a:pt x="785" y="1266"/>
                  </a:cubicBezTo>
                  <a:cubicBezTo>
                    <a:pt x="785" y="1367"/>
                    <a:pt x="718" y="1424"/>
                    <a:pt x="617" y="1444"/>
                  </a:cubicBezTo>
                  <a:lnTo>
                    <a:pt x="617" y="1059"/>
                  </a:lnTo>
                  <a:close/>
                  <a:moveTo>
                    <a:pt x="559" y="0"/>
                  </a:moveTo>
                  <a:cubicBezTo>
                    <a:pt x="525" y="0"/>
                    <a:pt x="482" y="24"/>
                    <a:pt x="482" y="58"/>
                  </a:cubicBezTo>
                  <a:lnTo>
                    <a:pt x="482" y="116"/>
                  </a:lnTo>
                  <a:cubicBezTo>
                    <a:pt x="222" y="154"/>
                    <a:pt x="54" y="294"/>
                    <a:pt x="54" y="553"/>
                  </a:cubicBezTo>
                  <a:cubicBezTo>
                    <a:pt x="54" y="823"/>
                    <a:pt x="251" y="914"/>
                    <a:pt x="482" y="996"/>
                  </a:cubicBezTo>
                  <a:lnTo>
                    <a:pt x="482" y="1439"/>
                  </a:lnTo>
                  <a:cubicBezTo>
                    <a:pt x="366" y="1429"/>
                    <a:pt x="309" y="1381"/>
                    <a:pt x="198" y="1299"/>
                  </a:cubicBezTo>
                  <a:cubicBezTo>
                    <a:pt x="179" y="1282"/>
                    <a:pt x="156" y="1274"/>
                    <a:pt x="134" y="1274"/>
                  </a:cubicBezTo>
                  <a:cubicBezTo>
                    <a:pt x="100" y="1274"/>
                    <a:pt x="66" y="1293"/>
                    <a:pt x="49" y="1328"/>
                  </a:cubicBezTo>
                  <a:cubicBezTo>
                    <a:pt x="1" y="1386"/>
                    <a:pt x="1" y="1468"/>
                    <a:pt x="49" y="1525"/>
                  </a:cubicBezTo>
                  <a:cubicBezTo>
                    <a:pt x="135" y="1641"/>
                    <a:pt x="318" y="1703"/>
                    <a:pt x="487" y="1703"/>
                  </a:cubicBezTo>
                  <a:lnTo>
                    <a:pt x="487" y="1766"/>
                  </a:lnTo>
                  <a:cubicBezTo>
                    <a:pt x="487" y="1800"/>
                    <a:pt x="520" y="1824"/>
                    <a:pt x="559" y="1824"/>
                  </a:cubicBezTo>
                  <a:cubicBezTo>
                    <a:pt x="597" y="1824"/>
                    <a:pt x="636" y="1800"/>
                    <a:pt x="636" y="1766"/>
                  </a:cubicBezTo>
                  <a:lnTo>
                    <a:pt x="636" y="1699"/>
                  </a:lnTo>
                  <a:cubicBezTo>
                    <a:pt x="872" y="1660"/>
                    <a:pt x="1059" y="1511"/>
                    <a:pt x="1059" y="1227"/>
                  </a:cubicBezTo>
                  <a:cubicBezTo>
                    <a:pt x="1054" y="962"/>
                    <a:pt x="886" y="847"/>
                    <a:pt x="636" y="760"/>
                  </a:cubicBezTo>
                  <a:lnTo>
                    <a:pt x="636" y="366"/>
                  </a:lnTo>
                  <a:cubicBezTo>
                    <a:pt x="694" y="371"/>
                    <a:pt x="746" y="385"/>
                    <a:pt x="799" y="414"/>
                  </a:cubicBezTo>
                  <a:cubicBezTo>
                    <a:pt x="824" y="425"/>
                    <a:pt x="862" y="448"/>
                    <a:pt x="901" y="448"/>
                  </a:cubicBezTo>
                  <a:cubicBezTo>
                    <a:pt x="931" y="448"/>
                    <a:pt x="962" y="434"/>
                    <a:pt x="987" y="390"/>
                  </a:cubicBezTo>
                  <a:cubicBezTo>
                    <a:pt x="1030" y="337"/>
                    <a:pt x="1026" y="260"/>
                    <a:pt x="977" y="212"/>
                  </a:cubicBezTo>
                  <a:cubicBezTo>
                    <a:pt x="891" y="140"/>
                    <a:pt x="742" y="120"/>
                    <a:pt x="636" y="120"/>
                  </a:cubicBezTo>
                  <a:lnTo>
                    <a:pt x="636" y="58"/>
                  </a:lnTo>
                  <a:cubicBezTo>
                    <a:pt x="636" y="24"/>
                    <a:pt x="592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8"/>
            <p:cNvSpPr/>
            <p:nvPr/>
          </p:nvSpPr>
          <p:spPr>
            <a:xfrm>
              <a:off x="4184144" y="3408292"/>
              <a:ext cx="93160" cy="79784"/>
            </a:xfrm>
            <a:custGeom>
              <a:avLst/>
              <a:gdLst/>
              <a:ahLst/>
              <a:cxnLst/>
              <a:rect l="l" t="t" r="r" b="b"/>
              <a:pathLst>
                <a:path w="3552" h="3042" extrusionOk="0">
                  <a:moveTo>
                    <a:pt x="2025" y="374"/>
                  </a:moveTo>
                  <a:cubicBezTo>
                    <a:pt x="2613" y="374"/>
                    <a:pt x="3176" y="831"/>
                    <a:pt x="3176" y="1521"/>
                  </a:cubicBezTo>
                  <a:cubicBezTo>
                    <a:pt x="3176" y="2151"/>
                    <a:pt x="2666" y="2661"/>
                    <a:pt x="2031" y="2661"/>
                  </a:cubicBezTo>
                  <a:cubicBezTo>
                    <a:pt x="1016" y="2661"/>
                    <a:pt x="506" y="1429"/>
                    <a:pt x="1223" y="712"/>
                  </a:cubicBezTo>
                  <a:cubicBezTo>
                    <a:pt x="1456" y="479"/>
                    <a:pt x="1743" y="374"/>
                    <a:pt x="2025" y="374"/>
                  </a:cubicBezTo>
                  <a:close/>
                  <a:moveTo>
                    <a:pt x="2031" y="0"/>
                  </a:moveTo>
                  <a:cubicBezTo>
                    <a:pt x="679" y="0"/>
                    <a:pt x="1" y="1636"/>
                    <a:pt x="958" y="2594"/>
                  </a:cubicBezTo>
                  <a:cubicBezTo>
                    <a:pt x="1268" y="2903"/>
                    <a:pt x="1648" y="3042"/>
                    <a:pt x="2022" y="3042"/>
                  </a:cubicBezTo>
                  <a:cubicBezTo>
                    <a:pt x="2803" y="3042"/>
                    <a:pt x="3552" y="2435"/>
                    <a:pt x="3552" y="1521"/>
                  </a:cubicBezTo>
                  <a:cubicBezTo>
                    <a:pt x="3552" y="683"/>
                    <a:pt x="2873" y="5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8"/>
            <p:cNvSpPr/>
            <p:nvPr/>
          </p:nvSpPr>
          <p:spPr>
            <a:xfrm>
              <a:off x="4094682" y="3392031"/>
              <a:ext cx="198411" cy="142337"/>
            </a:xfrm>
            <a:custGeom>
              <a:avLst/>
              <a:gdLst/>
              <a:ahLst/>
              <a:cxnLst/>
              <a:rect l="l" t="t" r="r" b="b"/>
              <a:pathLst>
                <a:path w="7565" h="5427" extrusionOk="0">
                  <a:moveTo>
                    <a:pt x="2414" y="2142"/>
                  </a:moveTo>
                  <a:cubicBezTo>
                    <a:pt x="2786" y="2142"/>
                    <a:pt x="3146" y="2323"/>
                    <a:pt x="3363" y="2651"/>
                  </a:cubicBezTo>
                  <a:cubicBezTo>
                    <a:pt x="3407" y="2814"/>
                    <a:pt x="3465" y="2978"/>
                    <a:pt x="3546" y="3132"/>
                  </a:cubicBezTo>
                  <a:cubicBezTo>
                    <a:pt x="3551" y="3180"/>
                    <a:pt x="3556" y="3233"/>
                    <a:pt x="3556" y="3281"/>
                  </a:cubicBezTo>
                  <a:cubicBezTo>
                    <a:pt x="3556" y="3849"/>
                    <a:pt x="3142" y="4330"/>
                    <a:pt x="2584" y="4416"/>
                  </a:cubicBezTo>
                  <a:cubicBezTo>
                    <a:pt x="2528" y="4425"/>
                    <a:pt x="2473" y="4429"/>
                    <a:pt x="2418" y="4429"/>
                  </a:cubicBezTo>
                  <a:cubicBezTo>
                    <a:pt x="1919" y="4429"/>
                    <a:pt x="1471" y="4103"/>
                    <a:pt x="1323" y="3618"/>
                  </a:cubicBezTo>
                  <a:cubicBezTo>
                    <a:pt x="1155" y="3074"/>
                    <a:pt x="1415" y="2492"/>
                    <a:pt x="1925" y="2251"/>
                  </a:cubicBezTo>
                  <a:cubicBezTo>
                    <a:pt x="2082" y="2178"/>
                    <a:pt x="2249" y="2142"/>
                    <a:pt x="2414" y="2142"/>
                  </a:cubicBezTo>
                  <a:close/>
                  <a:moveTo>
                    <a:pt x="2440" y="1520"/>
                  </a:moveTo>
                  <a:cubicBezTo>
                    <a:pt x="2754" y="1520"/>
                    <a:pt x="3063" y="1611"/>
                    <a:pt x="3335" y="1775"/>
                  </a:cubicBezTo>
                  <a:cubicBezTo>
                    <a:pt x="3315" y="1866"/>
                    <a:pt x="3306" y="1958"/>
                    <a:pt x="3306" y="2054"/>
                  </a:cubicBezTo>
                  <a:cubicBezTo>
                    <a:pt x="3040" y="1861"/>
                    <a:pt x="2727" y="1765"/>
                    <a:pt x="2415" y="1765"/>
                  </a:cubicBezTo>
                  <a:cubicBezTo>
                    <a:pt x="2090" y="1765"/>
                    <a:pt x="1764" y="1869"/>
                    <a:pt x="1492" y="2078"/>
                  </a:cubicBezTo>
                  <a:cubicBezTo>
                    <a:pt x="962" y="2487"/>
                    <a:pt x="760" y="3194"/>
                    <a:pt x="996" y="3820"/>
                  </a:cubicBezTo>
                  <a:cubicBezTo>
                    <a:pt x="1219" y="4411"/>
                    <a:pt x="1786" y="4801"/>
                    <a:pt x="2408" y="4801"/>
                  </a:cubicBezTo>
                  <a:cubicBezTo>
                    <a:pt x="2444" y="4801"/>
                    <a:pt x="2480" y="4799"/>
                    <a:pt x="2517" y="4797"/>
                  </a:cubicBezTo>
                  <a:cubicBezTo>
                    <a:pt x="3185" y="4753"/>
                    <a:pt x="3748" y="4272"/>
                    <a:pt x="3898" y="3618"/>
                  </a:cubicBezTo>
                  <a:cubicBezTo>
                    <a:pt x="3960" y="3685"/>
                    <a:pt x="4027" y="3752"/>
                    <a:pt x="4100" y="3810"/>
                  </a:cubicBezTo>
                  <a:cubicBezTo>
                    <a:pt x="3849" y="4610"/>
                    <a:pt x="3133" y="5048"/>
                    <a:pt x="2409" y="5048"/>
                  </a:cubicBezTo>
                  <a:cubicBezTo>
                    <a:pt x="1882" y="5048"/>
                    <a:pt x="1352" y="4817"/>
                    <a:pt x="991" y="4325"/>
                  </a:cubicBezTo>
                  <a:cubicBezTo>
                    <a:pt x="136" y="3162"/>
                    <a:pt x="965" y="1520"/>
                    <a:pt x="2409" y="1520"/>
                  </a:cubicBezTo>
                  <a:cubicBezTo>
                    <a:pt x="2411" y="1520"/>
                    <a:pt x="2413" y="1520"/>
                    <a:pt x="2416" y="1520"/>
                  </a:cubicBezTo>
                  <a:cubicBezTo>
                    <a:pt x="2424" y="1520"/>
                    <a:pt x="2432" y="1520"/>
                    <a:pt x="2440" y="1520"/>
                  </a:cubicBezTo>
                  <a:close/>
                  <a:moveTo>
                    <a:pt x="5448" y="0"/>
                  </a:moveTo>
                  <a:cubicBezTo>
                    <a:pt x="4553" y="0"/>
                    <a:pt x="3747" y="551"/>
                    <a:pt x="3436" y="1400"/>
                  </a:cubicBezTo>
                  <a:cubicBezTo>
                    <a:pt x="3110" y="1223"/>
                    <a:pt x="2762" y="1141"/>
                    <a:pt x="2422" y="1141"/>
                  </a:cubicBezTo>
                  <a:cubicBezTo>
                    <a:pt x="1482" y="1141"/>
                    <a:pt x="593" y="1767"/>
                    <a:pt x="342" y="2756"/>
                  </a:cubicBezTo>
                  <a:cubicBezTo>
                    <a:pt x="0" y="4109"/>
                    <a:pt x="1015" y="5427"/>
                    <a:pt x="2411" y="5427"/>
                  </a:cubicBezTo>
                  <a:lnTo>
                    <a:pt x="2416" y="5427"/>
                  </a:lnTo>
                  <a:cubicBezTo>
                    <a:pt x="3311" y="5427"/>
                    <a:pt x="4114" y="4869"/>
                    <a:pt x="4427" y="4027"/>
                  </a:cubicBezTo>
                  <a:cubicBezTo>
                    <a:pt x="4746" y="4199"/>
                    <a:pt x="5096" y="4284"/>
                    <a:pt x="5445" y="4284"/>
                  </a:cubicBezTo>
                  <a:cubicBezTo>
                    <a:pt x="5924" y="4284"/>
                    <a:pt x="6400" y="4125"/>
                    <a:pt x="6789" y="3810"/>
                  </a:cubicBezTo>
                  <a:cubicBezTo>
                    <a:pt x="7160" y="3512"/>
                    <a:pt x="7425" y="3093"/>
                    <a:pt x="7530" y="2627"/>
                  </a:cubicBezTo>
                  <a:cubicBezTo>
                    <a:pt x="7564" y="2483"/>
                    <a:pt x="7451" y="2394"/>
                    <a:pt x="7341" y="2394"/>
                  </a:cubicBezTo>
                  <a:cubicBezTo>
                    <a:pt x="7263" y="2394"/>
                    <a:pt x="7187" y="2438"/>
                    <a:pt x="7165" y="2540"/>
                  </a:cubicBezTo>
                  <a:cubicBezTo>
                    <a:pt x="7001" y="3247"/>
                    <a:pt x="6414" y="3786"/>
                    <a:pt x="5697" y="3887"/>
                  </a:cubicBezTo>
                  <a:cubicBezTo>
                    <a:pt x="5612" y="3900"/>
                    <a:pt x="5526" y="3906"/>
                    <a:pt x="5442" y="3906"/>
                  </a:cubicBezTo>
                  <a:cubicBezTo>
                    <a:pt x="4812" y="3906"/>
                    <a:pt x="4221" y="3567"/>
                    <a:pt x="3907" y="3007"/>
                  </a:cubicBezTo>
                  <a:cubicBezTo>
                    <a:pt x="3874" y="2829"/>
                    <a:pt x="3811" y="2660"/>
                    <a:pt x="3715" y="2501"/>
                  </a:cubicBezTo>
                  <a:cubicBezTo>
                    <a:pt x="3517" y="1554"/>
                    <a:pt x="4119" y="625"/>
                    <a:pt x="5062" y="413"/>
                  </a:cubicBezTo>
                  <a:cubicBezTo>
                    <a:pt x="5190" y="385"/>
                    <a:pt x="5317" y="372"/>
                    <a:pt x="5442" y="372"/>
                  </a:cubicBezTo>
                  <a:cubicBezTo>
                    <a:pt x="6248" y="372"/>
                    <a:pt x="6973" y="925"/>
                    <a:pt x="7165" y="1741"/>
                  </a:cubicBezTo>
                  <a:cubicBezTo>
                    <a:pt x="7187" y="1844"/>
                    <a:pt x="7265" y="1889"/>
                    <a:pt x="7344" y="1889"/>
                  </a:cubicBezTo>
                  <a:cubicBezTo>
                    <a:pt x="7453" y="1889"/>
                    <a:pt x="7564" y="1802"/>
                    <a:pt x="7530" y="1659"/>
                  </a:cubicBezTo>
                  <a:cubicBezTo>
                    <a:pt x="7319" y="736"/>
                    <a:pt x="6525" y="62"/>
                    <a:pt x="5582" y="4"/>
                  </a:cubicBezTo>
                  <a:cubicBezTo>
                    <a:pt x="5537" y="1"/>
                    <a:pt x="5493" y="0"/>
                    <a:pt x="54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8"/>
            <p:cNvSpPr/>
            <p:nvPr/>
          </p:nvSpPr>
          <p:spPr>
            <a:xfrm>
              <a:off x="4223642" y="3424685"/>
              <a:ext cx="27408" cy="47734"/>
            </a:xfrm>
            <a:custGeom>
              <a:avLst/>
              <a:gdLst/>
              <a:ahLst/>
              <a:cxnLst/>
              <a:rect l="l" t="t" r="r" b="b"/>
              <a:pathLst>
                <a:path w="1045" h="1820" extrusionOk="0">
                  <a:moveTo>
                    <a:pt x="491" y="366"/>
                  </a:moveTo>
                  <a:lnTo>
                    <a:pt x="491" y="703"/>
                  </a:lnTo>
                  <a:cubicBezTo>
                    <a:pt x="357" y="650"/>
                    <a:pt x="309" y="607"/>
                    <a:pt x="309" y="525"/>
                  </a:cubicBezTo>
                  <a:cubicBezTo>
                    <a:pt x="309" y="429"/>
                    <a:pt x="390" y="381"/>
                    <a:pt x="491" y="366"/>
                  </a:cubicBezTo>
                  <a:close/>
                  <a:moveTo>
                    <a:pt x="607" y="1054"/>
                  </a:moveTo>
                  <a:cubicBezTo>
                    <a:pt x="746" y="1112"/>
                    <a:pt x="771" y="1179"/>
                    <a:pt x="771" y="1256"/>
                  </a:cubicBezTo>
                  <a:cubicBezTo>
                    <a:pt x="775" y="1362"/>
                    <a:pt x="708" y="1420"/>
                    <a:pt x="607" y="1439"/>
                  </a:cubicBezTo>
                  <a:lnTo>
                    <a:pt x="607" y="1054"/>
                  </a:lnTo>
                  <a:close/>
                  <a:moveTo>
                    <a:pt x="549" y="1"/>
                  </a:moveTo>
                  <a:cubicBezTo>
                    <a:pt x="516" y="1"/>
                    <a:pt x="472" y="20"/>
                    <a:pt x="472" y="53"/>
                  </a:cubicBezTo>
                  <a:lnTo>
                    <a:pt x="472" y="116"/>
                  </a:lnTo>
                  <a:cubicBezTo>
                    <a:pt x="212" y="150"/>
                    <a:pt x="39" y="289"/>
                    <a:pt x="39" y="549"/>
                  </a:cubicBezTo>
                  <a:cubicBezTo>
                    <a:pt x="39" y="828"/>
                    <a:pt x="256" y="915"/>
                    <a:pt x="472" y="997"/>
                  </a:cubicBezTo>
                  <a:lnTo>
                    <a:pt x="472" y="1439"/>
                  </a:lnTo>
                  <a:cubicBezTo>
                    <a:pt x="352" y="1425"/>
                    <a:pt x="294" y="1372"/>
                    <a:pt x="188" y="1295"/>
                  </a:cubicBezTo>
                  <a:cubicBezTo>
                    <a:pt x="166" y="1279"/>
                    <a:pt x="145" y="1272"/>
                    <a:pt x="125" y="1272"/>
                  </a:cubicBezTo>
                  <a:cubicBezTo>
                    <a:pt x="52" y="1272"/>
                    <a:pt x="1" y="1369"/>
                    <a:pt x="1" y="1430"/>
                  </a:cubicBezTo>
                  <a:cubicBezTo>
                    <a:pt x="1" y="1463"/>
                    <a:pt x="15" y="1497"/>
                    <a:pt x="34" y="1521"/>
                  </a:cubicBezTo>
                  <a:cubicBezTo>
                    <a:pt x="121" y="1641"/>
                    <a:pt x="313" y="1704"/>
                    <a:pt x="472" y="1704"/>
                  </a:cubicBezTo>
                  <a:lnTo>
                    <a:pt x="472" y="1762"/>
                  </a:lnTo>
                  <a:cubicBezTo>
                    <a:pt x="472" y="1795"/>
                    <a:pt x="511" y="1819"/>
                    <a:pt x="549" y="1819"/>
                  </a:cubicBezTo>
                  <a:cubicBezTo>
                    <a:pt x="588" y="1819"/>
                    <a:pt x="626" y="1795"/>
                    <a:pt x="626" y="1762"/>
                  </a:cubicBezTo>
                  <a:lnTo>
                    <a:pt x="626" y="1694"/>
                  </a:lnTo>
                  <a:cubicBezTo>
                    <a:pt x="857" y="1661"/>
                    <a:pt x="1045" y="1511"/>
                    <a:pt x="1045" y="1223"/>
                  </a:cubicBezTo>
                  <a:cubicBezTo>
                    <a:pt x="1045" y="953"/>
                    <a:pt x="867" y="838"/>
                    <a:pt x="626" y="751"/>
                  </a:cubicBezTo>
                  <a:lnTo>
                    <a:pt x="626" y="366"/>
                  </a:lnTo>
                  <a:cubicBezTo>
                    <a:pt x="698" y="371"/>
                    <a:pt x="775" y="395"/>
                    <a:pt x="838" y="434"/>
                  </a:cubicBezTo>
                  <a:cubicBezTo>
                    <a:pt x="854" y="442"/>
                    <a:pt x="870" y="446"/>
                    <a:pt x="886" y="446"/>
                  </a:cubicBezTo>
                  <a:cubicBezTo>
                    <a:pt x="925" y="446"/>
                    <a:pt x="961" y="424"/>
                    <a:pt x="977" y="390"/>
                  </a:cubicBezTo>
                  <a:cubicBezTo>
                    <a:pt x="1021" y="333"/>
                    <a:pt x="1016" y="256"/>
                    <a:pt x="968" y="207"/>
                  </a:cubicBezTo>
                  <a:cubicBezTo>
                    <a:pt x="881" y="135"/>
                    <a:pt x="732" y="116"/>
                    <a:pt x="626" y="116"/>
                  </a:cubicBezTo>
                  <a:lnTo>
                    <a:pt x="626" y="53"/>
                  </a:lnTo>
                  <a:cubicBezTo>
                    <a:pt x="626" y="20"/>
                    <a:pt x="583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8"/>
            <p:cNvSpPr/>
            <p:nvPr/>
          </p:nvSpPr>
          <p:spPr>
            <a:xfrm>
              <a:off x="4001155" y="3504023"/>
              <a:ext cx="345810" cy="199067"/>
            </a:xfrm>
            <a:custGeom>
              <a:avLst/>
              <a:gdLst/>
              <a:ahLst/>
              <a:cxnLst/>
              <a:rect l="l" t="t" r="r" b="b"/>
              <a:pathLst>
                <a:path w="13185" h="7590" extrusionOk="0">
                  <a:moveTo>
                    <a:pt x="4193" y="2251"/>
                  </a:moveTo>
                  <a:cubicBezTo>
                    <a:pt x="4213" y="2251"/>
                    <a:pt x="4232" y="2264"/>
                    <a:pt x="4240" y="2283"/>
                  </a:cubicBezTo>
                  <a:lnTo>
                    <a:pt x="5544" y="5752"/>
                  </a:lnTo>
                  <a:cubicBezTo>
                    <a:pt x="5553" y="5776"/>
                    <a:pt x="5544" y="5805"/>
                    <a:pt x="5520" y="5815"/>
                  </a:cubicBezTo>
                  <a:lnTo>
                    <a:pt x="4678" y="6127"/>
                  </a:lnTo>
                  <a:lnTo>
                    <a:pt x="3335" y="2572"/>
                  </a:lnTo>
                  <a:lnTo>
                    <a:pt x="4177" y="2254"/>
                  </a:lnTo>
                  <a:cubicBezTo>
                    <a:pt x="4182" y="2252"/>
                    <a:pt x="4188" y="2251"/>
                    <a:pt x="4193" y="2251"/>
                  </a:cubicBezTo>
                  <a:close/>
                  <a:moveTo>
                    <a:pt x="2979" y="2706"/>
                  </a:moveTo>
                  <a:lnTo>
                    <a:pt x="4322" y="6262"/>
                  </a:lnTo>
                  <a:lnTo>
                    <a:pt x="1829" y="7205"/>
                  </a:lnTo>
                  <a:cubicBezTo>
                    <a:pt x="1820" y="7208"/>
                    <a:pt x="1812" y="7210"/>
                    <a:pt x="1803" y="7210"/>
                  </a:cubicBezTo>
                  <a:cubicBezTo>
                    <a:pt x="1770" y="7210"/>
                    <a:pt x="1740" y="7188"/>
                    <a:pt x="1728" y="7157"/>
                  </a:cubicBezTo>
                  <a:lnTo>
                    <a:pt x="438" y="3746"/>
                  </a:lnTo>
                  <a:cubicBezTo>
                    <a:pt x="424" y="3707"/>
                    <a:pt x="443" y="3659"/>
                    <a:pt x="487" y="3645"/>
                  </a:cubicBezTo>
                  <a:lnTo>
                    <a:pt x="2979" y="2706"/>
                  </a:lnTo>
                  <a:close/>
                  <a:moveTo>
                    <a:pt x="12089" y="0"/>
                  </a:moveTo>
                  <a:cubicBezTo>
                    <a:pt x="11799" y="0"/>
                    <a:pt x="11521" y="152"/>
                    <a:pt x="11313" y="349"/>
                  </a:cubicBezTo>
                  <a:lnTo>
                    <a:pt x="9292" y="2023"/>
                  </a:lnTo>
                  <a:cubicBezTo>
                    <a:pt x="9181" y="1778"/>
                    <a:pt x="8936" y="1527"/>
                    <a:pt x="8479" y="1527"/>
                  </a:cubicBezTo>
                  <a:cubicBezTo>
                    <a:pt x="7952" y="1527"/>
                    <a:pt x="7553" y="1525"/>
                    <a:pt x="7241" y="1525"/>
                  </a:cubicBezTo>
                  <a:cubicBezTo>
                    <a:pt x="6440" y="1525"/>
                    <a:pt x="6217" y="1542"/>
                    <a:pt x="5895" y="1667"/>
                  </a:cubicBezTo>
                  <a:lnTo>
                    <a:pt x="5890" y="1667"/>
                  </a:lnTo>
                  <a:lnTo>
                    <a:pt x="4610" y="2196"/>
                  </a:lnTo>
                  <a:lnTo>
                    <a:pt x="4591" y="2148"/>
                  </a:lnTo>
                  <a:cubicBezTo>
                    <a:pt x="4527" y="1976"/>
                    <a:pt x="4365" y="1871"/>
                    <a:pt x="4192" y="1871"/>
                  </a:cubicBezTo>
                  <a:cubicBezTo>
                    <a:pt x="4142" y="1871"/>
                    <a:pt x="4092" y="1880"/>
                    <a:pt x="4042" y="1898"/>
                  </a:cubicBezTo>
                  <a:lnTo>
                    <a:pt x="352" y="3293"/>
                  </a:lnTo>
                  <a:cubicBezTo>
                    <a:pt x="116" y="3385"/>
                    <a:pt x="1" y="3645"/>
                    <a:pt x="87" y="3880"/>
                  </a:cubicBezTo>
                  <a:lnTo>
                    <a:pt x="1372" y="7292"/>
                  </a:lnTo>
                  <a:cubicBezTo>
                    <a:pt x="1443" y="7476"/>
                    <a:pt x="1620" y="7589"/>
                    <a:pt x="1806" y="7589"/>
                  </a:cubicBezTo>
                  <a:cubicBezTo>
                    <a:pt x="1859" y="7589"/>
                    <a:pt x="1912" y="7580"/>
                    <a:pt x="1964" y="7561"/>
                  </a:cubicBezTo>
                  <a:lnTo>
                    <a:pt x="5650" y="6171"/>
                  </a:lnTo>
                  <a:cubicBezTo>
                    <a:pt x="5871" y="6084"/>
                    <a:pt x="5982" y="5839"/>
                    <a:pt x="5900" y="5622"/>
                  </a:cubicBezTo>
                  <a:lnTo>
                    <a:pt x="5881" y="5574"/>
                  </a:lnTo>
                  <a:cubicBezTo>
                    <a:pt x="6549" y="5290"/>
                    <a:pt x="6569" y="5257"/>
                    <a:pt x="7261" y="5257"/>
                  </a:cubicBezTo>
                  <a:cubicBezTo>
                    <a:pt x="7512" y="5257"/>
                    <a:pt x="7512" y="4876"/>
                    <a:pt x="7261" y="4876"/>
                  </a:cubicBezTo>
                  <a:cubicBezTo>
                    <a:pt x="6506" y="4881"/>
                    <a:pt x="6439" y="4929"/>
                    <a:pt x="5751" y="5223"/>
                  </a:cubicBezTo>
                  <a:lnTo>
                    <a:pt x="4745" y="2552"/>
                  </a:lnTo>
                  <a:lnTo>
                    <a:pt x="6034" y="2018"/>
                  </a:lnTo>
                  <a:cubicBezTo>
                    <a:pt x="6297" y="1920"/>
                    <a:pt x="6484" y="1905"/>
                    <a:pt x="7227" y="1905"/>
                  </a:cubicBezTo>
                  <a:cubicBezTo>
                    <a:pt x="7534" y="1905"/>
                    <a:pt x="7937" y="1908"/>
                    <a:pt x="8479" y="1908"/>
                  </a:cubicBezTo>
                  <a:cubicBezTo>
                    <a:pt x="8686" y="1908"/>
                    <a:pt x="8825" y="1980"/>
                    <a:pt x="8917" y="2124"/>
                  </a:cubicBezTo>
                  <a:cubicBezTo>
                    <a:pt x="8960" y="2196"/>
                    <a:pt x="8989" y="2278"/>
                    <a:pt x="8999" y="2365"/>
                  </a:cubicBezTo>
                  <a:cubicBezTo>
                    <a:pt x="8994" y="2437"/>
                    <a:pt x="8946" y="2783"/>
                    <a:pt x="8609" y="2841"/>
                  </a:cubicBezTo>
                  <a:cubicBezTo>
                    <a:pt x="8089" y="2928"/>
                    <a:pt x="6973" y="3086"/>
                    <a:pt x="6963" y="3091"/>
                  </a:cubicBezTo>
                  <a:cubicBezTo>
                    <a:pt x="6726" y="3115"/>
                    <a:pt x="6746" y="3467"/>
                    <a:pt x="6978" y="3467"/>
                  </a:cubicBezTo>
                  <a:cubicBezTo>
                    <a:pt x="6981" y="3467"/>
                    <a:pt x="6984" y="3467"/>
                    <a:pt x="6987" y="3467"/>
                  </a:cubicBezTo>
                  <a:lnTo>
                    <a:pt x="7016" y="3467"/>
                  </a:lnTo>
                  <a:cubicBezTo>
                    <a:pt x="7026" y="3467"/>
                    <a:pt x="8147" y="3303"/>
                    <a:pt x="8671" y="3216"/>
                  </a:cubicBezTo>
                  <a:cubicBezTo>
                    <a:pt x="9152" y="3135"/>
                    <a:pt x="9331" y="2726"/>
                    <a:pt x="9369" y="2461"/>
                  </a:cubicBezTo>
                  <a:lnTo>
                    <a:pt x="11558" y="647"/>
                  </a:lnTo>
                  <a:lnTo>
                    <a:pt x="11563" y="642"/>
                  </a:lnTo>
                  <a:lnTo>
                    <a:pt x="11573" y="632"/>
                  </a:lnTo>
                  <a:cubicBezTo>
                    <a:pt x="11709" y="505"/>
                    <a:pt x="11888" y="385"/>
                    <a:pt x="12080" y="385"/>
                  </a:cubicBezTo>
                  <a:cubicBezTo>
                    <a:pt x="12192" y="385"/>
                    <a:pt x="12309" y="427"/>
                    <a:pt x="12424" y="531"/>
                  </a:cubicBezTo>
                  <a:cubicBezTo>
                    <a:pt x="12781" y="883"/>
                    <a:pt x="12453" y="1301"/>
                    <a:pt x="12381" y="1388"/>
                  </a:cubicBezTo>
                  <a:lnTo>
                    <a:pt x="9619" y="4352"/>
                  </a:lnTo>
                  <a:lnTo>
                    <a:pt x="9614" y="4357"/>
                  </a:lnTo>
                  <a:cubicBezTo>
                    <a:pt x="9225" y="4804"/>
                    <a:pt x="8705" y="4876"/>
                    <a:pt x="8488" y="4886"/>
                  </a:cubicBezTo>
                  <a:lnTo>
                    <a:pt x="8142" y="4886"/>
                  </a:lnTo>
                  <a:cubicBezTo>
                    <a:pt x="7892" y="4886"/>
                    <a:pt x="7892" y="5266"/>
                    <a:pt x="8142" y="5266"/>
                  </a:cubicBezTo>
                  <a:lnTo>
                    <a:pt x="8503" y="5266"/>
                  </a:lnTo>
                  <a:cubicBezTo>
                    <a:pt x="8763" y="5252"/>
                    <a:pt x="9412" y="5165"/>
                    <a:pt x="9898" y="4612"/>
                  </a:cubicBezTo>
                  <a:lnTo>
                    <a:pt x="12665" y="1638"/>
                  </a:lnTo>
                  <a:cubicBezTo>
                    <a:pt x="12906" y="1349"/>
                    <a:pt x="13185" y="743"/>
                    <a:pt x="12689" y="252"/>
                  </a:cubicBezTo>
                  <a:lnTo>
                    <a:pt x="12684" y="248"/>
                  </a:lnTo>
                  <a:cubicBezTo>
                    <a:pt x="12493" y="71"/>
                    <a:pt x="12288" y="0"/>
                    <a:pt x="120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86" name="Google Shape;18386;p88"/>
          <p:cNvGrpSpPr/>
          <p:nvPr/>
        </p:nvGrpSpPr>
        <p:grpSpPr>
          <a:xfrm>
            <a:off x="912027" y="3826385"/>
            <a:ext cx="253699" cy="338571"/>
            <a:chOff x="912027" y="3826385"/>
            <a:chExt cx="253699" cy="338571"/>
          </a:xfrm>
        </p:grpSpPr>
        <p:sp>
          <p:nvSpPr>
            <p:cNvPr id="18387" name="Google Shape;18387;p88"/>
            <p:cNvSpPr/>
            <p:nvPr/>
          </p:nvSpPr>
          <p:spPr>
            <a:xfrm>
              <a:off x="997083" y="3900976"/>
              <a:ext cx="29952" cy="65516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84" y="0"/>
                  </a:moveTo>
                  <a:cubicBezTo>
                    <a:pt x="309" y="0"/>
                    <a:pt x="1" y="303"/>
                    <a:pt x="1" y="683"/>
                  </a:cubicBezTo>
                  <a:lnTo>
                    <a:pt x="1" y="842"/>
                  </a:lnTo>
                  <a:cubicBezTo>
                    <a:pt x="1" y="1035"/>
                    <a:pt x="35" y="1232"/>
                    <a:pt x="97" y="1415"/>
                  </a:cubicBezTo>
                  <a:lnTo>
                    <a:pt x="458" y="2497"/>
                  </a:lnTo>
                  <a:lnTo>
                    <a:pt x="1141" y="2497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8"/>
            <p:cNvSpPr/>
            <p:nvPr/>
          </p:nvSpPr>
          <p:spPr>
            <a:xfrm>
              <a:off x="1009095" y="3895022"/>
              <a:ext cx="71575" cy="71601"/>
            </a:xfrm>
            <a:custGeom>
              <a:avLst/>
              <a:gdLst/>
              <a:ahLst/>
              <a:cxnLst/>
              <a:rect l="l" t="t" r="r" b="b"/>
              <a:pathLst>
                <a:path w="2729" h="2730" extrusionOk="0">
                  <a:moveTo>
                    <a:pt x="683" y="1"/>
                  </a:moveTo>
                  <a:cubicBezTo>
                    <a:pt x="303" y="1"/>
                    <a:pt x="0" y="304"/>
                    <a:pt x="0" y="684"/>
                  </a:cubicBezTo>
                  <a:cubicBezTo>
                    <a:pt x="0" y="934"/>
                    <a:pt x="202" y="1136"/>
                    <a:pt x="452" y="1136"/>
                  </a:cubicBezTo>
                  <a:lnTo>
                    <a:pt x="2271" y="2729"/>
                  </a:lnTo>
                  <a:lnTo>
                    <a:pt x="2656" y="1382"/>
                  </a:lnTo>
                  <a:cubicBezTo>
                    <a:pt x="2704" y="1218"/>
                    <a:pt x="2728" y="1050"/>
                    <a:pt x="2728" y="881"/>
                  </a:cubicBezTo>
                  <a:lnTo>
                    <a:pt x="2728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8"/>
            <p:cNvSpPr/>
            <p:nvPr/>
          </p:nvSpPr>
          <p:spPr>
            <a:xfrm>
              <a:off x="1019822" y="3985009"/>
              <a:ext cx="38135" cy="33466"/>
            </a:xfrm>
            <a:custGeom>
              <a:avLst/>
              <a:gdLst/>
              <a:ahLst/>
              <a:cxnLst/>
              <a:rect l="l" t="t" r="r" b="b"/>
              <a:pathLst>
                <a:path w="1454" h="1276" extrusionOk="0">
                  <a:moveTo>
                    <a:pt x="0" y="1"/>
                  </a:moveTo>
                  <a:lnTo>
                    <a:pt x="0" y="1276"/>
                  </a:lnTo>
                  <a:lnTo>
                    <a:pt x="1453" y="1276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8"/>
            <p:cNvSpPr/>
            <p:nvPr/>
          </p:nvSpPr>
          <p:spPr>
            <a:xfrm>
              <a:off x="1019927" y="3985140"/>
              <a:ext cx="38135" cy="20746"/>
            </a:xfrm>
            <a:custGeom>
              <a:avLst/>
              <a:gdLst/>
              <a:ahLst/>
              <a:cxnLst/>
              <a:rect l="l" t="t" r="r" b="b"/>
              <a:pathLst>
                <a:path w="1454" h="791" extrusionOk="0">
                  <a:moveTo>
                    <a:pt x="1" y="0"/>
                  </a:moveTo>
                  <a:lnTo>
                    <a:pt x="1" y="650"/>
                  </a:lnTo>
                  <a:cubicBezTo>
                    <a:pt x="232" y="744"/>
                    <a:pt x="478" y="791"/>
                    <a:pt x="726" y="791"/>
                  </a:cubicBezTo>
                  <a:cubicBezTo>
                    <a:pt x="973" y="791"/>
                    <a:pt x="1221" y="744"/>
                    <a:pt x="1454" y="650"/>
                  </a:cubicBezTo>
                  <a:lnTo>
                    <a:pt x="1454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1" name="Google Shape;18391;p88"/>
            <p:cNvSpPr/>
            <p:nvPr/>
          </p:nvSpPr>
          <p:spPr>
            <a:xfrm>
              <a:off x="975262" y="4005834"/>
              <a:ext cx="127230" cy="64126"/>
            </a:xfrm>
            <a:custGeom>
              <a:avLst/>
              <a:gdLst/>
              <a:ahLst/>
              <a:cxnLst/>
              <a:rect l="l" t="t" r="r" b="b"/>
              <a:pathLst>
                <a:path w="4851" h="2445" extrusionOk="0">
                  <a:moveTo>
                    <a:pt x="1699" y="1"/>
                  </a:moveTo>
                  <a:lnTo>
                    <a:pt x="530" y="333"/>
                  </a:lnTo>
                  <a:cubicBezTo>
                    <a:pt x="217" y="424"/>
                    <a:pt x="0" y="708"/>
                    <a:pt x="0" y="1035"/>
                  </a:cubicBezTo>
                  <a:lnTo>
                    <a:pt x="0" y="2445"/>
                  </a:lnTo>
                  <a:lnTo>
                    <a:pt x="4851" y="2445"/>
                  </a:lnTo>
                  <a:lnTo>
                    <a:pt x="4851" y="1035"/>
                  </a:lnTo>
                  <a:cubicBezTo>
                    <a:pt x="4851" y="708"/>
                    <a:pt x="4634" y="424"/>
                    <a:pt x="4321" y="333"/>
                  </a:cubicBezTo>
                  <a:lnTo>
                    <a:pt x="3152" y="1"/>
                  </a:lnTo>
                  <a:lnTo>
                    <a:pt x="2426" y="482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2" name="Google Shape;18392;p88"/>
            <p:cNvSpPr/>
            <p:nvPr/>
          </p:nvSpPr>
          <p:spPr>
            <a:xfrm>
              <a:off x="1003037" y="3924817"/>
              <a:ext cx="71575" cy="65647"/>
            </a:xfrm>
            <a:custGeom>
              <a:avLst/>
              <a:gdLst/>
              <a:ahLst/>
              <a:cxnLst/>
              <a:rect l="l" t="t" r="r" b="b"/>
              <a:pathLst>
                <a:path w="2729" h="2503" extrusionOk="0">
                  <a:moveTo>
                    <a:pt x="876" y="0"/>
                  </a:moveTo>
                  <a:cubicBezTo>
                    <a:pt x="751" y="0"/>
                    <a:pt x="630" y="49"/>
                    <a:pt x="544" y="135"/>
                  </a:cubicBezTo>
                  <a:lnTo>
                    <a:pt x="135" y="549"/>
                  </a:lnTo>
                  <a:cubicBezTo>
                    <a:pt x="48" y="631"/>
                    <a:pt x="0" y="751"/>
                    <a:pt x="0" y="871"/>
                  </a:cubicBezTo>
                  <a:lnTo>
                    <a:pt x="0" y="1136"/>
                  </a:lnTo>
                  <a:cubicBezTo>
                    <a:pt x="0" y="1891"/>
                    <a:pt x="611" y="2503"/>
                    <a:pt x="1367" y="2503"/>
                  </a:cubicBezTo>
                  <a:cubicBezTo>
                    <a:pt x="2117" y="2498"/>
                    <a:pt x="2728" y="1891"/>
                    <a:pt x="2728" y="1136"/>
                  </a:cubicBezTo>
                  <a:lnTo>
                    <a:pt x="2728" y="847"/>
                  </a:lnTo>
                  <a:cubicBezTo>
                    <a:pt x="2728" y="727"/>
                    <a:pt x="2680" y="612"/>
                    <a:pt x="2598" y="525"/>
                  </a:cubicBezTo>
                  <a:cubicBezTo>
                    <a:pt x="2247" y="183"/>
                    <a:pt x="1602" y="25"/>
                    <a:pt x="876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8"/>
            <p:cNvSpPr/>
            <p:nvPr/>
          </p:nvSpPr>
          <p:spPr>
            <a:xfrm>
              <a:off x="1003037" y="3924817"/>
              <a:ext cx="71444" cy="64126"/>
            </a:xfrm>
            <a:custGeom>
              <a:avLst/>
              <a:gdLst/>
              <a:ahLst/>
              <a:cxnLst/>
              <a:rect l="l" t="t" r="r" b="b"/>
              <a:pathLst>
                <a:path w="2724" h="2445" extrusionOk="0">
                  <a:moveTo>
                    <a:pt x="859" y="0"/>
                  </a:moveTo>
                  <a:cubicBezTo>
                    <a:pt x="745" y="0"/>
                    <a:pt x="631" y="48"/>
                    <a:pt x="549" y="135"/>
                  </a:cubicBezTo>
                  <a:lnTo>
                    <a:pt x="0" y="679"/>
                  </a:lnTo>
                  <a:lnTo>
                    <a:pt x="0" y="1131"/>
                  </a:lnTo>
                  <a:cubicBezTo>
                    <a:pt x="5" y="1742"/>
                    <a:pt x="404" y="2276"/>
                    <a:pt x="986" y="2445"/>
                  </a:cubicBezTo>
                  <a:cubicBezTo>
                    <a:pt x="789" y="2204"/>
                    <a:pt x="683" y="1901"/>
                    <a:pt x="683" y="1588"/>
                  </a:cubicBezTo>
                  <a:lnTo>
                    <a:pt x="683" y="1083"/>
                  </a:lnTo>
                  <a:cubicBezTo>
                    <a:pt x="688" y="829"/>
                    <a:pt x="899" y="630"/>
                    <a:pt x="1147" y="630"/>
                  </a:cubicBezTo>
                  <a:cubicBezTo>
                    <a:pt x="1153" y="630"/>
                    <a:pt x="1159" y="631"/>
                    <a:pt x="1164" y="631"/>
                  </a:cubicBezTo>
                  <a:cubicBezTo>
                    <a:pt x="1569" y="631"/>
                    <a:pt x="2377" y="679"/>
                    <a:pt x="2723" y="934"/>
                  </a:cubicBezTo>
                  <a:cubicBezTo>
                    <a:pt x="2709" y="842"/>
                    <a:pt x="2671" y="592"/>
                    <a:pt x="2598" y="520"/>
                  </a:cubicBezTo>
                  <a:cubicBezTo>
                    <a:pt x="2247" y="178"/>
                    <a:pt x="1607" y="25"/>
                    <a:pt x="876" y="0"/>
                  </a:cubicBezTo>
                  <a:cubicBezTo>
                    <a:pt x="870" y="0"/>
                    <a:pt x="865" y="0"/>
                    <a:pt x="859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8"/>
            <p:cNvSpPr/>
            <p:nvPr/>
          </p:nvSpPr>
          <p:spPr>
            <a:xfrm>
              <a:off x="916958" y="3831421"/>
              <a:ext cx="243837" cy="328526"/>
            </a:xfrm>
            <a:custGeom>
              <a:avLst/>
              <a:gdLst/>
              <a:ahLst/>
              <a:cxnLst/>
              <a:rect l="l" t="t" r="r" b="b"/>
              <a:pathLst>
                <a:path w="9297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57" y="1"/>
                  </a:moveTo>
                  <a:cubicBezTo>
                    <a:pt x="4655" y="1"/>
                    <a:pt x="4652" y="1"/>
                    <a:pt x="4649" y="1"/>
                  </a:cubicBezTo>
                  <a:cubicBezTo>
                    <a:pt x="2079" y="1"/>
                    <a:pt x="0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9297" y="9494"/>
                    <a:pt x="9297" y="4644"/>
                  </a:cubicBezTo>
                  <a:cubicBezTo>
                    <a:pt x="9297" y="2078"/>
                    <a:pt x="7218" y="1"/>
                    <a:pt x="4657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8"/>
            <p:cNvSpPr/>
            <p:nvPr/>
          </p:nvSpPr>
          <p:spPr>
            <a:xfrm>
              <a:off x="916958" y="3831421"/>
              <a:ext cx="231091" cy="328526"/>
            </a:xfrm>
            <a:custGeom>
              <a:avLst/>
              <a:gdLst/>
              <a:ahLst/>
              <a:cxnLst/>
              <a:rect l="l" t="t" r="r" b="b"/>
              <a:pathLst>
                <a:path w="8811" h="12526" extrusionOk="0">
                  <a:moveTo>
                    <a:pt x="4646" y="1210"/>
                  </a:moveTo>
                  <a:cubicBezTo>
                    <a:pt x="5089" y="1210"/>
                    <a:pt x="5536" y="1296"/>
                    <a:pt x="5962" y="1473"/>
                  </a:cubicBezTo>
                  <a:cubicBezTo>
                    <a:pt x="7247" y="2002"/>
                    <a:pt x="8084" y="3253"/>
                    <a:pt x="8084" y="4644"/>
                  </a:cubicBezTo>
                  <a:cubicBezTo>
                    <a:pt x="8084" y="6545"/>
                    <a:pt x="6544" y="8084"/>
                    <a:pt x="4649" y="8084"/>
                  </a:cubicBezTo>
                  <a:cubicBezTo>
                    <a:pt x="3258" y="8080"/>
                    <a:pt x="2007" y="7242"/>
                    <a:pt x="1473" y="5958"/>
                  </a:cubicBezTo>
                  <a:cubicBezTo>
                    <a:pt x="944" y="4678"/>
                    <a:pt x="1237" y="3201"/>
                    <a:pt x="2219" y="2219"/>
                  </a:cubicBezTo>
                  <a:cubicBezTo>
                    <a:pt x="2875" y="1560"/>
                    <a:pt x="3752" y="1210"/>
                    <a:pt x="4646" y="1210"/>
                  </a:cubicBezTo>
                  <a:close/>
                  <a:moveTo>
                    <a:pt x="4649" y="1"/>
                  </a:moveTo>
                  <a:cubicBezTo>
                    <a:pt x="2084" y="1"/>
                    <a:pt x="5" y="2079"/>
                    <a:pt x="0" y="4644"/>
                  </a:cubicBezTo>
                  <a:cubicBezTo>
                    <a:pt x="0" y="9494"/>
                    <a:pt x="4649" y="12526"/>
                    <a:pt x="4649" y="12526"/>
                  </a:cubicBezTo>
                  <a:cubicBezTo>
                    <a:pt x="4649" y="12526"/>
                    <a:pt x="3566" y="11044"/>
                    <a:pt x="2916" y="8508"/>
                  </a:cubicBezTo>
                  <a:cubicBezTo>
                    <a:pt x="2892" y="8424"/>
                    <a:pt x="2954" y="8354"/>
                    <a:pt x="3031" y="8354"/>
                  </a:cubicBezTo>
                  <a:cubicBezTo>
                    <a:pt x="3047" y="8354"/>
                    <a:pt x="3063" y="8357"/>
                    <a:pt x="3080" y="8364"/>
                  </a:cubicBezTo>
                  <a:cubicBezTo>
                    <a:pt x="3586" y="8578"/>
                    <a:pt x="4122" y="8683"/>
                    <a:pt x="4655" y="8683"/>
                  </a:cubicBezTo>
                  <a:cubicBezTo>
                    <a:pt x="5500" y="8683"/>
                    <a:pt x="6338" y="8418"/>
                    <a:pt x="7040" y="7902"/>
                  </a:cubicBezTo>
                  <a:cubicBezTo>
                    <a:pt x="8190" y="7060"/>
                    <a:pt x="8811" y="5674"/>
                    <a:pt x="8671" y="4259"/>
                  </a:cubicBezTo>
                  <a:cubicBezTo>
                    <a:pt x="8484" y="2407"/>
                    <a:pt x="7064" y="920"/>
                    <a:pt x="5226" y="646"/>
                  </a:cubicBezTo>
                  <a:cubicBezTo>
                    <a:pt x="5037" y="620"/>
                    <a:pt x="4848" y="607"/>
                    <a:pt x="4658" y="607"/>
                  </a:cubicBezTo>
                  <a:cubicBezTo>
                    <a:pt x="4356" y="607"/>
                    <a:pt x="4054" y="640"/>
                    <a:pt x="3758" y="708"/>
                  </a:cubicBezTo>
                  <a:cubicBezTo>
                    <a:pt x="3748" y="711"/>
                    <a:pt x="3739" y="712"/>
                    <a:pt x="3729" y="712"/>
                  </a:cubicBezTo>
                  <a:cubicBezTo>
                    <a:pt x="3629" y="712"/>
                    <a:pt x="3564" y="581"/>
                    <a:pt x="3648" y="506"/>
                  </a:cubicBezTo>
                  <a:cubicBezTo>
                    <a:pt x="3946" y="184"/>
                    <a:pt x="4288" y="1"/>
                    <a:pt x="4649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8"/>
            <p:cNvSpPr/>
            <p:nvPr/>
          </p:nvSpPr>
          <p:spPr>
            <a:xfrm>
              <a:off x="934504" y="3858278"/>
              <a:ext cx="167358" cy="155844"/>
            </a:xfrm>
            <a:custGeom>
              <a:avLst/>
              <a:gdLst/>
              <a:ahLst/>
              <a:cxnLst/>
              <a:rect l="l" t="t" r="r" b="b"/>
              <a:pathLst>
                <a:path w="6381" h="5942" extrusionOk="0">
                  <a:moveTo>
                    <a:pt x="3983" y="1"/>
                  </a:moveTo>
                  <a:cubicBezTo>
                    <a:pt x="3051" y="1"/>
                    <a:pt x="2124" y="359"/>
                    <a:pt x="1420" y="1060"/>
                  </a:cubicBezTo>
                  <a:cubicBezTo>
                    <a:pt x="121" y="2359"/>
                    <a:pt x="0" y="4424"/>
                    <a:pt x="1136" y="5867"/>
                  </a:cubicBezTo>
                  <a:cubicBezTo>
                    <a:pt x="1177" y="5920"/>
                    <a:pt x="1228" y="5942"/>
                    <a:pt x="1278" y="5942"/>
                  </a:cubicBezTo>
                  <a:cubicBezTo>
                    <a:pt x="1416" y="5942"/>
                    <a:pt x="1546" y="5776"/>
                    <a:pt x="1429" y="5631"/>
                  </a:cubicBezTo>
                  <a:cubicBezTo>
                    <a:pt x="409" y="4342"/>
                    <a:pt x="520" y="2489"/>
                    <a:pt x="1684" y="1330"/>
                  </a:cubicBezTo>
                  <a:cubicBezTo>
                    <a:pt x="2315" y="699"/>
                    <a:pt x="3147" y="377"/>
                    <a:pt x="3982" y="377"/>
                  </a:cubicBezTo>
                  <a:cubicBezTo>
                    <a:pt x="4689" y="377"/>
                    <a:pt x="5398" y="607"/>
                    <a:pt x="5991" y="1075"/>
                  </a:cubicBezTo>
                  <a:cubicBezTo>
                    <a:pt x="6029" y="1105"/>
                    <a:pt x="6069" y="1118"/>
                    <a:pt x="6107" y="1118"/>
                  </a:cubicBezTo>
                  <a:cubicBezTo>
                    <a:pt x="6262" y="1118"/>
                    <a:pt x="6381" y="900"/>
                    <a:pt x="6222" y="776"/>
                  </a:cubicBezTo>
                  <a:cubicBezTo>
                    <a:pt x="5561" y="256"/>
                    <a:pt x="4770" y="1"/>
                    <a:pt x="3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8"/>
            <p:cNvSpPr/>
            <p:nvPr/>
          </p:nvSpPr>
          <p:spPr>
            <a:xfrm>
              <a:off x="912027" y="3826385"/>
              <a:ext cx="253699" cy="338571"/>
            </a:xfrm>
            <a:custGeom>
              <a:avLst/>
              <a:gdLst/>
              <a:ahLst/>
              <a:cxnLst/>
              <a:rect l="l" t="t" r="r" b="b"/>
              <a:pathLst>
                <a:path w="9673" h="12909" extrusionOk="0">
                  <a:moveTo>
                    <a:pt x="4837" y="380"/>
                  </a:moveTo>
                  <a:cubicBezTo>
                    <a:pt x="7295" y="380"/>
                    <a:pt x="9292" y="2377"/>
                    <a:pt x="9292" y="4841"/>
                  </a:cubicBezTo>
                  <a:cubicBezTo>
                    <a:pt x="9287" y="5943"/>
                    <a:pt x="9047" y="7030"/>
                    <a:pt x="8590" y="8031"/>
                  </a:cubicBezTo>
                  <a:lnTo>
                    <a:pt x="8585" y="8031"/>
                  </a:lnTo>
                  <a:cubicBezTo>
                    <a:pt x="8181" y="8912"/>
                    <a:pt x="7656" y="9734"/>
                    <a:pt x="7021" y="10466"/>
                  </a:cubicBezTo>
                  <a:cubicBezTo>
                    <a:pt x="6376" y="11226"/>
                    <a:pt x="5640" y="11905"/>
                    <a:pt x="4837" y="12492"/>
                  </a:cubicBezTo>
                  <a:cubicBezTo>
                    <a:pt x="4028" y="11909"/>
                    <a:pt x="3297" y="11231"/>
                    <a:pt x="2652" y="10475"/>
                  </a:cubicBezTo>
                  <a:cubicBezTo>
                    <a:pt x="2022" y="9739"/>
                    <a:pt x="1492" y="8921"/>
                    <a:pt x="1083" y="8041"/>
                  </a:cubicBezTo>
                  <a:cubicBezTo>
                    <a:pt x="621" y="7035"/>
                    <a:pt x="381" y="5943"/>
                    <a:pt x="376" y="4841"/>
                  </a:cubicBezTo>
                  <a:cubicBezTo>
                    <a:pt x="376" y="2377"/>
                    <a:pt x="2373" y="380"/>
                    <a:pt x="4837" y="380"/>
                  </a:cubicBezTo>
                  <a:close/>
                  <a:moveTo>
                    <a:pt x="4837" y="0"/>
                  </a:moveTo>
                  <a:cubicBezTo>
                    <a:pt x="2166" y="5"/>
                    <a:pt x="6" y="2170"/>
                    <a:pt x="1" y="4836"/>
                  </a:cubicBezTo>
                  <a:cubicBezTo>
                    <a:pt x="6" y="5996"/>
                    <a:pt x="261" y="7141"/>
                    <a:pt x="747" y="8195"/>
                  </a:cubicBezTo>
                  <a:cubicBezTo>
                    <a:pt x="1165" y="9109"/>
                    <a:pt x="1709" y="9961"/>
                    <a:pt x="2368" y="10721"/>
                  </a:cubicBezTo>
                  <a:cubicBezTo>
                    <a:pt x="3533" y="12087"/>
                    <a:pt x="4683" y="12848"/>
                    <a:pt x="4731" y="12876"/>
                  </a:cubicBezTo>
                  <a:cubicBezTo>
                    <a:pt x="4762" y="12898"/>
                    <a:pt x="4798" y="12909"/>
                    <a:pt x="4834" y="12909"/>
                  </a:cubicBezTo>
                  <a:cubicBezTo>
                    <a:pt x="4870" y="12909"/>
                    <a:pt x="4906" y="12898"/>
                    <a:pt x="4938" y="12876"/>
                  </a:cubicBezTo>
                  <a:cubicBezTo>
                    <a:pt x="4986" y="12848"/>
                    <a:pt x="6136" y="12087"/>
                    <a:pt x="7305" y="10721"/>
                  </a:cubicBezTo>
                  <a:cubicBezTo>
                    <a:pt x="7959" y="9961"/>
                    <a:pt x="8508" y="9109"/>
                    <a:pt x="8927" y="8195"/>
                  </a:cubicBezTo>
                  <a:cubicBezTo>
                    <a:pt x="9413" y="7141"/>
                    <a:pt x="9668" y="5996"/>
                    <a:pt x="9672" y="4836"/>
                  </a:cubicBezTo>
                  <a:cubicBezTo>
                    <a:pt x="9668" y="2166"/>
                    <a:pt x="7502" y="5"/>
                    <a:pt x="48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8"/>
            <p:cNvSpPr/>
            <p:nvPr/>
          </p:nvSpPr>
          <p:spPr>
            <a:xfrm>
              <a:off x="1012741" y="3920306"/>
              <a:ext cx="54606" cy="16812"/>
            </a:xfrm>
            <a:custGeom>
              <a:avLst/>
              <a:gdLst/>
              <a:ahLst/>
              <a:cxnLst/>
              <a:rect l="l" t="t" r="r" b="b"/>
              <a:pathLst>
                <a:path w="2082" h="641" extrusionOk="0">
                  <a:moveTo>
                    <a:pt x="746" y="1"/>
                  </a:moveTo>
                  <a:cubicBezTo>
                    <a:pt x="566" y="1"/>
                    <a:pt x="366" y="18"/>
                    <a:pt x="150" y="62"/>
                  </a:cubicBezTo>
                  <a:cubicBezTo>
                    <a:pt x="63" y="81"/>
                    <a:pt x="1" y="158"/>
                    <a:pt x="1" y="249"/>
                  </a:cubicBezTo>
                  <a:lnTo>
                    <a:pt x="1" y="452"/>
                  </a:lnTo>
                  <a:cubicBezTo>
                    <a:pt x="1" y="577"/>
                    <a:pt x="94" y="639"/>
                    <a:pt x="188" y="639"/>
                  </a:cubicBezTo>
                  <a:cubicBezTo>
                    <a:pt x="282" y="639"/>
                    <a:pt x="376" y="577"/>
                    <a:pt x="376" y="452"/>
                  </a:cubicBezTo>
                  <a:lnTo>
                    <a:pt x="376" y="408"/>
                  </a:lnTo>
                  <a:cubicBezTo>
                    <a:pt x="496" y="390"/>
                    <a:pt x="617" y="380"/>
                    <a:pt x="738" y="380"/>
                  </a:cubicBezTo>
                  <a:cubicBezTo>
                    <a:pt x="931" y="380"/>
                    <a:pt x="1123" y="404"/>
                    <a:pt x="1309" y="452"/>
                  </a:cubicBezTo>
                  <a:cubicBezTo>
                    <a:pt x="1444" y="485"/>
                    <a:pt x="1579" y="538"/>
                    <a:pt x="1699" y="605"/>
                  </a:cubicBezTo>
                  <a:cubicBezTo>
                    <a:pt x="1736" y="630"/>
                    <a:pt x="1773" y="641"/>
                    <a:pt x="1808" y="641"/>
                  </a:cubicBezTo>
                  <a:cubicBezTo>
                    <a:pt x="1971" y="641"/>
                    <a:pt x="2081" y="408"/>
                    <a:pt x="1911" y="293"/>
                  </a:cubicBezTo>
                  <a:cubicBezTo>
                    <a:pt x="1888" y="277"/>
                    <a:pt x="1465" y="1"/>
                    <a:pt x="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8"/>
            <p:cNvSpPr/>
            <p:nvPr/>
          </p:nvSpPr>
          <p:spPr>
            <a:xfrm>
              <a:off x="977648" y="3889987"/>
              <a:ext cx="165600" cy="158335"/>
            </a:xfrm>
            <a:custGeom>
              <a:avLst/>
              <a:gdLst/>
              <a:ahLst/>
              <a:cxnLst/>
              <a:rect l="l" t="t" r="r" b="b"/>
              <a:pathLst>
                <a:path w="6314" h="6037" extrusionOk="0">
                  <a:moveTo>
                    <a:pt x="3764" y="381"/>
                  </a:moveTo>
                  <a:lnTo>
                    <a:pt x="3764" y="1319"/>
                  </a:lnTo>
                  <a:cubicBezTo>
                    <a:pt x="3764" y="1478"/>
                    <a:pt x="3725" y="1636"/>
                    <a:pt x="3658" y="1776"/>
                  </a:cubicBezTo>
                  <a:lnTo>
                    <a:pt x="3581" y="1925"/>
                  </a:lnTo>
                  <a:cubicBezTo>
                    <a:pt x="3571" y="1954"/>
                    <a:pt x="3562" y="1983"/>
                    <a:pt x="3562" y="2012"/>
                  </a:cubicBezTo>
                  <a:lnTo>
                    <a:pt x="3562" y="2411"/>
                  </a:lnTo>
                  <a:cubicBezTo>
                    <a:pt x="3562" y="3092"/>
                    <a:pt x="3008" y="3639"/>
                    <a:pt x="2336" y="3639"/>
                  </a:cubicBezTo>
                  <a:cubicBezTo>
                    <a:pt x="2324" y="3639"/>
                    <a:pt x="2313" y="3638"/>
                    <a:pt x="2301" y="3638"/>
                  </a:cubicBezTo>
                  <a:cubicBezTo>
                    <a:pt x="1642" y="3619"/>
                    <a:pt x="1108" y="3041"/>
                    <a:pt x="1108" y="2353"/>
                  </a:cubicBezTo>
                  <a:lnTo>
                    <a:pt x="1112" y="2353"/>
                  </a:lnTo>
                  <a:lnTo>
                    <a:pt x="1112" y="2012"/>
                  </a:lnTo>
                  <a:cubicBezTo>
                    <a:pt x="1112" y="1983"/>
                    <a:pt x="1103" y="1949"/>
                    <a:pt x="1093" y="1925"/>
                  </a:cubicBezTo>
                  <a:lnTo>
                    <a:pt x="1016" y="1776"/>
                  </a:lnTo>
                  <a:cubicBezTo>
                    <a:pt x="949" y="1636"/>
                    <a:pt x="910" y="1478"/>
                    <a:pt x="910" y="1319"/>
                  </a:cubicBezTo>
                  <a:cubicBezTo>
                    <a:pt x="910" y="799"/>
                    <a:pt x="1329" y="381"/>
                    <a:pt x="1849" y="381"/>
                  </a:cubicBezTo>
                  <a:close/>
                  <a:moveTo>
                    <a:pt x="1719" y="3888"/>
                  </a:moveTo>
                  <a:cubicBezTo>
                    <a:pt x="1897" y="3965"/>
                    <a:pt x="2089" y="4009"/>
                    <a:pt x="2286" y="4018"/>
                  </a:cubicBezTo>
                  <a:lnTo>
                    <a:pt x="2339" y="4018"/>
                  </a:lnTo>
                  <a:cubicBezTo>
                    <a:pt x="2551" y="4018"/>
                    <a:pt x="2763" y="3975"/>
                    <a:pt x="2955" y="3893"/>
                  </a:cubicBezTo>
                  <a:lnTo>
                    <a:pt x="2955" y="4158"/>
                  </a:lnTo>
                  <a:cubicBezTo>
                    <a:pt x="2955" y="4211"/>
                    <a:pt x="2965" y="4268"/>
                    <a:pt x="2984" y="4321"/>
                  </a:cubicBezTo>
                  <a:lnTo>
                    <a:pt x="2339" y="4803"/>
                  </a:lnTo>
                  <a:lnTo>
                    <a:pt x="1695" y="4321"/>
                  </a:lnTo>
                  <a:cubicBezTo>
                    <a:pt x="1709" y="4268"/>
                    <a:pt x="1719" y="4211"/>
                    <a:pt x="1719" y="4158"/>
                  </a:cubicBezTo>
                  <a:lnTo>
                    <a:pt x="1719" y="3888"/>
                  </a:lnTo>
                  <a:close/>
                  <a:moveTo>
                    <a:pt x="3201" y="4629"/>
                  </a:moveTo>
                  <a:cubicBezTo>
                    <a:pt x="3239" y="4663"/>
                    <a:pt x="3287" y="4692"/>
                    <a:pt x="3340" y="4711"/>
                  </a:cubicBezTo>
                  <a:lnTo>
                    <a:pt x="4240" y="5048"/>
                  </a:lnTo>
                  <a:cubicBezTo>
                    <a:pt x="3735" y="5409"/>
                    <a:pt x="3143" y="5621"/>
                    <a:pt x="2527" y="5654"/>
                  </a:cubicBezTo>
                  <a:lnTo>
                    <a:pt x="2527" y="5135"/>
                  </a:lnTo>
                  <a:lnTo>
                    <a:pt x="3201" y="4629"/>
                  </a:lnTo>
                  <a:close/>
                  <a:moveTo>
                    <a:pt x="1478" y="4634"/>
                  </a:moveTo>
                  <a:lnTo>
                    <a:pt x="2147" y="5135"/>
                  </a:lnTo>
                  <a:lnTo>
                    <a:pt x="2147" y="5659"/>
                  </a:lnTo>
                  <a:cubicBezTo>
                    <a:pt x="1541" y="5621"/>
                    <a:pt x="958" y="5418"/>
                    <a:pt x="463" y="5067"/>
                  </a:cubicBezTo>
                  <a:cubicBezTo>
                    <a:pt x="501" y="5033"/>
                    <a:pt x="545" y="5005"/>
                    <a:pt x="593" y="4985"/>
                  </a:cubicBezTo>
                  <a:lnTo>
                    <a:pt x="598" y="4985"/>
                  </a:lnTo>
                  <a:lnTo>
                    <a:pt x="1334" y="4711"/>
                  </a:lnTo>
                  <a:cubicBezTo>
                    <a:pt x="1387" y="4692"/>
                    <a:pt x="1435" y="4663"/>
                    <a:pt x="1478" y="4634"/>
                  </a:cubicBezTo>
                  <a:close/>
                  <a:moveTo>
                    <a:pt x="1849" y="0"/>
                  </a:moveTo>
                  <a:cubicBezTo>
                    <a:pt x="1122" y="0"/>
                    <a:pt x="525" y="592"/>
                    <a:pt x="530" y="1319"/>
                  </a:cubicBezTo>
                  <a:cubicBezTo>
                    <a:pt x="530" y="1535"/>
                    <a:pt x="578" y="1752"/>
                    <a:pt x="675" y="1944"/>
                  </a:cubicBezTo>
                  <a:lnTo>
                    <a:pt x="732" y="2055"/>
                  </a:lnTo>
                  <a:lnTo>
                    <a:pt x="732" y="2353"/>
                  </a:lnTo>
                  <a:cubicBezTo>
                    <a:pt x="732" y="2854"/>
                    <a:pt x="954" y="3330"/>
                    <a:pt x="1339" y="3653"/>
                  </a:cubicBezTo>
                  <a:lnTo>
                    <a:pt x="1339" y="4158"/>
                  </a:lnTo>
                  <a:cubicBezTo>
                    <a:pt x="1334" y="4244"/>
                    <a:pt x="1281" y="4326"/>
                    <a:pt x="1199" y="4355"/>
                  </a:cubicBezTo>
                  <a:lnTo>
                    <a:pt x="458" y="4634"/>
                  </a:lnTo>
                  <a:cubicBezTo>
                    <a:pt x="270" y="4706"/>
                    <a:pt x="116" y="4851"/>
                    <a:pt x="35" y="5038"/>
                  </a:cubicBezTo>
                  <a:cubicBezTo>
                    <a:pt x="1" y="5115"/>
                    <a:pt x="20" y="5207"/>
                    <a:pt x="87" y="5260"/>
                  </a:cubicBezTo>
                  <a:cubicBezTo>
                    <a:pt x="749" y="5780"/>
                    <a:pt x="1542" y="6037"/>
                    <a:pt x="2331" y="6037"/>
                  </a:cubicBezTo>
                  <a:cubicBezTo>
                    <a:pt x="3263" y="6037"/>
                    <a:pt x="4191" y="5679"/>
                    <a:pt x="4894" y="4976"/>
                  </a:cubicBezTo>
                  <a:cubicBezTo>
                    <a:pt x="6194" y="3677"/>
                    <a:pt x="6314" y="1612"/>
                    <a:pt x="5178" y="169"/>
                  </a:cubicBezTo>
                  <a:cubicBezTo>
                    <a:pt x="5142" y="124"/>
                    <a:pt x="5089" y="101"/>
                    <a:pt x="5034" y="101"/>
                  </a:cubicBezTo>
                  <a:cubicBezTo>
                    <a:pt x="4994" y="101"/>
                    <a:pt x="4953" y="113"/>
                    <a:pt x="4918" y="140"/>
                  </a:cubicBezTo>
                  <a:cubicBezTo>
                    <a:pt x="4837" y="202"/>
                    <a:pt x="4822" y="323"/>
                    <a:pt x="4885" y="405"/>
                  </a:cubicBezTo>
                  <a:cubicBezTo>
                    <a:pt x="5905" y="1694"/>
                    <a:pt x="5799" y="3547"/>
                    <a:pt x="4635" y="4711"/>
                  </a:cubicBezTo>
                  <a:cubicBezTo>
                    <a:pt x="4611" y="4735"/>
                    <a:pt x="4586" y="4754"/>
                    <a:pt x="4562" y="4778"/>
                  </a:cubicBezTo>
                  <a:cubicBezTo>
                    <a:pt x="4524" y="4754"/>
                    <a:pt x="4481" y="4735"/>
                    <a:pt x="4437" y="4716"/>
                  </a:cubicBezTo>
                  <a:lnTo>
                    <a:pt x="3475" y="4355"/>
                  </a:lnTo>
                  <a:cubicBezTo>
                    <a:pt x="3388" y="4326"/>
                    <a:pt x="3335" y="4244"/>
                    <a:pt x="3335" y="4153"/>
                  </a:cubicBezTo>
                  <a:lnTo>
                    <a:pt x="3335" y="3672"/>
                  </a:lnTo>
                  <a:cubicBezTo>
                    <a:pt x="3374" y="3638"/>
                    <a:pt x="3412" y="3604"/>
                    <a:pt x="3456" y="3566"/>
                  </a:cubicBezTo>
                  <a:cubicBezTo>
                    <a:pt x="3768" y="3263"/>
                    <a:pt x="3942" y="2849"/>
                    <a:pt x="3942" y="2416"/>
                  </a:cubicBezTo>
                  <a:lnTo>
                    <a:pt x="3942" y="2055"/>
                  </a:lnTo>
                  <a:lnTo>
                    <a:pt x="3995" y="1944"/>
                  </a:lnTo>
                  <a:cubicBezTo>
                    <a:pt x="4091" y="1752"/>
                    <a:pt x="4144" y="1535"/>
                    <a:pt x="4144" y="1319"/>
                  </a:cubicBezTo>
                  <a:lnTo>
                    <a:pt x="4144" y="188"/>
                  </a:lnTo>
                  <a:cubicBezTo>
                    <a:pt x="4144" y="87"/>
                    <a:pt x="4057" y="0"/>
                    <a:pt x="3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00" name="Google Shape;18400;p88"/>
          <p:cNvGrpSpPr/>
          <p:nvPr/>
        </p:nvGrpSpPr>
        <p:grpSpPr>
          <a:xfrm>
            <a:off x="1311446" y="3826464"/>
            <a:ext cx="353652" cy="338440"/>
            <a:chOff x="1311446" y="3826464"/>
            <a:chExt cx="353652" cy="338440"/>
          </a:xfrm>
        </p:grpSpPr>
        <p:sp>
          <p:nvSpPr>
            <p:cNvPr id="18401" name="Google Shape;18401;p88"/>
            <p:cNvSpPr/>
            <p:nvPr/>
          </p:nvSpPr>
          <p:spPr>
            <a:xfrm>
              <a:off x="1427424" y="4028415"/>
              <a:ext cx="9127" cy="18962"/>
            </a:xfrm>
            <a:custGeom>
              <a:avLst/>
              <a:gdLst/>
              <a:ahLst/>
              <a:cxnLst/>
              <a:rect l="l" t="t" r="r" b="b"/>
              <a:pathLst>
                <a:path w="348" h="723" extrusionOk="0">
                  <a:moveTo>
                    <a:pt x="304" y="1"/>
                  </a:moveTo>
                  <a:lnTo>
                    <a:pt x="1" y="304"/>
                  </a:lnTo>
                  <a:cubicBezTo>
                    <a:pt x="102" y="453"/>
                    <a:pt x="217" y="598"/>
                    <a:pt x="347" y="723"/>
                  </a:cubicBezTo>
                  <a:cubicBezTo>
                    <a:pt x="314" y="487"/>
                    <a:pt x="299" y="246"/>
                    <a:pt x="304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8"/>
            <p:cNvSpPr/>
            <p:nvPr/>
          </p:nvSpPr>
          <p:spPr>
            <a:xfrm>
              <a:off x="1436525" y="3853268"/>
              <a:ext cx="222776" cy="234238"/>
            </a:xfrm>
            <a:custGeom>
              <a:avLst/>
              <a:gdLst/>
              <a:ahLst/>
              <a:cxnLst/>
              <a:rect l="l" t="t" r="r" b="b"/>
              <a:pathLst>
                <a:path w="8494" h="8931" extrusionOk="0">
                  <a:moveTo>
                    <a:pt x="7401" y="0"/>
                  </a:moveTo>
                  <a:lnTo>
                    <a:pt x="7401" y="0"/>
                  </a:lnTo>
                  <a:cubicBezTo>
                    <a:pt x="7401" y="0"/>
                    <a:pt x="7714" y="2079"/>
                    <a:pt x="6626" y="3171"/>
                  </a:cubicBezTo>
                  <a:lnTo>
                    <a:pt x="3171" y="6626"/>
                  </a:lnTo>
                  <a:cubicBezTo>
                    <a:pt x="2481" y="7317"/>
                    <a:pt x="1396" y="7444"/>
                    <a:pt x="691" y="7444"/>
                  </a:cubicBezTo>
                  <a:cubicBezTo>
                    <a:pt x="281" y="7444"/>
                    <a:pt x="0" y="7401"/>
                    <a:pt x="0" y="7401"/>
                  </a:cubicBezTo>
                  <a:lnTo>
                    <a:pt x="0" y="7401"/>
                  </a:lnTo>
                  <a:cubicBezTo>
                    <a:pt x="342" y="7742"/>
                    <a:pt x="765" y="7992"/>
                    <a:pt x="1232" y="8122"/>
                  </a:cubicBezTo>
                  <a:lnTo>
                    <a:pt x="2041" y="8931"/>
                  </a:lnTo>
                  <a:cubicBezTo>
                    <a:pt x="2729" y="8493"/>
                    <a:pt x="3369" y="7978"/>
                    <a:pt x="3946" y="7401"/>
                  </a:cubicBezTo>
                  <a:lnTo>
                    <a:pt x="7401" y="3946"/>
                  </a:lnTo>
                  <a:cubicBezTo>
                    <a:pt x="8493" y="2858"/>
                    <a:pt x="8493" y="1088"/>
                    <a:pt x="74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8"/>
            <p:cNvSpPr/>
            <p:nvPr/>
          </p:nvSpPr>
          <p:spPr>
            <a:xfrm>
              <a:off x="1415962" y="3831762"/>
              <a:ext cx="234998" cy="227288"/>
            </a:xfrm>
            <a:custGeom>
              <a:avLst/>
              <a:gdLst/>
              <a:ahLst/>
              <a:cxnLst/>
              <a:rect l="l" t="t" r="r" b="b"/>
              <a:pathLst>
                <a:path w="8960" h="8666" extrusionOk="0">
                  <a:moveTo>
                    <a:pt x="6210" y="1422"/>
                  </a:moveTo>
                  <a:cubicBezTo>
                    <a:pt x="6561" y="1422"/>
                    <a:pt x="6912" y="1556"/>
                    <a:pt x="7179" y="1826"/>
                  </a:cubicBezTo>
                  <a:cubicBezTo>
                    <a:pt x="7713" y="2360"/>
                    <a:pt x="7713" y="3226"/>
                    <a:pt x="7179" y="3765"/>
                  </a:cubicBezTo>
                  <a:lnTo>
                    <a:pt x="7184" y="3765"/>
                  </a:lnTo>
                  <a:lnTo>
                    <a:pt x="5452" y="5497"/>
                  </a:lnTo>
                  <a:lnTo>
                    <a:pt x="5091" y="5589"/>
                  </a:lnTo>
                  <a:lnTo>
                    <a:pt x="3825" y="7124"/>
                  </a:lnTo>
                  <a:lnTo>
                    <a:pt x="3724" y="7220"/>
                  </a:lnTo>
                  <a:cubicBezTo>
                    <a:pt x="3458" y="7486"/>
                    <a:pt x="3108" y="7620"/>
                    <a:pt x="2757" y="7620"/>
                  </a:cubicBezTo>
                  <a:cubicBezTo>
                    <a:pt x="2405" y="7620"/>
                    <a:pt x="2053" y="7485"/>
                    <a:pt x="1785" y="7215"/>
                  </a:cubicBezTo>
                  <a:cubicBezTo>
                    <a:pt x="1251" y="6681"/>
                    <a:pt x="1251" y="5815"/>
                    <a:pt x="1785" y="5281"/>
                  </a:cubicBezTo>
                  <a:lnTo>
                    <a:pt x="5240" y="1826"/>
                  </a:lnTo>
                  <a:cubicBezTo>
                    <a:pt x="5507" y="1556"/>
                    <a:pt x="5858" y="1422"/>
                    <a:pt x="6210" y="1422"/>
                  </a:cubicBezTo>
                  <a:close/>
                  <a:moveTo>
                    <a:pt x="6212" y="1"/>
                  </a:moveTo>
                  <a:cubicBezTo>
                    <a:pt x="5497" y="1"/>
                    <a:pt x="4783" y="274"/>
                    <a:pt x="4239" y="820"/>
                  </a:cubicBezTo>
                  <a:lnTo>
                    <a:pt x="784" y="4275"/>
                  </a:lnTo>
                  <a:lnTo>
                    <a:pt x="0" y="6681"/>
                  </a:lnTo>
                  <a:cubicBezTo>
                    <a:pt x="63" y="7080"/>
                    <a:pt x="217" y="7465"/>
                    <a:pt x="443" y="7802"/>
                  </a:cubicBezTo>
                  <a:lnTo>
                    <a:pt x="481" y="7764"/>
                  </a:lnTo>
                  <a:cubicBezTo>
                    <a:pt x="553" y="7937"/>
                    <a:pt x="654" y="8091"/>
                    <a:pt x="789" y="8221"/>
                  </a:cubicBezTo>
                  <a:cubicBezTo>
                    <a:pt x="1085" y="8520"/>
                    <a:pt x="1497" y="8665"/>
                    <a:pt x="1953" y="8665"/>
                  </a:cubicBezTo>
                  <a:cubicBezTo>
                    <a:pt x="2083" y="8665"/>
                    <a:pt x="2217" y="8653"/>
                    <a:pt x="2353" y="8630"/>
                  </a:cubicBezTo>
                  <a:cubicBezTo>
                    <a:pt x="2959" y="8524"/>
                    <a:pt x="3609" y="8187"/>
                    <a:pt x="4157" y="7638"/>
                  </a:cubicBezTo>
                  <a:lnTo>
                    <a:pt x="7612" y="4184"/>
                  </a:lnTo>
                  <a:cubicBezTo>
                    <a:pt x="8695" y="3096"/>
                    <a:pt x="8960" y="1590"/>
                    <a:pt x="8185" y="820"/>
                  </a:cubicBezTo>
                  <a:cubicBezTo>
                    <a:pt x="7641" y="274"/>
                    <a:pt x="6927" y="1"/>
                    <a:pt x="6212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8"/>
            <p:cNvSpPr/>
            <p:nvPr/>
          </p:nvSpPr>
          <p:spPr>
            <a:xfrm>
              <a:off x="1536215" y="3943989"/>
              <a:ext cx="22739" cy="54553"/>
            </a:xfrm>
            <a:custGeom>
              <a:avLst/>
              <a:gdLst/>
              <a:ahLst/>
              <a:cxnLst/>
              <a:rect l="l" t="t" r="r" b="b"/>
              <a:pathLst>
                <a:path w="867" h="2080" extrusionOk="0">
                  <a:moveTo>
                    <a:pt x="150" y="1"/>
                  </a:moveTo>
                  <a:cubicBezTo>
                    <a:pt x="150" y="1"/>
                    <a:pt x="313" y="1074"/>
                    <a:pt x="1" y="2079"/>
                  </a:cubicBezTo>
                  <a:lnTo>
                    <a:pt x="867" y="1218"/>
                  </a:lnTo>
                  <a:cubicBezTo>
                    <a:pt x="737" y="756"/>
                    <a:pt x="491" y="338"/>
                    <a:pt x="1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8"/>
            <p:cNvSpPr/>
            <p:nvPr/>
          </p:nvSpPr>
          <p:spPr>
            <a:xfrm>
              <a:off x="1346040" y="4086352"/>
              <a:ext cx="151726" cy="73253"/>
            </a:xfrm>
            <a:custGeom>
              <a:avLst/>
              <a:gdLst/>
              <a:ahLst/>
              <a:cxnLst/>
              <a:rect l="l" t="t" r="r" b="b"/>
              <a:pathLst>
                <a:path w="5785" h="2793" extrusionOk="0">
                  <a:moveTo>
                    <a:pt x="4369" y="0"/>
                  </a:moveTo>
                  <a:lnTo>
                    <a:pt x="3171" y="1199"/>
                  </a:lnTo>
                  <a:cubicBezTo>
                    <a:pt x="2478" y="1889"/>
                    <a:pt x="1387" y="2015"/>
                    <a:pt x="683" y="2015"/>
                  </a:cubicBezTo>
                  <a:cubicBezTo>
                    <a:pt x="278" y="2015"/>
                    <a:pt x="0" y="1973"/>
                    <a:pt x="0" y="1973"/>
                  </a:cubicBezTo>
                  <a:lnTo>
                    <a:pt x="0" y="1973"/>
                  </a:lnTo>
                  <a:cubicBezTo>
                    <a:pt x="544" y="2519"/>
                    <a:pt x="1259" y="2792"/>
                    <a:pt x="1973" y="2792"/>
                  </a:cubicBezTo>
                  <a:cubicBezTo>
                    <a:pt x="2688" y="2792"/>
                    <a:pt x="3402" y="2519"/>
                    <a:pt x="3946" y="1973"/>
                  </a:cubicBezTo>
                  <a:lnTo>
                    <a:pt x="5784" y="135"/>
                  </a:lnTo>
                  <a:lnTo>
                    <a:pt x="4369" y="0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8"/>
            <p:cNvSpPr/>
            <p:nvPr/>
          </p:nvSpPr>
          <p:spPr>
            <a:xfrm>
              <a:off x="1460628" y="4043811"/>
              <a:ext cx="82931" cy="46606"/>
            </a:xfrm>
            <a:custGeom>
              <a:avLst/>
              <a:gdLst/>
              <a:ahLst/>
              <a:cxnLst/>
              <a:rect l="l" t="t" r="r" b="b"/>
              <a:pathLst>
                <a:path w="3162" h="1777" extrusionOk="0">
                  <a:moveTo>
                    <a:pt x="3162" y="1"/>
                  </a:moveTo>
                  <a:lnTo>
                    <a:pt x="3032" y="136"/>
                  </a:lnTo>
                  <a:cubicBezTo>
                    <a:pt x="2504" y="663"/>
                    <a:pt x="1793" y="954"/>
                    <a:pt x="1061" y="954"/>
                  </a:cubicBezTo>
                  <a:cubicBezTo>
                    <a:pt x="939" y="954"/>
                    <a:pt x="816" y="946"/>
                    <a:pt x="693" y="930"/>
                  </a:cubicBezTo>
                  <a:lnTo>
                    <a:pt x="0" y="1622"/>
                  </a:lnTo>
                  <a:cubicBezTo>
                    <a:pt x="338" y="1726"/>
                    <a:pt x="689" y="1776"/>
                    <a:pt x="1041" y="1776"/>
                  </a:cubicBezTo>
                  <a:cubicBezTo>
                    <a:pt x="1166" y="1776"/>
                    <a:pt x="1291" y="1770"/>
                    <a:pt x="1415" y="1757"/>
                  </a:cubicBezTo>
                  <a:lnTo>
                    <a:pt x="3032" y="140"/>
                  </a:lnTo>
                  <a:cubicBezTo>
                    <a:pt x="3080" y="97"/>
                    <a:pt x="3123" y="49"/>
                    <a:pt x="3162" y="1"/>
                  </a:cubicBezTo>
                  <a:close/>
                </a:path>
              </a:pathLst>
            </a:custGeom>
            <a:solidFill>
              <a:srgbClr val="C9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8"/>
            <p:cNvSpPr/>
            <p:nvPr/>
          </p:nvSpPr>
          <p:spPr>
            <a:xfrm>
              <a:off x="1317399" y="3922509"/>
              <a:ext cx="236021" cy="227261"/>
            </a:xfrm>
            <a:custGeom>
              <a:avLst/>
              <a:gdLst/>
              <a:ahLst/>
              <a:cxnLst/>
              <a:rect l="l" t="t" r="r" b="b"/>
              <a:pathLst>
                <a:path w="8999" h="8665" extrusionOk="0">
                  <a:moveTo>
                    <a:pt x="6520" y="1"/>
                  </a:moveTo>
                  <a:cubicBezTo>
                    <a:pt x="5805" y="1"/>
                    <a:pt x="5091" y="274"/>
                    <a:pt x="4547" y="820"/>
                  </a:cubicBezTo>
                  <a:lnTo>
                    <a:pt x="1092" y="4275"/>
                  </a:lnTo>
                  <a:cubicBezTo>
                    <a:pt x="0" y="5362"/>
                    <a:pt x="0" y="7133"/>
                    <a:pt x="1092" y="8220"/>
                  </a:cubicBezTo>
                  <a:cubicBezTo>
                    <a:pt x="1392" y="8520"/>
                    <a:pt x="1801" y="8665"/>
                    <a:pt x="2256" y="8665"/>
                  </a:cubicBezTo>
                  <a:cubicBezTo>
                    <a:pt x="2386" y="8665"/>
                    <a:pt x="2520" y="8653"/>
                    <a:pt x="2656" y="8629"/>
                  </a:cubicBezTo>
                  <a:cubicBezTo>
                    <a:pt x="3267" y="8523"/>
                    <a:pt x="3912" y="8187"/>
                    <a:pt x="4461" y="7638"/>
                  </a:cubicBezTo>
                  <a:lnTo>
                    <a:pt x="5774" y="6324"/>
                  </a:lnTo>
                  <a:cubicBezTo>
                    <a:pt x="5774" y="6324"/>
                    <a:pt x="5627" y="6121"/>
                    <a:pt x="5248" y="6121"/>
                  </a:cubicBezTo>
                  <a:cubicBezTo>
                    <a:pt x="5210" y="6121"/>
                    <a:pt x="5171" y="6123"/>
                    <a:pt x="5129" y="6127"/>
                  </a:cubicBezTo>
                  <a:lnTo>
                    <a:pt x="4037" y="7219"/>
                  </a:lnTo>
                  <a:cubicBezTo>
                    <a:pt x="3771" y="7486"/>
                    <a:pt x="3422" y="7619"/>
                    <a:pt x="3072" y="7619"/>
                  </a:cubicBezTo>
                  <a:cubicBezTo>
                    <a:pt x="2720" y="7619"/>
                    <a:pt x="2368" y="7485"/>
                    <a:pt x="2098" y="7215"/>
                  </a:cubicBezTo>
                  <a:cubicBezTo>
                    <a:pt x="1564" y="6681"/>
                    <a:pt x="1564" y="5814"/>
                    <a:pt x="2098" y="5280"/>
                  </a:cubicBezTo>
                  <a:lnTo>
                    <a:pt x="5553" y="1825"/>
                  </a:lnTo>
                  <a:cubicBezTo>
                    <a:pt x="5821" y="1557"/>
                    <a:pt x="6172" y="1422"/>
                    <a:pt x="6523" y="1422"/>
                  </a:cubicBezTo>
                  <a:cubicBezTo>
                    <a:pt x="6852" y="1422"/>
                    <a:pt x="7181" y="1540"/>
                    <a:pt x="7444" y="1777"/>
                  </a:cubicBezTo>
                  <a:cubicBezTo>
                    <a:pt x="7983" y="2268"/>
                    <a:pt x="8045" y="3096"/>
                    <a:pt x="7583" y="3664"/>
                  </a:cubicBezTo>
                  <a:lnTo>
                    <a:pt x="8911" y="2336"/>
                  </a:lnTo>
                  <a:cubicBezTo>
                    <a:pt x="8998" y="1744"/>
                    <a:pt x="8868" y="1195"/>
                    <a:pt x="8493" y="820"/>
                  </a:cubicBezTo>
                  <a:cubicBezTo>
                    <a:pt x="7949" y="274"/>
                    <a:pt x="7235" y="1"/>
                    <a:pt x="6520" y="1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8"/>
            <p:cNvSpPr/>
            <p:nvPr/>
          </p:nvSpPr>
          <p:spPr>
            <a:xfrm>
              <a:off x="1451789" y="4066157"/>
              <a:ext cx="36509" cy="22241"/>
            </a:xfrm>
            <a:custGeom>
              <a:avLst/>
              <a:gdLst/>
              <a:ahLst/>
              <a:cxnLst/>
              <a:rect l="l" t="t" r="r" b="b"/>
              <a:pathLst>
                <a:path w="1392" h="848" extrusionOk="0">
                  <a:moveTo>
                    <a:pt x="650" y="1"/>
                  </a:moveTo>
                  <a:lnTo>
                    <a:pt x="1" y="650"/>
                  </a:lnTo>
                  <a:cubicBezTo>
                    <a:pt x="212" y="737"/>
                    <a:pt x="429" y="804"/>
                    <a:pt x="645" y="847"/>
                  </a:cubicBezTo>
                  <a:lnTo>
                    <a:pt x="1391" y="102"/>
                  </a:lnTo>
                  <a:cubicBezTo>
                    <a:pt x="1141" y="102"/>
                    <a:pt x="891" y="68"/>
                    <a:pt x="650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8"/>
            <p:cNvSpPr/>
            <p:nvPr/>
          </p:nvSpPr>
          <p:spPr>
            <a:xfrm>
              <a:off x="1311446" y="3864389"/>
              <a:ext cx="312265" cy="300515"/>
            </a:xfrm>
            <a:custGeom>
              <a:avLst/>
              <a:gdLst/>
              <a:ahLst/>
              <a:cxnLst/>
              <a:rect l="l" t="t" r="r" b="b"/>
              <a:pathLst>
                <a:path w="11906" h="11458" extrusionOk="0">
                  <a:moveTo>
                    <a:pt x="10174" y="0"/>
                  </a:moveTo>
                  <a:cubicBezTo>
                    <a:pt x="9782" y="0"/>
                    <a:pt x="9389" y="146"/>
                    <a:pt x="9086" y="437"/>
                  </a:cubicBezTo>
                  <a:lnTo>
                    <a:pt x="7993" y="1525"/>
                  </a:lnTo>
                  <a:cubicBezTo>
                    <a:pt x="7842" y="1673"/>
                    <a:pt x="7980" y="1877"/>
                    <a:pt x="8139" y="1877"/>
                  </a:cubicBezTo>
                  <a:cubicBezTo>
                    <a:pt x="8187" y="1877"/>
                    <a:pt x="8237" y="1858"/>
                    <a:pt x="8282" y="1814"/>
                  </a:cubicBezTo>
                  <a:lnTo>
                    <a:pt x="9374" y="721"/>
                  </a:lnTo>
                  <a:cubicBezTo>
                    <a:pt x="9600" y="502"/>
                    <a:pt x="9892" y="393"/>
                    <a:pt x="10184" y="393"/>
                  </a:cubicBezTo>
                  <a:cubicBezTo>
                    <a:pt x="10483" y="393"/>
                    <a:pt x="10782" y="507"/>
                    <a:pt x="11010" y="736"/>
                  </a:cubicBezTo>
                  <a:cubicBezTo>
                    <a:pt x="11458" y="1183"/>
                    <a:pt x="11463" y="1915"/>
                    <a:pt x="11020" y="2372"/>
                  </a:cubicBezTo>
                  <a:lnTo>
                    <a:pt x="9523" y="3868"/>
                  </a:lnTo>
                  <a:cubicBezTo>
                    <a:pt x="9031" y="2669"/>
                    <a:pt x="7896" y="2006"/>
                    <a:pt x="6741" y="2006"/>
                  </a:cubicBezTo>
                  <a:cubicBezTo>
                    <a:pt x="5988" y="2006"/>
                    <a:pt x="5226" y="2288"/>
                    <a:pt x="4630" y="2887"/>
                  </a:cubicBezTo>
                  <a:lnTo>
                    <a:pt x="1175" y="6341"/>
                  </a:lnTo>
                  <a:cubicBezTo>
                    <a:pt x="1" y="7511"/>
                    <a:pt x="1" y="9411"/>
                    <a:pt x="1175" y="10581"/>
                  </a:cubicBezTo>
                  <a:cubicBezTo>
                    <a:pt x="1760" y="11165"/>
                    <a:pt x="2526" y="11458"/>
                    <a:pt x="3293" y="11458"/>
                  </a:cubicBezTo>
                  <a:cubicBezTo>
                    <a:pt x="4060" y="11458"/>
                    <a:pt x="4827" y="11165"/>
                    <a:pt x="5414" y="10581"/>
                  </a:cubicBezTo>
                  <a:lnTo>
                    <a:pt x="7247" y="8747"/>
                  </a:lnTo>
                  <a:cubicBezTo>
                    <a:pt x="7378" y="8594"/>
                    <a:pt x="7248" y="8400"/>
                    <a:pt x="7093" y="8400"/>
                  </a:cubicBezTo>
                  <a:cubicBezTo>
                    <a:pt x="7048" y="8400"/>
                    <a:pt x="7002" y="8416"/>
                    <a:pt x="6959" y="8454"/>
                  </a:cubicBezTo>
                  <a:lnTo>
                    <a:pt x="6959" y="8459"/>
                  </a:lnTo>
                  <a:lnTo>
                    <a:pt x="5125" y="10292"/>
                  </a:lnTo>
                  <a:cubicBezTo>
                    <a:pt x="4624" y="10774"/>
                    <a:pt x="3977" y="11015"/>
                    <a:pt x="3331" y="11015"/>
                  </a:cubicBezTo>
                  <a:cubicBezTo>
                    <a:pt x="2668" y="11015"/>
                    <a:pt x="2006" y="10762"/>
                    <a:pt x="1502" y="10258"/>
                  </a:cubicBezTo>
                  <a:cubicBezTo>
                    <a:pt x="506" y="9262"/>
                    <a:pt x="487" y="7650"/>
                    <a:pt x="1469" y="6635"/>
                  </a:cubicBezTo>
                  <a:lnTo>
                    <a:pt x="4923" y="3180"/>
                  </a:lnTo>
                  <a:cubicBezTo>
                    <a:pt x="5440" y="2662"/>
                    <a:pt x="6095" y="2420"/>
                    <a:pt x="6742" y="2420"/>
                  </a:cubicBezTo>
                  <a:cubicBezTo>
                    <a:pt x="7795" y="2420"/>
                    <a:pt x="8827" y="3061"/>
                    <a:pt x="9206" y="4191"/>
                  </a:cubicBezTo>
                  <a:lnTo>
                    <a:pt x="7570" y="5827"/>
                  </a:lnTo>
                  <a:cubicBezTo>
                    <a:pt x="7336" y="6060"/>
                    <a:pt x="7040" y="6170"/>
                    <a:pt x="6747" y="6170"/>
                  </a:cubicBezTo>
                  <a:cubicBezTo>
                    <a:pt x="6298" y="6170"/>
                    <a:pt x="5857" y="5911"/>
                    <a:pt x="5664" y="5442"/>
                  </a:cubicBezTo>
                  <a:cubicBezTo>
                    <a:pt x="5625" y="5358"/>
                    <a:pt x="5554" y="5322"/>
                    <a:pt x="5483" y="5322"/>
                  </a:cubicBezTo>
                  <a:cubicBezTo>
                    <a:pt x="5356" y="5322"/>
                    <a:pt x="5229" y="5438"/>
                    <a:pt x="5284" y="5596"/>
                  </a:cubicBezTo>
                  <a:cubicBezTo>
                    <a:pt x="5541" y="6231"/>
                    <a:pt x="6140" y="6581"/>
                    <a:pt x="6749" y="6581"/>
                  </a:cubicBezTo>
                  <a:cubicBezTo>
                    <a:pt x="7145" y="6581"/>
                    <a:pt x="7546" y="6433"/>
                    <a:pt x="7859" y="6120"/>
                  </a:cubicBezTo>
                  <a:lnTo>
                    <a:pt x="9581" y="4398"/>
                  </a:lnTo>
                  <a:lnTo>
                    <a:pt x="11313" y="2665"/>
                  </a:lnTo>
                  <a:cubicBezTo>
                    <a:pt x="11905" y="2045"/>
                    <a:pt x="11891" y="1068"/>
                    <a:pt x="11284" y="462"/>
                  </a:cubicBezTo>
                  <a:cubicBezTo>
                    <a:pt x="10980" y="154"/>
                    <a:pt x="10577" y="0"/>
                    <a:pt x="10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8"/>
            <p:cNvSpPr/>
            <p:nvPr/>
          </p:nvSpPr>
          <p:spPr>
            <a:xfrm>
              <a:off x="1351338" y="3826464"/>
              <a:ext cx="313760" cy="301957"/>
            </a:xfrm>
            <a:custGeom>
              <a:avLst/>
              <a:gdLst/>
              <a:ahLst/>
              <a:cxnLst/>
              <a:rect l="l" t="t" r="r" b="b"/>
              <a:pathLst>
                <a:path w="11963" h="11513" extrusionOk="0">
                  <a:moveTo>
                    <a:pt x="8677" y="1"/>
                  </a:moveTo>
                  <a:cubicBezTo>
                    <a:pt x="7910" y="1"/>
                    <a:pt x="7143" y="293"/>
                    <a:pt x="6559" y="878"/>
                  </a:cubicBezTo>
                  <a:lnTo>
                    <a:pt x="4721" y="2711"/>
                  </a:lnTo>
                  <a:cubicBezTo>
                    <a:pt x="4569" y="2863"/>
                    <a:pt x="4707" y="3068"/>
                    <a:pt x="4867" y="3068"/>
                  </a:cubicBezTo>
                  <a:cubicBezTo>
                    <a:pt x="4915" y="3068"/>
                    <a:pt x="4965" y="3049"/>
                    <a:pt x="5009" y="3005"/>
                  </a:cubicBezTo>
                  <a:lnTo>
                    <a:pt x="6852" y="1167"/>
                  </a:lnTo>
                  <a:cubicBezTo>
                    <a:pt x="7351" y="682"/>
                    <a:pt x="7996" y="442"/>
                    <a:pt x="8641" y="442"/>
                  </a:cubicBezTo>
                  <a:cubicBezTo>
                    <a:pt x="9303" y="442"/>
                    <a:pt x="9966" y="696"/>
                    <a:pt x="10471" y="1200"/>
                  </a:cubicBezTo>
                  <a:cubicBezTo>
                    <a:pt x="11467" y="2196"/>
                    <a:pt x="11486" y="3808"/>
                    <a:pt x="10509" y="4823"/>
                  </a:cubicBezTo>
                  <a:lnTo>
                    <a:pt x="7054" y="8278"/>
                  </a:lnTo>
                  <a:cubicBezTo>
                    <a:pt x="6537" y="8794"/>
                    <a:pt x="5882" y="9034"/>
                    <a:pt x="5236" y="9034"/>
                  </a:cubicBezTo>
                  <a:cubicBezTo>
                    <a:pt x="4181" y="9034"/>
                    <a:pt x="3148" y="8394"/>
                    <a:pt x="2772" y="7263"/>
                  </a:cubicBezTo>
                  <a:lnTo>
                    <a:pt x="4403" y="5627"/>
                  </a:lnTo>
                  <a:cubicBezTo>
                    <a:pt x="4636" y="5396"/>
                    <a:pt x="4932" y="5287"/>
                    <a:pt x="5224" y="5287"/>
                  </a:cubicBezTo>
                  <a:cubicBezTo>
                    <a:pt x="5674" y="5287"/>
                    <a:pt x="6116" y="5545"/>
                    <a:pt x="6309" y="6012"/>
                  </a:cubicBezTo>
                  <a:cubicBezTo>
                    <a:pt x="6342" y="6112"/>
                    <a:pt x="6418" y="6154"/>
                    <a:pt x="6495" y="6154"/>
                  </a:cubicBezTo>
                  <a:cubicBezTo>
                    <a:pt x="6630" y="6154"/>
                    <a:pt x="6768" y="6026"/>
                    <a:pt x="6689" y="5858"/>
                  </a:cubicBezTo>
                  <a:cubicBezTo>
                    <a:pt x="6432" y="5225"/>
                    <a:pt x="5833" y="4875"/>
                    <a:pt x="5224" y="4875"/>
                  </a:cubicBezTo>
                  <a:cubicBezTo>
                    <a:pt x="4828" y="4875"/>
                    <a:pt x="4427" y="5023"/>
                    <a:pt x="4114" y="5338"/>
                  </a:cubicBezTo>
                  <a:lnTo>
                    <a:pt x="655" y="8793"/>
                  </a:lnTo>
                  <a:cubicBezTo>
                    <a:pt x="15" y="9404"/>
                    <a:pt x="0" y="10424"/>
                    <a:pt x="626" y="11050"/>
                  </a:cubicBezTo>
                  <a:cubicBezTo>
                    <a:pt x="937" y="11358"/>
                    <a:pt x="1342" y="11512"/>
                    <a:pt x="1745" y="11512"/>
                  </a:cubicBezTo>
                  <a:cubicBezTo>
                    <a:pt x="2160" y="11512"/>
                    <a:pt x="2573" y="11350"/>
                    <a:pt x="2883" y="11026"/>
                  </a:cubicBezTo>
                  <a:lnTo>
                    <a:pt x="3975" y="9934"/>
                  </a:lnTo>
                  <a:cubicBezTo>
                    <a:pt x="4122" y="9786"/>
                    <a:pt x="3987" y="9579"/>
                    <a:pt x="3828" y="9579"/>
                  </a:cubicBezTo>
                  <a:cubicBezTo>
                    <a:pt x="3779" y="9579"/>
                    <a:pt x="3728" y="9599"/>
                    <a:pt x="3681" y="9645"/>
                  </a:cubicBezTo>
                  <a:lnTo>
                    <a:pt x="2594" y="10732"/>
                  </a:lnTo>
                  <a:cubicBezTo>
                    <a:pt x="2365" y="10968"/>
                    <a:pt x="2061" y="11086"/>
                    <a:pt x="1756" y="11086"/>
                  </a:cubicBezTo>
                  <a:cubicBezTo>
                    <a:pt x="1458" y="11086"/>
                    <a:pt x="1160" y="10973"/>
                    <a:pt x="934" y="10747"/>
                  </a:cubicBezTo>
                  <a:cubicBezTo>
                    <a:pt x="472" y="10285"/>
                    <a:pt x="477" y="9539"/>
                    <a:pt x="948" y="9087"/>
                  </a:cubicBezTo>
                  <a:lnTo>
                    <a:pt x="2445" y="7585"/>
                  </a:lnTo>
                  <a:cubicBezTo>
                    <a:pt x="2937" y="8785"/>
                    <a:pt x="4072" y="9447"/>
                    <a:pt x="5227" y="9447"/>
                  </a:cubicBezTo>
                  <a:cubicBezTo>
                    <a:pt x="5980" y="9447"/>
                    <a:pt x="6742" y="9165"/>
                    <a:pt x="7338" y="8567"/>
                  </a:cubicBezTo>
                  <a:lnTo>
                    <a:pt x="10793" y="5112"/>
                  </a:lnTo>
                  <a:cubicBezTo>
                    <a:pt x="11962" y="3943"/>
                    <a:pt x="11962" y="2047"/>
                    <a:pt x="10798" y="878"/>
                  </a:cubicBezTo>
                  <a:cubicBezTo>
                    <a:pt x="10211" y="293"/>
                    <a:pt x="9443" y="1"/>
                    <a:pt x="8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11" name="Google Shape;18411;p88"/>
          <p:cNvGrpSpPr/>
          <p:nvPr/>
        </p:nvGrpSpPr>
        <p:grpSpPr>
          <a:xfrm>
            <a:off x="1768434" y="3826385"/>
            <a:ext cx="345154" cy="338728"/>
            <a:chOff x="1768434" y="3826385"/>
            <a:chExt cx="345154" cy="338728"/>
          </a:xfrm>
        </p:grpSpPr>
        <p:sp>
          <p:nvSpPr>
            <p:cNvPr id="18412" name="Google Shape;18412;p88"/>
            <p:cNvSpPr/>
            <p:nvPr/>
          </p:nvSpPr>
          <p:spPr>
            <a:xfrm>
              <a:off x="1886667" y="3999644"/>
              <a:ext cx="156132" cy="156027"/>
            </a:xfrm>
            <a:custGeom>
              <a:avLst/>
              <a:gdLst/>
              <a:ahLst/>
              <a:cxnLst/>
              <a:rect l="l" t="t" r="r" b="b"/>
              <a:pathLst>
                <a:path w="5953" h="5949" extrusionOk="0">
                  <a:moveTo>
                    <a:pt x="2099" y="1"/>
                  </a:moveTo>
                  <a:lnTo>
                    <a:pt x="2099" y="1478"/>
                  </a:lnTo>
                  <a:cubicBezTo>
                    <a:pt x="2099" y="1560"/>
                    <a:pt x="2031" y="1627"/>
                    <a:pt x="1950" y="1627"/>
                  </a:cubicBezTo>
                  <a:lnTo>
                    <a:pt x="1483" y="1627"/>
                  </a:lnTo>
                  <a:cubicBezTo>
                    <a:pt x="1430" y="1627"/>
                    <a:pt x="1382" y="1598"/>
                    <a:pt x="1353" y="1555"/>
                  </a:cubicBezTo>
                  <a:cubicBezTo>
                    <a:pt x="1207" y="1308"/>
                    <a:pt x="971" y="1197"/>
                    <a:pt x="736" y="1197"/>
                  </a:cubicBezTo>
                  <a:cubicBezTo>
                    <a:pt x="366" y="1197"/>
                    <a:pt x="1" y="1472"/>
                    <a:pt x="1" y="1925"/>
                  </a:cubicBezTo>
                  <a:cubicBezTo>
                    <a:pt x="1" y="2376"/>
                    <a:pt x="367" y="2652"/>
                    <a:pt x="738" y="2652"/>
                  </a:cubicBezTo>
                  <a:cubicBezTo>
                    <a:pt x="972" y="2652"/>
                    <a:pt x="1208" y="2542"/>
                    <a:pt x="1353" y="2296"/>
                  </a:cubicBezTo>
                  <a:cubicBezTo>
                    <a:pt x="1382" y="2248"/>
                    <a:pt x="1430" y="2224"/>
                    <a:pt x="1483" y="2224"/>
                  </a:cubicBezTo>
                  <a:lnTo>
                    <a:pt x="1950" y="2224"/>
                  </a:lnTo>
                  <a:cubicBezTo>
                    <a:pt x="2031" y="2224"/>
                    <a:pt x="2099" y="2286"/>
                    <a:pt x="2099" y="2373"/>
                  </a:cubicBezTo>
                  <a:lnTo>
                    <a:pt x="2099" y="3850"/>
                  </a:lnTo>
                  <a:lnTo>
                    <a:pt x="3581" y="3850"/>
                  </a:lnTo>
                  <a:cubicBezTo>
                    <a:pt x="3663" y="3850"/>
                    <a:pt x="3730" y="3918"/>
                    <a:pt x="3730" y="3999"/>
                  </a:cubicBezTo>
                  <a:lnTo>
                    <a:pt x="3730" y="4466"/>
                  </a:lnTo>
                  <a:cubicBezTo>
                    <a:pt x="3730" y="4519"/>
                    <a:pt x="3701" y="4572"/>
                    <a:pt x="3658" y="4596"/>
                  </a:cubicBezTo>
                  <a:cubicBezTo>
                    <a:pt x="3023" y="4971"/>
                    <a:pt x="3287" y="5948"/>
                    <a:pt x="4028" y="5948"/>
                  </a:cubicBezTo>
                  <a:cubicBezTo>
                    <a:pt x="4764" y="5948"/>
                    <a:pt x="5034" y="4971"/>
                    <a:pt x="4399" y="4596"/>
                  </a:cubicBezTo>
                  <a:cubicBezTo>
                    <a:pt x="4351" y="4572"/>
                    <a:pt x="4327" y="4519"/>
                    <a:pt x="4322" y="4466"/>
                  </a:cubicBezTo>
                  <a:lnTo>
                    <a:pt x="4322" y="3999"/>
                  </a:lnTo>
                  <a:cubicBezTo>
                    <a:pt x="4327" y="3918"/>
                    <a:pt x="4389" y="3850"/>
                    <a:pt x="4471" y="3850"/>
                  </a:cubicBezTo>
                  <a:lnTo>
                    <a:pt x="5953" y="3850"/>
                  </a:lnTo>
                  <a:lnTo>
                    <a:pt x="5953" y="1"/>
                  </a:lnTo>
                  <a:lnTo>
                    <a:pt x="4620" y="1"/>
                  </a:lnTo>
                  <a:lnTo>
                    <a:pt x="4620" y="237"/>
                  </a:lnTo>
                  <a:lnTo>
                    <a:pt x="4644" y="256"/>
                  </a:lnTo>
                  <a:cubicBezTo>
                    <a:pt x="5428" y="848"/>
                    <a:pt x="5010" y="2099"/>
                    <a:pt x="4023" y="2099"/>
                  </a:cubicBezTo>
                  <a:cubicBezTo>
                    <a:pt x="3042" y="2099"/>
                    <a:pt x="2623" y="848"/>
                    <a:pt x="3408" y="256"/>
                  </a:cubicBezTo>
                  <a:lnTo>
                    <a:pt x="3427" y="237"/>
                  </a:lnTo>
                  <a:lnTo>
                    <a:pt x="3427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8"/>
            <p:cNvSpPr/>
            <p:nvPr/>
          </p:nvSpPr>
          <p:spPr>
            <a:xfrm>
              <a:off x="1996587" y="3999644"/>
              <a:ext cx="33860" cy="55025"/>
            </a:xfrm>
            <a:custGeom>
              <a:avLst/>
              <a:gdLst/>
              <a:ahLst/>
              <a:cxnLst/>
              <a:rect l="l" t="t" r="r" b="b"/>
              <a:pathLst>
                <a:path w="1291" h="2098" extrusionOk="0">
                  <a:moveTo>
                    <a:pt x="434" y="1"/>
                  </a:moveTo>
                  <a:lnTo>
                    <a:pt x="434" y="237"/>
                  </a:lnTo>
                  <a:lnTo>
                    <a:pt x="453" y="251"/>
                  </a:lnTo>
                  <a:cubicBezTo>
                    <a:pt x="708" y="448"/>
                    <a:pt x="862" y="751"/>
                    <a:pt x="862" y="1074"/>
                  </a:cubicBezTo>
                  <a:cubicBezTo>
                    <a:pt x="862" y="1574"/>
                    <a:pt x="496" y="2002"/>
                    <a:pt x="1" y="2084"/>
                  </a:cubicBezTo>
                  <a:cubicBezTo>
                    <a:pt x="56" y="2093"/>
                    <a:pt x="111" y="2098"/>
                    <a:pt x="165" y="2098"/>
                  </a:cubicBezTo>
                  <a:cubicBezTo>
                    <a:pt x="568" y="2098"/>
                    <a:pt x="942" y="1855"/>
                    <a:pt x="1108" y="1473"/>
                  </a:cubicBezTo>
                  <a:cubicBezTo>
                    <a:pt x="1290" y="1040"/>
                    <a:pt x="1156" y="535"/>
                    <a:pt x="780" y="251"/>
                  </a:cubicBezTo>
                  <a:lnTo>
                    <a:pt x="761" y="237"/>
                  </a:lnTo>
                  <a:lnTo>
                    <a:pt x="76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8"/>
            <p:cNvSpPr/>
            <p:nvPr/>
          </p:nvSpPr>
          <p:spPr>
            <a:xfrm>
              <a:off x="1937785" y="3999644"/>
              <a:ext cx="12511" cy="42698"/>
            </a:xfrm>
            <a:custGeom>
              <a:avLst/>
              <a:gdLst/>
              <a:ahLst/>
              <a:cxnLst/>
              <a:rect l="l" t="t" r="r" b="b"/>
              <a:pathLst>
                <a:path w="477" h="1628" extrusionOk="0">
                  <a:moveTo>
                    <a:pt x="150" y="1"/>
                  </a:moveTo>
                  <a:lnTo>
                    <a:pt x="150" y="1478"/>
                  </a:lnTo>
                  <a:cubicBezTo>
                    <a:pt x="150" y="1560"/>
                    <a:pt x="82" y="1627"/>
                    <a:pt x="1" y="1627"/>
                  </a:cubicBezTo>
                  <a:lnTo>
                    <a:pt x="328" y="1627"/>
                  </a:lnTo>
                  <a:cubicBezTo>
                    <a:pt x="410" y="1627"/>
                    <a:pt x="477" y="1560"/>
                    <a:pt x="477" y="1478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8"/>
            <p:cNvSpPr/>
            <p:nvPr/>
          </p:nvSpPr>
          <p:spPr>
            <a:xfrm>
              <a:off x="1886667" y="4031064"/>
              <a:ext cx="23395" cy="38161"/>
            </a:xfrm>
            <a:custGeom>
              <a:avLst/>
              <a:gdLst/>
              <a:ahLst/>
              <a:cxnLst/>
              <a:rect l="l" t="t" r="r" b="b"/>
              <a:pathLst>
                <a:path w="892" h="1455" extrusionOk="0">
                  <a:moveTo>
                    <a:pt x="727" y="1"/>
                  </a:moveTo>
                  <a:cubicBezTo>
                    <a:pt x="328" y="1"/>
                    <a:pt x="1" y="323"/>
                    <a:pt x="1" y="727"/>
                  </a:cubicBezTo>
                  <a:cubicBezTo>
                    <a:pt x="1" y="1127"/>
                    <a:pt x="328" y="1454"/>
                    <a:pt x="727" y="1454"/>
                  </a:cubicBezTo>
                  <a:cubicBezTo>
                    <a:pt x="780" y="1454"/>
                    <a:pt x="838" y="1444"/>
                    <a:pt x="891" y="1435"/>
                  </a:cubicBezTo>
                  <a:cubicBezTo>
                    <a:pt x="564" y="1358"/>
                    <a:pt x="328" y="1064"/>
                    <a:pt x="328" y="727"/>
                  </a:cubicBezTo>
                  <a:cubicBezTo>
                    <a:pt x="328" y="391"/>
                    <a:pt x="564" y="97"/>
                    <a:pt x="891" y="20"/>
                  </a:cubicBezTo>
                  <a:cubicBezTo>
                    <a:pt x="838" y="6"/>
                    <a:pt x="780" y="1"/>
                    <a:pt x="727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8"/>
            <p:cNvSpPr/>
            <p:nvPr/>
          </p:nvSpPr>
          <p:spPr>
            <a:xfrm>
              <a:off x="1970989" y="4100620"/>
              <a:ext cx="25624" cy="55052"/>
            </a:xfrm>
            <a:custGeom>
              <a:avLst/>
              <a:gdLst/>
              <a:ahLst/>
              <a:cxnLst/>
              <a:rect l="l" t="t" r="r" b="b"/>
              <a:pathLst>
                <a:path w="977" h="2099" extrusionOk="0">
                  <a:moveTo>
                    <a:pt x="366" y="0"/>
                  </a:moveTo>
                  <a:cubicBezTo>
                    <a:pt x="448" y="0"/>
                    <a:pt x="515" y="68"/>
                    <a:pt x="515" y="149"/>
                  </a:cubicBezTo>
                  <a:lnTo>
                    <a:pt x="515" y="616"/>
                  </a:lnTo>
                  <a:cubicBezTo>
                    <a:pt x="515" y="669"/>
                    <a:pt x="486" y="722"/>
                    <a:pt x="443" y="746"/>
                  </a:cubicBezTo>
                  <a:cubicBezTo>
                    <a:pt x="135" y="929"/>
                    <a:pt x="0" y="1309"/>
                    <a:pt x="135" y="1641"/>
                  </a:cubicBezTo>
                  <a:cubicBezTo>
                    <a:pt x="248" y="1924"/>
                    <a:pt x="517" y="2098"/>
                    <a:pt x="809" y="2098"/>
                  </a:cubicBezTo>
                  <a:cubicBezTo>
                    <a:pt x="864" y="2098"/>
                    <a:pt x="921" y="2092"/>
                    <a:pt x="977" y="2079"/>
                  </a:cubicBezTo>
                  <a:cubicBezTo>
                    <a:pt x="645" y="2002"/>
                    <a:pt x="414" y="1708"/>
                    <a:pt x="414" y="1372"/>
                  </a:cubicBezTo>
                  <a:cubicBezTo>
                    <a:pt x="414" y="1116"/>
                    <a:pt x="549" y="881"/>
                    <a:pt x="770" y="746"/>
                  </a:cubicBezTo>
                  <a:cubicBezTo>
                    <a:pt x="813" y="722"/>
                    <a:pt x="842" y="669"/>
                    <a:pt x="842" y="616"/>
                  </a:cubicBezTo>
                  <a:lnTo>
                    <a:pt x="842" y="149"/>
                  </a:lnTo>
                  <a:cubicBezTo>
                    <a:pt x="842" y="68"/>
                    <a:pt x="775" y="0"/>
                    <a:pt x="6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8"/>
            <p:cNvSpPr/>
            <p:nvPr/>
          </p:nvSpPr>
          <p:spPr>
            <a:xfrm>
              <a:off x="1937785" y="4057843"/>
              <a:ext cx="12511" cy="42803"/>
            </a:xfrm>
            <a:custGeom>
              <a:avLst/>
              <a:gdLst/>
              <a:ahLst/>
              <a:cxnLst/>
              <a:rect l="l" t="t" r="r" b="b"/>
              <a:pathLst>
                <a:path w="477" h="1632" extrusionOk="0">
                  <a:moveTo>
                    <a:pt x="1" y="0"/>
                  </a:moveTo>
                  <a:cubicBezTo>
                    <a:pt x="82" y="0"/>
                    <a:pt x="150" y="67"/>
                    <a:pt x="150" y="154"/>
                  </a:cubicBezTo>
                  <a:lnTo>
                    <a:pt x="150" y="1631"/>
                  </a:lnTo>
                  <a:lnTo>
                    <a:pt x="477" y="1631"/>
                  </a:lnTo>
                  <a:lnTo>
                    <a:pt x="477" y="154"/>
                  </a:lnTo>
                  <a:cubicBezTo>
                    <a:pt x="477" y="67"/>
                    <a:pt x="410" y="0"/>
                    <a:pt x="32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8"/>
            <p:cNvSpPr/>
            <p:nvPr/>
          </p:nvSpPr>
          <p:spPr>
            <a:xfrm>
              <a:off x="1776118" y="3942730"/>
              <a:ext cx="159542" cy="162584"/>
            </a:xfrm>
            <a:custGeom>
              <a:avLst/>
              <a:gdLst/>
              <a:ahLst/>
              <a:cxnLst/>
              <a:rect l="l" t="t" r="r" b="b"/>
              <a:pathLst>
                <a:path w="6083" h="6199" extrusionOk="0">
                  <a:moveTo>
                    <a:pt x="4091" y="1"/>
                  </a:moveTo>
                  <a:cubicBezTo>
                    <a:pt x="3282" y="1"/>
                    <a:pt x="2989" y="1069"/>
                    <a:pt x="3687" y="1483"/>
                  </a:cubicBezTo>
                  <a:cubicBezTo>
                    <a:pt x="3711" y="1497"/>
                    <a:pt x="3725" y="1521"/>
                    <a:pt x="3725" y="1550"/>
                  </a:cubicBezTo>
                  <a:lnTo>
                    <a:pt x="3725" y="2022"/>
                  </a:lnTo>
                  <a:cubicBezTo>
                    <a:pt x="3725" y="2065"/>
                    <a:pt x="3691" y="2103"/>
                    <a:pt x="3643" y="2103"/>
                  </a:cubicBezTo>
                  <a:lnTo>
                    <a:pt x="2099" y="2103"/>
                  </a:lnTo>
                  <a:lnTo>
                    <a:pt x="2099" y="3648"/>
                  </a:lnTo>
                  <a:cubicBezTo>
                    <a:pt x="2099" y="3691"/>
                    <a:pt x="2060" y="3730"/>
                    <a:pt x="2017" y="3730"/>
                  </a:cubicBezTo>
                  <a:lnTo>
                    <a:pt x="1545" y="3730"/>
                  </a:lnTo>
                  <a:cubicBezTo>
                    <a:pt x="1516" y="3730"/>
                    <a:pt x="1492" y="3715"/>
                    <a:pt x="1478" y="3691"/>
                  </a:cubicBezTo>
                  <a:cubicBezTo>
                    <a:pt x="1317" y="3420"/>
                    <a:pt x="1059" y="3299"/>
                    <a:pt x="803" y="3299"/>
                  </a:cubicBezTo>
                  <a:cubicBezTo>
                    <a:pt x="399" y="3299"/>
                    <a:pt x="1" y="3601"/>
                    <a:pt x="1" y="4095"/>
                  </a:cubicBezTo>
                  <a:cubicBezTo>
                    <a:pt x="1" y="4590"/>
                    <a:pt x="398" y="4890"/>
                    <a:pt x="802" y="4890"/>
                  </a:cubicBezTo>
                  <a:cubicBezTo>
                    <a:pt x="1058" y="4890"/>
                    <a:pt x="1317" y="4769"/>
                    <a:pt x="1478" y="4500"/>
                  </a:cubicBezTo>
                  <a:cubicBezTo>
                    <a:pt x="1492" y="4476"/>
                    <a:pt x="1516" y="4461"/>
                    <a:pt x="1545" y="4461"/>
                  </a:cubicBezTo>
                  <a:lnTo>
                    <a:pt x="2017" y="4461"/>
                  </a:lnTo>
                  <a:cubicBezTo>
                    <a:pt x="2060" y="4461"/>
                    <a:pt x="2099" y="4495"/>
                    <a:pt x="2099" y="4543"/>
                  </a:cubicBezTo>
                  <a:lnTo>
                    <a:pt x="2099" y="6198"/>
                  </a:lnTo>
                  <a:lnTo>
                    <a:pt x="6083" y="6198"/>
                  </a:lnTo>
                  <a:lnTo>
                    <a:pt x="6083" y="4625"/>
                  </a:lnTo>
                  <a:lnTo>
                    <a:pt x="5746" y="4625"/>
                  </a:lnTo>
                  <a:lnTo>
                    <a:pt x="5707" y="4673"/>
                  </a:lnTo>
                  <a:cubicBezTo>
                    <a:pt x="5514" y="4929"/>
                    <a:pt x="5230" y="5053"/>
                    <a:pt x="4947" y="5053"/>
                  </a:cubicBezTo>
                  <a:cubicBezTo>
                    <a:pt x="4602" y="5053"/>
                    <a:pt x="4260" y="4870"/>
                    <a:pt x="4086" y="4519"/>
                  </a:cubicBezTo>
                  <a:cubicBezTo>
                    <a:pt x="3768" y="3884"/>
                    <a:pt x="4230" y="3138"/>
                    <a:pt x="4942" y="3138"/>
                  </a:cubicBezTo>
                  <a:cubicBezTo>
                    <a:pt x="5246" y="3138"/>
                    <a:pt x="5525" y="3277"/>
                    <a:pt x="5707" y="3518"/>
                  </a:cubicBezTo>
                  <a:lnTo>
                    <a:pt x="5746" y="3566"/>
                  </a:lnTo>
                  <a:lnTo>
                    <a:pt x="6083" y="3566"/>
                  </a:lnTo>
                  <a:lnTo>
                    <a:pt x="6083" y="2103"/>
                  </a:lnTo>
                  <a:lnTo>
                    <a:pt x="4538" y="2103"/>
                  </a:lnTo>
                  <a:cubicBezTo>
                    <a:pt x="4490" y="2103"/>
                    <a:pt x="4456" y="2065"/>
                    <a:pt x="4456" y="2022"/>
                  </a:cubicBezTo>
                  <a:lnTo>
                    <a:pt x="4456" y="1550"/>
                  </a:lnTo>
                  <a:cubicBezTo>
                    <a:pt x="4456" y="1521"/>
                    <a:pt x="4471" y="1497"/>
                    <a:pt x="4495" y="1483"/>
                  </a:cubicBezTo>
                  <a:cubicBezTo>
                    <a:pt x="5193" y="1069"/>
                    <a:pt x="4899" y="1"/>
                    <a:pt x="4091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8"/>
            <p:cNvSpPr/>
            <p:nvPr/>
          </p:nvSpPr>
          <p:spPr>
            <a:xfrm>
              <a:off x="1910666" y="4064006"/>
              <a:ext cx="24995" cy="11252"/>
            </a:xfrm>
            <a:custGeom>
              <a:avLst/>
              <a:gdLst/>
              <a:ahLst/>
              <a:cxnLst/>
              <a:rect l="l" t="t" r="r" b="b"/>
              <a:pathLst>
                <a:path w="953" h="429" extrusionOk="0">
                  <a:moveTo>
                    <a:pt x="616" y="1"/>
                  </a:moveTo>
                  <a:lnTo>
                    <a:pt x="577" y="49"/>
                  </a:lnTo>
                  <a:cubicBezTo>
                    <a:pt x="438" y="232"/>
                    <a:pt x="231" y="362"/>
                    <a:pt x="0" y="410"/>
                  </a:cubicBezTo>
                  <a:cubicBezTo>
                    <a:pt x="63" y="422"/>
                    <a:pt x="127" y="429"/>
                    <a:pt x="190" y="429"/>
                  </a:cubicBezTo>
                  <a:cubicBezTo>
                    <a:pt x="486" y="429"/>
                    <a:pt x="770" y="292"/>
                    <a:pt x="953" y="54"/>
                  </a:cubicBezTo>
                  <a:lnTo>
                    <a:pt x="953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8"/>
            <p:cNvSpPr/>
            <p:nvPr/>
          </p:nvSpPr>
          <p:spPr>
            <a:xfrm>
              <a:off x="1860178" y="3942861"/>
              <a:ext cx="28299" cy="55052"/>
            </a:xfrm>
            <a:custGeom>
              <a:avLst/>
              <a:gdLst/>
              <a:ahLst/>
              <a:cxnLst/>
              <a:rect l="l" t="t" r="r" b="b"/>
              <a:pathLst>
                <a:path w="1079" h="2099" extrusionOk="0">
                  <a:moveTo>
                    <a:pt x="885" y="1"/>
                  </a:moveTo>
                  <a:cubicBezTo>
                    <a:pt x="568" y="1"/>
                    <a:pt x="274" y="191"/>
                    <a:pt x="150" y="491"/>
                  </a:cubicBezTo>
                  <a:cubicBezTo>
                    <a:pt x="0" y="857"/>
                    <a:pt x="140" y="1276"/>
                    <a:pt x="482" y="1478"/>
                  </a:cubicBezTo>
                  <a:cubicBezTo>
                    <a:pt x="506" y="1492"/>
                    <a:pt x="520" y="1521"/>
                    <a:pt x="520" y="1550"/>
                  </a:cubicBezTo>
                  <a:lnTo>
                    <a:pt x="520" y="2017"/>
                  </a:lnTo>
                  <a:cubicBezTo>
                    <a:pt x="520" y="2060"/>
                    <a:pt x="486" y="2098"/>
                    <a:pt x="438" y="2098"/>
                  </a:cubicBezTo>
                  <a:lnTo>
                    <a:pt x="818" y="2098"/>
                  </a:lnTo>
                  <a:cubicBezTo>
                    <a:pt x="866" y="2098"/>
                    <a:pt x="900" y="2060"/>
                    <a:pt x="900" y="2017"/>
                  </a:cubicBezTo>
                  <a:lnTo>
                    <a:pt x="900" y="1550"/>
                  </a:lnTo>
                  <a:cubicBezTo>
                    <a:pt x="900" y="1521"/>
                    <a:pt x="886" y="1492"/>
                    <a:pt x="862" y="1478"/>
                  </a:cubicBezTo>
                  <a:cubicBezTo>
                    <a:pt x="251" y="1117"/>
                    <a:pt x="385" y="193"/>
                    <a:pt x="1078" y="25"/>
                  </a:cubicBezTo>
                  <a:cubicBezTo>
                    <a:pt x="1014" y="8"/>
                    <a:pt x="949" y="1"/>
                    <a:pt x="885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8"/>
            <p:cNvSpPr/>
            <p:nvPr/>
          </p:nvSpPr>
          <p:spPr>
            <a:xfrm>
              <a:off x="1910666" y="4024980"/>
              <a:ext cx="24995" cy="11304"/>
            </a:xfrm>
            <a:custGeom>
              <a:avLst/>
              <a:gdLst/>
              <a:ahLst/>
              <a:cxnLst/>
              <a:rect l="l" t="t" r="r" b="b"/>
              <a:pathLst>
                <a:path w="953" h="431" extrusionOk="0">
                  <a:moveTo>
                    <a:pt x="198" y="0"/>
                  </a:moveTo>
                  <a:cubicBezTo>
                    <a:pt x="132" y="0"/>
                    <a:pt x="66" y="7"/>
                    <a:pt x="0" y="21"/>
                  </a:cubicBezTo>
                  <a:cubicBezTo>
                    <a:pt x="231" y="65"/>
                    <a:pt x="433" y="194"/>
                    <a:pt x="577" y="382"/>
                  </a:cubicBezTo>
                  <a:lnTo>
                    <a:pt x="616" y="430"/>
                  </a:lnTo>
                  <a:lnTo>
                    <a:pt x="953" y="430"/>
                  </a:lnTo>
                  <a:lnTo>
                    <a:pt x="953" y="372"/>
                  </a:lnTo>
                  <a:cubicBezTo>
                    <a:pt x="772" y="137"/>
                    <a:pt x="492" y="0"/>
                    <a:pt x="198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8"/>
            <p:cNvSpPr/>
            <p:nvPr/>
          </p:nvSpPr>
          <p:spPr>
            <a:xfrm>
              <a:off x="1828993" y="4059731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1" y="0"/>
                  </a:moveTo>
                  <a:cubicBezTo>
                    <a:pt x="44" y="0"/>
                    <a:pt x="83" y="34"/>
                    <a:pt x="83" y="82"/>
                  </a:cubicBezTo>
                  <a:lnTo>
                    <a:pt x="83" y="1627"/>
                  </a:lnTo>
                  <a:lnTo>
                    <a:pt x="463" y="1627"/>
                  </a:lnTo>
                  <a:lnTo>
                    <a:pt x="463" y="82"/>
                  </a:lnTo>
                  <a:cubicBezTo>
                    <a:pt x="463" y="34"/>
                    <a:pt x="429" y="0"/>
                    <a:pt x="38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8"/>
            <p:cNvSpPr/>
            <p:nvPr/>
          </p:nvSpPr>
          <p:spPr>
            <a:xfrm>
              <a:off x="1775987" y="4029307"/>
              <a:ext cx="25913" cy="41675"/>
            </a:xfrm>
            <a:custGeom>
              <a:avLst/>
              <a:gdLst/>
              <a:ahLst/>
              <a:cxnLst/>
              <a:rect l="l" t="t" r="r" b="b"/>
              <a:pathLst>
                <a:path w="988" h="1589" extrusionOk="0">
                  <a:moveTo>
                    <a:pt x="800" y="1"/>
                  </a:moveTo>
                  <a:cubicBezTo>
                    <a:pt x="357" y="1"/>
                    <a:pt x="1" y="357"/>
                    <a:pt x="1" y="794"/>
                  </a:cubicBezTo>
                  <a:cubicBezTo>
                    <a:pt x="1" y="1232"/>
                    <a:pt x="357" y="1588"/>
                    <a:pt x="800" y="1588"/>
                  </a:cubicBezTo>
                  <a:cubicBezTo>
                    <a:pt x="862" y="1588"/>
                    <a:pt x="925" y="1579"/>
                    <a:pt x="987" y="1564"/>
                  </a:cubicBezTo>
                  <a:cubicBezTo>
                    <a:pt x="631" y="1478"/>
                    <a:pt x="386" y="1155"/>
                    <a:pt x="386" y="794"/>
                  </a:cubicBezTo>
                  <a:cubicBezTo>
                    <a:pt x="386" y="429"/>
                    <a:pt x="631" y="111"/>
                    <a:pt x="987" y="25"/>
                  </a:cubicBezTo>
                  <a:cubicBezTo>
                    <a:pt x="925" y="5"/>
                    <a:pt x="862" y="1"/>
                    <a:pt x="800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8"/>
            <p:cNvSpPr/>
            <p:nvPr/>
          </p:nvSpPr>
          <p:spPr>
            <a:xfrm>
              <a:off x="1828993" y="3997887"/>
              <a:ext cx="12143" cy="42672"/>
            </a:xfrm>
            <a:custGeom>
              <a:avLst/>
              <a:gdLst/>
              <a:ahLst/>
              <a:cxnLst/>
              <a:rect l="l" t="t" r="r" b="b"/>
              <a:pathLst>
                <a:path w="463" h="1627" extrusionOk="0">
                  <a:moveTo>
                    <a:pt x="83" y="0"/>
                  </a:moveTo>
                  <a:lnTo>
                    <a:pt x="83" y="1545"/>
                  </a:lnTo>
                  <a:cubicBezTo>
                    <a:pt x="83" y="1588"/>
                    <a:pt x="44" y="1627"/>
                    <a:pt x="1" y="1627"/>
                  </a:cubicBezTo>
                  <a:lnTo>
                    <a:pt x="381" y="1627"/>
                  </a:lnTo>
                  <a:cubicBezTo>
                    <a:pt x="429" y="1627"/>
                    <a:pt x="463" y="1588"/>
                    <a:pt x="463" y="1545"/>
                  </a:cubicBezTo>
                  <a:lnTo>
                    <a:pt x="463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8"/>
            <p:cNvSpPr/>
            <p:nvPr/>
          </p:nvSpPr>
          <p:spPr>
            <a:xfrm>
              <a:off x="1832927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4" y="0"/>
                    <a:pt x="919" y="977"/>
                    <a:pt x="1554" y="1352"/>
                  </a:cubicBezTo>
                  <a:cubicBezTo>
                    <a:pt x="1598" y="1381"/>
                    <a:pt x="1626" y="1429"/>
                    <a:pt x="1626" y="1482"/>
                  </a:cubicBezTo>
                  <a:lnTo>
                    <a:pt x="1626" y="1949"/>
                  </a:lnTo>
                  <a:cubicBezTo>
                    <a:pt x="1626" y="2031"/>
                    <a:pt x="1559" y="2098"/>
                    <a:pt x="1477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0" y="5101"/>
                    <a:pt x="938" y="3850"/>
                    <a:pt x="1925" y="3850"/>
                  </a:cubicBezTo>
                  <a:cubicBezTo>
                    <a:pt x="2911" y="3850"/>
                    <a:pt x="3330" y="5101"/>
                    <a:pt x="2545" y="5697"/>
                  </a:cubicBezTo>
                  <a:lnTo>
                    <a:pt x="2521" y="5712"/>
                  </a:lnTo>
                  <a:lnTo>
                    <a:pt x="2521" y="5948"/>
                  </a:lnTo>
                  <a:lnTo>
                    <a:pt x="3849" y="5948"/>
                  </a:lnTo>
                  <a:lnTo>
                    <a:pt x="3849" y="4470"/>
                  </a:lnTo>
                  <a:cubicBezTo>
                    <a:pt x="3849" y="4389"/>
                    <a:pt x="3917" y="4321"/>
                    <a:pt x="3999" y="4321"/>
                  </a:cubicBezTo>
                  <a:lnTo>
                    <a:pt x="4470" y="4321"/>
                  </a:lnTo>
                  <a:cubicBezTo>
                    <a:pt x="4518" y="4321"/>
                    <a:pt x="4571" y="4350"/>
                    <a:pt x="4595" y="4393"/>
                  </a:cubicBezTo>
                  <a:cubicBezTo>
                    <a:pt x="4736" y="4632"/>
                    <a:pt x="4979" y="4751"/>
                    <a:pt x="5221" y="4751"/>
                  </a:cubicBezTo>
                  <a:cubicBezTo>
                    <a:pt x="5467" y="4751"/>
                    <a:pt x="5713" y="4629"/>
                    <a:pt x="5851" y="4384"/>
                  </a:cubicBezTo>
                  <a:cubicBezTo>
                    <a:pt x="6130" y="3898"/>
                    <a:pt x="5779" y="3296"/>
                    <a:pt x="5221" y="3296"/>
                  </a:cubicBezTo>
                  <a:cubicBezTo>
                    <a:pt x="4966" y="3301"/>
                    <a:pt x="4730" y="3436"/>
                    <a:pt x="4595" y="3657"/>
                  </a:cubicBezTo>
                  <a:cubicBezTo>
                    <a:pt x="4571" y="3701"/>
                    <a:pt x="4523" y="3729"/>
                    <a:pt x="4470" y="3729"/>
                  </a:cubicBezTo>
                  <a:lnTo>
                    <a:pt x="3999" y="3729"/>
                  </a:lnTo>
                  <a:cubicBezTo>
                    <a:pt x="3917" y="3729"/>
                    <a:pt x="3849" y="3662"/>
                    <a:pt x="3849" y="3580"/>
                  </a:cubicBezTo>
                  <a:lnTo>
                    <a:pt x="3849" y="2098"/>
                  </a:lnTo>
                  <a:lnTo>
                    <a:pt x="2372" y="2098"/>
                  </a:lnTo>
                  <a:cubicBezTo>
                    <a:pt x="2290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47" y="1381"/>
                    <a:pt x="2295" y="1352"/>
                  </a:cubicBezTo>
                  <a:cubicBezTo>
                    <a:pt x="2930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8"/>
            <p:cNvSpPr/>
            <p:nvPr/>
          </p:nvSpPr>
          <p:spPr>
            <a:xfrm>
              <a:off x="1840743" y="3835722"/>
              <a:ext cx="160801" cy="156001"/>
            </a:xfrm>
            <a:custGeom>
              <a:avLst/>
              <a:gdLst/>
              <a:ahLst/>
              <a:cxnLst/>
              <a:rect l="l" t="t" r="r" b="b"/>
              <a:pathLst>
                <a:path w="6131" h="5948" extrusionOk="0">
                  <a:moveTo>
                    <a:pt x="1925" y="0"/>
                  </a:moveTo>
                  <a:cubicBezTo>
                    <a:pt x="1189" y="0"/>
                    <a:pt x="919" y="977"/>
                    <a:pt x="1555" y="1352"/>
                  </a:cubicBezTo>
                  <a:cubicBezTo>
                    <a:pt x="1603" y="1381"/>
                    <a:pt x="1632" y="1429"/>
                    <a:pt x="1632" y="1482"/>
                  </a:cubicBezTo>
                  <a:lnTo>
                    <a:pt x="1632" y="1949"/>
                  </a:lnTo>
                  <a:cubicBezTo>
                    <a:pt x="1632" y="2031"/>
                    <a:pt x="1564" y="2098"/>
                    <a:pt x="1482" y="2098"/>
                  </a:cubicBezTo>
                  <a:lnTo>
                    <a:pt x="0" y="2098"/>
                  </a:lnTo>
                  <a:lnTo>
                    <a:pt x="0" y="5948"/>
                  </a:lnTo>
                  <a:lnTo>
                    <a:pt x="1328" y="5948"/>
                  </a:lnTo>
                  <a:lnTo>
                    <a:pt x="1328" y="5712"/>
                  </a:lnTo>
                  <a:lnTo>
                    <a:pt x="1309" y="5697"/>
                  </a:lnTo>
                  <a:cubicBezTo>
                    <a:pt x="525" y="5101"/>
                    <a:pt x="943" y="3850"/>
                    <a:pt x="1925" y="3850"/>
                  </a:cubicBezTo>
                  <a:cubicBezTo>
                    <a:pt x="2911" y="3850"/>
                    <a:pt x="3330" y="5101"/>
                    <a:pt x="2546" y="5697"/>
                  </a:cubicBezTo>
                  <a:lnTo>
                    <a:pt x="2522" y="5712"/>
                  </a:lnTo>
                  <a:lnTo>
                    <a:pt x="2522" y="5948"/>
                  </a:lnTo>
                  <a:lnTo>
                    <a:pt x="3855" y="5948"/>
                  </a:lnTo>
                  <a:lnTo>
                    <a:pt x="3855" y="4470"/>
                  </a:lnTo>
                  <a:cubicBezTo>
                    <a:pt x="3855" y="4389"/>
                    <a:pt x="3917" y="4321"/>
                    <a:pt x="4004" y="4321"/>
                  </a:cubicBezTo>
                  <a:lnTo>
                    <a:pt x="4470" y="4321"/>
                  </a:lnTo>
                  <a:cubicBezTo>
                    <a:pt x="4523" y="4321"/>
                    <a:pt x="4572" y="4350"/>
                    <a:pt x="4600" y="4393"/>
                  </a:cubicBezTo>
                  <a:cubicBezTo>
                    <a:pt x="4741" y="4632"/>
                    <a:pt x="4984" y="4751"/>
                    <a:pt x="5226" y="4751"/>
                  </a:cubicBezTo>
                  <a:cubicBezTo>
                    <a:pt x="5473" y="4751"/>
                    <a:pt x="5718" y="4629"/>
                    <a:pt x="5856" y="4384"/>
                  </a:cubicBezTo>
                  <a:cubicBezTo>
                    <a:pt x="6131" y="3898"/>
                    <a:pt x="5784" y="3296"/>
                    <a:pt x="5226" y="3296"/>
                  </a:cubicBezTo>
                  <a:cubicBezTo>
                    <a:pt x="4966" y="3301"/>
                    <a:pt x="4730" y="3436"/>
                    <a:pt x="4600" y="3657"/>
                  </a:cubicBezTo>
                  <a:cubicBezTo>
                    <a:pt x="4572" y="3701"/>
                    <a:pt x="4523" y="3729"/>
                    <a:pt x="4470" y="3729"/>
                  </a:cubicBezTo>
                  <a:lnTo>
                    <a:pt x="4004" y="3729"/>
                  </a:lnTo>
                  <a:cubicBezTo>
                    <a:pt x="3917" y="3729"/>
                    <a:pt x="3855" y="3662"/>
                    <a:pt x="3855" y="3580"/>
                  </a:cubicBezTo>
                  <a:lnTo>
                    <a:pt x="3855" y="2098"/>
                  </a:lnTo>
                  <a:lnTo>
                    <a:pt x="2373" y="2098"/>
                  </a:lnTo>
                  <a:cubicBezTo>
                    <a:pt x="2291" y="2098"/>
                    <a:pt x="2223" y="2031"/>
                    <a:pt x="2223" y="1949"/>
                  </a:cubicBezTo>
                  <a:lnTo>
                    <a:pt x="2223" y="1482"/>
                  </a:lnTo>
                  <a:cubicBezTo>
                    <a:pt x="2223" y="1429"/>
                    <a:pt x="2252" y="1381"/>
                    <a:pt x="2296" y="1352"/>
                  </a:cubicBezTo>
                  <a:cubicBezTo>
                    <a:pt x="2931" y="977"/>
                    <a:pt x="2666" y="0"/>
                    <a:pt x="1925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8"/>
            <p:cNvSpPr/>
            <p:nvPr/>
          </p:nvSpPr>
          <p:spPr>
            <a:xfrm>
              <a:off x="1950164" y="3922220"/>
              <a:ext cx="23736" cy="11330"/>
            </a:xfrm>
            <a:custGeom>
              <a:avLst/>
              <a:gdLst/>
              <a:ahLst/>
              <a:cxnLst/>
              <a:rect l="l" t="t" r="r" b="b"/>
              <a:pathLst>
                <a:path w="905" h="432" extrusionOk="0">
                  <a:moveTo>
                    <a:pt x="750" y="1"/>
                  </a:moveTo>
                  <a:cubicBezTo>
                    <a:pt x="496" y="1"/>
                    <a:pt x="258" y="134"/>
                    <a:pt x="130" y="354"/>
                  </a:cubicBezTo>
                  <a:cubicBezTo>
                    <a:pt x="101" y="403"/>
                    <a:pt x="53" y="431"/>
                    <a:pt x="0" y="431"/>
                  </a:cubicBezTo>
                  <a:lnTo>
                    <a:pt x="298" y="431"/>
                  </a:lnTo>
                  <a:cubicBezTo>
                    <a:pt x="351" y="431"/>
                    <a:pt x="400" y="403"/>
                    <a:pt x="428" y="354"/>
                  </a:cubicBezTo>
                  <a:cubicBezTo>
                    <a:pt x="529" y="181"/>
                    <a:pt x="703" y="56"/>
                    <a:pt x="905" y="18"/>
                  </a:cubicBezTo>
                  <a:cubicBezTo>
                    <a:pt x="853" y="6"/>
                    <a:pt x="801" y="1"/>
                    <a:pt x="7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8"/>
            <p:cNvSpPr/>
            <p:nvPr/>
          </p:nvSpPr>
          <p:spPr>
            <a:xfrm>
              <a:off x="1862328" y="3835696"/>
              <a:ext cx="24995" cy="55078"/>
            </a:xfrm>
            <a:custGeom>
              <a:avLst/>
              <a:gdLst/>
              <a:ahLst/>
              <a:cxnLst/>
              <a:rect l="l" t="t" r="r" b="b"/>
              <a:pathLst>
                <a:path w="953" h="2100" extrusionOk="0">
                  <a:moveTo>
                    <a:pt x="806" y="1"/>
                  </a:moveTo>
                  <a:cubicBezTo>
                    <a:pt x="512" y="1"/>
                    <a:pt x="237" y="182"/>
                    <a:pt x="125" y="463"/>
                  </a:cubicBezTo>
                  <a:cubicBezTo>
                    <a:pt x="0" y="795"/>
                    <a:pt x="130" y="1171"/>
                    <a:pt x="433" y="1353"/>
                  </a:cubicBezTo>
                  <a:cubicBezTo>
                    <a:pt x="477" y="1382"/>
                    <a:pt x="505" y="1430"/>
                    <a:pt x="505" y="1483"/>
                  </a:cubicBezTo>
                  <a:lnTo>
                    <a:pt x="505" y="1950"/>
                  </a:lnTo>
                  <a:cubicBezTo>
                    <a:pt x="505" y="2032"/>
                    <a:pt x="438" y="2099"/>
                    <a:pt x="356" y="2099"/>
                  </a:cubicBezTo>
                  <a:lnTo>
                    <a:pt x="659" y="2099"/>
                  </a:lnTo>
                  <a:cubicBezTo>
                    <a:pt x="741" y="2099"/>
                    <a:pt x="809" y="2032"/>
                    <a:pt x="809" y="1950"/>
                  </a:cubicBezTo>
                  <a:lnTo>
                    <a:pt x="809" y="1483"/>
                  </a:lnTo>
                  <a:cubicBezTo>
                    <a:pt x="809" y="1430"/>
                    <a:pt x="780" y="1382"/>
                    <a:pt x="736" y="1353"/>
                  </a:cubicBezTo>
                  <a:cubicBezTo>
                    <a:pt x="164" y="1017"/>
                    <a:pt x="308" y="155"/>
                    <a:pt x="953" y="16"/>
                  </a:cubicBezTo>
                  <a:cubicBezTo>
                    <a:pt x="904" y="6"/>
                    <a:pt x="855" y="1"/>
                    <a:pt x="806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8"/>
            <p:cNvSpPr/>
            <p:nvPr/>
          </p:nvSpPr>
          <p:spPr>
            <a:xfrm>
              <a:off x="1950164" y="3949051"/>
              <a:ext cx="23736" cy="11278"/>
            </a:xfrm>
            <a:custGeom>
              <a:avLst/>
              <a:gdLst/>
              <a:ahLst/>
              <a:cxnLst/>
              <a:rect l="l" t="t" r="r" b="b"/>
              <a:pathLst>
                <a:path w="905" h="430" extrusionOk="0">
                  <a:moveTo>
                    <a:pt x="0" y="0"/>
                  </a:moveTo>
                  <a:cubicBezTo>
                    <a:pt x="48" y="0"/>
                    <a:pt x="101" y="29"/>
                    <a:pt x="125" y="72"/>
                  </a:cubicBezTo>
                  <a:cubicBezTo>
                    <a:pt x="258" y="298"/>
                    <a:pt x="499" y="429"/>
                    <a:pt x="755" y="429"/>
                  </a:cubicBezTo>
                  <a:cubicBezTo>
                    <a:pt x="804" y="429"/>
                    <a:pt x="855" y="424"/>
                    <a:pt x="905" y="414"/>
                  </a:cubicBezTo>
                  <a:cubicBezTo>
                    <a:pt x="703" y="371"/>
                    <a:pt x="529" y="251"/>
                    <a:pt x="428" y="72"/>
                  </a:cubicBezTo>
                  <a:cubicBezTo>
                    <a:pt x="400" y="29"/>
                    <a:pt x="351" y="0"/>
                    <a:pt x="29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8"/>
            <p:cNvSpPr/>
            <p:nvPr/>
          </p:nvSpPr>
          <p:spPr>
            <a:xfrm>
              <a:off x="1832927" y="3890747"/>
              <a:ext cx="7842" cy="100976"/>
            </a:xfrm>
            <a:custGeom>
              <a:avLst/>
              <a:gdLst/>
              <a:ahLst/>
              <a:cxnLst/>
              <a:rect l="l" t="t" r="r" b="b"/>
              <a:pathLst>
                <a:path w="299" h="3850" extrusionOk="0">
                  <a:moveTo>
                    <a:pt x="0" y="0"/>
                  </a:moveTo>
                  <a:lnTo>
                    <a:pt x="0" y="3850"/>
                  </a:lnTo>
                  <a:lnTo>
                    <a:pt x="298" y="3850"/>
                  </a:lnTo>
                  <a:lnTo>
                    <a:pt x="298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8"/>
            <p:cNvSpPr/>
            <p:nvPr/>
          </p:nvSpPr>
          <p:spPr>
            <a:xfrm>
              <a:off x="1887297" y="3936645"/>
              <a:ext cx="33597" cy="55078"/>
            </a:xfrm>
            <a:custGeom>
              <a:avLst/>
              <a:gdLst/>
              <a:ahLst/>
              <a:cxnLst/>
              <a:rect l="l" t="t" r="r" b="b"/>
              <a:pathLst>
                <a:path w="1281" h="2100" extrusionOk="0">
                  <a:moveTo>
                    <a:pt x="150" y="1"/>
                  </a:moveTo>
                  <a:cubicBezTo>
                    <a:pt x="101" y="1"/>
                    <a:pt x="51" y="4"/>
                    <a:pt x="1" y="11"/>
                  </a:cubicBezTo>
                  <a:cubicBezTo>
                    <a:pt x="901" y="146"/>
                    <a:pt x="1199" y="1301"/>
                    <a:pt x="468" y="1849"/>
                  </a:cubicBezTo>
                  <a:lnTo>
                    <a:pt x="448" y="1864"/>
                  </a:lnTo>
                  <a:lnTo>
                    <a:pt x="448" y="2100"/>
                  </a:lnTo>
                  <a:lnTo>
                    <a:pt x="747" y="2100"/>
                  </a:lnTo>
                  <a:lnTo>
                    <a:pt x="747" y="1864"/>
                  </a:lnTo>
                  <a:lnTo>
                    <a:pt x="771" y="1849"/>
                  </a:lnTo>
                  <a:cubicBezTo>
                    <a:pt x="1146" y="1566"/>
                    <a:pt x="1281" y="1065"/>
                    <a:pt x="1098" y="632"/>
                  </a:cubicBezTo>
                  <a:cubicBezTo>
                    <a:pt x="935" y="245"/>
                    <a:pt x="560" y="1"/>
                    <a:pt x="150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8"/>
            <p:cNvSpPr/>
            <p:nvPr/>
          </p:nvSpPr>
          <p:spPr>
            <a:xfrm>
              <a:off x="1941824" y="3887207"/>
              <a:ext cx="160643" cy="159673"/>
            </a:xfrm>
            <a:custGeom>
              <a:avLst/>
              <a:gdLst/>
              <a:ahLst/>
              <a:cxnLst/>
              <a:rect l="l" t="t" r="r" b="b"/>
              <a:pathLst>
                <a:path w="6125" h="6088" extrusionOk="0">
                  <a:moveTo>
                    <a:pt x="1" y="1"/>
                  </a:moveTo>
                  <a:lnTo>
                    <a:pt x="1" y="1463"/>
                  </a:lnTo>
                  <a:lnTo>
                    <a:pt x="236" y="1463"/>
                  </a:lnTo>
                  <a:lnTo>
                    <a:pt x="251" y="1444"/>
                  </a:lnTo>
                  <a:cubicBezTo>
                    <a:pt x="466" y="1161"/>
                    <a:pt x="766" y="1035"/>
                    <a:pt x="1062" y="1035"/>
                  </a:cubicBezTo>
                  <a:cubicBezTo>
                    <a:pt x="1587" y="1035"/>
                    <a:pt x="2098" y="1432"/>
                    <a:pt x="2098" y="2060"/>
                  </a:cubicBezTo>
                  <a:cubicBezTo>
                    <a:pt x="2098" y="2691"/>
                    <a:pt x="1586" y="3090"/>
                    <a:pt x="1061" y="3090"/>
                  </a:cubicBezTo>
                  <a:cubicBezTo>
                    <a:pt x="766" y="3090"/>
                    <a:pt x="466" y="2963"/>
                    <a:pt x="251" y="2681"/>
                  </a:cubicBezTo>
                  <a:lnTo>
                    <a:pt x="236" y="2657"/>
                  </a:lnTo>
                  <a:lnTo>
                    <a:pt x="1" y="2657"/>
                  </a:lnTo>
                  <a:lnTo>
                    <a:pt x="1" y="3989"/>
                  </a:lnTo>
                  <a:lnTo>
                    <a:pt x="1478" y="3989"/>
                  </a:lnTo>
                  <a:cubicBezTo>
                    <a:pt x="1560" y="3989"/>
                    <a:pt x="1627" y="4052"/>
                    <a:pt x="1627" y="4139"/>
                  </a:cubicBezTo>
                  <a:lnTo>
                    <a:pt x="1627" y="4605"/>
                  </a:lnTo>
                  <a:cubicBezTo>
                    <a:pt x="1627" y="4658"/>
                    <a:pt x="1598" y="4706"/>
                    <a:pt x="1555" y="4735"/>
                  </a:cubicBezTo>
                  <a:cubicBezTo>
                    <a:pt x="920" y="5111"/>
                    <a:pt x="1184" y="6087"/>
                    <a:pt x="1925" y="6087"/>
                  </a:cubicBezTo>
                  <a:cubicBezTo>
                    <a:pt x="2661" y="6087"/>
                    <a:pt x="2931" y="5111"/>
                    <a:pt x="2296" y="4735"/>
                  </a:cubicBezTo>
                  <a:cubicBezTo>
                    <a:pt x="2248" y="4706"/>
                    <a:pt x="2224" y="4658"/>
                    <a:pt x="2219" y="4605"/>
                  </a:cubicBezTo>
                  <a:lnTo>
                    <a:pt x="2219" y="4139"/>
                  </a:lnTo>
                  <a:cubicBezTo>
                    <a:pt x="2224" y="4052"/>
                    <a:pt x="2286" y="3989"/>
                    <a:pt x="2373" y="3989"/>
                  </a:cubicBezTo>
                  <a:lnTo>
                    <a:pt x="3850" y="3989"/>
                  </a:lnTo>
                  <a:lnTo>
                    <a:pt x="3850" y="2507"/>
                  </a:lnTo>
                  <a:cubicBezTo>
                    <a:pt x="3850" y="2426"/>
                    <a:pt x="3913" y="2358"/>
                    <a:pt x="3999" y="2358"/>
                  </a:cubicBezTo>
                  <a:lnTo>
                    <a:pt x="4466" y="2358"/>
                  </a:lnTo>
                  <a:cubicBezTo>
                    <a:pt x="4519" y="2358"/>
                    <a:pt x="4567" y="2387"/>
                    <a:pt x="4596" y="2430"/>
                  </a:cubicBezTo>
                  <a:cubicBezTo>
                    <a:pt x="4737" y="2669"/>
                    <a:pt x="4979" y="2788"/>
                    <a:pt x="5222" y="2788"/>
                  </a:cubicBezTo>
                  <a:cubicBezTo>
                    <a:pt x="5468" y="2788"/>
                    <a:pt x="5713" y="2666"/>
                    <a:pt x="5852" y="2421"/>
                  </a:cubicBezTo>
                  <a:cubicBezTo>
                    <a:pt x="6125" y="1942"/>
                    <a:pt x="5782" y="1338"/>
                    <a:pt x="5228" y="1338"/>
                  </a:cubicBezTo>
                  <a:cubicBezTo>
                    <a:pt x="5226" y="1338"/>
                    <a:pt x="5224" y="1338"/>
                    <a:pt x="5221" y="1338"/>
                  </a:cubicBezTo>
                  <a:lnTo>
                    <a:pt x="5221" y="1333"/>
                  </a:lnTo>
                  <a:cubicBezTo>
                    <a:pt x="4961" y="1338"/>
                    <a:pt x="4726" y="1473"/>
                    <a:pt x="4596" y="1694"/>
                  </a:cubicBezTo>
                  <a:cubicBezTo>
                    <a:pt x="4567" y="1738"/>
                    <a:pt x="4519" y="1766"/>
                    <a:pt x="4466" y="1766"/>
                  </a:cubicBezTo>
                  <a:lnTo>
                    <a:pt x="3999" y="1766"/>
                  </a:lnTo>
                  <a:cubicBezTo>
                    <a:pt x="3917" y="1766"/>
                    <a:pt x="3850" y="1699"/>
                    <a:pt x="3850" y="1617"/>
                  </a:cubicBezTo>
                  <a:lnTo>
                    <a:pt x="385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8"/>
            <p:cNvSpPr/>
            <p:nvPr/>
          </p:nvSpPr>
          <p:spPr>
            <a:xfrm>
              <a:off x="1974267" y="3914352"/>
              <a:ext cx="31184" cy="53898"/>
            </a:xfrm>
            <a:custGeom>
              <a:avLst/>
              <a:gdLst/>
              <a:ahLst/>
              <a:cxnLst/>
              <a:rect l="l" t="t" r="r" b="b"/>
              <a:pathLst>
                <a:path w="1189" h="2055" extrusionOk="0">
                  <a:moveTo>
                    <a:pt x="159" y="0"/>
                  </a:moveTo>
                  <a:cubicBezTo>
                    <a:pt x="106" y="0"/>
                    <a:pt x="53" y="5"/>
                    <a:pt x="0" y="15"/>
                  </a:cubicBezTo>
                  <a:cubicBezTo>
                    <a:pt x="496" y="91"/>
                    <a:pt x="861" y="525"/>
                    <a:pt x="861" y="1025"/>
                  </a:cubicBezTo>
                  <a:cubicBezTo>
                    <a:pt x="861" y="1530"/>
                    <a:pt x="496" y="1958"/>
                    <a:pt x="0" y="2040"/>
                  </a:cubicBezTo>
                  <a:cubicBezTo>
                    <a:pt x="53" y="2050"/>
                    <a:pt x="106" y="2050"/>
                    <a:pt x="159" y="2055"/>
                  </a:cubicBezTo>
                  <a:cubicBezTo>
                    <a:pt x="727" y="2050"/>
                    <a:pt x="1184" y="1593"/>
                    <a:pt x="1189" y="1025"/>
                  </a:cubicBezTo>
                  <a:cubicBezTo>
                    <a:pt x="1184" y="462"/>
                    <a:pt x="727" y="0"/>
                    <a:pt x="159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8"/>
            <p:cNvSpPr/>
            <p:nvPr/>
          </p:nvSpPr>
          <p:spPr>
            <a:xfrm>
              <a:off x="2058930" y="3922168"/>
              <a:ext cx="24129" cy="11383"/>
            </a:xfrm>
            <a:custGeom>
              <a:avLst/>
              <a:gdLst/>
              <a:ahLst/>
              <a:cxnLst/>
              <a:rect l="l" t="t" r="r" b="b"/>
              <a:pathLst>
                <a:path w="920" h="434" extrusionOk="0">
                  <a:moveTo>
                    <a:pt x="757" y="1"/>
                  </a:moveTo>
                  <a:cubicBezTo>
                    <a:pt x="503" y="1"/>
                    <a:pt x="262" y="135"/>
                    <a:pt x="131" y="356"/>
                  </a:cubicBezTo>
                  <a:cubicBezTo>
                    <a:pt x="102" y="405"/>
                    <a:pt x="54" y="433"/>
                    <a:pt x="1" y="433"/>
                  </a:cubicBezTo>
                  <a:lnTo>
                    <a:pt x="328" y="433"/>
                  </a:lnTo>
                  <a:cubicBezTo>
                    <a:pt x="381" y="433"/>
                    <a:pt x="429" y="405"/>
                    <a:pt x="458" y="356"/>
                  </a:cubicBezTo>
                  <a:cubicBezTo>
                    <a:pt x="559" y="188"/>
                    <a:pt x="727" y="68"/>
                    <a:pt x="920" y="20"/>
                  </a:cubicBezTo>
                  <a:cubicBezTo>
                    <a:pt x="866" y="7"/>
                    <a:pt x="811" y="1"/>
                    <a:pt x="757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8"/>
            <p:cNvSpPr/>
            <p:nvPr/>
          </p:nvSpPr>
          <p:spPr>
            <a:xfrm>
              <a:off x="1941693" y="389074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0"/>
                  </a:moveTo>
                  <a:lnTo>
                    <a:pt x="1" y="1328"/>
                  </a:lnTo>
                  <a:lnTo>
                    <a:pt x="241" y="1328"/>
                  </a:lnTo>
                  <a:lnTo>
                    <a:pt x="256" y="1309"/>
                  </a:lnTo>
                  <a:cubicBezTo>
                    <a:pt x="280" y="1280"/>
                    <a:pt x="304" y="1251"/>
                    <a:pt x="328" y="1222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8"/>
            <p:cNvSpPr/>
            <p:nvPr/>
          </p:nvSpPr>
          <p:spPr>
            <a:xfrm>
              <a:off x="1941693" y="3956867"/>
              <a:ext cx="8603" cy="34856"/>
            </a:xfrm>
            <a:custGeom>
              <a:avLst/>
              <a:gdLst/>
              <a:ahLst/>
              <a:cxnLst/>
              <a:rect l="l" t="t" r="r" b="b"/>
              <a:pathLst>
                <a:path w="328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328" y="1329"/>
                  </a:lnTo>
                  <a:lnTo>
                    <a:pt x="328" y="111"/>
                  </a:lnTo>
                  <a:cubicBezTo>
                    <a:pt x="304" y="82"/>
                    <a:pt x="280" y="54"/>
                    <a:pt x="256" y="25"/>
                  </a:cubicBezTo>
                  <a:lnTo>
                    <a:pt x="241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8"/>
            <p:cNvSpPr/>
            <p:nvPr/>
          </p:nvSpPr>
          <p:spPr>
            <a:xfrm>
              <a:off x="2058930" y="3949051"/>
              <a:ext cx="24129" cy="11252"/>
            </a:xfrm>
            <a:custGeom>
              <a:avLst/>
              <a:gdLst/>
              <a:ahLst/>
              <a:cxnLst/>
              <a:rect l="l" t="t" r="r" b="b"/>
              <a:pathLst>
                <a:path w="920" h="429" extrusionOk="0">
                  <a:moveTo>
                    <a:pt x="1" y="0"/>
                  </a:moveTo>
                  <a:cubicBezTo>
                    <a:pt x="54" y="0"/>
                    <a:pt x="102" y="29"/>
                    <a:pt x="131" y="72"/>
                  </a:cubicBezTo>
                  <a:cubicBezTo>
                    <a:pt x="261" y="297"/>
                    <a:pt x="501" y="429"/>
                    <a:pt x="754" y="429"/>
                  </a:cubicBezTo>
                  <a:cubicBezTo>
                    <a:pt x="809" y="429"/>
                    <a:pt x="865" y="422"/>
                    <a:pt x="920" y="409"/>
                  </a:cubicBezTo>
                  <a:cubicBezTo>
                    <a:pt x="727" y="366"/>
                    <a:pt x="559" y="246"/>
                    <a:pt x="458" y="72"/>
                  </a:cubicBezTo>
                  <a:cubicBezTo>
                    <a:pt x="429" y="29"/>
                    <a:pt x="381" y="0"/>
                    <a:pt x="32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8"/>
            <p:cNvSpPr/>
            <p:nvPr/>
          </p:nvSpPr>
          <p:spPr>
            <a:xfrm>
              <a:off x="1970989" y="3991697"/>
              <a:ext cx="25624" cy="55183"/>
            </a:xfrm>
            <a:custGeom>
              <a:avLst/>
              <a:gdLst/>
              <a:ahLst/>
              <a:cxnLst/>
              <a:rect l="l" t="t" r="r" b="b"/>
              <a:pathLst>
                <a:path w="977" h="2104" extrusionOk="0">
                  <a:moveTo>
                    <a:pt x="366" y="1"/>
                  </a:moveTo>
                  <a:cubicBezTo>
                    <a:pt x="448" y="5"/>
                    <a:pt x="515" y="68"/>
                    <a:pt x="515" y="155"/>
                  </a:cubicBezTo>
                  <a:lnTo>
                    <a:pt x="515" y="621"/>
                  </a:lnTo>
                  <a:cubicBezTo>
                    <a:pt x="515" y="674"/>
                    <a:pt x="486" y="722"/>
                    <a:pt x="443" y="751"/>
                  </a:cubicBezTo>
                  <a:cubicBezTo>
                    <a:pt x="135" y="934"/>
                    <a:pt x="0" y="1314"/>
                    <a:pt x="135" y="1646"/>
                  </a:cubicBezTo>
                  <a:cubicBezTo>
                    <a:pt x="248" y="1926"/>
                    <a:pt x="519" y="2103"/>
                    <a:pt x="811" y="2103"/>
                  </a:cubicBezTo>
                  <a:cubicBezTo>
                    <a:pt x="866" y="2103"/>
                    <a:pt x="922" y="2097"/>
                    <a:pt x="977" y="2084"/>
                  </a:cubicBezTo>
                  <a:cubicBezTo>
                    <a:pt x="645" y="2007"/>
                    <a:pt x="414" y="1714"/>
                    <a:pt x="414" y="1377"/>
                  </a:cubicBezTo>
                  <a:cubicBezTo>
                    <a:pt x="414" y="1117"/>
                    <a:pt x="549" y="881"/>
                    <a:pt x="770" y="751"/>
                  </a:cubicBezTo>
                  <a:cubicBezTo>
                    <a:pt x="813" y="722"/>
                    <a:pt x="842" y="674"/>
                    <a:pt x="842" y="621"/>
                  </a:cubicBezTo>
                  <a:lnTo>
                    <a:pt x="842" y="155"/>
                  </a:lnTo>
                  <a:cubicBezTo>
                    <a:pt x="842" y="68"/>
                    <a:pt x="775" y="5"/>
                    <a:pt x="693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8"/>
            <p:cNvSpPr/>
            <p:nvPr/>
          </p:nvSpPr>
          <p:spPr>
            <a:xfrm>
              <a:off x="1768434" y="3826385"/>
              <a:ext cx="345154" cy="338728"/>
            </a:xfrm>
            <a:custGeom>
              <a:avLst/>
              <a:gdLst/>
              <a:ahLst/>
              <a:cxnLst/>
              <a:rect l="l" t="t" r="r" b="b"/>
              <a:pathLst>
                <a:path w="13160" h="12915" extrusionOk="0">
                  <a:moveTo>
                    <a:pt x="4384" y="409"/>
                  </a:moveTo>
                  <a:cubicBezTo>
                    <a:pt x="5067" y="409"/>
                    <a:pt x="5317" y="1314"/>
                    <a:pt x="4730" y="1660"/>
                  </a:cubicBezTo>
                  <a:cubicBezTo>
                    <a:pt x="4668" y="1699"/>
                    <a:pt x="4629" y="1766"/>
                    <a:pt x="4629" y="1838"/>
                  </a:cubicBezTo>
                  <a:lnTo>
                    <a:pt x="4629" y="2305"/>
                  </a:lnTo>
                  <a:cubicBezTo>
                    <a:pt x="4629" y="2416"/>
                    <a:pt x="4721" y="2512"/>
                    <a:pt x="4831" y="2512"/>
                  </a:cubicBezTo>
                  <a:lnTo>
                    <a:pt x="6256" y="2512"/>
                  </a:lnTo>
                  <a:lnTo>
                    <a:pt x="6256" y="3936"/>
                  </a:lnTo>
                  <a:cubicBezTo>
                    <a:pt x="6256" y="4047"/>
                    <a:pt x="6347" y="4138"/>
                    <a:pt x="6462" y="4138"/>
                  </a:cubicBezTo>
                  <a:lnTo>
                    <a:pt x="6929" y="4138"/>
                  </a:lnTo>
                  <a:cubicBezTo>
                    <a:pt x="7001" y="4138"/>
                    <a:pt x="7069" y="4100"/>
                    <a:pt x="7102" y="4037"/>
                  </a:cubicBezTo>
                  <a:cubicBezTo>
                    <a:pt x="7239" y="3809"/>
                    <a:pt x="7458" y="3707"/>
                    <a:pt x="7675" y="3707"/>
                  </a:cubicBezTo>
                  <a:cubicBezTo>
                    <a:pt x="8017" y="3707"/>
                    <a:pt x="8353" y="3961"/>
                    <a:pt x="8353" y="4379"/>
                  </a:cubicBezTo>
                  <a:cubicBezTo>
                    <a:pt x="8353" y="4798"/>
                    <a:pt x="8015" y="5054"/>
                    <a:pt x="7672" y="5054"/>
                  </a:cubicBezTo>
                  <a:cubicBezTo>
                    <a:pt x="7456" y="5054"/>
                    <a:pt x="7238" y="4952"/>
                    <a:pt x="7102" y="4725"/>
                  </a:cubicBezTo>
                  <a:cubicBezTo>
                    <a:pt x="7069" y="4663"/>
                    <a:pt x="7001" y="4624"/>
                    <a:pt x="6929" y="4624"/>
                  </a:cubicBezTo>
                  <a:lnTo>
                    <a:pt x="6458" y="4624"/>
                  </a:lnTo>
                  <a:cubicBezTo>
                    <a:pt x="6347" y="4624"/>
                    <a:pt x="6256" y="4716"/>
                    <a:pt x="6256" y="4826"/>
                  </a:cubicBezTo>
                  <a:lnTo>
                    <a:pt x="6256" y="6251"/>
                  </a:lnTo>
                  <a:lnTo>
                    <a:pt x="5033" y="6251"/>
                  </a:lnTo>
                  <a:lnTo>
                    <a:pt x="5033" y="6097"/>
                  </a:lnTo>
                  <a:cubicBezTo>
                    <a:pt x="5866" y="5471"/>
                    <a:pt x="5423" y="4148"/>
                    <a:pt x="4384" y="4148"/>
                  </a:cubicBezTo>
                  <a:cubicBezTo>
                    <a:pt x="3344" y="4148"/>
                    <a:pt x="2902" y="5471"/>
                    <a:pt x="3734" y="6097"/>
                  </a:cubicBezTo>
                  <a:lnTo>
                    <a:pt x="3734" y="6251"/>
                  </a:lnTo>
                  <a:lnTo>
                    <a:pt x="2512" y="6251"/>
                  </a:lnTo>
                  <a:lnTo>
                    <a:pt x="2512" y="2512"/>
                  </a:lnTo>
                  <a:lnTo>
                    <a:pt x="3941" y="2512"/>
                  </a:lnTo>
                  <a:cubicBezTo>
                    <a:pt x="4052" y="2512"/>
                    <a:pt x="4143" y="2416"/>
                    <a:pt x="4143" y="2305"/>
                  </a:cubicBezTo>
                  <a:lnTo>
                    <a:pt x="4143" y="1838"/>
                  </a:lnTo>
                  <a:cubicBezTo>
                    <a:pt x="4143" y="1766"/>
                    <a:pt x="4105" y="1699"/>
                    <a:pt x="4042" y="1660"/>
                  </a:cubicBezTo>
                  <a:cubicBezTo>
                    <a:pt x="3455" y="1314"/>
                    <a:pt x="3700" y="409"/>
                    <a:pt x="4384" y="409"/>
                  </a:cubicBezTo>
                  <a:close/>
                  <a:moveTo>
                    <a:pt x="10403" y="6660"/>
                  </a:moveTo>
                  <a:lnTo>
                    <a:pt x="10403" y="10398"/>
                  </a:lnTo>
                  <a:lnTo>
                    <a:pt x="8979" y="10403"/>
                  </a:lnTo>
                  <a:cubicBezTo>
                    <a:pt x="8868" y="10403"/>
                    <a:pt x="8777" y="10495"/>
                    <a:pt x="8777" y="10605"/>
                  </a:cubicBezTo>
                  <a:lnTo>
                    <a:pt x="8777" y="11072"/>
                  </a:lnTo>
                  <a:cubicBezTo>
                    <a:pt x="8777" y="11144"/>
                    <a:pt x="8815" y="11212"/>
                    <a:pt x="8878" y="11250"/>
                  </a:cubicBezTo>
                  <a:cubicBezTo>
                    <a:pt x="9465" y="11597"/>
                    <a:pt x="9215" y="12501"/>
                    <a:pt x="8531" y="12501"/>
                  </a:cubicBezTo>
                  <a:cubicBezTo>
                    <a:pt x="7848" y="12501"/>
                    <a:pt x="7603" y="11597"/>
                    <a:pt x="8190" y="11250"/>
                  </a:cubicBezTo>
                  <a:cubicBezTo>
                    <a:pt x="8252" y="11212"/>
                    <a:pt x="8291" y="11144"/>
                    <a:pt x="8291" y="11072"/>
                  </a:cubicBezTo>
                  <a:lnTo>
                    <a:pt x="8291" y="10605"/>
                  </a:lnTo>
                  <a:cubicBezTo>
                    <a:pt x="8291" y="10495"/>
                    <a:pt x="8199" y="10403"/>
                    <a:pt x="8089" y="10403"/>
                  </a:cubicBezTo>
                  <a:lnTo>
                    <a:pt x="6665" y="10403"/>
                  </a:lnTo>
                  <a:lnTo>
                    <a:pt x="6665" y="8979"/>
                  </a:lnTo>
                  <a:cubicBezTo>
                    <a:pt x="6665" y="8863"/>
                    <a:pt x="6573" y="8772"/>
                    <a:pt x="6458" y="8772"/>
                  </a:cubicBezTo>
                  <a:lnTo>
                    <a:pt x="5991" y="8772"/>
                  </a:lnTo>
                  <a:cubicBezTo>
                    <a:pt x="5919" y="8772"/>
                    <a:pt x="5851" y="8811"/>
                    <a:pt x="5813" y="8873"/>
                  </a:cubicBezTo>
                  <a:cubicBezTo>
                    <a:pt x="5678" y="9101"/>
                    <a:pt x="5460" y="9204"/>
                    <a:pt x="5242" y="9204"/>
                  </a:cubicBezTo>
                  <a:cubicBezTo>
                    <a:pt x="4900" y="9204"/>
                    <a:pt x="4562" y="8949"/>
                    <a:pt x="4562" y="8531"/>
                  </a:cubicBezTo>
                  <a:cubicBezTo>
                    <a:pt x="4562" y="8113"/>
                    <a:pt x="4901" y="7857"/>
                    <a:pt x="5243" y="7857"/>
                  </a:cubicBezTo>
                  <a:cubicBezTo>
                    <a:pt x="5460" y="7857"/>
                    <a:pt x="5678" y="7960"/>
                    <a:pt x="5813" y="8190"/>
                  </a:cubicBezTo>
                  <a:cubicBezTo>
                    <a:pt x="5851" y="8248"/>
                    <a:pt x="5919" y="8286"/>
                    <a:pt x="5991" y="8286"/>
                  </a:cubicBezTo>
                  <a:lnTo>
                    <a:pt x="6458" y="8286"/>
                  </a:lnTo>
                  <a:cubicBezTo>
                    <a:pt x="6573" y="8286"/>
                    <a:pt x="6665" y="8195"/>
                    <a:pt x="6665" y="8084"/>
                  </a:cubicBezTo>
                  <a:lnTo>
                    <a:pt x="6665" y="6660"/>
                  </a:lnTo>
                  <a:lnTo>
                    <a:pt x="7882" y="6660"/>
                  </a:lnTo>
                  <a:lnTo>
                    <a:pt x="7882" y="6814"/>
                  </a:lnTo>
                  <a:cubicBezTo>
                    <a:pt x="7049" y="7439"/>
                    <a:pt x="7492" y="8762"/>
                    <a:pt x="8531" y="8762"/>
                  </a:cubicBezTo>
                  <a:cubicBezTo>
                    <a:pt x="9571" y="8762"/>
                    <a:pt x="10013" y="7439"/>
                    <a:pt x="9186" y="6814"/>
                  </a:cubicBezTo>
                  <a:lnTo>
                    <a:pt x="9186" y="6660"/>
                  </a:lnTo>
                  <a:close/>
                  <a:moveTo>
                    <a:pt x="4379" y="0"/>
                  </a:moveTo>
                  <a:cubicBezTo>
                    <a:pt x="3340" y="0"/>
                    <a:pt x="2902" y="1319"/>
                    <a:pt x="3729" y="1944"/>
                  </a:cubicBezTo>
                  <a:lnTo>
                    <a:pt x="3729" y="2103"/>
                  </a:lnTo>
                  <a:lnTo>
                    <a:pt x="2310" y="2103"/>
                  </a:lnTo>
                  <a:cubicBezTo>
                    <a:pt x="2194" y="2103"/>
                    <a:pt x="2103" y="2194"/>
                    <a:pt x="2103" y="2305"/>
                  </a:cubicBezTo>
                  <a:lnTo>
                    <a:pt x="2103" y="7882"/>
                  </a:lnTo>
                  <a:lnTo>
                    <a:pt x="1949" y="7882"/>
                  </a:lnTo>
                  <a:cubicBezTo>
                    <a:pt x="1723" y="7581"/>
                    <a:pt x="1406" y="7447"/>
                    <a:pt x="1094" y="7447"/>
                  </a:cubicBezTo>
                  <a:cubicBezTo>
                    <a:pt x="540" y="7447"/>
                    <a:pt x="0" y="7867"/>
                    <a:pt x="0" y="8531"/>
                  </a:cubicBezTo>
                  <a:cubicBezTo>
                    <a:pt x="0" y="9196"/>
                    <a:pt x="540" y="9616"/>
                    <a:pt x="1094" y="9616"/>
                  </a:cubicBezTo>
                  <a:cubicBezTo>
                    <a:pt x="1406" y="9616"/>
                    <a:pt x="1723" y="9482"/>
                    <a:pt x="1949" y="9181"/>
                  </a:cubicBezTo>
                  <a:lnTo>
                    <a:pt x="2103" y="9181"/>
                  </a:lnTo>
                  <a:lnTo>
                    <a:pt x="2103" y="10605"/>
                  </a:lnTo>
                  <a:cubicBezTo>
                    <a:pt x="2103" y="10721"/>
                    <a:pt x="2194" y="10812"/>
                    <a:pt x="2310" y="10812"/>
                  </a:cubicBezTo>
                  <a:lnTo>
                    <a:pt x="3036" y="10812"/>
                  </a:lnTo>
                  <a:cubicBezTo>
                    <a:pt x="3311" y="10812"/>
                    <a:pt x="3311" y="10403"/>
                    <a:pt x="3036" y="10403"/>
                  </a:cubicBezTo>
                  <a:lnTo>
                    <a:pt x="2512" y="10403"/>
                  </a:lnTo>
                  <a:lnTo>
                    <a:pt x="2512" y="8979"/>
                  </a:lnTo>
                  <a:cubicBezTo>
                    <a:pt x="2512" y="8863"/>
                    <a:pt x="2421" y="8772"/>
                    <a:pt x="2310" y="8772"/>
                  </a:cubicBezTo>
                  <a:lnTo>
                    <a:pt x="1838" y="8772"/>
                  </a:lnTo>
                  <a:cubicBezTo>
                    <a:pt x="1766" y="8772"/>
                    <a:pt x="1704" y="8811"/>
                    <a:pt x="1665" y="8873"/>
                  </a:cubicBezTo>
                  <a:cubicBezTo>
                    <a:pt x="1529" y="9101"/>
                    <a:pt x="1310" y="9204"/>
                    <a:pt x="1093" y="9204"/>
                  </a:cubicBezTo>
                  <a:cubicBezTo>
                    <a:pt x="751" y="9204"/>
                    <a:pt x="414" y="8949"/>
                    <a:pt x="414" y="8531"/>
                  </a:cubicBezTo>
                  <a:cubicBezTo>
                    <a:pt x="414" y="8113"/>
                    <a:pt x="751" y="7857"/>
                    <a:pt x="1093" y="7857"/>
                  </a:cubicBezTo>
                  <a:cubicBezTo>
                    <a:pt x="1310" y="7857"/>
                    <a:pt x="1529" y="7960"/>
                    <a:pt x="1665" y="8190"/>
                  </a:cubicBezTo>
                  <a:cubicBezTo>
                    <a:pt x="1704" y="8252"/>
                    <a:pt x="1766" y="8286"/>
                    <a:pt x="1838" y="8291"/>
                  </a:cubicBezTo>
                  <a:lnTo>
                    <a:pt x="2310" y="8291"/>
                  </a:lnTo>
                  <a:cubicBezTo>
                    <a:pt x="2421" y="8291"/>
                    <a:pt x="2512" y="8195"/>
                    <a:pt x="2512" y="8084"/>
                  </a:cubicBezTo>
                  <a:lnTo>
                    <a:pt x="2512" y="6660"/>
                  </a:lnTo>
                  <a:lnTo>
                    <a:pt x="3941" y="6660"/>
                  </a:lnTo>
                  <a:cubicBezTo>
                    <a:pt x="4052" y="6660"/>
                    <a:pt x="4143" y="6568"/>
                    <a:pt x="4143" y="6458"/>
                  </a:cubicBezTo>
                  <a:lnTo>
                    <a:pt x="4143" y="5986"/>
                  </a:lnTo>
                  <a:cubicBezTo>
                    <a:pt x="4143" y="5914"/>
                    <a:pt x="4105" y="5847"/>
                    <a:pt x="4042" y="5813"/>
                  </a:cubicBezTo>
                  <a:cubicBezTo>
                    <a:pt x="3455" y="5462"/>
                    <a:pt x="3700" y="4562"/>
                    <a:pt x="4384" y="4562"/>
                  </a:cubicBezTo>
                  <a:cubicBezTo>
                    <a:pt x="5067" y="4562"/>
                    <a:pt x="5317" y="5462"/>
                    <a:pt x="4730" y="5813"/>
                  </a:cubicBezTo>
                  <a:cubicBezTo>
                    <a:pt x="4668" y="5847"/>
                    <a:pt x="4629" y="5914"/>
                    <a:pt x="4629" y="5986"/>
                  </a:cubicBezTo>
                  <a:lnTo>
                    <a:pt x="4629" y="6458"/>
                  </a:lnTo>
                  <a:cubicBezTo>
                    <a:pt x="4629" y="6568"/>
                    <a:pt x="4721" y="6660"/>
                    <a:pt x="4831" y="6660"/>
                  </a:cubicBezTo>
                  <a:lnTo>
                    <a:pt x="6256" y="6660"/>
                  </a:lnTo>
                  <a:lnTo>
                    <a:pt x="6256" y="7882"/>
                  </a:lnTo>
                  <a:lnTo>
                    <a:pt x="6102" y="7882"/>
                  </a:lnTo>
                  <a:cubicBezTo>
                    <a:pt x="5876" y="7581"/>
                    <a:pt x="5559" y="7447"/>
                    <a:pt x="5246" y="7447"/>
                  </a:cubicBezTo>
                  <a:cubicBezTo>
                    <a:pt x="4693" y="7447"/>
                    <a:pt x="4153" y="7867"/>
                    <a:pt x="4153" y="8531"/>
                  </a:cubicBezTo>
                  <a:cubicBezTo>
                    <a:pt x="4153" y="9196"/>
                    <a:pt x="4693" y="9616"/>
                    <a:pt x="5246" y="9616"/>
                  </a:cubicBezTo>
                  <a:cubicBezTo>
                    <a:pt x="5559" y="9616"/>
                    <a:pt x="5876" y="9482"/>
                    <a:pt x="6102" y="9181"/>
                  </a:cubicBezTo>
                  <a:lnTo>
                    <a:pt x="6256" y="9181"/>
                  </a:lnTo>
                  <a:lnTo>
                    <a:pt x="6256" y="10403"/>
                  </a:lnTo>
                  <a:lnTo>
                    <a:pt x="3672" y="10403"/>
                  </a:lnTo>
                  <a:cubicBezTo>
                    <a:pt x="3670" y="10403"/>
                    <a:pt x="3668" y="10403"/>
                    <a:pt x="3667" y="10403"/>
                  </a:cubicBezTo>
                  <a:cubicBezTo>
                    <a:pt x="3397" y="10403"/>
                    <a:pt x="3399" y="10807"/>
                    <a:pt x="3672" y="10812"/>
                  </a:cubicBezTo>
                  <a:lnTo>
                    <a:pt x="7882" y="10812"/>
                  </a:lnTo>
                  <a:lnTo>
                    <a:pt x="7882" y="10966"/>
                  </a:lnTo>
                  <a:cubicBezTo>
                    <a:pt x="7049" y="11592"/>
                    <a:pt x="7492" y="12915"/>
                    <a:pt x="8531" y="12915"/>
                  </a:cubicBezTo>
                  <a:cubicBezTo>
                    <a:pt x="9571" y="12915"/>
                    <a:pt x="10013" y="11592"/>
                    <a:pt x="9181" y="10966"/>
                  </a:cubicBezTo>
                  <a:lnTo>
                    <a:pt x="9181" y="10812"/>
                  </a:lnTo>
                  <a:lnTo>
                    <a:pt x="10605" y="10812"/>
                  </a:lnTo>
                  <a:cubicBezTo>
                    <a:pt x="10721" y="10812"/>
                    <a:pt x="10812" y="10716"/>
                    <a:pt x="10812" y="10605"/>
                  </a:cubicBezTo>
                  <a:lnTo>
                    <a:pt x="10812" y="5033"/>
                  </a:lnTo>
                  <a:lnTo>
                    <a:pt x="10966" y="5033"/>
                  </a:lnTo>
                  <a:cubicBezTo>
                    <a:pt x="11184" y="5325"/>
                    <a:pt x="11507" y="5466"/>
                    <a:pt x="11829" y="5466"/>
                  </a:cubicBezTo>
                  <a:cubicBezTo>
                    <a:pt x="12218" y="5466"/>
                    <a:pt x="12605" y="5260"/>
                    <a:pt x="12799" y="4865"/>
                  </a:cubicBezTo>
                  <a:cubicBezTo>
                    <a:pt x="13159" y="4145"/>
                    <a:pt x="12639" y="3301"/>
                    <a:pt x="11834" y="3301"/>
                  </a:cubicBezTo>
                  <a:cubicBezTo>
                    <a:pt x="11832" y="3301"/>
                    <a:pt x="11830" y="3301"/>
                    <a:pt x="11828" y="3301"/>
                  </a:cubicBezTo>
                  <a:lnTo>
                    <a:pt x="11832" y="3301"/>
                  </a:lnTo>
                  <a:cubicBezTo>
                    <a:pt x="11491" y="3301"/>
                    <a:pt x="11173" y="3460"/>
                    <a:pt x="10971" y="3729"/>
                  </a:cubicBezTo>
                  <a:lnTo>
                    <a:pt x="10812" y="3729"/>
                  </a:lnTo>
                  <a:lnTo>
                    <a:pt x="10812" y="2305"/>
                  </a:lnTo>
                  <a:cubicBezTo>
                    <a:pt x="10812" y="2194"/>
                    <a:pt x="10721" y="2103"/>
                    <a:pt x="10610" y="2103"/>
                  </a:cubicBezTo>
                  <a:lnTo>
                    <a:pt x="9922" y="2103"/>
                  </a:lnTo>
                  <a:cubicBezTo>
                    <a:pt x="9653" y="2103"/>
                    <a:pt x="9653" y="2512"/>
                    <a:pt x="9922" y="2512"/>
                  </a:cubicBezTo>
                  <a:lnTo>
                    <a:pt x="10403" y="2512"/>
                  </a:lnTo>
                  <a:lnTo>
                    <a:pt x="10403" y="3936"/>
                  </a:lnTo>
                  <a:cubicBezTo>
                    <a:pt x="10403" y="4047"/>
                    <a:pt x="10495" y="4138"/>
                    <a:pt x="10610" y="4138"/>
                  </a:cubicBezTo>
                  <a:lnTo>
                    <a:pt x="11077" y="4138"/>
                  </a:lnTo>
                  <a:cubicBezTo>
                    <a:pt x="11149" y="4138"/>
                    <a:pt x="11216" y="4100"/>
                    <a:pt x="11255" y="4037"/>
                  </a:cubicBezTo>
                  <a:cubicBezTo>
                    <a:pt x="11389" y="3809"/>
                    <a:pt x="11608" y="3707"/>
                    <a:pt x="11825" y="3707"/>
                  </a:cubicBezTo>
                  <a:cubicBezTo>
                    <a:pt x="12168" y="3707"/>
                    <a:pt x="12506" y="3961"/>
                    <a:pt x="12506" y="4379"/>
                  </a:cubicBezTo>
                  <a:cubicBezTo>
                    <a:pt x="12506" y="4798"/>
                    <a:pt x="12166" y="5054"/>
                    <a:pt x="11823" y="5054"/>
                  </a:cubicBezTo>
                  <a:cubicBezTo>
                    <a:pt x="11606" y="5054"/>
                    <a:pt x="11389" y="4952"/>
                    <a:pt x="11255" y="4725"/>
                  </a:cubicBezTo>
                  <a:cubicBezTo>
                    <a:pt x="11216" y="4663"/>
                    <a:pt x="11149" y="4624"/>
                    <a:pt x="11077" y="4624"/>
                  </a:cubicBezTo>
                  <a:lnTo>
                    <a:pt x="10610" y="4624"/>
                  </a:lnTo>
                  <a:cubicBezTo>
                    <a:pt x="10495" y="4624"/>
                    <a:pt x="10403" y="4716"/>
                    <a:pt x="10403" y="4826"/>
                  </a:cubicBezTo>
                  <a:lnTo>
                    <a:pt x="10403" y="6251"/>
                  </a:lnTo>
                  <a:lnTo>
                    <a:pt x="8979" y="6251"/>
                  </a:lnTo>
                  <a:cubicBezTo>
                    <a:pt x="8868" y="6251"/>
                    <a:pt x="8777" y="6342"/>
                    <a:pt x="8777" y="6458"/>
                  </a:cubicBezTo>
                  <a:lnTo>
                    <a:pt x="8777" y="6924"/>
                  </a:lnTo>
                  <a:cubicBezTo>
                    <a:pt x="8777" y="6997"/>
                    <a:pt x="8815" y="7064"/>
                    <a:pt x="8878" y="7102"/>
                  </a:cubicBezTo>
                  <a:cubicBezTo>
                    <a:pt x="9465" y="7449"/>
                    <a:pt x="9215" y="8349"/>
                    <a:pt x="8531" y="8349"/>
                  </a:cubicBezTo>
                  <a:cubicBezTo>
                    <a:pt x="7848" y="8349"/>
                    <a:pt x="7603" y="7449"/>
                    <a:pt x="8190" y="7102"/>
                  </a:cubicBezTo>
                  <a:cubicBezTo>
                    <a:pt x="8252" y="7064"/>
                    <a:pt x="8291" y="6997"/>
                    <a:pt x="8291" y="6924"/>
                  </a:cubicBezTo>
                  <a:lnTo>
                    <a:pt x="8291" y="6458"/>
                  </a:lnTo>
                  <a:cubicBezTo>
                    <a:pt x="8291" y="6342"/>
                    <a:pt x="8199" y="6251"/>
                    <a:pt x="8089" y="6251"/>
                  </a:cubicBezTo>
                  <a:lnTo>
                    <a:pt x="6665" y="6251"/>
                  </a:lnTo>
                  <a:lnTo>
                    <a:pt x="6665" y="5033"/>
                  </a:lnTo>
                  <a:lnTo>
                    <a:pt x="6818" y="5033"/>
                  </a:lnTo>
                  <a:cubicBezTo>
                    <a:pt x="7044" y="5331"/>
                    <a:pt x="7360" y="5465"/>
                    <a:pt x="7671" y="5465"/>
                  </a:cubicBezTo>
                  <a:cubicBezTo>
                    <a:pt x="8225" y="5465"/>
                    <a:pt x="8767" y="5044"/>
                    <a:pt x="8767" y="4379"/>
                  </a:cubicBezTo>
                  <a:cubicBezTo>
                    <a:pt x="8767" y="3715"/>
                    <a:pt x="8227" y="3297"/>
                    <a:pt x="7674" y="3297"/>
                  </a:cubicBezTo>
                  <a:cubicBezTo>
                    <a:pt x="7361" y="3297"/>
                    <a:pt x="7044" y="3430"/>
                    <a:pt x="6818" y="3729"/>
                  </a:cubicBezTo>
                  <a:lnTo>
                    <a:pt x="6665" y="3729"/>
                  </a:lnTo>
                  <a:lnTo>
                    <a:pt x="6665" y="2512"/>
                  </a:lnTo>
                  <a:lnTo>
                    <a:pt x="9244" y="2512"/>
                  </a:lnTo>
                  <a:cubicBezTo>
                    <a:pt x="9513" y="2512"/>
                    <a:pt x="9513" y="2103"/>
                    <a:pt x="9244" y="2103"/>
                  </a:cubicBezTo>
                  <a:lnTo>
                    <a:pt x="5033" y="2103"/>
                  </a:lnTo>
                  <a:lnTo>
                    <a:pt x="5033" y="1944"/>
                  </a:lnTo>
                  <a:cubicBezTo>
                    <a:pt x="5861" y="1319"/>
                    <a:pt x="5418" y="0"/>
                    <a:pt x="4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0" name="Google Shape;18440;p88"/>
          <p:cNvGrpSpPr/>
          <p:nvPr/>
        </p:nvGrpSpPr>
        <p:grpSpPr>
          <a:xfrm>
            <a:off x="2175039" y="3816786"/>
            <a:ext cx="424571" cy="344813"/>
            <a:chOff x="2175039" y="3816786"/>
            <a:chExt cx="424571" cy="344813"/>
          </a:xfrm>
        </p:grpSpPr>
        <p:sp>
          <p:nvSpPr>
            <p:cNvPr id="18441" name="Google Shape;18441;p88"/>
            <p:cNvSpPr/>
            <p:nvPr/>
          </p:nvSpPr>
          <p:spPr>
            <a:xfrm>
              <a:off x="2181228" y="3849727"/>
              <a:ext cx="412060" cy="305550"/>
            </a:xfrm>
            <a:custGeom>
              <a:avLst/>
              <a:gdLst/>
              <a:ahLst/>
              <a:cxnLst/>
              <a:rect l="l" t="t" r="r" b="b"/>
              <a:pathLst>
                <a:path w="15711" h="11650" extrusionOk="0">
                  <a:moveTo>
                    <a:pt x="761" y="0"/>
                  </a:moveTo>
                  <a:cubicBezTo>
                    <a:pt x="342" y="0"/>
                    <a:pt x="0" y="337"/>
                    <a:pt x="0" y="761"/>
                  </a:cubicBezTo>
                  <a:lnTo>
                    <a:pt x="0" y="10889"/>
                  </a:lnTo>
                  <a:cubicBezTo>
                    <a:pt x="0" y="11313"/>
                    <a:pt x="342" y="11650"/>
                    <a:pt x="761" y="11650"/>
                  </a:cubicBezTo>
                  <a:lnTo>
                    <a:pt x="14951" y="11650"/>
                  </a:lnTo>
                  <a:cubicBezTo>
                    <a:pt x="15369" y="11650"/>
                    <a:pt x="15711" y="11313"/>
                    <a:pt x="15711" y="10894"/>
                  </a:cubicBezTo>
                  <a:lnTo>
                    <a:pt x="15711" y="761"/>
                  </a:lnTo>
                  <a:cubicBezTo>
                    <a:pt x="15711" y="337"/>
                    <a:pt x="15374" y="0"/>
                    <a:pt x="1495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2" name="Google Shape;18442;p88"/>
            <p:cNvSpPr/>
            <p:nvPr/>
          </p:nvSpPr>
          <p:spPr>
            <a:xfrm>
              <a:off x="2181228" y="3849596"/>
              <a:ext cx="412191" cy="40023"/>
            </a:xfrm>
            <a:custGeom>
              <a:avLst/>
              <a:gdLst/>
              <a:ahLst/>
              <a:cxnLst/>
              <a:rect l="l" t="t" r="r" b="b"/>
              <a:pathLst>
                <a:path w="15716" h="1526" extrusionOk="0">
                  <a:moveTo>
                    <a:pt x="761" y="1"/>
                  </a:moveTo>
                  <a:cubicBezTo>
                    <a:pt x="342" y="1"/>
                    <a:pt x="0" y="342"/>
                    <a:pt x="0" y="766"/>
                  </a:cubicBezTo>
                  <a:lnTo>
                    <a:pt x="0" y="1526"/>
                  </a:lnTo>
                  <a:lnTo>
                    <a:pt x="15711" y="1526"/>
                  </a:lnTo>
                  <a:lnTo>
                    <a:pt x="15711" y="766"/>
                  </a:lnTo>
                  <a:cubicBezTo>
                    <a:pt x="15716" y="342"/>
                    <a:pt x="15374" y="1"/>
                    <a:pt x="14951" y="1"/>
                  </a:cubicBez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8"/>
            <p:cNvSpPr/>
            <p:nvPr/>
          </p:nvSpPr>
          <p:spPr>
            <a:xfrm>
              <a:off x="2201161" y="3849596"/>
              <a:ext cx="66539" cy="33230"/>
            </a:xfrm>
            <a:custGeom>
              <a:avLst/>
              <a:gdLst/>
              <a:ahLst/>
              <a:cxnLst/>
              <a:rect l="l" t="t" r="r" b="b"/>
              <a:pathLst>
                <a:path w="2537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8" y="1266"/>
                    <a:pt x="1016" y="1266"/>
                  </a:cubicBezTo>
                  <a:lnTo>
                    <a:pt x="1521" y="1266"/>
                  </a:lnTo>
                  <a:cubicBezTo>
                    <a:pt x="2084" y="1266"/>
                    <a:pt x="2536" y="814"/>
                    <a:pt x="2536" y="256"/>
                  </a:cubicBezTo>
                  <a:lnTo>
                    <a:pt x="2536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8"/>
            <p:cNvSpPr/>
            <p:nvPr/>
          </p:nvSpPr>
          <p:spPr>
            <a:xfrm>
              <a:off x="2506948" y="3849596"/>
              <a:ext cx="66408" cy="33230"/>
            </a:xfrm>
            <a:custGeom>
              <a:avLst/>
              <a:gdLst/>
              <a:ahLst/>
              <a:cxnLst/>
              <a:rect l="l" t="t" r="r" b="b"/>
              <a:pathLst>
                <a:path w="2532" h="1267" extrusionOk="0">
                  <a:moveTo>
                    <a:pt x="1" y="1"/>
                  </a:moveTo>
                  <a:lnTo>
                    <a:pt x="1" y="256"/>
                  </a:lnTo>
                  <a:cubicBezTo>
                    <a:pt x="1" y="814"/>
                    <a:pt x="453" y="1266"/>
                    <a:pt x="1011" y="1266"/>
                  </a:cubicBezTo>
                  <a:lnTo>
                    <a:pt x="1521" y="1266"/>
                  </a:lnTo>
                  <a:cubicBezTo>
                    <a:pt x="2079" y="1266"/>
                    <a:pt x="2532" y="814"/>
                    <a:pt x="2532" y="256"/>
                  </a:cubicBezTo>
                  <a:lnTo>
                    <a:pt x="2532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8"/>
            <p:cNvSpPr/>
            <p:nvPr/>
          </p:nvSpPr>
          <p:spPr>
            <a:xfrm>
              <a:off x="2221094" y="3823107"/>
              <a:ext cx="26673" cy="39761"/>
            </a:xfrm>
            <a:custGeom>
              <a:avLst/>
              <a:gdLst/>
              <a:ahLst/>
              <a:cxnLst/>
              <a:rect l="l" t="t" r="r" b="b"/>
              <a:pathLst>
                <a:path w="1017" h="1516" extrusionOk="0">
                  <a:moveTo>
                    <a:pt x="256" y="0"/>
                  </a:moveTo>
                  <a:cubicBezTo>
                    <a:pt x="116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6" y="1516"/>
                    <a:pt x="256" y="1516"/>
                  </a:cubicBezTo>
                  <a:lnTo>
                    <a:pt x="761" y="1516"/>
                  </a:lnTo>
                  <a:cubicBezTo>
                    <a:pt x="901" y="1516"/>
                    <a:pt x="1016" y="1405"/>
                    <a:pt x="1016" y="1266"/>
                  </a:cubicBezTo>
                  <a:lnTo>
                    <a:pt x="1016" y="250"/>
                  </a:lnTo>
                  <a:cubicBezTo>
                    <a:pt x="1016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8"/>
            <p:cNvSpPr/>
            <p:nvPr/>
          </p:nvSpPr>
          <p:spPr>
            <a:xfrm>
              <a:off x="2221094" y="3822975"/>
              <a:ext cx="26673" cy="19959"/>
            </a:xfrm>
            <a:custGeom>
              <a:avLst/>
              <a:gdLst/>
              <a:ahLst/>
              <a:cxnLst/>
              <a:rect l="l" t="t" r="r" b="b"/>
              <a:pathLst>
                <a:path w="1017" h="761" extrusionOk="0">
                  <a:moveTo>
                    <a:pt x="256" y="0"/>
                  </a:moveTo>
                  <a:cubicBezTo>
                    <a:pt x="116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6" y="761"/>
                  </a:lnTo>
                  <a:lnTo>
                    <a:pt x="1016" y="255"/>
                  </a:lnTo>
                  <a:cubicBezTo>
                    <a:pt x="1016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8"/>
            <p:cNvSpPr/>
            <p:nvPr/>
          </p:nvSpPr>
          <p:spPr>
            <a:xfrm>
              <a:off x="2526881" y="3823107"/>
              <a:ext cx="26542" cy="39761"/>
            </a:xfrm>
            <a:custGeom>
              <a:avLst/>
              <a:gdLst/>
              <a:ahLst/>
              <a:cxnLst/>
              <a:rect l="l" t="t" r="r" b="b"/>
              <a:pathLst>
                <a:path w="1012" h="1516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1266"/>
                  </a:lnTo>
                  <a:cubicBezTo>
                    <a:pt x="1" y="1405"/>
                    <a:pt x="111" y="1516"/>
                    <a:pt x="251" y="1516"/>
                  </a:cubicBezTo>
                  <a:lnTo>
                    <a:pt x="761" y="1516"/>
                  </a:lnTo>
                  <a:cubicBezTo>
                    <a:pt x="901" y="1516"/>
                    <a:pt x="1011" y="1405"/>
                    <a:pt x="1011" y="1266"/>
                  </a:cubicBezTo>
                  <a:lnTo>
                    <a:pt x="1011" y="250"/>
                  </a:lnTo>
                  <a:cubicBezTo>
                    <a:pt x="1011" y="111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8"/>
            <p:cNvSpPr/>
            <p:nvPr/>
          </p:nvSpPr>
          <p:spPr>
            <a:xfrm>
              <a:off x="2526881" y="3822975"/>
              <a:ext cx="26542" cy="19959"/>
            </a:xfrm>
            <a:custGeom>
              <a:avLst/>
              <a:gdLst/>
              <a:ahLst/>
              <a:cxnLst/>
              <a:rect l="l" t="t" r="r" b="b"/>
              <a:pathLst>
                <a:path w="1012" h="761" extrusionOk="0">
                  <a:moveTo>
                    <a:pt x="251" y="0"/>
                  </a:moveTo>
                  <a:cubicBezTo>
                    <a:pt x="111" y="0"/>
                    <a:pt x="1" y="116"/>
                    <a:pt x="1" y="255"/>
                  </a:cubicBezTo>
                  <a:lnTo>
                    <a:pt x="1" y="761"/>
                  </a:lnTo>
                  <a:lnTo>
                    <a:pt x="1011" y="761"/>
                  </a:lnTo>
                  <a:lnTo>
                    <a:pt x="1011" y="255"/>
                  </a:lnTo>
                  <a:cubicBezTo>
                    <a:pt x="1011" y="116"/>
                    <a:pt x="901" y="0"/>
                    <a:pt x="761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8"/>
            <p:cNvSpPr/>
            <p:nvPr/>
          </p:nvSpPr>
          <p:spPr>
            <a:xfrm>
              <a:off x="2181228" y="3889488"/>
              <a:ext cx="412060" cy="19959"/>
            </a:xfrm>
            <a:custGeom>
              <a:avLst/>
              <a:gdLst/>
              <a:ahLst/>
              <a:cxnLst/>
              <a:rect l="l" t="t" r="r" b="b"/>
              <a:pathLst>
                <a:path w="15711" h="761" extrusionOk="0">
                  <a:moveTo>
                    <a:pt x="0" y="0"/>
                  </a:moveTo>
                  <a:lnTo>
                    <a:pt x="0" y="760"/>
                  </a:lnTo>
                  <a:lnTo>
                    <a:pt x="15711" y="760"/>
                  </a:lnTo>
                  <a:lnTo>
                    <a:pt x="1571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8"/>
            <p:cNvSpPr/>
            <p:nvPr/>
          </p:nvSpPr>
          <p:spPr>
            <a:xfrm>
              <a:off x="2175039" y="3816786"/>
              <a:ext cx="424571" cy="344813"/>
            </a:xfrm>
            <a:custGeom>
              <a:avLst/>
              <a:gdLst/>
              <a:ahLst/>
              <a:cxnLst/>
              <a:rect l="l" t="t" r="r" b="b"/>
              <a:pathLst>
                <a:path w="16188" h="13147" extrusionOk="0">
                  <a:moveTo>
                    <a:pt x="2517" y="472"/>
                  </a:moveTo>
                  <a:cubicBezTo>
                    <a:pt x="2527" y="472"/>
                    <a:pt x="2536" y="482"/>
                    <a:pt x="2536" y="491"/>
                  </a:cubicBezTo>
                  <a:lnTo>
                    <a:pt x="2536" y="1502"/>
                  </a:lnTo>
                  <a:cubicBezTo>
                    <a:pt x="2536" y="1511"/>
                    <a:pt x="2527" y="1521"/>
                    <a:pt x="2517" y="1521"/>
                  </a:cubicBezTo>
                  <a:lnTo>
                    <a:pt x="2012" y="1521"/>
                  </a:lnTo>
                  <a:cubicBezTo>
                    <a:pt x="2002" y="1521"/>
                    <a:pt x="1998" y="1511"/>
                    <a:pt x="1998" y="1502"/>
                  </a:cubicBezTo>
                  <a:lnTo>
                    <a:pt x="1998" y="491"/>
                  </a:lnTo>
                  <a:cubicBezTo>
                    <a:pt x="1998" y="482"/>
                    <a:pt x="2002" y="477"/>
                    <a:pt x="2012" y="477"/>
                  </a:cubicBezTo>
                  <a:lnTo>
                    <a:pt x="2012" y="472"/>
                  </a:lnTo>
                  <a:close/>
                  <a:moveTo>
                    <a:pt x="14176" y="472"/>
                  </a:moveTo>
                  <a:cubicBezTo>
                    <a:pt x="14181" y="472"/>
                    <a:pt x="14190" y="482"/>
                    <a:pt x="14190" y="491"/>
                  </a:cubicBezTo>
                  <a:lnTo>
                    <a:pt x="14190" y="1502"/>
                  </a:lnTo>
                  <a:cubicBezTo>
                    <a:pt x="14190" y="1511"/>
                    <a:pt x="14181" y="1521"/>
                    <a:pt x="14176" y="1521"/>
                  </a:cubicBezTo>
                  <a:lnTo>
                    <a:pt x="13666" y="1521"/>
                  </a:lnTo>
                  <a:cubicBezTo>
                    <a:pt x="13656" y="1521"/>
                    <a:pt x="13652" y="1511"/>
                    <a:pt x="13652" y="1502"/>
                  </a:cubicBezTo>
                  <a:lnTo>
                    <a:pt x="13652" y="491"/>
                  </a:lnTo>
                  <a:cubicBezTo>
                    <a:pt x="13652" y="482"/>
                    <a:pt x="13661" y="477"/>
                    <a:pt x="13666" y="477"/>
                  </a:cubicBezTo>
                  <a:lnTo>
                    <a:pt x="13666" y="472"/>
                  </a:lnTo>
                  <a:close/>
                  <a:moveTo>
                    <a:pt x="15187" y="1492"/>
                  </a:moveTo>
                  <a:cubicBezTo>
                    <a:pt x="15475" y="1492"/>
                    <a:pt x="15711" y="1723"/>
                    <a:pt x="15711" y="2017"/>
                  </a:cubicBezTo>
                  <a:lnTo>
                    <a:pt x="15711" y="12145"/>
                  </a:lnTo>
                  <a:cubicBezTo>
                    <a:pt x="15711" y="12434"/>
                    <a:pt x="15475" y="12670"/>
                    <a:pt x="15187" y="12670"/>
                  </a:cubicBezTo>
                  <a:lnTo>
                    <a:pt x="997" y="12670"/>
                  </a:lnTo>
                  <a:cubicBezTo>
                    <a:pt x="708" y="12670"/>
                    <a:pt x="477" y="12434"/>
                    <a:pt x="477" y="12145"/>
                  </a:cubicBezTo>
                  <a:lnTo>
                    <a:pt x="477" y="2017"/>
                  </a:lnTo>
                  <a:cubicBezTo>
                    <a:pt x="477" y="1723"/>
                    <a:pt x="708" y="1492"/>
                    <a:pt x="997" y="1492"/>
                  </a:cubicBezTo>
                  <a:lnTo>
                    <a:pt x="1521" y="1492"/>
                  </a:lnTo>
                  <a:lnTo>
                    <a:pt x="1521" y="1507"/>
                  </a:lnTo>
                  <a:cubicBezTo>
                    <a:pt x="1521" y="1776"/>
                    <a:pt x="1743" y="1997"/>
                    <a:pt x="2012" y="1997"/>
                  </a:cubicBezTo>
                  <a:lnTo>
                    <a:pt x="2517" y="1997"/>
                  </a:lnTo>
                  <a:cubicBezTo>
                    <a:pt x="2787" y="1997"/>
                    <a:pt x="3008" y="1776"/>
                    <a:pt x="3008" y="1507"/>
                  </a:cubicBezTo>
                  <a:lnTo>
                    <a:pt x="3008" y="1492"/>
                  </a:lnTo>
                  <a:lnTo>
                    <a:pt x="13175" y="1492"/>
                  </a:lnTo>
                  <a:lnTo>
                    <a:pt x="13175" y="1507"/>
                  </a:lnTo>
                  <a:cubicBezTo>
                    <a:pt x="13175" y="1776"/>
                    <a:pt x="13397" y="1997"/>
                    <a:pt x="13666" y="1997"/>
                  </a:cubicBezTo>
                  <a:lnTo>
                    <a:pt x="14176" y="1997"/>
                  </a:lnTo>
                  <a:cubicBezTo>
                    <a:pt x="14446" y="1997"/>
                    <a:pt x="14662" y="1776"/>
                    <a:pt x="14667" y="1507"/>
                  </a:cubicBezTo>
                  <a:lnTo>
                    <a:pt x="14667" y="1492"/>
                  </a:lnTo>
                  <a:close/>
                  <a:moveTo>
                    <a:pt x="2012" y="1"/>
                  </a:moveTo>
                  <a:cubicBezTo>
                    <a:pt x="1743" y="1"/>
                    <a:pt x="1521" y="222"/>
                    <a:pt x="1521" y="491"/>
                  </a:cubicBezTo>
                  <a:lnTo>
                    <a:pt x="1521" y="1016"/>
                  </a:lnTo>
                  <a:lnTo>
                    <a:pt x="997" y="1016"/>
                  </a:lnTo>
                  <a:cubicBezTo>
                    <a:pt x="448" y="1016"/>
                    <a:pt x="1" y="1463"/>
                    <a:pt x="1" y="2017"/>
                  </a:cubicBezTo>
                  <a:lnTo>
                    <a:pt x="1" y="12150"/>
                  </a:lnTo>
                  <a:cubicBezTo>
                    <a:pt x="1" y="12699"/>
                    <a:pt x="448" y="13146"/>
                    <a:pt x="997" y="13146"/>
                  </a:cubicBezTo>
                  <a:lnTo>
                    <a:pt x="15187" y="13146"/>
                  </a:lnTo>
                  <a:cubicBezTo>
                    <a:pt x="15740" y="13146"/>
                    <a:pt x="16183" y="12699"/>
                    <a:pt x="16183" y="12150"/>
                  </a:cubicBezTo>
                  <a:lnTo>
                    <a:pt x="16183" y="2017"/>
                  </a:lnTo>
                  <a:cubicBezTo>
                    <a:pt x="16187" y="1463"/>
                    <a:pt x="15740" y="1016"/>
                    <a:pt x="15187" y="1016"/>
                  </a:cubicBezTo>
                  <a:lnTo>
                    <a:pt x="14667" y="1016"/>
                  </a:lnTo>
                  <a:lnTo>
                    <a:pt x="14667" y="491"/>
                  </a:lnTo>
                  <a:cubicBezTo>
                    <a:pt x="14662" y="222"/>
                    <a:pt x="14446" y="1"/>
                    <a:pt x="14176" y="1"/>
                  </a:cubicBezTo>
                  <a:lnTo>
                    <a:pt x="13666" y="1"/>
                  </a:lnTo>
                  <a:cubicBezTo>
                    <a:pt x="13397" y="1"/>
                    <a:pt x="13175" y="222"/>
                    <a:pt x="13175" y="491"/>
                  </a:cubicBezTo>
                  <a:lnTo>
                    <a:pt x="13175" y="1016"/>
                  </a:lnTo>
                  <a:lnTo>
                    <a:pt x="3008" y="1016"/>
                  </a:lnTo>
                  <a:lnTo>
                    <a:pt x="3008" y="491"/>
                  </a:lnTo>
                  <a:cubicBezTo>
                    <a:pt x="3008" y="222"/>
                    <a:pt x="2787" y="1"/>
                    <a:pt x="2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8"/>
            <p:cNvSpPr/>
            <p:nvPr/>
          </p:nvSpPr>
          <p:spPr>
            <a:xfrm>
              <a:off x="2199535" y="3883299"/>
              <a:ext cx="375473" cy="12379"/>
            </a:xfrm>
            <a:custGeom>
              <a:avLst/>
              <a:gdLst/>
              <a:ahLst/>
              <a:cxnLst/>
              <a:rect l="l" t="t" r="r" b="b"/>
              <a:pathLst>
                <a:path w="14316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4002" y="472"/>
                  </a:lnTo>
                  <a:cubicBezTo>
                    <a:pt x="14315" y="472"/>
                    <a:pt x="14315" y="0"/>
                    <a:pt x="1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8"/>
            <p:cNvSpPr/>
            <p:nvPr/>
          </p:nvSpPr>
          <p:spPr>
            <a:xfrm>
              <a:off x="2219468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0" y="0"/>
                    <a:pt x="0" y="476"/>
                    <a:pt x="318" y="476"/>
                  </a:cubicBezTo>
                  <a:lnTo>
                    <a:pt x="1838" y="476"/>
                  </a:lnTo>
                  <a:cubicBezTo>
                    <a:pt x="2156" y="476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3" name="Google Shape;18453;p88"/>
            <p:cNvSpPr/>
            <p:nvPr/>
          </p:nvSpPr>
          <p:spPr>
            <a:xfrm>
              <a:off x="2312471" y="3936436"/>
              <a:ext cx="56573" cy="12511"/>
            </a:xfrm>
            <a:custGeom>
              <a:avLst/>
              <a:gdLst/>
              <a:ahLst/>
              <a:cxnLst/>
              <a:rect l="l" t="t" r="r" b="b"/>
              <a:pathLst>
                <a:path w="2157" h="477" extrusionOk="0">
                  <a:moveTo>
                    <a:pt x="318" y="0"/>
                  </a:moveTo>
                  <a:cubicBezTo>
                    <a:pt x="1" y="0"/>
                    <a:pt x="1" y="476"/>
                    <a:pt x="318" y="476"/>
                  </a:cubicBezTo>
                  <a:lnTo>
                    <a:pt x="1844" y="476"/>
                  </a:lnTo>
                  <a:cubicBezTo>
                    <a:pt x="2156" y="476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4" name="Google Shape;18454;p88"/>
            <p:cNvSpPr/>
            <p:nvPr/>
          </p:nvSpPr>
          <p:spPr>
            <a:xfrm>
              <a:off x="2498607" y="3936436"/>
              <a:ext cx="56442" cy="12511"/>
            </a:xfrm>
            <a:custGeom>
              <a:avLst/>
              <a:gdLst/>
              <a:ahLst/>
              <a:cxnLst/>
              <a:rect l="l" t="t" r="r" b="b"/>
              <a:pathLst>
                <a:path w="2152" h="477" extrusionOk="0">
                  <a:moveTo>
                    <a:pt x="319" y="0"/>
                  </a:moveTo>
                  <a:cubicBezTo>
                    <a:pt x="1" y="0"/>
                    <a:pt x="1" y="476"/>
                    <a:pt x="319" y="476"/>
                  </a:cubicBezTo>
                  <a:lnTo>
                    <a:pt x="1839" y="476"/>
                  </a:lnTo>
                  <a:cubicBezTo>
                    <a:pt x="2152" y="476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8"/>
            <p:cNvSpPr/>
            <p:nvPr/>
          </p:nvSpPr>
          <p:spPr>
            <a:xfrm>
              <a:off x="2219468" y="3989546"/>
              <a:ext cx="56573" cy="12537"/>
            </a:xfrm>
            <a:custGeom>
              <a:avLst/>
              <a:gdLst/>
              <a:ahLst/>
              <a:cxnLst/>
              <a:rect l="l" t="t" r="r" b="b"/>
              <a:pathLst>
                <a:path w="2157" h="478" extrusionOk="0">
                  <a:moveTo>
                    <a:pt x="318" y="1"/>
                  </a:moveTo>
                  <a:cubicBezTo>
                    <a:pt x="0" y="1"/>
                    <a:pt x="0" y="477"/>
                    <a:pt x="318" y="477"/>
                  </a:cubicBezTo>
                  <a:lnTo>
                    <a:pt x="1838" y="477"/>
                  </a:lnTo>
                  <a:cubicBezTo>
                    <a:pt x="2156" y="477"/>
                    <a:pt x="2156" y="1"/>
                    <a:pt x="1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8"/>
            <p:cNvSpPr/>
            <p:nvPr/>
          </p:nvSpPr>
          <p:spPr>
            <a:xfrm>
              <a:off x="2405605" y="3989546"/>
              <a:ext cx="56442" cy="12537"/>
            </a:xfrm>
            <a:custGeom>
              <a:avLst/>
              <a:gdLst/>
              <a:ahLst/>
              <a:cxnLst/>
              <a:rect l="l" t="t" r="r" b="b"/>
              <a:pathLst>
                <a:path w="2152" h="478" extrusionOk="0">
                  <a:moveTo>
                    <a:pt x="313" y="1"/>
                  </a:moveTo>
                  <a:cubicBezTo>
                    <a:pt x="1" y="1"/>
                    <a:pt x="1" y="477"/>
                    <a:pt x="313" y="477"/>
                  </a:cubicBezTo>
                  <a:lnTo>
                    <a:pt x="1834" y="477"/>
                  </a:lnTo>
                  <a:cubicBezTo>
                    <a:pt x="2152" y="477"/>
                    <a:pt x="2152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8"/>
            <p:cNvSpPr/>
            <p:nvPr/>
          </p:nvSpPr>
          <p:spPr>
            <a:xfrm>
              <a:off x="2219468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0" y="0"/>
                    <a:pt x="0" y="472"/>
                    <a:pt x="318" y="472"/>
                  </a:cubicBezTo>
                  <a:lnTo>
                    <a:pt x="1838" y="472"/>
                  </a:lnTo>
                  <a:cubicBezTo>
                    <a:pt x="2156" y="472"/>
                    <a:pt x="2156" y="0"/>
                    <a:pt x="1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8"/>
            <p:cNvSpPr/>
            <p:nvPr/>
          </p:nvSpPr>
          <p:spPr>
            <a:xfrm>
              <a:off x="2312471" y="4042814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1848" y="0"/>
                  </a:moveTo>
                  <a:cubicBezTo>
                    <a:pt x="1847" y="0"/>
                    <a:pt x="1845" y="0"/>
                    <a:pt x="1844" y="0"/>
                  </a:cubicBezTo>
                  <a:lnTo>
                    <a:pt x="318" y="0"/>
                  </a:ln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5" y="472"/>
                    <a:pt x="2156" y="0"/>
                    <a:pt x="18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8"/>
            <p:cNvSpPr/>
            <p:nvPr/>
          </p:nvSpPr>
          <p:spPr>
            <a:xfrm>
              <a:off x="2498607" y="4042814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8"/>
            <p:cNvSpPr/>
            <p:nvPr/>
          </p:nvSpPr>
          <p:spPr>
            <a:xfrm>
              <a:off x="2312471" y="4095951"/>
              <a:ext cx="56573" cy="12379"/>
            </a:xfrm>
            <a:custGeom>
              <a:avLst/>
              <a:gdLst/>
              <a:ahLst/>
              <a:cxnLst/>
              <a:rect l="l" t="t" r="r" b="b"/>
              <a:pathLst>
                <a:path w="2157" h="472" extrusionOk="0">
                  <a:moveTo>
                    <a:pt x="318" y="0"/>
                  </a:moveTo>
                  <a:cubicBezTo>
                    <a:pt x="1" y="0"/>
                    <a:pt x="1" y="472"/>
                    <a:pt x="318" y="472"/>
                  </a:cubicBezTo>
                  <a:lnTo>
                    <a:pt x="1844" y="472"/>
                  </a:lnTo>
                  <a:cubicBezTo>
                    <a:pt x="2156" y="472"/>
                    <a:pt x="2156" y="0"/>
                    <a:pt x="1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8"/>
            <p:cNvSpPr/>
            <p:nvPr/>
          </p:nvSpPr>
          <p:spPr>
            <a:xfrm>
              <a:off x="2405605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3" y="0"/>
                  </a:moveTo>
                  <a:cubicBezTo>
                    <a:pt x="1" y="0"/>
                    <a:pt x="1" y="472"/>
                    <a:pt x="313" y="472"/>
                  </a:cubicBezTo>
                  <a:lnTo>
                    <a:pt x="1834" y="472"/>
                  </a:lnTo>
                  <a:cubicBezTo>
                    <a:pt x="2152" y="472"/>
                    <a:pt x="215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8"/>
            <p:cNvSpPr/>
            <p:nvPr/>
          </p:nvSpPr>
          <p:spPr>
            <a:xfrm>
              <a:off x="2498607" y="4095951"/>
              <a:ext cx="56442" cy="12379"/>
            </a:xfrm>
            <a:custGeom>
              <a:avLst/>
              <a:gdLst/>
              <a:ahLst/>
              <a:cxnLst/>
              <a:rect l="l" t="t" r="r" b="b"/>
              <a:pathLst>
                <a:path w="2152" h="472" extrusionOk="0">
                  <a:moveTo>
                    <a:pt x="319" y="0"/>
                  </a:moveTo>
                  <a:cubicBezTo>
                    <a:pt x="1" y="0"/>
                    <a:pt x="1" y="472"/>
                    <a:pt x="319" y="472"/>
                  </a:cubicBezTo>
                  <a:lnTo>
                    <a:pt x="1839" y="472"/>
                  </a:lnTo>
                  <a:cubicBezTo>
                    <a:pt x="2152" y="472"/>
                    <a:pt x="2152" y="0"/>
                    <a:pt x="1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8"/>
            <p:cNvSpPr/>
            <p:nvPr/>
          </p:nvSpPr>
          <p:spPr>
            <a:xfrm>
              <a:off x="2312104" y="3976170"/>
              <a:ext cx="57491" cy="39184"/>
            </a:xfrm>
            <a:custGeom>
              <a:avLst/>
              <a:gdLst/>
              <a:ahLst/>
              <a:cxnLst/>
              <a:rect l="l" t="t" r="r" b="b"/>
              <a:pathLst>
                <a:path w="2192" h="1494" extrusionOk="0">
                  <a:moveTo>
                    <a:pt x="1849" y="1"/>
                  </a:moveTo>
                  <a:cubicBezTo>
                    <a:pt x="1794" y="1"/>
                    <a:pt x="1736" y="22"/>
                    <a:pt x="1684" y="73"/>
                  </a:cubicBezTo>
                  <a:lnTo>
                    <a:pt x="842" y="920"/>
                  </a:lnTo>
                  <a:lnTo>
                    <a:pt x="501" y="583"/>
                  </a:lnTo>
                  <a:cubicBezTo>
                    <a:pt x="450" y="534"/>
                    <a:pt x="393" y="514"/>
                    <a:pt x="339" y="514"/>
                  </a:cubicBezTo>
                  <a:cubicBezTo>
                    <a:pt x="157" y="514"/>
                    <a:pt x="1" y="745"/>
                    <a:pt x="164" y="915"/>
                  </a:cubicBezTo>
                  <a:lnTo>
                    <a:pt x="674" y="1425"/>
                  </a:lnTo>
                  <a:cubicBezTo>
                    <a:pt x="720" y="1471"/>
                    <a:pt x="780" y="1494"/>
                    <a:pt x="840" y="1494"/>
                  </a:cubicBezTo>
                  <a:cubicBezTo>
                    <a:pt x="900" y="1494"/>
                    <a:pt x="960" y="1471"/>
                    <a:pt x="1006" y="1425"/>
                  </a:cubicBezTo>
                  <a:lnTo>
                    <a:pt x="2021" y="410"/>
                  </a:lnTo>
                  <a:cubicBezTo>
                    <a:pt x="2192" y="239"/>
                    <a:pt x="2034" y="1"/>
                    <a:pt x="18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8"/>
            <p:cNvSpPr/>
            <p:nvPr/>
          </p:nvSpPr>
          <p:spPr>
            <a:xfrm>
              <a:off x="2497821" y="3976170"/>
              <a:ext cx="57910" cy="39184"/>
            </a:xfrm>
            <a:custGeom>
              <a:avLst/>
              <a:gdLst/>
              <a:ahLst/>
              <a:cxnLst/>
              <a:rect l="l" t="t" r="r" b="b"/>
              <a:pathLst>
                <a:path w="2208" h="1494" extrusionOk="0">
                  <a:moveTo>
                    <a:pt x="1864" y="1"/>
                  </a:moveTo>
                  <a:cubicBezTo>
                    <a:pt x="1809" y="1"/>
                    <a:pt x="1752" y="22"/>
                    <a:pt x="1701" y="73"/>
                  </a:cubicBezTo>
                  <a:lnTo>
                    <a:pt x="854" y="920"/>
                  </a:lnTo>
                  <a:lnTo>
                    <a:pt x="517" y="583"/>
                  </a:lnTo>
                  <a:cubicBezTo>
                    <a:pt x="463" y="527"/>
                    <a:pt x="403" y="504"/>
                    <a:pt x="346" y="504"/>
                  </a:cubicBezTo>
                  <a:cubicBezTo>
                    <a:pt x="160" y="504"/>
                    <a:pt x="0" y="746"/>
                    <a:pt x="180" y="915"/>
                  </a:cubicBezTo>
                  <a:lnTo>
                    <a:pt x="685" y="1425"/>
                  </a:lnTo>
                  <a:cubicBezTo>
                    <a:pt x="731" y="1471"/>
                    <a:pt x="792" y="1494"/>
                    <a:pt x="854" y="1494"/>
                  </a:cubicBezTo>
                  <a:cubicBezTo>
                    <a:pt x="915" y="1494"/>
                    <a:pt x="976" y="1471"/>
                    <a:pt x="1022" y="1425"/>
                  </a:cubicBezTo>
                  <a:lnTo>
                    <a:pt x="2037" y="410"/>
                  </a:lnTo>
                  <a:cubicBezTo>
                    <a:pt x="2208" y="239"/>
                    <a:pt x="2048" y="1"/>
                    <a:pt x="1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8"/>
            <p:cNvSpPr/>
            <p:nvPr/>
          </p:nvSpPr>
          <p:spPr>
            <a:xfrm>
              <a:off x="2405237" y="4029360"/>
              <a:ext cx="57438" cy="39131"/>
            </a:xfrm>
            <a:custGeom>
              <a:avLst/>
              <a:gdLst/>
              <a:ahLst/>
              <a:cxnLst/>
              <a:rect l="l" t="t" r="r" b="b"/>
              <a:pathLst>
                <a:path w="2190" h="1492" extrusionOk="0">
                  <a:moveTo>
                    <a:pt x="1850" y="1"/>
                  </a:moveTo>
                  <a:cubicBezTo>
                    <a:pt x="1794" y="1"/>
                    <a:pt x="1736" y="23"/>
                    <a:pt x="1684" y="76"/>
                  </a:cubicBezTo>
                  <a:lnTo>
                    <a:pt x="838" y="918"/>
                  </a:lnTo>
                  <a:lnTo>
                    <a:pt x="496" y="581"/>
                  </a:lnTo>
                  <a:cubicBezTo>
                    <a:pt x="445" y="532"/>
                    <a:pt x="389" y="512"/>
                    <a:pt x="335" y="512"/>
                  </a:cubicBezTo>
                  <a:cubicBezTo>
                    <a:pt x="155" y="512"/>
                    <a:pt x="1" y="742"/>
                    <a:pt x="164" y="913"/>
                  </a:cubicBezTo>
                  <a:lnTo>
                    <a:pt x="669" y="1423"/>
                  </a:lnTo>
                  <a:cubicBezTo>
                    <a:pt x="715" y="1469"/>
                    <a:pt x="775" y="1491"/>
                    <a:pt x="836" y="1491"/>
                  </a:cubicBezTo>
                  <a:cubicBezTo>
                    <a:pt x="896" y="1491"/>
                    <a:pt x="958" y="1469"/>
                    <a:pt x="1006" y="1423"/>
                  </a:cubicBezTo>
                  <a:lnTo>
                    <a:pt x="2016" y="408"/>
                  </a:lnTo>
                  <a:cubicBezTo>
                    <a:pt x="2190" y="238"/>
                    <a:pt x="2032" y="1"/>
                    <a:pt x="18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8"/>
            <p:cNvSpPr/>
            <p:nvPr/>
          </p:nvSpPr>
          <p:spPr>
            <a:xfrm>
              <a:off x="2219101" y="4082497"/>
              <a:ext cx="57464" cy="39131"/>
            </a:xfrm>
            <a:custGeom>
              <a:avLst/>
              <a:gdLst/>
              <a:ahLst/>
              <a:cxnLst/>
              <a:rect l="l" t="t" r="r" b="b"/>
              <a:pathLst>
                <a:path w="2191" h="1492" extrusionOk="0">
                  <a:moveTo>
                    <a:pt x="1851" y="0"/>
                  </a:moveTo>
                  <a:cubicBezTo>
                    <a:pt x="1795" y="0"/>
                    <a:pt x="1737" y="22"/>
                    <a:pt x="1684" y="75"/>
                  </a:cubicBezTo>
                  <a:lnTo>
                    <a:pt x="837" y="922"/>
                  </a:lnTo>
                  <a:lnTo>
                    <a:pt x="500" y="581"/>
                  </a:lnTo>
                  <a:cubicBezTo>
                    <a:pt x="449" y="532"/>
                    <a:pt x="392" y="512"/>
                    <a:pt x="337" y="512"/>
                  </a:cubicBezTo>
                  <a:cubicBezTo>
                    <a:pt x="155" y="512"/>
                    <a:pt x="0" y="743"/>
                    <a:pt x="164" y="917"/>
                  </a:cubicBezTo>
                  <a:lnTo>
                    <a:pt x="674" y="1423"/>
                  </a:lnTo>
                  <a:cubicBezTo>
                    <a:pt x="719" y="1468"/>
                    <a:pt x="779" y="1491"/>
                    <a:pt x="840" y="1491"/>
                  </a:cubicBezTo>
                  <a:cubicBezTo>
                    <a:pt x="900" y="1491"/>
                    <a:pt x="960" y="1468"/>
                    <a:pt x="1006" y="1423"/>
                  </a:cubicBezTo>
                  <a:lnTo>
                    <a:pt x="2021" y="412"/>
                  </a:lnTo>
                  <a:cubicBezTo>
                    <a:pt x="2191" y="239"/>
                    <a:pt x="2035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8"/>
            <p:cNvSpPr/>
            <p:nvPr/>
          </p:nvSpPr>
          <p:spPr>
            <a:xfrm>
              <a:off x="2404792" y="3923033"/>
              <a:ext cx="57910" cy="39158"/>
            </a:xfrm>
            <a:custGeom>
              <a:avLst/>
              <a:gdLst/>
              <a:ahLst/>
              <a:cxnLst/>
              <a:rect l="l" t="t" r="r" b="b"/>
              <a:pathLst>
                <a:path w="2208" h="1493" extrusionOk="0">
                  <a:moveTo>
                    <a:pt x="1866" y="0"/>
                  </a:moveTo>
                  <a:cubicBezTo>
                    <a:pt x="1810" y="0"/>
                    <a:pt x="1753" y="22"/>
                    <a:pt x="1701" y="73"/>
                  </a:cubicBezTo>
                  <a:lnTo>
                    <a:pt x="855" y="920"/>
                  </a:lnTo>
                  <a:lnTo>
                    <a:pt x="513" y="578"/>
                  </a:lnTo>
                  <a:cubicBezTo>
                    <a:pt x="461" y="523"/>
                    <a:pt x="402" y="500"/>
                    <a:pt x="346" y="500"/>
                  </a:cubicBezTo>
                  <a:cubicBezTo>
                    <a:pt x="161" y="500"/>
                    <a:pt x="0" y="746"/>
                    <a:pt x="181" y="915"/>
                  </a:cubicBezTo>
                  <a:lnTo>
                    <a:pt x="686" y="1421"/>
                  </a:lnTo>
                  <a:cubicBezTo>
                    <a:pt x="732" y="1469"/>
                    <a:pt x="792" y="1493"/>
                    <a:pt x="853" y="1493"/>
                  </a:cubicBezTo>
                  <a:cubicBezTo>
                    <a:pt x="913" y="1493"/>
                    <a:pt x="975" y="1469"/>
                    <a:pt x="1023" y="1421"/>
                  </a:cubicBezTo>
                  <a:lnTo>
                    <a:pt x="2033" y="410"/>
                  </a:lnTo>
                  <a:cubicBezTo>
                    <a:pt x="2207" y="236"/>
                    <a:pt x="2049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68" name="Google Shape;18468;p88"/>
          <p:cNvGrpSpPr/>
          <p:nvPr/>
        </p:nvGrpSpPr>
        <p:grpSpPr>
          <a:xfrm>
            <a:off x="1277770" y="1980572"/>
            <a:ext cx="409149" cy="373978"/>
            <a:chOff x="1277770" y="1980572"/>
            <a:chExt cx="409149" cy="373978"/>
          </a:xfrm>
        </p:grpSpPr>
        <p:sp>
          <p:nvSpPr>
            <p:cNvPr id="18469" name="Google Shape;18469;p88"/>
            <p:cNvSpPr/>
            <p:nvPr/>
          </p:nvSpPr>
          <p:spPr>
            <a:xfrm>
              <a:off x="1298962" y="2200044"/>
              <a:ext cx="102890" cy="44954"/>
            </a:xfrm>
            <a:custGeom>
              <a:avLst/>
              <a:gdLst/>
              <a:ahLst/>
              <a:cxnLst/>
              <a:rect l="l" t="t" r="r" b="b"/>
              <a:pathLst>
                <a:path w="3923" h="1714" extrusionOk="0">
                  <a:moveTo>
                    <a:pt x="1" y="1"/>
                  </a:moveTo>
                  <a:cubicBezTo>
                    <a:pt x="135" y="982"/>
                    <a:pt x="973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0" name="Google Shape;18470;p88"/>
            <p:cNvSpPr/>
            <p:nvPr/>
          </p:nvSpPr>
          <p:spPr>
            <a:xfrm>
              <a:off x="1470332" y="2057576"/>
              <a:ext cx="23631" cy="245227"/>
            </a:xfrm>
            <a:custGeom>
              <a:avLst/>
              <a:gdLst/>
              <a:ahLst/>
              <a:cxnLst/>
              <a:rect l="l" t="t" r="r" b="b"/>
              <a:pathLst>
                <a:path w="901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901" y="9349"/>
                  </a:lnTo>
                  <a:lnTo>
                    <a:pt x="901" y="0"/>
                  </a:lnTo>
                  <a:cubicBezTo>
                    <a:pt x="761" y="80"/>
                    <a:pt x="606" y="119"/>
                    <a:pt x="451" y="119"/>
                  </a:cubicBezTo>
                  <a:cubicBezTo>
                    <a:pt x="296" y="119"/>
                    <a:pt x="140" y="80"/>
                    <a:pt x="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1" name="Google Shape;18471;p88"/>
            <p:cNvSpPr/>
            <p:nvPr/>
          </p:nvSpPr>
          <p:spPr>
            <a:xfrm>
              <a:off x="1470332" y="2057576"/>
              <a:ext cx="15815" cy="245227"/>
            </a:xfrm>
            <a:custGeom>
              <a:avLst/>
              <a:gdLst/>
              <a:ahLst/>
              <a:cxnLst/>
              <a:rect l="l" t="t" r="r" b="b"/>
              <a:pathLst>
                <a:path w="603" h="9350" extrusionOk="0">
                  <a:moveTo>
                    <a:pt x="1" y="0"/>
                  </a:moveTo>
                  <a:lnTo>
                    <a:pt x="1" y="9349"/>
                  </a:lnTo>
                  <a:lnTo>
                    <a:pt x="602" y="9349"/>
                  </a:lnTo>
                  <a:lnTo>
                    <a:pt x="602" y="106"/>
                  </a:lnTo>
                  <a:cubicBezTo>
                    <a:pt x="549" y="116"/>
                    <a:pt x="501" y="120"/>
                    <a:pt x="448" y="120"/>
                  </a:cubicBezTo>
                  <a:cubicBezTo>
                    <a:pt x="290" y="120"/>
                    <a:pt x="136" y="77"/>
                    <a:pt x="1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8"/>
            <p:cNvSpPr/>
            <p:nvPr/>
          </p:nvSpPr>
          <p:spPr>
            <a:xfrm>
              <a:off x="1543297" y="2175941"/>
              <a:ext cx="137826" cy="24129"/>
            </a:xfrm>
            <a:custGeom>
              <a:avLst/>
              <a:gdLst/>
              <a:ahLst/>
              <a:cxnLst/>
              <a:rect l="l" t="t" r="r" b="b"/>
              <a:pathLst>
                <a:path w="5255" h="920" extrusionOk="0">
                  <a:moveTo>
                    <a:pt x="385" y="1"/>
                  </a:moveTo>
                  <a:cubicBezTo>
                    <a:pt x="173" y="5"/>
                    <a:pt x="0" y="174"/>
                    <a:pt x="0" y="385"/>
                  </a:cubicBezTo>
                  <a:lnTo>
                    <a:pt x="0" y="535"/>
                  </a:lnTo>
                  <a:cubicBezTo>
                    <a:pt x="0" y="746"/>
                    <a:pt x="173" y="920"/>
                    <a:pt x="385" y="920"/>
                  </a:cubicBezTo>
                  <a:lnTo>
                    <a:pt x="4870" y="920"/>
                  </a:lnTo>
                  <a:cubicBezTo>
                    <a:pt x="5081" y="920"/>
                    <a:pt x="5255" y="746"/>
                    <a:pt x="5255" y="535"/>
                  </a:cubicBezTo>
                  <a:lnTo>
                    <a:pt x="5255" y="385"/>
                  </a:lnTo>
                  <a:cubicBezTo>
                    <a:pt x="5255" y="174"/>
                    <a:pt x="5081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8"/>
            <p:cNvSpPr/>
            <p:nvPr/>
          </p:nvSpPr>
          <p:spPr>
            <a:xfrm>
              <a:off x="1543297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77" y="1"/>
                  </a:moveTo>
                  <a:cubicBezTo>
                    <a:pt x="29" y="68"/>
                    <a:pt x="0" y="150"/>
                    <a:pt x="0" y="231"/>
                  </a:cubicBezTo>
                  <a:lnTo>
                    <a:pt x="0" y="381"/>
                  </a:lnTo>
                  <a:cubicBezTo>
                    <a:pt x="0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1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5" y="102"/>
                    <a:pt x="4990" y="154"/>
                    <a:pt x="4870" y="159"/>
                  </a:cubicBezTo>
                  <a:lnTo>
                    <a:pt x="385" y="159"/>
                  </a:lnTo>
                  <a:cubicBezTo>
                    <a:pt x="265" y="154"/>
                    <a:pt x="149" y="102"/>
                    <a:pt x="77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8"/>
            <p:cNvSpPr/>
            <p:nvPr/>
          </p:nvSpPr>
          <p:spPr>
            <a:xfrm>
              <a:off x="1563230" y="2200044"/>
              <a:ext cx="102864" cy="44954"/>
            </a:xfrm>
            <a:custGeom>
              <a:avLst/>
              <a:gdLst/>
              <a:ahLst/>
              <a:cxnLst/>
              <a:rect l="l" t="t" r="r" b="b"/>
              <a:pathLst>
                <a:path w="3922" h="1714" extrusionOk="0">
                  <a:moveTo>
                    <a:pt x="0" y="1"/>
                  </a:moveTo>
                  <a:cubicBezTo>
                    <a:pt x="130" y="982"/>
                    <a:pt x="968" y="1714"/>
                    <a:pt x="1959" y="1714"/>
                  </a:cubicBezTo>
                  <a:cubicBezTo>
                    <a:pt x="2950" y="1714"/>
                    <a:pt x="3787" y="982"/>
                    <a:pt x="3922" y="1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8"/>
            <p:cNvSpPr/>
            <p:nvPr/>
          </p:nvSpPr>
          <p:spPr>
            <a:xfrm>
              <a:off x="1298962" y="2200044"/>
              <a:ext cx="63497" cy="44980"/>
            </a:xfrm>
            <a:custGeom>
              <a:avLst/>
              <a:gdLst/>
              <a:ahLst/>
              <a:cxnLst/>
              <a:rect l="l" t="t" r="r" b="b"/>
              <a:pathLst>
                <a:path w="2421" h="1715" extrusionOk="0">
                  <a:moveTo>
                    <a:pt x="1" y="1"/>
                  </a:moveTo>
                  <a:cubicBezTo>
                    <a:pt x="138" y="1003"/>
                    <a:pt x="995" y="1715"/>
                    <a:pt x="1961" y="1715"/>
                  </a:cubicBezTo>
                  <a:cubicBezTo>
                    <a:pt x="2113" y="1715"/>
                    <a:pt x="2267" y="1697"/>
                    <a:pt x="2421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6" name="Google Shape;18476;p88"/>
            <p:cNvSpPr/>
            <p:nvPr/>
          </p:nvSpPr>
          <p:spPr>
            <a:xfrm>
              <a:off x="1563230" y="2200044"/>
              <a:ext cx="63366" cy="44980"/>
            </a:xfrm>
            <a:custGeom>
              <a:avLst/>
              <a:gdLst/>
              <a:ahLst/>
              <a:cxnLst/>
              <a:rect l="l" t="t" r="r" b="b"/>
              <a:pathLst>
                <a:path w="2416" h="1715" extrusionOk="0">
                  <a:moveTo>
                    <a:pt x="0" y="1"/>
                  </a:moveTo>
                  <a:cubicBezTo>
                    <a:pt x="138" y="1003"/>
                    <a:pt x="994" y="1715"/>
                    <a:pt x="1958" y="1715"/>
                  </a:cubicBezTo>
                  <a:cubicBezTo>
                    <a:pt x="2109" y="1715"/>
                    <a:pt x="2262" y="1697"/>
                    <a:pt x="2416" y="1661"/>
                  </a:cubicBezTo>
                  <a:cubicBezTo>
                    <a:pt x="1622" y="1473"/>
                    <a:pt x="1025" y="814"/>
                    <a:pt x="9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7" name="Google Shape;18477;p88"/>
            <p:cNvSpPr/>
            <p:nvPr/>
          </p:nvSpPr>
          <p:spPr>
            <a:xfrm>
              <a:off x="1331274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5"/>
                    <a:pt x="0" y="664"/>
                    <a:pt x="390" y="1049"/>
                  </a:cubicBezTo>
                  <a:cubicBezTo>
                    <a:pt x="514" y="1173"/>
                    <a:pt x="667" y="1229"/>
                    <a:pt x="817" y="1229"/>
                  </a:cubicBezTo>
                  <a:cubicBezTo>
                    <a:pt x="1132" y="1229"/>
                    <a:pt x="1434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8"/>
            <p:cNvSpPr/>
            <p:nvPr/>
          </p:nvSpPr>
          <p:spPr>
            <a:xfrm>
              <a:off x="1590742" y="2050888"/>
              <a:ext cx="37636" cy="32234"/>
            </a:xfrm>
            <a:custGeom>
              <a:avLst/>
              <a:gdLst/>
              <a:ahLst/>
              <a:cxnLst/>
              <a:rect l="l" t="t" r="r" b="b"/>
              <a:pathLst>
                <a:path w="1435" h="1229" extrusionOk="0">
                  <a:moveTo>
                    <a:pt x="818" y="0"/>
                  </a:moveTo>
                  <a:cubicBezTo>
                    <a:pt x="275" y="0"/>
                    <a:pt x="0" y="659"/>
                    <a:pt x="385" y="1049"/>
                  </a:cubicBezTo>
                  <a:cubicBezTo>
                    <a:pt x="510" y="1173"/>
                    <a:pt x="662" y="1229"/>
                    <a:pt x="812" y="1229"/>
                  </a:cubicBezTo>
                  <a:cubicBezTo>
                    <a:pt x="1128" y="1229"/>
                    <a:pt x="1431" y="984"/>
                    <a:pt x="1434" y="616"/>
                  </a:cubicBezTo>
                  <a:cubicBezTo>
                    <a:pt x="1434" y="274"/>
                    <a:pt x="1160" y="0"/>
                    <a:pt x="818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8"/>
            <p:cNvSpPr/>
            <p:nvPr/>
          </p:nvSpPr>
          <p:spPr>
            <a:xfrm>
              <a:off x="1426689" y="2300364"/>
              <a:ext cx="110942" cy="26542"/>
            </a:xfrm>
            <a:custGeom>
              <a:avLst/>
              <a:gdLst/>
              <a:ahLst/>
              <a:cxnLst/>
              <a:rect l="l" t="t" r="r" b="b"/>
              <a:pathLst>
                <a:path w="4230" h="1012" extrusionOk="0">
                  <a:moveTo>
                    <a:pt x="385" y="1"/>
                  </a:moveTo>
                  <a:cubicBezTo>
                    <a:pt x="173" y="1"/>
                    <a:pt x="0" y="174"/>
                    <a:pt x="0" y="386"/>
                  </a:cubicBezTo>
                  <a:lnTo>
                    <a:pt x="0" y="1011"/>
                  </a:lnTo>
                  <a:lnTo>
                    <a:pt x="4230" y="1011"/>
                  </a:lnTo>
                  <a:lnTo>
                    <a:pt x="4230" y="386"/>
                  </a:lnTo>
                  <a:cubicBezTo>
                    <a:pt x="4225" y="174"/>
                    <a:pt x="4056" y="1"/>
                    <a:pt x="3845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0" name="Google Shape;18480;p88"/>
            <p:cNvSpPr/>
            <p:nvPr/>
          </p:nvSpPr>
          <p:spPr>
            <a:xfrm>
              <a:off x="1426689" y="2308442"/>
              <a:ext cx="110942" cy="18464"/>
            </a:xfrm>
            <a:custGeom>
              <a:avLst/>
              <a:gdLst/>
              <a:ahLst/>
              <a:cxnLst/>
              <a:rect l="l" t="t" r="r" b="b"/>
              <a:pathLst>
                <a:path w="4230" h="704" extrusionOk="0">
                  <a:moveTo>
                    <a:pt x="10" y="1"/>
                  </a:moveTo>
                  <a:cubicBezTo>
                    <a:pt x="0" y="30"/>
                    <a:pt x="0" y="54"/>
                    <a:pt x="0" y="78"/>
                  </a:cubicBezTo>
                  <a:lnTo>
                    <a:pt x="0" y="703"/>
                  </a:lnTo>
                  <a:lnTo>
                    <a:pt x="4230" y="703"/>
                  </a:lnTo>
                  <a:lnTo>
                    <a:pt x="4230" y="78"/>
                  </a:lnTo>
                  <a:cubicBezTo>
                    <a:pt x="4230" y="49"/>
                    <a:pt x="4225" y="25"/>
                    <a:pt x="422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1" name="Google Shape;18481;p88"/>
            <p:cNvSpPr/>
            <p:nvPr/>
          </p:nvSpPr>
          <p:spPr>
            <a:xfrm>
              <a:off x="1413418" y="2324467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74" y="1"/>
                    <a:pt x="1" y="174"/>
                    <a:pt x="1" y="386"/>
                  </a:cubicBezTo>
                  <a:lnTo>
                    <a:pt x="1" y="535"/>
                  </a:lnTo>
                  <a:cubicBezTo>
                    <a:pt x="1" y="747"/>
                    <a:pt x="174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5" y="747"/>
                    <a:pt x="5255" y="535"/>
                  </a:cubicBezTo>
                  <a:lnTo>
                    <a:pt x="5255" y="386"/>
                  </a:lnTo>
                  <a:cubicBezTo>
                    <a:pt x="5255" y="174"/>
                    <a:pt x="5082" y="1"/>
                    <a:pt x="4870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8"/>
            <p:cNvSpPr/>
            <p:nvPr/>
          </p:nvSpPr>
          <p:spPr>
            <a:xfrm>
              <a:off x="1413418" y="2328506"/>
              <a:ext cx="137852" cy="20090"/>
            </a:xfrm>
            <a:custGeom>
              <a:avLst/>
              <a:gdLst/>
              <a:ahLst/>
              <a:cxnLst/>
              <a:rect l="l" t="t" r="r" b="b"/>
              <a:pathLst>
                <a:path w="5256" h="766" extrusionOk="0">
                  <a:moveTo>
                    <a:pt x="78" y="1"/>
                  </a:moveTo>
                  <a:cubicBezTo>
                    <a:pt x="30" y="68"/>
                    <a:pt x="1" y="150"/>
                    <a:pt x="1" y="232"/>
                  </a:cubicBezTo>
                  <a:lnTo>
                    <a:pt x="1" y="381"/>
                  </a:lnTo>
                  <a:cubicBezTo>
                    <a:pt x="1" y="593"/>
                    <a:pt x="174" y="766"/>
                    <a:pt x="386" y="766"/>
                  </a:cubicBezTo>
                  <a:lnTo>
                    <a:pt x="4870" y="766"/>
                  </a:lnTo>
                  <a:cubicBezTo>
                    <a:pt x="5082" y="766"/>
                    <a:pt x="5255" y="593"/>
                    <a:pt x="5255" y="381"/>
                  </a:cubicBezTo>
                  <a:lnTo>
                    <a:pt x="5255" y="232"/>
                  </a:lnTo>
                  <a:cubicBezTo>
                    <a:pt x="5255" y="150"/>
                    <a:pt x="5226" y="68"/>
                    <a:pt x="5178" y="1"/>
                  </a:cubicBezTo>
                  <a:cubicBezTo>
                    <a:pt x="5106" y="97"/>
                    <a:pt x="4991" y="155"/>
                    <a:pt x="4870" y="155"/>
                  </a:cubicBezTo>
                  <a:lnTo>
                    <a:pt x="386" y="155"/>
                  </a:lnTo>
                  <a:cubicBezTo>
                    <a:pt x="265" y="155"/>
                    <a:pt x="150" y="97"/>
                    <a:pt x="78" y="1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8"/>
            <p:cNvSpPr/>
            <p:nvPr/>
          </p:nvSpPr>
          <p:spPr>
            <a:xfrm>
              <a:off x="1450793" y="2013907"/>
              <a:ext cx="54789" cy="46869"/>
            </a:xfrm>
            <a:custGeom>
              <a:avLst/>
              <a:gdLst/>
              <a:ahLst/>
              <a:cxnLst/>
              <a:rect l="l" t="t" r="r" b="b"/>
              <a:pathLst>
                <a:path w="2089" h="1787" extrusionOk="0">
                  <a:moveTo>
                    <a:pt x="1193" y="0"/>
                  </a:moveTo>
                  <a:cubicBezTo>
                    <a:pt x="399" y="0"/>
                    <a:pt x="0" y="963"/>
                    <a:pt x="563" y="1526"/>
                  </a:cubicBezTo>
                  <a:cubicBezTo>
                    <a:pt x="745" y="1706"/>
                    <a:pt x="968" y="1787"/>
                    <a:pt x="1188" y="1787"/>
                  </a:cubicBezTo>
                  <a:cubicBezTo>
                    <a:pt x="1647" y="1787"/>
                    <a:pt x="2088" y="1431"/>
                    <a:pt x="2088" y="890"/>
                  </a:cubicBezTo>
                  <a:cubicBezTo>
                    <a:pt x="2088" y="400"/>
                    <a:pt x="1689" y="0"/>
                    <a:pt x="1193" y="0"/>
                  </a:cubicBez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8"/>
            <p:cNvSpPr/>
            <p:nvPr/>
          </p:nvSpPr>
          <p:spPr>
            <a:xfrm>
              <a:off x="1336703" y="2050836"/>
              <a:ext cx="28168" cy="32286"/>
            </a:xfrm>
            <a:custGeom>
              <a:avLst/>
              <a:gdLst/>
              <a:ahLst/>
              <a:cxnLst/>
              <a:rect l="l" t="t" r="r" b="b"/>
              <a:pathLst>
                <a:path w="1074" h="1231" extrusionOk="0">
                  <a:moveTo>
                    <a:pt x="619" y="1"/>
                  </a:moveTo>
                  <a:cubicBezTo>
                    <a:pt x="304" y="1"/>
                    <a:pt x="0" y="243"/>
                    <a:pt x="0" y="618"/>
                  </a:cubicBezTo>
                  <a:cubicBezTo>
                    <a:pt x="0" y="989"/>
                    <a:pt x="304" y="1231"/>
                    <a:pt x="618" y="1231"/>
                  </a:cubicBezTo>
                  <a:cubicBezTo>
                    <a:pt x="780" y="1231"/>
                    <a:pt x="945" y="1166"/>
                    <a:pt x="1073" y="1022"/>
                  </a:cubicBezTo>
                  <a:cubicBezTo>
                    <a:pt x="972" y="912"/>
                    <a:pt x="915" y="767"/>
                    <a:pt x="915" y="618"/>
                  </a:cubicBezTo>
                  <a:cubicBezTo>
                    <a:pt x="915" y="464"/>
                    <a:pt x="972" y="320"/>
                    <a:pt x="1073" y="209"/>
                  </a:cubicBezTo>
                  <a:cubicBezTo>
                    <a:pt x="946" y="65"/>
                    <a:pt x="781" y="1"/>
                    <a:pt x="6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8"/>
            <p:cNvSpPr/>
            <p:nvPr/>
          </p:nvSpPr>
          <p:spPr>
            <a:xfrm>
              <a:off x="1596172" y="2050836"/>
              <a:ext cx="28037" cy="32286"/>
            </a:xfrm>
            <a:custGeom>
              <a:avLst/>
              <a:gdLst/>
              <a:ahLst/>
              <a:cxnLst/>
              <a:rect l="l" t="t" r="r" b="b"/>
              <a:pathLst>
                <a:path w="1069" h="1231" extrusionOk="0">
                  <a:moveTo>
                    <a:pt x="615" y="1"/>
                  </a:moveTo>
                  <a:cubicBezTo>
                    <a:pt x="302" y="1"/>
                    <a:pt x="0" y="243"/>
                    <a:pt x="0" y="618"/>
                  </a:cubicBezTo>
                  <a:cubicBezTo>
                    <a:pt x="0" y="989"/>
                    <a:pt x="302" y="1231"/>
                    <a:pt x="614" y="1231"/>
                  </a:cubicBezTo>
                  <a:cubicBezTo>
                    <a:pt x="776" y="1231"/>
                    <a:pt x="941" y="1166"/>
                    <a:pt x="1068" y="1022"/>
                  </a:cubicBezTo>
                  <a:cubicBezTo>
                    <a:pt x="967" y="912"/>
                    <a:pt x="914" y="767"/>
                    <a:pt x="914" y="618"/>
                  </a:cubicBezTo>
                  <a:cubicBezTo>
                    <a:pt x="914" y="464"/>
                    <a:pt x="967" y="320"/>
                    <a:pt x="1068" y="209"/>
                  </a:cubicBezTo>
                  <a:cubicBezTo>
                    <a:pt x="941" y="65"/>
                    <a:pt x="776" y="1"/>
                    <a:pt x="61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8"/>
            <p:cNvSpPr/>
            <p:nvPr/>
          </p:nvSpPr>
          <p:spPr>
            <a:xfrm>
              <a:off x="1458739" y="2013829"/>
              <a:ext cx="35355" cy="46973"/>
            </a:xfrm>
            <a:custGeom>
              <a:avLst/>
              <a:gdLst/>
              <a:ahLst/>
              <a:cxnLst/>
              <a:rect l="l" t="t" r="r" b="b"/>
              <a:pathLst>
                <a:path w="1348" h="1791" extrusionOk="0">
                  <a:moveTo>
                    <a:pt x="892" y="0"/>
                  </a:moveTo>
                  <a:cubicBezTo>
                    <a:pt x="428" y="0"/>
                    <a:pt x="0" y="372"/>
                    <a:pt x="0" y="893"/>
                  </a:cubicBezTo>
                  <a:cubicBezTo>
                    <a:pt x="0" y="1416"/>
                    <a:pt x="430" y="1791"/>
                    <a:pt x="895" y="1791"/>
                  </a:cubicBezTo>
                  <a:cubicBezTo>
                    <a:pt x="1047" y="1791"/>
                    <a:pt x="1202" y="1751"/>
                    <a:pt x="1348" y="1663"/>
                  </a:cubicBezTo>
                  <a:cubicBezTo>
                    <a:pt x="1078" y="1500"/>
                    <a:pt x="914" y="1211"/>
                    <a:pt x="914" y="893"/>
                  </a:cubicBezTo>
                  <a:cubicBezTo>
                    <a:pt x="914" y="581"/>
                    <a:pt x="1078" y="292"/>
                    <a:pt x="1348" y="128"/>
                  </a:cubicBezTo>
                  <a:cubicBezTo>
                    <a:pt x="1201" y="40"/>
                    <a:pt x="1045" y="0"/>
                    <a:pt x="89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8"/>
            <p:cNvSpPr/>
            <p:nvPr/>
          </p:nvSpPr>
          <p:spPr>
            <a:xfrm>
              <a:off x="1283933" y="2175941"/>
              <a:ext cx="137852" cy="24129"/>
            </a:xfrm>
            <a:custGeom>
              <a:avLst/>
              <a:gdLst/>
              <a:ahLst/>
              <a:cxnLst/>
              <a:rect l="l" t="t" r="r" b="b"/>
              <a:pathLst>
                <a:path w="5256" h="920" extrusionOk="0">
                  <a:moveTo>
                    <a:pt x="386" y="1"/>
                  </a:moveTo>
                  <a:cubicBezTo>
                    <a:pt x="169" y="5"/>
                    <a:pt x="1" y="174"/>
                    <a:pt x="1" y="385"/>
                  </a:cubicBezTo>
                  <a:lnTo>
                    <a:pt x="1" y="535"/>
                  </a:lnTo>
                  <a:cubicBezTo>
                    <a:pt x="1" y="746"/>
                    <a:pt x="169" y="920"/>
                    <a:pt x="386" y="920"/>
                  </a:cubicBezTo>
                  <a:lnTo>
                    <a:pt x="4870" y="920"/>
                  </a:lnTo>
                  <a:cubicBezTo>
                    <a:pt x="5082" y="920"/>
                    <a:pt x="5251" y="746"/>
                    <a:pt x="5255" y="535"/>
                  </a:cubicBezTo>
                  <a:lnTo>
                    <a:pt x="5255" y="385"/>
                  </a:lnTo>
                  <a:cubicBezTo>
                    <a:pt x="5251" y="174"/>
                    <a:pt x="5082" y="5"/>
                    <a:pt x="487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8" name="Google Shape;18488;p88"/>
            <p:cNvSpPr/>
            <p:nvPr/>
          </p:nvSpPr>
          <p:spPr>
            <a:xfrm>
              <a:off x="1283828" y="2179980"/>
              <a:ext cx="137826" cy="20090"/>
            </a:xfrm>
            <a:custGeom>
              <a:avLst/>
              <a:gdLst/>
              <a:ahLst/>
              <a:cxnLst/>
              <a:rect l="l" t="t" r="r" b="b"/>
              <a:pathLst>
                <a:path w="5255" h="766" extrusionOk="0">
                  <a:moveTo>
                    <a:pt x="82" y="1"/>
                  </a:moveTo>
                  <a:cubicBezTo>
                    <a:pt x="29" y="68"/>
                    <a:pt x="5" y="150"/>
                    <a:pt x="0" y="231"/>
                  </a:cubicBezTo>
                  <a:lnTo>
                    <a:pt x="0" y="381"/>
                  </a:lnTo>
                  <a:cubicBezTo>
                    <a:pt x="5" y="592"/>
                    <a:pt x="173" y="766"/>
                    <a:pt x="385" y="766"/>
                  </a:cubicBezTo>
                  <a:lnTo>
                    <a:pt x="4870" y="766"/>
                  </a:lnTo>
                  <a:cubicBezTo>
                    <a:pt x="5086" y="766"/>
                    <a:pt x="5255" y="592"/>
                    <a:pt x="5255" y="381"/>
                  </a:cubicBezTo>
                  <a:lnTo>
                    <a:pt x="5255" y="231"/>
                  </a:lnTo>
                  <a:cubicBezTo>
                    <a:pt x="5255" y="150"/>
                    <a:pt x="5231" y="68"/>
                    <a:pt x="5178" y="1"/>
                  </a:cubicBezTo>
                  <a:cubicBezTo>
                    <a:pt x="5105" y="97"/>
                    <a:pt x="4995" y="154"/>
                    <a:pt x="4874" y="159"/>
                  </a:cubicBezTo>
                  <a:lnTo>
                    <a:pt x="390" y="159"/>
                  </a:lnTo>
                  <a:cubicBezTo>
                    <a:pt x="265" y="154"/>
                    <a:pt x="154" y="102"/>
                    <a:pt x="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9" name="Google Shape;18489;p88"/>
            <p:cNvSpPr/>
            <p:nvPr/>
          </p:nvSpPr>
          <p:spPr>
            <a:xfrm>
              <a:off x="1277770" y="1980572"/>
              <a:ext cx="409149" cy="373978"/>
            </a:xfrm>
            <a:custGeom>
              <a:avLst/>
              <a:gdLst/>
              <a:ahLst/>
              <a:cxnLst/>
              <a:rect l="l" t="t" r="r" b="b"/>
              <a:pathLst>
                <a:path w="15600" h="14259" extrusionOk="0">
                  <a:moveTo>
                    <a:pt x="7925" y="458"/>
                  </a:moveTo>
                  <a:cubicBezTo>
                    <a:pt x="7968" y="458"/>
                    <a:pt x="8007" y="497"/>
                    <a:pt x="8007" y="540"/>
                  </a:cubicBezTo>
                  <a:lnTo>
                    <a:pt x="8007" y="1060"/>
                  </a:lnTo>
                  <a:cubicBezTo>
                    <a:pt x="7932" y="1045"/>
                    <a:pt x="7858" y="1038"/>
                    <a:pt x="7784" y="1038"/>
                  </a:cubicBezTo>
                  <a:cubicBezTo>
                    <a:pt x="7710" y="1038"/>
                    <a:pt x="7636" y="1045"/>
                    <a:pt x="7564" y="1060"/>
                  </a:cubicBezTo>
                  <a:lnTo>
                    <a:pt x="7564" y="540"/>
                  </a:lnTo>
                  <a:cubicBezTo>
                    <a:pt x="7564" y="497"/>
                    <a:pt x="7603" y="458"/>
                    <a:pt x="7646" y="458"/>
                  </a:cubicBezTo>
                  <a:close/>
                  <a:moveTo>
                    <a:pt x="7786" y="1497"/>
                  </a:moveTo>
                  <a:cubicBezTo>
                    <a:pt x="8464" y="1497"/>
                    <a:pt x="8705" y="2402"/>
                    <a:pt x="8113" y="2739"/>
                  </a:cubicBezTo>
                  <a:cubicBezTo>
                    <a:pt x="8012" y="2797"/>
                    <a:pt x="7901" y="2825"/>
                    <a:pt x="7786" y="2825"/>
                  </a:cubicBezTo>
                  <a:cubicBezTo>
                    <a:pt x="7420" y="2825"/>
                    <a:pt x="7122" y="2527"/>
                    <a:pt x="7122" y="2161"/>
                  </a:cubicBezTo>
                  <a:cubicBezTo>
                    <a:pt x="7122" y="1796"/>
                    <a:pt x="7420" y="1497"/>
                    <a:pt x="7786" y="1497"/>
                  </a:cubicBezTo>
                  <a:close/>
                  <a:moveTo>
                    <a:pt x="12747" y="2907"/>
                  </a:moveTo>
                  <a:cubicBezTo>
                    <a:pt x="13088" y="2907"/>
                    <a:pt x="13261" y="3321"/>
                    <a:pt x="13016" y="3562"/>
                  </a:cubicBezTo>
                  <a:cubicBezTo>
                    <a:pt x="12938" y="3641"/>
                    <a:pt x="12842" y="3677"/>
                    <a:pt x="12747" y="3677"/>
                  </a:cubicBezTo>
                  <a:cubicBezTo>
                    <a:pt x="12550" y="3677"/>
                    <a:pt x="12362" y="3523"/>
                    <a:pt x="12362" y="3292"/>
                  </a:cubicBezTo>
                  <a:cubicBezTo>
                    <a:pt x="12362" y="3080"/>
                    <a:pt x="12535" y="2907"/>
                    <a:pt x="12747" y="2907"/>
                  </a:cubicBezTo>
                  <a:close/>
                  <a:moveTo>
                    <a:pt x="2854" y="2907"/>
                  </a:moveTo>
                  <a:cubicBezTo>
                    <a:pt x="3195" y="2907"/>
                    <a:pt x="3368" y="3321"/>
                    <a:pt x="3128" y="3566"/>
                  </a:cubicBezTo>
                  <a:cubicBezTo>
                    <a:pt x="3049" y="3644"/>
                    <a:pt x="2953" y="3678"/>
                    <a:pt x="2858" y="3678"/>
                  </a:cubicBezTo>
                  <a:cubicBezTo>
                    <a:pt x="2659" y="3678"/>
                    <a:pt x="2469" y="3524"/>
                    <a:pt x="2469" y="3292"/>
                  </a:cubicBezTo>
                  <a:cubicBezTo>
                    <a:pt x="2469" y="3080"/>
                    <a:pt x="2642" y="2907"/>
                    <a:pt x="2854" y="2907"/>
                  </a:cubicBezTo>
                  <a:close/>
                  <a:moveTo>
                    <a:pt x="2993" y="4120"/>
                  </a:moveTo>
                  <a:lnTo>
                    <a:pt x="4461" y="7219"/>
                  </a:lnTo>
                  <a:lnTo>
                    <a:pt x="1246" y="7219"/>
                  </a:lnTo>
                  <a:lnTo>
                    <a:pt x="2714" y="4120"/>
                  </a:lnTo>
                  <a:cubicBezTo>
                    <a:pt x="2760" y="4127"/>
                    <a:pt x="2807" y="4131"/>
                    <a:pt x="2854" y="4131"/>
                  </a:cubicBezTo>
                  <a:cubicBezTo>
                    <a:pt x="2900" y="4131"/>
                    <a:pt x="2947" y="4127"/>
                    <a:pt x="2993" y="4120"/>
                  </a:cubicBezTo>
                  <a:close/>
                  <a:moveTo>
                    <a:pt x="12886" y="4120"/>
                  </a:moveTo>
                  <a:lnTo>
                    <a:pt x="14354" y="7219"/>
                  </a:lnTo>
                  <a:lnTo>
                    <a:pt x="11139" y="7219"/>
                  </a:lnTo>
                  <a:lnTo>
                    <a:pt x="12607" y="4120"/>
                  </a:lnTo>
                  <a:cubicBezTo>
                    <a:pt x="12653" y="4127"/>
                    <a:pt x="12700" y="4131"/>
                    <a:pt x="12747" y="4131"/>
                  </a:cubicBezTo>
                  <a:cubicBezTo>
                    <a:pt x="12793" y="4131"/>
                    <a:pt x="12840" y="4127"/>
                    <a:pt x="12886" y="4120"/>
                  </a:cubicBezTo>
                  <a:close/>
                  <a:moveTo>
                    <a:pt x="5096" y="7676"/>
                  </a:moveTo>
                  <a:cubicBezTo>
                    <a:pt x="5182" y="7681"/>
                    <a:pt x="5250" y="7748"/>
                    <a:pt x="5255" y="7834"/>
                  </a:cubicBezTo>
                  <a:lnTo>
                    <a:pt x="5255" y="7984"/>
                  </a:lnTo>
                  <a:cubicBezTo>
                    <a:pt x="5250" y="8070"/>
                    <a:pt x="5182" y="8138"/>
                    <a:pt x="5096" y="8138"/>
                  </a:cubicBezTo>
                  <a:lnTo>
                    <a:pt x="611" y="8138"/>
                  </a:lnTo>
                  <a:cubicBezTo>
                    <a:pt x="525" y="8138"/>
                    <a:pt x="457" y="8070"/>
                    <a:pt x="457" y="7984"/>
                  </a:cubicBezTo>
                  <a:lnTo>
                    <a:pt x="457" y="7834"/>
                  </a:lnTo>
                  <a:cubicBezTo>
                    <a:pt x="457" y="7748"/>
                    <a:pt x="525" y="7681"/>
                    <a:pt x="611" y="7676"/>
                  </a:cubicBezTo>
                  <a:close/>
                  <a:moveTo>
                    <a:pt x="14989" y="7676"/>
                  </a:moveTo>
                  <a:cubicBezTo>
                    <a:pt x="15075" y="7676"/>
                    <a:pt x="15143" y="7743"/>
                    <a:pt x="15143" y="7830"/>
                  </a:cubicBezTo>
                  <a:lnTo>
                    <a:pt x="15143" y="7979"/>
                  </a:lnTo>
                  <a:cubicBezTo>
                    <a:pt x="15143" y="8065"/>
                    <a:pt x="15075" y="8133"/>
                    <a:pt x="14989" y="8138"/>
                  </a:cubicBezTo>
                  <a:lnTo>
                    <a:pt x="10504" y="8138"/>
                  </a:lnTo>
                  <a:cubicBezTo>
                    <a:pt x="10418" y="8133"/>
                    <a:pt x="10350" y="8065"/>
                    <a:pt x="10345" y="7979"/>
                  </a:cubicBezTo>
                  <a:lnTo>
                    <a:pt x="10345" y="7830"/>
                  </a:lnTo>
                  <a:cubicBezTo>
                    <a:pt x="10350" y="7743"/>
                    <a:pt x="10418" y="7676"/>
                    <a:pt x="10504" y="7676"/>
                  </a:cubicBezTo>
                  <a:close/>
                  <a:moveTo>
                    <a:pt x="4441" y="8595"/>
                  </a:moveTo>
                  <a:cubicBezTo>
                    <a:pt x="4220" y="9341"/>
                    <a:pt x="3537" y="9851"/>
                    <a:pt x="2762" y="9851"/>
                  </a:cubicBezTo>
                  <a:cubicBezTo>
                    <a:pt x="1987" y="9851"/>
                    <a:pt x="1304" y="9341"/>
                    <a:pt x="1083" y="8595"/>
                  </a:cubicBezTo>
                  <a:close/>
                  <a:moveTo>
                    <a:pt x="14517" y="8595"/>
                  </a:moveTo>
                  <a:cubicBezTo>
                    <a:pt x="14296" y="9341"/>
                    <a:pt x="13613" y="9851"/>
                    <a:pt x="12838" y="9851"/>
                  </a:cubicBezTo>
                  <a:cubicBezTo>
                    <a:pt x="12063" y="9851"/>
                    <a:pt x="11380" y="9341"/>
                    <a:pt x="11159" y="8595"/>
                  </a:cubicBezTo>
                  <a:close/>
                  <a:moveTo>
                    <a:pt x="9513" y="12420"/>
                  </a:moveTo>
                  <a:cubicBezTo>
                    <a:pt x="9600" y="12420"/>
                    <a:pt x="9667" y="12492"/>
                    <a:pt x="9672" y="12579"/>
                  </a:cubicBezTo>
                  <a:lnTo>
                    <a:pt x="9672" y="12882"/>
                  </a:lnTo>
                  <a:lnTo>
                    <a:pt x="5899" y="12882"/>
                  </a:lnTo>
                  <a:lnTo>
                    <a:pt x="5899" y="12579"/>
                  </a:lnTo>
                  <a:cubicBezTo>
                    <a:pt x="5899" y="12492"/>
                    <a:pt x="5972" y="12420"/>
                    <a:pt x="6053" y="12420"/>
                  </a:cubicBezTo>
                  <a:close/>
                  <a:moveTo>
                    <a:pt x="7646" y="1"/>
                  </a:moveTo>
                  <a:cubicBezTo>
                    <a:pt x="7348" y="6"/>
                    <a:pt x="7107" y="246"/>
                    <a:pt x="7107" y="540"/>
                  </a:cubicBezTo>
                  <a:lnTo>
                    <a:pt x="7107" y="1266"/>
                  </a:lnTo>
                  <a:cubicBezTo>
                    <a:pt x="6809" y="1493"/>
                    <a:pt x="6645" y="1854"/>
                    <a:pt x="6664" y="2224"/>
                  </a:cubicBezTo>
                  <a:lnTo>
                    <a:pt x="4437" y="2835"/>
                  </a:lnTo>
                  <a:cubicBezTo>
                    <a:pt x="4177" y="2907"/>
                    <a:pt x="3907" y="2960"/>
                    <a:pt x="3643" y="2994"/>
                  </a:cubicBezTo>
                  <a:cubicBezTo>
                    <a:pt x="3514" y="2649"/>
                    <a:pt x="3187" y="2446"/>
                    <a:pt x="2852" y="2446"/>
                  </a:cubicBezTo>
                  <a:cubicBezTo>
                    <a:pt x="2687" y="2446"/>
                    <a:pt x="2520" y="2495"/>
                    <a:pt x="2372" y="2599"/>
                  </a:cubicBezTo>
                  <a:cubicBezTo>
                    <a:pt x="1920" y="2912"/>
                    <a:pt x="1886" y="3566"/>
                    <a:pt x="2300" y="3927"/>
                  </a:cubicBezTo>
                  <a:lnTo>
                    <a:pt x="741" y="7219"/>
                  </a:lnTo>
                  <a:lnTo>
                    <a:pt x="611" y="7219"/>
                  </a:lnTo>
                  <a:cubicBezTo>
                    <a:pt x="274" y="7219"/>
                    <a:pt x="0" y="7493"/>
                    <a:pt x="0" y="7834"/>
                  </a:cubicBezTo>
                  <a:lnTo>
                    <a:pt x="0" y="7984"/>
                  </a:lnTo>
                  <a:cubicBezTo>
                    <a:pt x="0" y="8320"/>
                    <a:pt x="274" y="8595"/>
                    <a:pt x="611" y="8595"/>
                  </a:cubicBezTo>
                  <a:cubicBezTo>
                    <a:pt x="842" y="9600"/>
                    <a:pt x="1732" y="10313"/>
                    <a:pt x="2762" y="10313"/>
                  </a:cubicBezTo>
                  <a:cubicBezTo>
                    <a:pt x="3792" y="10313"/>
                    <a:pt x="4687" y="9600"/>
                    <a:pt x="4913" y="8595"/>
                  </a:cubicBezTo>
                  <a:lnTo>
                    <a:pt x="5096" y="8595"/>
                  </a:lnTo>
                  <a:cubicBezTo>
                    <a:pt x="5437" y="8595"/>
                    <a:pt x="5712" y="8320"/>
                    <a:pt x="5712" y="7984"/>
                  </a:cubicBezTo>
                  <a:lnTo>
                    <a:pt x="5712" y="7834"/>
                  </a:lnTo>
                  <a:cubicBezTo>
                    <a:pt x="5712" y="7493"/>
                    <a:pt x="5437" y="7219"/>
                    <a:pt x="5096" y="7219"/>
                  </a:cubicBezTo>
                  <a:lnTo>
                    <a:pt x="4971" y="7219"/>
                  </a:lnTo>
                  <a:lnTo>
                    <a:pt x="3407" y="3927"/>
                  </a:lnTo>
                  <a:cubicBezTo>
                    <a:pt x="3551" y="3802"/>
                    <a:pt x="3643" y="3634"/>
                    <a:pt x="3681" y="3451"/>
                  </a:cubicBezTo>
                  <a:cubicBezTo>
                    <a:pt x="3975" y="3413"/>
                    <a:pt x="4268" y="3355"/>
                    <a:pt x="4557" y="3278"/>
                  </a:cubicBezTo>
                  <a:lnTo>
                    <a:pt x="6785" y="2667"/>
                  </a:lnTo>
                  <a:cubicBezTo>
                    <a:pt x="6862" y="2821"/>
                    <a:pt x="6968" y="2951"/>
                    <a:pt x="7107" y="3056"/>
                  </a:cubicBezTo>
                  <a:lnTo>
                    <a:pt x="7107" y="11963"/>
                  </a:lnTo>
                  <a:lnTo>
                    <a:pt x="6053" y="11963"/>
                  </a:lnTo>
                  <a:cubicBezTo>
                    <a:pt x="5717" y="11963"/>
                    <a:pt x="5447" y="12237"/>
                    <a:pt x="5447" y="12579"/>
                  </a:cubicBezTo>
                  <a:lnTo>
                    <a:pt x="5447" y="12892"/>
                  </a:lnTo>
                  <a:cubicBezTo>
                    <a:pt x="5154" y="12945"/>
                    <a:pt x="4942" y="13200"/>
                    <a:pt x="4942" y="13493"/>
                  </a:cubicBezTo>
                  <a:lnTo>
                    <a:pt x="4942" y="13642"/>
                  </a:lnTo>
                  <a:cubicBezTo>
                    <a:pt x="4942" y="13984"/>
                    <a:pt x="5216" y="14258"/>
                    <a:pt x="5553" y="14258"/>
                  </a:cubicBezTo>
                  <a:lnTo>
                    <a:pt x="7251" y="14258"/>
                  </a:lnTo>
                  <a:cubicBezTo>
                    <a:pt x="7555" y="14258"/>
                    <a:pt x="7555" y="13801"/>
                    <a:pt x="7251" y="13801"/>
                  </a:cubicBezTo>
                  <a:lnTo>
                    <a:pt x="5553" y="13801"/>
                  </a:lnTo>
                  <a:cubicBezTo>
                    <a:pt x="5466" y="13796"/>
                    <a:pt x="5394" y="13729"/>
                    <a:pt x="5394" y="13642"/>
                  </a:cubicBezTo>
                  <a:lnTo>
                    <a:pt x="5394" y="13493"/>
                  </a:lnTo>
                  <a:cubicBezTo>
                    <a:pt x="5394" y="13406"/>
                    <a:pt x="5466" y="13339"/>
                    <a:pt x="5553" y="13339"/>
                  </a:cubicBezTo>
                  <a:lnTo>
                    <a:pt x="10037" y="13339"/>
                  </a:lnTo>
                  <a:cubicBezTo>
                    <a:pt x="10119" y="13339"/>
                    <a:pt x="10191" y="13406"/>
                    <a:pt x="10191" y="13493"/>
                  </a:cubicBezTo>
                  <a:lnTo>
                    <a:pt x="10191" y="13642"/>
                  </a:lnTo>
                  <a:cubicBezTo>
                    <a:pt x="10191" y="13729"/>
                    <a:pt x="10119" y="13796"/>
                    <a:pt x="10037" y="13801"/>
                  </a:cubicBezTo>
                  <a:lnTo>
                    <a:pt x="8320" y="13801"/>
                  </a:lnTo>
                  <a:cubicBezTo>
                    <a:pt x="8012" y="13801"/>
                    <a:pt x="8012" y="14258"/>
                    <a:pt x="8320" y="14258"/>
                  </a:cubicBezTo>
                  <a:lnTo>
                    <a:pt x="10037" y="14258"/>
                  </a:lnTo>
                  <a:cubicBezTo>
                    <a:pt x="10374" y="14258"/>
                    <a:pt x="10649" y="13984"/>
                    <a:pt x="10649" y="13642"/>
                  </a:cubicBezTo>
                  <a:lnTo>
                    <a:pt x="10649" y="13493"/>
                  </a:lnTo>
                  <a:cubicBezTo>
                    <a:pt x="10649" y="13190"/>
                    <a:pt x="10427" y="12935"/>
                    <a:pt x="10129" y="12887"/>
                  </a:cubicBezTo>
                  <a:lnTo>
                    <a:pt x="10129" y="12574"/>
                  </a:lnTo>
                  <a:cubicBezTo>
                    <a:pt x="10129" y="12237"/>
                    <a:pt x="9855" y="11963"/>
                    <a:pt x="9513" y="11963"/>
                  </a:cubicBezTo>
                  <a:lnTo>
                    <a:pt x="8464" y="11963"/>
                  </a:lnTo>
                  <a:lnTo>
                    <a:pt x="8464" y="8441"/>
                  </a:lnTo>
                  <a:cubicBezTo>
                    <a:pt x="8464" y="8289"/>
                    <a:pt x="8350" y="8213"/>
                    <a:pt x="8235" y="8213"/>
                  </a:cubicBezTo>
                  <a:cubicBezTo>
                    <a:pt x="8121" y="8213"/>
                    <a:pt x="8007" y="8289"/>
                    <a:pt x="8007" y="8441"/>
                  </a:cubicBezTo>
                  <a:lnTo>
                    <a:pt x="8007" y="11963"/>
                  </a:lnTo>
                  <a:lnTo>
                    <a:pt x="7564" y="11963"/>
                  </a:lnTo>
                  <a:lnTo>
                    <a:pt x="7564" y="3259"/>
                  </a:lnTo>
                  <a:cubicBezTo>
                    <a:pt x="7636" y="3273"/>
                    <a:pt x="7710" y="3280"/>
                    <a:pt x="7784" y="3280"/>
                  </a:cubicBezTo>
                  <a:cubicBezTo>
                    <a:pt x="7858" y="3280"/>
                    <a:pt x="7932" y="3273"/>
                    <a:pt x="8007" y="3259"/>
                  </a:cubicBezTo>
                  <a:lnTo>
                    <a:pt x="8007" y="7377"/>
                  </a:lnTo>
                  <a:cubicBezTo>
                    <a:pt x="8007" y="7529"/>
                    <a:pt x="8121" y="7605"/>
                    <a:pt x="8235" y="7605"/>
                  </a:cubicBezTo>
                  <a:cubicBezTo>
                    <a:pt x="8350" y="7605"/>
                    <a:pt x="8464" y="7529"/>
                    <a:pt x="8464" y="7377"/>
                  </a:cubicBezTo>
                  <a:lnTo>
                    <a:pt x="8464" y="3052"/>
                  </a:lnTo>
                  <a:cubicBezTo>
                    <a:pt x="8599" y="2951"/>
                    <a:pt x="8709" y="2816"/>
                    <a:pt x="8791" y="2657"/>
                  </a:cubicBezTo>
                  <a:lnTo>
                    <a:pt x="11043" y="3278"/>
                  </a:lnTo>
                  <a:cubicBezTo>
                    <a:pt x="11332" y="3355"/>
                    <a:pt x="11625" y="3413"/>
                    <a:pt x="11919" y="3451"/>
                  </a:cubicBezTo>
                  <a:cubicBezTo>
                    <a:pt x="11957" y="3634"/>
                    <a:pt x="12049" y="3802"/>
                    <a:pt x="12193" y="3927"/>
                  </a:cubicBezTo>
                  <a:lnTo>
                    <a:pt x="10634" y="7219"/>
                  </a:lnTo>
                  <a:lnTo>
                    <a:pt x="10504" y="7219"/>
                  </a:lnTo>
                  <a:cubicBezTo>
                    <a:pt x="10163" y="7223"/>
                    <a:pt x="9888" y="7498"/>
                    <a:pt x="9888" y="7834"/>
                  </a:cubicBezTo>
                  <a:lnTo>
                    <a:pt x="9888" y="7984"/>
                  </a:lnTo>
                  <a:cubicBezTo>
                    <a:pt x="9888" y="8320"/>
                    <a:pt x="10163" y="8595"/>
                    <a:pt x="10504" y="8595"/>
                  </a:cubicBezTo>
                  <a:lnTo>
                    <a:pt x="10687" y="8595"/>
                  </a:lnTo>
                  <a:cubicBezTo>
                    <a:pt x="10918" y="9600"/>
                    <a:pt x="11808" y="10313"/>
                    <a:pt x="12838" y="10313"/>
                  </a:cubicBezTo>
                  <a:cubicBezTo>
                    <a:pt x="13868" y="10313"/>
                    <a:pt x="14758" y="9600"/>
                    <a:pt x="14989" y="8595"/>
                  </a:cubicBezTo>
                  <a:cubicBezTo>
                    <a:pt x="15326" y="8595"/>
                    <a:pt x="15600" y="8320"/>
                    <a:pt x="15600" y="7984"/>
                  </a:cubicBezTo>
                  <a:lnTo>
                    <a:pt x="15600" y="7834"/>
                  </a:lnTo>
                  <a:cubicBezTo>
                    <a:pt x="15600" y="7498"/>
                    <a:pt x="15326" y="7223"/>
                    <a:pt x="14989" y="7219"/>
                  </a:cubicBezTo>
                  <a:lnTo>
                    <a:pt x="14859" y="7219"/>
                  </a:lnTo>
                  <a:lnTo>
                    <a:pt x="13300" y="3927"/>
                  </a:lnTo>
                  <a:cubicBezTo>
                    <a:pt x="13714" y="3566"/>
                    <a:pt x="13680" y="2912"/>
                    <a:pt x="13228" y="2599"/>
                  </a:cubicBezTo>
                  <a:cubicBezTo>
                    <a:pt x="13079" y="2495"/>
                    <a:pt x="12911" y="2446"/>
                    <a:pt x="12746" y="2446"/>
                  </a:cubicBezTo>
                  <a:cubicBezTo>
                    <a:pt x="12410" y="2446"/>
                    <a:pt x="12086" y="2649"/>
                    <a:pt x="11957" y="2994"/>
                  </a:cubicBezTo>
                  <a:cubicBezTo>
                    <a:pt x="11693" y="2960"/>
                    <a:pt x="11423" y="2907"/>
                    <a:pt x="11163" y="2835"/>
                  </a:cubicBezTo>
                  <a:lnTo>
                    <a:pt x="8907" y="2219"/>
                  </a:lnTo>
                  <a:cubicBezTo>
                    <a:pt x="8921" y="1849"/>
                    <a:pt x="8758" y="1493"/>
                    <a:pt x="8464" y="1266"/>
                  </a:cubicBezTo>
                  <a:lnTo>
                    <a:pt x="8464" y="540"/>
                  </a:lnTo>
                  <a:cubicBezTo>
                    <a:pt x="8459" y="246"/>
                    <a:pt x="8219" y="6"/>
                    <a:pt x="7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90" name="Google Shape;18490;p88"/>
          <p:cNvGrpSpPr/>
          <p:nvPr/>
        </p:nvGrpSpPr>
        <p:grpSpPr>
          <a:xfrm>
            <a:off x="870273" y="4293811"/>
            <a:ext cx="411300" cy="353258"/>
            <a:chOff x="870273" y="4293811"/>
            <a:chExt cx="411300" cy="353258"/>
          </a:xfrm>
        </p:grpSpPr>
        <p:sp>
          <p:nvSpPr>
            <p:cNvPr id="18491" name="Google Shape;18491;p88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8"/>
            <p:cNvSpPr/>
            <p:nvPr/>
          </p:nvSpPr>
          <p:spPr>
            <a:xfrm>
              <a:off x="889183" y="4486400"/>
              <a:ext cx="373453" cy="154506"/>
            </a:xfrm>
            <a:custGeom>
              <a:avLst/>
              <a:gdLst/>
              <a:ahLst/>
              <a:cxnLst/>
              <a:rect l="l" t="t" r="r" b="b"/>
              <a:pathLst>
                <a:path w="14239" h="5891" extrusionOk="0">
                  <a:moveTo>
                    <a:pt x="1" y="1"/>
                  </a:moveTo>
                  <a:lnTo>
                    <a:pt x="1" y="5154"/>
                  </a:lnTo>
                  <a:cubicBezTo>
                    <a:pt x="1" y="5563"/>
                    <a:pt x="333" y="5890"/>
                    <a:pt x="737" y="5890"/>
                  </a:cubicBezTo>
                  <a:lnTo>
                    <a:pt x="13503" y="5890"/>
                  </a:lnTo>
                  <a:cubicBezTo>
                    <a:pt x="13907" y="5890"/>
                    <a:pt x="14239" y="5563"/>
                    <a:pt x="14239" y="5154"/>
                  </a:cubicBezTo>
                  <a:lnTo>
                    <a:pt x="14239" y="4909"/>
                  </a:lnTo>
                  <a:lnTo>
                    <a:pt x="1969" y="4909"/>
                  </a:lnTo>
                  <a:cubicBezTo>
                    <a:pt x="1425" y="4909"/>
                    <a:pt x="987" y="4471"/>
                    <a:pt x="987" y="3927"/>
                  </a:cubicBezTo>
                  <a:lnTo>
                    <a:pt x="987" y="2445"/>
                  </a:lnTo>
                  <a:cubicBezTo>
                    <a:pt x="987" y="2309"/>
                    <a:pt x="1098" y="2203"/>
                    <a:pt x="1231" y="2203"/>
                  </a:cubicBezTo>
                  <a:cubicBezTo>
                    <a:pt x="1240" y="2203"/>
                    <a:pt x="1248" y="2204"/>
                    <a:pt x="1257" y="2204"/>
                  </a:cubicBezTo>
                  <a:cubicBezTo>
                    <a:pt x="1329" y="2214"/>
                    <a:pt x="1401" y="2214"/>
                    <a:pt x="1478" y="2214"/>
                  </a:cubicBezTo>
                  <a:lnTo>
                    <a:pt x="12766" y="2214"/>
                  </a:lnTo>
                  <a:cubicBezTo>
                    <a:pt x="13296" y="2214"/>
                    <a:pt x="13815" y="2041"/>
                    <a:pt x="14239" y="1718"/>
                  </a:cubicBezTo>
                  <a:lnTo>
                    <a:pt x="1423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8"/>
            <p:cNvSpPr/>
            <p:nvPr/>
          </p:nvSpPr>
          <p:spPr>
            <a:xfrm>
              <a:off x="876332" y="4357675"/>
              <a:ext cx="399183" cy="167358"/>
            </a:xfrm>
            <a:custGeom>
              <a:avLst/>
              <a:gdLst/>
              <a:ahLst/>
              <a:cxnLst/>
              <a:rect l="l" t="t" r="r" b="b"/>
              <a:pathLst>
                <a:path w="15220" h="6381" extrusionOk="0">
                  <a:moveTo>
                    <a:pt x="982" y="1"/>
                  </a:moveTo>
                  <a:cubicBezTo>
                    <a:pt x="443" y="1"/>
                    <a:pt x="0" y="439"/>
                    <a:pt x="0" y="982"/>
                  </a:cubicBezTo>
                  <a:lnTo>
                    <a:pt x="0" y="4418"/>
                  </a:lnTo>
                  <a:cubicBezTo>
                    <a:pt x="0" y="5505"/>
                    <a:pt x="881" y="6381"/>
                    <a:pt x="1963" y="6381"/>
                  </a:cubicBezTo>
                  <a:lnTo>
                    <a:pt x="13256" y="6381"/>
                  </a:lnTo>
                  <a:cubicBezTo>
                    <a:pt x="14339" y="6381"/>
                    <a:pt x="15220" y="5500"/>
                    <a:pt x="15220" y="4418"/>
                  </a:cubicBezTo>
                  <a:lnTo>
                    <a:pt x="15220" y="982"/>
                  </a:lnTo>
                  <a:cubicBezTo>
                    <a:pt x="15220" y="439"/>
                    <a:pt x="14777" y="1"/>
                    <a:pt x="1423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8"/>
            <p:cNvSpPr/>
            <p:nvPr/>
          </p:nvSpPr>
          <p:spPr>
            <a:xfrm>
              <a:off x="908513" y="4357675"/>
              <a:ext cx="334820" cy="19330"/>
            </a:xfrm>
            <a:custGeom>
              <a:avLst/>
              <a:gdLst/>
              <a:ahLst/>
              <a:cxnLst/>
              <a:rect l="l" t="t" r="r" b="b"/>
              <a:pathLst>
                <a:path w="12766" h="737" extrusionOk="0">
                  <a:moveTo>
                    <a:pt x="366" y="1"/>
                  </a:moveTo>
                  <a:cubicBezTo>
                    <a:pt x="164" y="1"/>
                    <a:pt x="0" y="164"/>
                    <a:pt x="0" y="371"/>
                  </a:cubicBezTo>
                  <a:cubicBezTo>
                    <a:pt x="0" y="573"/>
                    <a:pt x="164" y="737"/>
                    <a:pt x="366" y="737"/>
                  </a:cubicBezTo>
                  <a:lnTo>
                    <a:pt x="12395" y="737"/>
                  </a:lnTo>
                  <a:cubicBezTo>
                    <a:pt x="12602" y="737"/>
                    <a:pt x="12766" y="573"/>
                    <a:pt x="12766" y="371"/>
                  </a:cubicBezTo>
                  <a:cubicBezTo>
                    <a:pt x="12766" y="164"/>
                    <a:pt x="12602" y="1"/>
                    <a:pt x="12395" y="1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8"/>
            <p:cNvSpPr/>
            <p:nvPr/>
          </p:nvSpPr>
          <p:spPr>
            <a:xfrm>
              <a:off x="947120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0" y="1"/>
                  </a:moveTo>
                  <a:lnTo>
                    <a:pt x="0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8"/>
            <p:cNvSpPr/>
            <p:nvPr/>
          </p:nvSpPr>
          <p:spPr>
            <a:xfrm>
              <a:off x="947120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1"/>
                  </a:moveTo>
                  <a:lnTo>
                    <a:pt x="0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8"/>
            <p:cNvSpPr/>
            <p:nvPr/>
          </p:nvSpPr>
          <p:spPr>
            <a:xfrm>
              <a:off x="947120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0" y="0"/>
                  </a:moveTo>
                  <a:lnTo>
                    <a:pt x="0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8"/>
            <p:cNvSpPr/>
            <p:nvPr/>
          </p:nvSpPr>
          <p:spPr>
            <a:xfrm>
              <a:off x="947120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0" y="1"/>
                  </a:moveTo>
                  <a:lnTo>
                    <a:pt x="0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8"/>
            <p:cNvSpPr/>
            <p:nvPr/>
          </p:nvSpPr>
          <p:spPr>
            <a:xfrm>
              <a:off x="1178944" y="4357675"/>
              <a:ext cx="25782" cy="283231"/>
            </a:xfrm>
            <a:custGeom>
              <a:avLst/>
              <a:gdLst/>
              <a:ahLst/>
              <a:cxnLst/>
              <a:rect l="l" t="t" r="r" b="b"/>
              <a:pathLst>
                <a:path w="983" h="10799" extrusionOk="0">
                  <a:moveTo>
                    <a:pt x="1" y="1"/>
                  </a:moveTo>
                  <a:lnTo>
                    <a:pt x="1" y="10798"/>
                  </a:lnTo>
                  <a:lnTo>
                    <a:pt x="982" y="10798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8"/>
            <p:cNvSpPr/>
            <p:nvPr/>
          </p:nvSpPr>
          <p:spPr>
            <a:xfrm>
              <a:off x="1178944" y="4357675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1"/>
                  </a:moveTo>
                  <a:lnTo>
                    <a:pt x="1" y="737"/>
                  </a:lnTo>
                  <a:lnTo>
                    <a:pt x="982" y="737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1" name="Google Shape;18501;p88"/>
            <p:cNvSpPr/>
            <p:nvPr/>
          </p:nvSpPr>
          <p:spPr>
            <a:xfrm>
              <a:off x="1178944" y="4544337"/>
              <a:ext cx="25782" cy="19330"/>
            </a:xfrm>
            <a:custGeom>
              <a:avLst/>
              <a:gdLst/>
              <a:ahLst/>
              <a:cxnLst/>
              <a:rect l="l" t="t" r="r" b="b"/>
              <a:pathLst>
                <a:path w="98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982" y="736"/>
                  </a:lnTo>
                  <a:lnTo>
                    <a:pt x="98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2" name="Google Shape;18502;p88"/>
            <p:cNvSpPr/>
            <p:nvPr/>
          </p:nvSpPr>
          <p:spPr>
            <a:xfrm>
              <a:off x="1178944" y="4615125"/>
              <a:ext cx="25782" cy="25782"/>
            </a:xfrm>
            <a:custGeom>
              <a:avLst/>
              <a:gdLst/>
              <a:ahLst/>
              <a:cxnLst/>
              <a:rect l="l" t="t" r="r" b="b"/>
              <a:pathLst>
                <a:path w="983" h="983" extrusionOk="0">
                  <a:moveTo>
                    <a:pt x="1" y="1"/>
                  </a:moveTo>
                  <a:lnTo>
                    <a:pt x="1" y="982"/>
                  </a:lnTo>
                  <a:lnTo>
                    <a:pt x="982" y="982"/>
                  </a:lnTo>
                  <a:lnTo>
                    <a:pt x="982" y="1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8"/>
            <p:cNvSpPr/>
            <p:nvPr/>
          </p:nvSpPr>
          <p:spPr>
            <a:xfrm>
              <a:off x="1043794" y="4473522"/>
              <a:ext cx="64389" cy="25782"/>
            </a:xfrm>
            <a:custGeom>
              <a:avLst/>
              <a:gdLst/>
              <a:ahLst/>
              <a:cxnLst/>
              <a:rect l="l" t="t" r="r" b="b"/>
              <a:pathLst>
                <a:path w="2455" h="983" extrusionOk="0">
                  <a:moveTo>
                    <a:pt x="246" y="1"/>
                  </a:moveTo>
                  <a:cubicBezTo>
                    <a:pt x="106" y="1"/>
                    <a:pt x="0" y="111"/>
                    <a:pt x="0" y="246"/>
                  </a:cubicBezTo>
                  <a:lnTo>
                    <a:pt x="0" y="737"/>
                  </a:lnTo>
                  <a:cubicBezTo>
                    <a:pt x="0" y="872"/>
                    <a:pt x="106" y="982"/>
                    <a:pt x="246" y="982"/>
                  </a:cubicBezTo>
                  <a:lnTo>
                    <a:pt x="2209" y="982"/>
                  </a:lnTo>
                  <a:cubicBezTo>
                    <a:pt x="2344" y="982"/>
                    <a:pt x="2454" y="872"/>
                    <a:pt x="2454" y="737"/>
                  </a:cubicBezTo>
                  <a:lnTo>
                    <a:pt x="2454" y="246"/>
                  </a:lnTo>
                  <a:cubicBezTo>
                    <a:pt x="2454" y="111"/>
                    <a:pt x="2344" y="1"/>
                    <a:pt x="2209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8"/>
            <p:cNvSpPr/>
            <p:nvPr/>
          </p:nvSpPr>
          <p:spPr>
            <a:xfrm>
              <a:off x="934373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1473"/>
                  </a:lnTo>
                  <a:cubicBezTo>
                    <a:pt x="0" y="1608"/>
                    <a:pt x="106" y="1718"/>
                    <a:pt x="246" y="1718"/>
                  </a:cubicBezTo>
                  <a:lnTo>
                    <a:pt x="1713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8"/>
            <p:cNvSpPr/>
            <p:nvPr/>
          </p:nvSpPr>
          <p:spPr>
            <a:xfrm>
              <a:off x="934373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06" y="0"/>
                    <a:pt x="0" y="111"/>
                    <a:pt x="0" y="246"/>
                  </a:cubicBezTo>
                  <a:lnTo>
                    <a:pt x="0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3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8"/>
            <p:cNvSpPr/>
            <p:nvPr/>
          </p:nvSpPr>
          <p:spPr>
            <a:xfrm>
              <a:off x="1166067" y="4499278"/>
              <a:ext cx="51511" cy="45085"/>
            </a:xfrm>
            <a:custGeom>
              <a:avLst/>
              <a:gdLst/>
              <a:ahLst/>
              <a:cxnLst/>
              <a:rect l="l" t="t" r="r" b="b"/>
              <a:pathLst>
                <a:path w="1964" h="1719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1473"/>
                  </a:lnTo>
                  <a:cubicBezTo>
                    <a:pt x="1" y="1608"/>
                    <a:pt x="111" y="1718"/>
                    <a:pt x="246" y="1718"/>
                  </a:cubicBezTo>
                  <a:lnTo>
                    <a:pt x="1719" y="1718"/>
                  </a:lnTo>
                  <a:cubicBezTo>
                    <a:pt x="1853" y="1718"/>
                    <a:pt x="1964" y="1608"/>
                    <a:pt x="1964" y="1473"/>
                  </a:cubicBez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8"/>
            <p:cNvSpPr/>
            <p:nvPr/>
          </p:nvSpPr>
          <p:spPr>
            <a:xfrm>
              <a:off x="1166067" y="4499278"/>
              <a:ext cx="51511" cy="19330"/>
            </a:xfrm>
            <a:custGeom>
              <a:avLst/>
              <a:gdLst/>
              <a:ahLst/>
              <a:cxnLst/>
              <a:rect l="l" t="t" r="r" b="b"/>
              <a:pathLst>
                <a:path w="1964" h="737" extrusionOk="0">
                  <a:moveTo>
                    <a:pt x="246" y="0"/>
                  </a:moveTo>
                  <a:cubicBezTo>
                    <a:pt x="111" y="0"/>
                    <a:pt x="1" y="111"/>
                    <a:pt x="1" y="246"/>
                  </a:cubicBezTo>
                  <a:lnTo>
                    <a:pt x="1" y="737"/>
                  </a:lnTo>
                  <a:lnTo>
                    <a:pt x="1964" y="737"/>
                  </a:lnTo>
                  <a:lnTo>
                    <a:pt x="1964" y="246"/>
                  </a:lnTo>
                  <a:cubicBezTo>
                    <a:pt x="1964" y="111"/>
                    <a:pt x="1853" y="0"/>
                    <a:pt x="1719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8"/>
            <p:cNvSpPr/>
            <p:nvPr/>
          </p:nvSpPr>
          <p:spPr>
            <a:xfrm>
              <a:off x="870273" y="4293811"/>
              <a:ext cx="411300" cy="353258"/>
            </a:xfrm>
            <a:custGeom>
              <a:avLst/>
              <a:gdLst/>
              <a:ahLst/>
              <a:cxnLst/>
              <a:rect l="l" t="t" r="r" b="b"/>
              <a:pathLst>
                <a:path w="15682" h="13469" extrusionOk="0">
                  <a:moveTo>
                    <a:pt x="8969" y="458"/>
                  </a:moveTo>
                  <a:cubicBezTo>
                    <a:pt x="9205" y="458"/>
                    <a:pt x="9412" y="622"/>
                    <a:pt x="9465" y="857"/>
                  </a:cubicBezTo>
                  <a:lnTo>
                    <a:pt x="9763" y="2210"/>
                  </a:lnTo>
                  <a:lnTo>
                    <a:pt x="5919" y="2210"/>
                  </a:lnTo>
                  <a:lnTo>
                    <a:pt x="6217" y="857"/>
                  </a:lnTo>
                  <a:cubicBezTo>
                    <a:pt x="6270" y="622"/>
                    <a:pt x="6477" y="458"/>
                    <a:pt x="6712" y="458"/>
                  </a:cubicBezTo>
                  <a:close/>
                  <a:moveTo>
                    <a:pt x="3686" y="2667"/>
                  </a:moveTo>
                  <a:lnTo>
                    <a:pt x="3686" y="7608"/>
                  </a:lnTo>
                  <a:lnTo>
                    <a:pt x="3161" y="7608"/>
                  </a:lnTo>
                  <a:lnTo>
                    <a:pt x="3161" y="2667"/>
                  </a:lnTo>
                  <a:close/>
                  <a:moveTo>
                    <a:pt x="12520" y="2667"/>
                  </a:moveTo>
                  <a:lnTo>
                    <a:pt x="12520" y="7608"/>
                  </a:lnTo>
                  <a:lnTo>
                    <a:pt x="12001" y="7608"/>
                  </a:lnTo>
                  <a:lnTo>
                    <a:pt x="12001" y="2667"/>
                  </a:lnTo>
                  <a:close/>
                  <a:moveTo>
                    <a:pt x="2704" y="2667"/>
                  </a:moveTo>
                  <a:lnTo>
                    <a:pt x="2704" y="7608"/>
                  </a:lnTo>
                  <a:lnTo>
                    <a:pt x="2690" y="7608"/>
                  </a:lnTo>
                  <a:cubicBezTo>
                    <a:pt x="2425" y="7608"/>
                    <a:pt x="2213" y="7820"/>
                    <a:pt x="2213" y="8085"/>
                  </a:cubicBezTo>
                  <a:lnTo>
                    <a:pt x="2213" y="8590"/>
                  </a:lnTo>
                  <a:lnTo>
                    <a:pt x="2199" y="8590"/>
                  </a:lnTo>
                  <a:cubicBezTo>
                    <a:pt x="1242" y="8590"/>
                    <a:pt x="462" y="7810"/>
                    <a:pt x="462" y="6858"/>
                  </a:cubicBezTo>
                  <a:lnTo>
                    <a:pt x="462" y="3417"/>
                  </a:lnTo>
                  <a:cubicBezTo>
                    <a:pt x="462" y="3003"/>
                    <a:pt x="799" y="2667"/>
                    <a:pt x="1213" y="2667"/>
                  </a:cubicBezTo>
                  <a:close/>
                  <a:moveTo>
                    <a:pt x="11539" y="2671"/>
                  </a:moveTo>
                  <a:lnTo>
                    <a:pt x="11539" y="7608"/>
                  </a:lnTo>
                  <a:lnTo>
                    <a:pt x="11524" y="7608"/>
                  </a:lnTo>
                  <a:cubicBezTo>
                    <a:pt x="11260" y="7608"/>
                    <a:pt x="11048" y="7825"/>
                    <a:pt x="11048" y="8085"/>
                  </a:cubicBezTo>
                  <a:lnTo>
                    <a:pt x="11048" y="8590"/>
                  </a:lnTo>
                  <a:lnTo>
                    <a:pt x="4634" y="8590"/>
                  </a:lnTo>
                  <a:lnTo>
                    <a:pt x="4634" y="8085"/>
                  </a:lnTo>
                  <a:cubicBezTo>
                    <a:pt x="4634" y="7825"/>
                    <a:pt x="4422" y="7608"/>
                    <a:pt x="4157" y="7608"/>
                  </a:cubicBezTo>
                  <a:lnTo>
                    <a:pt x="4143" y="7608"/>
                  </a:lnTo>
                  <a:lnTo>
                    <a:pt x="4143" y="2671"/>
                  </a:lnTo>
                  <a:close/>
                  <a:moveTo>
                    <a:pt x="14469" y="2667"/>
                  </a:moveTo>
                  <a:cubicBezTo>
                    <a:pt x="14888" y="2667"/>
                    <a:pt x="15220" y="3003"/>
                    <a:pt x="15224" y="3422"/>
                  </a:cubicBezTo>
                  <a:lnTo>
                    <a:pt x="15224" y="6858"/>
                  </a:lnTo>
                  <a:lnTo>
                    <a:pt x="15220" y="6858"/>
                  </a:lnTo>
                  <a:cubicBezTo>
                    <a:pt x="15220" y="7815"/>
                    <a:pt x="14445" y="8590"/>
                    <a:pt x="13487" y="8590"/>
                  </a:cubicBezTo>
                  <a:lnTo>
                    <a:pt x="13473" y="8590"/>
                  </a:lnTo>
                  <a:lnTo>
                    <a:pt x="13473" y="8085"/>
                  </a:lnTo>
                  <a:cubicBezTo>
                    <a:pt x="13473" y="7820"/>
                    <a:pt x="13256" y="7608"/>
                    <a:pt x="12997" y="7608"/>
                  </a:cubicBezTo>
                  <a:lnTo>
                    <a:pt x="12982" y="7608"/>
                  </a:lnTo>
                  <a:lnTo>
                    <a:pt x="12982" y="2667"/>
                  </a:lnTo>
                  <a:close/>
                  <a:moveTo>
                    <a:pt x="4157" y="8065"/>
                  </a:moveTo>
                  <a:cubicBezTo>
                    <a:pt x="4167" y="8065"/>
                    <a:pt x="4177" y="8070"/>
                    <a:pt x="4177" y="8080"/>
                  </a:cubicBezTo>
                  <a:lnTo>
                    <a:pt x="4177" y="9307"/>
                  </a:lnTo>
                  <a:cubicBezTo>
                    <a:pt x="4177" y="9316"/>
                    <a:pt x="4167" y="9326"/>
                    <a:pt x="4157" y="9326"/>
                  </a:cubicBezTo>
                  <a:lnTo>
                    <a:pt x="2690" y="9326"/>
                  </a:lnTo>
                  <a:cubicBezTo>
                    <a:pt x="2680" y="9326"/>
                    <a:pt x="2671" y="9316"/>
                    <a:pt x="2671" y="9307"/>
                  </a:cubicBezTo>
                  <a:lnTo>
                    <a:pt x="2671" y="8085"/>
                  </a:lnTo>
                  <a:cubicBezTo>
                    <a:pt x="2671" y="8075"/>
                    <a:pt x="2680" y="8065"/>
                    <a:pt x="2685" y="8065"/>
                  </a:cubicBezTo>
                  <a:lnTo>
                    <a:pt x="3195" y="8065"/>
                  </a:lnTo>
                  <a:lnTo>
                    <a:pt x="3195" y="8575"/>
                  </a:lnTo>
                  <a:cubicBezTo>
                    <a:pt x="3195" y="8727"/>
                    <a:pt x="3309" y="8803"/>
                    <a:pt x="3424" y="8803"/>
                  </a:cubicBezTo>
                  <a:cubicBezTo>
                    <a:pt x="3538" y="8803"/>
                    <a:pt x="3652" y="8727"/>
                    <a:pt x="3652" y="8575"/>
                  </a:cubicBezTo>
                  <a:lnTo>
                    <a:pt x="3652" y="8065"/>
                  </a:lnTo>
                  <a:close/>
                  <a:moveTo>
                    <a:pt x="12997" y="8065"/>
                  </a:moveTo>
                  <a:cubicBezTo>
                    <a:pt x="13006" y="8065"/>
                    <a:pt x="13011" y="8070"/>
                    <a:pt x="13011" y="8080"/>
                  </a:cubicBezTo>
                  <a:lnTo>
                    <a:pt x="13011" y="9307"/>
                  </a:lnTo>
                  <a:lnTo>
                    <a:pt x="13011" y="9312"/>
                  </a:lnTo>
                  <a:cubicBezTo>
                    <a:pt x="13011" y="9321"/>
                    <a:pt x="13006" y="9326"/>
                    <a:pt x="12997" y="9326"/>
                  </a:cubicBezTo>
                  <a:lnTo>
                    <a:pt x="11524" y="9326"/>
                  </a:lnTo>
                  <a:cubicBezTo>
                    <a:pt x="11515" y="9326"/>
                    <a:pt x="11510" y="9321"/>
                    <a:pt x="11510" y="9312"/>
                  </a:cubicBezTo>
                  <a:lnTo>
                    <a:pt x="11510" y="8085"/>
                  </a:lnTo>
                  <a:cubicBezTo>
                    <a:pt x="11510" y="8075"/>
                    <a:pt x="11515" y="8070"/>
                    <a:pt x="11524" y="8070"/>
                  </a:cubicBezTo>
                  <a:lnTo>
                    <a:pt x="12029" y="8070"/>
                  </a:lnTo>
                  <a:lnTo>
                    <a:pt x="12029" y="8575"/>
                  </a:lnTo>
                  <a:cubicBezTo>
                    <a:pt x="12029" y="8727"/>
                    <a:pt x="12144" y="8803"/>
                    <a:pt x="12259" y="8803"/>
                  </a:cubicBezTo>
                  <a:cubicBezTo>
                    <a:pt x="12373" y="8803"/>
                    <a:pt x="12489" y="8727"/>
                    <a:pt x="12491" y="8575"/>
                  </a:cubicBezTo>
                  <a:lnTo>
                    <a:pt x="12491" y="8065"/>
                  </a:lnTo>
                  <a:close/>
                  <a:moveTo>
                    <a:pt x="953" y="8662"/>
                  </a:moveTo>
                  <a:cubicBezTo>
                    <a:pt x="1319" y="8912"/>
                    <a:pt x="1752" y="9047"/>
                    <a:pt x="2194" y="9047"/>
                  </a:cubicBezTo>
                  <a:lnTo>
                    <a:pt x="2213" y="9047"/>
                  </a:lnTo>
                  <a:lnTo>
                    <a:pt x="2213" y="9312"/>
                  </a:lnTo>
                  <a:cubicBezTo>
                    <a:pt x="2213" y="9571"/>
                    <a:pt x="2425" y="9783"/>
                    <a:pt x="2685" y="9783"/>
                  </a:cubicBezTo>
                  <a:lnTo>
                    <a:pt x="3686" y="9783"/>
                  </a:lnTo>
                  <a:lnTo>
                    <a:pt x="3686" y="13007"/>
                  </a:lnTo>
                  <a:lnTo>
                    <a:pt x="3161" y="13007"/>
                  </a:lnTo>
                  <a:lnTo>
                    <a:pt x="3161" y="10539"/>
                  </a:lnTo>
                  <a:cubicBezTo>
                    <a:pt x="3161" y="10385"/>
                    <a:pt x="3047" y="10308"/>
                    <a:pt x="2933" y="10308"/>
                  </a:cubicBezTo>
                  <a:cubicBezTo>
                    <a:pt x="2819" y="10308"/>
                    <a:pt x="2704" y="10385"/>
                    <a:pt x="2704" y="10539"/>
                  </a:cubicBezTo>
                  <a:lnTo>
                    <a:pt x="2704" y="13007"/>
                  </a:lnTo>
                  <a:lnTo>
                    <a:pt x="1458" y="13007"/>
                  </a:lnTo>
                  <a:cubicBezTo>
                    <a:pt x="1179" y="13007"/>
                    <a:pt x="953" y="12781"/>
                    <a:pt x="953" y="12502"/>
                  </a:cubicBezTo>
                  <a:lnTo>
                    <a:pt x="953" y="8662"/>
                  </a:lnTo>
                  <a:close/>
                  <a:moveTo>
                    <a:pt x="11048" y="9052"/>
                  </a:moveTo>
                  <a:lnTo>
                    <a:pt x="11048" y="9312"/>
                  </a:lnTo>
                  <a:cubicBezTo>
                    <a:pt x="11048" y="9571"/>
                    <a:pt x="11260" y="9788"/>
                    <a:pt x="11524" y="9788"/>
                  </a:cubicBezTo>
                  <a:lnTo>
                    <a:pt x="12520" y="9788"/>
                  </a:lnTo>
                  <a:lnTo>
                    <a:pt x="12520" y="13007"/>
                  </a:lnTo>
                  <a:lnTo>
                    <a:pt x="12001" y="13007"/>
                  </a:lnTo>
                  <a:lnTo>
                    <a:pt x="12001" y="10539"/>
                  </a:lnTo>
                  <a:cubicBezTo>
                    <a:pt x="11996" y="10409"/>
                    <a:pt x="11895" y="10308"/>
                    <a:pt x="11770" y="10308"/>
                  </a:cubicBezTo>
                  <a:cubicBezTo>
                    <a:pt x="11640" y="10308"/>
                    <a:pt x="11539" y="10414"/>
                    <a:pt x="11539" y="10539"/>
                  </a:cubicBezTo>
                  <a:lnTo>
                    <a:pt x="11539" y="13007"/>
                  </a:lnTo>
                  <a:lnTo>
                    <a:pt x="4143" y="13007"/>
                  </a:lnTo>
                  <a:lnTo>
                    <a:pt x="4143" y="9788"/>
                  </a:lnTo>
                  <a:lnTo>
                    <a:pt x="4162" y="9788"/>
                  </a:lnTo>
                  <a:cubicBezTo>
                    <a:pt x="4422" y="9788"/>
                    <a:pt x="4634" y="9571"/>
                    <a:pt x="4634" y="9312"/>
                  </a:cubicBezTo>
                  <a:lnTo>
                    <a:pt x="4634" y="9052"/>
                  </a:lnTo>
                  <a:close/>
                  <a:moveTo>
                    <a:pt x="14734" y="8662"/>
                  </a:moveTo>
                  <a:lnTo>
                    <a:pt x="14734" y="12502"/>
                  </a:lnTo>
                  <a:cubicBezTo>
                    <a:pt x="14729" y="12781"/>
                    <a:pt x="14503" y="13007"/>
                    <a:pt x="14224" y="13007"/>
                  </a:cubicBezTo>
                  <a:lnTo>
                    <a:pt x="12982" y="13007"/>
                  </a:lnTo>
                  <a:lnTo>
                    <a:pt x="12982" y="9788"/>
                  </a:lnTo>
                  <a:lnTo>
                    <a:pt x="12997" y="9788"/>
                  </a:lnTo>
                  <a:cubicBezTo>
                    <a:pt x="13261" y="9783"/>
                    <a:pt x="13473" y="9571"/>
                    <a:pt x="13473" y="9312"/>
                  </a:cubicBezTo>
                  <a:lnTo>
                    <a:pt x="13473" y="9052"/>
                  </a:lnTo>
                  <a:lnTo>
                    <a:pt x="13487" y="9052"/>
                  </a:lnTo>
                  <a:cubicBezTo>
                    <a:pt x="13935" y="9052"/>
                    <a:pt x="14368" y="8917"/>
                    <a:pt x="14734" y="8662"/>
                  </a:cubicBezTo>
                  <a:close/>
                  <a:moveTo>
                    <a:pt x="6702" y="1"/>
                  </a:moveTo>
                  <a:cubicBezTo>
                    <a:pt x="6254" y="1"/>
                    <a:pt x="5870" y="317"/>
                    <a:pt x="5769" y="756"/>
                  </a:cubicBezTo>
                  <a:lnTo>
                    <a:pt x="5447" y="2210"/>
                  </a:lnTo>
                  <a:lnTo>
                    <a:pt x="1213" y="2210"/>
                  </a:lnTo>
                  <a:cubicBezTo>
                    <a:pt x="544" y="2210"/>
                    <a:pt x="5" y="2753"/>
                    <a:pt x="5" y="3422"/>
                  </a:cubicBezTo>
                  <a:lnTo>
                    <a:pt x="5" y="6858"/>
                  </a:lnTo>
                  <a:cubicBezTo>
                    <a:pt x="0" y="7358"/>
                    <a:pt x="173" y="7849"/>
                    <a:pt x="496" y="8239"/>
                  </a:cubicBezTo>
                  <a:lnTo>
                    <a:pt x="496" y="12502"/>
                  </a:lnTo>
                  <a:cubicBezTo>
                    <a:pt x="496" y="13036"/>
                    <a:pt x="929" y="13469"/>
                    <a:pt x="1458" y="13469"/>
                  </a:cubicBezTo>
                  <a:lnTo>
                    <a:pt x="14224" y="13469"/>
                  </a:lnTo>
                  <a:cubicBezTo>
                    <a:pt x="14758" y="13469"/>
                    <a:pt x="15186" y="13036"/>
                    <a:pt x="15191" y="12502"/>
                  </a:cubicBezTo>
                  <a:lnTo>
                    <a:pt x="15191" y="8239"/>
                  </a:lnTo>
                  <a:cubicBezTo>
                    <a:pt x="15508" y="7849"/>
                    <a:pt x="15682" y="7358"/>
                    <a:pt x="15682" y="6858"/>
                  </a:cubicBezTo>
                  <a:lnTo>
                    <a:pt x="15682" y="3422"/>
                  </a:lnTo>
                  <a:cubicBezTo>
                    <a:pt x="15677" y="2753"/>
                    <a:pt x="15138" y="2210"/>
                    <a:pt x="14469" y="2210"/>
                  </a:cubicBezTo>
                  <a:lnTo>
                    <a:pt x="10235" y="2210"/>
                  </a:lnTo>
                  <a:lnTo>
                    <a:pt x="9917" y="756"/>
                  </a:lnTo>
                  <a:cubicBezTo>
                    <a:pt x="9817" y="317"/>
                    <a:pt x="9432" y="1"/>
                    <a:pt x="8984" y="1"/>
                  </a:cubicBezTo>
                  <a:cubicBezTo>
                    <a:pt x="8981" y="1"/>
                    <a:pt x="8977" y="1"/>
                    <a:pt x="8974" y="1"/>
                  </a:cubicBezTo>
                  <a:lnTo>
                    <a:pt x="6712" y="1"/>
                  </a:lnTo>
                  <a:cubicBezTo>
                    <a:pt x="6709" y="1"/>
                    <a:pt x="6706" y="1"/>
                    <a:pt x="67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8"/>
            <p:cNvSpPr/>
            <p:nvPr/>
          </p:nvSpPr>
          <p:spPr>
            <a:xfrm>
              <a:off x="1037736" y="4467595"/>
              <a:ext cx="76506" cy="37768"/>
            </a:xfrm>
            <a:custGeom>
              <a:avLst/>
              <a:gdLst/>
              <a:ahLst/>
              <a:cxnLst/>
              <a:rect l="l" t="t" r="r" b="b"/>
              <a:pathLst>
                <a:path w="2917" h="1440" extrusionOk="0">
                  <a:moveTo>
                    <a:pt x="477" y="1"/>
                  </a:moveTo>
                  <a:cubicBezTo>
                    <a:pt x="212" y="1"/>
                    <a:pt x="0" y="212"/>
                    <a:pt x="0" y="477"/>
                  </a:cubicBezTo>
                  <a:lnTo>
                    <a:pt x="0" y="968"/>
                  </a:lnTo>
                  <a:cubicBezTo>
                    <a:pt x="0" y="1228"/>
                    <a:pt x="212" y="1439"/>
                    <a:pt x="477" y="1439"/>
                  </a:cubicBezTo>
                  <a:lnTo>
                    <a:pt x="2440" y="1439"/>
                  </a:lnTo>
                  <a:cubicBezTo>
                    <a:pt x="2700" y="1439"/>
                    <a:pt x="2911" y="1228"/>
                    <a:pt x="2916" y="963"/>
                  </a:cubicBezTo>
                  <a:lnTo>
                    <a:pt x="2916" y="477"/>
                  </a:lnTo>
                  <a:cubicBezTo>
                    <a:pt x="2911" y="212"/>
                    <a:pt x="2700" y="1"/>
                    <a:pt x="2440" y="1"/>
                  </a:cubicBezTo>
                  <a:lnTo>
                    <a:pt x="2194" y="1"/>
                  </a:lnTo>
                  <a:cubicBezTo>
                    <a:pt x="1886" y="1"/>
                    <a:pt x="1886" y="463"/>
                    <a:pt x="2194" y="463"/>
                  </a:cubicBezTo>
                  <a:lnTo>
                    <a:pt x="2440" y="463"/>
                  </a:lnTo>
                  <a:cubicBezTo>
                    <a:pt x="2449" y="463"/>
                    <a:pt x="2454" y="467"/>
                    <a:pt x="2454" y="477"/>
                  </a:cubicBezTo>
                  <a:lnTo>
                    <a:pt x="2454" y="968"/>
                  </a:lnTo>
                  <a:cubicBezTo>
                    <a:pt x="2454" y="977"/>
                    <a:pt x="2449" y="982"/>
                    <a:pt x="2440" y="982"/>
                  </a:cubicBezTo>
                  <a:lnTo>
                    <a:pt x="477" y="982"/>
                  </a:lnTo>
                  <a:cubicBezTo>
                    <a:pt x="467" y="982"/>
                    <a:pt x="457" y="977"/>
                    <a:pt x="457" y="968"/>
                  </a:cubicBezTo>
                  <a:lnTo>
                    <a:pt x="457" y="477"/>
                  </a:lnTo>
                  <a:cubicBezTo>
                    <a:pt x="457" y="467"/>
                    <a:pt x="467" y="463"/>
                    <a:pt x="477" y="463"/>
                  </a:cubicBezTo>
                  <a:lnTo>
                    <a:pt x="1213" y="463"/>
                  </a:lnTo>
                  <a:cubicBezTo>
                    <a:pt x="1516" y="463"/>
                    <a:pt x="1516" y="1"/>
                    <a:pt x="1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10" name="Google Shape;18510;p88"/>
          <p:cNvSpPr/>
          <p:nvPr/>
        </p:nvSpPr>
        <p:spPr>
          <a:xfrm>
            <a:off x="2217055" y="2678591"/>
            <a:ext cx="3829" cy="12642"/>
          </a:xfrm>
          <a:custGeom>
            <a:avLst/>
            <a:gdLst/>
            <a:ahLst/>
            <a:cxnLst/>
            <a:rect l="l" t="t" r="r" b="b"/>
            <a:pathLst>
              <a:path w="146" h="482" extrusionOk="0">
                <a:moveTo>
                  <a:pt x="145" y="1"/>
                </a:moveTo>
                <a:lnTo>
                  <a:pt x="68" y="78"/>
                </a:lnTo>
                <a:cubicBezTo>
                  <a:pt x="25" y="121"/>
                  <a:pt x="1" y="179"/>
                  <a:pt x="1" y="241"/>
                </a:cubicBezTo>
                <a:cubicBezTo>
                  <a:pt x="1" y="304"/>
                  <a:pt x="25" y="362"/>
                  <a:pt x="68" y="405"/>
                </a:cubicBezTo>
                <a:lnTo>
                  <a:pt x="145" y="482"/>
                </a:lnTo>
                <a:lnTo>
                  <a:pt x="145" y="1"/>
                </a:lnTo>
                <a:close/>
              </a:path>
            </a:pathLst>
          </a:custGeom>
          <a:solidFill>
            <a:srgbClr val="E0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11" name="Google Shape;18511;p88"/>
          <p:cNvSpPr/>
          <p:nvPr/>
        </p:nvSpPr>
        <p:spPr>
          <a:xfrm>
            <a:off x="2201161" y="2733878"/>
            <a:ext cx="37505" cy="45452"/>
          </a:xfrm>
          <a:custGeom>
            <a:avLst/>
            <a:gdLst/>
            <a:ahLst/>
            <a:cxnLst/>
            <a:rect l="l" t="t" r="r" b="b"/>
            <a:pathLst>
              <a:path w="1430" h="1733" extrusionOk="0">
                <a:moveTo>
                  <a:pt x="1372" y="0"/>
                </a:moveTo>
                <a:lnTo>
                  <a:pt x="520" y="332"/>
                </a:lnTo>
                <a:lnTo>
                  <a:pt x="511" y="332"/>
                </a:lnTo>
                <a:cubicBezTo>
                  <a:pt x="492" y="342"/>
                  <a:pt x="1" y="525"/>
                  <a:pt x="1" y="1150"/>
                </a:cubicBezTo>
                <a:lnTo>
                  <a:pt x="1" y="1732"/>
                </a:lnTo>
                <a:lnTo>
                  <a:pt x="212" y="1732"/>
                </a:lnTo>
                <a:lnTo>
                  <a:pt x="212" y="1150"/>
                </a:lnTo>
                <a:cubicBezTo>
                  <a:pt x="212" y="525"/>
                  <a:pt x="703" y="342"/>
                  <a:pt x="722" y="332"/>
                </a:cubicBezTo>
                <a:lnTo>
                  <a:pt x="732" y="332"/>
                </a:lnTo>
                <a:lnTo>
                  <a:pt x="1430" y="58"/>
                </a:lnTo>
                <a:lnTo>
                  <a:pt x="1372" y="0"/>
                </a:lnTo>
                <a:close/>
              </a:path>
            </a:pathLst>
          </a:custGeom>
          <a:solidFill>
            <a:srgbClr val="92A3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88"/>
          <p:cNvGrpSpPr/>
          <p:nvPr/>
        </p:nvGrpSpPr>
        <p:grpSpPr>
          <a:xfrm>
            <a:off x="2189674" y="2439816"/>
            <a:ext cx="376627" cy="351501"/>
            <a:chOff x="2189674" y="2439816"/>
            <a:chExt cx="376627" cy="351501"/>
          </a:xfrm>
        </p:grpSpPr>
        <p:sp>
          <p:nvSpPr>
            <p:cNvPr id="18513" name="Google Shape;18513;p88"/>
            <p:cNvSpPr/>
            <p:nvPr/>
          </p:nvSpPr>
          <p:spPr>
            <a:xfrm>
              <a:off x="2370538" y="2539638"/>
              <a:ext cx="15028" cy="13035"/>
            </a:xfrm>
            <a:custGeom>
              <a:avLst/>
              <a:gdLst/>
              <a:ahLst/>
              <a:cxnLst/>
              <a:rect l="l" t="t" r="r" b="b"/>
              <a:pathLst>
                <a:path w="573" h="497" extrusionOk="0">
                  <a:moveTo>
                    <a:pt x="0" y="1"/>
                  </a:moveTo>
                  <a:lnTo>
                    <a:pt x="0" y="222"/>
                  </a:lnTo>
                  <a:lnTo>
                    <a:pt x="279" y="497"/>
                  </a:lnTo>
                  <a:lnTo>
                    <a:pt x="573" y="193"/>
                  </a:lnTo>
                  <a:lnTo>
                    <a:pt x="573" y="1"/>
                  </a:lnTo>
                  <a:lnTo>
                    <a:pt x="525" y="6"/>
                  </a:lnTo>
                  <a:cubicBezTo>
                    <a:pt x="476" y="11"/>
                    <a:pt x="433" y="15"/>
                    <a:pt x="390" y="15"/>
                  </a:cubicBezTo>
                  <a:lnTo>
                    <a:pt x="183" y="15"/>
                  </a:lnTo>
                  <a:cubicBezTo>
                    <a:pt x="140" y="15"/>
                    <a:pt x="91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8"/>
            <p:cNvSpPr/>
            <p:nvPr/>
          </p:nvSpPr>
          <p:spPr>
            <a:xfrm>
              <a:off x="2341374" y="2496992"/>
              <a:ext cx="4328" cy="12642"/>
            </a:xfrm>
            <a:custGeom>
              <a:avLst/>
              <a:gdLst/>
              <a:ahLst/>
              <a:cxnLst/>
              <a:rect l="l" t="t" r="r" b="b"/>
              <a:pathLst>
                <a:path w="165" h="482" extrusionOk="0">
                  <a:moveTo>
                    <a:pt x="164" y="1"/>
                  </a:moveTo>
                  <a:lnTo>
                    <a:pt x="87" y="78"/>
                  </a:lnTo>
                  <a:cubicBezTo>
                    <a:pt x="1" y="169"/>
                    <a:pt x="1" y="313"/>
                    <a:pt x="87" y="400"/>
                  </a:cubicBezTo>
                  <a:lnTo>
                    <a:pt x="164" y="482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8"/>
            <p:cNvSpPr/>
            <p:nvPr/>
          </p:nvSpPr>
          <p:spPr>
            <a:xfrm>
              <a:off x="2230326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897"/>
                  </a:cubicBezTo>
                  <a:lnTo>
                    <a:pt x="972" y="1897"/>
                  </a:lnTo>
                  <a:cubicBezTo>
                    <a:pt x="1396" y="1897"/>
                    <a:pt x="1742" y="1555"/>
                    <a:pt x="1742" y="1132"/>
                  </a:cubicBezTo>
                  <a:lnTo>
                    <a:pt x="1742" y="458"/>
                  </a:lnTo>
                  <a:lnTo>
                    <a:pt x="1713" y="444"/>
                  </a:lnTo>
                  <a:cubicBezTo>
                    <a:pt x="1540" y="357"/>
                    <a:pt x="1396" y="217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88"/>
            <p:cNvSpPr/>
            <p:nvPr/>
          </p:nvSpPr>
          <p:spPr>
            <a:xfrm>
              <a:off x="2285588" y="2679850"/>
              <a:ext cx="4328" cy="11383"/>
            </a:xfrm>
            <a:custGeom>
              <a:avLst/>
              <a:gdLst/>
              <a:ahLst/>
              <a:cxnLst/>
              <a:rect l="l" t="t" r="r" b="b"/>
              <a:pathLst>
                <a:path w="165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1" y="338"/>
                    <a:pt x="164" y="265"/>
                    <a:pt x="164" y="193"/>
                  </a:cubicBezTo>
                  <a:cubicBezTo>
                    <a:pt x="164" y="135"/>
                    <a:pt x="140" y="78"/>
                    <a:pt x="102" y="34"/>
                  </a:cubicBezTo>
                  <a:lnTo>
                    <a:pt x="92" y="25"/>
                  </a:lnTo>
                  <a:lnTo>
                    <a:pt x="78" y="25"/>
                  </a:lnTo>
                  <a:lnTo>
                    <a:pt x="58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88"/>
            <p:cNvSpPr/>
            <p:nvPr/>
          </p:nvSpPr>
          <p:spPr>
            <a:xfrm>
              <a:off x="2245591" y="2721263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0" y="0"/>
                  </a:moveTo>
                  <a:lnTo>
                    <a:pt x="0" y="221"/>
                  </a:lnTo>
                  <a:lnTo>
                    <a:pt x="284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8" y="10"/>
                    <a:pt x="390" y="14"/>
                  </a:cubicBezTo>
                  <a:lnTo>
                    <a:pt x="188" y="14"/>
                  </a:lnTo>
                  <a:cubicBezTo>
                    <a:pt x="140" y="14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8"/>
            <p:cNvSpPr/>
            <p:nvPr/>
          </p:nvSpPr>
          <p:spPr>
            <a:xfrm>
              <a:off x="2355248" y="2480704"/>
              <a:ext cx="45583" cy="49885"/>
            </a:xfrm>
            <a:custGeom>
              <a:avLst/>
              <a:gdLst/>
              <a:ahLst/>
              <a:cxnLst/>
              <a:rect l="l" t="t" r="r" b="b"/>
              <a:pathLst>
                <a:path w="173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2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973" y="1901"/>
                  </a:lnTo>
                  <a:cubicBezTo>
                    <a:pt x="1396" y="1901"/>
                    <a:pt x="1738" y="1555"/>
                    <a:pt x="1738" y="1132"/>
                  </a:cubicBezTo>
                  <a:lnTo>
                    <a:pt x="1738" y="458"/>
                  </a:lnTo>
                  <a:lnTo>
                    <a:pt x="1714" y="444"/>
                  </a:lnTo>
                  <a:cubicBezTo>
                    <a:pt x="1536" y="357"/>
                    <a:pt x="1391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8"/>
            <p:cNvSpPr/>
            <p:nvPr/>
          </p:nvSpPr>
          <p:spPr>
            <a:xfrm>
              <a:off x="2410273" y="2498119"/>
              <a:ext cx="4459" cy="11383"/>
            </a:xfrm>
            <a:custGeom>
              <a:avLst/>
              <a:gdLst/>
              <a:ahLst/>
              <a:cxnLst/>
              <a:rect l="l" t="t" r="r" b="b"/>
              <a:pathLst>
                <a:path w="170" h="434" extrusionOk="0">
                  <a:moveTo>
                    <a:pt x="1" y="1"/>
                  </a:moveTo>
                  <a:lnTo>
                    <a:pt x="1" y="434"/>
                  </a:lnTo>
                  <a:lnTo>
                    <a:pt x="73" y="381"/>
                  </a:lnTo>
                  <a:cubicBezTo>
                    <a:pt x="135" y="338"/>
                    <a:pt x="169" y="270"/>
                    <a:pt x="169" y="198"/>
                  </a:cubicBezTo>
                  <a:cubicBezTo>
                    <a:pt x="169" y="136"/>
                    <a:pt x="150" y="83"/>
                    <a:pt x="111" y="39"/>
                  </a:cubicBezTo>
                  <a:lnTo>
                    <a:pt x="97" y="25"/>
                  </a:lnTo>
                  <a:lnTo>
                    <a:pt x="83" y="25"/>
                  </a:lnTo>
                  <a:lnTo>
                    <a:pt x="63" y="2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8"/>
            <p:cNvSpPr/>
            <p:nvPr/>
          </p:nvSpPr>
          <p:spPr>
            <a:xfrm>
              <a:off x="2480065" y="2662304"/>
              <a:ext cx="45715" cy="49754"/>
            </a:xfrm>
            <a:custGeom>
              <a:avLst/>
              <a:gdLst/>
              <a:ahLst/>
              <a:cxnLst/>
              <a:rect l="l" t="t" r="r" b="b"/>
              <a:pathLst>
                <a:path w="1743" h="1897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897"/>
                  </a:cubicBezTo>
                  <a:lnTo>
                    <a:pt x="973" y="1897"/>
                  </a:lnTo>
                  <a:cubicBezTo>
                    <a:pt x="1396" y="1897"/>
                    <a:pt x="1743" y="1555"/>
                    <a:pt x="1743" y="1132"/>
                  </a:cubicBezTo>
                  <a:lnTo>
                    <a:pt x="1743" y="458"/>
                  </a:lnTo>
                  <a:lnTo>
                    <a:pt x="1714" y="444"/>
                  </a:lnTo>
                  <a:cubicBezTo>
                    <a:pt x="1540" y="357"/>
                    <a:pt x="1396" y="217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8"/>
            <p:cNvSpPr/>
            <p:nvPr/>
          </p:nvSpPr>
          <p:spPr>
            <a:xfrm>
              <a:off x="2466190" y="2678591"/>
              <a:ext cx="4432" cy="12642"/>
            </a:xfrm>
            <a:custGeom>
              <a:avLst/>
              <a:gdLst/>
              <a:ahLst/>
              <a:cxnLst/>
              <a:rect l="l" t="t" r="r" b="b"/>
              <a:pathLst>
                <a:path w="169" h="482" extrusionOk="0">
                  <a:moveTo>
                    <a:pt x="169" y="1"/>
                  </a:moveTo>
                  <a:lnTo>
                    <a:pt x="92" y="82"/>
                  </a:lnTo>
                  <a:cubicBezTo>
                    <a:pt x="0" y="169"/>
                    <a:pt x="0" y="313"/>
                    <a:pt x="92" y="405"/>
                  </a:cubicBezTo>
                  <a:lnTo>
                    <a:pt x="169" y="482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88"/>
            <p:cNvSpPr/>
            <p:nvPr/>
          </p:nvSpPr>
          <p:spPr>
            <a:xfrm>
              <a:off x="2535221" y="2679719"/>
              <a:ext cx="4432" cy="11514"/>
            </a:xfrm>
            <a:custGeom>
              <a:avLst/>
              <a:gdLst/>
              <a:ahLst/>
              <a:cxnLst/>
              <a:rect l="l" t="t" r="r" b="b"/>
              <a:pathLst>
                <a:path w="169" h="439" extrusionOk="0">
                  <a:moveTo>
                    <a:pt x="0" y="1"/>
                  </a:moveTo>
                  <a:lnTo>
                    <a:pt x="0" y="439"/>
                  </a:lnTo>
                  <a:lnTo>
                    <a:pt x="73" y="386"/>
                  </a:lnTo>
                  <a:cubicBezTo>
                    <a:pt x="130" y="343"/>
                    <a:pt x="169" y="270"/>
                    <a:pt x="169" y="198"/>
                  </a:cubicBezTo>
                  <a:cubicBezTo>
                    <a:pt x="169" y="140"/>
                    <a:pt x="145" y="83"/>
                    <a:pt x="106" y="39"/>
                  </a:cubicBezTo>
                  <a:lnTo>
                    <a:pt x="97" y="25"/>
                  </a:lnTo>
                  <a:lnTo>
                    <a:pt x="82" y="25"/>
                  </a:lnTo>
                  <a:lnTo>
                    <a:pt x="6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88"/>
            <p:cNvSpPr/>
            <p:nvPr/>
          </p:nvSpPr>
          <p:spPr>
            <a:xfrm>
              <a:off x="2495329" y="2721263"/>
              <a:ext cx="15186" cy="13009"/>
            </a:xfrm>
            <a:custGeom>
              <a:avLst/>
              <a:gdLst/>
              <a:ahLst/>
              <a:cxnLst/>
              <a:rect l="l" t="t" r="r" b="b"/>
              <a:pathLst>
                <a:path w="579" h="496" extrusionOk="0">
                  <a:moveTo>
                    <a:pt x="1" y="0"/>
                  </a:moveTo>
                  <a:lnTo>
                    <a:pt x="1" y="221"/>
                  </a:lnTo>
                  <a:lnTo>
                    <a:pt x="285" y="496"/>
                  </a:lnTo>
                  <a:lnTo>
                    <a:pt x="578" y="188"/>
                  </a:lnTo>
                  <a:lnTo>
                    <a:pt x="578" y="0"/>
                  </a:lnTo>
                  <a:lnTo>
                    <a:pt x="525" y="5"/>
                  </a:lnTo>
                  <a:cubicBezTo>
                    <a:pt x="482" y="10"/>
                    <a:pt x="439" y="10"/>
                    <a:pt x="391" y="14"/>
                  </a:cubicBezTo>
                  <a:lnTo>
                    <a:pt x="189" y="14"/>
                  </a:lnTo>
                  <a:cubicBezTo>
                    <a:pt x="140" y="10"/>
                    <a:pt x="97" y="10"/>
                    <a:pt x="54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8"/>
            <p:cNvSpPr/>
            <p:nvPr/>
          </p:nvSpPr>
          <p:spPr>
            <a:xfrm>
              <a:off x="2201555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cubicBezTo>
                    <a:pt x="1920" y="511"/>
                    <a:pt x="1862" y="487"/>
                    <a:pt x="1824" y="448"/>
                  </a:cubicBezTo>
                  <a:lnTo>
                    <a:pt x="1371" y="10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8"/>
            <p:cNvSpPr/>
            <p:nvPr/>
          </p:nvSpPr>
          <p:spPr>
            <a:xfrm>
              <a:off x="2326345" y="2551886"/>
              <a:ext cx="103258" cy="52035"/>
            </a:xfrm>
            <a:custGeom>
              <a:avLst/>
              <a:gdLst/>
              <a:ahLst/>
              <a:cxnLst/>
              <a:rect l="l" t="t" r="r" b="b"/>
              <a:pathLst>
                <a:path w="3937" h="1984" extrusionOk="0">
                  <a:moveTo>
                    <a:pt x="2570" y="1"/>
                  </a:moveTo>
                  <a:lnTo>
                    <a:pt x="2142" y="443"/>
                  </a:lnTo>
                  <a:cubicBezTo>
                    <a:pt x="2099" y="487"/>
                    <a:pt x="2041" y="511"/>
                    <a:pt x="1983" y="511"/>
                  </a:cubicBezTo>
                  <a:lnTo>
                    <a:pt x="1979" y="511"/>
                  </a:lnTo>
                  <a:cubicBezTo>
                    <a:pt x="1921" y="511"/>
                    <a:pt x="1863" y="487"/>
                    <a:pt x="1820" y="448"/>
                  </a:cubicBezTo>
                  <a:lnTo>
                    <a:pt x="1367" y="5"/>
                  </a:lnTo>
                  <a:lnTo>
                    <a:pt x="521" y="337"/>
                  </a:lnTo>
                  <a:lnTo>
                    <a:pt x="511" y="342"/>
                  </a:lnTo>
                  <a:cubicBezTo>
                    <a:pt x="492" y="347"/>
                    <a:pt x="1" y="530"/>
                    <a:pt x="1" y="1160"/>
                  </a:cubicBezTo>
                  <a:lnTo>
                    <a:pt x="1" y="1983"/>
                  </a:lnTo>
                  <a:lnTo>
                    <a:pt x="3937" y="1983"/>
                  </a:lnTo>
                  <a:lnTo>
                    <a:pt x="3937" y="1165"/>
                  </a:lnTo>
                  <a:cubicBezTo>
                    <a:pt x="3937" y="535"/>
                    <a:pt x="3446" y="352"/>
                    <a:pt x="3427" y="347"/>
                  </a:cubicBezTo>
                  <a:lnTo>
                    <a:pt x="3417" y="342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8"/>
            <p:cNvSpPr/>
            <p:nvPr/>
          </p:nvSpPr>
          <p:spPr>
            <a:xfrm>
              <a:off x="2450926" y="2733616"/>
              <a:ext cx="103363" cy="52009"/>
            </a:xfrm>
            <a:custGeom>
              <a:avLst/>
              <a:gdLst/>
              <a:ahLst/>
              <a:cxnLst/>
              <a:rect l="l" t="t" r="r" b="b"/>
              <a:pathLst>
                <a:path w="3941" h="1983" extrusionOk="0">
                  <a:moveTo>
                    <a:pt x="2570" y="1"/>
                  </a:moveTo>
                  <a:lnTo>
                    <a:pt x="2141" y="443"/>
                  </a:lnTo>
                  <a:cubicBezTo>
                    <a:pt x="2103" y="487"/>
                    <a:pt x="2045" y="511"/>
                    <a:pt x="1983" y="511"/>
                  </a:cubicBezTo>
                  <a:lnTo>
                    <a:pt x="1978" y="511"/>
                  </a:lnTo>
                  <a:cubicBezTo>
                    <a:pt x="1920" y="511"/>
                    <a:pt x="1862" y="487"/>
                    <a:pt x="1824" y="448"/>
                  </a:cubicBezTo>
                  <a:lnTo>
                    <a:pt x="1371" y="5"/>
                  </a:lnTo>
                  <a:lnTo>
                    <a:pt x="520" y="342"/>
                  </a:lnTo>
                  <a:lnTo>
                    <a:pt x="510" y="342"/>
                  </a:lnTo>
                  <a:cubicBezTo>
                    <a:pt x="491" y="352"/>
                    <a:pt x="0" y="535"/>
                    <a:pt x="0" y="1160"/>
                  </a:cubicBezTo>
                  <a:lnTo>
                    <a:pt x="0" y="1983"/>
                  </a:lnTo>
                  <a:lnTo>
                    <a:pt x="3941" y="1983"/>
                  </a:lnTo>
                  <a:lnTo>
                    <a:pt x="3941" y="1160"/>
                  </a:lnTo>
                  <a:cubicBezTo>
                    <a:pt x="3941" y="535"/>
                    <a:pt x="3450" y="352"/>
                    <a:pt x="3426" y="342"/>
                  </a:cubicBezTo>
                  <a:lnTo>
                    <a:pt x="3416" y="337"/>
                  </a:lnTo>
                  <a:lnTo>
                    <a:pt x="257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8"/>
            <p:cNvSpPr/>
            <p:nvPr/>
          </p:nvSpPr>
          <p:spPr>
            <a:xfrm>
              <a:off x="2347301" y="2450543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7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73" y="1305"/>
                  </a:lnTo>
                  <a:lnTo>
                    <a:pt x="83" y="1300"/>
                  </a:lnTo>
                  <a:lnTo>
                    <a:pt x="121" y="1300"/>
                  </a:lnTo>
                  <a:cubicBezTo>
                    <a:pt x="131" y="1300"/>
                    <a:pt x="1069" y="1295"/>
                    <a:pt x="1488" y="713"/>
                  </a:cubicBezTo>
                  <a:cubicBezTo>
                    <a:pt x="1525" y="660"/>
                    <a:pt x="1580" y="636"/>
                    <a:pt x="1634" y="636"/>
                  </a:cubicBezTo>
                  <a:cubicBezTo>
                    <a:pt x="1715" y="636"/>
                    <a:pt x="1795" y="689"/>
                    <a:pt x="1815" y="780"/>
                  </a:cubicBezTo>
                  <a:cubicBezTo>
                    <a:pt x="1820" y="800"/>
                    <a:pt x="1925" y="1228"/>
                    <a:pt x="2262" y="1305"/>
                  </a:cubicBezTo>
                  <a:lnTo>
                    <a:pt x="2277" y="1305"/>
                  </a:lnTo>
                  <a:lnTo>
                    <a:pt x="2339" y="1324"/>
                  </a:lnTo>
                  <a:lnTo>
                    <a:pt x="2339" y="1117"/>
                  </a:lnTo>
                  <a:cubicBezTo>
                    <a:pt x="2339" y="501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8"/>
            <p:cNvSpPr/>
            <p:nvPr/>
          </p:nvSpPr>
          <p:spPr>
            <a:xfrm>
              <a:off x="2222484" y="2632142"/>
              <a:ext cx="61372" cy="34751"/>
            </a:xfrm>
            <a:custGeom>
              <a:avLst/>
              <a:gdLst/>
              <a:ahLst/>
              <a:cxnLst/>
              <a:rect l="l" t="t" r="r" b="b"/>
              <a:pathLst>
                <a:path w="2340" h="1325" extrusionOk="0">
                  <a:moveTo>
                    <a:pt x="1112" y="1"/>
                  </a:moveTo>
                  <a:cubicBezTo>
                    <a:pt x="501" y="1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1" y="1305"/>
                    <a:pt x="1064" y="1295"/>
                    <a:pt x="1488" y="713"/>
                  </a:cubicBezTo>
                  <a:cubicBezTo>
                    <a:pt x="1523" y="661"/>
                    <a:pt x="1577" y="636"/>
                    <a:pt x="1631" y="636"/>
                  </a:cubicBezTo>
                  <a:cubicBezTo>
                    <a:pt x="1710" y="636"/>
                    <a:pt x="1790" y="689"/>
                    <a:pt x="1810" y="780"/>
                  </a:cubicBezTo>
                  <a:cubicBezTo>
                    <a:pt x="1815" y="800"/>
                    <a:pt x="1921" y="1233"/>
                    <a:pt x="2262" y="1310"/>
                  </a:cubicBezTo>
                  <a:lnTo>
                    <a:pt x="2277" y="1310"/>
                  </a:lnTo>
                  <a:lnTo>
                    <a:pt x="2335" y="1324"/>
                  </a:lnTo>
                  <a:lnTo>
                    <a:pt x="2335" y="1122"/>
                  </a:lnTo>
                  <a:cubicBezTo>
                    <a:pt x="2339" y="506"/>
                    <a:pt x="1839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88"/>
            <p:cNvSpPr/>
            <p:nvPr/>
          </p:nvSpPr>
          <p:spPr>
            <a:xfrm>
              <a:off x="2472249" y="2632142"/>
              <a:ext cx="61346" cy="34751"/>
            </a:xfrm>
            <a:custGeom>
              <a:avLst/>
              <a:gdLst/>
              <a:ahLst/>
              <a:cxnLst/>
              <a:rect l="l" t="t" r="r" b="b"/>
              <a:pathLst>
                <a:path w="2339" h="1325" extrusionOk="0">
                  <a:moveTo>
                    <a:pt x="1117" y="1"/>
                  </a:moveTo>
                  <a:cubicBezTo>
                    <a:pt x="501" y="1"/>
                    <a:pt x="5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30" y="1305"/>
                    <a:pt x="1069" y="1295"/>
                    <a:pt x="1487" y="713"/>
                  </a:cubicBezTo>
                  <a:cubicBezTo>
                    <a:pt x="1524" y="661"/>
                    <a:pt x="1579" y="636"/>
                    <a:pt x="1634" y="636"/>
                  </a:cubicBezTo>
                  <a:cubicBezTo>
                    <a:pt x="1715" y="636"/>
                    <a:pt x="1794" y="689"/>
                    <a:pt x="1814" y="780"/>
                  </a:cubicBezTo>
                  <a:cubicBezTo>
                    <a:pt x="1819" y="800"/>
                    <a:pt x="1925" y="1233"/>
                    <a:pt x="2267" y="1310"/>
                  </a:cubicBezTo>
                  <a:lnTo>
                    <a:pt x="2276" y="1310"/>
                  </a:lnTo>
                  <a:lnTo>
                    <a:pt x="2339" y="1324"/>
                  </a:lnTo>
                  <a:lnTo>
                    <a:pt x="2339" y="1122"/>
                  </a:lnTo>
                  <a:cubicBezTo>
                    <a:pt x="2339" y="501"/>
                    <a:pt x="1838" y="1"/>
                    <a:pt x="122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88"/>
            <p:cNvSpPr/>
            <p:nvPr/>
          </p:nvSpPr>
          <p:spPr>
            <a:xfrm>
              <a:off x="2326109" y="2552148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67" y="0"/>
                  </a:moveTo>
                  <a:lnTo>
                    <a:pt x="520" y="337"/>
                  </a:lnTo>
                  <a:lnTo>
                    <a:pt x="510" y="337"/>
                  </a:lnTo>
                  <a:cubicBezTo>
                    <a:pt x="491" y="347"/>
                    <a:pt x="0" y="530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07" y="530"/>
                    <a:pt x="698" y="347"/>
                    <a:pt x="722" y="342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8"/>
            <p:cNvSpPr/>
            <p:nvPr/>
          </p:nvSpPr>
          <p:spPr>
            <a:xfrm>
              <a:off x="2450926" y="2733747"/>
              <a:ext cx="37505" cy="45583"/>
            </a:xfrm>
            <a:custGeom>
              <a:avLst/>
              <a:gdLst/>
              <a:ahLst/>
              <a:cxnLst/>
              <a:rect l="l" t="t" r="r" b="b"/>
              <a:pathLst>
                <a:path w="1430" h="1738" extrusionOk="0">
                  <a:moveTo>
                    <a:pt x="1371" y="0"/>
                  </a:moveTo>
                  <a:lnTo>
                    <a:pt x="520" y="332"/>
                  </a:lnTo>
                  <a:lnTo>
                    <a:pt x="510" y="337"/>
                  </a:lnTo>
                  <a:cubicBezTo>
                    <a:pt x="491" y="342"/>
                    <a:pt x="0" y="525"/>
                    <a:pt x="0" y="1155"/>
                  </a:cubicBezTo>
                  <a:lnTo>
                    <a:pt x="0" y="1737"/>
                  </a:lnTo>
                  <a:lnTo>
                    <a:pt x="212" y="1737"/>
                  </a:lnTo>
                  <a:lnTo>
                    <a:pt x="212" y="1155"/>
                  </a:lnTo>
                  <a:cubicBezTo>
                    <a:pt x="212" y="530"/>
                    <a:pt x="703" y="347"/>
                    <a:pt x="722" y="337"/>
                  </a:cubicBezTo>
                  <a:lnTo>
                    <a:pt x="732" y="337"/>
                  </a:lnTo>
                  <a:lnTo>
                    <a:pt x="1429" y="63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8"/>
            <p:cNvSpPr/>
            <p:nvPr/>
          </p:nvSpPr>
          <p:spPr>
            <a:xfrm>
              <a:off x="2355248" y="2480704"/>
              <a:ext cx="35879" cy="49885"/>
            </a:xfrm>
            <a:custGeom>
              <a:avLst/>
              <a:gdLst/>
              <a:ahLst/>
              <a:cxnLst/>
              <a:rect l="l" t="t" r="r" b="b"/>
              <a:pathLst>
                <a:path w="1368" h="1902" extrusionOk="0">
                  <a:moveTo>
                    <a:pt x="1271" y="1"/>
                  </a:moveTo>
                  <a:lnTo>
                    <a:pt x="1228" y="35"/>
                  </a:lnTo>
                  <a:cubicBezTo>
                    <a:pt x="833" y="367"/>
                    <a:pt x="314" y="463"/>
                    <a:pt x="39" y="492"/>
                  </a:cubicBezTo>
                  <a:lnTo>
                    <a:pt x="1" y="496"/>
                  </a:lnTo>
                  <a:lnTo>
                    <a:pt x="1" y="1132"/>
                  </a:lnTo>
                  <a:cubicBezTo>
                    <a:pt x="1" y="1555"/>
                    <a:pt x="342" y="1901"/>
                    <a:pt x="766" y="1901"/>
                  </a:cubicBezTo>
                  <a:lnTo>
                    <a:pt x="1021" y="1901"/>
                  </a:lnTo>
                  <a:cubicBezTo>
                    <a:pt x="617" y="1873"/>
                    <a:pt x="299" y="1536"/>
                    <a:pt x="304" y="1132"/>
                  </a:cubicBezTo>
                  <a:lnTo>
                    <a:pt x="304" y="496"/>
                  </a:lnTo>
                  <a:lnTo>
                    <a:pt x="342" y="492"/>
                  </a:lnTo>
                  <a:cubicBezTo>
                    <a:pt x="583" y="468"/>
                    <a:pt x="1002" y="391"/>
                    <a:pt x="1367" y="155"/>
                  </a:cubicBezTo>
                  <a:cubicBezTo>
                    <a:pt x="1343" y="121"/>
                    <a:pt x="1319" y="83"/>
                    <a:pt x="1295" y="49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8"/>
            <p:cNvSpPr/>
            <p:nvPr/>
          </p:nvSpPr>
          <p:spPr>
            <a:xfrm>
              <a:off x="2347301" y="2450674"/>
              <a:ext cx="33466" cy="34620"/>
            </a:xfrm>
            <a:custGeom>
              <a:avLst/>
              <a:gdLst/>
              <a:ahLst/>
              <a:cxnLst/>
              <a:rect l="l" t="t" r="r" b="b"/>
              <a:pathLst>
                <a:path w="1276" h="1320" extrusionOk="0">
                  <a:moveTo>
                    <a:pt x="1117" y="1"/>
                  </a:moveTo>
                  <a:cubicBezTo>
                    <a:pt x="501" y="1"/>
                    <a:pt x="6" y="501"/>
                    <a:pt x="1" y="1112"/>
                  </a:cubicBezTo>
                  <a:lnTo>
                    <a:pt x="1" y="1319"/>
                  </a:lnTo>
                  <a:lnTo>
                    <a:pt x="63" y="1300"/>
                  </a:lnTo>
                  <a:lnTo>
                    <a:pt x="121" y="1300"/>
                  </a:lnTo>
                  <a:cubicBezTo>
                    <a:pt x="121" y="1300"/>
                    <a:pt x="159" y="1300"/>
                    <a:pt x="217" y="1295"/>
                  </a:cubicBezTo>
                  <a:lnTo>
                    <a:pt x="217" y="1112"/>
                  </a:lnTo>
                  <a:lnTo>
                    <a:pt x="212" y="1112"/>
                  </a:lnTo>
                  <a:cubicBezTo>
                    <a:pt x="212" y="520"/>
                    <a:pt x="679" y="30"/>
                    <a:pt x="1276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8"/>
            <p:cNvSpPr/>
            <p:nvPr/>
          </p:nvSpPr>
          <p:spPr>
            <a:xfrm>
              <a:off x="2230326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7" y="362"/>
                    <a:pt x="318" y="463"/>
                    <a:pt x="44" y="492"/>
                  </a:cubicBezTo>
                  <a:lnTo>
                    <a:pt x="0" y="497"/>
                  </a:lnTo>
                  <a:lnTo>
                    <a:pt x="0" y="1132"/>
                  </a:lnTo>
                  <a:cubicBezTo>
                    <a:pt x="0" y="1555"/>
                    <a:pt x="347" y="1897"/>
                    <a:pt x="770" y="1902"/>
                  </a:cubicBezTo>
                  <a:lnTo>
                    <a:pt x="1020" y="1902"/>
                  </a:lnTo>
                  <a:cubicBezTo>
                    <a:pt x="616" y="1873"/>
                    <a:pt x="303" y="1536"/>
                    <a:pt x="303" y="1132"/>
                  </a:cubicBezTo>
                  <a:lnTo>
                    <a:pt x="303" y="497"/>
                  </a:lnTo>
                  <a:lnTo>
                    <a:pt x="342" y="492"/>
                  </a:lnTo>
                  <a:cubicBezTo>
                    <a:pt x="582" y="468"/>
                    <a:pt x="1006" y="386"/>
                    <a:pt x="1372" y="155"/>
                  </a:cubicBezTo>
                  <a:cubicBezTo>
                    <a:pt x="1343" y="116"/>
                    <a:pt x="1319" y="83"/>
                    <a:pt x="1299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88"/>
            <p:cNvSpPr/>
            <p:nvPr/>
          </p:nvSpPr>
          <p:spPr>
            <a:xfrm>
              <a:off x="2222484" y="2632142"/>
              <a:ext cx="33361" cy="34751"/>
            </a:xfrm>
            <a:custGeom>
              <a:avLst/>
              <a:gdLst/>
              <a:ahLst/>
              <a:cxnLst/>
              <a:rect l="l" t="t" r="r" b="b"/>
              <a:pathLst>
                <a:path w="1272" h="1325" extrusionOk="0">
                  <a:moveTo>
                    <a:pt x="1112" y="1"/>
                  </a:moveTo>
                  <a:cubicBezTo>
                    <a:pt x="501" y="6"/>
                    <a:pt x="1" y="501"/>
                    <a:pt x="1" y="1117"/>
                  </a:cubicBezTo>
                  <a:lnTo>
                    <a:pt x="1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5" y="1305"/>
                    <a:pt x="213" y="1300"/>
                  </a:cubicBezTo>
                  <a:lnTo>
                    <a:pt x="213" y="1127"/>
                  </a:lnTo>
                  <a:lnTo>
                    <a:pt x="213" y="1112"/>
                  </a:lnTo>
                  <a:cubicBezTo>
                    <a:pt x="213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88"/>
            <p:cNvSpPr/>
            <p:nvPr/>
          </p:nvSpPr>
          <p:spPr>
            <a:xfrm>
              <a:off x="2480065" y="2662304"/>
              <a:ext cx="35984" cy="49885"/>
            </a:xfrm>
            <a:custGeom>
              <a:avLst/>
              <a:gdLst/>
              <a:ahLst/>
              <a:cxnLst/>
              <a:rect l="l" t="t" r="r" b="b"/>
              <a:pathLst>
                <a:path w="1372" h="1902" extrusionOk="0">
                  <a:moveTo>
                    <a:pt x="1271" y="1"/>
                  </a:moveTo>
                  <a:lnTo>
                    <a:pt x="1232" y="35"/>
                  </a:lnTo>
                  <a:cubicBezTo>
                    <a:pt x="838" y="362"/>
                    <a:pt x="318" y="463"/>
                    <a:pt x="44" y="492"/>
                  </a:cubicBezTo>
                  <a:lnTo>
                    <a:pt x="1" y="497"/>
                  </a:lnTo>
                  <a:lnTo>
                    <a:pt x="1" y="1132"/>
                  </a:lnTo>
                  <a:cubicBezTo>
                    <a:pt x="1" y="1555"/>
                    <a:pt x="347" y="1897"/>
                    <a:pt x="771" y="1902"/>
                  </a:cubicBezTo>
                  <a:lnTo>
                    <a:pt x="1021" y="1902"/>
                  </a:lnTo>
                  <a:cubicBezTo>
                    <a:pt x="617" y="1873"/>
                    <a:pt x="304" y="1536"/>
                    <a:pt x="304" y="1132"/>
                  </a:cubicBezTo>
                  <a:lnTo>
                    <a:pt x="304" y="497"/>
                  </a:lnTo>
                  <a:lnTo>
                    <a:pt x="347" y="492"/>
                  </a:lnTo>
                  <a:cubicBezTo>
                    <a:pt x="588" y="468"/>
                    <a:pt x="1006" y="386"/>
                    <a:pt x="1372" y="155"/>
                  </a:cubicBezTo>
                  <a:cubicBezTo>
                    <a:pt x="1343" y="116"/>
                    <a:pt x="1324" y="83"/>
                    <a:pt x="1300" y="44"/>
                  </a:cubicBezTo>
                  <a:lnTo>
                    <a:pt x="1271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8"/>
            <p:cNvSpPr/>
            <p:nvPr/>
          </p:nvSpPr>
          <p:spPr>
            <a:xfrm>
              <a:off x="2472249" y="2632142"/>
              <a:ext cx="33335" cy="34751"/>
            </a:xfrm>
            <a:custGeom>
              <a:avLst/>
              <a:gdLst/>
              <a:ahLst/>
              <a:cxnLst/>
              <a:rect l="l" t="t" r="r" b="b"/>
              <a:pathLst>
                <a:path w="1271" h="1325" extrusionOk="0">
                  <a:moveTo>
                    <a:pt x="1112" y="1"/>
                  </a:moveTo>
                  <a:cubicBezTo>
                    <a:pt x="501" y="6"/>
                    <a:pt x="0" y="501"/>
                    <a:pt x="0" y="1117"/>
                  </a:cubicBezTo>
                  <a:lnTo>
                    <a:pt x="0" y="1324"/>
                  </a:lnTo>
                  <a:lnTo>
                    <a:pt x="63" y="1305"/>
                  </a:lnTo>
                  <a:lnTo>
                    <a:pt x="121" y="1305"/>
                  </a:lnTo>
                  <a:cubicBezTo>
                    <a:pt x="121" y="1305"/>
                    <a:pt x="159" y="1305"/>
                    <a:pt x="212" y="1300"/>
                  </a:cubicBezTo>
                  <a:lnTo>
                    <a:pt x="212" y="1127"/>
                  </a:lnTo>
                  <a:lnTo>
                    <a:pt x="212" y="1112"/>
                  </a:lnTo>
                  <a:cubicBezTo>
                    <a:pt x="212" y="521"/>
                    <a:pt x="679" y="30"/>
                    <a:pt x="1271" y="1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8"/>
            <p:cNvSpPr/>
            <p:nvPr/>
          </p:nvSpPr>
          <p:spPr>
            <a:xfrm>
              <a:off x="2313835" y="2622648"/>
              <a:ext cx="121774" cy="102313"/>
            </a:xfrm>
            <a:custGeom>
              <a:avLst/>
              <a:gdLst/>
              <a:ahLst/>
              <a:cxnLst/>
              <a:rect l="l" t="t" r="r" b="b"/>
              <a:pathLst>
                <a:path w="4643" h="3901" extrusionOk="0">
                  <a:moveTo>
                    <a:pt x="2321" y="1"/>
                  </a:moveTo>
                  <a:cubicBezTo>
                    <a:pt x="2208" y="1"/>
                    <a:pt x="2095" y="77"/>
                    <a:pt x="2095" y="228"/>
                  </a:cubicBezTo>
                  <a:lnTo>
                    <a:pt x="2095" y="2393"/>
                  </a:lnTo>
                  <a:lnTo>
                    <a:pt x="223" y="3476"/>
                  </a:lnTo>
                  <a:cubicBezTo>
                    <a:pt x="0" y="3602"/>
                    <a:pt x="125" y="3901"/>
                    <a:pt x="328" y="3901"/>
                  </a:cubicBezTo>
                  <a:cubicBezTo>
                    <a:pt x="366" y="3901"/>
                    <a:pt x="407" y="3890"/>
                    <a:pt x="449" y="3866"/>
                  </a:cubicBezTo>
                  <a:lnTo>
                    <a:pt x="2321" y="2783"/>
                  </a:lnTo>
                  <a:lnTo>
                    <a:pt x="4197" y="3866"/>
                  </a:lnTo>
                  <a:cubicBezTo>
                    <a:pt x="4239" y="3890"/>
                    <a:pt x="4279" y="3901"/>
                    <a:pt x="4317" y="3901"/>
                  </a:cubicBezTo>
                  <a:cubicBezTo>
                    <a:pt x="4517" y="3901"/>
                    <a:pt x="4642" y="3602"/>
                    <a:pt x="4424" y="3476"/>
                  </a:cubicBezTo>
                  <a:lnTo>
                    <a:pt x="2547" y="2393"/>
                  </a:lnTo>
                  <a:lnTo>
                    <a:pt x="2547" y="228"/>
                  </a:lnTo>
                  <a:cubicBezTo>
                    <a:pt x="2547" y="77"/>
                    <a:pt x="2434" y="1"/>
                    <a:pt x="23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8"/>
            <p:cNvSpPr/>
            <p:nvPr/>
          </p:nvSpPr>
          <p:spPr>
            <a:xfrm>
              <a:off x="2314490" y="243981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8" y="458"/>
                  </a:lnTo>
                  <a:cubicBezTo>
                    <a:pt x="3075" y="458"/>
                    <a:pt x="3552" y="934"/>
                    <a:pt x="3552" y="1526"/>
                  </a:cubicBezTo>
                  <a:lnTo>
                    <a:pt x="3552" y="1666"/>
                  </a:lnTo>
                  <a:lnTo>
                    <a:pt x="3537" y="1666"/>
                  </a:lnTo>
                  <a:cubicBezTo>
                    <a:pt x="3220" y="1594"/>
                    <a:pt x="3119" y="1175"/>
                    <a:pt x="3119" y="1170"/>
                  </a:cubicBezTo>
                  <a:cubicBezTo>
                    <a:pt x="3093" y="1058"/>
                    <a:pt x="2996" y="994"/>
                    <a:pt x="2897" y="994"/>
                  </a:cubicBezTo>
                  <a:cubicBezTo>
                    <a:pt x="2829" y="994"/>
                    <a:pt x="2761" y="1024"/>
                    <a:pt x="2714" y="1088"/>
                  </a:cubicBezTo>
                  <a:cubicBezTo>
                    <a:pt x="2305" y="1651"/>
                    <a:pt x="1396" y="1661"/>
                    <a:pt x="1382" y="1661"/>
                  </a:cubicBezTo>
                  <a:lnTo>
                    <a:pt x="1309" y="1661"/>
                  </a:lnTo>
                  <a:lnTo>
                    <a:pt x="1309" y="1517"/>
                  </a:lnTo>
                  <a:cubicBezTo>
                    <a:pt x="1314" y="930"/>
                    <a:pt x="1791" y="458"/>
                    <a:pt x="2378" y="453"/>
                  </a:cubicBezTo>
                  <a:close/>
                  <a:moveTo>
                    <a:pt x="3711" y="2286"/>
                  </a:moveTo>
                  <a:lnTo>
                    <a:pt x="3739" y="2291"/>
                  </a:lnTo>
                  <a:cubicBezTo>
                    <a:pt x="3812" y="2373"/>
                    <a:pt x="3802" y="2503"/>
                    <a:pt x="3711" y="2570"/>
                  </a:cubicBezTo>
                  <a:lnTo>
                    <a:pt x="3711" y="2286"/>
                  </a:lnTo>
                  <a:close/>
                  <a:moveTo>
                    <a:pt x="1155" y="2291"/>
                  </a:moveTo>
                  <a:lnTo>
                    <a:pt x="1155" y="2575"/>
                  </a:lnTo>
                  <a:cubicBezTo>
                    <a:pt x="1103" y="2541"/>
                    <a:pt x="1069" y="2479"/>
                    <a:pt x="1074" y="2416"/>
                  </a:cubicBezTo>
                  <a:lnTo>
                    <a:pt x="1074" y="2416"/>
                  </a:lnTo>
                  <a:lnTo>
                    <a:pt x="1074" y="2421"/>
                  </a:lnTo>
                  <a:cubicBezTo>
                    <a:pt x="1074" y="2373"/>
                    <a:pt x="1088" y="2335"/>
                    <a:pt x="1117" y="2301"/>
                  </a:cubicBezTo>
                  <a:cubicBezTo>
                    <a:pt x="1131" y="2296"/>
                    <a:pt x="1141" y="2296"/>
                    <a:pt x="1155" y="2291"/>
                  </a:cubicBezTo>
                  <a:close/>
                  <a:moveTo>
                    <a:pt x="2820" y="1627"/>
                  </a:moveTo>
                  <a:cubicBezTo>
                    <a:pt x="2921" y="1805"/>
                    <a:pt x="3075" y="1954"/>
                    <a:pt x="3258" y="2046"/>
                  </a:cubicBezTo>
                  <a:lnTo>
                    <a:pt x="3258" y="2691"/>
                  </a:lnTo>
                  <a:cubicBezTo>
                    <a:pt x="3258" y="3090"/>
                    <a:pt x="2936" y="3412"/>
                    <a:pt x="2536" y="3412"/>
                  </a:cubicBezTo>
                  <a:lnTo>
                    <a:pt x="2330" y="3412"/>
                  </a:lnTo>
                  <a:cubicBezTo>
                    <a:pt x="1930" y="3412"/>
                    <a:pt x="1608" y="3090"/>
                    <a:pt x="1608" y="2691"/>
                  </a:cubicBezTo>
                  <a:lnTo>
                    <a:pt x="1608" y="2099"/>
                  </a:lnTo>
                  <a:cubicBezTo>
                    <a:pt x="1901" y="2065"/>
                    <a:pt x="2421" y="1964"/>
                    <a:pt x="2820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5"/>
                    <a:pt x="2286" y="3865"/>
                    <a:pt x="2330" y="3865"/>
                  </a:cubicBezTo>
                  <a:lnTo>
                    <a:pt x="2536" y="3865"/>
                  </a:lnTo>
                  <a:cubicBezTo>
                    <a:pt x="2585" y="3865"/>
                    <a:pt x="2628" y="3865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0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3" y="3056"/>
                  </a:cubicBezTo>
                  <a:cubicBezTo>
                    <a:pt x="1305" y="3326"/>
                    <a:pt x="1492" y="3557"/>
                    <a:pt x="1738" y="3706"/>
                  </a:cubicBezTo>
                  <a:lnTo>
                    <a:pt x="1738" y="3831"/>
                  </a:lnTo>
                  <a:lnTo>
                    <a:pt x="809" y="4192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73"/>
                  </a:cubicBezTo>
                  <a:lnTo>
                    <a:pt x="804" y="6473"/>
                  </a:lnTo>
                  <a:cubicBezTo>
                    <a:pt x="1103" y="6473"/>
                    <a:pt x="1103" y="6016"/>
                    <a:pt x="804" y="6016"/>
                  </a:cubicBezTo>
                  <a:lnTo>
                    <a:pt x="453" y="6016"/>
                  </a:lnTo>
                  <a:lnTo>
                    <a:pt x="453" y="5438"/>
                  </a:lnTo>
                  <a:cubicBezTo>
                    <a:pt x="453" y="4808"/>
                    <a:pt x="944" y="4625"/>
                    <a:pt x="963" y="4620"/>
                  </a:cubicBezTo>
                  <a:lnTo>
                    <a:pt x="973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15" y="4764"/>
                    <a:pt x="2373" y="4789"/>
                    <a:pt x="2431" y="4789"/>
                  </a:cubicBezTo>
                  <a:lnTo>
                    <a:pt x="2435" y="4789"/>
                  </a:lnTo>
                  <a:cubicBezTo>
                    <a:pt x="2498" y="4784"/>
                    <a:pt x="2556" y="4760"/>
                    <a:pt x="2594" y="4716"/>
                  </a:cubicBezTo>
                  <a:lnTo>
                    <a:pt x="3022" y="4274"/>
                  </a:lnTo>
                  <a:lnTo>
                    <a:pt x="3869" y="4615"/>
                  </a:lnTo>
                  <a:lnTo>
                    <a:pt x="3879" y="4620"/>
                  </a:lnTo>
                  <a:cubicBezTo>
                    <a:pt x="3903" y="4625"/>
                    <a:pt x="4394" y="4808"/>
                    <a:pt x="4394" y="5438"/>
                  </a:cubicBezTo>
                  <a:lnTo>
                    <a:pt x="4394" y="6016"/>
                  </a:lnTo>
                  <a:lnTo>
                    <a:pt x="1526" y="6016"/>
                  </a:lnTo>
                  <a:cubicBezTo>
                    <a:pt x="1223" y="6016"/>
                    <a:pt x="1223" y="6473"/>
                    <a:pt x="1526" y="6473"/>
                  </a:cubicBezTo>
                  <a:lnTo>
                    <a:pt x="4620" y="6473"/>
                  </a:lnTo>
                  <a:cubicBezTo>
                    <a:pt x="4745" y="6468"/>
                    <a:pt x="4846" y="6367"/>
                    <a:pt x="4846" y="6242"/>
                  </a:cubicBezTo>
                  <a:lnTo>
                    <a:pt x="4846" y="5438"/>
                  </a:lnTo>
                  <a:cubicBezTo>
                    <a:pt x="4846" y="4519"/>
                    <a:pt x="4124" y="4226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8" y="3562"/>
                    <a:pt x="3566" y="3331"/>
                    <a:pt x="3658" y="3056"/>
                  </a:cubicBezTo>
                  <a:cubicBezTo>
                    <a:pt x="4230" y="3008"/>
                    <a:pt x="4452" y="2286"/>
                    <a:pt x="4009" y="1926"/>
                  </a:cubicBezTo>
                  <a:lnTo>
                    <a:pt x="4009" y="1526"/>
                  </a:lnTo>
                  <a:cubicBezTo>
                    <a:pt x="4009" y="684"/>
                    <a:pt x="3326" y="1"/>
                    <a:pt x="24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88"/>
            <p:cNvSpPr/>
            <p:nvPr/>
          </p:nvSpPr>
          <p:spPr>
            <a:xfrm>
              <a:off x="2439045" y="2621546"/>
              <a:ext cx="127256" cy="169639"/>
            </a:xfrm>
            <a:custGeom>
              <a:avLst/>
              <a:gdLst/>
              <a:ahLst/>
              <a:cxnLst/>
              <a:rect l="l" t="t" r="r" b="b"/>
              <a:pathLst>
                <a:path w="4852" h="6468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9" y="458"/>
                  </a:lnTo>
                  <a:cubicBezTo>
                    <a:pt x="3076" y="458"/>
                    <a:pt x="3557" y="934"/>
                    <a:pt x="3557" y="1521"/>
                  </a:cubicBezTo>
                  <a:lnTo>
                    <a:pt x="3557" y="1666"/>
                  </a:lnTo>
                  <a:lnTo>
                    <a:pt x="3537" y="1666"/>
                  </a:lnTo>
                  <a:cubicBezTo>
                    <a:pt x="3225" y="1593"/>
                    <a:pt x="3124" y="1175"/>
                    <a:pt x="3124" y="1175"/>
                  </a:cubicBezTo>
                  <a:cubicBezTo>
                    <a:pt x="3098" y="1060"/>
                    <a:pt x="2998" y="995"/>
                    <a:pt x="2897" y="995"/>
                  </a:cubicBezTo>
                  <a:cubicBezTo>
                    <a:pt x="2829" y="995"/>
                    <a:pt x="2761" y="1024"/>
                    <a:pt x="2715" y="1088"/>
                  </a:cubicBezTo>
                  <a:cubicBezTo>
                    <a:pt x="2310" y="1656"/>
                    <a:pt x="1396" y="1661"/>
                    <a:pt x="1387" y="1661"/>
                  </a:cubicBezTo>
                  <a:lnTo>
                    <a:pt x="1334" y="1661"/>
                  </a:lnTo>
                  <a:lnTo>
                    <a:pt x="1319" y="1666"/>
                  </a:lnTo>
                  <a:lnTo>
                    <a:pt x="1314" y="1666"/>
                  </a:lnTo>
                  <a:lnTo>
                    <a:pt x="1314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5" y="2286"/>
                  </a:moveTo>
                  <a:lnTo>
                    <a:pt x="3740" y="2291"/>
                  </a:lnTo>
                  <a:cubicBezTo>
                    <a:pt x="3817" y="2373"/>
                    <a:pt x="3802" y="2503"/>
                    <a:pt x="3715" y="2565"/>
                  </a:cubicBezTo>
                  <a:lnTo>
                    <a:pt x="3715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74" y="2479"/>
                    <a:pt x="1074" y="2416"/>
                  </a:cubicBezTo>
                  <a:cubicBezTo>
                    <a:pt x="1074" y="2373"/>
                    <a:pt x="1088" y="2330"/>
                    <a:pt x="1122" y="2296"/>
                  </a:cubicBezTo>
                  <a:cubicBezTo>
                    <a:pt x="1132" y="2296"/>
                    <a:pt x="1146" y="2291"/>
                    <a:pt x="1156" y="2286"/>
                  </a:cubicBezTo>
                  <a:close/>
                  <a:moveTo>
                    <a:pt x="2825" y="1627"/>
                  </a:moveTo>
                  <a:cubicBezTo>
                    <a:pt x="2926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5" y="3412"/>
                  </a:lnTo>
                  <a:cubicBezTo>
                    <a:pt x="1935" y="3412"/>
                    <a:pt x="1613" y="3085"/>
                    <a:pt x="1613" y="2690"/>
                  </a:cubicBezTo>
                  <a:lnTo>
                    <a:pt x="1613" y="2094"/>
                  </a:lnTo>
                  <a:cubicBezTo>
                    <a:pt x="1906" y="2060"/>
                    <a:pt x="2426" y="1959"/>
                    <a:pt x="2825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31" y="4240"/>
                  </a:lnTo>
                  <a:lnTo>
                    <a:pt x="2195" y="4009"/>
                  </a:lnTo>
                  <a:lnTo>
                    <a:pt x="2195" y="3855"/>
                  </a:lnTo>
                  <a:cubicBezTo>
                    <a:pt x="2238" y="3860"/>
                    <a:pt x="2286" y="3865"/>
                    <a:pt x="2335" y="3865"/>
                  </a:cubicBezTo>
                  <a:lnTo>
                    <a:pt x="2537" y="3865"/>
                  </a:lnTo>
                  <a:cubicBezTo>
                    <a:pt x="2585" y="3865"/>
                    <a:pt x="2633" y="3860"/>
                    <a:pt x="2676" y="3855"/>
                  </a:cubicBezTo>
                  <a:close/>
                  <a:moveTo>
                    <a:pt x="2383" y="1"/>
                  </a:moveTo>
                  <a:cubicBezTo>
                    <a:pt x="1541" y="1"/>
                    <a:pt x="862" y="679"/>
                    <a:pt x="862" y="1521"/>
                  </a:cubicBezTo>
                  <a:lnTo>
                    <a:pt x="862" y="1921"/>
                  </a:lnTo>
                  <a:cubicBezTo>
                    <a:pt x="405" y="2286"/>
                    <a:pt x="636" y="3013"/>
                    <a:pt x="1218" y="3051"/>
                  </a:cubicBezTo>
                  <a:cubicBezTo>
                    <a:pt x="1310" y="3326"/>
                    <a:pt x="1492" y="3557"/>
                    <a:pt x="1743" y="3701"/>
                  </a:cubicBezTo>
                  <a:lnTo>
                    <a:pt x="1743" y="3826"/>
                  </a:lnTo>
                  <a:lnTo>
                    <a:pt x="814" y="4187"/>
                  </a:lnTo>
                  <a:cubicBezTo>
                    <a:pt x="727" y="4221"/>
                    <a:pt x="1" y="4509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68"/>
                    <a:pt x="227" y="6468"/>
                  </a:cubicBezTo>
                  <a:lnTo>
                    <a:pt x="804" y="6468"/>
                  </a:lnTo>
                  <a:cubicBezTo>
                    <a:pt x="1108" y="6468"/>
                    <a:pt x="1108" y="6015"/>
                    <a:pt x="804" y="6015"/>
                  </a:cubicBezTo>
                  <a:lnTo>
                    <a:pt x="453" y="6015"/>
                  </a:lnTo>
                  <a:lnTo>
                    <a:pt x="453" y="5433"/>
                  </a:lnTo>
                  <a:cubicBezTo>
                    <a:pt x="453" y="4808"/>
                    <a:pt x="944" y="4625"/>
                    <a:pt x="963" y="4615"/>
                  </a:cubicBezTo>
                  <a:lnTo>
                    <a:pt x="978" y="4615"/>
                  </a:lnTo>
                  <a:lnTo>
                    <a:pt x="1824" y="4283"/>
                  </a:lnTo>
                  <a:lnTo>
                    <a:pt x="2277" y="4721"/>
                  </a:lnTo>
                  <a:cubicBezTo>
                    <a:pt x="2320" y="4760"/>
                    <a:pt x="2378" y="4784"/>
                    <a:pt x="2436" y="4784"/>
                  </a:cubicBezTo>
                  <a:lnTo>
                    <a:pt x="2440" y="4784"/>
                  </a:lnTo>
                  <a:cubicBezTo>
                    <a:pt x="2498" y="4784"/>
                    <a:pt x="2556" y="4760"/>
                    <a:pt x="2599" y="4716"/>
                  </a:cubicBezTo>
                  <a:lnTo>
                    <a:pt x="3027" y="4274"/>
                  </a:lnTo>
                  <a:lnTo>
                    <a:pt x="3874" y="4615"/>
                  </a:lnTo>
                  <a:lnTo>
                    <a:pt x="3884" y="4615"/>
                  </a:lnTo>
                  <a:cubicBezTo>
                    <a:pt x="3903" y="4625"/>
                    <a:pt x="4394" y="4808"/>
                    <a:pt x="4394" y="5433"/>
                  </a:cubicBezTo>
                  <a:lnTo>
                    <a:pt x="4394" y="6015"/>
                  </a:lnTo>
                  <a:lnTo>
                    <a:pt x="1526" y="6015"/>
                  </a:lnTo>
                  <a:cubicBezTo>
                    <a:pt x="1223" y="6015"/>
                    <a:pt x="1223" y="6468"/>
                    <a:pt x="1526" y="6468"/>
                  </a:cubicBezTo>
                  <a:lnTo>
                    <a:pt x="4625" y="6468"/>
                  </a:lnTo>
                  <a:cubicBezTo>
                    <a:pt x="4750" y="6468"/>
                    <a:pt x="4851" y="6367"/>
                    <a:pt x="4851" y="6242"/>
                  </a:cubicBezTo>
                  <a:lnTo>
                    <a:pt x="4851" y="5433"/>
                  </a:lnTo>
                  <a:cubicBezTo>
                    <a:pt x="4846" y="4514"/>
                    <a:pt x="4124" y="4225"/>
                    <a:pt x="4038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83" y="3557"/>
                    <a:pt x="3566" y="3326"/>
                    <a:pt x="3658" y="3056"/>
                  </a:cubicBezTo>
                  <a:cubicBezTo>
                    <a:pt x="4230" y="3008"/>
                    <a:pt x="4457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31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88"/>
            <p:cNvSpPr/>
            <p:nvPr/>
          </p:nvSpPr>
          <p:spPr>
            <a:xfrm>
              <a:off x="2189674" y="2621546"/>
              <a:ext cx="127125" cy="169771"/>
            </a:xfrm>
            <a:custGeom>
              <a:avLst/>
              <a:gdLst/>
              <a:ahLst/>
              <a:cxnLst/>
              <a:rect l="l" t="t" r="r" b="b"/>
              <a:pathLst>
                <a:path w="4847" h="6473" extrusionOk="0">
                  <a:moveTo>
                    <a:pt x="2378" y="453"/>
                  </a:moveTo>
                  <a:lnTo>
                    <a:pt x="2378" y="458"/>
                  </a:lnTo>
                  <a:lnTo>
                    <a:pt x="2484" y="458"/>
                  </a:lnTo>
                  <a:cubicBezTo>
                    <a:pt x="3076" y="458"/>
                    <a:pt x="3552" y="934"/>
                    <a:pt x="3552" y="1521"/>
                  </a:cubicBezTo>
                  <a:lnTo>
                    <a:pt x="3552" y="1666"/>
                  </a:lnTo>
                  <a:lnTo>
                    <a:pt x="3533" y="1666"/>
                  </a:lnTo>
                  <a:cubicBezTo>
                    <a:pt x="3220" y="1593"/>
                    <a:pt x="3119" y="1175"/>
                    <a:pt x="3119" y="1175"/>
                  </a:cubicBezTo>
                  <a:cubicBezTo>
                    <a:pt x="3093" y="1060"/>
                    <a:pt x="2993" y="995"/>
                    <a:pt x="2894" y="995"/>
                  </a:cubicBezTo>
                  <a:cubicBezTo>
                    <a:pt x="2826" y="995"/>
                    <a:pt x="2759" y="1024"/>
                    <a:pt x="2715" y="1088"/>
                  </a:cubicBezTo>
                  <a:cubicBezTo>
                    <a:pt x="2306" y="1656"/>
                    <a:pt x="1396" y="1661"/>
                    <a:pt x="1382" y="1661"/>
                  </a:cubicBezTo>
                  <a:lnTo>
                    <a:pt x="1329" y="1661"/>
                  </a:lnTo>
                  <a:lnTo>
                    <a:pt x="1314" y="1666"/>
                  </a:lnTo>
                  <a:lnTo>
                    <a:pt x="1310" y="1666"/>
                  </a:lnTo>
                  <a:lnTo>
                    <a:pt x="1310" y="1521"/>
                  </a:lnTo>
                  <a:cubicBezTo>
                    <a:pt x="1314" y="929"/>
                    <a:pt x="1791" y="453"/>
                    <a:pt x="2378" y="453"/>
                  </a:cubicBezTo>
                  <a:close/>
                  <a:moveTo>
                    <a:pt x="3711" y="2286"/>
                  </a:moveTo>
                  <a:lnTo>
                    <a:pt x="3740" y="2291"/>
                  </a:lnTo>
                  <a:cubicBezTo>
                    <a:pt x="3812" y="2373"/>
                    <a:pt x="3802" y="2503"/>
                    <a:pt x="3711" y="2565"/>
                  </a:cubicBezTo>
                  <a:lnTo>
                    <a:pt x="3711" y="2286"/>
                  </a:lnTo>
                  <a:close/>
                  <a:moveTo>
                    <a:pt x="1156" y="2286"/>
                  </a:moveTo>
                  <a:lnTo>
                    <a:pt x="1156" y="2575"/>
                  </a:lnTo>
                  <a:cubicBezTo>
                    <a:pt x="1103" y="2537"/>
                    <a:pt x="1069" y="2479"/>
                    <a:pt x="1074" y="2416"/>
                  </a:cubicBezTo>
                  <a:cubicBezTo>
                    <a:pt x="1074" y="2373"/>
                    <a:pt x="1088" y="2330"/>
                    <a:pt x="1117" y="2296"/>
                  </a:cubicBezTo>
                  <a:cubicBezTo>
                    <a:pt x="1132" y="2296"/>
                    <a:pt x="1141" y="2291"/>
                    <a:pt x="1156" y="2286"/>
                  </a:cubicBezTo>
                  <a:close/>
                  <a:moveTo>
                    <a:pt x="2821" y="1627"/>
                  </a:moveTo>
                  <a:cubicBezTo>
                    <a:pt x="2922" y="1805"/>
                    <a:pt x="3076" y="1949"/>
                    <a:pt x="3258" y="2041"/>
                  </a:cubicBezTo>
                  <a:lnTo>
                    <a:pt x="3258" y="2690"/>
                  </a:lnTo>
                  <a:cubicBezTo>
                    <a:pt x="3258" y="3085"/>
                    <a:pt x="2936" y="3412"/>
                    <a:pt x="2537" y="3412"/>
                  </a:cubicBezTo>
                  <a:lnTo>
                    <a:pt x="2330" y="3412"/>
                  </a:lnTo>
                  <a:cubicBezTo>
                    <a:pt x="1930" y="3412"/>
                    <a:pt x="1608" y="3085"/>
                    <a:pt x="1608" y="2690"/>
                  </a:cubicBezTo>
                  <a:lnTo>
                    <a:pt x="1608" y="2094"/>
                  </a:lnTo>
                  <a:cubicBezTo>
                    <a:pt x="1901" y="2060"/>
                    <a:pt x="2421" y="1959"/>
                    <a:pt x="2821" y="1627"/>
                  </a:cubicBezTo>
                  <a:close/>
                  <a:moveTo>
                    <a:pt x="2676" y="3855"/>
                  </a:moveTo>
                  <a:lnTo>
                    <a:pt x="2676" y="3975"/>
                  </a:lnTo>
                  <a:lnTo>
                    <a:pt x="2426" y="4240"/>
                  </a:lnTo>
                  <a:lnTo>
                    <a:pt x="2190" y="4009"/>
                  </a:lnTo>
                  <a:lnTo>
                    <a:pt x="2190" y="3855"/>
                  </a:lnTo>
                  <a:cubicBezTo>
                    <a:pt x="2238" y="3860"/>
                    <a:pt x="2286" y="3865"/>
                    <a:pt x="2330" y="3865"/>
                  </a:cubicBezTo>
                  <a:lnTo>
                    <a:pt x="2537" y="3865"/>
                  </a:lnTo>
                  <a:cubicBezTo>
                    <a:pt x="2585" y="3865"/>
                    <a:pt x="2628" y="3860"/>
                    <a:pt x="2676" y="3855"/>
                  </a:cubicBezTo>
                  <a:close/>
                  <a:moveTo>
                    <a:pt x="2378" y="1"/>
                  </a:moveTo>
                  <a:cubicBezTo>
                    <a:pt x="1541" y="1"/>
                    <a:pt x="857" y="684"/>
                    <a:pt x="857" y="1521"/>
                  </a:cubicBezTo>
                  <a:lnTo>
                    <a:pt x="857" y="1921"/>
                  </a:lnTo>
                  <a:cubicBezTo>
                    <a:pt x="405" y="2286"/>
                    <a:pt x="636" y="3018"/>
                    <a:pt x="1218" y="3056"/>
                  </a:cubicBezTo>
                  <a:cubicBezTo>
                    <a:pt x="1305" y="3330"/>
                    <a:pt x="1492" y="3561"/>
                    <a:pt x="1743" y="3706"/>
                  </a:cubicBezTo>
                  <a:lnTo>
                    <a:pt x="1743" y="3831"/>
                  </a:lnTo>
                  <a:lnTo>
                    <a:pt x="814" y="4192"/>
                  </a:lnTo>
                  <a:cubicBezTo>
                    <a:pt x="727" y="4221"/>
                    <a:pt x="1" y="4514"/>
                    <a:pt x="1" y="5433"/>
                  </a:cubicBezTo>
                  <a:lnTo>
                    <a:pt x="1" y="6242"/>
                  </a:lnTo>
                  <a:cubicBezTo>
                    <a:pt x="1" y="6367"/>
                    <a:pt x="102" y="6473"/>
                    <a:pt x="227" y="6473"/>
                  </a:cubicBezTo>
                  <a:lnTo>
                    <a:pt x="804" y="6473"/>
                  </a:lnTo>
                  <a:cubicBezTo>
                    <a:pt x="1108" y="6473"/>
                    <a:pt x="1108" y="6015"/>
                    <a:pt x="804" y="6015"/>
                  </a:cubicBezTo>
                  <a:lnTo>
                    <a:pt x="448" y="6015"/>
                  </a:lnTo>
                  <a:lnTo>
                    <a:pt x="448" y="5438"/>
                  </a:lnTo>
                  <a:cubicBezTo>
                    <a:pt x="448" y="4808"/>
                    <a:pt x="939" y="4625"/>
                    <a:pt x="958" y="4620"/>
                  </a:cubicBezTo>
                  <a:lnTo>
                    <a:pt x="968" y="4615"/>
                  </a:lnTo>
                  <a:lnTo>
                    <a:pt x="1820" y="4283"/>
                  </a:lnTo>
                  <a:lnTo>
                    <a:pt x="2272" y="4721"/>
                  </a:lnTo>
                  <a:cubicBezTo>
                    <a:pt x="2315" y="4764"/>
                    <a:pt x="2373" y="4788"/>
                    <a:pt x="2436" y="4788"/>
                  </a:cubicBezTo>
                  <a:cubicBezTo>
                    <a:pt x="2493" y="4784"/>
                    <a:pt x="2551" y="4760"/>
                    <a:pt x="2594" y="4716"/>
                  </a:cubicBezTo>
                  <a:lnTo>
                    <a:pt x="3018" y="4274"/>
                  </a:lnTo>
                  <a:lnTo>
                    <a:pt x="3869" y="4615"/>
                  </a:lnTo>
                  <a:lnTo>
                    <a:pt x="3879" y="4615"/>
                  </a:lnTo>
                  <a:cubicBezTo>
                    <a:pt x="3898" y="4625"/>
                    <a:pt x="4389" y="4808"/>
                    <a:pt x="4389" y="5433"/>
                  </a:cubicBezTo>
                  <a:lnTo>
                    <a:pt x="4389" y="6015"/>
                  </a:lnTo>
                  <a:lnTo>
                    <a:pt x="1521" y="6015"/>
                  </a:lnTo>
                  <a:cubicBezTo>
                    <a:pt x="1220" y="6015"/>
                    <a:pt x="1218" y="6468"/>
                    <a:pt x="1517" y="6468"/>
                  </a:cubicBezTo>
                  <a:cubicBezTo>
                    <a:pt x="1518" y="6468"/>
                    <a:pt x="1520" y="6468"/>
                    <a:pt x="1521" y="6468"/>
                  </a:cubicBezTo>
                  <a:lnTo>
                    <a:pt x="4615" y="6468"/>
                  </a:lnTo>
                  <a:cubicBezTo>
                    <a:pt x="4740" y="6468"/>
                    <a:pt x="4846" y="6367"/>
                    <a:pt x="4846" y="6242"/>
                  </a:cubicBezTo>
                  <a:lnTo>
                    <a:pt x="4846" y="5433"/>
                  </a:lnTo>
                  <a:cubicBezTo>
                    <a:pt x="4846" y="4514"/>
                    <a:pt x="4124" y="4225"/>
                    <a:pt x="4033" y="4192"/>
                  </a:cubicBezTo>
                  <a:lnTo>
                    <a:pt x="3133" y="3831"/>
                  </a:lnTo>
                  <a:lnTo>
                    <a:pt x="3133" y="3706"/>
                  </a:lnTo>
                  <a:cubicBezTo>
                    <a:pt x="3379" y="3557"/>
                    <a:pt x="3566" y="3326"/>
                    <a:pt x="3658" y="3056"/>
                  </a:cubicBezTo>
                  <a:cubicBezTo>
                    <a:pt x="4230" y="3008"/>
                    <a:pt x="4452" y="2286"/>
                    <a:pt x="4009" y="1925"/>
                  </a:cubicBezTo>
                  <a:lnTo>
                    <a:pt x="4009" y="1521"/>
                  </a:lnTo>
                  <a:cubicBezTo>
                    <a:pt x="4009" y="684"/>
                    <a:pt x="3326" y="1"/>
                    <a:pt x="2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2" name="Google Shape;18542;p88"/>
          <p:cNvGrpSpPr/>
          <p:nvPr/>
        </p:nvGrpSpPr>
        <p:grpSpPr>
          <a:xfrm>
            <a:off x="2660798" y="2452326"/>
            <a:ext cx="329653" cy="326926"/>
            <a:chOff x="2660798" y="2452326"/>
            <a:chExt cx="329653" cy="326926"/>
          </a:xfrm>
        </p:grpSpPr>
        <p:sp>
          <p:nvSpPr>
            <p:cNvPr id="18543" name="Google Shape;18543;p88"/>
            <p:cNvSpPr/>
            <p:nvPr/>
          </p:nvSpPr>
          <p:spPr>
            <a:xfrm>
              <a:off x="2896400" y="2626739"/>
              <a:ext cx="38266" cy="37873"/>
            </a:xfrm>
            <a:custGeom>
              <a:avLst/>
              <a:gdLst/>
              <a:ahLst/>
              <a:cxnLst/>
              <a:rect l="l" t="t" r="r" b="b"/>
              <a:pathLst>
                <a:path w="1459" h="1444" extrusionOk="0">
                  <a:moveTo>
                    <a:pt x="1" y="0"/>
                  </a:moveTo>
                  <a:lnTo>
                    <a:pt x="929" y="1444"/>
                  </a:lnTo>
                  <a:lnTo>
                    <a:pt x="1459" y="1444"/>
                  </a:lnTo>
                  <a:cubicBezTo>
                    <a:pt x="1449" y="645"/>
                    <a:pt x="799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8"/>
            <p:cNvSpPr/>
            <p:nvPr/>
          </p:nvSpPr>
          <p:spPr>
            <a:xfrm>
              <a:off x="285802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6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88"/>
            <p:cNvSpPr/>
            <p:nvPr/>
          </p:nvSpPr>
          <p:spPr>
            <a:xfrm>
              <a:off x="2895770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7" y="1"/>
                  </a:moveTo>
                  <a:cubicBezTo>
                    <a:pt x="18" y="1"/>
                    <a:pt x="9" y="1"/>
                    <a:pt x="1" y="1"/>
                  </a:cubicBezTo>
                  <a:lnTo>
                    <a:pt x="1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62" y="1594"/>
                    <a:pt x="819" y="1237"/>
                    <a:pt x="819" y="795"/>
                  </a:cubicBezTo>
                  <a:cubicBezTo>
                    <a:pt x="819" y="357"/>
                    <a:pt x="467" y="1"/>
                    <a:pt x="27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88"/>
            <p:cNvSpPr/>
            <p:nvPr/>
          </p:nvSpPr>
          <p:spPr>
            <a:xfrm>
              <a:off x="2754929" y="2626739"/>
              <a:ext cx="38397" cy="37873"/>
            </a:xfrm>
            <a:custGeom>
              <a:avLst/>
              <a:gdLst/>
              <a:ahLst/>
              <a:cxnLst/>
              <a:rect l="l" t="t" r="r" b="b"/>
              <a:pathLst>
                <a:path w="1464" h="1444" extrusionOk="0">
                  <a:moveTo>
                    <a:pt x="1" y="0"/>
                  </a:moveTo>
                  <a:lnTo>
                    <a:pt x="934" y="1444"/>
                  </a:lnTo>
                  <a:lnTo>
                    <a:pt x="1463" y="1444"/>
                  </a:lnTo>
                  <a:cubicBezTo>
                    <a:pt x="1454" y="645"/>
                    <a:pt x="804" y="0"/>
                    <a:pt x="1" y="0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8"/>
            <p:cNvSpPr/>
            <p:nvPr/>
          </p:nvSpPr>
          <p:spPr>
            <a:xfrm>
              <a:off x="2716689" y="2626739"/>
              <a:ext cx="62762" cy="37873"/>
            </a:xfrm>
            <a:custGeom>
              <a:avLst/>
              <a:gdLst/>
              <a:ahLst/>
              <a:cxnLst/>
              <a:rect l="l" t="t" r="r" b="b"/>
              <a:pathLst>
                <a:path w="2393" h="1444" extrusionOk="0">
                  <a:moveTo>
                    <a:pt x="1459" y="0"/>
                  </a:moveTo>
                  <a:cubicBezTo>
                    <a:pt x="660" y="0"/>
                    <a:pt x="5" y="645"/>
                    <a:pt x="1" y="1444"/>
                  </a:cubicBezTo>
                  <a:lnTo>
                    <a:pt x="2392" y="1444"/>
                  </a:lnTo>
                  <a:cubicBezTo>
                    <a:pt x="2392" y="645"/>
                    <a:pt x="1969" y="0"/>
                    <a:pt x="1459" y="0"/>
                  </a:cubicBez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8"/>
            <p:cNvSpPr/>
            <p:nvPr/>
          </p:nvSpPr>
          <p:spPr>
            <a:xfrm>
              <a:off x="2754562" y="2564108"/>
              <a:ext cx="21480" cy="41833"/>
            </a:xfrm>
            <a:custGeom>
              <a:avLst/>
              <a:gdLst/>
              <a:ahLst/>
              <a:cxnLst/>
              <a:rect l="l" t="t" r="r" b="b"/>
              <a:pathLst>
                <a:path w="819" h="1595" extrusionOk="0">
                  <a:moveTo>
                    <a:pt x="26" y="1"/>
                  </a:moveTo>
                  <a:cubicBezTo>
                    <a:pt x="17" y="1"/>
                    <a:pt x="9" y="1"/>
                    <a:pt x="0" y="1"/>
                  </a:cubicBezTo>
                  <a:lnTo>
                    <a:pt x="0" y="1594"/>
                  </a:lnTo>
                  <a:cubicBezTo>
                    <a:pt x="6" y="1594"/>
                    <a:pt x="12" y="1594"/>
                    <a:pt x="18" y="1594"/>
                  </a:cubicBezTo>
                  <a:cubicBezTo>
                    <a:pt x="457" y="1594"/>
                    <a:pt x="818" y="1237"/>
                    <a:pt x="818" y="795"/>
                  </a:cubicBezTo>
                  <a:cubicBezTo>
                    <a:pt x="818" y="357"/>
                    <a:pt x="462" y="1"/>
                    <a:pt x="26" y="1"/>
                  </a:cubicBezTo>
                  <a:close/>
                </a:path>
              </a:pathLst>
            </a:custGeom>
            <a:solidFill>
              <a:srgbClr val="E0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88"/>
            <p:cNvSpPr/>
            <p:nvPr/>
          </p:nvSpPr>
          <p:spPr>
            <a:xfrm>
              <a:off x="2825612" y="2628628"/>
              <a:ext cx="51511" cy="51511"/>
            </a:xfrm>
            <a:custGeom>
              <a:avLst/>
              <a:gdLst/>
              <a:ahLst/>
              <a:cxnLst/>
              <a:rect l="l" t="t" r="r" b="b"/>
              <a:pathLst>
                <a:path w="1964" h="1964" extrusionOk="0">
                  <a:moveTo>
                    <a:pt x="0" y="0"/>
                  </a:moveTo>
                  <a:lnTo>
                    <a:pt x="1169" y="1963"/>
                  </a:lnTo>
                  <a:lnTo>
                    <a:pt x="1963" y="1963"/>
                  </a:lnTo>
                  <a:cubicBezTo>
                    <a:pt x="1963" y="881"/>
                    <a:pt x="1083" y="0"/>
                    <a:pt x="0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88"/>
            <p:cNvSpPr/>
            <p:nvPr/>
          </p:nvSpPr>
          <p:spPr>
            <a:xfrm>
              <a:off x="2774232" y="2628628"/>
              <a:ext cx="82066" cy="51511"/>
            </a:xfrm>
            <a:custGeom>
              <a:avLst/>
              <a:gdLst/>
              <a:ahLst/>
              <a:cxnLst/>
              <a:rect l="l" t="t" r="r" b="b"/>
              <a:pathLst>
                <a:path w="3129" h="1964" extrusionOk="0">
                  <a:moveTo>
                    <a:pt x="1959" y="0"/>
                  </a:moveTo>
                  <a:cubicBezTo>
                    <a:pt x="877" y="0"/>
                    <a:pt x="1" y="881"/>
                    <a:pt x="1" y="1963"/>
                  </a:cubicBezTo>
                  <a:lnTo>
                    <a:pt x="3128" y="1963"/>
                  </a:lnTo>
                  <a:cubicBezTo>
                    <a:pt x="3128" y="881"/>
                    <a:pt x="2604" y="0"/>
                    <a:pt x="195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8"/>
            <p:cNvSpPr/>
            <p:nvPr/>
          </p:nvSpPr>
          <p:spPr>
            <a:xfrm>
              <a:off x="2825979" y="2550994"/>
              <a:ext cx="28431" cy="56835"/>
            </a:xfrm>
            <a:custGeom>
              <a:avLst/>
              <a:gdLst/>
              <a:ahLst/>
              <a:cxnLst/>
              <a:rect l="l" t="t" r="r" b="b"/>
              <a:pathLst>
                <a:path w="1084" h="2167" extrusionOk="0">
                  <a:moveTo>
                    <a:pt x="1" y="1"/>
                  </a:moveTo>
                  <a:lnTo>
                    <a:pt x="1" y="2166"/>
                  </a:lnTo>
                  <a:cubicBezTo>
                    <a:pt x="602" y="2166"/>
                    <a:pt x="1083" y="1680"/>
                    <a:pt x="1083" y="1084"/>
                  </a:cubicBezTo>
                  <a:cubicBezTo>
                    <a:pt x="1083" y="482"/>
                    <a:pt x="602" y="1"/>
                    <a:pt x="1" y="1"/>
                  </a:cubicBezTo>
                  <a:close/>
                </a:path>
              </a:pathLst>
            </a:custGeom>
            <a:solidFill>
              <a:srgbClr val="BEC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8"/>
            <p:cNvSpPr/>
            <p:nvPr/>
          </p:nvSpPr>
          <p:spPr>
            <a:xfrm>
              <a:off x="2796840" y="2550994"/>
              <a:ext cx="43302" cy="56835"/>
            </a:xfrm>
            <a:custGeom>
              <a:avLst/>
              <a:gdLst/>
              <a:ahLst/>
              <a:cxnLst/>
              <a:rect l="l" t="t" r="r" b="b"/>
              <a:pathLst>
                <a:path w="1651" h="2167" extrusionOk="0">
                  <a:moveTo>
                    <a:pt x="1083" y="1"/>
                  </a:moveTo>
                  <a:cubicBezTo>
                    <a:pt x="486" y="1"/>
                    <a:pt x="0" y="482"/>
                    <a:pt x="0" y="1084"/>
                  </a:cubicBezTo>
                  <a:cubicBezTo>
                    <a:pt x="0" y="1680"/>
                    <a:pt x="486" y="2166"/>
                    <a:pt x="1083" y="2166"/>
                  </a:cubicBezTo>
                  <a:lnTo>
                    <a:pt x="1112" y="2166"/>
                  </a:lnTo>
                  <a:cubicBezTo>
                    <a:pt x="1415" y="2152"/>
                    <a:pt x="1651" y="1671"/>
                    <a:pt x="1651" y="1084"/>
                  </a:cubicBezTo>
                  <a:cubicBezTo>
                    <a:pt x="1651" y="492"/>
                    <a:pt x="1410" y="15"/>
                    <a:pt x="1112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88"/>
            <p:cNvSpPr/>
            <p:nvPr/>
          </p:nvSpPr>
          <p:spPr>
            <a:xfrm>
              <a:off x="2733107" y="2564108"/>
              <a:ext cx="28404" cy="41833"/>
            </a:xfrm>
            <a:custGeom>
              <a:avLst/>
              <a:gdLst/>
              <a:ahLst/>
              <a:cxnLst/>
              <a:rect l="l" t="t" r="r" b="b"/>
              <a:pathLst>
                <a:path w="1083" h="1595" extrusionOk="0">
                  <a:moveTo>
                    <a:pt x="792" y="1"/>
                  </a:moveTo>
                  <a:cubicBezTo>
                    <a:pt x="356" y="1"/>
                    <a:pt x="0" y="357"/>
                    <a:pt x="0" y="795"/>
                  </a:cubicBezTo>
                  <a:cubicBezTo>
                    <a:pt x="0" y="1237"/>
                    <a:pt x="361" y="1594"/>
                    <a:pt x="801" y="1594"/>
                  </a:cubicBezTo>
                  <a:cubicBezTo>
                    <a:pt x="807" y="1594"/>
                    <a:pt x="812" y="1594"/>
                    <a:pt x="818" y="1594"/>
                  </a:cubicBezTo>
                  <a:cubicBezTo>
                    <a:pt x="963" y="1594"/>
                    <a:pt x="1083" y="1238"/>
                    <a:pt x="1083" y="795"/>
                  </a:cubicBezTo>
                  <a:cubicBezTo>
                    <a:pt x="1083" y="357"/>
                    <a:pt x="963" y="1"/>
                    <a:pt x="818" y="1"/>
                  </a:cubicBezTo>
                  <a:cubicBezTo>
                    <a:pt x="810" y="1"/>
                    <a:pt x="801" y="1"/>
                    <a:pt x="792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88"/>
            <p:cNvSpPr/>
            <p:nvPr/>
          </p:nvSpPr>
          <p:spPr>
            <a:xfrm>
              <a:off x="2874316" y="2564108"/>
              <a:ext cx="28536" cy="41833"/>
            </a:xfrm>
            <a:custGeom>
              <a:avLst/>
              <a:gdLst/>
              <a:ahLst/>
              <a:cxnLst/>
              <a:rect l="l" t="t" r="r" b="b"/>
              <a:pathLst>
                <a:path w="1088" h="1595" extrusionOk="0">
                  <a:moveTo>
                    <a:pt x="793" y="1"/>
                  </a:moveTo>
                  <a:cubicBezTo>
                    <a:pt x="357" y="1"/>
                    <a:pt x="1" y="357"/>
                    <a:pt x="1" y="795"/>
                  </a:cubicBezTo>
                  <a:cubicBezTo>
                    <a:pt x="1" y="1237"/>
                    <a:pt x="361" y="1594"/>
                    <a:pt x="801" y="1594"/>
                  </a:cubicBezTo>
                  <a:cubicBezTo>
                    <a:pt x="807" y="1594"/>
                    <a:pt x="813" y="1594"/>
                    <a:pt x="819" y="1594"/>
                  </a:cubicBezTo>
                  <a:cubicBezTo>
                    <a:pt x="968" y="1594"/>
                    <a:pt x="1088" y="1238"/>
                    <a:pt x="1088" y="795"/>
                  </a:cubicBezTo>
                  <a:cubicBezTo>
                    <a:pt x="1088" y="357"/>
                    <a:pt x="968" y="1"/>
                    <a:pt x="819" y="1"/>
                  </a:cubicBezTo>
                  <a:cubicBezTo>
                    <a:pt x="810" y="1"/>
                    <a:pt x="801" y="1"/>
                    <a:pt x="793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8"/>
            <p:cNvSpPr/>
            <p:nvPr/>
          </p:nvSpPr>
          <p:spPr>
            <a:xfrm>
              <a:off x="2870644" y="2558836"/>
              <a:ext cx="61005" cy="52271"/>
            </a:xfrm>
            <a:custGeom>
              <a:avLst/>
              <a:gdLst/>
              <a:ahLst/>
              <a:cxnLst/>
              <a:rect l="l" t="t" r="r" b="b"/>
              <a:pathLst>
                <a:path w="2326" h="1993" extrusionOk="0">
                  <a:moveTo>
                    <a:pt x="997" y="400"/>
                  </a:moveTo>
                  <a:cubicBezTo>
                    <a:pt x="1526" y="400"/>
                    <a:pt x="1796" y="1044"/>
                    <a:pt x="1420" y="1420"/>
                  </a:cubicBezTo>
                  <a:cubicBezTo>
                    <a:pt x="1297" y="1541"/>
                    <a:pt x="1147" y="1596"/>
                    <a:pt x="1000" y="1596"/>
                  </a:cubicBezTo>
                  <a:cubicBezTo>
                    <a:pt x="693" y="1596"/>
                    <a:pt x="400" y="1358"/>
                    <a:pt x="400" y="996"/>
                  </a:cubicBezTo>
                  <a:cubicBezTo>
                    <a:pt x="400" y="669"/>
                    <a:pt x="665" y="400"/>
                    <a:pt x="997" y="400"/>
                  </a:cubicBezTo>
                  <a:close/>
                  <a:moveTo>
                    <a:pt x="1004" y="1"/>
                  </a:moveTo>
                  <a:cubicBezTo>
                    <a:pt x="492" y="1"/>
                    <a:pt x="1" y="397"/>
                    <a:pt x="1" y="996"/>
                  </a:cubicBezTo>
                  <a:cubicBezTo>
                    <a:pt x="1" y="1545"/>
                    <a:pt x="448" y="1992"/>
                    <a:pt x="997" y="1992"/>
                  </a:cubicBezTo>
                  <a:cubicBezTo>
                    <a:pt x="1882" y="1992"/>
                    <a:pt x="2325" y="919"/>
                    <a:pt x="1700" y="294"/>
                  </a:cubicBezTo>
                  <a:cubicBezTo>
                    <a:pt x="1497" y="92"/>
                    <a:pt x="1248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8"/>
            <p:cNvSpPr/>
            <p:nvPr/>
          </p:nvSpPr>
          <p:spPr>
            <a:xfrm>
              <a:off x="2871379" y="2621546"/>
              <a:ext cx="68454" cy="48232"/>
            </a:xfrm>
            <a:custGeom>
              <a:avLst/>
              <a:gdLst/>
              <a:ahLst/>
              <a:cxnLst/>
              <a:rect l="l" t="t" r="r" b="b"/>
              <a:pathLst>
                <a:path w="2610" h="1839" extrusionOk="0">
                  <a:moveTo>
                    <a:pt x="969" y="1"/>
                  </a:moveTo>
                  <a:cubicBezTo>
                    <a:pt x="700" y="1"/>
                    <a:pt x="430" y="63"/>
                    <a:pt x="194" y="193"/>
                  </a:cubicBezTo>
                  <a:cubicBezTo>
                    <a:pt x="0" y="300"/>
                    <a:pt x="107" y="563"/>
                    <a:pt x="287" y="563"/>
                  </a:cubicBezTo>
                  <a:cubicBezTo>
                    <a:pt x="317" y="563"/>
                    <a:pt x="349" y="556"/>
                    <a:pt x="382" y="540"/>
                  </a:cubicBezTo>
                  <a:cubicBezTo>
                    <a:pt x="570" y="440"/>
                    <a:pt x="769" y="393"/>
                    <a:pt x="964" y="393"/>
                  </a:cubicBezTo>
                  <a:cubicBezTo>
                    <a:pt x="1548" y="393"/>
                    <a:pt x="2095" y="808"/>
                    <a:pt x="2196" y="1439"/>
                  </a:cubicBezTo>
                  <a:lnTo>
                    <a:pt x="969" y="1439"/>
                  </a:lnTo>
                  <a:cubicBezTo>
                    <a:pt x="719" y="1454"/>
                    <a:pt x="719" y="1824"/>
                    <a:pt x="969" y="1839"/>
                  </a:cubicBezTo>
                  <a:lnTo>
                    <a:pt x="2413" y="1839"/>
                  </a:lnTo>
                  <a:cubicBezTo>
                    <a:pt x="2523" y="1839"/>
                    <a:pt x="2610" y="1747"/>
                    <a:pt x="2610" y="1637"/>
                  </a:cubicBezTo>
                  <a:cubicBezTo>
                    <a:pt x="2610" y="732"/>
                    <a:pt x="1874" y="1"/>
                    <a:pt x="9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8"/>
            <p:cNvSpPr/>
            <p:nvPr/>
          </p:nvSpPr>
          <p:spPr>
            <a:xfrm>
              <a:off x="2711522" y="2621467"/>
              <a:ext cx="68349" cy="48442"/>
            </a:xfrm>
            <a:custGeom>
              <a:avLst/>
              <a:gdLst/>
              <a:ahLst/>
              <a:cxnLst/>
              <a:rect l="l" t="t" r="r" b="b"/>
              <a:pathLst>
                <a:path w="2606" h="1847" extrusionOk="0">
                  <a:moveTo>
                    <a:pt x="1642" y="1"/>
                  </a:moveTo>
                  <a:cubicBezTo>
                    <a:pt x="782" y="1"/>
                    <a:pt x="0" y="689"/>
                    <a:pt x="0" y="1645"/>
                  </a:cubicBezTo>
                  <a:cubicBezTo>
                    <a:pt x="0" y="1755"/>
                    <a:pt x="87" y="1847"/>
                    <a:pt x="198" y="1847"/>
                  </a:cubicBezTo>
                  <a:lnTo>
                    <a:pt x="1660" y="1847"/>
                  </a:lnTo>
                  <a:cubicBezTo>
                    <a:pt x="1665" y="1847"/>
                    <a:pt x="1670" y="1847"/>
                    <a:pt x="1674" y="1847"/>
                  </a:cubicBezTo>
                  <a:cubicBezTo>
                    <a:pt x="1935" y="1847"/>
                    <a:pt x="1935" y="1447"/>
                    <a:pt x="1674" y="1447"/>
                  </a:cubicBezTo>
                  <a:cubicBezTo>
                    <a:pt x="1670" y="1447"/>
                    <a:pt x="1665" y="1447"/>
                    <a:pt x="1660" y="1447"/>
                  </a:cubicBezTo>
                  <a:lnTo>
                    <a:pt x="414" y="1447"/>
                  </a:lnTo>
                  <a:cubicBezTo>
                    <a:pt x="515" y="817"/>
                    <a:pt x="1059" y="399"/>
                    <a:pt x="1643" y="399"/>
                  </a:cubicBezTo>
                  <a:cubicBezTo>
                    <a:pt x="1838" y="399"/>
                    <a:pt x="2039" y="446"/>
                    <a:pt x="2228" y="547"/>
                  </a:cubicBezTo>
                  <a:cubicBezTo>
                    <a:pt x="2261" y="564"/>
                    <a:pt x="2293" y="571"/>
                    <a:pt x="2323" y="571"/>
                  </a:cubicBezTo>
                  <a:cubicBezTo>
                    <a:pt x="2502" y="571"/>
                    <a:pt x="2606" y="308"/>
                    <a:pt x="2416" y="196"/>
                  </a:cubicBezTo>
                  <a:cubicBezTo>
                    <a:pt x="2164" y="62"/>
                    <a:pt x="1899" y="1"/>
                    <a:pt x="1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8"/>
            <p:cNvSpPr/>
            <p:nvPr/>
          </p:nvSpPr>
          <p:spPr>
            <a:xfrm>
              <a:off x="2728439" y="2558836"/>
              <a:ext cx="60979" cy="52271"/>
            </a:xfrm>
            <a:custGeom>
              <a:avLst/>
              <a:gdLst/>
              <a:ahLst/>
              <a:cxnLst/>
              <a:rect l="l" t="t" r="r" b="b"/>
              <a:pathLst>
                <a:path w="2325" h="1993" extrusionOk="0">
                  <a:moveTo>
                    <a:pt x="996" y="400"/>
                  </a:moveTo>
                  <a:cubicBezTo>
                    <a:pt x="1525" y="400"/>
                    <a:pt x="1795" y="1044"/>
                    <a:pt x="1420" y="1420"/>
                  </a:cubicBezTo>
                  <a:cubicBezTo>
                    <a:pt x="1297" y="1541"/>
                    <a:pt x="1146" y="1596"/>
                    <a:pt x="1000" y="1596"/>
                  </a:cubicBezTo>
                  <a:cubicBezTo>
                    <a:pt x="692" y="1596"/>
                    <a:pt x="400" y="1358"/>
                    <a:pt x="400" y="996"/>
                  </a:cubicBezTo>
                  <a:cubicBezTo>
                    <a:pt x="400" y="669"/>
                    <a:pt x="664" y="400"/>
                    <a:pt x="996" y="400"/>
                  </a:cubicBezTo>
                  <a:close/>
                  <a:moveTo>
                    <a:pt x="1003" y="1"/>
                  </a:moveTo>
                  <a:cubicBezTo>
                    <a:pt x="491" y="1"/>
                    <a:pt x="0" y="397"/>
                    <a:pt x="0" y="996"/>
                  </a:cubicBezTo>
                  <a:cubicBezTo>
                    <a:pt x="0" y="1545"/>
                    <a:pt x="448" y="1992"/>
                    <a:pt x="996" y="1992"/>
                  </a:cubicBezTo>
                  <a:cubicBezTo>
                    <a:pt x="1882" y="1992"/>
                    <a:pt x="2324" y="919"/>
                    <a:pt x="1699" y="294"/>
                  </a:cubicBezTo>
                  <a:cubicBezTo>
                    <a:pt x="1496" y="92"/>
                    <a:pt x="1247" y="1"/>
                    <a:pt x="10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88"/>
            <p:cNvSpPr/>
            <p:nvPr/>
          </p:nvSpPr>
          <p:spPr>
            <a:xfrm>
              <a:off x="2792041" y="2545722"/>
              <a:ext cx="78525" cy="67274"/>
            </a:xfrm>
            <a:custGeom>
              <a:avLst/>
              <a:gdLst/>
              <a:ahLst/>
              <a:cxnLst/>
              <a:rect l="l" t="t" r="r" b="b"/>
              <a:pathLst>
                <a:path w="2994" h="2565" extrusionOk="0">
                  <a:moveTo>
                    <a:pt x="1280" y="399"/>
                  </a:moveTo>
                  <a:cubicBezTo>
                    <a:pt x="2069" y="399"/>
                    <a:pt x="2464" y="1352"/>
                    <a:pt x="1906" y="1905"/>
                  </a:cubicBezTo>
                  <a:cubicBezTo>
                    <a:pt x="1725" y="2086"/>
                    <a:pt x="1503" y="2167"/>
                    <a:pt x="1286" y="2167"/>
                  </a:cubicBezTo>
                  <a:cubicBezTo>
                    <a:pt x="833" y="2167"/>
                    <a:pt x="400" y="1815"/>
                    <a:pt x="400" y="1285"/>
                  </a:cubicBezTo>
                  <a:cubicBezTo>
                    <a:pt x="400" y="794"/>
                    <a:pt x="794" y="399"/>
                    <a:pt x="1280" y="399"/>
                  </a:cubicBezTo>
                  <a:close/>
                  <a:moveTo>
                    <a:pt x="1294" y="0"/>
                  </a:moveTo>
                  <a:cubicBezTo>
                    <a:pt x="634" y="0"/>
                    <a:pt x="0" y="512"/>
                    <a:pt x="0" y="1285"/>
                  </a:cubicBezTo>
                  <a:cubicBezTo>
                    <a:pt x="0" y="1992"/>
                    <a:pt x="573" y="2565"/>
                    <a:pt x="1280" y="2565"/>
                  </a:cubicBezTo>
                  <a:cubicBezTo>
                    <a:pt x="2421" y="2565"/>
                    <a:pt x="2993" y="1184"/>
                    <a:pt x="2190" y="375"/>
                  </a:cubicBezTo>
                  <a:cubicBezTo>
                    <a:pt x="1929" y="116"/>
                    <a:pt x="1609" y="0"/>
                    <a:pt x="12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88"/>
            <p:cNvSpPr/>
            <p:nvPr/>
          </p:nvSpPr>
          <p:spPr>
            <a:xfrm>
              <a:off x="2768934" y="2623434"/>
              <a:ext cx="113355" cy="61871"/>
            </a:xfrm>
            <a:custGeom>
              <a:avLst/>
              <a:gdLst/>
              <a:ahLst/>
              <a:cxnLst/>
              <a:rect l="l" t="t" r="r" b="b"/>
              <a:pathLst>
                <a:path w="4322" h="2359" extrusionOk="0">
                  <a:moveTo>
                    <a:pt x="2161" y="395"/>
                  </a:moveTo>
                  <a:cubicBezTo>
                    <a:pt x="3061" y="395"/>
                    <a:pt x="3812" y="1069"/>
                    <a:pt x="3913" y="1959"/>
                  </a:cubicBezTo>
                  <a:lnTo>
                    <a:pt x="410" y="1959"/>
                  </a:lnTo>
                  <a:cubicBezTo>
                    <a:pt x="511" y="1069"/>
                    <a:pt x="1266" y="395"/>
                    <a:pt x="2161" y="395"/>
                  </a:cubicBezTo>
                  <a:close/>
                  <a:moveTo>
                    <a:pt x="2161" y="1"/>
                  </a:moveTo>
                  <a:cubicBezTo>
                    <a:pt x="973" y="1"/>
                    <a:pt x="6" y="968"/>
                    <a:pt x="1" y="2161"/>
                  </a:cubicBezTo>
                  <a:cubicBezTo>
                    <a:pt x="1" y="2267"/>
                    <a:pt x="92" y="2359"/>
                    <a:pt x="203" y="2359"/>
                  </a:cubicBezTo>
                  <a:lnTo>
                    <a:pt x="4124" y="2359"/>
                  </a:lnTo>
                  <a:cubicBezTo>
                    <a:pt x="4235" y="2359"/>
                    <a:pt x="4322" y="2267"/>
                    <a:pt x="4322" y="2161"/>
                  </a:cubicBezTo>
                  <a:cubicBezTo>
                    <a:pt x="4322" y="968"/>
                    <a:pt x="3355" y="1"/>
                    <a:pt x="2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8"/>
            <p:cNvSpPr/>
            <p:nvPr/>
          </p:nvSpPr>
          <p:spPr>
            <a:xfrm>
              <a:off x="2660798" y="2452326"/>
              <a:ext cx="329653" cy="326926"/>
            </a:xfrm>
            <a:custGeom>
              <a:avLst/>
              <a:gdLst/>
              <a:ahLst/>
              <a:cxnLst/>
              <a:rect l="l" t="t" r="r" b="b"/>
              <a:pathLst>
                <a:path w="12569" h="12465" extrusionOk="0">
                  <a:moveTo>
                    <a:pt x="6481" y="1068"/>
                  </a:moveTo>
                  <a:cubicBezTo>
                    <a:pt x="9171" y="1179"/>
                    <a:pt x="11332" y="3335"/>
                    <a:pt x="11438" y="6024"/>
                  </a:cubicBezTo>
                  <a:lnTo>
                    <a:pt x="10961" y="6024"/>
                  </a:lnTo>
                  <a:cubicBezTo>
                    <a:pt x="10957" y="6024"/>
                    <a:pt x="10952" y="6024"/>
                    <a:pt x="10948" y="6024"/>
                  </a:cubicBezTo>
                  <a:cubicBezTo>
                    <a:pt x="10687" y="6024"/>
                    <a:pt x="10687" y="6424"/>
                    <a:pt x="10948" y="6424"/>
                  </a:cubicBezTo>
                  <a:cubicBezTo>
                    <a:pt x="10952" y="6424"/>
                    <a:pt x="10957" y="6424"/>
                    <a:pt x="10961" y="6424"/>
                  </a:cubicBezTo>
                  <a:lnTo>
                    <a:pt x="11438" y="6424"/>
                  </a:lnTo>
                  <a:cubicBezTo>
                    <a:pt x="11332" y="9114"/>
                    <a:pt x="9176" y="11269"/>
                    <a:pt x="6486" y="11375"/>
                  </a:cubicBezTo>
                  <a:lnTo>
                    <a:pt x="6486" y="10904"/>
                  </a:lnTo>
                  <a:cubicBezTo>
                    <a:pt x="6494" y="10762"/>
                    <a:pt x="6390" y="10691"/>
                    <a:pt x="6287" y="10691"/>
                  </a:cubicBezTo>
                  <a:cubicBezTo>
                    <a:pt x="6183" y="10691"/>
                    <a:pt x="6080" y="10762"/>
                    <a:pt x="6087" y="10904"/>
                  </a:cubicBezTo>
                  <a:lnTo>
                    <a:pt x="6087" y="11375"/>
                  </a:lnTo>
                  <a:cubicBezTo>
                    <a:pt x="3397" y="11269"/>
                    <a:pt x="1237" y="9114"/>
                    <a:pt x="1131" y="6424"/>
                  </a:cubicBezTo>
                  <a:lnTo>
                    <a:pt x="1607" y="6424"/>
                  </a:lnTo>
                  <a:cubicBezTo>
                    <a:pt x="1857" y="6409"/>
                    <a:pt x="1857" y="6039"/>
                    <a:pt x="1607" y="6024"/>
                  </a:cubicBezTo>
                  <a:lnTo>
                    <a:pt x="1131" y="6024"/>
                  </a:lnTo>
                  <a:cubicBezTo>
                    <a:pt x="1237" y="3335"/>
                    <a:pt x="3392" y="1179"/>
                    <a:pt x="6087" y="1068"/>
                  </a:cubicBezTo>
                  <a:lnTo>
                    <a:pt x="6087" y="1545"/>
                  </a:lnTo>
                  <a:cubicBezTo>
                    <a:pt x="6092" y="1670"/>
                    <a:pt x="6187" y="1732"/>
                    <a:pt x="6282" y="1732"/>
                  </a:cubicBezTo>
                  <a:cubicBezTo>
                    <a:pt x="6378" y="1732"/>
                    <a:pt x="6474" y="1670"/>
                    <a:pt x="6481" y="1545"/>
                  </a:cubicBezTo>
                  <a:lnTo>
                    <a:pt x="6481" y="1068"/>
                  </a:lnTo>
                  <a:close/>
                  <a:moveTo>
                    <a:pt x="6287" y="0"/>
                  </a:moveTo>
                  <a:cubicBezTo>
                    <a:pt x="6190" y="0"/>
                    <a:pt x="6094" y="63"/>
                    <a:pt x="6087" y="188"/>
                  </a:cubicBezTo>
                  <a:lnTo>
                    <a:pt x="6087" y="669"/>
                  </a:lnTo>
                  <a:cubicBezTo>
                    <a:pt x="3176" y="780"/>
                    <a:pt x="842" y="3113"/>
                    <a:pt x="731" y="6024"/>
                  </a:cubicBezTo>
                  <a:lnTo>
                    <a:pt x="250" y="6024"/>
                  </a:lnTo>
                  <a:cubicBezTo>
                    <a:pt x="0" y="6039"/>
                    <a:pt x="0" y="6409"/>
                    <a:pt x="250" y="6424"/>
                  </a:cubicBezTo>
                  <a:lnTo>
                    <a:pt x="731" y="6424"/>
                  </a:lnTo>
                  <a:cubicBezTo>
                    <a:pt x="842" y="9330"/>
                    <a:pt x="3176" y="11669"/>
                    <a:pt x="6087" y="11775"/>
                  </a:cubicBezTo>
                  <a:lnTo>
                    <a:pt x="6087" y="12256"/>
                  </a:lnTo>
                  <a:cubicBezTo>
                    <a:pt x="6080" y="12395"/>
                    <a:pt x="6183" y="12465"/>
                    <a:pt x="6287" y="12465"/>
                  </a:cubicBezTo>
                  <a:cubicBezTo>
                    <a:pt x="6390" y="12465"/>
                    <a:pt x="6494" y="12395"/>
                    <a:pt x="6486" y="12256"/>
                  </a:cubicBezTo>
                  <a:lnTo>
                    <a:pt x="6486" y="11775"/>
                  </a:lnTo>
                  <a:cubicBezTo>
                    <a:pt x="9393" y="11669"/>
                    <a:pt x="11731" y="9330"/>
                    <a:pt x="11837" y="6424"/>
                  </a:cubicBezTo>
                  <a:lnTo>
                    <a:pt x="12318" y="6424"/>
                  </a:lnTo>
                  <a:cubicBezTo>
                    <a:pt x="12568" y="6409"/>
                    <a:pt x="12568" y="6039"/>
                    <a:pt x="12318" y="6024"/>
                  </a:cubicBezTo>
                  <a:lnTo>
                    <a:pt x="11837" y="6024"/>
                  </a:lnTo>
                  <a:cubicBezTo>
                    <a:pt x="11731" y="3113"/>
                    <a:pt x="9393" y="780"/>
                    <a:pt x="6486" y="669"/>
                  </a:cubicBezTo>
                  <a:lnTo>
                    <a:pt x="6486" y="188"/>
                  </a:lnTo>
                  <a:cubicBezTo>
                    <a:pt x="6479" y="63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2" name="Google Shape;18562;p88"/>
          <p:cNvGrpSpPr/>
          <p:nvPr/>
        </p:nvGrpSpPr>
        <p:grpSpPr>
          <a:xfrm>
            <a:off x="4059458" y="2439894"/>
            <a:ext cx="218973" cy="351265"/>
            <a:chOff x="4059458" y="2439894"/>
            <a:chExt cx="218973" cy="351265"/>
          </a:xfrm>
        </p:grpSpPr>
        <p:sp>
          <p:nvSpPr>
            <p:cNvPr id="18563" name="Google Shape;18563;p88"/>
            <p:cNvSpPr/>
            <p:nvPr/>
          </p:nvSpPr>
          <p:spPr>
            <a:xfrm>
              <a:off x="4075746" y="2478580"/>
              <a:ext cx="186294" cy="197257"/>
            </a:xfrm>
            <a:custGeom>
              <a:avLst/>
              <a:gdLst/>
              <a:ahLst/>
              <a:cxnLst/>
              <a:rect l="l" t="t" r="r" b="b"/>
              <a:pathLst>
                <a:path w="7103" h="7521" extrusionOk="0">
                  <a:moveTo>
                    <a:pt x="0" y="0"/>
                  </a:moveTo>
                  <a:lnTo>
                    <a:pt x="0" y="7309"/>
                  </a:lnTo>
                  <a:cubicBezTo>
                    <a:pt x="0" y="7425"/>
                    <a:pt x="97" y="7521"/>
                    <a:pt x="212" y="7521"/>
                  </a:cubicBezTo>
                  <a:lnTo>
                    <a:pt x="6896" y="7521"/>
                  </a:lnTo>
                  <a:cubicBezTo>
                    <a:pt x="7011" y="7521"/>
                    <a:pt x="7102" y="7425"/>
                    <a:pt x="7102" y="7309"/>
                  </a:cubicBezTo>
                  <a:lnTo>
                    <a:pt x="710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88"/>
            <p:cNvSpPr/>
            <p:nvPr/>
          </p:nvSpPr>
          <p:spPr>
            <a:xfrm>
              <a:off x="4075746" y="2478580"/>
              <a:ext cx="186294" cy="21979"/>
            </a:xfrm>
            <a:custGeom>
              <a:avLst/>
              <a:gdLst/>
              <a:ahLst/>
              <a:cxnLst/>
              <a:rect l="l" t="t" r="r" b="b"/>
              <a:pathLst>
                <a:path w="7103" h="838" extrusionOk="0">
                  <a:moveTo>
                    <a:pt x="0" y="0"/>
                  </a:moveTo>
                  <a:lnTo>
                    <a:pt x="0" y="837"/>
                  </a:lnTo>
                  <a:lnTo>
                    <a:pt x="7102" y="837"/>
                  </a:lnTo>
                  <a:lnTo>
                    <a:pt x="710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88"/>
            <p:cNvSpPr/>
            <p:nvPr/>
          </p:nvSpPr>
          <p:spPr>
            <a:xfrm>
              <a:off x="4064887" y="2462162"/>
              <a:ext cx="208141" cy="21848"/>
            </a:xfrm>
            <a:custGeom>
              <a:avLst/>
              <a:gdLst/>
              <a:ahLst/>
              <a:cxnLst/>
              <a:rect l="l" t="t" r="r" b="b"/>
              <a:pathLst>
                <a:path w="7936" h="833" extrusionOk="0">
                  <a:moveTo>
                    <a:pt x="212" y="1"/>
                  </a:moveTo>
                  <a:cubicBezTo>
                    <a:pt x="97" y="1"/>
                    <a:pt x="0" y="92"/>
                    <a:pt x="0" y="207"/>
                  </a:cubicBezTo>
                  <a:lnTo>
                    <a:pt x="0" y="626"/>
                  </a:lnTo>
                  <a:cubicBezTo>
                    <a:pt x="0" y="742"/>
                    <a:pt x="97" y="833"/>
                    <a:pt x="212" y="833"/>
                  </a:cubicBezTo>
                  <a:lnTo>
                    <a:pt x="7728" y="833"/>
                  </a:lnTo>
                  <a:cubicBezTo>
                    <a:pt x="7844" y="833"/>
                    <a:pt x="7935" y="742"/>
                    <a:pt x="7935" y="626"/>
                  </a:cubicBezTo>
                  <a:lnTo>
                    <a:pt x="7935" y="207"/>
                  </a:lnTo>
                  <a:cubicBezTo>
                    <a:pt x="7935" y="92"/>
                    <a:pt x="7844" y="1"/>
                    <a:pt x="772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8"/>
            <p:cNvSpPr/>
            <p:nvPr/>
          </p:nvSpPr>
          <p:spPr>
            <a:xfrm>
              <a:off x="4059458" y="2439894"/>
              <a:ext cx="218973" cy="351265"/>
            </a:xfrm>
            <a:custGeom>
              <a:avLst/>
              <a:gdLst/>
              <a:ahLst/>
              <a:cxnLst/>
              <a:rect l="l" t="t" r="r" b="b"/>
              <a:pathLst>
                <a:path w="8349" h="13393" extrusionOk="0">
                  <a:moveTo>
                    <a:pt x="7945" y="1028"/>
                  </a:moveTo>
                  <a:cubicBezTo>
                    <a:pt x="7950" y="1032"/>
                    <a:pt x="7954" y="1037"/>
                    <a:pt x="7954" y="1042"/>
                  </a:cubicBezTo>
                  <a:lnTo>
                    <a:pt x="7954" y="1465"/>
                  </a:lnTo>
                  <a:cubicBezTo>
                    <a:pt x="7954" y="1470"/>
                    <a:pt x="7950" y="1475"/>
                    <a:pt x="7945" y="1475"/>
                  </a:cubicBezTo>
                  <a:lnTo>
                    <a:pt x="7314" y="1475"/>
                  </a:lnTo>
                  <a:cubicBezTo>
                    <a:pt x="7069" y="1489"/>
                    <a:pt x="7069" y="1855"/>
                    <a:pt x="7314" y="1870"/>
                  </a:cubicBezTo>
                  <a:lnTo>
                    <a:pt x="7536" y="1870"/>
                  </a:lnTo>
                  <a:lnTo>
                    <a:pt x="7536" y="8789"/>
                  </a:lnTo>
                  <a:cubicBezTo>
                    <a:pt x="7536" y="8799"/>
                    <a:pt x="7531" y="8803"/>
                    <a:pt x="7526" y="8803"/>
                  </a:cubicBezTo>
                  <a:lnTo>
                    <a:pt x="823" y="8803"/>
                  </a:lnTo>
                  <a:cubicBezTo>
                    <a:pt x="819" y="8803"/>
                    <a:pt x="814" y="8799"/>
                    <a:pt x="814" y="8789"/>
                  </a:cubicBezTo>
                  <a:lnTo>
                    <a:pt x="814" y="1870"/>
                  </a:lnTo>
                  <a:lnTo>
                    <a:pt x="6477" y="1870"/>
                  </a:lnTo>
                  <a:cubicBezTo>
                    <a:pt x="6723" y="1855"/>
                    <a:pt x="6723" y="1489"/>
                    <a:pt x="6477" y="1480"/>
                  </a:cubicBezTo>
                  <a:lnTo>
                    <a:pt x="405" y="1480"/>
                  </a:lnTo>
                  <a:cubicBezTo>
                    <a:pt x="400" y="1475"/>
                    <a:pt x="395" y="1470"/>
                    <a:pt x="395" y="1465"/>
                  </a:cubicBezTo>
                  <a:lnTo>
                    <a:pt x="395" y="1042"/>
                  </a:lnTo>
                  <a:cubicBezTo>
                    <a:pt x="395" y="1037"/>
                    <a:pt x="400" y="1028"/>
                    <a:pt x="405" y="1028"/>
                  </a:cubicBezTo>
                  <a:close/>
                  <a:moveTo>
                    <a:pt x="6318" y="9198"/>
                  </a:moveTo>
                  <a:lnTo>
                    <a:pt x="6910" y="12152"/>
                  </a:lnTo>
                  <a:lnTo>
                    <a:pt x="4370" y="12152"/>
                  </a:lnTo>
                  <a:lnTo>
                    <a:pt x="4370" y="9838"/>
                  </a:lnTo>
                  <a:cubicBezTo>
                    <a:pt x="4377" y="9701"/>
                    <a:pt x="4276" y="9632"/>
                    <a:pt x="4175" y="9632"/>
                  </a:cubicBezTo>
                  <a:cubicBezTo>
                    <a:pt x="4074" y="9632"/>
                    <a:pt x="3973" y="9701"/>
                    <a:pt x="3980" y="9838"/>
                  </a:cubicBezTo>
                  <a:lnTo>
                    <a:pt x="3980" y="12152"/>
                  </a:lnTo>
                  <a:lnTo>
                    <a:pt x="1439" y="12152"/>
                  </a:lnTo>
                  <a:lnTo>
                    <a:pt x="2031" y="9198"/>
                  </a:lnTo>
                  <a:close/>
                  <a:moveTo>
                    <a:pt x="4175" y="0"/>
                  </a:moveTo>
                  <a:cubicBezTo>
                    <a:pt x="4074" y="0"/>
                    <a:pt x="3973" y="70"/>
                    <a:pt x="3980" y="210"/>
                  </a:cubicBezTo>
                  <a:lnTo>
                    <a:pt x="3980" y="643"/>
                  </a:lnTo>
                  <a:lnTo>
                    <a:pt x="405" y="643"/>
                  </a:lnTo>
                  <a:cubicBezTo>
                    <a:pt x="183" y="643"/>
                    <a:pt x="1" y="821"/>
                    <a:pt x="1" y="1047"/>
                  </a:cubicBezTo>
                  <a:lnTo>
                    <a:pt x="1" y="1465"/>
                  </a:lnTo>
                  <a:cubicBezTo>
                    <a:pt x="1" y="1692"/>
                    <a:pt x="183" y="1874"/>
                    <a:pt x="405" y="1874"/>
                  </a:cubicBezTo>
                  <a:lnTo>
                    <a:pt x="419" y="1874"/>
                  </a:lnTo>
                  <a:lnTo>
                    <a:pt x="419" y="8789"/>
                  </a:lnTo>
                  <a:cubicBezTo>
                    <a:pt x="419" y="9015"/>
                    <a:pt x="602" y="9198"/>
                    <a:pt x="823" y="9198"/>
                  </a:cubicBezTo>
                  <a:lnTo>
                    <a:pt x="1637" y="9198"/>
                  </a:lnTo>
                  <a:lnTo>
                    <a:pt x="843" y="13148"/>
                  </a:lnTo>
                  <a:cubicBezTo>
                    <a:pt x="809" y="13297"/>
                    <a:pt x="927" y="13388"/>
                    <a:pt x="1041" y="13388"/>
                  </a:cubicBezTo>
                  <a:cubicBezTo>
                    <a:pt x="1126" y="13388"/>
                    <a:pt x="1209" y="13338"/>
                    <a:pt x="1228" y="13225"/>
                  </a:cubicBezTo>
                  <a:lnTo>
                    <a:pt x="1362" y="12547"/>
                  </a:lnTo>
                  <a:lnTo>
                    <a:pt x="3980" y="12547"/>
                  </a:lnTo>
                  <a:lnTo>
                    <a:pt x="3980" y="13187"/>
                  </a:lnTo>
                  <a:cubicBezTo>
                    <a:pt x="3973" y="13324"/>
                    <a:pt x="4075" y="13393"/>
                    <a:pt x="4177" y="13393"/>
                  </a:cubicBezTo>
                  <a:cubicBezTo>
                    <a:pt x="4278" y="13393"/>
                    <a:pt x="4379" y="13324"/>
                    <a:pt x="4370" y="13187"/>
                  </a:cubicBezTo>
                  <a:lnTo>
                    <a:pt x="4370" y="12547"/>
                  </a:lnTo>
                  <a:lnTo>
                    <a:pt x="6987" y="12547"/>
                  </a:lnTo>
                  <a:lnTo>
                    <a:pt x="7122" y="13225"/>
                  </a:lnTo>
                  <a:cubicBezTo>
                    <a:pt x="7147" y="13330"/>
                    <a:pt x="7228" y="13377"/>
                    <a:pt x="7310" y="13377"/>
                  </a:cubicBezTo>
                  <a:cubicBezTo>
                    <a:pt x="7420" y="13377"/>
                    <a:pt x="7532" y="13292"/>
                    <a:pt x="7507" y="13148"/>
                  </a:cubicBezTo>
                  <a:lnTo>
                    <a:pt x="6718" y="9198"/>
                  </a:lnTo>
                  <a:lnTo>
                    <a:pt x="7526" y="9198"/>
                  </a:lnTo>
                  <a:cubicBezTo>
                    <a:pt x="7747" y="9198"/>
                    <a:pt x="7930" y="9015"/>
                    <a:pt x="7930" y="8789"/>
                  </a:cubicBezTo>
                  <a:lnTo>
                    <a:pt x="7930" y="1870"/>
                  </a:lnTo>
                  <a:lnTo>
                    <a:pt x="7945" y="1870"/>
                  </a:lnTo>
                  <a:cubicBezTo>
                    <a:pt x="8166" y="1870"/>
                    <a:pt x="8349" y="1687"/>
                    <a:pt x="8349" y="1465"/>
                  </a:cubicBezTo>
                  <a:lnTo>
                    <a:pt x="8349" y="1042"/>
                  </a:lnTo>
                  <a:cubicBezTo>
                    <a:pt x="8349" y="824"/>
                    <a:pt x="8171" y="643"/>
                    <a:pt x="7953" y="643"/>
                  </a:cubicBezTo>
                  <a:cubicBezTo>
                    <a:pt x="7950" y="643"/>
                    <a:pt x="7948" y="643"/>
                    <a:pt x="7945" y="643"/>
                  </a:cubicBezTo>
                  <a:lnTo>
                    <a:pt x="4370" y="643"/>
                  </a:lnTo>
                  <a:lnTo>
                    <a:pt x="4370" y="210"/>
                  </a:lnTo>
                  <a:cubicBezTo>
                    <a:pt x="4377" y="70"/>
                    <a:pt x="4276" y="0"/>
                    <a:pt x="4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8"/>
            <p:cNvSpPr/>
            <p:nvPr/>
          </p:nvSpPr>
          <p:spPr>
            <a:xfrm>
              <a:off x="4095259" y="2528019"/>
              <a:ext cx="144881" cy="104044"/>
            </a:xfrm>
            <a:custGeom>
              <a:avLst/>
              <a:gdLst/>
              <a:ahLst/>
              <a:cxnLst/>
              <a:rect l="l" t="t" r="r" b="b"/>
              <a:pathLst>
                <a:path w="5524" h="3967" extrusionOk="0">
                  <a:moveTo>
                    <a:pt x="4261" y="1"/>
                  </a:moveTo>
                  <a:cubicBezTo>
                    <a:pt x="4007" y="1"/>
                    <a:pt x="4005" y="392"/>
                    <a:pt x="4257" y="392"/>
                  </a:cubicBezTo>
                  <a:cubicBezTo>
                    <a:pt x="4263" y="392"/>
                    <a:pt x="4269" y="391"/>
                    <a:pt x="4275" y="391"/>
                  </a:cubicBezTo>
                  <a:lnTo>
                    <a:pt x="4848" y="391"/>
                  </a:lnTo>
                  <a:lnTo>
                    <a:pt x="2923" y="2316"/>
                  </a:lnTo>
                  <a:cubicBezTo>
                    <a:pt x="2920" y="2321"/>
                    <a:pt x="2917" y="2323"/>
                    <a:pt x="2913" y="2323"/>
                  </a:cubicBezTo>
                  <a:cubicBezTo>
                    <a:pt x="2910" y="2323"/>
                    <a:pt x="2906" y="2321"/>
                    <a:pt x="2904" y="2316"/>
                  </a:cubicBezTo>
                  <a:lnTo>
                    <a:pt x="2466" y="1883"/>
                  </a:lnTo>
                  <a:cubicBezTo>
                    <a:pt x="2389" y="1803"/>
                    <a:pt x="2285" y="1764"/>
                    <a:pt x="2181" y="1764"/>
                  </a:cubicBezTo>
                  <a:cubicBezTo>
                    <a:pt x="2077" y="1764"/>
                    <a:pt x="1973" y="1803"/>
                    <a:pt x="1893" y="1883"/>
                  </a:cubicBezTo>
                  <a:lnTo>
                    <a:pt x="161" y="3615"/>
                  </a:lnTo>
                  <a:cubicBezTo>
                    <a:pt x="0" y="3757"/>
                    <a:pt x="136" y="3966"/>
                    <a:pt x="291" y="3966"/>
                  </a:cubicBezTo>
                  <a:cubicBezTo>
                    <a:pt x="340" y="3966"/>
                    <a:pt x="391" y="3945"/>
                    <a:pt x="435" y="3894"/>
                  </a:cubicBezTo>
                  <a:lnTo>
                    <a:pt x="2172" y="2157"/>
                  </a:lnTo>
                  <a:cubicBezTo>
                    <a:pt x="2175" y="2155"/>
                    <a:pt x="2178" y="2153"/>
                    <a:pt x="2182" y="2153"/>
                  </a:cubicBezTo>
                  <a:cubicBezTo>
                    <a:pt x="2185" y="2153"/>
                    <a:pt x="2189" y="2155"/>
                    <a:pt x="2191" y="2157"/>
                  </a:cubicBezTo>
                  <a:lnTo>
                    <a:pt x="2629" y="2595"/>
                  </a:lnTo>
                  <a:cubicBezTo>
                    <a:pt x="2709" y="2674"/>
                    <a:pt x="2812" y="2714"/>
                    <a:pt x="2916" y="2714"/>
                  </a:cubicBezTo>
                  <a:cubicBezTo>
                    <a:pt x="3019" y="2714"/>
                    <a:pt x="3123" y="2674"/>
                    <a:pt x="3202" y="2595"/>
                  </a:cubicBezTo>
                  <a:lnTo>
                    <a:pt x="5127" y="670"/>
                  </a:lnTo>
                  <a:lnTo>
                    <a:pt x="5127" y="1243"/>
                  </a:lnTo>
                  <a:cubicBezTo>
                    <a:pt x="5119" y="1380"/>
                    <a:pt x="5220" y="1448"/>
                    <a:pt x="5321" y="1448"/>
                  </a:cubicBezTo>
                  <a:cubicBezTo>
                    <a:pt x="5423" y="1448"/>
                    <a:pt x="5524" y="1380"/>
                    <a:pt x="5516" y="1243"/>
                  </a:cubicBezTo>
                  <a:lnTo>
                    <a:pt x="5516" y="199"/>
                  </a:lnTo>
                  <a:cubicBezTo>
                    <a:pt x="5516" y="88"/>
                    <a:pt x="5430" y="1"/>
                    <a:pt x="5324" y="1"/>
                  </a:cubicBezTo>
                  <a:lnTo>
                    <a:pt x="4275" y="1"/>
                  </a:lnTo>
                  <a:cubicBezTo>
                    <a:pt x="4270" y="1"/>
                    <a:pt x="4266" y="1"/>
                    <a:pt x="4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68" name="Google Shape;18568;p88"/>
          <p:cNvSpPr/>
          <p:nvPr/>
        </p:nvSpPr>
        <p:spPr>
          <a:xfrm>
            <a:off x="2689176" y="3839000"/>
            <a:ext cx="11383" cy="14294"/>
          </a:xfrm>
          <a:custGeom>
            <a:avLst/>
            <a:gdLst/>
            <a:ahLst/>
            <a:cxnLst/>
            <a:rect l="l" t="t" r="r" b="b"/>
            <a:pathLst>
              <a:path w="434" h="545" extrusionOk="0">
                <a:moveTo>
                  <a:pt x="1" y="0"/>
                </a:moveTo>
                <a:lnTo>
                  <a:pt x="1" y="544"/>
                </a:lnTo>
                <a:lnTo>
                  <a:pt x="434" y="544"/>
                </a:lnTo>
                <a:lnTo>
                  <a:pt x="434" y="0"/>
                </a:lnTo>
                <a:close/>
              </a:path>
            </a:pathLst>
          </a:custGeom>
          <a:solidFill>
            <a:srgbClr val="5E7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69" name="Google Shape;18569;p88"/>
          <p:cNvSpPr/>
          <p:nvPr/>
        </p:nvSpPr>
        <p:spPr>
          <a:xfrm>
            <a:off x="2650570" y="4040664"/>
            <a:ext cx="48731" cy="88256"/>
          </a:xfrm>
          <a:custGeom>
            <a:avLst/>
            <a:gdLst/>
            <a:ahLst/>
            <a:cxnLst/>
            <a:rect l="l" t="t" r="r" b="b"/>
            <a:pathLst>
              <a:path w="1858" h="3365" extrusionOk="0">
                <a:moveTo>
                  <a:pt x="1814" y="3359"/>
                </a:moveTo>
                <a:cubicBezTo>
                  <a:pt x="1813" y="3360"/>
                  <a:pt x="1812" y="3360"/>
                  <a:pt x="1811" y="3361"/>
                </a:cubicBezTo>
                <a:lnTo>
                  <a:pt x="1811" y="3361"/>
                </a:lnTo>
                <a:lnTo>
                  <a:pt x="1834" y="3359"/>
                </a:lnTo>
                <a:close/>
                <a:moveTo>
                  <a:pt x="1694" y="1"/>
                </a:moveTo>
                <a:cubicBezTo>
                  <a:pt x="756" y="1"/>
                  <a:pt x="0" y="756"/>
                  <a:pt x="0" y="1694"/>
                </a:cubicBezTo>
                <a:lnTo>
                  <a:pt x="0" y="1699"/>
                </a:lnTo>
                <a:lnTo>
                  <a:pt x="0" y="1791"/>
                </a:lnTo>
                <a:lnTo>
                  <a:pt x="0" y="1815"/>
                </a:lnTo>
                <a:cubicBezTo>
                  <a:pt x="0" y="1839"/>
                  <a:pt x="5" y="1868"/>
                  <a:pt x="5" y="1892"/>
                </a:cubicBezTo>
                <a:cubicBezTo>
                  <a:pt x="5" y="1896"/>
                  <a:pt x="5" y="1906"/>
                  <a:pt x="10" y="1916"/>
                </a:cubicBezTo>
                <a:cubicBezTo>
                  <a:pt x="15" y="1940"/>
                  <a:pt x="15" y="1969"/>
                  <a:pt x="20" y="1993"/>
                </a:cubicBezTo>
                <a:lnTo>
                  <a:pt x="20" y="2012"/>
                </a:lnTo>
                <a:cubicBezTo>
                  <a:pt x="34" y="2074"/>
                  <a:pt x="48" y="2142"/>
                  <a:pt x="68" y="2204"/>
                </a:cubicBezTo>
                <a:lnTo>
                  <a:pt x="68" y="2209"/>
                </a:lnTo>
                <a:cubicBezTo>
                  <a:pt x="77" y="2238"/>
                  <a:pt x="87" y="2267"/>
                  <a:pt x="97" y="2291"/>
                </a:cubicBezTo>
                <a:lnTo>
                  <a:pt x="111" y="2315"/>
                </a:lnTo>
                <a:cubicBezTo>
                  <a:pt x="111" y="2329"/>
                  <a:pt x="116" y="2339"/>
                  <a:pt x="121" y="2354"/>
                </a:cubicBezTo>
                <a:cubicBezTo>
                  <a:pt x="125" y="2363"/>
                  <a:pt x="125" y="2363"/>
                  <a:pt x="130" y="2368"/>
                </a:cubicBezTo>
                <a:cubicBezTo>
                  <a:pt x="255" y="2661"/>
                  <a:pt x="467" y="2912"/>
                  <a:pt x="732" y="3095"/>
                </a:cubicBezTo>
                <a:lnTo>
                  <a:pt x="737" y="3095"/>
                </a:lnTo>
                <a:cubicBezTo>
                  <a:pt x="756" y="3109"/>
                  <a:pt x="775" y="3123"/>
                  <a:pt x="794" y="3138"/>
                </a:cubicBezTo>
                <a:lnTo>
                  <a:pt x="818" y="3147"/>
                </a:lnTo>
                <a:lnTo>
                  <a:pt x="862" y="3172"/>
                </a:lnTo>
                <a:lnTo>
                  <a:pt x="881" y="3181"/>
                </a:lnTo>
                <a:lnTo>
                  <a:pt x="886" y="3181"/>
                </a:lnTo>
                <a:lnTo>
                  <a:pt x="910" y="3196"/>
                </a:lnTo>
                <a:lnTo>
                  <a:pt x="943" y="3210"/>
                </a:lnTo>
                <a:lnTo>
                  <a:pt x="948" y="3210"/>
                </a:lnTo>
                <a:cubicBezTo>
                  <a:pt x="996" y="3234"/>
                  <a:pt x="1049" y="3258"/>
                  <a:pt x="1097" y="3277"/>
                </a:cubicBezTo>
                <a:lnTo>
                  <a:pt x="1107" y="3277"/>
                </a:lnTo>
                <a:lnTo>
                  <a:pt x="1170" y="3301"/>
                </a:lnTo>
                <a:lnTo>
                  <a:pt x="1179" y="3301"/>
                </a:lnTo>
                <a:cubicBezTo>
                  <a:pt x="1227" y="3316"/>
                  <a:pt x="1280" y="3330"/>
                  <a:pt x="1333" y="3340"/>
                </a:cubicBezTo>
                <a:lnTo>
                  <a:pt x="1348" y="3340"/>
                </a:lnTo>
                <a:lnTo>
                  <a:pt x="1376" y="3345"/>
                </a:lnTo>
                <a:lnTo>
                  <a:pt x="1415" y="3350"/>
                </a:lnTo>
                <a:lnTo>
                  <a:pt x="1420" y="3350"/>
                </a:lnTo>
                <a:lnTo>
                  <a:pt x="1497" y="3359"/>
                </a:lnTo>
                <a:lnTo>
                  <a:pt x="1516" y="3359"/>
                </a:lnTo>
                <a:lnTo>
                  <a:pt x="1569" y="3364"/>
                </a:lnTo>
                <a:lnTo>
                  <a:pt x="1771" y="3364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82" y="3364"/>
                  <a:pt x="1787" y="3365"/>
                  <a:pt x="1792" y="3365"/>
                </a:cubicBezTo>
                <a:cubicBezTo>
                  <a:pt x="1799" y="3365"/>
                  <a:pt x="1806" y="3364"/>
                  <a:pt x="1811" y="3361"/>
                </a:cubicBezTo>
                <a:lnTo>
                  <a:pt x="1811" y="3361"/>
                </a:lnTo>
                <a:lnTo>
                  <a:pt x="1776" y="3364"/>
                </a:lnTo>
                <a:lnTo>
                  <a:pt x="1776" y="3364"/>
                </a:lnTo>
                <a:cubicBezTo>
                  <a:pt x="1768" y="3363"/>
                  <a:pt x="1760" y="3361"/>
                  <a:pt x="1752" y="3359"/>
                </a:cubicBezTo>
                <a:lnTo>
                  <a:pt x="1747" y="3359"/>
                </a:lnTo>
                <a:lnTo>
                  <a:pt x="1704" y="3354"/>
                </a:lnTo>
                <a:lnTo>
                  <a:pt x="1675" y="3350"/>
                </a:lnTo>
                <a:lnTo>
                  <a:pt x="1660" y="3350"/>
                </a:lnTo>
                <a:cubicBezTo>
                  <a:pt x="1612" y="3335"/>
                  <a:pt x="1559" y="3326"/>
                  <a:pt x="1506" y="3306"/>
                </a:cubicBezTo>
                <a:lnTo>
                  <a:pt x="1790" y="3095"/>
                </a:lnTo>
                <a:cubicBezTo>
                  <a:pt x="1049" y="2994"/>
                  <a:pt x="684" y="2209"/>
                  <a:pt x="684" y="2209"/>
                </a:cubicBezTo>
                <a:cubicBezTo>
                  <a:pt x="684" y="2209"/>
                  <a:pt x="582" y="2168"/>
                  <a:pt x="487" y="2168"/>
                </a:cubicBezTo>
                <a:cubicBezTo>
                  <a:pt x="452" y="2168"/>
                  <a:pt x="418" y="2174"/>
                  <a:pt x="390" y="2190"/>
                </a:cubicBezTo>
                <a:cubicBezTo>
                  <a:pt x="371" y="2132"/>
                  <a:pt x="356" y="2070"/>
                  <a:pt x="347" y="2007"/>
                </a:cubicBezTo>
                <a:lnTo>
                  <a:pt x="347" y="1993"/>
                </a:lnTo>
                <a:cubicBezTo>
                  <a:pt x="342" y="1964"/>
                  <a:pt x="337" y="1940"/>
                  <a:pt x="332" y="1911"/>
                </a:cubicBezTo>
                <a:cubicBezTo>
                  <a:pt x="332" y="1906"/>
                  <a:pt x="332" y="1896"/>
                  <a:pt x="332" y="1887"/>
                </a:cubicBezTo>
                <a:cubicBezTo>
                  <a:pt x="328" y="1863"/>
                  <a:pt x="328" y="1839"/>
                  <a:pt x="323" y="1815"/>
                </a:cubicBezTo>
                <a:lnTo>
                  <a:pt x="323" y="1786"/>
                </a:lnTo>
                <a:lnTo>
                  <a:pt x="323" y="1694"/>
                </a:lnTo>
                <a:lnTo>
                  <a:pt x="323" y="1690"/>
                </a:lnTo>
                <a:cubicBezTo>
                  <a:pt x="328" y="819"/>
                  <a:pt x="987" y="92"/>
                  <a:pt x="1858" y="5"/>
                </a:cubicBezTo>
                <a:cubicBezTo>
                  <a:pt x="1800" y="1"/>
                  <a:pt x="1747" y="1"/>
                  <a:pt x="1694" y="1"/>
                </a:cubicBezTo>
                <a:close/>
              </a:path>
            </a:pathLst>
          </a:custGeom>
          <a:solidFill>
            <a:srgbClr val="C4CED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70" name="Google Shape;18570;p88"/>
          <p:cNvGrpSpPr/>
          <p:nvPr/>
        </p:nvGrpSpPr>
        <p:grpSpPr>
          <a:xfrm>
            <a:off x="2612199" y="3824733"/>
            <a:ext cx="449041" cy="351108"/>
            <a:chOff x="2612199" y="3824733"/>
            <a:chExt cx="449041" cy="351108"/>
          </a:xfrm>
        </p:grpSpPr>
        <p:sp>
          <p:nvSpPr>
            <p:cNvPr id="18571" name="Google Shape;18571;p88"/>
            <p:cNvSpPr/>
            <p:nvPr/>
          </p:nvSpPr>
          <p:spPr>
            <a:xfrm>
              <a:off x="2689176" y="3839000"/>
              <a:ext cx="357927" cy="21848"/>
            </a:xfrm>
            <a:custGeom>
              <a:avLst/>
              <a:gdLst/>
              <a:ahLst/>
              <a:cxnLst/>
              <a:rect l="l" t="t" r="r" b="b"/>
              <a:pathLst>
                <a:path w="13647" h="833" extrusionOk="0">
                  <a:moveTo>
                    <a:pt x="1" y="0"/>
                  </a:moveTo>
                  <a:lnTo>
                    <a:pt x="1" y="833"/>
                  </a:lnTo>
                  <a:lnTo>
                    <a:pt x="13647" y="833"/>
                  </a:lnTo>
                  <a:lnTo>
                    <a:pt x="13647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8"/>
            <p:cNvSpPr/>
            <p:nvPr/>
          </p:nvSpPr>
          <p:spPr>
            <a:xfrm>
              <a:off x="2792172" y="4086352"/>
              <a:ext cx="254800" cy="21480"/>
            </a:xfrm>
            <a:custGeom>
              <a:avLst/>
              <a:gdLst/>
              <a:ahLst/>
              <a:cxnLst/>
              <a:rect l="l" t="t" r="r" b="b"/>
              <a:pathLst>
                <a:path w="9715" h="819" extrusionOk="0">
                  <a:moveTo>
                    <a:pt x="9696" y="0"/>
                  </a:moveTo>
                  <a:cubicBezTo>
                    <a:pt x="9657" y="44"/>
                    <a:pt x="9604" y="73"/>
                    <a:pt x="9542" y="77"/>
                  </a:cubicBezTo>
                  <a:lnTo>
                    <a:pt x="72" y="77"/>
                  </a:lnTo>
                  <a:lnTo>
                    <a:pt x="72" y="539"/>
                  </a:lnTo>
                  <a:cubicBezTo>
                    <a:pt x="72" y="640"/>
                    <a:pt x="48" y="732"/>
                    <a:pt x="0" y="818"/>
                  </a:cubicBezTo>
                  <a:lnTo>
                    <a:pt x="9715" y="818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8"/>
            <p:cNvSpPr/>
            <p:nvPr/>
          </p:nvSpPr>
          <p:spPr>
            <a:xfrm>
              <a:off x="2821311" y="3978583"/>
              <a:ext cx="28431" cy="66644"/>
            </a:xfrm>
            <a:custGeom>
              <a:avLst/>
              <a:gdLst/>
              <a:ahLst/>
              <a:cxnLst/>
              <a:rect l="l" t="t" r="r" b="b"/>
              <a:pathLst>
                <a:path w="1084" h="2541" extrusionOk="0">
                  <a:moveTo>
                    <a:pt x="1" y="0"/>
                  </a:moveTo>
                  <a:lnTo>
                    <a:pt x="1" y="2541"/>
                  </a:lnTo>
                  <a:lnTo>
                    <a:pt x="1083" y="2541"/>
                  </a:lnTo>
                  <a:lnTo>
                    <a:pt x="1083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8"/>
            <p:cNvSpPr/>
            <p:nvPr/>
          </p:nvSpPr>
          <p:spPr>
            <a:xfrm>
              <a:off x="2872166" y="3946402"/>
              <a:ext cx="28562" cy="96439"/>
            </a:xfrm>
            <a:custGeom>
              <a:avLst/>
              <a:gdLst/>
              <a:ahLst/>
              <a:cxnLst/>
              <a:rect l="l" t="t" r="r" b="b"/>
              <a:pathLst>
                <a:path w="1089" h="3677" extrusionOk="0">
                  <a:moveTo>
                    <a:pt x="1" y="0"/>
                  </a:moveTo>
                  <a:lnTo>
                    <a:pt x="1" y="3676"/>
                  </a:lnTo>
                  <a:lnTo>
                    <a:pt x="1088" y="3676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88"/>
            <p:cNvSpPr/>
            <p:nvPr/>
          </p:nvSpPr>
          <p:spPr>
            <a:xfrm>
              <a:off x="2923152" y="3964315"/>
              <a:ext cx="27041" cy="78525"/>
            </a:xfrm>
            <a:custGeom>
              <a:avLst/>
              <a:gdLst/>
              <a:ahLst/>
              <a:cxnLst/>
              <a:rect l="l" t="t" r="r" b="b"/>
              <a:pathLst>
                <a:path w="1031" h="2994" extrusionOk="0">
                  <a:moveTo>
                    <a:pt x="1" y="1"/>
                  </a:moveTo>
                  <a:lnTo>
                    <a:pt x="1" y="2993"/>
                  </a:lnTo>
                  <a:lnTo>
                    <a:pt x="1030" y="2993"/>
                  </a:lnTo>
                  <a:lnTo>
                    <a:pt x="1030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88"/>
            <p:cNvSpPr/>
            <p:nvPr/>
          </p:nvSpPr>
          <p:spPr>
            <a:xfrm>
              <a:off x="2974138" y="3905749"/>
              <a:ext cx="28431" cy="137091"/>
            </a:xfrm>
            <a:custGeom>
              <a:avLst/>
              <a:gdLst/>
              <a:ahLst/>
              <a:cxnLst/>
              <a:rect l="l" t="t" r="r" b="b"/>
              <a:pathLst>
                <a:path w="1084" h="5227" extrusionOk="0">
                  <a:moveTo>
                    <a:pt x="1" y="1"/>
                  </a:moveTo>
                  <a:lnTo>
                    <a:pt x="1" y="5226"/>
                  </a:lnTo>
                  <a:lnTo>
                    <a:pt x="1083" y="5226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DE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8"/>
            <p:cNvSpPr/>
            <p:nvPr/>
          </p:nvSpPr>
          <p:spPr>
            <a:xfrm>
              <a:off x="2700926" y="3867510"/>
              <a:ext cx="334453" cy="208902"/>
            </a:xfrm>
            <a:custGeom>
              <a:avLst/>
              <a:gdLst/>
              <a:ahLst/>
              <a:cxnLst/>
              <a:rect l="l" t="t" r="r" b="b"/>
              <a:pathLst>
                <a:path w="12752" h="7965" extrusionOk="0">
                  <a:moveTo>
                    <a:pt x="2565" y="1598"/>
                  </a:moveTo>
                  <a:cubicBezTo>
                    <a:pt x="2926" y="1598"/>
                    <a:pt x="2926" y="2137"/>
                    <a:pt x="2565" y="2137"/>
                  </a:cubicBezTo>
                  <a:lnTo>
                    <a:pt x="1126" y="2137"/>
                  </a:lnTo>
                  <a:cubicBezTo>
                    <a:pt x="765" y="2137"/>
                    <a:pt x="765" y="1598"/>
                    <a:pt x="1126" y="1598"/>
                  </a:cubicBezTo>
                  <a:close/>
                  <a:moveTo>
                    <a:pt x="3349" y="2450"/>
                  </a:moveTo>
                  <a:cubicBezTo>
                    <a:pt x="3710" y="2450"/>
                    <a:pt x="3710" y="2994"/>
                    <a:pt x="3349" y="2994"/>
                  </a:cubicBezTo>
                  <a:lnTo>
                    <a:pt x="1126" y="2994"/>
                  </a:lnTo>
                  <a:cubicBezTo>
                    <a:pt x="765" y="2994"/>
                    <a:pt x="765" y="2450"/>
                    <a:pt x="1126" y="2450"/>
                  </a:cubicBezTo>
                  <a:close/>
                  <a:moveTo>
                    <a:pt x="3349" y="3302"/>
                  </a:moveTo>
                  <a:cubicBezTo>
                    <a:pt x="3710" y="3302"/>
                    <a:pt x="3710" y="3845"/>
                    <a:pt x="3349" y="3845"/>
                  </a:cubicBezTo>
                  <a:lnTo>
                    <a:pt x="1126" y="3845"/>
                  </a:lnTo>
                  <a:cubicBezTo>
                    <a:pt x="765" y="3845"/>
                    <a:pt x="765" y="3302"/>
                    <a:pt x="1126" y="3302"/>
                  </a:cubicBezTo>
                  <a:close/>
                  <a:moveTo>
                    <a:pt x="3349" y="4158"/>
                  </a:moveTo>
                  <a:cubicBezTo>
                    <a:pt x="3710" y="4158"/>
                    <a:pt x="3710" y="4697"/>
                    <a:pt x="3349" y="4697"/>
                  </a:cubicBezTo>
                  <a:lnTo>
                    <a:pt x="1126" y="4697"/>
                  </a:lnTo>
                  <a:cubicBezTo>
                    <a:pt x="765" y="4697"/>
                    <a:pt x="765" y="4158"/>
                    <a:pt x="1126" y="4158"/>
                  </a:cubicBezTo>
                  <a:close/>
                  <a:moveTo>
                    <a:pt x="7617" y="2469"/>
                  </a:moveTo>
                  <a:cubicBezTo>
                    <a:pt x="7766" y="2469"/>
                    <a:pt x="7887" y="2590"/>
                    <a:pt x="7887" y="2739"/>
                  </a:cubicBezTo>
                  <a:lnTo>
                    <a:pt x="7887" y="6954"/>
                  </a:lnTo>
                  <a:cubicBezTo>
                    <a:pt x="7887" y="7100"/>
                    <a:pt x="7771" y="7223"/>
                    <a:pt x="7626" y="7223"/>
                  </a:cubicBezTo>
                  <a:cubicBezTo>
                    <a:pt x="7623" y="7223"/>
                    <a:pt x="7620" y="7223"/>
                    <a:pt x="7617" y="7223"/>
                  </a:cubicBezTo>
                  <a:lnTo>
                    <a:pt x="6530" y="7223"/>
                  </a:lnTo>
                  <a:cubicBezTo>
                    <a:pt x="6527" y="7223"/>
                    <a:pt x="6524" y="7223"/>
                    <a:pt x="6521" y="7223"/>
                  </a:cubicBezTo>
                  <a:cubicBezTo>
                    <a:pt x="6376" y="7223"/>
                    <a:pt x="6260" y="7100"/>
                    <a:pt x="6260" y="6954"/>
                  </a:cubicBezTo>
                  <a:lnTo>
                    <a:pt x="6260" y="2739"/>
                  </a:lnTo>
                  <a:cubicBezTo>
                    <a:pt x="6260" y="2590"/>
                    <a:pt x="6381" y="2469"/>
                    <a:pt x="6530" y="2469"/>
                  </a:cubicBezTo>
                  <a:close/>
                  <a:moveTo>
                    <a:pt x="5678" y="3783"/>
                  </a:moveTo>
                  <a:cubicBezTo>
                    <a:pt x="5827" y="3783"/>
                    <a:pt x="5948" y="3903"/>
                    <a:pt x="5948" y="4057"/>
                  </a:cubicBezTo>
                  <a:lnTo>
                    <a:pt x="5948" y="6954"/>
                  </a:lnTo>
                  <a:cubicBezTo>
                    <a:pt x="5948" y="7103"/>
                    <a:pt x="5827" y="7228"/>
                    <a:pt x="5678" y="7228"/>
                  </a:cubicBezTo>
                  <a:lnTo>
                    <a:pt x="4591" y="7228"/>
                  </a:lnTo>
                  <a:cubicBezTo>
                    <a:pt x="4441" y="7228"/>
                    <a:pt x="4321" y="7103"/>
                    <a:pt x="4321" y="6954"/>
                  </a:cubicBezTo>
                  <a:lnTo>
                    <a:pt x="4321" y="4057"/>
                  </a:lnTo>
                  <a:lnTo>
                    <a:pt x="4316" y="4057"/>
                  </a:lnTo>
                  <a:cubicBezTo>
                    <a:pt x="4316" y="3903"/>
                    <a:pt x="4437" y="3783"/>
                    <a:pt x="4586" y="3783"/>
                  </a:cubicBezTo>
                  <a:close/>
                  <a:moveTo>
                    <a:pt x="9556" y="3153"/>
                  </a:moveTo>
                  <a:cubicBezTo>
                    <a:pt x="9705" y="3153"/>
                    <a:pt x="9831" y="3273"/>
                    <a:pt x="9831" y="3422"/>
                  </a:cubicBezTo>
                  <a:lnTo>
                    <a:pt x="9831" y="6954"/>
                  </a:lnTo>
                  <a:cubicBezTo>
                    <a:pt x="9831" y="7103"/>
                    <a:pt x="9705" y="7228"/>
                    <a:pt x="9556" y="7228"/>
                  </a:cubicBezTo>
                  <a:lnTo>
                    <a:pt x="8474" y="7228"/>
                  </a:lnTo>
                  <a:cubicBezTo>
                    <a:pt x="8325" y="7228"/>
                    <a:pt x="8199" y="7103"/>
                    <a:pt x="8204" y="6954"/>
                  </a:cubicBezTo>
                  <a:lnTo>
                    <a:pt x="8204" y="3422"/>
                  </a:lnTo>
                  <a:cubicBezTo>
                    <a:pt x="8199" y="3273"/>
                    <a:pt x="8325" y="3153"/>
                    <a:pt x="8474" y="3153"/>
                  </a:cubicBezTo>
                  <a:close/>
                  <a:moveTo>
                    <a:pt x="11500" y="915"/>
                  </a:moveTo>
                  <a:cubicBezTo>
                    <a:pt x="11649" y="915"/>
                    <a:pt x="11770" y="1035"/>
                    <a:pt x="11770" y="1189"/>
                  </a:cubicBezTo>
                  <a:lnTo>
                    <a:pt x="11770" y="6954"/>
                  </a:lnTo>
                  <a:cubicBezTo>
                    <a:pt x="11770" y="7103"/>
                    <a:pt x="11649" y="7228"/>
                    <a:pt x="11500" y="7228"/>
                  </a:cubicBezTo>
                  <a:lnTo>
                    <a:pt x="10418" y="7228"/>
                  </a:lnTo>
                  <a:cubicBezTo>
                    <a:pt x="10264" y="7228"/>
                    <a:pt x="10143" y="7103"/>
                    <a:pt x="10143" y="6954"/>
                  </a:cubicBezTo>
                  <a:lnTo>
                    <a:pt x="10143" y="1189"/>
                  </a:lnTo>
                  <a:cubicBezTo>
                    <a:pt x="10143" y="1035"/>
                    <a:pt x="10264" y="915"/>
                    <a:pt x="10413" y="915"/>
                  </a:cubicBezTo>
                  <a:close/>
                  <a:moveTo>
                    <a:pt x="0" y="1"/>
                  </a:moveTo>
                  <a:lnTo>
                    <a:pt x="0" y="4822"/>
                  </a:lnTo>
                  <a:lnTo>
                    <a:pt x="664" y="4822"/>
                  </a:lnTo>
                  <a:cubicBezTo>
                    <a:pt x="667" y="4822"/>
                    <a:pt x="670" y="4822"/>
                    <a:pt x="673" y="4822"/>
                  </a:cubicBezTo>
                  <a:cubicBezTo>
                    <a:pt x="823" y="4822"/>
                    <a:pt x="938" y="4945"/>
                    <a:pt x="938" y="5092"/>
                  </a:cubicBezTo>
                  <a:lnTo>
                    <a:pt x="938" y="5534"/>
                  </a:lnTo>
                  <a:cubicBezTo>
                    <a:pt x="1107" y="5587"/>
                    <a:pt x="1270" y="5655"/>
                    <a:pt x="1429" y="5736"/>
                  </a:cubicBezTo>
                  <a:lnTo>
                    <a:pt x="1742" y="5424"/>
                  </a:lnTo>
                  <a:cubicBezTo>
                    <a:pt x="1795" y="5371"/>
                    <a:pt x="1864" y="5344"/>
                    <a:pt x="1932" y="5344"/>
                  </a:cubicBezTo>
                  <a:cubicBezTo>
                    <a:pt x="2001" y="5344"/>
                    <a:pt x="2069" y="5371"/>
                    <a:pt x="2122" y="5424"/>
                  </a:cubicBezTo>
                  <a:lnTo>
                    <a:pt x="2945" y="6247"/>
                  </a:lnTo>
                  <a:cubicBezTo>
                    <a:pt x="3051" y="6352"/>
                    <a:pt x="3051" y="6526"/>
                    <a:pt x="2945" y="6631"/>
                  </a:cubicBezTo>
                  <a:lnTo>
                    <a:pt x="2632" y="6944"/>
                  </a:lnTo>
                  <a:cubicBezTo>
                    <a:pt x="2714" y="7098"/>
                    <a:pt x="2786" y="7267"/>
                    <a:pt x="2839" y="7435"/>
                  </a:cubicBezTo>
                  <a:lnTo>
                    <a:pt x="3282" y="7435"/>
                  </a:lnTo>
                  <a:cubicBezTo>
                    <a:pt x="3431" y="7435"/>
                    <a:pt x="3551" y="7555"/>
                    <a:pt x="3551" y="7704"/>
                  </a:cubicBezTo>
                  <a:lnTo>
                    <a:pt x="3551" y="7964"/>
                  </a:lnTo>
                  <a:lnTo>
                    <a:pt x="12751" y="7964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88"/>
            <p:cNvSpPr/>
            <p:nvPr/>
          </p:nvSpPr>
          <p:spPr>
            <a:xfrm>
              <a:off x="2700926" y="3860822"/>
              <a:ext cx="334453" cy="133183"/>
            </a:xfrm>
            <a:custGeom>
              <a:avLst/>
              <a:gdLst/>
              <a:ahLst/>
              <a:cxnLst/>
              <a:rect l="l" t="t" r="r" b="b"/>
              <a:pathLst>
                <a:path w="12752" h="5078" extrusionOk="0">
                  <a:moveTo>
                    <a:pt x="0" y="1"/>
                  </a:moveTo>
                  <a:lnTo>
                    <a:pt x="0" y="5077"/>
                  </a:lnTo>
                  <a:lnTo>
                    <a:pt x="395" y="5077"/>
                  </a:lnTo>
                  <a:lnTo>
                    <a:pt x="395" y="617"/>
                  </a:lnTo>
                  <a:lnTo>
                    <a:pt x="12751" y="617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88"/>
            <p:cNvSpPr/>
            <p:nvPr/>
          </p:nvSpPr>
          <p:spPr>
            <a:xfrm>
              <a:off x="2792172" y="4091912"/>
              <a:ext cx="13271" cy="13009"/>
            </a:xfrm>
            <a:custGeom>
              <a:avLst/>
              <a:gdLst/>
              <a:ahLst/>
              <a:cxnLst/>
              <a:rect l="l" t="t" r="r" b="b"/>
              <a:pathLst>
                <a:path w="506" h="496" extrusionOk="0">
                  <a:moveTo>
                    <a:pt x="72" y="0"/>
                  </a:moveTo>
                  <a:lnTo>
                    <a:pt x="72" y="313"/>
                  </a:lnTo>
                  <a:cubicBezTo>
                    <a:pt x="72" y="380"/>
                    <a:pt x="43" y="448"/>
                    <a:pt x="0" y="496"/>
                  </a:cubicBezTo>
                  <a:lnTo>
                    <a:pt x="428" y="496"/>
                  </a:lnTo>
                  <a:cubicBezTo>
                    <a:pt x="476" y="448"/>
                    <a:pt x="505" y="380"/>
                    <a:pt x="505" y="313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88"/>
            <p:cNvSpPr/>
            <p:nvPr/>
          </p:nvSpPr>
          <p:spPr>
            <a:xfrm>
              <a:off x="2626466" y="4008115"/>
              <a:ext cx="153352" cy="153483"/>
            </a:xfrm>
            <a:custGeom>
              <a:avLst/>
              <a:gdLst/>
              <a:ahLst/>
              <a:cxnLst/>
              <a:rect l="l" t="t" r="r" b="b"/>
              <a:pathLst>
                <a:path w="5847" h="5852" extrusionOk="0">
                  <a:moveTo>
                    <a:pt x="2955" y="1232"/>
                  </a:moveTo>
                  <a:cubicBezTo>
                    <a:pt x="3888" y="1232"/>
                    <a:pt x="4648" y="1992"/>
                    <a:pt x="4644" y="2926"/>
                  </a:cubicBezTo>
                  <a:cubicBezTo>
                    <a:pt x="4644" y="2959"/>
                    <a:pt x="4644" y="2993"/>
                    <a:pt x="4644" y="3022"/>
                  </a:cubicBezTo>
                  <a:lnTo>
                    <a:pt x="4644" y="3051"/>
                  </a:lnTo>
                  <a:cubicBezTo>
                    <a:pt x="4644" y="3075"/>
                    <a:pt x="4639" y="3099"/>
                    <a:pt x="4634" y="3118"/>
                  </a:cubicBezTo>
                  <a:cubicBezTo>
                    <a:pt x="4634" y="3133"/>
                    <a:pt x="4634" y="3142"/>
                    <a:pt x="4634" y="3152"/>
                  </a:cubicBezTo>
                  <a:cubicBezTo>
                    <a:pt x="4629" y="3176"/>
                    <a:pt x="4624" y="3195"/>
                    <a:pt x="4620" y="3219"/>
                  </a:cubicBezTo>
                  <a:cubicBezTo>
                    <a:pt x="4620" y="3229"/>
                    <a:pt x="4620" y="3238"/>
                    <a:pt x="4615" y="3248"/>
                  </a:cubicBezTo>
                  <a:cubicBezTo>
                    <a:pt x="4610" y="3272"/>
                    <a:pt x="4605" y="3296"/>
                    <a:pt x="4600" y="3325"/>
                  </a:cubicBezTo>
                  <a:lnTo>
                    <a:pt x="4595" y="3340"/>
                  </a:lnTo>
                  <a:cubicBezTo>
                    <a:pt x="4586" y="3373"/>
                    <a:pt x="4581" y="3402"/>
                    <a:pt x="4571" y="3431"/>
                  </a:cubicBezTo>
                  <a:cubicBezTo>
                    <a:pt x="4571" y="3441"/>
                    <a:pt x="4562" y="3450"/>
                    <a:pt x="4562" y="3460"/>
                  </a:cubicBezTo>
                  <a:cubicBezTo>
                    <a:pt x="4552" y="3479"/>
                    <a:pt x="4547" y="3498"/>
                    <a:pt x="4538" y="3522"/>
                  </a:cubicBezTo>
                  <a:cubicBezTo>
                    <a:pt x="4533" y="3542"/>
                    <a:pt x="4499" y="3546"/>
                    <a:pt x="4494" y="3561"/>
                  </a:cubicBezTo>
                  <a:cubicBezTo>
                    <a:pt x="4490" y="3575"/>
                    <a:pt x="4480" y="3590"/>
                    <a:pt x="4475" y="3604"/>
                  </a:cubicBezTo>
                  <a:cubicBezTo>
                    <a:pt x="4470" y="3619"/>
                    <a:pt x="4461" y="3633"/>
                    <a:pt x="4456" y="3652"/>
                  </a:cubicBezTo>
                  <a:lnTo>
                    <a:pt x="4442" y="3681"/>
                  </a:lnTo>
                  <a:cubicBezTo>
                    <a:pt x="4336" y="3893"/>
                    <a:pt x="4186" y="4081"/>
                    <a:pt x="4004" y="4230"/>
                  </a:cubicBezTo>
                  <a:cubicBezTo>
                    <a:pt x="3960" y="4263"/>
                    <a:pt x="3917" y="4297"/>
                    <a:pt x="3874" y="4331"/>
                  </a:cubicBezTo>
                  <a:cubicBezTo>
                    <a:pt x="3854" y="4340"/>
                    <a:pt x="3835" y="4355"/>
                    <a:pt x="3811" y="4369"/>
                  </a:cubicBezTo>
                  <a:lnTo>
                    <a:pt x="3792" y="4379"/>
                  </a:lnTo>
                  <a:lnTo>
                    <a:pt x="3744" y="4403"/>
                  </a:lnTo>
                  <a:lnTo>
                    <a:pt x="3725" y="4417"/>
                  </a:lnTo>
                  <a:lnTo>
                    <a:pt x="3662" y="4446"/>
                  </a:lnTo>
                  <a:lnTo>
                    <a:pt x="3657" y="4446"/>
                  </a:lnTo>
                  <a:cubicBezTo>
                    <a:pt x="3638" y="4461"/>
                    <a:pt x="3614" y="4470"/>
                    <a:pt x="3595" y="4480"/>
                  </a:cubicBezTo>
                  <a:lnTo>
                    <a:pt x="3575" y="4485"/>
                  </a:lnTo>
                  <a:lnTo>
                    <a:pt x="3522" y="4509"/>
                  </a:lnTo>
                  <a:lnTo>
                    <a:pt x="3498" y="4514"/>
                  </a:lnTo>
                  <a:lnTo>
                    <a:pt x="3431" y="4538"/>
                  </a:lnTo>
                  <a:lnTo>
                    <a:pt x="3426" y="4538"/>
                  </a:lnTo>
                  <a:cubicBezTo>
                    <a:pt x="3407" y="4547"/>
                    <a:pt x="3383" y="4552"/>
                    <a:pt x="3359" y="4557"/>
                  </a:cubicBezTo>
                  <a:lnTo>
                    <a:pt x="3335" y="4557"/>
                  </a:lnTo>
                  <a:lnTo>
                    <a:pt x="3282" y="4571"/>
                  </a:lnTo>
                  <a:lnTo>
                    <a:pt x="3258" y="4571"/>
                  </a:lnTo>
                  <a:cubicBezTo>
                    <a:pt x="3234" y="4576"/>
                    <a:pt x="3210" y="4581"/>
                    <a:pt x="3186" y="4586"/>
                  </a:cubicBezTo>
                  <a:cubicBezTo>
                    <a:pt x="3162" y="4591"/>
                    <a:pt x="3133" y="4591"/>
                    <a:pt x="3109" y="4595"/>
                  </a:cubicBezTo>
                  <a:lnTo>
                    <a:pt x="3094" y="4595"/>
                  </a:lnTo>
                  <a:lnTo>
                    <a:pt x="3032" y="4600"/>
                  </a:lnTo>
                  <a:lnTo>
                    <a:pt x="2834" y="4600"/>
                  </a:lnTo>
                  <a:lnTo>
                    <a:pt x="2777" y="4595"/>
                  </a:lnTo>
                  <a:lnTo>
                    <a:pt x="2757" y="4595"/>
                  </a:lnTo>
                  <a:cubicBezTo>
                    <a:pt x="2733" y="4591"/>
                    <a:pt x="2709" y="4591"/>
                    <a:pt x="2680" y="4586"/>
                  </a:cubicBezTo>
                  <a:lnTo>
                    <a:pt x="2676" y="4586"/>
                  </a:lnTo>
                  <a:lnTo>
                    <a:pt x="2637" y="4576"/>
                  </a:lnTo>
                  <a:lnTo>
                    <a:pt x="2608" y="4571"/>
                  </a:lnTo>
                  <a:lnTo>
                    <a:pt x="2594" y="4571"/>
                  </a:lnTo>
                  <a:cubicBezTo>
                    <a:pt x="2541" y="4562"/>
                    <a:pt x="2488" y="4547"/>
                    <a:pt x="2440" y="4533"/>
                  </a:cubicBezTo>
                  <a:lnTo>
                    <a:pt x="2430" y="4533"/>
                  </a:lnTo>
                  <a:lnTo>
                    <a:pt x="2368" y="4514"/>
                  </a:lnTo>
                  <a:lnTo>
                    <a:pt x="2358" y="4509"/>
                  </a:lnTo>
                  <a:cubicBezTo>
                    <a:pt x="2310" y="4490"/>
                    <a:pt x="2257" y="4470"/>
                    <a:pt x="2209" y="4446"/>
                  </a:cubicBezTo>
                  <a:lnTo>
                    <a:pt x="2204" y="4446"/>
                  </a:lnTo>
                  <a:lnTo>
                    <a:pt x="2170" y="4427"/>
                  </a:lnTo>
                  <a:lnTo>
                    <a:pt x="2146" y="4417"/>
                  </a:lnTo>
                  <a:lnTo>
                    <a:pt x="2122" y="4408"/>
                  </a:lnTo>
                  <a:lnTo>
                    <a:pt x="2084" y="4379"/>
                  </a:lnTo>
                  <a:lnTo>
                    <a:pt x="2079" y="4379"/>
                  </a:lnTo>
                  <a:lnTo>
                    <a:pt x="2060" y="4369"/>
                  </a:lnTo>
                  <a:cubicBezTo>
                    <a:pt x="2036" y="4355"/>
                    <a:pt x="2016" y="4345"/>
                    <a:pt x="1997" y="4331"/>
                  </a:cubicBezTo>
                  <a:lnTo>
                    <a:pt x="1992" y="4326"/>
                  </a:lnTo>
                  <a:cubicBezTo>
                    <a:pt x="1728" y="4143"/>
                    <a:pt x="1516" y="3893"/>
                    <a:pt x="1391" y="3599"/>
                  </a:cubicBezTo>
                  <a:cubicBezTo>
                    <a:pt x="1391" y="3595"/>
                    <a:pt x="1386" y="3590"/>
                    <a:pt x="1381" y="3585"/>
                  </a:cubicBezTo>
                  <a:cubicBezTo>
                    <a:pt x="1381" y="3580"/>
                    <a:pt x="1376" y="3561"/>
                    <a:pt x="1372" y="3551"/>
                  </a:cubicBezTo>
                  <a:lnTo>
                    <a:pt x="1362" y="3527"/>
                  </a:lnTo>
                  <a:cubicBezTo>
                    <a:pt x="1348" y="3498"/>
                    <a:pt x="1338" y="3469"/>
                    <a:pt x="1333" y="3445"/>
                  </a:cubicBezTo>
                  <a:lnTo>
                    <a:pt x="1333" y="3436"/>
                  </a:lnTo>
                  <a:cubicBezTo>
                    <a:pt x="1309" y="3373"/>
                    <a:pt x="1295" y="3306"/>
                    <a:pt x="1280" y="3243"/>
                  </a:cubicBezTo>
                  <a:lnTo>
                    <a:pt x="1280" y="3229"/>
                  </a:lnTo>
                  <a:cubicBezTo>
                    <a:pt x="1275" y="3200"/>
                    <a:pt x="1275" y="3176"/>
                    <a:pt x="1271" y="3147"/>
                  </a:cubicBezTo>
                  <a:cubicBezTo>
                    <a:pt x="1271" y="3137"/>
                    <a:pt x="1271" y="3133"/>
                    <a:pt x="1266" y="3123"/>
                  </a:cubicBezTo>
                  <a:cubicBezTo>
                    <a:pt x="1266" y="3099"/>
                    <a:pt x="1261" y="3075"/>
                    <a:pt x="1261" y="3051"/>
                  </a:cubicBezTo>
                  <a:lnTo>
                    <a:pt x="1261" y="3022"/>
                  </a:lnTo>
                  <a:lnTo>
                    <a:pt x="1261" y="2931"/>
                  </a:lnTo>
                  <a:lnTo>
                    <a:pt x="1261" y="2926"/>
                  </a:lnTo>
                  <a:cubicBezTo>
                    <a:pt x="1261" y="1992"/>
                    <a:pt x="2016" y="1232"/>
                    <a:pt x="2955" y="1232"/>
                  </a:cubicBezTo>
                  <a:close/>
                  <a:moveTo>
                    <a:pt x="2613" y="0"/>
                  </a:moveTo>
                  <a:lnTo>
                    <a:pt x="2613" y="380"/>
                  </a:lnTo>
                  <a:cubicBezTo>
                    <a:pt x="2613" y="505"/>
                    <a:pt x="2526" y="616"/>
                    <a:pt x="2401" y="645"/>
                  </a:cubicBezTo>
                  <a:cubicBezTo>
                    <a:pt x="2146" y="703"/>
                    <a:pt x="1901" y="804"/>
                    <a:pt x="1680" y="943"/>
                  </a:cubicBezTo>
                  <a:cubicBezTo>
                    <a:pt x="1635" y="971"/>
                    <a:pt x="1585" y="985"/>
                    <a:pt x="1536" y="985"/>
                  </a:cubicBezTo>
                  <a:cubicBezTo>
                    <a:pt x="1467" y="985"/>
                    <a:pt x="1398" y="958"/>
                    <a:pt x="1348" y="905"/>
                  </a:cubicBezTo>
                  <a:lnTo>
                    <a:pt x="1078" y="640"/>
                  </a:lnTo>
                  <a:lnTo>
                    <a:pt x="635" y="1078"/>
                  </a:lnTo>
                  <a:lnTo>
                    <a:pt x="905" y="1347"/>
                  </a:lnTo>
                  <a:cubicBezTo>
                    <a:pt x="996" y="1434"/>
                    <a:pt x="1011" y="1574"/>
                    <a:pt x="943" y="1684"/>
                  </a:cubicBezTo>
                  <a:cubicBezTo>
                    <a:pt x="804" y="1906"/>
                    <a:pt x="703" y="2146"/>
                    <a:pt x="645" y="2406"/>
                  </a:cubicBezTo>
                  <a:cubicBezTo>
                    <a:pt x="616" y="2526"/>
                    <a:pt x="506" y="2613"/>
                    <a:pt x="380" y="2613"/>
                  </a:cubicBezTo>
                  <a:lnTo>
                    <a:pt x="0" y="2613"/>
                  </a:lnTo>
                  <a:lnTo>
                    <a:pt x="0" y="3238"/>
                  </a:lnTo>
                  <a:lnTo>
                    <a:pt x="380" y="3238"/>
                  </a:lnTo>
                  <a:cubicBezTo>
                    <a:pt x="506" y="3238"/>
                    <a:pt x="616" y="3325"/>
                    <a:pt x="645" y="3445"/>
                  </a:cubicBezTo>
                  <a:cubicBezTo>
                    <a:pt x="703" y="3705"/>
                    <a:pt x="804" y="3946"/>
                    <a:pt x="943" y="4167"/>
                  </a:cubicBezTo>
                  <a:cubicBezTo>
                    <a:pt x="1011" y="4278"/>
                    <a:pt x="996" y="4413"/>
                    <a:pt x="905" y="4504"/>
                  </a:cubicBezTo>
                  <a:lnTo>
                    <a:pt x="635" y="4773"/>
                  </a:lnTo>
                  <a:lnTo>
                    <a:pt x="1078" y="5211"/>
                  </a:lnTo>
                  <a:lnTo>
                    <a:pt x="1348" y="4942"/>
                  </a:lnTo>
                  <a:cubicBezTo>
                    <a:pt x="1398" y="4892"/>
                    <a:pt x="1465" y="4866"/>
                    <a:pt x="1534" y="4866"/>
                  </a:cubicBezTo>
                  <a:cubicBezTo>
                    <a:pt x="1584" y="4866"/>
                    <a:pt x="1635" y="4880"/>
                    <a:pt x="1680" y="4908"/>
                  </a:cubicBezTo>
                  <a:cubicBezTo>
                    <a:pt x="1901" y="5048"/>
                    <a:pt x="2146" y="5149"/>
                    <a:pt x="2401" y="5206"/>
                  </a:cubicBezTo>
                  <a:cubicBezTo>
                    <a:pt x="2526" y="5235"/>
                    <a:pt x="2613" y="5346"/>
                    <a:pt x="2613" y="5471"/>
                  </a:cubicBezTo>
                  <a:lnTo>
                    <a:pt x="2613" y="5851"/>
                  </a:lnTo>
                  <a:lnTo>
                    <a:pt x="3234" y="5851"/>
                  </a:lnTo>
                  <a:lnTo>
                    <a:pt x="3234" y="5471"/>
                  </a:lnTo>
                  <a:cubicBezTo>
                    <a:pt x="3234" y="5346"/>
                    <a:pt x="3325" y="5235"/>
                    <a:pt x="3445" y="5206"/>
                  </a:cubicBezTo>
                  <a:cubicBezTo>
                    <a:pt x="3700" y="5149"/>
                    <a:pt x="3946" y="5048"/>
                    <a:pt x="4167" y="4908"/>
                  </a:cubicBezTo>
                  <a:cubicBezTo>
                    <a:pt x="4212" y="4880"/>
                    <a:pt x="4263" y="4866"/>
                    <a:pt x="4313" y="4866"/>
                  </a:cubicBezTo>
                  <a:cubicBezTo>
                    <a:pt x="4382" y="4866"/>
                    <a:pt x="4451" y="4892"/>
                    <a:pt x="4504" y="4942"/>
                  </a:cubicBezTo>
                  <a:lnTo>
                    <a:pt x="4774" y="5211"/>
                  </a:lnTo>
                  <a:lnTo>
                    <a:pt x="5211" y="4773"/>
                  </a:lnTo>
                  <a:lnTo>
                    <a:pt x="4942" y="4504"/>
                  </a:lnTo>
                  <a:cubicBezTo>
                    <a:pt x="4855" y="4413"/>
                    <a:pt x="4836" y="4278"/>
                    <a:pt x="4903" y="4167"/>
                  </a:cubicBezTo>
                  <a:cubicBezTo>
                    <a:pt x="5043" y="3946"/>
                    <a:pt x="5149" y="3705"/>
                    <a:pt x="5207" y="3445"/>
                  </a:cubicBezTo>
                  <a:cubicBezTo>
                    <a:pt x="5235" y="3325"/>
                    <a:pt x="5341" y="3238"/>
                    <a:pt x="5466" y="3238"/>
                  </a:cubicBezTo>
                  <a:lnTo>
                    <a:pt x="5847" y="3238"/>
                  </a:lnTo>
                  <a:lnTo>
                    <a:pt x="5847" y="2613"/>
                  </a:lnTo>
                  <a:lnTo>
                    <a:pt x="5466" y="2613"/>
                  </a:lnTo>
                  <a:cubicBezTo>
                    <a:pt x="5341" y="2613"/>
                    <a:pt x="5235" y="2526"/>
                    <a:pt x="5207" y="2406"/>
                  </a:cubicBezTo>
                  <a:cubicBezTo>
                    <a:pt x="5149" y="2146"/>
                    <a:pt x="5043" y="1906"/>
                    <a:pt x="4903" y="1684"/>
                  </a:cubicBezTo>
                  <a:cubicBezTo>
                    <a:pt x="4836" y="1574"/>
                    <a:pt x="4855" y="1434"/>
                    <a:pt x="4942" y="1347"/>
                  </a:cubicBezTo>
                  <a:lnTo>
                    <a:pt x="5211" y="1078"/>
                  </a:lnTo>
                  <a:lnTo>
                    <a:pt x="4774" y="640"/>
                  </a:lnTo>
                  <a:lnTo>
                    <a:pt x="4504" y="905"/>
                  </a:lnTo>
                  <a:cubicBezTo>
                    <a:pt x="4451" y="958"/>
                    <a:pt x="4381" y="985"/>
                    <a:pt x="4311" y="985"/>
                  </a:cubicBezTo>
                  <a:cubicBezTo>
                    <a:pt x="4261" y="985"/>
                    <a:pt x="4211" y="971"/>
                    <a:pt x="4167" y="943"/>
                  </a:cubicBezTo>
                  <a:cubicBezTo>
                    <a:pt x="3946" y="804"/>
                    <a:pt x="3700" y="703"/>
                    <a:pt x="3445" y="645"/>
                  </a:cubicBezTo>
                  <a:cubicBezTo>
                    <a:pt x="3325" y="616"/>
                    <a:pt x="3234" y="505"/>
                    <a:pt x="3234" y="380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8"/>
            <p:cNvSpPr/>
            <p:nvPr/>
          </p:nvSpPr>
          <p:spPr>
            <a:xfrm>
              <a:off x="2612199" y="3824733"/>
              <a:ext cx="449041" cy="351108"/>
            </a:xfrm>
            <a:custGeom>
              <a:avLst/>
              <a:gdLst/>
              <a:ahLst/>
              <a:cxnLst/>
              <a:rect l="l" t="t" r="r" b="b"/>
              <a:pathLst>
                <a:path w="17121" h="13387" extrusionOk="0">
                  <a:moveTo>
                    <a:pt x="16577" y="544"/>
                  </a:moveTo>
                  <a:lnTo>
                    <a:pt x="16577" y="1088"/>
                  </a:lnTo>
                  <a:lnTo>
                    <a:pt x="14595" y="1088"/>
                  </a:lnTo>
                  <a:cubicBezTo>
                    <a:pt x="14234" y="1088"/>
                    <a:pt x="14234" y="1632"/>
                    <a:pt x="14595" y="1632"/>
                  </a:cubicBezTo>
                  <a:lnTo>
                    <a:pt x="16129" y="1632"/>
                  </a:lnTo>
                  <a:lnTo>
                    <a:pt x="16129" y="9595"/>
                  </a:lnTo>
                  <a:lnTo>
                    <a:pt x="6929" y="9595"/>
                  </a:lnTo>
                  <a:lnTo>
                    <a:pt x="6929" y="9335"/>
                  </a:lnTo>
                  <a:cubicBezTo>
                    <a:pt x="6929" y="9186"/>
                    <a:pt x="6809" y="9066"/>
                    <a:pt x="6660" y="9066"/>
                  </a:cubicBezTo>
                  <a:lnTo>
                    <a:pt x="6217" y="9066"/>
                  </a:lnTo>
                  <a:cubicBezTo>
                    <a:pt x="6164" y="8898"/>
                    <a:pt x="6097" y="8729"/>
                    <a:pt x="6010" y="8575"/>
                  </a:cubicBezTo>
                  <a:lnTo>
                    <a:pt x="6328" y="8262"/>
                  </a:lnTo>
                  <a:cubicBezTo>
                    <a:pt x="6429" y="8157"/>
                    <a:pt x="6429" y="7983"/>
                    <a:pt x="6328" y="7878"/>
                  </a:cubicBezTo>
                  <a:lnTo>
                    <a:pt x="5510" y="7055"/>
                  </a:lnTo>
                  <a:cubicBezTo>
                    <a:pt x="5457" y="7002"/>
                    <a:pt x="5387" y="6975"/>
                    <a:pt x="5318" y="6975"/>
                  </a:cubicBezTo>
                  <a:cubicBezTo>
                    <a:pt x="5249" y="6975"/>
                    <a:pt x="5180" y="7002"/>
                    <a:pt x="5130" y="7055"/>
                  </a:cubicBezTo>
                  <a:lnTo>
                    <a:pt x="4812" y="7367"/>
                  </a:lnTo>
                  <a:cubicBezTo>
                    <a:pt x="4658" y="7286"/>
                    <a:pt x="4495" y="7218"/>
                    <a:pt x="4321" y="7165"/>
                  </a:cubicBezTo>
                  <a:lnTo>
                    <a:pt x="4321" y="6723"/>
                  </a:lnTo>
                  <a:cubicBezTo>
                    <a:pt x="4321" y="6574"/>
                    <a:pt x="4201" y="6453"/>
                    <a:pt x="4052" y="6453"/>
                  </a:cubicBezTo>
                  <a:lnTo>
                    <a:pt x="3383" y="6453"/>
                  </a:lnTo>
                  <a:lnTo>
                    <a:pt x="3383" y="1632"/>
                  </a:lnTo>
                  <a:lnTo>
                    <a:pt x="13661" y="1632"/>
                  </a:lnTo>
                  <a:cubicBezTo>
                    <a:pt x="14022" y="1632"/>
                    <a:pt x="14022" y="1088"/>
                    <a:pt x="13661" y="1088"/>
                  </a:cubicBezTo>
                  <a:lnTo>
                    <a:pt x="2936" y="1088"/>
                  </a:lnTo>
                  <a:lnTo>
                    <a:pt x="2936" y="544"/>
                  </a:lnTo>
                  <a:close/>
                  <a:moveTo>
                    <a:pt x="16582" y="10139"/>
                  </a:moveTo>
                  <a:lnTo>
                    <a:pt x="16582" y="10683"/>
                  </a:lnTo>
                  <a:lnTo>
                    <a:pt x="6862" y="10683"/>
                  </a:lnTo>
                  <a:cubicBezTo>
                    <a:pt x="6905" y="10635"/>
                    <a:pt x="6934" y="10567"/>
                    <a:pt x="6934" y="10500"/>
                  </a:cubicBezTo>
                  <a:lnTo>
                    <a:pt x="6934" y="10187"/>
                  </a:lnTo>
                  <a:lnTo>
                    <a:pt x="16404" y="10187"/>
                  </a:lnTo>
                  <a:cubicBezTo>
                    <a:pt x="16462" y="10187"/>
                    <a:pt x="16514" y="10173"/>
                    <a:pt x="16563" y="10139"/>
                  </a:cubicBezTo>
                  <a:close/>
                  <a:moveTo>
                    <a:pt x="3783" y="6992"/>
                  </a:moveTo>
                  <a:lnTo>
                    <a:pt x="3783" y="7372"/>
                  </a:lnTo>
                  <a:cubicBezTo>
                    <a:pt x="3783" y="7497"/>
                    <a:pt x="3869" y="7608"/>
                    <a:pt x="3989" y="7637"/>
                  </a:cubicBezTo>
                  <a:cubicBezTo>
                    <a:pt x="4244" y="7695"/>
                    <a:pt x="4490" y="7796"/>
                    <a:pt x="4711" y="7940"/>
                  </a:cubicBezTo>
                  <a:cubicBezTo>
                    <a:pt x="4755" y="7966"/>
                    <a:pt x="4804" y="7979"/>
                    <a:pt x="4853" y="7979"/>
                  </a:cubicBezTo>
                  <a:cubicBezTo>
                    <a:pt x="4924" y="7979"/>
                    <a:pt x="4994" y="7953"/>
                    <a:pt x="5048" y="7902"/>
                  </a:cubicBezTo>
                  <a:lnTo>
                    <a:pt x="5318" y="7632"/>
                  </a:lnTo>
                  <a:lnTo>
                    <a:pt x="5755" y="8070"/>
                  </a:lnTo>
                  <a:lnTo>
                    <a:pt x="5486" y="8339"/>
                  </a:lnTo>
                  <a:cubicBezTo>
                    <a:pt x="5399" y="8431"/>
                    <a:pt x="5380" y="8570"/>
                    <a:pt x="5447" y="8676"/>
                  </a:cubicBezTo>
                  <a:cubicBezTo>
                    <a:pt x="5592" y="8898"/>
                    <a:pt x="5693" y="9143"/>
                    <a:pt x="5751" y="9398"/>
                  </a:cubicBezTo>
                  <a:cubicBezTo>
                    <a:pt x="5779" y="9518"/>
                    <a:pt x="5885" y="9610"/>
                    <a:pt x="6015" y="9610"/>
                  </a:cubicBezTo>
                  <a:lnTo>
                    <a:pt x="6395" y="9610"/>
                  </a:lnTo>
                  <a:lnTo>
                    <a:pt x="6395" y="10230"/>
                  </a:lnTo>
                  <a:lnTo>
                    <a:pt x="6015" y="10230"/>
                  </a:lnTo>
                  <a:cubicBezTo>
                    <a:pt x="5885" y="10230"/>
                    <a:pt x="5779" y="10317"/>
                    <a:pt x="5751" y="10442"/>
                  </a:cubicBezTo>
                  <a:cubicBezTo>
                    <a:pt x="5693" y="10697"/>
                    <a:pt x="5592" y="10943"/>
                    <a:pt x="5447" y="11164"/>
                  </a:cubicBezTo>
                  <a:cubicBezTo>
                    <a:pt x="5380" y="11270"/>
                    <a:pt x="5399" y="11409"/>
                    <a:pt x="5486" y="11496"/>
                  </a:cubicBezTo>
                  <a:lnTo>
                    <a:pt x="5755" y="11765"/>
                  </a:lnTo>
                  <a:lnTo>
                    <a:pt x="5318" y="12208"/>
                  </a:lnTo>
                  <a:lnTo>
                    <a:pt x="5048" y="11939"/>
                  </a:lnTo>
                  <a:cubicBezTo>
                    <a:pt x="4995" y="11885"/>
                    <a:pt x="4925" y="11858"/>
                    <a:pt x="4855" y="11858"/>
                  </a:cubicBezTo>
                  <a:cubicBezTo>
                    <a:pt x="4805" y="11858"/>
                    <a:pt x="4755" y="11872"/>
                    <a:pt x="4711" y="11900"/>
                  </a:cubicBezTo>
                  <a:cubicBezTo>
                    <a:pt x="4490" y="12040"/>
                    <a:pt x="4244" y="12141"/>
                    <a:pt x="3989" y="12198"/>
                  </a:cubicBezTo>
                  <a:cubicBezTo>
                    <a:pt x="3869" y="12227"/>
                    <a:pt x="3778" y="12338"/>
                    <a:pt x="3783" y="12463"/>
                  </a:cubicBezTo>
                  <a:lnTo>
                    <a:pt x="3783" y="12843"/>
                  </a:lnTo>
                  <a:lnTo>
                    <a:pt x="3157" y="12843"/>
                  </a:lnTo>
                  <a:lnTo>
                    <a:pt x="3157" y="12463"/>
                  </a:lnTo>
                  <a:cubicBezTo>
                    <a:pt x="3157" y="12338"/>
                    <a:pt x="3070" y="12227"/>
                    <a:pt x="2945" y="12198"/>
                  </a:cubicBezTo>
                  <a:cubicBezTo>
                    <a:pt x="2690" y="12141"/>
                    <a:pt x="2445" y="12040"/>
                    <a:pt x="2224" y="11900"/>
                  </a:cubicBezTo>
                  <a:cubicBezTo>
                    <a:pt x="2179" y="11872"/>
                    <a:pt x="2129" y="11858"/>
                    <a:pt x="2080" y="11858"/>
                  </a:cubicBezTo>
                  <a:cubicBezTo>
                    <a:pt x="2011" y="11858"/>
                    <a:pt x="1942" y="11885"/>
                    <a:pt x="1892" y="11939"/>
                  </a:cubicBezTo>
                  <a:lnTo>
                    <a:pt x="1622" y="12208"/>
                  </a:lnTo>
                  <a:lnTo>
                    <a:pt x="1179" y="11765"/>
                  </a:lnTo>
                  <a:lnTo>
                    <a:pt x="1449" y="11496"/>
                  </a:lnTo>
                  <a:cubicBezTo>
                    <a:pt x="1540" y="11409"/>
                    <a:pt x="1555" y="11270"/>
                    <a:pt x="1487" y="11164"/>
                  </a:cubicBezTo>
                  <a:cubicBezTo>
                    <a:pt x="1348" y="10943"/>
                    <a:pt x="1247" y="10697"/>
                    <a:pt x="1189" y="10442"/>
                  </a:cubicBezTo>
                  <a:cubicBezTo>
                    <a:pt x="1160" y="10317"/>
                    <a:pt x="1050" y="10230"/>
                    <a:pt x="924" y="10230"/>
                  </a:cubicBezTo>
                  <a:lnTo>
                    <a:pt x="544" y="10230"/>
                  </a:lnTo>
                  <a:lnTo>
                    <a:pt x="544" y="9610"/>
                  </a:lnTo>
                  <a:lnTo>
                    <a:pt x="924" y="9610"/>
                  </a:lnTo>
                  <a:cubicBezTo>
                    <a:pt x="1050" y="9610"/>
                    <a:pt x="1160" y="9518"/>
                    <a:pt x="1189" y="9398"/>
                  </a:cubicBezTo>
                  <a:cubicBezTo>
                    <a:pt x="1247" y="9143"/>
                    <a:pt x="1348" y="8898"/>
                    <a:pt x="1487" y="8676"/>
                  </a:cubicBezTo>
                  <a:cubicBezTo>
                    <a:pt x="1555" y="8570"/>
                    <a:pt x="1540" y="8431"/>
                    <a:pt x="1449" y="8339"/>
                  </a:cubicBezTo>
                  <a:lnTo>
                    <a:pt x="1179" y="8070"/>
                  </a:lnTo>
                  <a:lnTo>
                    <a:pt x="1622" y="7632"/>
                  </a:lnTo>
                  <a:lnTo>
                    <a:pt x="1892" y="7902"/>
                  </a:lnTo>
                  <a:cubicBezTo>
                    <a:pt x="1943" y="7953"/>
                    <a:pt x="2012" y="7979"/>
                    <a:pt x="2082" y="7979"/>
                  </a:cubicBezTo>
                  <a:cubicBezTo>
                    <a:pt x="2131" y="7979"/>
                    <a:pt x="2180" y="7966"/>
                    <a:pt x="2224" y="7940"/>
                  </a:cubicBezTo>
                  <a:cubicBezTo>
                    <a:pt x="2445" y="7796"/>
                    <a:pt x="2690" y="7695"/>
                    <a:pt x="2945" y="7637"/>
                  </a:cubicBezTo>
                  <a:cubicBezTo>
                    <a:pt x="3070" y="7608"/>
                    <a:pt x="3157" y="7497"/>
                    <a:pt x="3157" y="7372"/>
                  </a:cubicBezTo>
                  <a:lnTo>
                    <a:pt x="3157" y="6992"/>
                  </a:lnTo>
                  <a:close/>
                  <a:moveTo>
                    <a:pt x="2666" y="1"/>
                  </a:moveTo>
                  <a:cubicBezTo>
                    <a:pt x="2517" y="1"/>
                    <a:pt x="2397" y="121"/>
                    <a:pt x="2397" y="275"/>
                  </a:cubicBezTo>
                  <a:lnTo>
                    <a:pt x="2397" y="1358"/>
                  </a:lnTo>
                  <a:cubicBezTo>
                    <a:pt x="2397" y="1507"/>
                    <a:pt x="2517" y="1632"/>
                    <a:pt x="2666" y="1632"/>
                  </a:cubicBezTo>
                  <a:lnTo>
                    <a:pt x="2839" y="1632"/>
                  </a:lnTo>
                  <a:lnTo>
                    <a:pt x="2839" y="6453"/>
                  </a:lnTo>
                  <a:cubicBezTo>
                    <a:pt x="2710" y="6477"/>
                    <a:pt x="2618" y="6588"/>
                    <a:pt x="2618" y="6723"/>
                  </a:cubicBezTo>
                  <a:lnTo>
                    <a:pt x="2618" y="7165"/>
                  </a:lnTo>
                  <a:cubicBezTo>
                    <a:pt x="2445" y="7218"/>
                    <a:pt x="2281" y="7286"/>
                    <a:pt x="2127" y="7367"/>
                  </a:cubicBezTo>
                  <a:lnTo>
                    <a:pt x="1810" y="7055"/>
                  </a:lnTo>
                  <a:cubicBezTo>
                    <a:pt x="1757" y="7002"/>
                    <a:pt x="1688" y="6975"/>
                    <a:pt x="1620" y="6975"/>
                  </a:cubicBezTo>
                  <a:cubicBezTo>
                    <a:pt x="1551" y="6975"/>
                    <a:pt x="1483" y="7002"/>
                    <a:pt x="1430" y="7055"/>
                  </a:cubicBezTo>
                  <a:lnTo>
                    <a:pt x="607" y="7878"/>
                  </a:lnTo>
                  <a:cubicBezTo>
                    <a:pt x="501" y="7983"/>
                    <a:pt x="501" y="8157"/>
                    <a:pt x="607" y="8262"/>
                  </a:cubicBezTo>
                  <a:lnTo>
                    <a:pt x="920" y="8575"/>
                  </a:lnTo>
                  <a:cubicBezTo>
                    <a:pt x="838" y="8729"/>
                    <a:pt x="770" y="8898"/>
                    <a:pt x="717" y="9066"/>
                  </a:cubicBezTo>
                  <a:lnTo>
                    <a:pt x="275" y="9066"/>
                  </a:lnTo>
                  <a:cubicBezTo>
                    <a:pt x="126" y="9066"/>
                    <a:pt x="1" y="9186"/>
                    <a:pt x="5" y="9335"/>
                  </a:cubicBezTo>
                  <a:lnTo>
                    <a:pt x="5" y="10500"/>
                  </a:lnTo>
                  <a:cubicBezTo>
                    <a:pt x="1" y="10649"/>
                    <a:pt x="126" y="10769"/>
                    <a:pt x="275" y="10769"/>
                  </a:cubicBezTo>
                  <a:lnTo>
                    <a:pt x="717" y="10769"/>
                  </a:lnTo>
                  <a:cubicBezTo>
                    <a:pt x="770" y="10938"/>
                    <a:pt x="838" y="11106"/>
                    <a:pt x="920" y="11260"/>
                  </a:cubicBezTo>
                  <a:lnTo>
                    <a:pt x="607" y="11578"/>
                  </a:lnTo>
                  <a:cubicBezTo>
                    <a:pt x="501" y="11679"/>
                    <a:pt x="501" y="11852"/>
                    <a:pt x="607" y="11958"/>
                  </a:cubicBezTo>
                  <a:lnTo>
                    <a:pt x="1430" y="12781"/>
                  </a:lnTo>
                  <a:cubicBezTo>
                    <a:pt x="1483" y="12834"/>
                    <a:pt x="1551" y="12860"/>
                    <a:pt x="1620" y="12860"/>
                  </a:cubicBezTo>
                  <a:cubicBezTo>
                    <a:pt x="1688" y="12860"/>
                    <a:pt x="1757" y="12834"/>
                    <a:pt x="1810" y="12781"/>
                  </a:cubicBezTo>
                  <a:lnTo>
                    <a:pt x="2123" y="12468"/>
                  </a:lnTo>
                  <a:cubicBezTo>
                    <a:pt x="2281" y="12550"/>
                    <a:pt x="2445" y="12617"/>
                    <a:pt x="2618" y="12670"/>
                  </a:cubicBezTo>
                  <a:lnTo>
                    <a:pt x="2618" y="13113"/>
                  </a:lnTo>
                  <a:cubicBezTo>
                    <a:pt x="2613" y="13262"/>
                    <a:pt x="2738" y="13387"/>
                    <a:pt x="2888" y="13387"/>
                  </a:cubicBezTo>
                  <a:lnTo>
                    <a:pt x="4047" y="13387"/>
                  </a:lnTo>
                  <a:cubicBezTo>
                    <a:pt x="4196" y="13387"/>
                    <a:pt x="4317" y="13262"/>
                    <a:pt x="4317" y="13113"/>
                  </a:cubicBezTo>
                  <a:lnTo>
                    <a:pt x="4317" y="12670"/>
                  </a:lnTo>
                  <a:cubicBezTo>
                    <a:pt x="4490" y="12617"/>
                    <a:pt x="4653" y="12550"/>
                    <a:pt x="4812" y="12468"/>
                  </a:cubicBezTo>
                  <a:lnTo>
                    <a:pt x="5125" y="12781"/>
                  </a:lnTo>
                  <a:cubicBezTo>
                    <a:pt x="5178" y="12834"/>
                    <a:pt x="5247" y="12860"/>
                    <a:pt x="5315" y="12860"/>
                  </a:cubicBezTo>
                  <a:cubicBezTo>
                    <a:pt x="5384" y="12860"/>
                    <a:pt x="5452" y="12834"/>
                    <a:pt x="5505" y="12781"/>
                  </a:cubicBezTo>
                  <a:lnTo>
                    <a:pt x="6328" y="11958"/>
                  </a:lnTo>
                  <a:cubicBezTo>
                    <a:pt x="6434" y="11852"/>
                    <a:pt x="6434" y="11679"/>
                    <a:pt x="6328" y="11573"/>
                  </a:cubicBezTo>
                  <a:lnTo>
                    <a:pt x="6015" y="11260"/>
                  </a:lnTo>
                  <a:cubicBezTo>
                    <a:pt x="6020" y="11251"/>
                    <a:pt x="6025" y="11236"/>
                    <a:pt x="6034" y="11227"/>
                  </a:cubicBezTo>
                  <a:lnTo>
                    <a:pt x="16846" y="11227"/>
                  </a:lnTo>
                  <a:cubicBezTo>
                    <a:pt x="16996" y="11227"/>
                    <a:pt x="17116" y="11101"/>
                    <a:pt x="17116" y="10952"/>
                  </a:cubicBezTo>
                  <a:lnTo>
                    <a:pt x="17116" y="9865"/>
                  </a:lnTo>
                  <a:cubicBezTo>
                    <a:pt x="17116" y="9716"/>
                    <a:pt x="16996" y="9595"/>
                    <a:pt x="16846" y="9595"/>
                  </a:cubicBezTo>
                  <a:lnTo>
                    <a:pt x="16673" y="9595"/>
                  </a:lnTo>
                  <a:lnTo>
                    <a:pt x="16673" y="1632"/>
                  </a:lnTo>
                  <a:lnTo>
                    <a:pt x="16851" y="1632"/>
                  </a:lnTo>
                  <a:cubicBezTo>
                    <a:pt x="17000" y="1632"/>
                    <a:pt x="17121" y="1507"/>
                    <a:pt x="17121" y="1358"/>
                  </a:cubicBezTo>
                  <a:lnTo>
                    <a:pt x="17121" y="275"/>
                  </a:lnTo>
                  <a:cubicBezTo>
                    <a:pt x="17121" y="121"/>
                    <a:pt x="17000" y="1"/>
                    <a:pt x="168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8"/>
            <p:cNvSpPr/>
            <p:nvPr/>
          </p:nvSpPr>
          <p:spPr>
            <a:xfrm>
              <a:off x="2814255" y="3966702"/>
              <a:ext cx="42672" cy="90406"/>
            </a:xfrm>
            <a:custGeom>
              <a:avLst/>
              <a:gdLst/>
              <a:ahLst/>
              <a:cxnLst/>
              <a:rect l="l" t="t" r="r" b="b"/>
              <a:pathLst>
                <a:path w="1627" h="3447" extrusionOk="0">
                  <a:moveTo>
                    <a:pt x="1083" y="545"/>
                  </a:moveTo>
                  <a:lnTo>
                    <a:pt x="1083" y="2902"/>
                  </a:lnTo>
                  <a:lnTo>
                    <a:pt x="539" y="2902"/>
                  </a:lnTo>
                  <a:lnTo>
                    <a:pt x="539" y="545"/>
                  </a:lnTo>
                  <a:close/>
                  <a:moveTo>
                    <a:pt x="270" y="1"/>
                  </a:moveTo>
                  <a:cubicBezTo>
                    <a:pt x="120" y="1"/>
                    <a:pt x="0" y="121"/>
                    <a:pt x="0" y="275"/>
                  </a:cubicBezTo>
                  <a:lnTo>
                    <a:pt x="0" y="3172"/>
                  </a:lnTo>
                  <a:cubicBezTo>
                    <a:pt x="0" y="3321"/>
                    <a:pt x="120" y="3446"/>
                    <a:pt x="270" y="3446"/>
                  </a:cubicBezTo>
                  <a:lnTo>
                    <a:pt x="1357" y="3446"/>
                  </a:lnTo>
                  <a:cubicBezTo>
                    <a:pt x="1506" y="3446"/>
                    <a:pt x="1627" y="3321"/>
                    <a:pt x="1627" y="3172"/>
                  </a:cubicBezTo>
                  <a:lnTo>
                    <a:pt x="1627" y="275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8"/>
            <p:cNvSpPr/>
            <p:nvPr/>
          </p:nvSpPr>
          <p:spPr>
            <a:xfrm>
              <a:off x="2865110" y="3932265"/>
              <a:ext cx="42672" cy="124843"/>
            </a:xfrm>
            <a:custGeom>
              <a:avLst/>
              <a:gdLst/>
              <a:ahLst/>
              <a:cxnLst/>
              <a:rect l="l" t="t" r="r" b="b"/>
              <a:pathLst>
                <a:path w="1627" h="4760" extrusionOk="0">
                  <a:moveTo>
                    <a:pt x="1088" y="539"/>
                  </a:moveTo>
                  <a:lnTo>
                    <a:pt x="1088" y="4215"/>
                  </a:lnTo>
                  <a:lnTo>
                    <a:pt x="539" y="4215"/>
                  </a:lnTo>
                  <a:lnTo>
                    <a:pt x="539" y="539"/>
                  </a:lnTo>
                  <a:close/>
                  <a:moveTo>
                    <a:pt x="270" y="0"/>
                  </a:moveTo>
                  <a:cubicBezTo>
                    <a:pt x="121" y="0"/>
                    <a:pt x="0" y="121"/>
                    <a:pt x="0" y="270"/>
                  </a:cubicBezTo>
                  <a:lnTo>
                    <a:pt x="0" y="4485"/>
                  </a:lnTo>
                  <a:cubicBezTo>
                    <a:pt x="0" y="4634"/>
                    <a:pt x="121" y="4759"/>
                    <a:pt x="270" y="4759"/>
                  </a:cubicBezTo>
                  <a:lnTo>
                    <a:pt x="1357" y="4759"/>
                  </a:lnTo>
                  <a:cubicBezTo>
                    <a:pt x="1506" y="4759"/>
                    <a:pt x="1627" y="4634"/>
                    <a:pt x="1627" y="4485"/>
                  </a:cubicBezTo>
                  <a:lnTo>
                    <a:pt x="1627" y="270"/>
                  </a:lnTo>
                  <a:cubicBezTo>
                    <a:pt x="1627" y="121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8"/>
            <p:cNvSpPr/>
            <p:nvPr/>
          </p:nvSpPr>
          <p:spPr>
            <a:xfrm>
              <a:off x="2916097" y="3950179"/>
              <a:ext cx="42672" cy="106930"/>
            </a:xfrm>
            <a:custGeom>
              <a:avLst/>
              <a:gdLst/>
              <a:ahLst/>
              <a:cxnLst/>
              <a:rect l="l" t="t" r="r" b="b"/>
              <a:pathLst>
                <a:path w="1627" h="4077" extrusionOk="0">
                  <a:moveTo>
                    <a:pt x="1088" y="544"/>
                  </a:moveTo>
                  <a:lnTo>
                    <a:pt x="1088" y="3532"/>
                  </a:lnTo>
                  <a:lnTo>
                    <a:pt x="539" y="3532"/>
                  </a:lnTo>
                  <a:lnTo>
                    <a:pt x="539" y="544"/>
                  </a:lnTo>
                  <a:close/>
                  <a:moveTo>
                    <a:pt x="270" y="1"/>
                  </a:moveTo>
                  <a:cubicBezTo>
                    <a:pt x="121" y="1"/>
                    <a:pt x="0" y="121"/>
                    <a:pt x="0" y="270"/>
                  </a:cubicBezTo>
                  <a:lnTo>
                    <a:pt x="0" y="3802"/>
                  </a:lnTo>
                  <a:cubicBezTo>
                    <a:pt x="0" y="3951"/>
                    <a:pt x="121" y="4076"/>
                    <a:pt x="270" y="4076"/>
                  </a:cubicBezTo>
                  <a:lnTo>
                    <a:pt x="1357" y="4076"/>
                  </a:lnTo>
                  <a:cubicBezTo>
                    <a:pt x="1506" y="4076"/>
                    <a:pt x="1627" y="3951"/>
                    <a:pt x="1627" y="3802"/>
                  </a:cubicBezTo>
                  <a:lnTo>
                    <a:pt x="1627" y="270"/>
                  </a:lnTo>
                  <a:cubicBezTo>
                    <a:pt x="1627" y="121"/>
                    <a:pt x="1506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8"/>
            <p:cNvSpPr/>
            <p:nvPr/>
          </p:nvSpPr>
          <p:spPr>
            <a:xfrm>
              <a:off x="2966952" y="3891508"/>
              <a:ext cx="42672" cy="165600"/>
            </a:xfrm>
            <a:custGeom>
              <a:avLst/>
              <a:gdLst/>
              <a:ahLst/>
              <a:cxnLst/>
              <a:rect l="l" t="t" r="r" b="b"/>
              <a:pathLst>
                <a:path w="1627" h="6314" extrusionOk="0">
                  <a:moveTo>
                    <a:pt x="1088" y="544"/>
                  </a:moveTo>
                  <a:lnTo>
                    <a:pt x="1088" y="5769"/>
                  </a:lnTo>
                  <a:lnTo>
                    <a:pt x="544" y="5769"/>
                  </a:lnTo>
                  <a:lnTo>
                    <a:pt x="544" y="544"/>
                  </a:lnTo>
                  <a:close/>
                  <a:moveTo>
                    <a:pt x="275" y="0"/>
                  </a:moveTo>
                  <a:cubicBezTo>
                    <a:pt x="121" y="0"/>
                    <a:pt x="0" y="120"/>
                    <a:pt x="0" y="274"/>
                  </a:cubicBezTo>
                  <a:lnTo>
                    <a:pt x="0" y="6039"/>
                  </a:lnTo>
                  <a:cubicBezTo>
                    <a:pt x="0" y="6188"/>
                    <a:pt x="121" y="6313"/>
                    <a:pt x="275" y="6313"/>
                  </a:cubicBezTo>
                  <a:lnTo>
                    <a:pt x="1357" y="6313"/>
                  </a:lnTo>
                  <a:cubicBezTo>
                    <a:pt x="1506" y="6313"/>
                    <a:pt x="1627" y="6188"/>
                    <a:pt x="1627" y="6039"/>
                  </a:cubicBezTo>
                  <a:lnTo>
                    <a:pt x="1627" y="274"/>
                  </a:lnTo>
                  <a:cubicBezTo>
                    <a:pt x="1627" y="120"/>
                    <a:pt x="1506" y="0"/>
                    <a:pt x="13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8"/>
            <p:cNvSpPr/>
            <p:nvPr/>
          </p:nvSpPr>
          <p:spPr>
            <a:xfrm>
              <a:off x="2720990" y="3909421"/>
              <a:ext cx="56678" cy="14163"/>
            </a:xfrm>
            <a:custGeom>
              <a:avLst/>
              <a:gdLst/>
              <a:ahLst/>
              <a:cxnLst/>
              <a:rect l="l" t="t" r="r" b="b"/>
              <a:pathLst>
                <a:path w="2161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1800" y="539"/>
                  </a:lnTo>
                  <a:cubicBezTo>
                    <a:pt x="2161" y="539"/>
                    <a:pt x="2161" y="0"/>
                    <a:pt x="1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8"/>
            <p:cNvSpPr/>
            <p:nvPr/>
          </p:nvSpPr>
          <p:spPr>
            <a:xfrm>
              <a:off x="2720990" y="3931767"/>
              <a:ext cx="77371" cy="14268"/>
            </a:xfrm>
            <a:custGeom>
              <a:avLst/>
              <a:gdLst/>
              <a:ahLst/>
              <a:cxnLst/>
              <a:rect l="l" t="t" r="r" b="b"/>
              <a:pathLst>
                <a:path w="2950" h="544" extrusionOk="0">
                  <a:moveTo>
                    <a:pt x="361" y="0"/>
                  </a:moveTo>
                  <a:cubicBezTo>
                    <a:pt x="0" y="0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8"/>
            <p:cNvSpPr/>
            <p:nvPr/>
          </p:nvSpPr>
          <p:spPr>
            <a:xfrm>
              <a:off x="2720990" y="3954087"/>
              <a:ext cx="77371" cy="14294"/>
            </a:xfrm>
            <a:custGeom>
              <a:avLst/>
              <a:gdLst/>
              <a:ahLst/>
              <a:cxnLst/>
              <a:rect l="l" t="t" r="r" b="b"/>
              <a:pathLst>
                <a:path w="2950" h="545" extrusionOk="0">
                  <a:moveTo>
                    <a:pt x="361" y="1"/>
                  </a:moveTo>
                  <a:cubicBezTo>
                    <a:pt x="0" y="1"/>
                    <a:pt x="0" y="544"/>
                    <a:pt x="361" y="544"/>
                  </a:cubicBezTo>
                  <a:lnTo>
                    <a:pt x="2589" y="544"/>
                  </a:lnTo>
                  <a:cubicBezTo>
                    <a:pt x="2950" y="544"/>
                    <a:pt x="2950" y="1"/>
                    <a:pt x="2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8"/>
            <p:cNvSpPr/>
            <p:nvPr/>
          </p:nvSpPr>
          <p:spPr>
            <a:xfrm>
              <a:off x="2720990" y="3976564"/>
              <a:ext cx="77371" cy="14163"/>
            </a:xfrm>
            <a:custGeom>
              <a:avLst/>
              <a:gdLst/>
              <a:ahLst/>
              <a:cxnLst/>
              <a:rect l="l" t="t" r="r" b="b"/>
              <a:pathLst>
                <a:path w="2950" h="540" extrusionOk="0">
                  <a:moveTo>
                    <a:pt x="361" y="0"/>
                  </a:moveTo>
                  <a:cubicBezTo>
                    <a:pt x="0" y="0"/>
                    <a:pt x="0" y="539"/>
                    <a:pt x="361" y="539"/>
                  </a:cubicBezTo>
                  <a:lnTo>
                    <a:pt x="2589" y="539"/>
                  </a:lnTo>
                  <a:cubicBezTo>
                    <a:pt x="2950" y="539"/>
                    <a:pt x="2950" y="0"/>
                    <a:pt x="2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8"/>
            <p:cNvSpPr/>
            <p:nvPr/>
          </p:nvSpPr>
          <p:spPr>
            <a:xfrm>
              <a:off x="2644957" y="4040533"/>
              <a:ext cx="105199" cy="88754"/>
            </a:xfrm>
            <a:custGeom>
              <a:avLst/>
              <a:gdLst/>
              <a:ahLst/>
              <a:cxnLst/>
              <a:rect l="l" t="t" r="r" b="b"/>
              <a:pathLst>
                <a:path w="4011" h="3384" extrusionOk="0">
                  <a:moveTo>
                    <a:pt x="2197" y="0"/>
                  </a:moveTo>
                  <a:cubicBezTo>
                    <a:pt x="850" y="0"/>
                    <a:pt x="1" y="1578"/>
                    <a:pt x="859" y="2719"/>
                  </a:cubicBezTo>
                  <a:cubicBezTo>
                    <a:pt x="919" y="2797"/>
                    <a:pt x="995" y="2829"/>
                    <a:pt x="1068" y="2829"/>
                  </a:cubicBezTo>
                  <a:cubicBezTo>
                    <a:pt x="1266" y="2829"/>
                    <a:pt x="1450" y="2599"/>
                    <a:pt x="1292" y="2392"/>
                  </a:cubicBezTo>
                  <a:cubicBezTo>
                    <a:pt x="709" y="1616"/>
                    <a:pt x="1289" y="542"/>
                    <a:pt x="2202" y="542"/>
                  </a:cubicBezTo>
                  <a:cubicBezTo>
                    <a:pt x="2268" y="542"/>
                    <a:pt x="2335" y="547"/>
                    <a:pt x="2404" y="559"/>
                  </a:cubicBezTo>
                  <a:cubicBezTo>
                    <a:pt x="3429" y="732"/>
                    <a:pt x="3722" y="2070"/>
                    <a:pt x="2856" y="2652"/>
                  </a:cubicBezTo>
                  <a:lnTo>
                    <a:pt x="2817" y="2681"/>
                  </a:lnTo>
                  <a:lnTo>
                    <a:pt x="2803" y="2686"/>
                  </a:lnTo>
                  <a:lnTo>
                    <a:pt x="2769" y="2705"/>
                  </a:lnTo>
                  <a:lnTo>
                    <a:pt x="2760" y="2715"/>
                  </a:lnTo>
                  <a:lnTo>
                    <a:pt x="2712" y="2734"/>
                  </a:lnTo>
                  <a:lnTo>
                    <a:pt x="2668" y="2753"/>
                  </a:lnTo>
                  <a:lnTo>
                    <a:pt x="2654" y="2763"/>
                  </a:lnTo>
                  <a:lnTo>
                    <a:pt x="2620" y="2777"/>
                  </a:lnTo>
                  <a:lnTo>
                    <a:pt x="2606" y="2782"/>
                  </a:lnTo>
                  <a:lnTo>
                    <a:pt x="2558" y="2796"/>
                  </a:lnTo>
                  <a:lnTo>
                    <a:pt x="2510" y="2811"/>
                  </a:lnTo>
                  <a:lnTo>
                    <a:pt x="2495" y="2816"/>
                  </a:lnTo>
                  <a:lnTo>
                    <a:pt x="2461" y="2820"/>
                  </a:lnTo>
                  <a:lnTo>
                    <a:pt x="2442" y="2825"/>
                  </a:lnTo>
                  <a:lnTo>
                    <a:pt x="2399" y="2835"/>
                  </a:lnTo>
                  <a:lnTo>
                    <a:pt x="2394" y="2835"/>
                  </a:lnTo>
                  <a:lnTo>
                    <a:pt x="2341" y="2840"/>
                  </a:lnTo>
                  <a:lnTo>
                    <a:pt x="2091" y="2840"/>
                  </a:lnTo>
                  <a:lnTo>
                    <a:pt x="2043" y="2835"/>
                  </a:lnTo>
                  <a:lnTo>
                    <a:pt x="2038" y="2835"/>
                  </a:lnTo>
                  <a:lnTo>
                    <a:pt x="1990" y="2825"/>
                  </a:lnTo>
                  <a:lnTo>
                    <a:pt x="1975" y="2825"/>
                  </a:lnTo>
                  <a:lnTo>
                    <a:pt x="1937" y="2816"/>
                  </a:lnTo>
                  <a:lnTo>
                    <a:pt x="1922" y="2811"/>
                  </a:lnTo>
                  <a:lnTo>
                    <a:pt x="1874" y="2796"/>
                  </a:lnTo>
                  <a:lnTo>
                    <a:pt x="1831" y="2782"/>
                  </a:lnTo>
                  <a:lnTo>
                    <a:pt x="1817" y="2777"/>
                  </a:lnTo>
                  <a:cubicBezTo>
                    <a:pt x="1786" y="2765"/>
                    <a:pt x="1753" y="2760"/>
                    <a:pt x="1722" y="2760"/>
                  </a:cubicBezTo>
                  <a:cubicBezTo>
                    <a:pt x="1612" y="2760"/>
                    <a:pt x="1508" y="2828"/>
                    <a:pt x="1470" y="2936"/>
                  </a:cubicBezTo>
                  <a:cubicBezTo>
                    <a:pt x="1417" y="3075"/>
                    <a:pt x="1489" y="3229"/>
                    <a:pt x="1629" y="3282"/>
                  </a:cubicBezTo>
                  <a:lnTo>
                    <a:pt x="1643" y="3292"/>
                  </a:lnTo>
                  <a:cubicBezTo>
                    <a:pt x="1667" y="3297"/>
                    <a:pt x="1692" y="3306"/>
                    <a:pt x="1716" y="3316"/>
                  </a:cubicBezTo>
                  <a:lnTo>
                    <a:pt x="1788" y="3335"/>
                  </a:lnTo>
                  <a:lnTo>
                    <a:pt x="1812" y="3340"/>
                  </a:lnTo>
                  <a:lnTo>
                    <a:pt x="1865" y="3355"/>
                  </a:lnTo>
                  <a:lnTo>
                    <a:pt x="1889" y="3359"/>
                  </a:lnTo>
                  <a:cubicBezTo>
                    <a:pt x="1908" y="3359"/>
                    <a:pt x="1932" y="3364"/>
                    <a:pt x="1956" y="3369"/>
                  </a:cubicBezTo>
                  <a:lnTo>
                    <a:pt x="1966" y="3369"/>
                  </a:lnTo>
                  <a:cubicBezTo>
                    <a:pt x="1990" y="3374"/>
                    <a:pt x="2014" y="3379"/>
                    <a:pt x="2038" y="3379"/>
                  </a:cubicBezTo>
                  <a:lnTo>
                    <a:pt x="2062" y="3379"/>
                  </a:lnTo>
                  <a:lnTo>
                    <a:pt x="2120" y="3383"/>
                  </a:lnTo>
                  <a:lnTo>
                    <a:pt x="2312" y="3383"/>
                  </a:lnTo>
                  <a:lnTo>
                    <a:pt x="2370" y="3379"/>
                  </a:lnTo>
                  <a:lnTo>
                    <a:pt x="2394" y="3379"/>
                  </a:lnTo>
                  <a:cubicBezTo>
                    <a:pt x="2418" y="3374"/>
                    <a:pt x="2442" y="3369"/>
                    <a:pt x="2471" y="3369"/>
                  </a:cubicBezTo>
                  <a:cubicBezTo>
                    <a:pt x="2495" y="3364"/>
                    <a:pt x="2519" y="3359"/>
                    <a:pt x="2543" y="3355"/>
                  </a:cubicBezTo>
                  <a:lnTo>
                    <a:pt x="2567" y="3350"/>
                  </a:lnTo>
                  <a:lnTo>
                    <a:pt x="2620" y="3335"/>
                  </a:lnTo>
                  <a:lnTo>
                    <a:pt x="2639" y="3331"/>
                  </a:lnTo>
                  <a:lnTo>
                    <a:pt x="2712" y="3311"/>
                  </a:lnTo>
                  <a:lnTo>
                    <a:pt x="2716" y="3311"/>
                  </a:lnTo>
                  <a:lnTo>
                    <a:pt x="2784" y="3287"/>
                  </a:lnTo>
                  <a:lnTo>
                    <a:pt x="2808" y="3278"/>
                  </a:lnTo>
                  <a:lnTo>
                    <a:pt x="2856" y="3258"/>
                  </a:lnTo>
                  <a:lnTo>
                    <a:pt x="2875" y="3249"/>
                  </a:lnTo>
                  <a:lnTo>
                    <a:pt x="2943" y="3220"/>
                  </a:lnTo>
                  <a:lnTo>
                    <a:pt x="2947" y="3220"/>
                  </a:lnTo>
                  <a:lnTo>
                    <a:pt x="3010" y="3186"/>
                  </a:lnTo>
                  <a:lnTo>
                    <a:pt x="3029" y="3177"/>
                  </a:lnTo>
                  <a:lnTo>
                    <a:pt x="3077" y="3152"/>
                  </a:lnTo>
                  <a:lnTo>
                    <a:pt x="3097" y="3138"/>
                  </a:lnTo>
                  <a:cubicBezTo>
                    <a:pt x="3116" y="3128"/>
                    <a:pt x="3135" y="3114"/>
                    <a:pt x="3154" y="3100"/>
                  </a:cubicBezTo>
                  <a:cubicBezTo>
                    <a:pt x="3732" y="2715"/>
                    <a:pt x="4011" y="2017"/>
                    <a:pt x="3866" y="1338"/>
                  </a:cubicBezTo>
                  <a:cubicBezTo>
                    <a:pt x="3717" y="660"/>
                    <a:pt x="3174" y="140"/>
                    <a:pt x="2490" y="25"/>
                  </a:cubicBezTo>
                  <a:cubicBezTo>
                    <a:pt x="2390" y="8"/>
                    <a:pt x="2292" y="0"/>
                    <a:pt x="2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91" name="Google Shape;18591;p88"/>
          <p:cNvGrpSpPr/>
          <p:nvPr/>
        </p:nvGrpSpPr>
        <p:grpSpPr>
          <a:xfrm>
            <a:off x="3547471" y="2442334"/>
            <a:ext cx="347567" cy="346334"/>
            <a:chOff x="3547471" y="2442334"/>
            <a:chExt cx="347567" cy="346334"/>
          </a:xfrm>
        </p:grpSpPr>
        <p:sp>
          <p:nvSpPr>
            <p:cNvPr id="18592" name="Google Shape;18592;p88"/>
            <p:cNvSpPr/>
            <p:nvPr/>
          </p:nvSpPr>
          <p:spPr>
            <a:xfrm>
              <a:off x="3552507" y="2645518"/>
              <a:ext cx="60979" cy="138088"/>
            </a:xfrm>
            <a:custGeom>
              <a:avLst/>
              <a:gdLst/>
              <a:ahLst/>
              <a:cxnLst/>
              <a:rect l="l" t="t" r="r" b="b"/>
              <a:pathLst>
                <a:path w="2325" h="5265" extrusionOk="0">
                  <a:moveTo>
                    <a:pt x="2001" y="1"/>
                  </a:moveTo>
                  <a:cubicBezTo>
                    <a:pt x="1999" y="1"/>
                    <a:pt x="1996" y="1"/>
                    <a:pt x="1993" y="1"/>
                  </a:cubicBezTo>
                  <a:lnTo>
                    <a:pt x="333" y="1"/>
                  </a:ln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2325" y="5265"/>
                  </a:lnTo>
                  <a:lnTo>
                    <a:pt x="2325" y="333"/>
                  </a:lnTo>
                  <a:cubicBezTo>
                    <a:pt x="2325" y="148"/>
                    <a:pt x="2180" y="1"/>
                    <a:pt x="2001" y="1"/>
                  </a:cubicBezTo>
                  <a:close/>
                </a:path>
              </a:pathLst>
            </a:custGeom>
            <a:solidFill>
              <a:srgbClr val="C5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88"/>
            <p:cNvSpPr/>
            <p:nvPr/>
          </p:nvSpPr>
          <p:spPr>
            <a:xfrm>
              <a:off x="3552507" y="2645518"/>
              <a:ext cx="29060" cy="138088"/>
            </a:xfrm>
            <a:custGeom>
              <a:avLst/>
              <a:gdLst/>
              <a:ahLst/>
              <a:cxnLst/>
              <a:rect l="l" t="t" r="r" b="b"/>
              <a:pathLst>
                <a:path w="1108" h="5265" extrusionOk="0">
                  <a:moveTo>
                    <a:pt x="333" y="1"/>
                  </a:moveTo>
                  <a:cubicBezTo>
                    <a:pt x="150" y="1"/>
                    <a:pt x="1" y="145"/>
                    <a:pt x="1" y="333"/>
                  </a:cubicBezTo>
                  <a:lnTo>
                    <a:pt x="1" y="5265"/>
                  </a:lnTo>
                  <a:lnTo>
                    <a:pt x="776" y="5265"/>
                  </a:lnTo>
                  <a:lnTo>
                    <a:pt x="776" y="333"/>
                  </a:lnTo>
                  <a:cubicBezTo>
                    <a:pt x="776" y="150"/>
                    <a:pt x="925" y="1"/>
                    <a:pt x="1108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88"/>
            <p:cNvSpPr/>
            <p:nvPr/>
          </p:nvSpPr>
          <p:spPr>
            <a:xfrm>
              <a:off x="3644644" y="2611212"/>
              <a:ext cx="60979" cy="172393"/>
            </a:xfrm>
            <a:custGeom>
              <a:avLst/>
              <a:gdLst/>
              <a:ahLst/>
              <a:cxnLst/>
              <a:rect l="l" t="t" r="r" b="b"/>
              <a:pathLst>
                <a:path w="2325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2324" y="6573"/>
                  </a:lnTo>
                  <a:lnTo>
                    <a:pt x="2324" y="337"/>
                  </a:lnTo>
                  <a:cubicBezTo>
                    <a:pt x="2324" y="149"/>
                    <a:pt x="2175" y="0"/>
                    <a:pt x="1992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88"/>
            <p:cNvSpPr/>
            <p:nvPr/>
          </p:nvSpPr>
          <p:spPr>
            <a:xfrm>
              <a:off x="3644644" y="2611212"/>
              <a:ext cx="29060" cy="172393"/>
            </a:xfrm>
            <a:custGeom>
              <a:avLst/>
              <a:gdLst/>
              <a:ahLst/>
              <a:cxnLst/>
              <a:rect l="l" t="t" r="r" b="b"/>
              <a:pathLst>
                <a:path w="1108" h="6573" extrusionOk="0">
                  <a:moveTo>
                    <a:pt x="332" y="0"/>
                  </a:moveTo>
                  <a:cubicBezTo>
                    <a:pt x="150" y="0"/>
                    <a:pt x="0" y="149"/>
                    <a:pt x="0" y="332"/>
                  </a:cubicBezTo>
                  <a:lnTo>
                    <a:pt x="0" y="6573"/>
                  </a:lnTo>
                  <a:lnTo>
                    <a:pt x="775" y="6573"/>
                  </a:lnTo>
                  <a:lnTo>
                    <a:pt x="775" y="337"/>
                  </a:lnTo>
                  <a:cubicBezTo>
                    <a:pt x="775" y="149"/>
                    <a:pt x="924" y="0"/>
                    <a:pt x="1107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88"/>
            <p:cNvSpPr/>
            <p:nvPr/>
          </p:nvSpPr>
          <p:spPr>
            <a:xfrm>
              <a:off x="3736755" y="2577143"/>
              <a:ext cx="61005" cy="206463"/>
            </a:xfrm>
            <a:custGeom>
              <a:avLst/>
              <a:gdLst/>
              <a:ahLst/>
              <a:cxnLst/>
              <a:rect l="l" t="t" r="r" b="b"/>
              <a:pathLst>
                <a:path w="2326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2325" y="7872"/>
                  </a:lnTo>
                  <a:lnTo>
                    <a:pt x="2325" y="332"/>
                  </a:lnTo>
                  <a:cubicBezTo>
                    <a:pt x="2325" y="149"/>
                    <a:pt x="2176" y="0"/>
                    <a:pt x="1993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88"/>
            <p:cNvSpPr/>
            <p:nvPr/>
          </p:nvSpPr>
          <p:spPr>
            <a:xfrm>
              <a:off x="3736755" y="2577143"/>
              <a:ext cx="29060" cy="206463"/>
            </a:xfrm>
            <a:custGeom>
              <a:avLst/>
              <a:gdLst/>
              <a:ahLst/>
              <a:cxnLst/>
              <a:rect l="l" t="t" r="r" b="b"/>
              <a:pathLst>
                <a:path w="1108" h="7872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7872"/>
                  </a:lnTo>
                  <a:lnTo>
                    <a:pt x="776" y="7872"/>
                  </a:lnTo>
                  <a:lnTo>
                    <a:pt x="776" y="332"/>
                  </a:lnTo>
                  <a:cubicBezTo>
                    <a:pt x="776" y="149"/>
                    <a:pt x="925" y="0"/>
                    <a:pt x="1108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88"/>
            <p:cNvSpPr/>
            <p:nvPr/>
          </p:nvSpPr>
          <p:spPr>
            <a:xfrm>
              <a:off x="3828892" y="2542942"/>
              <a:ext cx="60979" cy="240664"/>
            </a:xfrm>
            <a:custGeom>
              <a:avLst/>
              <a:gdLst/>
              <a:ahLst/>
              <a:cxnLst/>
              <a:rect l="l" t="t" r="r" b="b"/>
              <a:pathLst>
                <a:path w="2325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2325" y="9176"/>
                  </a:lnTo>
                  <a:lnTo>
                    <a:pt x="2325" y="332"/>
                  </a:lnTo>
                  <a:cubicBezTo>
                    <a:pt x="2325" y="149"/>
                    <a:pt x="2175" y="0"/>
                    <a:pt x="1993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88"/>
            <p:cNvSpPr/>
            <p:nvPr/>
          </p:nvSpPr>
          <p:spPr>
            <a:xfrm>
              <a:off x="3828892" y="2542942"/>
              <a:ext cx="29191" cy="240664"/>
            </a:xfrm>
            <a:custGeom>
              <a:avLst/>
              <a:gdLst/>
              <a:ahLst/>
              <a:cxnLst/>
              <a:rect l="l" t="t" r="r" b="b"/>
              <a:pathLst>
                <a:path w="1113" h="9176" extrusionOk="0">
                  <a:moveTo>
                    <a:pt x="333" y="0"/>
                  </a:moveTo>
                  <a:cubicBezTo>
                    <a:pt x="150" y="0"/>
                    <a:pt x="1" y="149"/>
                    <a:pt x="1" y="332"/>
                  </a:cubicBezTo>
                  <a:lnTo>
                    <a:pt x="1" y="9176"/>
                  </a:lnTo>
                  <a:lnTo>
                    <a:pt x="775" y="9176"/>
                  </a:lnTo>
                  <a:lnTo>
                    <a:pt x="775" y="332"/>
                  </a:lnTo>
                  <a:cubicBezTo>
                    <a:pt x="775" y="149"/>
                    <a:pt x="924" y="0"/>
                    <a:pt x="111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88"/>
            <p:cNvSpPr/>
            <p:nvPr/>
          </p:nvSpPr>
          <p:spPr>
            <a:xfrm>
              <a:off x="3567142" y="2447527"/>
              <a:ext cx="313130" cy="126338"/>
            </a:xfrm>
            <a:custGeom>
              <a:avLst/>
              <a:gdLst/>
              <a:ahLst/>
              <a:cxnLst/>
              <a:rect l="l" t="t" r="r" b="b"/>
              <a:pathLst>
                <a:path w="11939" h="4817" extrusionOk="0">
                  <a:moveTo>
                    <a:pt x="9603" y="0"/>
                  </a:moveTo>
                  <a:cubicBezTo>
                    <a:pt x="9429" y="0"/>
                    <a:pt x="9327" y="190"/>
                    <a:pt x="9427" y="332"/>
                  </a:cubicBezTo>
                  <a:lnTo>
                    <a:pt x="9764" y="818"/>
                  </a:lnTo>
                  <a:cubicBezTo>
                    <a:pt x="8624" y="1502"/>
                    <a:pt x="4976" y="3426"/>
                    <a:pt x="1" y="3426"/>
                  </a:cubicBezTo>
                  <a:lnTo>
                    <a:pt x="1" y="4817"/>
                  </a:lnTo>
                  <a:cubicBezTo>
                    <a:pt x="2705" y="4812"/>
                    <a:pt x="5385" y="4288"/>
                    <a:pt x="7897" y="3282"/>
                  </a:cubicBezTo>
                  <a:cubicBezTo>
                    <a:pt x="8816" y="2916"/>
                    <a:pt x="9711" y="2478"/>
                    <a:pt x="10563" y="1968"/>
                  </a:cubicBezTo>
                  <a:lnTo>
                    <a:pt x="10861" y="2401"/>
                  </a:lnTo>
                  <a:cubicBezTo>
                    <a:pt x="10905" y="2462"/>
                    <a:pt x="10970" y="2491"/>
                    <a:pt x="11035" y="2491"/>
                  </a:cubicBezTo>
                  <a:cubicBezTo>
                    <a:pt x="11120" y="2491"/>
                    <a:pt x="11204" y="2441"/>
                    <a:pt x="11236" y="2348"/>
                  </a:cubicBezTo>
                  <a:lnTo>
                    <a:pt x="11896" y="352"/>
                  </a:lnTo>
                  <a:cubicBezTo>
                    <a:pt x="11939" y="222"/>
                    <a:pt x="11847" y="82"/>
                    <a:pt x="11708" y="73"/>
                  </a:cubicBezTo>
                  <a:lnTo>
                    <a:pt x="9610" y="0"/>
                  </a:lnTo>
                  <a:cubicBezTo>
                    <a:pt x="9608" y="0"/>
                    <a:pt x="9606" y="0"/>
                    <a:pt x="9603" y="0"/>
                  </a:cubicBezTo>
                  <a:close/>
                </a:path>
              </a:pathLst>
            </a:custGeom>
            <a:solidFill>
              <a:srgbClr val="B9C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88"/>
            <p:cNvSpPr/>
            <p:nvPr/>
          </p:nvSpPr>
          <p:spPr>
            <a:xfrm>
              <a:off x="3547471" y="2640351"/>
              <a:ext cx="71077" cy="148317"/>
            </a:xfrm>
            <a:custGeom>
              <a:avLst/>
              <a:gdLst/>
              <a:ahLst/>
              <a:cxnLst/>
              <a:rect l="l" t="t" r="r" b="b"/>
              <a:pathLst>
                <a:path w="2710" h="5655" extrusionOk="0">
                  <a:moveTo>
                    <a:pt x="2185" y="386"/>
                  </a:moveTo>
                  <a:cubicBezTo>
                    <a:pt x="2262" y="386"/>
                    <a:pt x="2320" y="448"/>
                    <a:pt x="2320" y="525"/>
                  </a:cubicBezTo>
                  <a:lnTo>
                    <a:pt x="2320" y="5265"/>
                  </a:lnTo>
                  <a:lnTo>
                    <a:pt x="385" y="5265"/>
                  </a:lnTo>
                  <a:lnTo>
                    <a:pt x="385" y="525"/>
                  </a:lnTo>
                  <a:cubicBezTo>
                    <a:pt x="385" y="448"/>
                    <a:pt x="448" y="386"/>
                    <a:pt x="525" y="386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5462"/>
                  </a:lnTo>
                  <a:cubicBezTo>
                    <a:pt x="0" y="5568"/>
                    <a:pt x="87" y="5654"/>
                    <a:pt x="193" y="5654"/>
                  </a:cubicBezTo>
                  <a:lnTo>
                    <a:pt x="2517" y="5654"/>
                  </a:lnTo>
                  <a:cubicBezTo>
                    <a:pt x="2623" y="5654"/>
                    <a:pt x="2709" y="5568"/>
                    <a:pt x="2709" y="5462"/>
                  </a:cubicBezTo>
                  <a:lnTo>
                    <a:pt x="2709" y="530"/>
                  </a:lnTo>
                  <a:cubicBezTo>
                    <a:pt x="2709" y="236"/>
                    <a:pt x="2474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88"/>
            <p:cNvSpPr/>
            <p:nvPr/>
          </p:nvSpPr>
          <p:spPr>
            <a:xfrm>
              <a:off x="3639477" y="2606151"/>
              <a:ext cx="71181" cy="182517"/>
            </a:xfrm>
            <a:custGeom>
              <a:avLst/>
              <a:gdLst/>
              <a:ahLst/>
              <a:cxnLst/>
              <a:rect l="l" t="t" r="r" b="b"/>
              <a:pathLst>
                <a:path w="2714" h="6959" extrusionOk="0">
                  <a:moveTo>
                    <a:pt x="2189" y="390"/>
                  </a:moveTo>
                  <a:cubicBezTo>
                    <a:pt x="2266" y="390"/>
                    <a:pt x="2329" y="453"/>
                    <a:pt x="2329" y="530"/>
                  </a:cubicBezTo>
                  <a:lnTo>
                    <a:pt x="2329" y="6569"/>
                  </a:lnTo>
                  <a:lnTo>
                    <a:pt x="390" y="6569"/>
                  </a:lnTo>
                  <a:lnTo>
                    <a:pt x="390" y="530"/>
                  </a:lnTo>
                  <a:cubicBezTo>
                    <a:pt x="390" y="453"/>
                    <a:pt x="452" y="390"/>
                    <a:pt x="529" y="390"/>
                  </a:cubicBezTo>
                  <a:close/>
                  <a:moveTo>
                    <a:pt x="529" y="1"/>
                  </a:moveTo>
                  <a:cubicBezTo>
                    <a:pt x="236" y="1"/>
                    <a:pt x="0" y="236"/>
                    <a:pt x="0" y="530"/>
                  </a:cubicBezTo>
                  <a:lnTo>
                    <a:pt x="0" y="6766"/>
                  </a:lnTo>
                  <a:cubicBezTo>
                    <a:pt x="0" y="6872"/>
                    <a:pt x="87" y="6958"/>
                    <a:pt x="197" y="6958"/>
                  </a:cubicBezTo>
                  <a:lnTo>
                    <a:pt x="2521" y="6958"/>
                  </a:lnTo>
                  <a:cubicBezTo>
                    <a:pt x="2627" y="6958"/>
                    <a:pt x="2714" y="6872"/>
                    <a:pt x="2714" y="6766"/>
                  </a:cubicBezTo>
                  <a:lnTo>
                    <a:pt x="2714" y="530"/>
                  </a:lnTo>
                  <a:cubicBezTo>
                    <a:pt x="2714" y="236"/>
                    <a:pt x="2478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88"/>
            <p:cNvSpPr/>
            <p:nvPr/>
          </p:nvSpPr>
          <p:spPr>
            <a:xfrm>
              <a:off x="3731588" y="2572081"/>
              <a:ext cx="71208" cy="216587"/>
            </a:xfrm>
            <a:custGeom>
              <a:avLst/>
              <a:gdLst/>
              <a:ahLst/>
              <a:cxnLst/>
              <a:rect l="l" t="t" r="r" b="b"/>
              <a:pathLst>
                <a:path w="2715" h="8258" extrusionOk="0">
                  <a:moveTo>
                    <a:pt x="2190" y="385"/>
                  </a:moveTo>
                  <a:cubicBezTo>
                    <a:pt x="2267" y="385"/>
                    <a:pt x="2330" y="448"/>
                    <a:pt x="2330" y="525"/>
                  </a:cubicBezTo>
                  <a:lnTo>
                    <a:pt x="2330" y="7868"/>
                  </a:lnTo>
                  <a:lnTo>
                    <a:pt x="390" y="7868"/>
                  </a:lnTo>
                  <a:lnTo>
                    <a:pt x="390" y="525"/>
                  </a:lnTo>
                  <a:cubicBezTo>
                    <a:pt x="390" y="448"/>
                    <a:pt x="453" y="385"/>
                    <a:pt x="530" y="385"/>
                  </a:cubicBezTo>
                  <a:close/>
                  <a:moveTo>
                    <a:pt x="530" y="1"/>
                  </a:moveTo>
                  <a:cubicBezTo>
                    <a:pt x="236" y="1"/>
                    <a:pt x="1" y="236"/>
                    <a:pt x="1" y="525"/>
                  </a:cubicBezTo>
                  <a:lnTo>
                    <a:pt x="1" y="8065"/>
                  </a:lnTo>
                  <a:cubicBezTo>
                    <a:pt x="1" y="8171"/>
                    <a:pt x="87" y="8257"/>
                    <a:pt x="198" y="8257"/>
                  </a:cubicBezTo>
                  <a:lnTo>
                    <a:pt x="2522" y="8257"/>
                  </a:lnTo>
                  <a:cubicBezTo>
                    <a:pt x="2628" y="8257"/>
                    <a:pt x="2715" y="8171"/>
                    <a:pt x="2715" y="8065"/>
                  </a:cubicBezTo>
                  <a:lnTo>
                    <a:pt x="2715" y="525"/>
                  </a:lnTo>
                  <a:cubicBezTo>
                    <a:pt x="2715" y="236"/>
                    <a:pt x="2479" y="1"/>
                    <a:pt x="2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88"/>
            <p:cNvSpPr/>
            <p:nvPr/>
          </p:nvSpPr>
          <p:spPr>
            <a:xfrm>
              <a:off x="3823857" y="2537880"/>
              <a:ext cx="71181" cy="250787"/>
            </a:xfrm>
            <a:custGeom>
              <a:avLst/>
              <a:gdLst/>
              <a:ahLst/>
              <a:cxnLst/>
              <a:rect l="l" t="t" r="r" b="b"/>
              <a:pathLst>
                <a:path w="2714" h="9562" extrusionOk="0">
                  <a:moveTo>
                    <a:pt x="2185" y="390"/>
                  </a:moveTo>
                  <a:cubicBezTo>
                    <a:pt x="2262" y="390"/>
                    <a:pt x="2324" y="448"/>
                    <a:pt x="2324" y="525"/>
                  </a:cubicBezTo>
                  <a:lnTo>
                    <a:pt x="2324" y="9172"/>
                  </a:lnTo>
                  <a:lnTo>
                    <a:pt x="385" y="9172"/>
                  </a:lnTo>
                  <a:lnTo>
                    <a:pt x="390" y="525"/>
                  </a:lnTo>
                  <a:cubicBezTo>
                    <a:pt x="390" y="448"/>
                    <a:pt x="448" y="390"/>
                    <a:pt x="525" y="390"/>
                  </a:cubicBezTo>
                  <a:close/>
                  <a:moveTo>
                    <a:pt x="525" y="1"/>
                  </a:moveTo>
                  <a:cubicBezTo>
                    <a:pt x="236" y="1"/>
                    <a:pt x="0" y="236"/>
                    <a:pt x="0" y="525"/>
                  </a:cubicBezTo>
                  <a:lnTo>
                    <a:pt x="0" y="9369"/>
                  </a:lnTo>
                  <a:cubicBezTo>
                    <a:pt x="0" y="9475"/>
                    <a:pt x="87" y="9561"/>
                    <a:pt x="193" y="9561"/>
                  </a:cubicBezTo>
                  <a:lnTo>
                    <a:pt x="2517" y="9561"/>
                  </a:lnTo>
                  <a:cubicBezTo>
                    <a:pt x="2627" y="9561"/>
                    <a:pt x="2714" y="9475"/>
                    <a:pt x="2714" y="9369"/>
                  </a:cubicBezTo>
                  <a:lnTo>
                    <a:pt x="2714" y="525"/>
                  </a:lnTo>
                  <a:cubicBezTo>
                    <a:pt x="2714" y="236"/>
                    <a:pt x="2478" y="1"/>
                    <a:pt x="2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88"/>
            <p:cNvSpPr/>
            <p:nvPr/>
          </p:nvSpPr>
          <p:spPr>
            <a:xfrm>
              <a:off x="3613984" y="2442334"/>
              <a:ext cx="272346" cy="97225"/>
            </a:xfrm>
            <a:custGeom>
              <a:avLst/>
              <a:gdLst/>
              <a:ahLst/>
              <a:cxnLst/>
              <a:rect l="l" t="t" r="r" b="b"/>
              <a:pathLst>
                <a:path w="10384" h="3707" extrusionOk="0">
                  <a:moveTo>
                    <a:pt x="7816" y="1"/>
                  </a:moveTo>
                  <a:cubicBezTo>
                    <a:pt x="7487" y="1"/>
                    <a:pt x="7292" y="370"/>
                    <a:pt x="7478" y="641"/>
                  </a:cubicBezTo>
                  <a:lnTo>
                    <a:pt x="7699" y="954"/>
                  </a:lnTo>
                  <a:cubicBezTo>
                    <a:pt x="6563" y="1608"/>
                    <a:pt x="3888" y="2931"/>
                    <a:pt x="246" y="3316"/>
                  </a:cubicBezTo>
                  <a:cubicBezTo>
                    <a:pt x="0" y="3345"/>
                    <a:pt x="19" y="3706"/>
                    <a:pt x="265" y="3706"/>
                  </a:cubicBezTo>
                  <a:lnTo>
                    <a:pt x="284" y="3706"/>
                  </a:lnTo>
                  <a:cubicBezTo>
                    <a:pt x="4215" y="3288"/>
                    <a:pt x="7045" y="1801"/>
                    <a:pt x="8079" y="1185"/>
                  </a:cubicBezTo>
                  <a:cubicBezTo>
                    <a:pt x="8170" y="1127"/>
                    <a:pt x="8199" y="997"/>
                    <a:pt x="8137" y="906"/>
                  </a:cubicBezTo>
                  <a:lnTo>
                    <a:pt x="7800" y="420"/>
                  </a:lnTo>
                  <a:cubicBezTo>
                    <a:pt x="7790" y="405"/>
                    <a:pt x="7800" y="391"/>
                    <a:pt x="7814" y="391"/>
                  </a:cubicBezTo>
                  <a:lnTo>
                    <a:pt x="9912" y="468"/>
                  </a:lnTo>
                  <a:cubicBezTo>
                    <a:pt x="9927" y="468"/>
                    <a:pt x="9932" y="477"/>
                    <a:pt x="9927" y="487"/>
                  </a:cubicBezTo>
                  <a:lnTo>
                    <a:pt x="9268" y="2484"/>
                  </a:lnTo>
                  <a:cubicBezTo>
                    <a:pt x="9265" y="2490"/>
                    <a:pt x="9256" y="2494"/>
                    <a:pt x="9249" y="2494"/>
                  </a:cubicBezTo>
                  <a:cubicBezTo>
                    <a:pt x="9244" y="2494"/>
                    <a:pt x="9241" y="2492"/>
                    <a:pt x="9239" y="2489"/>
                  </a:cubicBezTo>
                  <a:lnTo>
                    <a:pt x="8936" y="2056"/>
                  </a:lnTo>
                  <a:cubicBezTo>
                    <a:pt x="8898" y="2000"/>
                    <a:pt x="8837" y="1970"/>
                    <a:pt x="8775" y="1970"/>
                  </a:cubicBezTo>
                  <a:cubicBezTo>
                    <a:pt x="8741" y="1970"/>
                    <a:pt x="8707" y="1979"/>
                    <a:pt x="8676" y="1998"/>
                  </a:cubicBezTo>
                  <a:cubicBezTo>
                    <a:pt x="7954" y="2436"/>
                    <a:pt x="7203" y="2816"/>
                    <a:pt x="6429" y="3143"/>
                  </a:cubicBezTo>
                  <a:cubicBezTo>
                    <a:pt x="6229" y="3237"/>
                    <a:pt x="6318" y="3515"/>
                    <a:pt x="6505" y="3515"/>
                  </a:cubicBezTo>
                  <a:cubicBezTo>
                    <a:pt x="6529" y="3515"/>
                    <a:pt x="6555" y="3510"/>
                    <a:pt x="6583" y="3499"/>
                  </a:cubicBezTo>
                  <a:cubicBezTo>
                    <a:pt x="7319" y="3186"/>
                    <a:pt x="8031" y="2830"/>
                    <a:pt x="8719" y="2426"/>
                  </a:cubicBezTo>
                  <a:lnTo>
                    <a:pt x="8916" y="2710"/>
                  </a:lnTo>
                  <a:cubicBezTo>
                    <a:pt x="8999" y="2826"/>
                    <a:pt x="9124" y="2882"/>
                    <a:pt x="9248" y="2882"/>
                  </a:cubicBezTo>
                  <a:cubicBezTo>
                    <a:pt x="9411" y="2882"/>
                    <a:pt x="9573" y="2785"/>
                    <a:pt x="9633" y="2604"/>
                  </a:cubicBezTo>
                  <a:lnTo>
                    <a:pt x="10297" y="612"/>
                  </a:lnTo>
                  <a:cubicBezTo>
                    <a:pt x="10384" y="352"/>
                    <a:pt x="10196" y="88"/>
                    <a:pt x="9927" y="78"/>
                  </a:cubicBezTo>
                  <a:lnTo>
                    <a:pt x="7829" y="1"/>
                  </a:lnTo>
                  <a:cubicBezTo>
                    <a:pt x="7825" y="1"/>
                    <a:pt x="7820" y="1"/>
                    <a:pt x="7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88"/>
            <p:cNvSpPr/>
            <p:nvPr/>
          </p:nvSpPr>
          <p:spPr>
            <a:xfrm>
              <a:off x="3561975" y="2531166"/>
              <a:ext cx="210292" cy="47891"/>
            </a:xfrm>
            <a:custGeom>
              <a:avLst/>
              <a:gdLst/>
              <a:ahLst/>
              <a:cxnLst/>
              <a:rect l="l" t="t" r="r" b="b"/>
              <a:pathLst>
                <a:path w="8018" h="1826" extrusionOk="0">
                  <a:moveTo>
                    <a:pt x="1485" y="0"/>
                  </a:moveTo>
                  <a:cubicBezTo>
                    <a:pt x="1477" y="0"/>
                    <a:pt x="1468" y="1"/>
                    <a:pt x="1459" y="2"/>
                  </a:cubicBezTo>
                  <a:cubicBezTo>
                    <a:pt x="1040" y="30"/>
                    <a:pt x="612" y="45"/>
                    <a:pt x="198" y="45"/>
                  </a:cubicBezTo>
                  <a:cubicBezTo>
                    <a:pt x="87" y="45"/>
                    <a:pt x="1" y="131"/>
                    <a:pt x="1" y="237"/>
                  </a:cubicBezTo>
                  <a:lnTo>
                    <a:pt x="1" y="1633"/>
                  </a:lnTo>
                  <a:cubicBezTo>
                    <a:pt x="1" y="1739"/>
                    <a:pt x="87" y="1825"/>
                    <a:pt x="198" y="1825"/>
                  </a:cubicBezTo>
                  <a:cubicBezTo>
                    <a:pt x="2787" y="1816"/>
                    <a:pt x="5351" y="1344"/>
                    <a:pt x="7776" y="430"/>
                  </a:cubicBezTo>
                  <a:cubicBezTo>
                    <a:pt x="8018" y="367"/>
                    <a:pt x="7932" y="43"/>
                    <a:pt x="7736" y="43"/>
                  </a:cubicBezTo>
                  <a:cubicBezTo>
                    <a:pt x="7706" y="43"/>
                    <a:pt x="7672" y="51"/>
                    <a:pt x="7637" y="69"/>
                  </a:cubicBezTo>
                  <a:cubicBezTo>
                    <a:pt x="5322" y="940"/>
                    <a:pt x="2868" y="1402"/>
                    <a:pt x="395" y="1435"/>
                  </a:cubicBezTo>
                  <a:lnTo>
                    <a:pt x="395" y="430"/>
                  </a:lnTo>
                  <a:cubicBezTo>
                    <a:pt x="756" y="425"/>
                    <a:pt x="1122" y="411"/>
                    <a:pt x="1488" y="391"/>
                  </a:cubicBezTo>
                  <a:cubicBezTo>
                    <a:pt x="1748" y="382"/>
                    <a:pt x="1730" y="0"/>
                    <a:pt x="14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07" name="Google Shape;18607;p88"/>
          <p:cNvGrpSpPr/>
          <p:nvPr/>
        </p:nvGrpSpPr>
        <p:grpSpPr>
          <a:xfrm>
            <a:off x="3527093" y="3810570"/>
            <a:ext cx="403300" cy="357927"/>
            <a:chOff x="3527093" y="3810570"/>
            <a:chExt cx="403300" cy="357927"/>
          </a:xfrm>
        </p:grpSpPr>
        <p:sp>
          <p:nvSpPr>
            <p:cNvPr id="18608" name="Google Shape;18608;p88"/>
            <p:cNvSpPr/>
            <p:nvPr/>
          </p:nvSpPr>
          <p:spPr>
            <a:xfrm>
              <a:off x="3565647" y="3848469"/>
              <a:ext cx="314625" cy="314756"/>
            </a:xfrm>
            <a:custGeom>
              <a:avLst/>
              <a:gdLst/>
              <a:ahLst/>
              <a:cxnLst/>
              <a:rect l="l" t="t" r="r" b="b"/>
              <a:pathLst>
                <a:path w="11996" h="12001" extrusionOk="0">
                  <a:moveTo>
                    <a:pt x="6000" y="0"/>
                  </a:moveTo>
                  <a:cubicBezTo>
                    <a:pt x="2685" y="0"/>
                    <a:pt x="0" y="2690"/>
                    <a:pt x="0" y="6001"/>
                  </a:cubicBezTo>
                  <a:cubicBezTo>
                    <a:pt x="0" y="9316"/>
                    <a:pt x="2685" y="12001"/>
                    <a:pt x="6000" y="12001"/>
                  </a:cubicBezTo>
                  <a:cubicBezTo>
                    <a:pt x="9311" y="12001"/>
                    <a:pt x="11996" y="9316"/>
                    <a:pt x="11996" y="6001"/>
                  </a:cubicBezTo>
                  <a:cubicBezTo>
                    <a:pt x="11996" y="2690"/>
                    <a:pt x="9311" y="0"/>
                    <a:pt x="600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88"/>
            <p:cNvSpPr/>
            <p:nvPr/>
          </p:nvSpPr>
          <p:spPr>
            <a:xfrm>
              <a:off x="3722251" y="3939189"/>
              <a:ext cx="83823" cy="109946"/>
            </a:xfrm>
            <a:custGeom>
              <a:avLst/>
              <a:gdLst/>
              <a:ahLst/>
              <a:cxnLst/>
              <a:rect l="l" t="t" r="r" b="b"/>
              <a:pathLst>
                <a:path w="3196" h="4192" extrusionOk="0">
                  <a:moveTo>
                    <a:pt x="1" y="1"/>
                  </a:moveTo>
                  <a:lnTo>
                    <a:pt x="39" y="2575"/>
                  </a:lnTo>
                  <a:lnTo>
                    <a:pt x="1959" y="4192"/>
                  </a:lnTo>
                  <a:lnTo>
                    <a:pt x="2118" y="3961"/>
                  </a:lnTo>
                  <a:cubicBezTo>
                    <a:pt x="3196" y="2373"/>
                    <a:pt x="2185" y="213"/>
                    <a:pt x="275" y="2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88"/>
            <p:cNvSpPr/>
            <p:nvPr/>
          </p:nvSpPr>
          <p:spPr>
            <a:xfrm>
              <a:off x="3721884" y="3873463"/>
              <a:ext cx="140973" cy="217951"/>
            </a:xfrm>
            <a:custGeom>
              <a:avLst/>
              <a:gdLst/>
              <a:ahLst/>
              <a:cxnLst/>
              <a:rect l="l" t="t" r="r" b="b"/>
              <a:pathLst>
                <a:path w="5375" h="8310" extrusionOk="0">
                  <a:moveTo>
                    <a:pt x="0" y="0"/>
                  </a:moveTo>
                  <a:lnTo>
                    <a:pt x="15" y="2541"/>
                  </a:lnTo>
                  <a:lnTo>
                    <a:pt x="246" y="2560"/>
                  </a:lnTo>
                  <a:cubicBezTo>
                    <a:pt x="1535" y="2671"/>
                    <a:pt x="2531" y="3748"/>
                    <a:pt x="2536" y="5048"/>
                  </a:cubicBezTo>
                  <a:cubicBezTo>
                    <a:pt x="2536" y="5562"/>
                    <a:pt x="2377" y="6068"/>
                    <a:pt x="2079" y="6486"/>
                  </a:cubicBezTo>
                  <a:lnTo>
                    <a:pt x="1949" y="6674"/>
                  </a:lnTo>
                  <a:lnTo>
                    <a:pt x="3893" y="8310"/>
                  </a:lnTo>
                  <a:lnTo>
                    <a:pt x="4052" y="8098"/>
                  </a:lnTo>
                  <a:lnTo>
                    <a:pt x="4066" y="8079"/>
                  </a:lnTo>
                  <a:lnTo>
                    <a:pt x="4129" y="7997"/>
                  </a:lnTo>
                  <a:cubicBezTo>
                    <a:pt x="5178" y="6539"/>
                    <a:pt x="5375" y="4629"/>
                    <a:pt x="4639" y="2988"/>
                  </a:cubicBezTo>
                  <a:cubicBezTo>
                    <a:pt x="3907" y="1347"/>
                    <a:pt x="2353" y="221"/>
                    <a:pt x="568" y="34"/>
                  </a:cubicBezTo>
                  <a:cubicBezTo>
                    <a:pt x="520" y="29"/>
                    <a:pt x="472" y="24"/>
                    <a:pt x="424" y="19"/>
                  </a:cubicBezTo>
                  <a:lnTo>
                    <a:pt x="395" y="19"/>
                  </a:lnTo>
                  <a:lnTo>
                    <a:pt x="284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88"/>
            <p:cNvSpPr/>
            <p:nvPr/>
          </p:nvSpPr>
          <p:spPr>
            <a:xfrm>
              <a:off x="3721622" y="3816287"/>
              <a:ext cx="202712" cy="307072"/>
            </a:xfrm>
            <a:custGeom>
              <a:avLst/>
              <a:gdLst/>
              <a:ahLst/>
              <a:cxnLst/>
              <a:rect l="l" t="t" r="r" b="b"/>
              <a:pathLst>
                <a:path w="7729" h="11708" extrusionOk="0">
                  <a:moveTo>
                    <a:pt x="448" y="0"/>
                  </a:moveTo>
                  <a:cubicBezTo>
                    <a:pt x="203" y="0"/>
                    <a:pt x="1" y="202"/>
                    <a:pt x="1" y="453"/>
                  </a:cubicBezTo>
                  <a:lnTo>
                    <a:pt x="10" y="2214"/>
                  </a:lnTo>
                  <a:lnTo>
                    <a:pt x="251" y="2223"/>
                  </a:lnTo>
                  <a:cubicBezTo>
                    <a:pt x="2123" y="2300"/>
                    <a:pt x="3792" y="3407"/>
                    <a:pt x="4586" y="5106"/>
                  </a:cubicBezTo>
                  <a:cubicBezTo>
                    <a:pt x="5380" y="6799"/>
                    <a:pt x="5164" y="8796"/>
                    <a:pt x="4023" y="10278"/>
                  </a:cubicBezTo>
                  <a:lnTo>
                    <a:pt x="3874" y="10471"/>
                  </a:lnTo>
                  <a:lnTo>
                    <a:pt x="5221" y="11601"/>
                  </a:lnTo>
                  <a:cubicBezTo>
                    <a:pt x="5303" y="11674"/>
                    <a:pt x="5404" y="11707"/>
                    <a:pt x="5510" y="11707"/>
                  </a:cubicBezTo>
                  <a:lnTo>
                    <a:pt x="5563" y="11707"/>
                  </a:lnTo>
                  <a:cubicBezTo>
                    <a:pt x="5688" y="11693"/>
                    <a:pt x="5799" y="11625"/>
                    <a:pt x="5871" y="11524"/>
                  </a:cubicBezTo>
                  <a:cubicBezTo>
                    <a:pt x="7449" y="9393"/>
                    <a:pt x="7728" y="6564"/>
                    <a:pt x="6602" y="4158"/>
                  </a:cubicBezTo>
                  <a:cubicBezTo>
                    <a:pt x="5476" y="1752"/>
                    <a:pt x="3128" y="159"/>
                    <a:pt x="47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88"/>
            <p:cNvSpPr/>
            <p:nvPr/>
          </p:nvSpPr>
          <p:spPr>
            <a:xfrm>
              <a:off x="3569161" y="3848469"/>
              <a:ext cx="154139" cy="158152"/>
            </a:xfrm>
            <a:custGeom>
              <a:avLst/>
              <a:gdLst/>
              <a:ahLst/>
              <a:cxnLst/>
              <a:rect l="l" t="t" r="r" b="b"/>
              <a:pathLst>
                <a:path w="5877" h="6030" extrusionOk="0">
                  <a:moveTo>
                    <a:pt x="5852" y="0"/>
                  </a:moveTo>
                  <a:cubicBezTo>
                    <a:pt x="3037" y="5"/>
                    <a:pt x="607" y="1968"/>
                    <a:pt x="1" y="4716"/>
                  </a:cubicBezTo>
                  <a:lnTo>
                    <a:pt x="5876" y="6029"/>
                  </a:lnTo>
                  <a:lnTo>
                    <a:pt x="5876" y="6029"/>
                  </a:lnTo>
                  <a:lnTo>
                    <a:pt x="5852" y="0"/>
                  </a:ln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88"/>
            <p:cNvSpPr/>
            <p:nvPr/>
          </p:nvSpPr>
          <p:spPr>
            <a:xfrm>
              <a:off x="3565647" y="3971764"/>
              <a:ext cx="157654" cy="185796"/>
            </a:xfrm>
            <a:custGeom>
              <a:avLst/>
              <a:gdLst/>
              <a:ahLst/>
              <a:cxnLst/>
              <a:rect l="l" t="t" r="r" b="b"/>
              <a:pathLst>
                <a:path w="6011" h="7084" extrusionOk="0">
                  <a:moveTo>
                    <a:pt x="140" y="0"/>
                  </a:moveTo>
                  <a:cubicBezTo>
                    <a:pt x="44" y="429"/>
                    <a:pt x="0" y="862"/>
                    <a:pt x="0" y="1300"/>
                  </a:cubicBezTo>
                  <a:cubicBezTo>
                    <a:pt x="0" y="3999"/>
                    <a:pt x="1800" y="6366"/>
                    <a:pt x="4398" y="7083"/>
                  </a:cubicBezTo>
                  <a:lnTo>
                    <a:pt x="6010" y="1333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88"/>
            <p:cNvSpPr/>
            <p:nvPr/>
          </p:nvSpPr>
          <p:spPr>
            <a:xfrm>
              <a:off x="3663056" y="4134558"/>
              <a:ext cx="83587" cy="28667"/>
            </a:xfrm>
            <a:custGeom>
              <a:avLst/>
              <a:gdLst/>
              <a:ahLst/>
              <a:cxnLst/>
              <a:rect l="l" t="t" r="r" b="b"/>
              <a:pathLst>
                <a:path w="3187" h="1093" extrusionOk="0">
                  <a:moveTo>
                    <a:pt x="646" y="1"/>
                  </a:moveTo>
                  <a:lnTo>
                    <a:pt x="1" y="640"/>
                  </a:lnTo>
                  <a:cubicBezTo>
                    <a:pt x="727" y="939"/>
                    <a:pt x="1502" y="1093"/>
                    <a:pt x="2282" y="1093"/>
                  </a:cubicBezTo>
                  <a:cubicBezTo>
                    <a:pt x="2585" y="1093"/>
                    <a:pt x="2888" y="1069"/>
                    <a:pt x="3186" y="1025"/>
                  </a:cubicBezTo>
                  <a:cubicBezTo>
                    <a:pt x="2272" y="886"/>
                    <a:pt x="1401" y="535"/>
                    <a:pt x="646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88"/>
            <p:cNvSpPr/>
            <p:nvPr/>
          </p:nvSpPr>
          <p:spPr>
            <a:xfrm>
              <a:off x="3569293" y="3848469"/>
              <a:ext cx="153378" cy="133918"/>
            </a:xfrm>
            <a:custGeom>
              <a:avLst/>
              <a:gdLst/>
              <a:ahLst/>
              <a:cxnLst/>
              <a:rect l="l" t="t" r="r" b="b"/>
              <a:pathLst>
                <a:path w="5848" h="5106" extrusionOk="0">
                  <a:moveTo>
                    <a:pt x="5847" y="0"/>
                  </a:moveTo>
                  <a:cubicBezTo>
                    <a:pt x="3032" y="10"/>
                    <a:pt x="602" y="1968"/>
                    <a:pt x="1" y="4716"/>
                  </a:cubicBezTo>
                  <a:lnTo>
                    <a:pt x="1733" y="5106"/>
                  </a:lnTo>
                  <a:cubicBezTo>
                    <a:pt x="2075" y="2844"/>
                    <a:pt x="3667" y="977"/>
                    <a:pt x="5847" y="284"/>
                  </a:cubicBezTo>
                  <a:lnTo>
                    <a:pt x="5847" y="0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88"/>
            <p:cNvSpPr/>
            <p:nvPr/>
          </p:nvSpPr>
          <p:spPr>
            <a:xfrm>
              <a:off x="3650939" y="3931269"/>
              <a:ext cx="39551" cy="33833"/>
            </a:xfrm>
            <a:custGeom>
              <a:avLst/>
              <a:gdLst/>
              <a:ahLst/>
              <a:cxnLst/>
              <a:rect l="l" t="t" r="r" b="b"/>
              <a:pathLst>
                <a:path w="1508" h="1290" extrusionOk="0">
                  <a:moveTo>
                    <a:pt x="859" y="0"/>
                  </a:moveTo>
                  <a:cubicBezTo>
                    <a:pt x="700" y="0"/>
                    <a:pt x="538" y="60"/>
                    <a:pt x="405" y="192"/>
                  </a:cubicBezTo>
                  <a:cubicBezTo>
                    <a:pt x="1" y="596"/>
                    <a:pt x="290" y="1289"/>
                    <a:pt x="862" y="1289"/>
                  </a:cubicBezTo>
                  <a:cubicBezTo>
                    <a:pt x="1218" y="1289"/>
                    <a:pt x="1507" y="1001"/>
                    <a:pt x="1507" y="645"/>
                  </a:cubicBezTo>
                  <a:cubicBezTo>
                    <a:pt x="1507" y="258"/>
                    <a:pt x="1191" y="0"/>
                    <a:pt x="85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88"/>
            <p:cNvSpPr/>
            <p:nvPr/>
          </p:nvSpPr>
          <p:spPr>
            <a:xfrm>
              <a:off x="3551248" y="3971764"/>
              <a:ext cx="135072" cy="185796"/>
            </a:xfrm>
            <a:custGeom>
              <a:avLst/>
              <a:gdLst/>
              <a:ahLst/>
              <a:cxnLst/>
              <a:rect l="l" t="t" r="r" b="b"/>
              <a:pathLst>
                <a:path w="5150" h="7084" extrusionOk="0">
                  <a:moveTo>
                    <a:pt x="689" y="0"/>
                  </a:moveTo>
                  <a:cubicBezTo>
                    <a:pt x="1" y="3118"/>
                    <a:pt x="1872" y="6232"/>
                    <a:pt x="4947" y="7083"/>
                  </a:cubicBezTo>
                  <a:lnTo>
                    <a:pt x="5149" y="6371"/>
                  </a:lnTo>
                  <a:cubicBezTo>
                    <a:pt x="3407" y="5274"/>
                    <a:pt x="2354" y="3359"/>
                    <a:pt x="2354" y="1300"/>
                  </a:cubicBezTo>
                  <a:cubicBezTo>
                    <a:pt x="2354" y="996"/>
                    <a:pt x="2373" y="693"/>
                    <a:pt x="2421" y="395"/>
                  </a:cubicBezTo>
                  <a:lnTo>
                    <a:pt x="689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88"/>
            <p:cNvSpPr/>
            <p:nvPr/>
          </p:nvSpPr>
          <p:spPr>
            <a:xfrm>
              <a:off x="3527093" y="3810570"/>
              <a:ext cx="403300" cy="357927"/>
            </a:xfrm>
            <a:custGeom>
              <a:avLst/>
              <a:gdLst/>
              <a:ahLst/>
              <a:cxnLst/>
              <a:rect l="l" t="t" r="r" b="b"/>
              <a:pathLst>
                <a:path w="15377" h="13647" extrusionOk="0">
                  <a:moveTo>
                    <a:pt x="5576" y="4857"/>
                  </a:moveTo>
                  <a:cubicBezTo>
                    <a:pt x="5579" y="4857"/>
                    <a:pt x="5581" y="4857"/>
                    <a:pt x="5584" y="4857"/>
                  </a:cubicBezTo>
                  <a:cubicBezTo>
                    <a:pt x="5936" y="4857"/>
                    <a:pt x="6109" y="5280"/>
                    <a:pt x="5859" y="5526"/>
                  </a:cubicBezTo>
                  <a:cubicBezTo>
                    <a:pt x="5779" y="5605"/>
                    <a:pt x="5681" y="5641"/>
                    <a:pt x="5585" y="5641"/>
                  </a:cubicBezTo>
                  <a:cubicBezTo>
                    <a:pt x="5384" y="5641"/>
                    <a:pt x="5190" y="5484"/>
                    <a:pt x="5190" y="5247"/>
                  </a:cubicBezTo>
                  <a:cubicBezTo>
                    <a:pt x="5190" y="5033"/>
                    <a:pt x="5363" y="4857"/>
                    <a:pt x="5576" y="4857"/>
                  </a:cubicBezTo>
                  <a:close/>
                  <a:moveTo>
                    <a:pt x="7206" y="1720"/>
                  </a:moveTo>
                  <a:lnTo>
                    <a:pt x="7211" y="2422"/>
                  </a:lnTo>
                  <a:lnTo>
                    <a:pt x="7220" y="4934"/>
                  </a:lnTo>
                  <a:lnTo>
                    <a:pt x="7230" y="7152"/>
                  </a:lnTo>
                  <a:lnTo>
                    <a:pt x="1932" y="5973"/>
                  </a:lnTo>
                  <a:cubicBezTo>
                    <a:pt x="2293" y="4636"/>
                    <a:pt x="3121" y="3476"/>
                    <a:pt x="4271" y="2701"/>
                  </a:cubicBezTo>
                  <a:lnTo>
                    <a:pt x="5233" y="4462"/>
                  </a:lnTo>
                  <a:cubicBezTo>
                    <a:pt x="4843" y="4636"/>
                    <a:pt x="4636" y="5073"/>
                    <a:pt x="4757" y="5482"/>
                  </a:cubicBezTo>
                  <a:cubicBezTo>
                    <a:pt x="4862" y="5856"/>
                    <a:pt x="5205" y="6110"/>
                    <a:pt x="5587" y="6110"/>
                  </a:cubicBezTo>
                  <a:cubicBezTo>
                    <a:pt x="5623" y="6110"/>
                    <a:pt x="5659" y="6108"/>
                    <a:pt x="5695" y="6103"/>
                  </a:cubicBezTo>
                  <a:cubicBezTo>
                    <a:pt x="6118" y="6050"/>
                    <a:pt x="6441" y="5694"/>
                    <a:pt x="6450" y="5266"/>
                  </a:cubicBezTo>
                  <a:cubicBezTo>
                    <a:pt x="6460" y="4838"/>
                    <a:pt x="6152" y="4472"/>
                    <a:pt x="5733" y="4395"/>
                  </a:cubicBezTo>
                  <a:lnTo>
                    <a:pt x="4670" y="2451"/>
                  </a:lnTo>
                  <a:cubicBezTo>
                    <a:pt x="5445" y="2013"/>
                    <a:pt x="6316" y="1763"/>
                    <a:pt x="7206" y="1720"/>
                  </a:cubicBezTo>
                  <a:close/>
                  <a:moveTo>
                    <a:pt x="7692" y="5179"/>
                  </a:moveTo>
                  <a:cubicBezTo>
                    <a:pt x="9410" y="5352"/>
                    <a:pt x="10319" y="7296"/>
                    <a:pt x="9352" y="8725"/>
                  </a:cubicBezTo>
                  <a:lnTo>
                    <a:pt x="7701" y="7335"/>
                  </a:lnTo>
                  <a:lnTo>
                    <a:pt x="7692" y="5179"/>
                  </a:lnTo>
                  <a:close/>
                  <a:moveTo>
                    <a:pt x="7864" y="473"/>
                  </a:moveTo>
                  <a:cubicBezTo>
                    <a:pt x="7869" y="473"/>
                    <a:pt x="7874" y="473"/>
                    <a:pt x="7879" y="473"/>
                  </a:cubicBezTo>
                  <a:cubicBezTo>
                    <a:pt x="10439" y="623"/>
                    <a:pt x="12710" y="2162"/>
                    <a:pt x="13798" y="4486"/>
                  </a:cubicBezTo>
                  <a:cubicBezTo>
                    <a:pt x="14885" y="6806"/>
                    <a:pt x="14611" y="9539"/>
                    <a:pt x="13086" y="11598"/>
                  </a:cubicBezTo>
                  <a:cubicBezTo>
                    <a:pt x="13052" y="11646"/>
                    <a:pt x="12994" y="11675"/>
                    <a:pt x="12937" y="11675"/>
                  </a:cubicBezTo>
                  <a:cubicBezTo>
                    <a:pt x="12884" y="11675"/>
                    <a:pt x="12836" y="11661"/>
                    <a:pt x="12797" y="11627"/>
                  </a:cubicBezTo>
                  <a:lnTo>
                    <a:pt x="11637" y="10650"/>
                  </a:lnTo>
                  <a:cubicBezTo>
                    <a:pt x="12215" y="9904"/>
                    <a:pt x="12576" y="9014"/>
                    <a:pt x="12691" y="8081"/>
                  </a:cubicBezTo>
                  <a:cubicBezTo>
                    <a:pt x="12706" y="7936"/>
                    <a:pt x="12595" y="7816"/>
                    <a:pt x="12455" y="7816"/>
                  </a:cubicBezTo>
                  <a:cubicBezTo>
                    <a:pt x="12335" y="7816"/>
                    <a:pt x="12234" y="7903"/>
                    <a:pt x="12220" y="8018"/>
                  </a:cubicBezTo>
                  <a:cubicBezTo>
                    <a:pt x="12123" y="8827"/>
                    <a:pt x="11825" y="9592"/>
                    <a:pt x="11349" y="10251"/>
                  </a:cubicBezTo>
                  <a:cubicBezTo>
                    <a:pt x="11329" y="10275"/>
                    <a:pt x="11310" y="10304"/>
                    <a:pt x="11291" y="10328"/>
                  </a:cubicBezTo>
                  <a:lnTo>
                    <a:pt x="11277" y="10347"/>
                  </a:lnTo>
                  <a:lnTo>
                    <a:pt x="9713" y="9029"/>
                  </a:lnTo>
                  <a:cubicBezTo>
                    <a:pt x="10940" y="7292"/>
                    <a:pt x="9809" y="4881"/>
                    <a:pt x="7687" y="4708"/>
                  </a:cubicBezTo>
                  <a:lnTo>
                    <a:pt x="7677" y="2663"/>
                  </a:lnTo>
                  <a:cubicBezTo>
                    <a:pt x="7721" y="2663"/>
                    <a:pt x="7764" y="2668"/>
                    <a:pt x="7802" y="2672"/>
                  </a:cubicBezTo>
                  <a:lnTo>
                    <a:pt x="7831" y="2672"/>
                  </a:lnTo>
                  <a:cubicBezTo>
                    <a:pt x="7875" y="2672"/>
                    <a:pt x="7923" y="2677"/>
                    <a:pt x="7966" y="2682"/>
                  </a:cubicBezTo>
                  <a:cubicBezTo>
                    <a:pt x="10208" y="2923"/>
                    <a:pt x="11979" y="4688"/>
                    <a:pt x="12229" y="6926"/>
                  </a:cubicBezTo>
                  <a:cubicBezTo>
                    <a:pt x="12239" y="7046"/>
                    <a:pt x="12340" y="7138"/>
                    <a:pt x="12460" y="7138"/>
                  </a:cubicBezTo>
                  <a:cubicBezTo>
                    <a:pt x="12600" y="7138"/>
                    <a:pt x="12710" y="7013"/>
                    <a:pt x="12696" y="6873"/>
                  </a:cubicBezTo>
                  <a:cubicBezTo>
                    <a:pt x="12407" y="4289"/>
                    <a:pt x="10276" y="2297"/>
                    <a:pt x="7677" y="2191"/>
                  </a:cubicBezTo>
                  <a:lnTo>
                    <a:pt x="7673" y="680"/>
                  </a:lnTo>
                  <a:cubicBezTo>
                    <a:pt x="7668" y="627"/>
                    <a:pt x="7687" y="574"/>
                    <a:pt x="7721" y="536"/>
                  </a:cubicBezTo>
                  <a:cubicBezTo>
                    <a:pt x="7756" y="496"/>
                    <a:pt x="7807" y="473"/>
                    <a:pt x="7864" y="473"/>
                  </a:cubicBezTo>
                  <a:close/>
                  <a:moveTo>
                    <a:pt x="1826" y="6435"/>
                  </a:moveTo>
                  <a:lnTo>
                    <a:pt x="7177" y="7624"/>
                  </a:lnTo>
                  <a:lnTo>
                    <a:pt x="5709" y="12897"/>
                  </a:lnTo>
                  <a:cubicBezTo>
                    <a:pt x="3342" y="12132"/>
                    <a:pt x="1740" y="9928"/>
                    <a:pt x="1740" y="7446"/>
                  </a:cubicBezTo>
                  <a:lnTo>
                    <a:pt x="1735" y="7446"/>
                  </a:lnTo>
                  <a:cubicBezTo>
                    <a:pt x="1735" y="7109"/>
                    <a:pt x="1769" y="6767"/>
                    <a:pt x="1826" y="6435"/>
                  </a:cubicBezTo>
                  <a:close/>
                  <a:moveTo>
                    <a:pt x="7596" y="7864"/>
                  </a:moveTo>
                  <a:lnTo>
                    <a:pt x="9236" y="9245"/>
                  </a:lnTo>
                  <a:lnTo>
                    <a:pt x="11161" y="10862"/>
                  </a:lnTo>
                  <a:lnTo>
                    <a:pt x="11695" y="11314"/>
                  </a:lnTo>
                  <a:cubicBezTo>
                    <a:pt x="10613" y="12503"/>
                    <a:pt x="9078" y="13176"/>
                    <a:pt x="7470" y="13176"/>
                  </a:cubicBezTo>
                  <a:lnTo>
                    <a:pt x="7466" y="13176"/>
                  </a:lnTo>
                  <a:cubicBezTo>
                    <a:pt x="7028" y="13176"/>
                    <a:pt x="6590" y="13128"/>
                    <a:pt x="6162" y="13027"/>
                  </a:cubicBezTo>
                  <a:lnTo>
                    <a:pt x="7596" y="7864"/>
                  </a:lnTo>
                  <a:close/>
                  <a:moveTo>
                    <a:pt x="7866" y="1"/>
                  </a:moveTo>
                  <a:cubicBezTo>
                    <a:pt x="7495" y="1"/>
                    <a:pt x="7196" y="300"/>
                    <a:pt x="7201" y="675"/>
                  </a:cubicBezTo>
                  <a:lnTo>
                    <a:pt x="7201" y="1253"/>
                  </a:lnTo>
                  <a:cubicBezTo>
                    <a:pt x="6229" y="1291"/>
                    <a:pt x="5281" y="1556"/>
                    <a:pt x="4439" y="2032"/>
                  </a:cubicBezTo>
                  <a:lnTo>
                    <a:pt x="3905" y="1056"/>
                  </a:lnTo>
                  <a:cubicBezTo>
                    <a:pt x="3862" y="979"/>
                    <a:pt x="3785" y="935"/>
                    <a:pt x="3698" y="935"/>
                  </a:cubicBezTo>
                  <a:lnTo>
                    <a:pt x="479" y="935"/>
                  </a:lnTo>
                  <a:lnTo>
                    <a:pt x="479" y="541"/>
                  </a:lnTo>
                  <a:cubicBezTo>
                    <a:pt x="486" y="375"/>
                    <a:pt x="365" y="292"/>
                    <a:pt x="243" y="292"/>
                  </a:cubicBezTo>
                  <a:cubicBezTo>
                    <a:pt x="122" y="292"/>
                    <a:pt x="0" y="375"/>
                    <a:pt x="7" y="541"/>
                  </a:cubicBezTo>
                  <a:lnTo>
                    <a:pt x="7" y="1797"/>
                  </a:lnTo>
                  <a:cubicBezTo>
                    <a:pt x="15" y="1946"/>
                    <a:pt x="129" y="2020"/>
                    <a:pt x="243" y="2020"/>
                  </a:cubicBezTo>
                  <a:cubicBezTo>
                    <a:pt x="358" y="2020"/>
                    <a:pt x="472" y="1946"/>
                    <a:pt x="479" y="1797"/>
                  </a:cubicBezTo>
                  <a:lnTo>
                    <a:pt x="479" y="1407"/>
                  </a:lnTo>
                  <a:lnTo>
                    <a:pt x="3559" y="1407"/>
                  </a:lnTo>
                  <a:lnTo>
                    <a:pt x="4035" y="2283"/>
                  </a:lnTo>
                  <a:cubicBezTo>
                    <a:pt x="3684" y="2514"/>
                    <a:pt x="3356" y="2788"/>
                    <a:pt x="3058" y="3086"/>
                  </a:cubicBezTo>
                  <a:cubicBezTo>
                    <a:pt x="614" y="5559"/>
                    <a:pt x="681" y="9553"/>
                    <a:pt x="3202" y="11945"/>
                  </a:cubicBezTo>
                  <a:cubicBezTo>
                    <a:pt x="4403" y="13083"/>
                    <a:pt x="5937" y="13646"/>
                    <a:pt x="7466" y="13646"/>
                  </a:cubicBezTo>
                  <a:cubicBezTo>
                    <a:pt x="9149" y="13646"/>
                    <a:pt x="10826" y="12965"/>
                    <a:pt x="12051" y="11622"/>
                  </a:cubicBezTo>
                  <a:lnTo>
                    <a:pt x="12494" y="11993"/>
                  </a:lnTo>
                  <a:cubicBezTo>
                    <a:pt x="12619" y="12100"/>
                    <a:pt x="12773" y="12151"/>
                    <a:pt x="12925" y="12151"/>
                  </a:cubicBezTo>
                  <a:cubicBezTo>
                    <a:pt x="13129" y="12151"/>
                    <a:pt x="13332" y="12058"/>
                    <a:pt x="13461" y="11882"/>
                  </a:cubicBezTo>
                  <a:cubicBezTo>
                    <a:pt x="15087" y="9678"/>
                    <a:pt x="15376" y="6762"/>
                    <a:pt x="14217" y="4284"/>
                  </a:cubicBezTo>
                  <a:cubicBezTo>
                    <a:pt x="13057" y="1811"/>
                    <a:pt x="10637" y="165"/>
                    <a:pt x="7904" y="2"/>
                  </a:cubicBezTo>
                  <a:lnTo>
                    <a:pt x="7908" y="2"/>
                  </a:lnTo>
                  <a:cubicBezTo>
                    <a:pt x="7894" y="1"/>
                    <a:pt x="7880" y="1"/>
                    <a:pt x="78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9" name="Google Shape;18619;p88"/>
          <p:cNvGrpSpPr/>
          <p:nvPr/>
        </p:nvGrpSpPr>
        <p:grpSpPr>
          <a:xfrm>
            <a:off x="4038634" y="3823107"/>
            <a:ext cx="292935" cy="352734"/>
            <a:chOff x="4038634" y="3823107"/>
            <a:chExt cx="292935" cy="352734"/>
          </a:xfrm>
        </p:grpSpPr>
        <p:sp>
          <p:nvSpPr>
            <p:cNvPr id="18620" name="Google Shape;18620;p88"/>
            <p:cNvSpPr/>
            <p:nvPr/>
          </p:nvSpPr>
          <p:spPr>
            <a:xfrm>
              <a:off x="4173915" y="4023117"/>
              <a:ext cx="22503" cy="101868"/>
            </a:xfrm>
            <a:custGeom>
              <a:avLst/>
              <a:gdLst/>
              <a:ahLst/>
              <a:cxnLst/>
              <a:rect l="l" t="t" r="r" b="b"/>
              <a:pathLst>
                <a:path w="858" h="3884" extrusionOk="0">
                  <a:moveTo>
                    <a:pt x="1" y="1"/>
                  </a:moveTo>
                  <a:lnTo>
                    <a:pt x="1" y="3884"/>
                  </a:lnTo>
                  <a:lnTo>
                    <a:pt x="857" y="3884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88"/>
            <p:cNvSpPr/>
            <p:nvPr/>
          </p:nvSpPr>
          <p:spPr>
            <a:xfrm>
              <a:off x="4102629" y="3839630"/>
              <a:ext cx="164971" cy="201558"/>
            </a:xfrm>
            <a:custGeom>
              <a:avLst/>
              <a:gdLst/>
              <a:ahLst/>
              <a:cxnLst/>
              <a:rect l="l" t="t" r="r" b="b"/>
              <a:pathLst>
                <a:path w="6290" h="7685" extrusionOk="0">
                  <a:moveTo>
                    <a:pt x="0" y="1"/>
                  </a:moveTo>
                  <a:lnTo>
                    <a:pt x="0" y="2522"/>
                  </a:lnTo>
                  <a:cubicBezTo>
                    <a:pt x="0" y="4312"/>
                    <a:pt x="852" y="5996"/>
                    <a:pt x="2291" y="7055"/>
                  </a:cubicBezTo>
                  <a:lnTo>
                    <a:pt x="3147" y="7685"/>
                  </a:lnTo>
                  <a:lnTo>
                    <a:pt x="3999" y="7055"/>
                  </a:lnTo>
                  <a:cubicBezTo>
                    <a:pt x="5442" y="5996"/>
                    <a:pt x="6289" y="4312"/>
                    <a:pt x="6289" y="2522"/>
                  </a:cubicBezTo>
                  <a:lnTo>
                    <a:pt x="6289" y="1"/>
                  </a:lnTo>
                  <a:close/>
                </a:path>
              </a:pathLst>
            </a:custGeom>
            <a:solidFill>
              <a:srgbClr val="DC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88"/>
            <p:cNvSpPr/>
            <p:nvPr/>
          </p:nvSpPr>
          <p:spPr>
            <a:xfrm>
              <a:off x="4169509" y="3839630"/>
              <a:ext cx="98091" cy="201558"/>
            </a:xfrm>
            <a:custGeom>
              <a:avLst/>
              <a:gdLst/>
              <a:ahLst/>
              <a:cxnLst/>
              <a:rect l="l" t="t" r="r" b="b"/>
              <a:pathLst>
                <a:path w="3740" h="7685" extrusionOk="0">
                  <a:moveTo>
                    <a:pt x="2551" y="1"/>
                  </a:moveTo>
                  <a:lnTo>
                    <a:pt x="2551" y="2522"/>
                  </a:lnTo>
                  <a:cubicBezTo>
                    <a:pt x="2551" y="4312"/>
                    <a:pt x="1699" y="5996"/>
                    <a:pt x="260" y="7055"/>
                  </a:cubicBezTo>
                  <a:lnTo>
                    <a:pt x="0" y="7247"/>
                  </a:lnTo>
                  <a:lnTo>
                    <a:pt x="597" y="7685"/>
                  </a:lnTo>
                  <a:lnTo>
                    <a:pt x="1449" y="7055"/>
                  </a:lnTo>
                  <a:cubicBezTo>
                    <a:pt x="2887" y="5996"/>
                    <a:pt x="3739" y="4312"/>
                    <a:pt x="3739" y="2522"/>
                  </a:cubicBezTo>
                  <a:lnTo>
                    <a:pt x="3739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88"/>
            <p:cNvSpPr/>
            <p:nvPr/>
          </p:nvSpPr>
          <p:spPr>
            <a:xfrm>
              <a:off x="4091902" y="3828142"/>
              <a:ext cx="186530" cy="22870"/>
            </a:xfrm>
            <a:custGeom>
              <a:avLst/>
              <a:gdLst/>
              <a:ahLst/>
              <a:cxnLst/>
              <a:rect l="l" t="t" r="r" b="b"/>
              <a:pathLst>
                <a:path w="7112" h="872" extrusionOk="0">
                  <a:moveTo>
                    <a:pt x="178" y="1"/>
                  </a:moveTo>
                  <a:cubicBezTo>
                    <a:pt x="82" y="1"/>
                    <a:pt x="0" y="82"/>
                    <a:pt x="0" y="184"/>
                  </a:cubicBezTo>
                  <a:lnTo>
                    <a:pt x="0" y="689"/>
                  </a:lnTo>
                  <a:cubicBezTo>
                    <a:pt x="0" y="790"/>
                    <a:pt x="82" y="872"/>
                    <a:pt x="178" y="872"/>
                  </a:cubicBezTo>
                  <a:lnTo>
                    <a:pt x="6934" y="872"/>
                  </a:lnTo>
                  <a:cubicBezTo>
                    <a:pt x="7030" y="872"/>
                    <a:pt x="7112" y="790"/>
                    <a:pt x="7112" y="689"/>
                  </a:cubicBezTo>
                  <a:lnTo>
                    <a:pt x="7112" y="184"/>
                  </a:lnTo>
                  <a:cubicBezTo>
                    <a:pt x="7112" y="82"/>
                    <a:pt x="7030" y="1"/>
                    <a:pt x="6934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88"/>
            <p:cNvSpPr/>
            <p:nvPr/>
          </p:nvSpPr>
          <p:spPr>
            <a:xfrm>
              <a:off x="4247378" y="3828273"/>
              <a:ext cx="31053" cy="22739"/>
            </a:xfrm>
            <a:custGeom>
              <a:avLst/>
              <a:gdLst/>
              <a:ahLst/>
              <a:cxnLst/>
              <a:rect l="l" t="t" r="r" b="b"/>
              <a:pathLst>
                <a:path w="1184" h="867" extrusionOk="0">
                  <a:moveTo>
                    <a:pt x="0" y="0"/>
                  </a:moveTo>
                  <a:lnTo>
                    <a:pt x="0" y="867"/>
                  </a:lnTo>
                  <a:lnTo>
                    <a:pt x="1006" y="867"/>
                  </a:lnTo>
                  <a:cubicBezTo>
                    <a:pt x="1102" y="867"/>
                    <a:pt x="1184" y="785"/>
                    <a:pt x="1184" y="684"/>
                  </a:cubicBezTo>
                  <a:lnTo>
                    <a:pt x="1184" y="179"/>
                  </a:lnTo>
                  <a:cubicBezTo>
                    <a:pt x="1179" y="77"/>
                    <a:pt x="1102" y="0"/>
                    <a:pt x="100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88"/>
            <p:cNvSpPr/>
            <p:nvPr/>
          </p:nvSpPr>
          <p:spPr>
            <a:xfrm>
              <a:off x="4144383" y="3889279"/>
              <a:ext cx="81568" cy="77188"/>
            </a:xfrm>
            <a:custGeom>
              <a:avLst/>
              <a:gdLst/>
              <a:ahLst/>
              <a:cxnLst/>
              <a:rect l="l" t="t" r="r" b="b"/>
              <a:pathLst>
                <a:path w="3110" h="2943" extrusionOk="0">
                  <a:moveTo>
                    <a:pt x="1555" y="1"/>
                  </a:moveTo>
                  <a:cubicBezTo>
                    <a:pt x="1542" y="1"/>
                    <a:pt x="1529" y="8"/>
                    <a:pt x="1521" y="23"/>
                  </a:cubicBezTo>
                  <a:lnTo>
                    <a:pt x="1074" y="927"/>
                  </a:lnTo>
                  <a:cubicBezTo>
                    <a:pt x="1069" y="942"/>
                    <a:pt x="1059" y="946"/>
                    <a:pt x="1045" y="951"/>
                  </a:cubicBezTo>
                  <a:lnTo>
                    <a:pt x="44" y="1096"/>
                  </a:lnTo>
                  <a:cubicBezTo>
                    <a:pt x="11" y="1100"/>
                    <a:pt x="1" y="1139"/>
                    <a:pt x="25" y="1163"/>
                  </a:cubicBezTo>
                  <a:lnTo>
                    <a:pt x="747" y="1865"/>
                  </a:lnTo>
                  <a:cubicBezTo>
                    <a:pt x="756" y="1875"/>
                    <a:pt x="761" y="1890"/>
                    <a:pt x="756" y="1899"/>
                  </a:cubicBezTo>
                  <a:lnTo>
                    <a:pt x="588" y="2895"/>
                  </a:lnTo>
                  <a:cubicBezTo>
                    <a:pt x="580" y="2922"/>
                    <a:pt x="600" y="2943"/>
                    <a:pt x="623" y="2943"/>
                  </a:cubicBezTo>
                  <a:cubicBezTo>
                    <a:pt x="629" y="2943"/>
                    <a:pt x="635" y="2941"/>
                    <a:pt x="641" y="2939"/>
                  </a:cubicBezTo>
                  <a:lnTo>
                    <a:pt x="1536" y="2467"/>
                  </a:lnTo>
                  <a:cubicBezTo>
                    <a:pt x="1543" y="2465"/>
                    <a:pt x="1549" y="2463"/>
                    <a:pt x="1555" y="2463"/>
                  </a:cubicBezTo>
                  <a:cubicBezTo>
                    <a:pt x="1561" y="2463"/>
                    <a:pt x="1567" y="2465"/>
                    <a:pt x="1574" y="2467"/>
                  </a:cubicBezTo>
                  <a:lnTo>
                    <a:pt x="2469" y="2939"/>
                  </a:lnTo>
                  <a:cubicBezTo>
                    <a:pt x="2475" y="2941"/>
                    <a:pt x="2481" y="2943"/>
                    <a:pt x="2487" y="2943"/>
                  </a:cubicBezTo>
                  <a:cubicBezTo>
                    <a:pt x="2510" y="2943"/>
                    <a:pt x="2531" y="2922"/>
                    <a:pt x="2527" y="2895"/>
                  </a:cubicBezTo>
                  <a:lnTo>
                    <a:pt x="2354" y="1899"/>
                  </a:lnTo>
                  <a:cubicBezTo>
                    <a:pt x="2354" y="1890"/>
                    <a:pt x="2354" y="1875"/>
                    <a:pt x="2363" y="1865"/>
                  </a:cubicBezTo>
                  <a:lnTo>
                    <a:pt x="3085" y="1163"/>
                  </a:lnTo>
                  <a:cubicBezTo>
                    <a:pt x="3109" y="1139"/>
                    <a:pt x="3100" y="1100"/>
                    <a:pt x="3066" y="1096"/>
                  </a:cubicBezTo>
                  <a:lnTo>
                    <a:pt x="2065" y="951"/>
                  </a:lnTo>
                  <a:cubicBezTo>
                    <a:pt x="2055" y="946"/>
                    <a:pt x="2041" y="942"/>
                    <a:pt x="2036" y="927"/>
                  </a:cubicBezTo>
                  <a:lnTo>
                    <a:pt x="1589" y="23"/>
                  </a:lnTo>
                  <a:cubicBezTo>
                    <a:pt x="1582" y="8"/>
                    <a:pt x="1568" y="1"/>
                    <a:pt x="15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88"/>
            <p:cNvSpPr/>
            <p:nvPr/>
          </p:nvSpPr>
          <p:spPr>
            <a:xfrm>
              <a:off x="4163818" y="4028048"/>
              <a:ext cx="42698" cy="21087"/>
            </a:xfrm>
            <a:custGeom>
              <a:avLst/>
              <a:gdLst/>
              <a:ahLst/>
              <a:cxnLst/>
              <a:rect l="l" t="t" r="r" b="b"/>
              <a:pathLst>
                <a:path w="1628" h="804" extrusionOk="0">
                  <a:moveTo>
                    <a:pt x="328" y="0"/>
                  </a:moveTo>
                  <a:cubicBezTo>
                    <a:pt x="145" y="0"/>
                    <a:pt x="1" y="150"/>
                    <a:pt x="1" y="332"/>
                  </a:cubicBezTo>
                  <a:lnTo>
                    <a:pt x="1" y="472"/>
                  </a:lnTo>
                  <a:cubicBezTo>
                    <a:pt x="1" y="655"/>
                    <a:pt x="145" y="804"/>
                    <a:pt x="328" y="804"/>
                  </a:cubicBezTo>
                  <a:lnTo>
                    <a:pt x="1300" y="804"/>
                  </a:lnTo>
                  <a:cubicBezTo>
                    <a:pt x="1483" y="804"/>
                    <a:pt x="1627" y="655"/>
                    <a:pt x="1627" y="472"/>
                  </a:cubicBezTo>
                  <a:lnTo>
                    <a:pt x="1627" y="332"/>
                  </a:lnTo>
                  <a:cubicBezTo>
                    <a:pt x="1627" y="150"/>
                    <a:pt x="1483" y="0"/>
                    <a:pt x="1300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88"/>
            <p:cNvSpPr/>
            <p:nvPr/>
          </p:nvSpPr>
          <p:spPr>
            <a:xfrm>
              <a:off x="4141367" y="4109826"/>
              <a:ext cx="87600" cy="30319"/>
            </a:xfrm>
            <a:custGeom>
              <a:avLst/>
              <a:gdLst/>
              <a:ahLst/>
              <a:cxnLst/>
              <a:rect l="l" t="t" r="r" b="b"/>
              <a:pathLst>
                <a:path w="3340" h="115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lnTo>
                    <a:pt x="0" y="1155"/>
                  </a:lnTo>
                  <a:lnTo>
                    <a:pt x="3340" y="1155"/>
                  </a:lnTo>
                  <a:lnTo>
                    <a:pt x="3340" y="443"/>
                  </a:lnTo>
                  <a:cubicBezTo>
                    <a:pt x="3340" y="198"/>
                    <a:pt x="3142" y="0"/>
                    <a:pt x="2897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88"/>
            <p:cNvSpPr/>
            <p:nvPr/>
          </p:nvSpPr>
          <p:spPr>
            <a:xfrm>
              <a:off x="4198018" y="4109826"/>
              <a:ext cx="30948" cy="30319"/>
            </a:xfrm>
            <a:custGeom>
              <a:avLst/>
              <a:gdLst/>
              <a:ahLst/>
              <a:cxnLst/>
              <a:rect l="l" t="t" r="r" b="b"/>
              <a:pathLst>
                <a:path w="1180" h="1156" extrusionOk="0">
                  <a:moveTo>
                    <a:pt x="1" y="0"/>
                  </a:moveTo>
                  <a:lnTo>
                    <a:pt x="1" y="1155"/>
                  </a:lnTo>
                  <a:lnTo>
                    <a:pt x="1180" y="1155"/>
                  </a:lnTo>
                  <a:lnTo>
                    <a:pt x="1180" y="443"/>
                  </a:lnTo>
                  <a:cubicBezTo>
                    <a:pt x="1180" y="203"/>
                    <a:pt x="978" y="0"/>
                    <a:pt x="73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88"/>
            <p:cNvSpPr/>
            <p:nvPr/>
          </p:nvSpPr>
          <p:spPr>
            <a:xfrm>
              <a:off x="4109815" y="4132670"/>
              <a:ext cx="150703" cy="38004"/>
            </a:xfrm>
            <a:custGeom>
              <a:avLst/>
              <a:gdLst/>
              <a:ahLst/>
              <a:cxnLst/>
              <a:rect l="l" t="t" r="r" b="b"/>
              <a:pathLst>
                <a:path w="5746" h="1449" extrusionOk="0">
                  <a:moveTo>
                    <a:pt x="458" y="0"/>
                  </a:moveTo>
                  <a:cubicBezTo>
                    <a:pt x="342" y="0"/>
                    <a:pt x="241" y="82"/>
                    <a:pt x="217" y="198"/>
                  </a:cubicBezTo>
                  <a:lnTo>
                    <a:pt x="34" y="1150"/>
                  </a:lnTo>
                  <a:cubicBezTo>
                    <a:pt x="0" y="1304"/>
                    <a:pt x="116" y="1444"/>
                    <a:pt x="275" y="1449"/>
                  </a:cubicBezTo>
                  <a:lnTo>
                    <a:pt x="5471" y="1449"/>
                  </a:lnTo>
                  <a:cubicBezTo>
                    <a:pt x="5625" y="1444"/>
                    <a:pt x="5746" y="1304"/>
                    <a:pt x="5712" y="1150"/>
                  </a:cubicBezTo>
                  <a:lnTo>
                    <a:pt x="5529" y="198"/>
                  </a:lnTo>
                  <a:cubicBezTo>
                    <a:pt x="5505" y="82"/>
                    <a:pt x="5404" y="0"/>
                    <a:pt x="52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88"/>
            <p:cNvSpPr/>
            <p:nvPr/>
          </p:nvSpPr>
          <p:spPr>
            <a:xfrm>
              <a:off x="4222515" y="4132670"/>
              <a:ext cx="38004" cy="37873"/>
            </a:xfrm>
            <a:custGeom>
              <a:avLst/>
              <a:gdLst/>
              <a:ahLst/>
              <a:cxnLst/>
              <a:rect l="l" t="t" r="r" b="b"/>
              <a:pathLst>
                <a:path w="1449" h="1444" extrusionOk="0">
                  <a:moveTo>
                    <a:pt x="0" y="0"/>
                  </a:moveTo>
                  <a:lnTo>
                    <a:pt x="279" y="1444"/>
                  </a:lnTo>
                  <a:lnTo>
                    <a:pt x="1174" y="1444"/>
                  </a:lnTo>
                  <a:cubicBezTo>
                    <a:pt x="1333" y="1444"/>
                    <a:pt x="1449" y="1304"/>
                    <a:pt x="1420" y="1150"/>
                  </a:cubicBezTo>
                  <a:lnTo>
                    <a:pt x="1232" y="198"/>
                  </a:lnTo>
                  <a:cubicBezTo>
                    <a:pt x="1208" y="82"/>
                    <a:pt x="1107" y="0"/>
                    <a:pt x="99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88"/>
            <p:cNvSpPr/>
            <p:nvPr/>
          </p:nvSpPr>
          <p:spPr>
            <a:xfrm>
              <a:off x="4038634" y="3823107"/>
              <a:ext cx="292935" cy="352734"/>
            </a:xfrm>
            <a:custGeom>
              <a:avLst/>
              <a:gdLst/>
              <a:ahLst/>
              <a:cxnLst/>
              <a:rect l="l" t="t" r="r" b="b"/>
              <a:pathLst>
                <a:path w="11169" h="13449" extrusionOk="0">
                  <a:moveTo>
                    <a:pt x="592" y="1299"/>
                  </a:moveTo>
                  <a:cubicBezTo>
                    <a:pt x="905" y="1299"/>
                    <a:pt x="1199" y="1453"/>
                    <a:pt x="1377" y="1713"/>
                  </a:cubicBezTo>
                  <a:lnTo>
                    <a:pt x="1531" y="1935"/>
                  </a:lnTo>
                  <a:cubicBezTo>
                    <a:pt x="1690" y="2165"/>
                    <a:pt x="1954" y="2305"/>
                    <a:pt x="2233" y="2305"/>
                  </a:cubicBezTo>
                  <a:lnTo>
                    <a:pt x="2243" y="2305"/>
                  </a:lnTo>
                  <a:lnTo>
                    <a:pt x="2243" y="3152"/>
                  </a:lnTo>
                  <a:cubicBezTo>
                    <a:pt x="2243" y="3749"/>
                    <a:pt x="2339" y="4345"/>
                    <a:pt x="2522" y="4913"/>
                  </a:cubicBezTo>
                  <a:cubicBezTo>
                    <a:pt x="2344" y="4826"/>
                    <a:pt x="2161" y="4745"/>
                    <a:pt x="1978" y="4672"/>
                  </a:cubicBezTo>
                  <a:lnTo>
                    <a:pt x="1973" y="4672"/>
                  </a:lnTo>
                  <a:cubicBezTo>
                    <a:pt x="1589" y="4514"/>
                    <a:pt x="1184" y="4350"/>
                    <a:pt x="891" y="4023"/>
                  </a:cubicBezTo>
                  <a:cubicBezTo>
                    <a:pt x="559" y="3652"/>
                    <a:pt x="395" y="3094"/>
                    <a:pt x="395" y="2324"/>
                  </a:cubicBezTo>
                  <a:lnTo>
                    <a:pt x="395" y="1501"/>
                  </a:lnTo>
                  <a:cubicBezTo>
                    <a:pt x="395" y="1391"/>
                    <a:pt x="482" y="1299"/>
                    <a:pt x="592" y="1299"/>
                  </a:cubicBezTo>
                  <a:close/>
                  <a:moveTo>
                    <a:pt x="10577" y="1299"/>
                  </a:moveTo>
                  <a:cubicBezTo>
                    <a:pt x="10688" y="1299"/>
                    <a:pt x="10779" y="1391"/>
                    <a:pt x="10779" y="1501"/>
                  </a:cubicBezTo>
                  <a:lnTo>
                    <a:pt x="10779" y="2324"/>
                  </a:lnTo>
                  <a:lnTo>
                    <a:pt x="10774" y="2324"/>
                  </a:lnTo>
                  <a:cubicBezTo>
                    <a:pt x="10774" y="3094"/>
                    <a:pt x="10611" y="3652"/>
                    <a:pt x="10279" y="4023"/>
                  </a:cubicBezTo>
                  <a:cubicBezTo>
                    <a:pt x="9985" y="4350"/>
                    <a:pt x="9581" y="4514"/>
                    <a:pt x="9196" y="4672"/>
                  </a:cubicBezTo>
                  <a:cubicBezTo>
                    <a:pt x="9008" y="4745"/>
                    <a:pt x="8830" y="4826"/>
                    <a:pt x="8652" y="4918"/>
                  </a:cubicBezTo>
                  <a:cubicBezTo>
                    <a:pt x="8835" y="4345"/>
                    <a:pt x="8931" y="3749"/>
                    <a:pt x="8931" y="3152"/>
                  </a:cubicBezTo>
                  <a:lnTo>
                    <a:pt x="8931" y="2305"/>
                  </a:lnTo>
                  <a:lnTo>
                    <a:pt x="8936" y="2305"/>
                  </a:lnTo>
                  <a:cubicBezTo>
                    <a:pt x="9220" y="2305"/>
                    <a:pt x="9485" y="2165"/>
                    <a:pt x="9643" y="1935"/>
                  </a:cubicBezTo>
                  <a:lnTo>
                    <a:pt x="9797" y="1713"/>
                  </a:lnTo>
                  <a:cubicBezTo>
                    <a:pt x="9975" y="1453"/>
                    <a:pt x="10264" y="1299"/>
                    <a:pt x="10577" y="1299"/>
                  </a:cubicBezTo>
                  <a:close/>
                  <a:moveTo>
                    <a:pt x="8941" y="395"/>
                  </a:moveTo>
                  <a:lnTo>
                    <a:pt x="8941" y="866"/>
                  </a:lnTo>
                  <a:lnTo>
                    <a:pt x="7252" y="866"/>
                  </a:lnTo>
                  <a:cubicBezTo>
                    <a:pt x="7247" y="866"/>
                    <a:pt x="7243" y="866"/>
                    <a:pt x="7238" y="866"/>
                  </a:cubicBezTo>
                  <a:cubicBezTo>
                    <a:pt x="6977" y="866"/>
                    <a:pt x="6977" y="1261"/>
                    <a:pt x="7238" y="1261"/>
                  </a:cubicBezTo>
                  <a:cubicBezTo>
                    <a:pt x="7243" y="1261"/>
                    <a:pt x="7247" y="1261"/>
                    <a:pt x="7252" y="1261"/>
                  </a:cubicBezTo>
                  <a:lnTo>
                    <a:pt x="8532" y="1261"/>
                  </a:lnTo>
                  <a:lnTo>
                    <a:pt x="8532" y="3152"/>
                  </a:lnTo>
                  <a:cubicBezTo>
                    <a:pt x="8527" y="4879"/>
                    <a:pt x="7709" y="6501"/>
                    <a:pt x="6323" y="7526"/>
                  </a:cubicBezTo>
                  <a:lnTo>
                    <a:pt x="6184" y="7632"/>
                  </a:lnTo>
                  <a:cubicBezTo>
                    <a:pt x="6145" y="7622"/>
                    <a:pt x="6107" y="7617"/>
                    <a:pt x="6068" y="7617"/>
                  </a:cubicBezTo>
                  <a:lnTo>
                    <a:pt x="5101" y="7617"/>
                  </a:lnTo>
                  <a:cubicBezTo>
                    <a:pt x="5063" y="7617"/>
                    <a:pt x="5024" y="7622"/>
                    <a:pt x="4990" y="7632"/>
                  </a:cubicBezTo>
                  <a:lnTo>
                    <a:pt x="4846" y="7526"/>
                  </a:lnTo>
                  <a:cubicBezTo>
                    <a:pt x="3460" y="6501"/>
                    <a:pt x="2642" y="4879"/>
                    <a:pt x="2637" y="3152"/>
                  </a:cubicBezTo>
                  <a:lnTo>
                    <a:pt x="2637" y="1261"/>
                  </a:lnTo>
                  <a:lnTo>
                    <a:pt x="6338" y="1261"/>
                  </a:lnTo>
                  <a:cubicBezTo>
                    <a:pt x="6342" y="1261"/>
                    <a:pt x="6347" y="1261"/>
                    <a:pt x="6352" y="1261"/>
                  </a:cubicBezTo>
                  <a:cubicBezTo>
                    <a:pt x="6612" y="1261"/>
                    <a:pt x="6612" y="866"/>
                    <a:pt x="6352" y="866"/>
                  </a:cubicBezTo>
                  <a:cubicBezTo>
                    <a:pt x="6347" y="866"/>
                    <a:pt x="6342" y="866"/>
                    <a:pt x="6338" y="866"/>
                  </a:cubicBezTo>
                  <a:lnTo>
                    <a:pt x="2228" y="866"/>
                  </a:lnTo>
                  <a:lnTo>
                    <a:pt x="2228" y="395"/>
                  </a:lnTo>
                  <a:close/>
                  <a:moveTo>
                    <a:pt x="6068" y="8012"/>
                  </a:moveTo>
                  <a:cubicBezTo>
                    <a:pt x="6145" y="8012"/>
                    <a:pt x="6203" y="8069"/>
                    <a:pt x="6203" y="8146"/>
                  </a:cubicBezTo>
                  <a:lnTo>
                    <a:pt x="6203" y="8286"/>
                  </a:lnTo>
                  <a:cubicBezTo>
                    <a:pt x="6203" y="8358"/>
                    <a:pt x="6145" y="8421"/>
                    <a:pt x="6068" y="8421"/>
                  </a:cubicBezTo>
                  <a:lnTo>
                    <a:pt x="5101" y="8421"/>
                  </a:lnTo>
                  <a:cubicBezTo>
                    <a:pt x="5029" y="8421"/>
                    <a:pt x="4966" y="8358"/>
                    <a:pt x="4966" y="8286"/>
                  </a:cubicBezTo>
                  <a:lnTo>
                    <a:pt x="4966" y="8146"/>
                  </a:lnTo>
                  <a:cubicBezTo>
                    <a:pt x="4966" y="8069"/>
                    <a:pt x="5029" y="8012"/>
                    <a:pt x="5101" y="8012"/>
                  </a:cubicBezTo>
                  <a:close/>
                  <a:moveTo>
                    <a:pt x="5818" y="8815"/>
                  </a:moveTo>
                  <a:lnTo>
                    <a:pt x="5818" y="10740"/>
                  </a:lnTo>
                  <a:lnTo>
                    <a:pt x="5356" y="10740"/>
                  </a:lnTo>
                  <a:lnTo>
                    <a:pt x="5356" y="8815"/>
                  </a:lnTo>
                  <a:close/>
                  <a:moveTo>
                    <a:pt x="6809" y="11130"/>
                  </a:moveTo>
                  <a:cubicBezTo>
                    <a:pt x="6944" y="11130"/>
                    <a:pt x="7055" y="11240"/>
                    <a:pt x="7055" y="11375"/>
                  </a:cubicBezTo>
                  <a:lnTo>
                    <a:pt x="7055" y="11606"/>
                  </a:lnTo>
                  <a:lnTo>
                    <a:pt x="5303" y="11606"/>
                  </a:lnTo>
                  <a:cubicBezTo>
                    <a:pt x="5299" y="11606"/>
                    <a:pt x="5294" y="11606"/>
                    <a:pt x="5290" y="11606"/>
                  </a:cubicBezTo>
                  <a:cubicBezTo>
                    <a:pt x="5033" y="11606"/>
                    <a:pt x="5033" y="12001"/>
                    <a:pt x="5290" y="12001"/>
                  </a:cubicBezTo>
                  <a:cubicBezTo>
                    <a:pt x="5294" y="12001"/>
                    <a:pt x="5299" y="12001"/>
                    <a:pt x="5303" y="12001"/>
                  </a:cubicBezTo>
                  <a:lnTo>
                    <a:pt x="7998" y="12001"/>
                  </a:lnTo>
                  <a:cubicBezTo>
                    <a:pt x="8022" y="12001"/>
                    <a:pt x="8041" y="12015"/>
                    <a:pt x="8046" y="12039"/>
                  </a:cubicBezTo>
                  <a:lnTo>
                    <a:pt x="8234" y="12992"/>
                  </a:lnTo>
                  <a:cubicBezTo>
                    <a:pt x="8238" y="13026"/>
                    <a:pt x="8214" y="13054"/>
                    <a:pt x="8185" y="13054"/>
                  </a:cubicBezTo>
                  <a:lnTo>
                    <a:pt x="2984" y="13054"/>
                  </a:lnTo>
                  <a:cubicBezTo>
                    <a:pt x="2955" y="13054"/>
                    <a:pt x="2931" y="13026"/>
                    <a:pt x="2936" y="12992"/>
                  </a:cubicBezTo>
                  <a:lnTo>
                    <a:pt x="3123" y="12039"/>
                  </a:lnTo>
                  <a:cubicBezTo>
                    <a:pt x="3128" y="12015"/>
                    <a:pt x="3148" y="12001"/>
                    <a:pt x="3172" y="12001"/>
                  </a:cubicBezTo>
                  <a:lnTo>
                    <a:pt x="4389" y="12001"/>
                  </a:lnTo>
                  <a:cubicBezTo>
                    <a:pt x="4634" y="11986"/>
                    <a:pt x="4634" y="11621"/>
                    <a:pt x="4389" y="11606"/>
                  </a:cubicBezTo>
                  <a:lnTo>
                    <a:pt x="4115" y="11606"/>
                  </a:lnTo>
                  <a:lnTo>
                    <a:pt x="4115" y="11375"/>
                  </a:lnTo>
                  <a:cubicBezTo>
                    <a:pt x="4115" y="11240"/>
                    <a:pt x="4221" y="11130"/>
                    <a:pt x="4360" y="11130"/>
                  </a:cubicBezTo>
                  <a:close/>
                  <a:moveTo>
                    <a:pt x="2209" y="0"/>
                  </a:moveTo>
                  <a:cubicBezTo>
                    <a:pt x="2002" y="0"/>
                    <a:pt x="1834" y="169"/>
                    <a:pt x="1834" y="376"/>
                  </a:cubicBezTo>
                  <a:lnTo>
                    <a:pt x="1834" y="886"/>
                  </a:lnTo>
                  <a:cubicBezTo>
                    <a:pt x="1834" y="1092"/>
                    <a:pt x="2002" y="1261"/>
                    <a:pt x="2209" y="1261"/>
                  </a:cubicBezTo>
                  <a:lnTo>
                    <a:pt x="2248" y="1261"/>
                  </a:lnTo>
                  <a:lnTo>
                    <a:pt x="2248" y="1910"/>
                  </a:lnTo>
                  <a:lnTo>
                    <a:pt x="2238" y="1910"/>
                  </a:lnTo>
                  <a:cubicBezTo>
                    <a:pt x="2084" y="1910"/>
                    <a:pt x="1945" y="1838"/>
                    <a:pt x="1858" y="1713"/>
                  </a:cubicBezTo>
                  <a:lnTo>
                    <a:pt x="1704" y="1487"/>
                  </a:lnTo>
                  <a:cubicBezTo>
                    <a:pt x="1454" y="1126"/>
                    <a:pt x="1040" y="910"/>
                    <a:pt x="597" y="905"/>
                  </a:cubicBezTo>
                  <a:cubicBezTo>
                    <a:pt x="270" y="905"/>
                    <a:pt x="1" y="1169"/>
                    <a:pt x="1" y="1501"/>
                  </a:cubicBezTo>
                  <a:lnTo>
                    <a:pt x="1" y="2324"/>
                  </a:lnTo>
                  <a:cubicBezTo>
                    <a:pt x="1" y="4297"/>
                    <a:pt x="1016" y="4706"/>
                    <a:pt x="1829" y="5038"/>
                  </a:cubicBezTo>
                  <a:cubicBezTo>
                    <a:pt x="2286" y="5221"/>
                    <a:pt x="2681" y="5385"/>
                    <a:pt x="2868" y="5774"/>
                  </a:cubicBezTo>
                  <a:cubicBezTo>
                    <a:pt x="2926" y="5866"/>
                    <a:pt x="2912" y="5986"/>
                    <a:pt x="2835" y="6063"/>
                  </a:cubicBezTo>
                  <a:cubicBezTo>
                    <a:pt x="2759" y="6138"/>
                    <a:pt x="2659" y="6180"/>
                    <a:pt x="2559" y="6180"/>
                  </a:cubicBezTo>
                  <a:cubicBezTo>
                    <a:pt x="2519" y="6180"/>
                    <a:pt x="2479" y="6173"/>
                    <a:pt x="2440" y="6159"/>
                  </a:cubicBezTo>
                  <a:cubicBezTo>
                    <a:pt x="2296" y="6101"/>
                    <a:pt x="2277" y="5923"/>
                    <a:pt x="2281" y="5789"/>
                  </a:cubicBezTo>
                  <a:cubicBezTo>
                    <a:pt x="2284" y="5656"/>
                    <a:pt x="2183" y="5588"/>
                    <a:pt x="2082" y="5588"/>
                  </a:cubicBezTo>
                  <a:cubicBezTo>
                    <a:pt x="1989" y="5588"/>
                    <a:pt x="1896" y="5647"/>
                    <a:pt x="1887" y="5769"/>
                  </a:cubicBezTo>
                  <a:cubicBezTo>
                    <a:pt x="1877" y="5943"/>
                    <a:pt x="1901" y="6361"/>
                    <a:pt x="2281" y="6525"/>
                  </a:cubicBezTo>
                  <a:cubicBezTo>
                    <a:pt x="2368" y="6559"/>
                    <a:pt x="2459" y="6578"/>
                    <a:pt x="2551" y="6578"/>
                  </a:cubicBezTo>
                  <a:cubicBezTo>
                    <a:pt x="2767" y="6578"/>
                    <a:pt x="2969" y="6491"/>
                    <a:pt x="3119" y="6337"/>
                  </a:cubicBezTo>
                  <a:cubicBezTo>
                    <a:pt x="3133" y="6318"/>
                    <a:pt x="3148" y="6304"/>
                    <a:pt x="3162" y="6284"/>
                  </a:cubicBezTo>
                  <a:cubicBezTo>
                    <a:pt x="3547" y="6891"/>
                    <a:pt x="4038" y="7420"/>
                    <a:pt x="4615" y="7843"/>
                  </a:cubicBezTo>
                  <a:lnTo>
                    <a:pt x="4654" y="7872"/>
                  </a:lnTo>
                  <a:cubicBezTo>
                    <a:pt x="4601" y="7954"/>
                    <a:pt x="4577" y="8045"/>
                    <a:pt x="4577" y="8142"/>
                  </a:cubicBezTo>
                  <a:lnTo>
                    <a:pt x="4577" y="8286"/>
                  </a:lnTo>
                  <a:cubicBezTo>
                    <a:pt x="4577" y="8522"/>
                    <a:pt x="4735" y="8729"/>
                    <a:pt x="4962" y="8791"/>
                  </a:cubicBezTo>
                  <a:lnTo>
                    <a:pt x="4962" y="10735"/>
                  </a:lnTo>
                  <a:lnTo>
                    <a:pt x="4360" y="10735"/>
                  </a:lnTo>
                  <a:cubicBezTo>
                    <a:pt x="4009" y="10735"/>
                    <a:pt x="3720" y="11024"/>
                    <a:pt x="3720" y="11375"/>
                  </a:cubicBezTo>
                  <a:lnTo>
                    <a:pt x="3720" y="11601"/>
                  </a:lnTo>
                  <a:lnTo>
                    <a:pt x="3172" y="11601"/>
                  </a:lnTo>
                  <a:cubicBezTo>
                    <a:pt x="2960" y="11601"/>
                    <a:pt x="2777" y="11755"/>
                    <a:pt x="2739" y="11962"/>
                  </a:cubicBezTo>
                  <a:lnTo>
                    <a:pt x="2551" y="12920"/>
                  </a:lnTo>
                  <a:cubicBezTo>
                    <a:pt x="2498" y="13194"/>
                    <a:pt x="2705" y="13444"/>
                    <a:pt x="2984" y="13449"/>
                  </a:cubicBezTo>
                  <a:lnTo>
                    <a:pt x="8185" y="13449"/>
                  </a:lnTo>
                  <a:cubicBezTo>
                    <a:pt x="8464" y="13449"/>
                    <a:pt x="8676" y="13194"/>
                    <a:pt x="8623" y="12920"/>
                  </a:cubicBezTo>
                  <a:lnTo>
                    <a:pt x="8436" y="11962"/>
                  </a:lnTo>
                  <a:cubicBezTo>
                    <a:pt x="8397" y="11755"/>
                    <a:pt x="8214" y="11601"/>
                    <a:pt x="7998" y="11601"/>
                  </a:cubicBezTo>
                  <a:lnTo>
                    <a:pt x="7449" y="11601"/>
                  </a:lnTo>
                  <a:lnTo>
                    <a:pt x="7449" y="11375"/>
                  </a:lnTo>
                  <a:cubicBezTo>
                    <a:pt x="7449" y="11024"/>
                    <a:pt x="7165" y="10735"/>
                    <a:pt x="6809" y="10735"/>
                  </a:cubicBezTo>
                  <a:lnTo>
                    <a:pt x="6208" y="10735"/>
                  </a:lnTo>
                  <a:lnTo>
                    <a:pt x="6208" y="8791"/>
                  </a:lnTo>
                  <a:cubicBezTo>
                    <a:pt x="6439" y="8729"/>
                    <a:pt x="6598" y="8522"/>
                    <a:pt x="6598" y="8286"/>
                  </a:cubicBezTo>
                  <a:lnTo>
                    <a:pt x="6598" y="8142"/>
                  </a:lnTo>
                  <a:cubicBezTo>
                    <a:pt x="6598" y="8045"/>
                    <a:pt x="6569" y="7949"/>
                    <a:pt x="6521" y="7867"/>
                  </a:cubicBezTo>
                  <a:lnTo>
                    <a:pt x="6554" y="7843"/>
                  </a:lnTo>
                  <a:cubicBezTo>
                    <a:pt x="7132" y="7415"/>
                    <a:pt x="7627" y="6886"/>
                    <a:pt x="8007" y="6284"/>
                  </a:cubicBezTo>
                  <a:cubicBezTo>
                    <a:pt x="8022" y="6299"/>
                    <a:pt x="8036" y="6318"/>
                    <a:pt x="8055" y="6332"/>
                  </a:cubicBezTo>
                  <a:cubicBezTo>
                    <a:pt x="8205" y="6486"/>
                    <a:pt x="8407" y="6573"/>
                    <a:pt x="8618" y="6573"/>
                  </a:cubicBezTo>
                  <a:cubicBezTo>
                    <a:pt x="8628" y="6573"/>
                    <a:pt x="8638" y="6574"/>
                    <a:pt x="8647" y="6574"/>
                  </a:cubicBezTo>
                  <a:cubicBezTo>
                    <a:pt x="8733" y="6574"/>
                    <a:pt x="8814" y="6555"/>
                    <a:pt x="8888" y="6520"/>
                  </a:cubicBezTo>
                  <a:cubicBezTo>
                    <a:pt x="9268" y="6356"/>
                    <a:pt x="9292" y="5938"/>
                    <a:pt x="9287" y="5769"/>
                  </a:cubicBezTo>
                  <a:cubicBezTo>
                    <a:pt x="9285" y="5637"/>
                    <a:pt x="9187" y="5573"/>
                    <a:pt x="9089" y="5573"/>
                  </a:cubicBezTo>
                  <a:cubicBezTo>
                    <a:pt x="8984" y="5573"/>
                    <a:pt x="8880" y="5645"/>
                    <a:pt x="8893" y="5784"/>
                  </a:cubicBezTo>
                  <a:cubicBezTo>
                    <a:pt x="8898" y="5923"/>
                    <a:pt x="8873" y="6097"/>
                    <a:pt x="8734" y="6159"/>
                  </a:cubicBezTo>
                  <a:cubicBezTo>
                    <a:pt x="8694" y="6173"/>
                    <a:pt x="8653" y="6180"/>
                    <a:pt x="8612" y="6180"/>
                  </a:cubicBezTo>
                  <a:cubicBezTo>
                    <a:pt x="8510" y="6180"/>
                    <a:pt x="8411" y="6138"/>
                    <a:pt x="8339" y="6063"/>
                  </a:cubicBezTo>
                  <a:cubicBezTo>
                    <a:pt x="8262" y="5986"/>
                    <a:pt x="8248" y="5866"/>
                    <a:pt x="8306" y="5769"/>
                  </a:cubicBezTo>
                  <a:cubicBezTo>
                    <a:pt x="8493" y="5380"/>
                    <a:pt x="8888" y="5221"/>
                    <a:pt x="9345" y="5033"/>
                  </a:cubicBezTo>
                  <a:cubicBezTo>
                    <a:pt x="10158" y="4706"/>
                    <a:pt x="11169" y="4292"/>
                    <a:pt x="11169" y="2319"/>
                  </a:cubicBezTo>
                  <a:lnTo>
                    <a:pt x="11169" y="1497"/>
                  </a:lnTo>
                  <a:cubicBezTo>
                    <a:pt x="11169" y="1343"/>
                    <a:pt x="11106" y="1189"/>
                    <a:pt x="10995" y="1078"/>
                  </a:cubicBezTo>
                  <a:cubicBezTo>
                    <a:pt x="10885" y="967"/>
                    <a:pt x="10736" y="905"/>
                    <a:pt x="10577" y="905"/>
                  </a:cubicBezTo>
                  <a:cubicBezTo>
                    <a:pt x="10134" y="910"/>
                    <a:pt x="9720" y="1126"/>
                    <a:pt x="9470" y="1487"/>
                  </a:cubicBezTo>
                  <a:lnTo>
                    <a:pt x="9316" y="1713"/>
                  </a:lnTo>
                  <a:cubicBezTo>
                    <a:pt x="9230" y="1838"/>
                    <a:pt x="9090" y="1910"/>
                    <a:pt x="8936" y="1910"/>
                  </a:cubicBezTo>
                  <a:lnTo>
                    <a:pt x="8926" y="1910"/>
                  </a:lnTo>
                  <a:lnTo>
                    <a:pt x="8926" y="1261"/>
                  </a:lnTo>
                  <a:lnTo>
                    <a:pt x="8965" y="1261"/>
                  </a:lnTo>
                  <a:cubicBezTo>
                    <a:pt x="9172" y="1261"/>
                    <a:pt x="9335" y="1092"/>
                    <a:pt x="9335" y="886"/>
                  </a:cubicBezTo>
                  <a:lnTo>
                    <a:pt x="9335" y="376"/>
                  </a:lnTo>
                  <a:cubicBezTo>
                    <a:pt x="9335" y="169"/>
                    <a:pt x="917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88"/>
            <p:cNvSpPr/>
            <p:nvPr/>
          </p:nvSpPr>
          <p:spPr>
            <a:xfrm>
              <a:off x="4137695" y="3884190"/>
              <a:ext cx="94944" cy="87442"/>
            </a:xfrm>
            <a:custGeom>
              <a:avLst/>
              <a:gdLst/>
              <a:ahLst/>
              <a:cxnLst/>
              <a:rect l="l" t="t" r="r" b="b"/>
              <a:pathLst>
                <a:path w="3620" h="3334" extrusionOk="0">
                  <a:moveTo>
                    <a:pt x="1815" y="592"/>
                  </a:moveTo>
                  <a:lnTo>
                    <a:pt x="2118" y="1208"/>
                  </a:lnTo>
                  <a:cubicBezTo>
                    <a:pt x="2152" y="1280"/>
                    <a:pt x="2219" y="1328"/>
                    <a:pt x="2301" y="1338"/>
                  </a:cubicBezTo>
                  <a:lnTo>
                    <a:pt x="2979" y="1439"/>
                  </a:lnTo>
                  <a:lnTo>
                    <a:pt x="2484" y="1920"/>
                  </a:lnTo>
                  <a:cubicBezTo>
                    <a:pt x="2426" y="1973"/>
                    <a:pt x="2402" y="2050"/>
                    <a:pt x="2416" y="2127"/>
                  </a:cubicBezTo>
                  <a:lnTo>
                    <a:pt x="2532" y="2810"/>
                  </a:lnTo>
                  <a:lnTo>
                    <a:pt x="1921" y="2488"/>
                  </a:lnTo>
                  <a:cubicBezTo>
                    <a:pt x="1887" y="2468"/>
                    <a:pt x="1849" y="2459"/>
                    <a:pt x="1810" y="2459"/>
                  </a:cubicBezTo>
                  <a:cubicBezTo>
                    <a:pt x="1772" y="2459"/>
                    <a:pt x="1733" y="2468"/>
                    <a:pt x="1699" y="2488"/>
                  </a:cubicBezTo>
                  <a:lnTo>
                    <a:pt x="1088" y="2810"/>
                  </a:lnTo>
                  <a:lnTo>
                    <a:pt x="1209" y="2127"/>
                  </a:lnTo>
                  <a:cubicBezTo>
                    <a:pt x="1218" y="2050"/>
                    <a:pt x="1194" y="1973"/>
                    <a:pt x="1136" y="1920"/>
                  </a:cubicBezTo>
                  <a:lnTo>
                    <a:pt x="646" y="1439"/>
                  </a:lnTo>
                  <a:lnTo>
                    <a:pt x="1329" y="1338"/>
                  </a:lnTo>
                  <a:cubicBezTo>
                    <a:pt x="1406" y="1328"/>
                    <a:pt x="1473" y="1280"/>
                    <a:pt x="1507" y="1208"/>
                  </a:cubicBezTo>
                  <a:lnTo>
                    <a:pt x="1815" y="592"/>
                  </a:lnTo>
                  <a:close/>
                  <a:moveTo>
                    <a:pt x="1812" y="0"/>
                  </a:moveTo>
                  <a:cubicBezTo>
                    <a:pt x="1729" y="0"/>
                    <a:pt x="1646" y="43"/>
                    <a:pt x="1603" y="130"/>
                  </a:cubicBezTo>
                  <a:lnTo>
                    <a:pt x="1189" y="962"/>
                  </a:lnTo>
                  <a:lnTo>
                    <a:pt x="275" y="1092"/>
                  </a:lnTo>
                  <a:cubicBezTo>
                    <a:pt x="78" y="1121"/>
                    <a:pt x="1" y="1362"/>
                    <a:pt x="140" y="1497"/>
                  </a:cubicBezTo>
                  <a:lnTo>
                    <a:pt x="804" y="2141"/>
                  </a:lnTo>
                  <a:lnTo>
                    <a:pt x="646" y="3056"/>
                  </a:lnTo>
                  <a:cubicBezTo>
                    <a:pt x="623" y="3208"/>
                    <a:pt x="745" y="3333"/>
                    <a:pt x="883" y="3333"/>
                  </a:cubicBezTo>
                  <a:cubicBezTo>
                    <a:pt x="919" y="3333"/>
                    <a:pt x="956" y="3325"/>
                    <a:pt x="992" y="3306"/>
                  </a:cubicBezTo>
                  <a:lnTo>
                    <a:pt x="1810" y="2873"/>
                  </a:lnTo>
                  <a:lnTo>
                    <a:pt x="2633" y="3306"/>
                  </a:lnTo>
                  <a:cubicBezTo>
                    <a:pt x="2669" y="3325"/>
                    <a:pt x="2706" y="3333"/>
                    <a:pt x="2742" y="3333"/>
                  </a:cubicBezTo>
                  <a:cubicBezTo>
                    <a:pt x="2880" y="3333"/>
                    <a:pt x="3001" y="3208"/>
                    <a:pt x="2975" y="3056"/>
                  </a:cubicBezTo>
                  <a:lnTo>
                    <a:pt x="2816" y="2141"/>
                  </a:lnTo>
                  <a:lnTo>
                    <a:pt x="3480" y="1497"/>
                  </a:lnTo>
                  <a:cubicBezTo>
                    <a:pt x="3619" y="1362"/>
                    <a:pt x="3542" y="1121"/>
                    <a:pt x="3350" y="1092"/>
                  </a:cubicBezTo>
                  <a:lnTo>
                    <a:pt x="2431" y="962"/>
                  </a:lnTo>
                  <a:lnTo>
                    <a:pt x="2022" y="130"/>
                  </a:lnTo>
                  <a:cubicBezTo>
                    <a:pt x="1978" y="43"/>
                    <a:pt x="1895" y="0"/>
                    <a:pt x="18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33" name="Google Shape;18633;p88"/>
          <p:cNvGrpSpPr/>
          <p:nvPr/>
        </p:nvGrpSpPr>
        <p:grpSpPr>
          <a:xfrm>
            <a:off x="854248" y="2920644"/>
            <a:ext cx="360445" cy="321077"/>
            <a:chOff x="854248" y="2920644"/>
            <a:chExt cx="360445" cy="321077"/>
          </a:xfrm>
        </p:grpSpPr>
        <p:sp>
          <p:nvSpPr>
            <p:cNvPr id="18634" name="Google Shape;18634;p88"/>
            <p:cNvSpPr/>
            <p:nvPr/>
          </p:nvSpPr>
          <p:spPr>
            <a:xfrm>
              <a:off x="859546" y="3067046"/>
              <a:ext cx="197021" cy="169377"/>
            </a:xfrm>
            <a:custGeom>
              <a:avLst/>
              <a:gdLst/>
              <a:ahLst/>
              <a:cxnLst/>
              <a:rect l="l" t="t" r="r" b="b"/>
              <a:pathLst>
                <a:path w="7512" h="6458" extrusionOk="0">
                  <a:moveTo>
                    <a:pt x="7319" y="0"/>
                  </a:moveTo>
                  <a:lnTo>
                    <a:pt x="3566" y="3542"/>
                  </a:lnTo>
                  <a:cubicBezTo>
                    <a:pt x="3489" y="3619"/>
                    <a:pt x="3383" y="3662"/>
                    <a:pt x="3272" y="3662"/>
                  </a:cubicBezTo>
                  <a:lnTo>
                    <a:pt x="3229" y="3662"/>
                  </a:lnTo>
                  <a:cubicBezTo>
                    <a:pt x="2988" y="3662"/>
                    <a:pt x="2796" y="3469"/>
                    <a:pt x="2796" y="3229"/>
                  </a:cubicBezTo>
                  <a:lnTo>
                    <a:pt x="2796" y="3012"/>
                  </a:lnTo>
                  <a:lnTo>
                    <a:pt x="1506" y="3012"/>
                  </a:lnTo>
                  <a:lnTo>
                    <a:pt x="1506" y="3335"/>
                  </a:lnTo>
                  <a:cubicBezTo>
                    <a:pt x="1506" y="3527"/>
                    <a:pt x="1376" y="3696"/>
                    <a:pt x="1193" y="3748"/>
                  </a:cubicBezTo>
                  <a:lnTo>
                    <a:pt x="467" y="3955"/>
                  </a:lnTo>
                  <a:cubicBezTo>
                    <a:pt x="193" y="4032"/>
                    <a:pt x="0" y="4287"/>
                    <a:pt x="0" y="4576"/>
                  </a:cubicBezTo>
                  <a:lnTo>
                    <a:pt x="0" y="6457"/>
                  </a:lnTo>
                  <a:lnTo>
                    <a:pt x="3445" y="6457"/>
                  </a:lnTo>
                  <a:lnTo>
                    <a:pt x="3445" y="5307"/>
                  </a:lnTo>
                  <a:cubicBezTo>
                    <a:pt x="3440" y="5077"/>
                    <a:pt x="3532" y="4860"/>
                    <a:pt x="3696" y="4696"/>
                  </a:cubicBezTo>
                  <a:lnTo>
                    <a:pt x="7357" y="1035"/>
                  </a:lnTo>
                  <a:cubicBezTo>
                    <a:pt x="7468" y="924"/>
                    <a:pt x="7511" y="770"/>
                    <a:pt x="7473" y="626"/>
                  </a:cubicBezTo>
                  <a:lnTo>
                    <a:pt x="7319" y="0"/>
                  </a:lnTo>
                  <a:close/>
                </a:path>
              </a:pathLst>
            </a:custGeom>
            <a:solidFill>
              <a:srgbClr val="C0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88"/>
            <p:cNvSpPr/>
            <p:nvPr/>
          </p:nvSpPr>
          <p:spPr>
            <a:xfrm>
              <a:off x="1006315" y="2925942"/>
              <a:ext cx="203211" cy="169377"/>
            </a:xfrm>
            <a:custGeom>
              <a:avLst/>
              <a:gdLst/>
              <a:ahLst/>
              <a:cxnLst/>
              <a:rect l="l" t="t" r="r" b="b"/>
              <a:pathLst>
                <a:path w="7748" h="6458" extrusionOk="0">
                  <a:moveTo>
                    <a:pt x="428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6025"/>
                  </a:lnTo>
                  <a:cubicBezTo>
                    <a:pt x="0" y="6265"/>
                    <a:pt x="193" y="6458"/>
                    <a:pt x="428" y="6458"/>
                  </a:cubicBezTo>
                  <a:lnTo>
                    <a:pt x="7314" y="6458"/>
                  </a:lnTo>
                  <a:cubicBezTo>
                    <a:pt x="7550" y="6458"/>
                    <a:pt x="7747" y="6265"/>
                    <a:pt x="7747" y="6025"/>
                  </a:cubicBezTo>
                  <a:lnTo>
                    <a:pt x="7747" y="434"/>
                  </a:lnTo>
                  <a:cubicBezTo>
                    <a:pt x="7747" y="193"/>
                    <a:pt x="7550" y="1"/>
                    <a:pt x="7314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88"/>
            <p:cNvSpPr/>
            <p:nvPr/>
          </p:nvSpPr>
          <p:spPr>
            <a:xfrm>
              <a:off x="876436" y="3067046"/>
              <a:ext cx="28299" cy="62107"/>
            </a:xfrm>
            <a:custGeom>
              <a:avLst/>
              <a:gdLst/>
              <a:ahLst/>
              <a:cxnLst/>
              <a:rect l="l" t="t" r="r" b="b"/>
              <a:pathLst>
                <a:path w="1079" h="2368" extrusionOk="0">
                  <a:moveTo>
                    <a:pt x="646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799"/>
                  </a:lnTo>
                  <a:cubicBezTo>
                    <a:pt x="1" y="982"/>
                    <a:pt x="30" y="1169"/>
                    <a:pt x="87" y="1343"/>
                  </a:cubicBezTo>
                  <a:lnTo>
                    <a:pt x="434" y="2368"/>
                  </a:lnTo>
                  <a:lnTo>
                    <a:pt x="1079" y="2368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88"/>
            <p:cNvSpPr/>
            <p:nvPr/>
          </p:nvSpPr>
          <p:spPr>
            <a:xfrm>
              <a:off x="887688" y="3061355"/>
              <a:ext cx="67903" cy="67798"/>
            </a:xfrm>
            <a:custGeom>
              <a:avLst/>
              <a:gdLst/>
              <a:ahLst/>
              <a:cxnLst/>
              <a:rect l="l" t="t" r="r" b="b"/>
              <a:pathLst>
                <a:path w="2589" h="2585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886"/>
                    <a:pt x="193" y="1078"/>
                    <a:pt x="433" y="1078"/>
                  </a:cubicBezTo>
                  <a:lnTo>
                    <a:pt x="2156" y="2585"/>
                  </a:lnTo>
                  <a:lnTo>
                    <a:pt x="2536" y="1252"/>
                  </a:lnTo>
                  <a:cubicBezTo>
                    <a:pt x="2570" y="1136"/>
                    <a:pt x="2584" y="1016"/>
                    <a:pt x="2589" y="896"/>
                  </a:cubicBezTo>
                  <a:lnTo>
                    <a:pt x="2589" y="1"/>
                  </a:ln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88"/>
            <p:cNvSpPr/>
            <p:nvPr/>
          </p:nvSpPr>
          <p:spPr>
            <a:xfrm>
              <a:off x="899045" y="3146044"/>
              <a:ext cx="33833" cy="28299"/>
            </a:xfrm>
            <a:custGeom>
              <a:avLst/>
              <a:gdLst/>
              <a:ahLst/>
              <a:cxnLst/>
              <a:rect l="l" t="t" r="r" b="b"/>
              <a:pathLst>
                <a:path w="1290" h="1079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789"/>
                    <a:pt x="289" y="1078"/>
                    <a:pt x="645" y="1078"/>
                  </a:cubicBezTo>
                  <a:cubicBezTo>
                    <a:pt x="1001" y="1078"/>
                    <a:pt x="1290" y="789"/>
                    <a:pt x="1290" y="433"/>
                  </a:cubicBezTo>
                  <a:lnTo>
                    <a:pt x="129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88"/>
            <p:cNvSpPr/>
            <p:nvPr/>
          </p:nvSpPr>
          <p:spPr>
            <a:xfrm>
              <a:off x="882128" y="3089733"/>
              <a:ext cx="67798" cy="62002"/>
            </a:xfrm>
            <a:custGeom>
              <a:avLst/>
              <a:gdLst/>
              <a:ahLst/>
              <a:cxnLst/>
              <a:rect l="l" t="t" r="r" b="b"/>
              <a:pathLst>
                <a:path w="2585" h="2364" extrusionOk="0">
                  <a:moveTo>
                    <a:pt x="811" y="1"/>
                  </a:moveTo>
                  <a:cubicBezTo>
                    <a:pt x="701" y="1"/>
                    <a:pt x="593" y="44"/>
                    <a:pt x="515" y="126"/>
                  </a:cubicBezTo>
                  <a:lnTo>
                    <a:pt x="304" y="338"/>
                  </a:lnTo>
                  <a:cubicBezTo>
                    <a:pt x="106" y="531"/>
                    <a:pt x="0" y="795"/>
                    <a:pt x="0" y="1074"/>
                  </a:cubicBezTo>
                  <a:cubicBezTo>
                    <a:pt x="0" y="1786"/>
                    <a:pt x="578" y="2364"/>
                    <a:pt x="1290" y="2364"/>
                  </a:cubicBezTo>
                  <a:cubicBezTo>
                    <a:pt x="2002" y="2364"/>
                    <a:pt x="2579" y="1786"/>
                    <a:pt x="2579" y="1074"/>
                  </a:cubicBezTo>
                  <a:lnTo>
                    <a:pt x="2579" y="800"/>
                  </a:lnTo>
                  <a:cubicBezTo>
                    <a:pt x="2584" y="685"/>
                    <a:pt x="2536" y="574"/>
                    <a:pt x="2459" y="492"/>
                  </a:cubicBezTo>
                  <a:cubicBezTo>
                    <a:pt x="2122" y="170"/>
                    <a:pt x="1516" y="20"/>
                    <a:pt x="828" y="1"/>
                  </a:cubicBezTo>
                  <a:cubicBezTo>
                    <a:pt x="822" y="1"/>
                    <a:pt x="816" y="1"/>
                    <a:pt x="811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88"/>
            <p:cNvSpPr/>
            <p:nvPr/>
          </p:nvSpPr>
          <p:spPr>
            <a:xfrm>
              <a:off x="882128" y="3089628"/>
              <a:ext cx="67667" cy="60717"/>
            </a:xfrm>
            <a:custGeom>
              <a:avLst/>
              <a:gdLst/>
              <a:ahLst/>
              <a:cxnLst/>
              <a:rect l="l" t="t" r="r" b="b"/>
              <a:pathLst>
                <a:path w="2580" h="2315" extrusionOk="0">
                  <a:moveTo>
                    <a:pt x="828" y="0"/>
                  </a:moveTo>
                  <a:cubicBezTo>
                    <a:pt x="708" y="0"/>
                    <a:pt x="597" y="44"/>
                    <a:pt x="515" y="130"/>
                  </a:cubicBezTo>
                  <a:lnTo>
                    <a:pt x="304" y="342"/>
                  </a:lnTo>
                  <a:cubicBezTo>
                    <a:pt x="106" y="535"/>
                    <a:pt x="0" y="799"/>
                    <a:pt x="0" y="1073"/>
                  </a:cubicBezTo>
                  <a:cubicBezTo>
                    <a:pt x="0" y="1651"/>
                    <a:pt x="381" y="2156"/>
                    <a:pt x="934" y="2315"/>
                  </a:cubicBezTo>
                  <a:cubicBezTo>
                    <a:pt x="746" y="2089"/>
                    <a:pt x="645" y="1800"/>
                    <a:pt x="645" y="1507"/>
                  </a:cubicBezTo>
                  <a:lnTo>
                    <a:pt x="645" y="1078"/>
                  </a:lnTo>
                  <a:cubicBezTo>
                    <a:pt x="645" y="837"/>
                    <a:pt x="838" y="644"/>
                    <a:pt x="1077" y="644"/>
                  </a:cubicBezTo>
                  <a:cubicBezTo>
                    <a:pt x="1085" y="644"/>
                    <a:pt x="1094" y="645"/>
                    <a:pt x="1102" y="645"/>
                  </a:cubicBezTo>
                  <a:cubicBezTo>
                    <a:pt x="1535" y="674"/>
                    <a:pt x="2180" y="746"/>
                    <a:pt x="2579" y="939"/>
                  </a:cubicBezTo>
                  <a:cubicBezTo>
                    <a:pt x="2565" y="847"/>
                    <a:pt x="2527" y="563"/>
                    <a:pt x="2459" y="496"/>
                  </a:cubicBezTo>
                  <a:cubicBezTo>
                    <a:pt x="2122" y="174"/>
                    <a:pt x="1516" y="24"/>
                    <a:pt x="82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88"/>
            <p:cNvSpPr/>
            <p:nvPr/>
          </p:nvSpPr>
          <p:spPr>
            <a:xfrm>
              <a:off x="859546" y="3175576"/>
              <a:ext cx="22608" cy="60717"/>
            </a:xfrm>
            <a:custGeom>
              <a:avLst/>
              <a:gdLst/>
              <a:ahLst/>
              <a:cxnLst/>
              <a:rect l="l" t="t" r="r" b="b"/>
              <a:pathLst>
                <a:path w="862" h="2315" extrusionOk="0">
                  <a:moveTo>
                    <a:pt x="173" y="0"/>
                  </a:moveTo>
                  <a:cubicBezTo>
                    <a:pt x="63" y="116"/>
                    <a:pt x="0" y="274"/>
                    <a:pt x="0" y="433"/>
                  </a:cubicBezTo>
                  <a:lnTo>
                    <a:pt x="0" y="2315"/>
                  </a:lnTo>
                  <a:lnTo>
                    <a:pt x="861" y="2315"/>
                  </a:lnTo>
                  <a:lnTo>
                    <a:pt x="861" y="953"/>
                  </a:lnTo>
                  <a:cubicBezTo>
                    <a:pt x="861" y="785"/>
                    <a:pt x="789" y="621"/>
                    <a:pt x="674" y="50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88"/>
            <p:cNvSpPr/>
            <p:nvPr/>
          </p:nvSpPr>
          <p:spPr>
            <a:xfrm>
              <a:off x="949900" y="3067046"/>
              <a:ext cx="106667" cy="139216"/>
            </a:xfrm>
            <a:custGeom>
              <a:avLst/>
              <a:gdLst/>
              <a:ahLst/>
              <a:cxnLst/>
              <a:rect l="l" t="t" r="r" b="b"/>
              <a:pathLst>
                <a:path w="4067" h="5308" extrusionOk="0">
                  <a:moveTo>
                    <a:pt x="3874" y="0"/>
                  </a:moveTo>
                  <a:lnTo>
                    <a:pt x="279" y="3392"/>
                  </a:lnTo>
                  <a:cubicBezTo>
                    <a:pt x="174" y="3493"/>
                    <a:pt x="106" y="3623"/>
                    <a:pt x="82" y="3763"/>
                  </a:cubicBezTo>
                  <a:cubicBezTo>
                    <a:pt x="10" y="4290"/>
                    <a:pt x="2" y="5079"/>
                    <a:pt x="0" y="5266"/>
                  </a:cubicBezTo>
                  <a:lnTo>
                    <a:pt x="0" y="5266"/>
                  </a:lnTo>
                  <a:cubicBezTo>
                    <a:pt x="7" y="5051"/>
                    <a:pt x="97" y="4850"/>
                    <a:pt x="251" y="4696"/>
                  </a:cubicBezTo>
                  <a:lnTo>
                    <a:pt x="3912" y="1035"/>
                  </a:lnTo>
                  <a:cubicBezTo>
                    <a:pt x="4023" y="929"/>
                    <a:pt x="4066" y="770"/>
                    <a:pt x="4028" y="626"/>
                  </a:cubicBezTo>
                  <a:lnTo>
                    <a:pt x="3874" y="0"/>
                  </a:lnTo>
                  <a:close/>
                  <a:moveTo>
                    <a:pt x="0" y="5266"/>
                  </a:moveTo>
                  <a:cubicBezTo>
                    <a:pt x="0" y="5280"/>
                    <a:pt x="0" y="5294"/>
                    <a:pt x="0" y="5307"/>
                  </a:cubicBezTo>
                  <a:cubicBezTo>
                    <a:pt x="0" y="5307"/>
                    <a:pt x="0" y="5293"/>
                    <a:pt x="0" y="5266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88"/>
            <p:cNvSpPr/>
            <p:nvPr/>
          </p:nvSpPr>
          <p:spPr>
            <a:xfrm>
              <a:off x="1031179" y="3067046"/>
              <a:ext cx="25388" cy="33833"/>
            </a:xfrm>
            <a:custGeom>
              <a:avLst/>
              <a:gdLst/>
              <a:ahLst/>
              <a:cxnLst/>
              <a:rect l="l" t="t" r="r" b="b"/>
              <a:pathLst>
                <a:path w="968" h="1290" extrusionOk="0">
                  <a:moveTo>
                    <a:pt x="775" y="0"/>
                  </a:moveTo>
                  <a:lnTo>
                    <a:pt x="0" y="732"/>
                  </a:lnTo>
                  <a:lnTo>
                    <a:pt x="558" y="1290"/>
                  </a:lnTo>
                  <a:lnTo>
                    <a:pt x="813" y="1035"/>
                  </a:lnTo>
                  <a:cubicBezTo>
                    <a:pt x="924" y="924"/>
                    <a:pt x="967" y="770"/>
                    <a:pt x="929" y="626"/>
                  </a:cubicBezTo>
                  <a:lnTo>
                    <a:pt x="775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88"/>
            <p:cNvSpPr/>
            <p:nvPr/>
          </p:nvSpPr>
          <p:spPr>
            <a:xfrm>
              <a:off x="891963" y="3084330"/>
              <a:ext cx="48757" cy="16314"/>
            </a:xfrm>
            <a:custGeom>
              <a:avLst/>
              <a:gdLst/>
              <a:ahLst/>
              <a:cxnLst/>
              <a:rect l="l" t="t" r="r" b="b"/>
              <a:pathLst>
                <a:path w="1859" h="622" extrusionOk="0">
                  <a:moveTo>
                    <a:pt x="270" y="0"/>
                  </a:moveTo>
                  <a:cubicBezTo>
                    <a:pt x="1" y="0"/>
                    <a:pt x="1" y="405"/>
                    <a:pt x="270" y="405"/>
                  </a:cubicBezTo>
                  <a:cubicBezTo>
                    <a:pt x="496" y="405"/>
                    <a:pt x="1156" y="438"/>
                    <a:pt x="1473" y="597"/>
                  </a:cubicBezTo>
                  <a:cubicBezTo>
                    <a:pt x="1506" y="614"/>
                    <a:pt x="1538" y="621"/>
                    <a:pt x="1568" y="621"/>
                  </a:cubicBezTo>
                  <a:cubicBezTo>
                    <a:pt x="1752" y="621"/>
                    <a:pt x="1858" y="340"/>
                    <a:pt x="1651" y="236"/>
                  </a:cubicBezTo>
                  <a:cubicBezTo>
                    <a:pt x="1184" y="0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88"/>
            <p:cNvSpPr/>
            <p:nvPr/>
          </p:nvSpPr>
          <p:spPr>
            <a:xfrm>
              <a:off x="876830" y="3191601"/>
              <a:ext cx="10622" cy="49990"/>
            </a:xfrm>
            <a:custGeom>
              <a:avLst/>
              <a:gdLst/>
              <a:ahLst/>
              <a:cxnLst/>
              <a:rect l="l" t="t" r="r" b="b"/>
              <a:pathLst>
                <a:path w="405" h="1906" extrusionOk="0">
                  <a:moveTo>
                    <a:pt x="202" y="0"/>
                  </a:moveTo>
                  <a:cubicBezTo>
                    <a:pt x="92" y="0"/>
                    <a:pt x="0" y="92"/>
                    <a:pt x="0" y="202"/>
                  </a:cubicBezTo>
                  <a:lnTo>
                    <a:pt x="0" y="1704"/>
                  </a:lnTo>
                  <a:cubicBezTo>
                    <a:pt x="0" y="1838"/>
                    <a:pt x="101" y="1906"/>
                    <a:pt x="202" y="1906"/>
                  </a:cubicBezTo>
                  <a:cubicBezTo>
                    <a:pt x="303" y="1906"/>
                    <a:pt x="404" y="1838"/>
                    <a:pt x="404" y="1704"/>
                  </a:cubicBezTo>
                  <a:lnTo>
                    <a:pt x="404" y="202"/>
                  </a:lnTo>
                  <a:cubicBezTo>
                    <a:pt x="404" y="92"/>
                    <a:pt x="313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88"/>
            <p:cNvSpPr/>
            <p:nvPr/>
          </p:nvSpPr>
          <p:spPr>
            <a:xfrm>
              <a:off x="854248" y="3056057"/>
              <a:ext cx="208614" cy="185664"/>
            </a:xfrm>
            <a:custGeom>
              <a:avLst/>
              <a:gdLst/>
              <a:ahLst/>
              <a:cxnLst/>
              <a:rect l="l" t="t" r="r" b="b"/>
              <a:pathLst>
                <a:path w="7954" h="7079" extrusionOk="0">
                  <a:moveTo>
                    <a:pt x="7405" y="794"/>
                  </a:moveTo>
                  <a:lnTo>
                    <a:pt x="7477" y="1093"/>
                  </a:lnTo>
                  <a:cubicBezTo>
                    <a:pt x="7497" y="1170"/>
                    <a:pt x="7477" y="1252"/>
                    <a:pt x="7420" y="1309"/>
                  </a:cubicBezTo>
                  <a:lnTo>
                    <a:pt x="7304" y="1425"/>
                  </a:lnTo>
                  <a:lnTo>
                    <a:pt x="7030" y="1151"/>
                  </a:lnTo>
                  <a:lnTo>
                    <a:pt x="7405" y="794"/>
                  </a:lnTo>
                  <a:close/>
                  <a:moveTo>
                    <a:pt x="3657" y="405"/>
                  </a:moveTo>
                  <a:lnTo>
                    <a:pt x="3657" y="1242"/>
                  </a:lnTo>
                  <a:cubicBezTo>
                    <a:pt x="3657" y="1377"/>
                    <a:pt x="3628" y="1511"/>
                    <a:pt x="3565" y="1632"/>
                  </a:cubicBezTo>
                  <a:lnTo>
                    <a:pt x="3464" y="1834"/>
                  </a:lnTo>
                  <a:cubicBezTo>
                    <a:pt x="3450" y="1863"/>
                    <a:pt x="3445" y="1892"/>
                    <a:pt x="3445" y="1925"/>
                  </a:cubicBezTo>
                  <a:lnTo>
                    <a:pt x="3445" y="2358"/>
                  </a:lnTo>
                  <a:cubicBezTo>
                    <a:pt x="3445" y="2958"/>
                    <a:pt x="2954" y="3446"/>
                    <a:pt x="2354" y="3446"/>
                  </a:cubicBezTo>
                  <a:cubicBezTo>
                    <a:pt x="2342" y="3446"/>
                    <a:pt x="2331" y="3446"/>
                    <a:pt x="2319" y="3446"/>
                  </a:cubicBezTo>
                  <a:cubicBezTo>
                    <a:pt x="1737" y="3426"/>
                    <a:pt x="1265" y="2916"/>
                    <a:pt x="1265" y="2301"/>
                  </a:cubicBezTo>
                  <a:lnTo>
                    <a:pt x="1265" y="1925"/>
                  </a:lnTo>
                  <a:cubicBezTo>
                    <a:pt x="1265" y="1892"/>
                    <a:pt x="1256" y="1863"/>
                    <a:pt x="1241" y="1834"/>
                  </a:cubicBezTo>
                  <a:lnTo>
                    <a:pt x="1116" y="1588"/>
                  </a:lnTo>
                  <a:cubicBezTo>
                    <a:pt x="1073" y="1497"/>
                    <a:pt x="1049" y="1396"/>
                    <a:pt x="1049" y="1290"/>
                  </a:cubicBezTo>
                  <a:lnTo>
                    <a:pt x="1049" y="1280"/>
                  </a:lnTo>
                  <a:cubicBezTo>
                    <a:pt x="1049" y="794"/>
                    <a:pt x="1439" y="405"/>
                    <a:pt x="1925" y="405"/>
                  </a:cubicBezTo>
                  <a:close/>
                  <a:moveTo>
                    <a:pt x="2810" y="3778"/>
                  </a:moveTo>
                  <a:cubicBezTo>
                    <a:pt x="2820" y="3831"/>
                    <a:pt x="2839" y="3884"/>
                    <a:pt x="2863" y="3927"/>
                  </a:cubicBezTo>
                  <a:lnTo>
                    <a:pt x="2858" y="3937"/>
                  </a:lnTo>
                  <a:lnTo>
                    <a:pt x="2666" y="4124"/>
                  </a:lnTo>
                  <a:cubicBezTo>
                    <a:pt x="2579" y="4211"/>
                    <a:pt x="2466" y="4254"/>
                    <a:pt x="2353" y="4254"/>
                  </a:cubicBezTo>
                  <a:cubicBezTo>
                    <a:pt x="2240" y="4254"/>
                    <a:pt x="2127" y="4211"/>
                    <a:pt x="2040" y="4124"/>
                  </a:cubicBezTo>
                  <a:lnTo>
                    <a:pt x="1872" y="3961"/>
                  </a:lnTo>
                  <a:cubicBezTo>
                    <a:pt x="1891" y="3903"/>
                    <a:pt x="1905" y="3840"/>
                    <a:pt x="1905" y="3778"/>
                  </a:cubicBezTo>
                  <a:cubicBezTo>
                    <a:pt x="2035" y="3821"/>
                    <a:pt x="2170" y="3845"/>
                    <a:pt x="2305" y="3850"/>
                  </a:cubicBezTo>
                  <a:lnTo>
                    <a:pt x="2353" y="3850"/>
                  </a:lnTo>
                  <a:cubicBezTo>
                    <a:pt x="2507" y="3850"/>
                    <a:pt x="2661" y="3826"/>
                    <a:pt x="2810" y="3778"/>
                  </a:cubicBezTo>
                  <a:close/>
                  <a:moveTo>
                    <a:pt x="1925" y="1"/>
                  </a:moveTo>
                  <a:cubicBezTo>
                    <a:pt x="1217" y="5"/>
                    <a:pt x="650" y="573"/>
                    <a:pt x="650" y="1280"/>
                  </a:cubicBezTo>
                  <a:lnTo>
                    <a:pt x="650" y="1290"/>
                  </a:lnTo>
                  <a:cubicBezTo>
                    <a:pt x="650" y="1458"/>
                    <a:pt x="683" y="1617"/>
                    <a:pt x="760" y="1766"/>
                  </a:cubicBezTo>
                  <a:lnTo>
                    <a:pt x="861" y="1973"/>
                  </a:lnTo>
                  <a:lnTo>
                    <a:pt x="861" y="2301"/>
                  </a:lnTo>
                  <a:cubicBezTo>
                    <a:pt x="861" y="2806"/>
                    <a:pt x="1102" y="3277"/>
                    <a:pt x="1506" y="3571"/>
                  </a:cubicBezTo>
                  <a:lnTo>
                    <a:pt x="1506" y="3754"/>
                  </a:lnTo>
                  <a:cubicBezTo>
                    <a:pt x="1501" y="3855"/>
                    <a:pt x="1434" y="3941"/>
                    <a:pt x="1338" y="3970"/>
                  </a:cubicBezTo>
                  <a:lnTo>
                    <a:pt x="611" y="4182"/>
                  </a:lnTo>
                  <a:cubicBezTo>
                    <a:pt x="250" y="4288"/>
                    <a:pt x="0" y="4620"/>
                    <a:pt x="0" y="4995"/>
                  </a:cubicBezTo>
                  <a:lnTo>
                    <a:pt x="0" y="6876"/>
                  </a:lnTo>
                  <a:cubicBezTo>
                    <a:pt x="0" y="7011"/>
                    <a:pt x="101" y="7079"/>
                    <a:pt x="202" y="7079"/>
                  </a:cubicBezTo>
                  <a:cubicBezTo>
                    <a:pt x="303" y="7079"/>
                    <a:pt x="404" y="7011"/>
                    <a:pt x="404" y="6876"/>
                  </a:cubicBezTo>
                  <a:lnTo>
                    <a:pt x="404" y="4995"/>
                  </a:lnTo>
                  <a:cubicBezTo>
                    <a:pt x="404" y="4798"/>
                    <a:pt x="534" y="4625"/>
                    <a:pt x="727" y="4567"/>
                  </a:cubicBezTo>
                  <a:lnTo>
                    <a:pt x="1453" y="4360"/>
                  </a:lnTo>
                  <a:cubicBezTo>
                    <a:pt x="1511" y="4341"/>
                    <a:pt x="1573" y="4317"/>
                    <a:pt x="1626" y="4278"/>
                  </a:cubicBezTo>
                  <a:lnTo>
                    <a:pt x="1756" y="4408"/>
                  </a:lnTo>
                  <a:cubicBezTo>
                    <a:pt x="1920" y="4574"/>
                    <a:pt x="2136" y="4657"/>
                    <a:pt x="2354" y="4657"/>
                  </a:cubicBezTo>
                  <a:cubicBezTo>
                    <a:pt x="2571" y="4657"/>
                    <a:pt x="2788" y="4574"/>
                    <a:pt x="2954" y="4408"/>
                  </a:cubicBezTo>
                  <a:lnTo>
                    <a:pt x="3142" y="4220"/>
                  </a:lnTo>
                  <a:lnTo>
                    <a:pt x="3147" y="4216"/>
                  </a:lnTo>
                  <a:cubicBezTo>
                    <a:pt x="3233" y="4259"/>
                    <a:pt x="3330" y="4278"/>
                    <a:pt x="3431" y="4278"/>
                  </a:cubicBezTo>
                  <a:lnTo>
                    <a:pt x="3474" y="4278"/>
                  </a:lnTo>
                  <a:cubicBezTo>
                    <a:pt x="3633" y="4278"/>
                    <a:pt x="3792" y="4216"/>
                    <a:pt x="3907" y="4105"/>
                  </a:cubicBezTo>
                  <a:lnTo>
                    <a:pt x="6736" y="1430"/>
                  </a:lnTo>
                  <a:lnTo>
                    <a:pt x="7020" y="1709"/>
                  </a:lnTo>
                  <a:lnTo>
                    <a:pt x="3753" y="4976"/>
                  </a:lnTo>
                  <a:cubicBezTo>
                    <a:pt x="3556" y="5173"/>
                    <a:pt x="3440" y="5447"/>
                    <a:pt x="3445" y="5726"/>
                  </a:cubicBezTo>
                  <a:lnTo>
                    <a:pt x="3445" y="6876"/>
                  </a:lnTo>
                  <a:cubicBezTo>
                    <a:pt x="3445" y="7011"/>
                    <a:pt x="3545" y="7079"/>
                    <a:pt x="3645" y="7079"/>
                  </a:cubicBezTo>
                  <a:cubicBezTo>
                    <a:pt x="3745" y="7079"/>
                    <a:pt x="3845" y="7011"/>
                    <a:pt x="3845" y="6876"/>
                  </a:cubicBezTo>
                  <a:lnTo>
                    <a:pt x="3845" y="5726"/>
                  </a:lnTo>
                  <a:cubicBezTo>
                    <a:pt x="3845" y="5553"/>
                    <a:pt x="3917" y="5385"/>
                    <a:pt x="4042" y="5260"/>
                  </a:cubicBezTo>
                  <a:lnTo>
                    <a:pt x="7704" y="1598"/>
                  </a:lnTo>
                  <a:cubicBezTo>
                    <a:pt x="7862" y="1439"/>
                    <a:pt x="7925" y="1208"/>
                    <a:pt x="7867" y="997"/>
                  </a:cubicBezTo>
                  <a:lnTo>
                    <a:pt x="7737" y="477"/>
                  </a:lnTo>
                  <a:lnTo>
                    <a:pt x="7872" y="352"/>
                  </a:lnTo>
                  <a:cubicBezTo>
                    <a:pt x="7954" y="275"/>
                    <a:pt x="7954" y="145"/>
                    <a:pt x="7882" y="68"/>
                  </a:cubicBezTo>
                  <a:cubicBezTo>
                    <a:pt x="7841" y="25"/>
                    <a:pt x="7787" y="3"/>
                    <a:pt x="7732" y="3"/>
                  </a:cubicBezTo>
                  <a:cubicBezTo>
                    <a:pt x="7682" y="3"/>
                    <a:pt x="7632" y="22"/>
                    <a:pt x="7593" y="58"/>
                  </a:cubicBezTo>
                  <a:lnTo>
                    <a:pt x="3633" y="3811"/>
                  </a:lnTo>
                  <a:cubicBezTo>
                    <a:pt x="3590" y="3855"/>
                    <a:pt x="3532" y="3874"/>
                    <a:pt x="3474" y="3874"/>
                  </a:cubicBezTo>
                  <a:lnTo>
                    <a:pt x="3431" y="3874"/>
                  </a:lnTo>
                  <a:cubicBezTo>
                    <a:pt x="3301" y="3874"/>
                    <a:pt x="3200" y="3773"/>
                    <a:pt x="3200" y="3643"/>
                  </a:cubicBezTo>
                  <a:lnTo>
                    <a:pt x="3200" y="3585"/>
                  </a:lnTo>
                  <a:cubicBezTo>
                    <a:pt x="3267" y="3537"/>
                    <a:pt x="3330" y="3484"/>
                    <a:pt x="3392" y="3426"/>
                  </a:cubicBezTo>
                  <a:cubicBezTo>
                    <a:pt x="3681" y="3147"/>
                    <a:pt x="3845" y="2758"/>
                    <a:pt x="3845" y="2353"/>
                  </a:cubicBezTo>
                  <a:lnTo>
                    <a:pt x="3845" y="1973"/>
                  </a:lnTo>
                  <a:lnTo>
                    <a:pt x="3926" y="1810"/>
                  </a:lnTo>
                  <a:cubicBezTo>
                    <a:pt x="4013" y="1632"/>
                    <a:pt x="4061" y="1439"/>
                    <a:pt x="4061" y="1242"/>
                  </a:cubicBezTo>
                  <a:lnTo>
                    <a:pt x="4061" y="203"/>
                  </a:lnTo>
                  <a:cubicBezTo>
                    <a:pt x="4061" y="92"/>
                    <a:pt x="3970" y="1"/>
                    <a:pt x="3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88"/>
            <p:cNvSpPr/>
            <p:nvPr/>
          </p:nvSpPr>
          <p:spPr>
            <a:xfrm>
              <a:off x="1000938" y="2920644"/>
              <a:ext cx="213754" cy="179868"/>
            </a:xfrm>
            <a:custGeom>
              <a:avLst/>
              <a:gdLst/>
              <a:ahLst/>
              <a:cxnLst/>
              <a:rect l="l" t="t" r="r" b="b"/>
              <a:pathLst>
                <a:path w="8150" h="6858" extrusionOk="0">
                  <a:moveTo>
                    <a:pt x="633" y="1"/>
                  </a:moveTo>
                  <a:cubicBezTo>
                    <a:pt x="282" y="1"/>
                    <a:pt x="3" y="284"/>
                    <a:pt x="3" y="631"/>
                  </a:cubicBezTo>
                  <a:lnTo>
                    <a:pt x="3" y="6092"/>
                  </a:lnTo>
                  <a:cubicBezTo>
                    <a:pt x="1" y="6227"/>
                    <a:pt x="100" y="6294"/>
                    <a:pt x="201" y="6294"/>
                  </a:cubicBezTo>
                  <a:cubicBezTo>
                    <a:pt x="301" y="6294"/>
                    <a:pt x="402" y="6227"/>
                    <a:pt x="402" y="6092"/>
                  </a:cubicBezTo>
                  <a:lnTo>
                    <a:pt x="402" y="631"/>
                  </a:lnTo>
                  <a:cubicBezTo>
                    <a:pt x="402" y="506"/>
                    <a:pt x="508" y="405"/>
                    <a:pt x="633" y="405"/>
                  </a:cubicBezTo>
                  <a:lnTo>
                    <a:pt x="7519" y="405"/>
                  </a:lnTo>
                  <a:cubicBezTo>
                    <a:pt x="7644" y="405"/>
                    <a:pt x="7750" y="506"/>
                    <a:pt x="7750" y="631"/>
                  </a:cubicBezTo>
                  <a:lnTo>
                    <a:pt x="7750" y="6227"/>
                  </a:lnTo>
                  <a:cubicBezTo>
                    <a:pt x="7750" y="6352"/>
                    <a:pt x="7644" y="6458"/>
                    <a:pt x="7519" y="6458"/>
                  </a:cubicBezTo>
                  <a:lnTo>
                    <a:pt x="2919" y="6458"/>
                  </a:lnTo>
                  <a:cubicBezTo>
                    <a:pt x="2650" y="6458"/>
                    <a:pt x="2650" y="6857"/>
                    <a:pt x="2919" y="6857"/>
                  </a:cubicBezTo>
                  <a:lnTo>
                    <a:pt x="7519" y="6857"/>
                  </a:lnTo>
                  <a:cubicBezTo>
                    <a:pt x="7865" y="6857"/>
                    <a:pt x="8149" y="6573"/>
                    <a:pt x="8149" y="6227"/>
                  </a:cubicBezTo>
                  <a:lnTo>
                    <a:pt x="8149" y="636"/>
                  </a:lnTo>
                  <a:cubicBezTo>
                    <a:pt x="8149" y="284"/>
                    <a:pt x="7870" y="1"/>
                    <a:pt x="75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88"/>
            <p:cNvSpPr/>
            <p:nvPr/>
          </p:nvSpPr>
          <p:spPr>
            <a:xfrm>
              <a:off x="1027376" y="2954478"/>
              <a:ext cx="159044" cy="100819"/>
            </a:xfrm>
            <a:custGeom>
              <a:avLst/>
              <a:gdLst/>
              <a:ahLst/>
              <a:cxnLst/>
              <a:rect l="l" t="t" r="r" b="b"/>
              <a:pathLst>
                <a:path w="6064" h="3844" extrusionOk="0">
                  <a:moveTo>
                    <a:pt x="4793" y="0"/>
                  </a:moveTo>
                  <a:cubicBezTo>
                    <a:pt x="4524" y="0"/>
                    <a:pt x="4524" y="404"/>
                    <a:pt x="4793" y="404"/>
                  </a:cubicBezTo>
                  <a:lnTo>
                    <a:pt x="5380" y="404"/>
                  </a:lnTo>
                  <a:lnTo>
                    <a:pt x="3176" y="2608"/>
                  </a:lnTo>
                  <a:lnTo>
                    <a:pt x="2243" y="1675"/>
                  </a:lnTo>
                  <a:cubicBezTo>
                    <a:pt x="2202" y="1636"/>
                    <a:pt x="2150" y="1617"/>
                    <a:pt x="2099" y="1617"/>
                  </a:cubicBezTo>
                  <a:cubicBezTo>
                    <a:pt x="2047" y="1617"/>
                    <a:pt x="1995" y="1636"/>
                    <a:pt x="1954" y="1675"/>
                  </a:cubicBezTo>
                  <a:lnTo>
                    <a:pt x="131" y="3503"/>
                  </a:lnTo>
                  <a:cubicBezTo>
                    <a:pt x="1" y="3652"/>
                    <a:pt x="129" y="3843"/>
                    <a:pt x="280" y="3843"/>
                  </a:cubicBezTo>
                  <a:cubicBezTo>
                    <a:pt x="325" y="3843"/>
                    <a:pt x="372" y="3826"/>
                    <a:pt x="415" y="3787"/>
                  </a:cubicBezTo>
                  <a:lnTo>
                    <a:pt x="2099" y="2103"/>
                  </a:lnTo>
                  <a:lnTo>
                    <a:pt x="3032" y="3036"/>
                  </a:lnTo>
                  <a:cubicBezTo>
                    <a:pt x="3071" y="3077"/>
                    <a:pt x="3122" y="3098"/>
                    <a:pt x="3174" y="3098"/>
                  </a:cubicBezTo>
                  <a:cubicBezTo>
                    <a:pt x="3226" y="3098"/>
                    <a:pt x="3278" y="3077"/>
                    <a:pt x="3316" y="3036"/>
                  </a:cubicBezTo>
                  <a:lnTo>
                    <a:pt x="5664" y="693"/>
                  </a:lnTo>
                  <a:lnTo>
                    <a:pt x="5664" y="1285"/>
                  </a:lnTo>
                  <a:cubicBezTo>
                    <a:pt x="5664" y="1417"/>
                    <a:pt x="5764" y="1483"/>
                    <a:pt x="5864" y="1483"/>
                  </a:cubicBezTo>
                  <a:cubicBezTo>
                    <a:pt x="5964" y="1483"/>
                    <a:pt x="6064" y="1417"/>
                    <a:pt x="6064" y="1285"/>
                  </a:cubicBezTo>
                  <a:lnTo>
                    <a:pt x="6064" y="202"/>
                  </a:lnTo>
                  <a:cubicBezTo>
                    <a:pt x="6064" y="91"/>
                    <a:pt x="5977" y="0"/>
                    <a:pt x="5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49" name="Google Shape;18649;p88"/>
          <p:cNvGrpSpPr/>
          <p:nvPr/>
        </p:nvGrpSpPr>
        <p:grpSpPr>
          <a:xfrm>
            <a:off x="1274858" y="2929850"/>
            <a:ext cx="412191" cy="302665"/>
            <a:chOff x="1274858" y="2929850"/>
            <a:chExt cx="412191" cy="302665"/>
          </a:xfrm>
        </p:grpSpPr>
        <p:sp>
          <p:nvSpPr>
            <p:cNvPr id="18650" name="Google Shape;18650;p88"/>
            <p:cNvSpPr/>
            <p:nvPr/>
          </p:nvSpPr>
          <p:spPr>
            <a:xfrm>
              <a:off x="1300220" y="2935909"/>
              <a:ext cx="361467" cy="264662"/>
            </a:xfrm>
            <a:custGeom>
              <a:avLst/>
              <a:gdLst/>
              <a:ahLst/>
              <a:cxnLst/>
              <a:rect l="l" t="t" r="r" b="b"/>
              <a:pathLst>
                <a:path w="13782" h="10091" extrusionOk="0">
                  <a:moveTo>
                    <a:pt x="491" y="1"/>
                  </a:moveTo>
                  <a:cubicBezTo>
                    <a:pt x="222" y="1"/>
                    <a:pt x="1" y="222"/>
                    <a:pt x="1" y="492"/>
                  </a:cubicBezTo>
                  <a:lnTo>
                    <a:pt x="1" y="10091"/>
                  </a:lnTo>
                  <a:lnTo>
                    <a:pt x="13782" y="10091"/>
                  </a:lnTo>
                  <a:lnTo>
                    <a:pt x="13782" y="492"/>
                  </a:lnTo>
                  <a:cubicBezTo>
                    <a:pt x="13782" y="222"/>
                    <a:pt x="13560" y="1"/>
                    <a:pt x="13291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88"/>
            <p:cNvSpPr/>
            <p:nvPr/>
          </p:nvSpPr>
          <p:spPr>
            <a:xfrm>
              <a:off x="1325976" y="2961795"/>
              <a:ext cx="309852" cy="206489"/>
            </a:xfrm>
            <a:custGeom>
              <a:avLst/>
              <a:gdLst/>
              <a:ahLst/>
              <a:cxnLst/>
              <a:rect l="l" t="t" r="r" b="b"/>
              <a:pathLst>
                <a:path w="11814" h="7873" extrusionOk="0">
                  <a:moveTo>
                    <a:pt x="0" y="0"/>
                  </a:moveTo>
                  <a:lnTo>
                    <a:pt x="0" y="7872"/>
                  </a:lnTo>
                  <a:lnTo>
                    <a:pt x="11813" y="7872"/>
                  </a:lnTo>
                  <a:lnTo>
                    <a:pt x="11813" y="0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88"/>
            <p:cNvSpPr/>
            <p:nvPr/>
          </p:nvSpPr>
          <p:spPr>
            <a:xfrm>
              <a:off x="1325976" y="3129494"/>
              <a:ext cx="180865" cy="38790"/>
            </a:xfrm>
            <a:custGeom>
              <a:avLst/>
              <a:gdLst/>
              <a:ahLst/>
              <a:cxnLst/>
              <a:rect l="l" t="t" r="r" b="b"/>
              <a:pathLst>
                <a:path w="6896" h="1479" extrusionOk="0">
                  <a:moveTo>
                    <a:pt x="0" y="1"/>
                  </a:moveTo>
                  <a:lnTo>
                    <a:pt x="0" y="1478"/>
                  </a:lnTo>
                  <a:lnTo>
                    <a:pt x="6896" y="1478"/>
                  </a:lnTo>
                  <a:lnTo>
                    <a:pt x="6896" y="1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88"/>
            <p:cNvSpPr/>
            <p:nvPr/>
          </p:nvSpPr>
          <p:spPr>
            <a:xfrm>
              <a:off x="1371140" y="3052149"/>
              <a:ext cx="90511" cy="90380"/>
            </a:xfrm>
            <a:custGeom>
              <a:avLst/>
              <a:gdLst/>
              <a:ahLst/>
              <a:cxnLst/>
              <a:rect l="l" t="t" r="r" b="b"/>
              <a:pathLst>
                <a:path w="3451" h="3446" extrusionOk="0">
                  <a:moveTo>
                    <a:pt x="1233" y="0"/>
                  </a:moveTo>
                  <a:lnTo>
                    <a:pt x="1233" y="337"/>
                  </a:lnTo>
                  <a:cubicBezTo>
                    <a:pt x="1233" y="433"/>
                    <a:pt x="1180" y="515"/>
                    <a:pt x="1098" y="559"/>
                  </a:cubicBezTo>
                  <a:lnTo>
                    <a:pt x="477" y="799"/>
                  </a:lnTo>
                  <a:cubicBezTo>
                    <a:pt x="189" y="910"/>
                    <a:pt x="1" y="1184"/>
                    <a:pt x="6" y="1487"/>
                  </a:cubicBezTo>
                  <a:lnTo>
                    <a:pt x="6" y="2950"/>
                  </a:lnTo>
                  <a:cubicBezTo>
                    <a:pt x="1" y="3224"/>
                    <a:pt x="222" y="3446"/>
                    <a:pt x="496" y="3446"/>
                  </a:cubicBezTo>
                  <a:lnTo>
                    <a:pt x="2955" y="3446"/>
                  </a:lnTo>
                  <a:cubicBezTo>
                    <a:pt x="3230" y="3446"/>
                    <a:pt x="3451" y="3224"/>
                    <a:pt x="3451" y="2950"/>
                  </a:cubicBezTo>
                  <a:lnTo>
                    <a:pt x="3451" y="1487"/>
                  </a:lnTo>
                  <a:cubicBezTo>
                    <a:pt x="3451" y="1184"/>
                    <a:pt x="3263" y="910"/>
                    <a:pt x="2979" y="799"/>
                  </a:cubicBezTo>
                  <a:lnTo>
                    <a:pt x="2354" y="559"/>
                  </a:lnTo>
                  <a:cubicBezTo>
                    <a:pt x="2272" y="515"/>
                    <a:pt x="2219" y="433"/>
                    <a:pt x="2219" y="337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88"/>
            <p:cNvSpPr/>
            <p:nvPr/>
          </p:nvSpPr>
          <p:spPr>
            <a:xfrm>
              <a:off x="1506814" y="2961795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88"/>
            <p:cNvSpPr/>
            <p:nvPr/>
          </p:nvSpPr>
          <p:spPr>
            <a:xfrm>
              <a:off x="1506814" y="3065027"/>
              <a:ext cx="129013" cy="103258"/>
            </a:xfrm>
            <a:custGeom>
              <a:avLst/>
              <a:gdLst/>
              <a:ahLst/>
              <a:cxnLst/>
              <a:rect l="l" t="t" r="r" b="b"/>
              <a:pathLst>
                <a:path w="4919" h="3937" extrusionOk="0">
                  <a:moveTo>
                    <a:pt x="1" y="0"/>
                  </a:moveTo>
                  <a:lnTo>
                    <a:pt x="1" y="3936"/>
                  </a:lnTo>
                  <a:lnTo>
                    <a:pt x="4918" y="3936"/>
                  </a:lnTo>
                  <a:lnTo>
                    <a:pt x="4918" y="0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88"/>
            <p:cNvSpPr/>
            <p:nvPr/>
          </p:nvSpPr>
          <p:spPr>
            <a:xfrm>
              <a:off x="1280786" y="3194119"/>
              <a:ext cx="400337" cy="32339"/>
            </a:xfrm>
            <a:custGeom>
              <a:avLst/>
              <a:gdLst/>
              <a:ahLst/>
              <a:cxnLst/>
              <a:rect l="l" t="t" r="r" b="b"/>
              <a:pathLst>
                <a:path w="15264" h="1233" extrusionOk="0">
                  <a:moveTo>
                    <a:pt x="251" y="1"/>
                  </a:moveTo>
                  <a:cubicBezTo>
                    <a:pt x="111" y="1"/>
                    <a:pt x="5" y="111"/>
                    <a:pt x="5" y="246"/>
                  </a:cubicBezTo>
                  <a:lnTo>
                    <a:pt x="5" y="737"/>
                  </a:lnTo>
                  <a:cubicBezTo>
                    <a:pt x="1" y="1011"/>
                    <a:pt x="222" y="1232"/>
                    <a:pt x="496" y="1232"/>
                  </a:cubicBezTo>
                  <a:lnTo>
                    <a:pt x="14768" y="1232"/>
                  </a:lnTo>
                  <a:cubicBezTo>
                    <a:pt x="15042" y="1232"/>
                    <a:pt x="15264" y="1011"/>
                    <a:pt x="15264" y="737"/>
                  </a:cubicBezTo>
                  <a:lnTo>
                    <a:pt x="15264" y="246"/>
                  </a:lnTo>
                  <a:cubicBezTo>
                    <a:pt x="15264" y="111"/>
                    <a:pt x="15148" y="1"/>
                    <a:pt x="150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88"/>
            <p:cNvSpPr/>
            <p:nvPr/>
          </p:nvSpPr>
          <p:spPr>
            <a:xfrm>
              <a:off x="1442190" y="3194119"/>
              <a:ext cx="77528" cy="19330"/>
            </a:xfrm>
            <a:custGeom>
              <a:avLst/>
              <a:gdLst/>
              <a:ahLst/>
              <a:cxnLst/>
              <a:rect l="l" t="t" r="r" b="b"/>
              <a:pathLst>
                <a:path w="2956" h="737" extrusionOk="0">
                  <a:moveTo>
                    <a:pt x="1" y="1"/>
                  </a:moveTo>
                  <a:lnTo>
                    <a:pt x="347" y="520"/>
                  </a:lnTo>
                  <a:cubicBezTo>
                    <a:pt x="439" y="655"/>
                    <a:pt x="593" y="737"/>
                    <a:pt x="756" y="737"/>
                  </a:cubicBezTo>
                  <a:lnTo>
                    <a:pt x="2200" y="737"/>
                  </a:lnTo>
                  <a:cubicBezTo>
                    <a:pt x="2363" y="737"/>
                    <a:pt x="2517" y="655"/>
                    <a:pt x="2609" y="520"/>
                  </a:cubicBezTo>
                  <a:lnTo>
                    <a:pt x="2955" y="1"/>
                  </a:ln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88"/>
            <p:cNvSpPr/>
            <p:nvPr/>
          </p:nvSpPr>
          <p:spPr>
            <a:xfrm>
              <a:off x="1532570" y="3039140"/>
              <a:ext cx="77502" cy="26018"/>
            </a:xfrm>
            <a:custGeom>
              <a:avLst/>
              <a:gdLst/>
              <a:ahLst/>
              <a:cxnLst/>
              <a:rect l="l" t="t" r="r" b="b"/>
              <a:pathLst>
                <a:path w="2955" h="992" extrusionOk="0">
                  <a:moveTo>
                    <a:pt x="885" y="1"/>
                  </a:moveTo>
                  <a:lnTo>
                    <a:pt x="404" y="135"/>
                  </a:lnTo>
                  <a:cubicBezTo>
                    <a:pt x="164" y="203"/>
                    <a:pt x="0" y="390"/>
                    <a:pt x="0" y="602"/>
                  </a:cubicBezTo>
                  <a:lnTo>
                    <a:pt x="0" y="992"/>
                  </a:lnTo>
                  <a:lnTo>
                    <a:pt x="2955" y="992"/>
                  </a:lnTo>
                  <a:lnTo>
                    <a:pt x="2955" y="607"/>
                  </a:lnTo>
                  <a:cubicBezTo>
                    <a:pt x="2955" y="395"/>
                    <a:pt x="2791" y="208"/>
                    <a:pt x="2550" y="140"/>
                  </a:cubicBezTo>
                  <a:lnTo>
                    <a:pt x="2069" y="6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88"/>
            <p:cNvSpPr/>
            <p:nvPr/>
          </p:nvSpPr>
          <p:spPr>
            <a:xfrm>
              <a:off x="1558430" y="3019837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37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37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88"/>
            <p:cNvSpPr/>
            <p:nvPr/>
          </p:nvSpPr>
          <p:spPr>
            <a:xfrm>
              <a:off x="1552004" y="2987525"/>
              <a:ext cx="38764" cy="45216"/>
            </a:xfrm>
            <a:custGeom>
              <a:avLst/>
              <a:gdLst/>
              <a:ahLst/>
              <a:cxnLst/>
              <a:rect l="l" t="t" r="r" b="b"/>
              <a:pathLst>
                <a:path w="1478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987"/>
                  </a:lnTo>
                  <a:cubicBezTo>
                    <a:pt x="0" y="1396"/>
                    <a:pt x="327" y="1723"/>
                    <a:pt x="736" y="1723"/>
                  </a:cubicBezTo>
                  <a:cubicBezTo>
                    <a:pt x="1145" y="1723"/>
                    <a:pt x="1477" y="1391"/>
                    <a:pt x="1473" y="982"/>
                  </a:cubicBezTo>
                  <a:lnTo>
                    <a:pt x="1473" y="492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88"/>
            <p:cNvSpPr/>
            <p:nvPr/>
          </p:nvSpPr>
          <p:spPr>
            <a:xfrm>
              <a:off x="1551900" y="2987525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22"/>
                    <a:pt x="4" y="492"/>
                  </a:cubicBezTo>
                  <a:lnTo>
                    <a:pt x="4" y="982"/>
                  </a:lnTo>
                  <a:cubicBezTo>
                    <a:pt x="0" y="1406"/>
                    <a:pt x="341" y="1722"/>
                    <a:pt x="730" y="1722"/>
                  </a:cubicBezTo>
                  <a:cubicBezTo>
                    <a:pt x="814" y="1722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7"/>
                  </a:cubicBezTo>
                  <a:lnTo>
                    <a:pt x="495" y="492"/>
                  </a:lnTo>
                  <a:cubicBezTo>
                    <a:pt x="495" y="222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88"/>
            <p:cNvSpPr/>
            <p:nvPr/>
          </p:nvSpPr>
          <p:spPr>
            <a:xfrm>
              <a:off x="1552004" y="2987525"/>
              <a:ext cx="38764" cy="19225"/>
            </a:xfrm>
            <a:custGeom>
              <a:avLst/>
              <a:gdLst/>
              <a:ahLst/>
              <a:cxnLst/>
              <a:rect l="l" t="t" r="r" b="b"/>
              <a:pathLst>
                <a:path w="1478" h="733" extrusionOk="0">
                  <a:moveTo>
                    <a:pt x="491" y="1"/>
                  </a:moveTo>
                  <a:cubicBezTo>
                    <a:pt x="221" y="1"/>
                    <a:pt x="0" y="222"/>
                    <a:pt x="0" y="492"/>
                  </a:cubicBezTo>
                  <a:cubicBezTo>
                    <a:pt x="481" y="636"/>
                    <a:pt x="977" y="718"/>
                    <a:pt x="1477" y="732"/>
                  </a:cubicBezTo>
                  <a:lnTo>
                    <a:pt x="1477" y="492"/>
                  </a:lnTo>
                  <a:cubicBezTo>
                    <a:pt x="1477" y="222"/>
                    <a:pt x="1256" y="1"/>
                    <a:pt x="98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88"/>
            <p:cNvSpPr/>
            <p:nvPr/>
          </p:nvSpPr>
          <p:spPr>
            <a:xfrm>
              <a:off x="1552004" y="2987525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22"/>
                    <a:pt x="0" y="492"/>
                  </a:cubicBezTo>
                  <a:cubicBezTo>
                    <a:pt x="159" y="540"/>
                    <a:pt x="322" y="583"/>
                    <a:pt x="491" y="612"/>
                  </a:cubicBezTo>
                  <a:lnTo>
                    <a:pt x="491" y="492"/>
                  </a:lnTo>
                  <a:cubicBezTo>
                    <a:pt x="491" y="222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88"/>
            <p:cNvSpPr/>
            <p:nvPr/>
          </p:nvSpPr>
          <p:spPr>
            <a:xfrm>
              <a:off x="1532570" y="3142372"/>
              <a:ext cx="77502" cy="25913"/>
            </a:xfrm>
            <a:custGeom>
              <a:avLst/>
              <a:gdLst/>
              <a:ahLst/>
              <a:cxnLst/>
              <a:rect l="l" t="t" r="r" b="b"/>
              <a:pathLst>
                <a:path w="2955" h="988" extrusionOk="0">
                  <a:moveTo>
                    <a:pt x="2069" y="1"/>
                  </a:moveTo>
                  <a:lnTo>
                    <a:pt x="885" y="6"/>
                  </a:lnTo>
                  <a:lnTo>
                    <a:pt x="404" y="140"/>
                  </a:lnTo>
                  <a:cubicBezTo>
                    <a:pt x="164" y="203"/>
                    <a:pt x="0" y="395"/>
                    <a:pt x="0" y="607"/>
                  </a:cubicBezTo>
                  <a:lnTo>
                    <a:pt x="0" y="987"/>
                  </a:lnTo>
                  <a:lnTo>
                    <a:pt x="2955" y="987"/>
                  </a:lnTo>
                  <a:lnTo>
                    <a:pt x="2955" y="602"/>
                  </a:lnTo>
                  <a:cubicBezTo>
                    <a:pt x="2955" y="390"/>
                    <a:pt x="2791" y="203"/>
                    <a:pt x="2550" y="135"/>
                  </a:cubicBezTo>
                  <a:lnTo>
                    <a:pt x="2069" y="1"/>
                  </a:lnTo>
                  <a:close/>
                </a:path>
              </a:pathLst>
            </a:custGeom>
            <a:solidFill>
              <a:srgbClr val="E4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88"/>
            <p:cNvSpPr/>
            <p:nvPr/>
          </p:nvSpPr>
          <p:spPr>
            <a:xfrm>
              <a:off x="1558430" y="3123068"/>
              <a:ext cx="25782" cy="32339"/>
            </a:xfrm>
            <a:custGeom>
              <a:avLst/>
              <a:gdLst/>
              <a:ahLst/>
              <a:cxnLst/>
              <a:rect l="l" t="t" r="r" b="b"/>
              <a:pathLst>
                <a:path w="983" h="1233" extrusionOk="0">
                  <a:moveTo>
                    <a:pt x="1" y="1"/>
                  </a:moveTo>
                  <a:lnTo>
                    <a:pt x="1" y="742"/>
                  </a:lnTo>
                  <a:cubicBezTo>
                    <a:pt x="1" y="1011"/>
                    <a:pt x="222" y="1232"/>
                    <a:pt x="491" y="1232"/>
                  </a:cubicBezTo>
                  <a:cubicBezTo>
                    <a:pt x="766" y="1232"/>
                    <a:pt x="982" y="1011"/>
                    <a:pt x="982" y="742"/>
                  </a:cubicBezTo>
                  <a:lnTo>
                    <a:pt x="982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88"/>
            <p:cNvSpPr/>
            <p:nvPr/>
          </p:nvSpPr>
          <p:spPr>
            <a:xfrm>
              <a:off x="1552004" y="3090887"/>
              <a:ext cx="38633" cy="45216"/>
            </a:xfrm>
            <a:custGeom>
              <a:avLst/>
              <a:gdLst/>
              <a:ahLst/>
              <a:cxnLst/>
              <a:rect l="l" t="t" r="r" b="b"/>
              <a:pathLst>
                <a:path w="1473" h="1724" extrusionOk="0">
                  <a:moveTo>
                    <a:pt x="491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987"/>
                  </a:lnTo>
                  <a:cubicBezTo>
                    <a:pt x="0" y="1391"/>
                    <a:pt x="327" y="1723"/>
                    <a:pt x="736" y="1723"/>
                  </a:cubicBezTo>
                  <a:cubicBezTo>
                    <a:pt x="1145" y="1723"/>
                    <a:pt x="1473" y="1391"/>
                    <a:pt x="1473" y="987"/>
                  </a:cubicBezTo>
                  <a:lnTo>
                    <a:pt x="1473" y="491"/>
                  </a:lnTo>
                  <a:cubicBezTo>
                    <a:pt x="1473" y="222"/>
                    <a:pt x="1251" y="1"/>
                    <a:pt x="98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88"/>
            <p:cNvSpPr/>
            <p:nvPr/>
          </p:nvSpPr>
          <p:spPr>
            <a:xfrm>
              <a:off x="1551900" y="3090887"/>
              <a:ext cx="25860" cy="45164"/>
            </a:xfrm>
            <a:custGeom>
              <a:avLst/>
              <a:gdLst/>
              <a:ahLst/>
              <a:cxnLst/>
              <a:rect l="l" t="t" r="r" b="b"/>
              <a:pathLst>
                <a:path w="986" h="1722" extrusionOk="0">
                  <a:moveTo>
                    <a:pt x="495" y="1"/>
                  </a:moveTo>
                  <a:cubicBezTo>
                    <a:pt x="221" y="1"/>
                    <a:pt x="4" y="217"/>
                    <a:pt x="4" y="491"/>
                  </a:cubicBezTo>
                  <a:lnTo>
                    <a:pt x="4" y="982"/>
                  </a:lnTo>
                  <a:cubicBezTo>
                    <a:pt x="0" y="1405"/>
                    <a:pt x="341" y="1721"/>
                    <a:pt x="730" y="1721"/>
                  </a:cubicBezTo>
                  <a:cubicBezTo>
                    <a:pt x="814" y="1721"/>
                    <a:pt x="900" y="1707"/>
                    <a:pt x="986" y="1675"/>
                  </a:cubicBezTo>
                  <a:cubicBezTo>
                    <a:pt x="692" y="1574"/>
                    <a:pt x="495" y="1295"/>
                    <a:pt x="495" y="982"/>
                  </a:cubicBezTo>
                  <a:lnTo>
                    <a:pt x="495" y="491"/>
                  </a:lnTo>
                  <a:cubicBezTo>
                    <a:pt x="495" y="217"/>
                    <a:pt x="716" y="1"/>
                    <a:pt x="98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88"/>
            <p:cNvSpPr/>
            <p:nvPr/>
          </p:nvSpPr>
          <p:spPr>
            <a:xfrm>
              <a:off x="1552004" y="3090887"/>
              <a:ext cx="38764" cy="19199"/>
            </a:xfrm>
            <a:custGeom>
              <a:avLst/>
              <a:gdLst/>
              <a:ahLst/>
              <a:cxnLst/>
              <a:rect l="l" t="t" r="r" b="b"/>
              <a:pathLst>
                <a:path w="1478" h="732" extrusionOk="0">
                  <a:moveTo>
                    <a:pt x="990" y="0"/>
                  </a:moveTo>
                  <a:cubicBezTo>
                    <a:pt x="988" y="0"/>
                    <a:pt x="985" y="1"/>
                    <a:pt x="982" y="1"/>
                  </a:cubicBezTo>
                  <a:lnTo>
                    <a:pt x="491" y="1"/>
                  </a:lnTo>
                  <a:cubicBezTo>
                    <a:pt x="221" y="1"/>
                    <a:pt x="0" y="217"/>
                    <a:pt x="0" y="491"/>
                  </a:cubicBezTo>
                  <a:cubicBezTo>
                    <a:pt x="481" y="631"/>
                    <a:pt x="977" y="713"/>
                    <a:pt x="1477" y="732"/>
                  </a:cubicBezTo>
                  <a:lnTo>
                    <a:pt x="1477" y="491"/>
                  </a:lnTo>
                  <a:cubicBezTo>
                    <a:pt x="1477" y="220"/>
                    <a:pt x="1261" y="0"/>
                    <a:pt x="990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88"/>
            <p:cNvSpPr/>
            <p:nvPr/>
          </p:nvSpPr>
          <p:spPr>
            <a:xfrm>
              <a:off x="1552004" y="3090887"/>
              <a:ext cx="25755" cy="16051"/>
            </a:xfrm>
            <a:custGeom>
              <a:avLst/>
              <a:gdLst/>
              <a:ahLst/>
              <a:cxnLst/>
              <a:rect l="l" t="t" r="r" b="b"/>
              <a:pathLst>
                <a:path w="982" h="612" extrusionOk="0">
                  <a:moveTo>
                    <a:pt x="491" y="1"/>
                  </a:moveTo>
                  <a:cubicBezTo>
                    <a:pt x="217" y="1"/>
                    <a:pt x="0" y="217"/>
                    <a:pt x="0" y="491"/>
                  </a:cubicBezTo>
                  <a:cubicBezTo>
                    <a:pt x="159" y="539"/>
                    <a:pt x="322" y="578"/>
                    <a:pt x="491" y="612"/>
                  </a:cubicBezTo>
                  <a:lnTo>
                    <a:pt x="491" y="491"/>
                  </a:lnTo>
                  <a:cubicBezTo>
                    <a:pt x="491" y="217"/>
                    <a:pt x="712" y="1"/>
                    <a:pt x="98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88"/>
            <p:cNvSpPr/>
            <p:nvPr/>
          </p:nvSpPr>
          <p:spPr>
            <a:xfrm>
              <a:off x="1403452" y="3045697"/>
              <a:ext cx="25913" cy="38659"/>
            </a:xfrm>
            <a:custGeom>
              <a:avLst/>
              <a:gdLst/>
              <a:ahLst/>
              <a:cxnLst/>
              <a:rect l="l" t="t" r="r" b="b"/>
              <a:pathLst>
                <a:path w="988" h="1474" extrusionOk="0">
                  <a:moveTo>
                    <a:pt x="1" y="1"/>
                  </a:moveTo>
                  <a:lnTo>
                    <a:pt x="1" y="983"/>
                  </a:lnTo>
                  <a:cubicBezTo>
                    <a:pt x="1" y="1257"/>
                    <a:pt x="222" y="1473"/>
                    <a:pt x="496" y="1473"/>
                  </a:cubicBezTo>
                  <a:cubicBezTo>
                    <a:pt x="766" y="1473"/>
                    <a:pt x="987" y="1252"/>
                    <a:pt x="987" y="983"/>
                  </a:cubicBezTo>
                  <a:lnTo>
                    <a:pt x="987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88"/>
            <p:cNvSpPr/>
            <p:nvPr/>
          </p:nvSpPr>
          <p:spPr>
            <a:xfrm>
              <a:off x="1390574" y="2993977"/>
              <a:ext cx="51642" cy="58199"/>
            </a:xfrm>
            <a:custGeom>
              <a:avLst/>
              <a:gdLst/>
              <a:ahLst/>
              <a:cxnLst/>
              <a:rect l="l" t="t" r="r" b="b"/>
              <a:pathLst>
                <a:path w="1969" h="2219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76"/>
                    <a:pt x="444" y="2218"/>
                    <a:pt x="987" y="2218"/>
                  </a:cubicBezTo>
                  <a:cubicBezTo>
                    <a:pt x="1531" y="2218"/>
                    <a:pt x="1969" y="1776"/>
                    <a:pt x="1969" y="1232"/>
                  </a:cubicBezTo>
                  <a:lnTo>
                    <a:pt x="1969" y="741"/>
                  </a:lnTo>
                  <a:cubicBezTo>
                    <a:pt x="1969" y="332"/>
                    <a:pt x="1642" y="0"/>
                    <a:pt x="1233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88"/>
            <p:cNvSpPr/>
            <p:nvPr/>
          </p:nvSpPr>
          <p:spPr>
            <a:xfrm>
              <a:off x="1390574" y="2993977"/>
              <a:ext cx="35486" cy="58120"/>
            </a:xfrm>
            <a:custGeom>
              <a:avLst/>
              <a:gdLst/>
              <a:ahLst/>
              <a:cxnLst/>
              <a:rect l="l" t="t" r="r" b="b"/>
              <a:pathLst>
                <a:path w="1353" h="2216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lnTo>
                    <a:pt x="1" y="1232"/>
                  </a:lnTo>
                  <a:cubicBezTo>
                    <a:pt x="1" y="1796"/>
                    <a:pt x="463" y="2216"/>
                    <a:pt x="981" y="2216"/>
                  </a:cubicBezTo>
                  <a:cubicBezTo>
                    <a:pt x="1104" y="2216"/>
                    <a:pt x="1230" y="2192"/>
                    <a:pt x="1353" y="2141"/>
                  </a:cubicBezTo>
                  <a:cubicBezTo>
                    <a:pt x="982" y="1992"/>
                    <a:pt x="737" y="1631"/>
                    <a:pt x="737" y="1232"/>
                  </a:cubicBez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5"/>
                    <a:pt x="1233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88"/>
            <p:cNvSpPr/>
            <p:nvPr/>
          </p:nvSpPr>
          <p:spPr>
            <a:xfrm>
              <a:off x="1390574" y="2993977"/>
              <a:ext cx="51642" cy="25887"/>
            </a:xfrm>
            <a:custGeom>
              <a:avLst/>
              <a:gdLst/>
              <a:ahLst/>
              <a:cxnLst/>
              <a:rect l="l" t="t" r="r" b="b"/>
              <a:pathLst>
                <a:path w="1969" h="987" extrusionOk="0">
                  <a:moveTo>
                    <a:pt x="737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1" y="741"/>
                    <a:pt x="742" y="987"/>
                    <a:pt x="1969" y="987"/>
                  </a:cubicBezTo>
                  <a:lnTo>
                    <a:pt x="1969" y="741"/>
                  </a:lnTo>
                  <a:cubicBezTo>
                    <a:pt x="1969" y="332"/>
                    <a:pt x="1637" y="0"/>
                    <a:pt x="123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88"/>
            <p:cNvSpPr/>
            <p:nvPr/>
          </p:nvSpPr>
          <p:spPr>
            <a:xfrm>
              <a:off x="1390574" y="2993977"/>
              <a:ext cx="35486" cy="23605"/>
            </a:xfrm>
            <a:custGeom>
              <a:avLst/>
              <a:gdLst/>
              <a:ahLst/>
              <a:cxnLst/>
              <a:rect l="l" t="t" r="r" b="b"/>
              <a:pathLst>
                <a:path w="1353" h="900" extrusionOk="0">
                  <a:moveTo>
                    <a:pt x="742" y="0"/>
                  </a:moveTo>
                  <a:cubicBezTo>
                    <a:pt x="333" y="0"/>
                    <a:pt x="1" y="332"/>
                    <a:pt x="1" y="741"/>
                  </a:cubicBezTo>
                  <a:cubicBezTo>
                    <a:pt x="241" y="813"/>
                    <a:pt x="492" y="866"/>
                    <a:pt x="742" y="900"/>
                  </a:cubicBezTo>
                  <a:lnTo>
                    <a:pt x="742" y="741"/>
                  </a:lnTo>
                  <a:lnTo>
                    <a:pt x="737" y="741"/>
                  </a:lnTo>
                  <a:cubicBezTo>
                    <a:pt x="737" y="380"/>
                    <a:pt x="1002" y="72"/>
                    <a:pt x="1353" y="15"/>
                  </a:cubicBezTo>
                  <a:cubicBezTo>
                    <a:pt x="1315" y="5"/>
                    <a:pt x="1276" y="0"/>
                    <a:pt x="123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88"/>
            <p:cNvSpPr/>
            <p:nvPr/>
          </p:nvSpPr>
          <p:spPr>
            <a:xfrm>
              <a:off x="1371140" y="3079662"/>
              <a:ext cx="90511" cy="62867"/>
            </a:xfrm>
            <a:custGeom>
              <a:avLst/>
              <a:gdLst/>
              <a:ahLst/>
              <a:cxnLst/>
              <a:rect l="l" t="t" r="r" b="b"/>
              <a:pathLst>
                <a:path w="3451" h="2397" extrusionOk="0">
                  <a:moveTo>
                    <a:pt x="150" y="0"/>
                  </a:moveTo>
                  <a:cubicBezTo>
                    <a:pt x="54" y="130"/>
                    <a:pt x="6" y="279"/>
                    <a:pt x="6" y="438"/>
                  </a:cubicBezTo>
                  <a:lnTo>
                    <a:pt x="6" y="1901"/>
                  </a:lnTo>
                  <a:cubicBezTo>
                    <a:pt x="1" y="2175"/>
                    <a:pt x="222" y="2397"/>
                    <a:pt x="496" y="2397"/>
                  </a:cubicBezTo>
                  <a:lnTo>
                    <a:pt x="2955" y="2397"/>
                  </a:lnTo>
                  <a:cubicBezTo>
                    <a:pt x="3230" y="2397"/>
                    <a:pt x="3451" y="2175"/>
                    <a:pt x="3451" y="1901"/>
                  </a:cubicBezTo>
                  <a:lnTo>
                    <a:pt x="3451" y="438"/>
                  </a:lnTo>
                  <a:cubicBezTo>
                    <a:pt x="3446" y="279"/>
                    <a:pt x="3398" y="130"/>
                    <a:pt x="3302" y="0"/>
                  </a:cubicBezTo>
                  <a:lnTo>
                    <a:pt x="2464" y="674"/>
                  </a:lnTo>
                  <a:lnTo>
                    <a:pt x="2464" y="1656"/>
                  </a:lnTo>
                  <a:lnTo>
                    <a:pt x="987" y="1656"/>
                  </a:lnTo>
                  <a:lnTo>
                    <a:pt x="987" y="674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88"/>
            <p:cNvSpPr/>
            <p:nvPr/>
          </p:nvSpPr>
          <p:spPr>
            <a:xfrm>
              <a:off x="1320048" y="2955737"/>
              <a:ext cx="321838" cy="218606"/>
            </a:xfrm>
            <a:custGeom>
              <a:avLst/>
              <a:gdLst/>
              <a:ahLst/>
              <a:cxnLst/>
              <a:rect l="l" t="t" r="r" b="b"/>
              <a:pathLst>
                <a:path w="12271" h="8335" extrusionOk="0">
                  <a:moveTo>
                    <a:pt x="3922" y="1689"/>
                  </a:moveTo>
                  <a:cubicBezTo>
                    <a:pt x="4201" y="1689"/>
                    <a:pt x="4427" y="1915"/>
                    <a:pt x="4427" y="2199"/>
                  </a:cubicBezTo>
                  <a:lnTo>
                    <a:pt x="4427" y="2690"/>
                  </a:lnTo>
                  <a:cubicBezTo>
                    <a:pt x="4427" y="3109"/>
                    <a:pt x="4090" y="3445"/>
                    <a:pt x="3671" y="3445"/>
                  </a:cubicBezTo>
                  <a:cubicBezTo>
                    <a:pt x="3258" y="3445"/>
                    <a:pt x="2921" y="3109"/>
                    <a:pt x="2921" y="2690"/>
                  </a:cubicBezTo>
                  <a:lnTo>
                    <a:pt x="2921" y="2199"/>
                  </a:lnTo>
                  <a:cubicBezTo>
                    <a:pt x="2921" y="1915"/>
                    <a:pt x="3147" y="1689"/>
                    <a:pt x="3426" y="1689"/>
                  </a:cubicBezTo>
                  <a:close/>
                  <a:moveTo>
                    <a:pt x="9826" y="1444"/>
                  </a:moveTo>
                  <a:cubicBezTo>
                    <a:pt x="9970" y="1444"/>
                    <a:pt x="10090" y="1559"/>
                    <a:pt x="10090" y="1704"/>
                  </a:cubicBezTo>
                  <a:lnTo>
                    <a:pt x="10090" y="2445"/>
                  </a:lnTo>
                  <a:cubicBezTo>
                    <a:pt x="10086" y="2536"/>
                    <a:pt x="10037" y="2623"/>
                    <a:pt x="9956" y="2666"/>
                  </a:cubicBezTo>
                  <a:cubicBezTo>
                    <a:pt x="9883" y="2709"/>
                    <a:pt x="9840" y="2786"/>
                    <a:pt x="9840" y="2868"/>
                  </a:cubicBezTo>
                  <a:lnTo>
                    <a:pt x="9840" y="3234"/>
                  </a:lnTo>
                  <a:cubicBezTo>
                    <a:pt x="9840" y="3340"/>
                    <a:pt x="9912" y="3431"/>
                    <a:pt x="10018" y="3460"/>
                  </a:cubicBezTo>
                  <a:lnTo>
                    <a:pt x="10629" y="3614"/>
                  </a:lnTo>
                  <a:cubicBezTo>
                    <a:pt x="10745" y="3643"/>
                    <a:pt x="10827" y="3749"/>
                    <a:pt x="10827" y="3869"/>
                  </a:cubicBezTo>
                  <a:lnTo>
                    <a:pt x="10827" y="3936"/>
                  </a:lnTo>
                  <a:lnTo>
                    <a:pt x="8334" y="3936"/>
                  </a:lnTo>
                  <a:lnTo>
                    <a:pt x="8334" y="3869"/>
                  </a:lnTo>
                  <a:cubicBezTo>
                    <a:pt x="8334" y="3749"/>
                    <a:pt x="8416" y="3643"/>
                    <a:pt x="8531" y="3614"/>
                  </a:cubicBezTo>
                  <a:lnTo>
                    <a:pt x="9142" y="3465"/>
                  </a:lnTo>
                  <a:cubicBezTo>
                    <a:pt x="9248" y="3436"/>
                    <a:pt x="9320" y="3344"/>
                    <a:pt x="9320" y="3238"/>
                  </a:cubicBezTo>
                  <a:lnTo>
                    <a:pt x="9320" y="2873"/>
                  </a:lnTo>
                  <a:cubicBezTo>
                    <a:pt x="9320" y="2786"/>
                    <a:pt x="9277" y="2709"/>
                    <a:pt x="9205" y="2671"/>
                  </a:cubicBezTo>
                  <a:cubicBezTo>
                    <a:pt x="9123" y="2623"/>
                    <a:pt x="9070" y="2536"/>
                    <a:pt x="9070" y="2445"/>
                  </a:cubicBezTo>
                  <a:lnTo>
                    <a:pt x="9070" y="1704"/>
                  </a:lnTo>
                  <a:cubicBezTo>
                    <a:pt x="9070" y="1559"/>
                    <a:pt x="9191" y="1444"/>
                    <a:pt x="9335" y="1444"/>
                  </a:cubicBezTo>
                  <a:close/>
                  <a:moveTo>
                    <a:pt x="11813" y="457"/>
                  </a:moveTo>
                  <a:lnTo>
                    <a:pt x="11813" y="3936"/>
                  </a:lnTo>
                  <a:lnTo>
                    <a:pt x="11288" y="3936"/>
                  </a:lnTo>
                  <a:lnTo>
                    <a:pt x="11288" y="3869"/>
                  </a:lnTo>
                  <a:cubicBezTo>
                    <a:pt x="11288" y="3537"/>
                    <a:pt x="11062" y="3248"/>
                    <a:pt x="10740" y="3166"/>
                  </a:cubicBezTo>
                  <a:lnTo>
                    <a:pt x="10302" y="3060"/>
                  </a:lnTo>
                  <a:lnTo>
                    <a:pt x="10302" y="2988"/>
                  </a:lnTo>
                  <a:cubicBezTo>
                    <a:pt x="10461" y="2849"/>
                    <a:pt x="10547" y="2651"/>
                    <a:pt x="10547" y="2445"/>
                  </a:cubicBezTo>
                  <a:lnTo>
                    <a:pt x="10547" y="1704"/>
                  </a:lnTo>
                  <a:cubicBezTo>
                    <a:pt x="10547" y="1304"/>
                    <a:pt x="10225" y="982"/>
                    <a:pt x="9826" y="982"/>
                  </a:cubicBezTo>
                  <a:lnTo>
                    <a:pt x="9335" y="982"/>
                  </a:lnTo>
                  <a:cubicBezTo>
                    <a:pt x="8936" y="982"/>
                    <a:pt x="8613" y="1304"/>
                    <a:pt x="8613" y="1704"/>
                  </a:cubicBezTo>
                  <a:lnTo>
                    <a:pt x="8613" y="2445"/>
                  </a:lnTo>
                  <a:cubicBezTo>
                    <a:pt x="8613" y="2651"/>
                    <a:pt x="8705" y="2849"/>
                    <a:pt x="8859" y="2983"/>
                  </a:cubicBezTo>
                  <a:lnTo>
                    <a:pt x="8859" y="3056"/>
                  </a:lnTo>
                  <a:lnTo>
                    <a:pt x="8421" y="3166"/>
                  </a:lnTo>
                  <a:cubicBezTo>
                    <a:pt x="8098" y="3243"/>
                    <a:pt x="7872" y="3532"/>
                    <a:pt x="7872" y="3864"/>
                  </a:cubicBezTo>
                  <a:lnTo>
                    <a:pt x="7872" y="3936"/>
                  </a:lnTo>
                  <a:lnTo>
                    <a:pt x="7352" y="3936"/>
                  </a:lnTo>
                  <a:lnTo>
                    <a:pt x="7352" y="462"/>
                  </a:lnTo>
                  <a:lnTo>
                    <a:pt x="11813" y="457"/>
                  </a:lnTo>
                  <a:close/>
                  <a:moveTo>
                    <a:pt x="3936" y="3907"/>
                  </a:moveTo>
                  <a:lnTo>
                    <a:pt x="3936" y="4013"/>
                  </a:lnTo>
                  <a:cubicBezTo>
                    <a:pt x="3936" y="4100"/>
                    <a:pt x="3955" y="4182"/>
                    <a:pt x="3999" y="4254"/>
                  </a:cubicBezTo>
                  <a:lnTo>
                    <a:pt x="3686" y="4571"/>
                  </a:lnTo>
                  <a:cubicBezTo>
                    <a:pt x="3681" y="4574"/>
                    <a:pt x="3676" y="4575"/>
                    <a:pt x="3672" y="4575"/>
                  </a:cubicBezTo>
                  <a:cubicBezTo>
                    <a:pt x="3668" y="4575"/>
                    <a:pt x="3664" y="4574"/>
                    <a:pt x="3662" y="4571"/>
                  </a:cubicBezTo>
                  <a:lnTo>
                    <a:pt x="3349" y="4254"/>
                  </a:lnTo>
                  <a:cubicBezTo>
                    <a:pt x="3392" y="4182"/>
                    <a:pt x="3412" y="4100"/>
                    <a:pt x="3412" y="4013"/>
                  </a:cubicBezTo>
                  <a:lnTo>
                    <a:pt x="3412" y="3907"/>
                  </a:lnTo>
                  <a:close/>
                  <a:moveTo>
                    <a:pt x="4388" y="4514"/>
                  </a:moveTo>
                  <a:lnTo>
                    <a:pt x="4841" y="4692"/>
                  </a:lnTo>
                  <a:cubicBezTo>
                    <a:pt x="5038" y="4769"/>
                    <a:pt x="5163" y="4956"/>
                    <a:pt x="5163" y="5163"/>
                  </a:cubicBezTo>
                  <a:lnTo>
                    <a:pt x="5163" y="6631"/>
                  </a:lnTo>
                  <a:cubicBezTo>
                    <a:pt x="5163" y="6775"/>
                    <a:pt x="5048" y="6891"/>
                    <a:pt x="4903" y="6891"/>
                  </a:cubicBezTo>
                  <a:lnTo>
                    <a:pt x="3902" y="6891"/>
                  </a:lnTo>
                  <a:lnTo>
                    <a:pt x="3902" y="6612"/>
                  </a:lnTo>
                  <a:lnTo>
                    <a:pt x="4412" y="6612"/>
                  </a:lnTo>
                  <a:cubicBezTo>
                    <a:pt x="4538" y="6612"/>
                    <a:pt x="4643" y="6510"/>
                    <a:pt x="4643" y="6381"/>
                  </a:cubicBezTo>
                  <a:lnTo>
                    <a:pt x="4643" y="5644"/>
                  </a:lnTo>
                  <a:cubicBezTo>
                    <a:pt x="4643" y="5490"/>
                    <a:pt x="4528" y="5413"/>
                    <a:pt x="4412" y="5413"/>
                  </a:cubicBezTo>
                  <a:cubicBezTo>
                    <a:pt x="4297" y="5413"/>
                    <a:pt x="4182" y="5490"/>
                    <a:pt x="4182" y="5644"/>
                  </a:cubicBezTo>
                  <a:lnTo>
                    <a:pt x="4182" y="6154"/>
                  </a:lnTo>
                  <a:lnTo>
                    <a:pt x="3166" y="6154"/>
                  </a:lnTo>
                  <a:lnTo>
                    <a:pt x="3166" y="5644"/>
                  </a:lnTo>
                  <a:cubicBezTo>
                    <a:pt x="3166" y="5493"/>
                    <a:pt x="3051" y="5417"/>
                    <a:pt x="2935" y="5417"/>
                  </a:cubicBezTo>
                  <a:cubicBezTo>
                    <a:pt x="2820" y="5417"/>
                    <a:pt x="2704" y="5493"/>
                    <a:pt x="2704" y="5644"/>
                  </a:cubicBezTo>
                  <a:lnTo>
                    <a:pt x="2704" y="6385"/>
                  </a:lnTo>
                  <a:cubicBezTo>
                    <a:pt x="2704" y="6510"/>
                    <a:pt x="2810" y="6616"/>
                    <a:pt x="2935" y="6616"/>
                  </a:cubicBezTo>
                  <a:lnTo>
                    <a:pt x="3445" y="6616"/>
                  </a:lnTo>
                  <a:lnTo>
                    <a:pt x="3445" y="6891"/>
                  </a:lnTo>
                  <a:lnTo>
                    <a:pt x="2444" y="6891"/>
                  </a:lnTo>
                  <a:cubicBezTo>
                    <a:pt x="2300" y="6891"/>
                    <a:pt x="2180" y="6775"/>
                    <a:pt x="2180" y="6631"/>
                  </a:cubicBezTo>
                  <a:lnTo>
                    <a:pt x="2180" y="5168"/>
                  </a:lnTo>
                  <a:lnTo>
                    <a:pt x="2180" y="5163"/>
                  </a:lnTo>
                  <a:cubicBezTo>
                    <a:pt x="2180" y="4956"/>
                    <a:pt x="2310" y="4769"/>
                    <a:pt x="2507" y="4692"/>
                  </a:cubicBezTo>
                  <a:lnTo>
                    <a:pt x="2959" y="4514"/>
                  </a:lnTo>
                  <a:lnTo>
                    <a:pt x="3335" y="4894"/>
                  </a:lnTo>
                  <a:cubicBezTo>
                    <a:pt x="3428" y="4988"/>
                    <a:pt x="3551" y="5034"/>
                    <a:pt x="3673" y="5034"/>
                  </a:cubicBezTo>
                  <a:cubicBezTo>
                    <a:pt x="3795" y="5034"/>
                    <a:pt x="3917" y="4988"/>
                    <a:pt x="4008" y="4894"/>
                  </a:cubicBezTo>
                  <a:lnTo>
                    <a:pt x="4388" y="4514"/>
                  </a:lnTo>
                  <a:close/>
                  <a:moveTo>
                    <a:pt x="6886" y="6857"/>
                  </a:moveTo>
                  <a:lnTo>
                    <a:pt x="6886" y="7872"/>
                  </a:lnTo>
                  <a:lnTo>
                    <a:pt x="457" y="7872"/>
                  </a:lnTo>
                  <a:lnTo>
                    <a:pt x="457" y="6857"/>
                  </a:lnTo>
                  <a:lnTo>
                    <a:pt x="1756" y="6857"/>
                  </a:lnTo>
                  <a:cubicBezTo>
                    <a:pt x="1857" y="7150"/>
                    <a:pt x="2132" y="7353"/>
                    <a:pt x="2444" y="7353"/>
                  </a:cubicBezTo>
                  <a:lnTo>
                    <a:pt x="4903" y="7353"/>
                  </a:lnTo>
                  <a:cubicBezTo>
                    <a:pt x="5216" y="7353"/>
                    <a:pt x="5490" y="7150"/>
                    <a:pt x="5587" y="6857"/>
                  </a:cubicBezTo>
                  <a:close/>
                  <a:moveTo>
                    <a:pt x="11813" y="4398"/>
                  </a:moveTo>
                  <a:lnTo>
                    <a:pt x="11813" y="7872"/>
                  </a:lnTo>
                  <a:lnTo>
                    <a:pt x="11288" y="7872"/>
                  </a:lnTo>
                  <a:lnTo>
                    <a:pt x="11288" y="7805"/>
                  </a:lnTo>
                  <a:cubicBezTo>
                    <a:pt x="11288" y="7473"/>
                    <a:pt x="11062" y="7184"/>
                    <a:pt x="10740" y="7102"/>
                  </a:cubicBezTo>
                  <a:lnTo>
                    <a:pt x="10302" y="6996"/>
                  </a:lnTo>
                  <a:lnTo>
                    <a:pt x="10302" y="6924"/>
                  </a:lnTo>
                  <a:cubicBezTo>
                    <a:pt x="10461" y="6785"/>
                    <a:pt x="10547" y="6587"/>
                    <a:pt x="10547" y="6381"/>
                  </a:cubicBezTo>
                  <a:lnTo>
                    <a:pt x="10547" y="5644"/>
                  </a:lnTo>
                  <a:cubicBezTo>
                    <a:pt x="10547" y="5245"/>
                    <a:pt x="10225" y="4923"/>
                    <a:pt x="9826" y="4923"/>
                  </a:cubicBezTo>
                  <a:lnTo>
                    <a:pt x="9335" y="4923"/>
                  </a:lnTo>
                  <a:cubicBezTo>
                    <a:pt x="8936" y="4923"/>
                    <a:pt x="8613" y="5245"/>
                    <a:pt x="8613" y="5644"/>
                  </a:cubicBezTo>
                  <a:lnTo>
                    <a:pt x="8613" y="6381"/>
                  </a:lnTo>
                  <a:cubicBezTo>
                    <a:pt x="8613" y="6587"/>
                    <a:pt x="8705" y="6785"/>
                    <a:pt x="8859" y="6924"/>
                  </a:cubicBezTo>
                  <a:lnTo>
                    <a:pt x="8859" y="6996"/>
                  </a:lnTo>
                  <a:lnTo>
                    <a:pt x="8421" y="7102"/>
                  </a:lnTo>
                  <a:cubicBezTo>
                    <a:pt x="8098" y="7184"/>
                    <a:pt x="7872" y="7473"/>
                    <a:pt x="7872" y="7805"/>
                  </a:cubicBezTo>
                  <a:lnTo>
                    <a:pt x="7872" y="7872"/>
                  </a:lnTo>
                  <a:lnTo>
                    <a:pt x="7352" y="7872"/>
                  </a:lnTo>
                  <a:lnTo>
                    <a:pt x="7352" y="4398"/>
                  </a:lnTo>
                  <a:close/>
                  <a:moveTo>
                    <a:pt x="9826" y="5380"/>
                  </a:moveTo>
                  <a:cubicBezTo>
                    <a:pt x="9970" y="5380"/>
                    <a:pt x="10090" y="5500"/>
                    <a:pt x="10090" y="5644"/>
                  </a:cubicBezTo>
                  <a:lnTo>
                    <a:pt x="10090" y="6381"/>
                  </a:lnTo>
                  <a:cubicBezTo>
                    <a:pt x="10090" y="6477"/>
                    <a:pt x="10037" y="6559"/>
                    <a:pt x="9956" y="6607"/>
                  </a:cubicBezTo>
                  <a:cubicBezTo>
                    <a:pt x="9888" y="6650"/>
                    <a:pt x="9845" y="6722"/>
                    <a:pt x="9845" y="6804"/>
                  </a:cubicBezTo>
                  <a:lnTo>
                    <a:pt x="9845" y="7179"/>
                  </a:lnTo>
                  <a:cubicBezTo>
                    <a:pt x="9845" y="7280"/>
                    <a:pt x="9917" y="7377"/>
                    <a:pt x="10018" y="7401"/>
                  </a:cubicBezTo>
                  <a:lnTo>
                    <a:pt x="10629" y="7555"/>
                  </a:lnTo>
                  <a:cubicBezTo>
                    <a:pt x="10745" y="7583"/>
                    <a:pt x="10827" y="7685"/>
                    <a:pt x="10827" y="7810"/>
                  </a:cubicBezTo>
                  <a:lnTo>
                    <a:pt x="10827" y="7877"/>
                  </a:lnTo>
                  <a:lnTo>
                    <a:pt x="8334" y="7877"/>
                  </a:lnTo>
                  <a:lnTo>
                    <a:pt x="8334" y="7872"/>
                  </a:lnTo>
                  <a:lnTo>
                    <a:pt x="8334" y="7805"/>
                  </a:lnTo>
                  <a:cubicBezTo>
                    <a:pt x="8334" y="7685"/>
                    <a:pt x="8416" y="7579"/>
                    <a:pt x="8531" y="7550"/>
                  </a:cubicBezTo>
                  <a:lnTo>
                    <a:pt x="9142" y="7396"/>
                  </a:lnTo>
                  <a:cubicBezTo>
                    <a:pt x="9248" y="7372"/>
                    <a:pt x="9320" y="7280"/>
                    <a:pt x="9320" y="7174"/>
                  </a:cubicBezTo>
                  <a:lnTo>
                    <a:pt x="9320" y="6804"/>
                  </a:lnTo>
                  <a:cubicBezTo>
                    <a:pt x="9320" y="6722"/>
                    <a:pt x="9277" y="6650"/>
                    <a:pt x="9205" y="6607"/>
                  </a:cubicBezTo>
                  <a:cubicBezTo>
                    <a:pt x="9123" y="6559"/>
                    <a:pt x="9075" y="6477"/>
                    <a:pt x="9070" y="6381"/>
                  </a:cubicBezTo>
                  <a:lnTo>
                    <a:pt x="9070" y="5644"/>
                  </a:lnTo>
                  <a:cubicBezTo>
                    <a:pt x="9070" y="5500"/>
                    <a:pt x="9191" y="5380"/>
                    <a:pt x="9335" y="5380"/>
                  </a:cubicBezTo>
                  <a:close/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8103"/>
                  </a:lnTo>
                  <a:cubicBezTo>
                    <a:pt x="0" y="8233"/>
                    <a:pt x="101" y="8334"/>
                    <a:pt x="231" y="8334"/>
                  </a:cubicBezTo>
                  <a:lnTo>
                    <a:pt x="12044" y="8334"/>
                  </a:lnTo>
                  <a:cubicBezTo>
                    <a:pt x="12169" y="8334"/>
                    <a:pt x="12270" y="8233"/>
                    <a:pt x="12270" y="8103"/>
                  </a:cubicBezTo>
                  <a:lnTo>
                    <a:pt x="12270" y="231"/>
                  </a:lnTo>
                  <a:cubicBezTo>
                    <a:pt x="12270" y="101"/>
                    <a:pt x="12169" y="0"/>
                    <a:pt x="12044" y="0"/>
                  </a:cubicBezTo>
                  <a:lnTo>
                    <a:pt x="1954" y="0"/>
                  </a:lnTo>
                  <a:cubicBezTo>
                    <a:pt x="1646" y="0"/>
                    <a:pt x="1646" y="462"/>
                    <a:pt x="1954" y="462"/>
                  </a:cubicBezTo>
                  <a:lnTo>
                    <a:pt x="6891" y="462"/>
                  </a:lnTo>
                  <a:lnTo>
                    <a:pt x="6891" y="6395"/>
                  </a:lnTo>
                  <a:lnTo>
                    <a:pt x="5625" y="6395"/>
                  </a:lnTo>
                  <a:lnTo>
                    <a:pt x="5625" y="5163"/>
                  </a:lnTo>
                  <a:cubicBezTo>
                    <a:pt x="5625" y="4764"/>
                    <a:pt x="5380" y="4408"/>
                    <a:pt x="5009" y="4259"/>
                  </a:cubicBezTo>
                  <a:lnTo>
                    <a:pt x="4403" y="4023"/>
                  </a:lnTo>
                  <a:cubicBezTo>
                    <a:pt x="4398" y="4023"/>
                    <a:pt x="4398" y="4018"/>
                    <a:pt x="4398" y="4013"/>
                  </a:cubicBezTo>
                  <a:lnTo>
                    <a:pt x="4398" y="3672"/>
                  </a:lnTo>
                  <a:lnTo>
                    <a:pt x="4398" y="3667"/>
                  </a:lnTo>
                  <a:cubicBezTo>
                    <a:pt x="4706" y="3436"/>
                    <a:pt x="4889" y="3075"/>
                    <a:pt x="4889" y="2690"/>
                  </a:cubicBezTo>
                  <a:lnTo>
                    <a:pt x="4889" y="2199"/>
                  </a:lnTo>
                  <a:cubicBezTo>
                    <a:pt x="4889" y="1660"/>
                    <a:pt x="4456" y="1227"/>
                    <a:pt x="3922" y="1227"/>
                  </a:cubicBezTo>
                  <a:lnTo>
                    <a:pt x="3426" y="1227"/>
                  </a:lnTo>
                  <a:cubicBezTo>
                    <a:pt x="2892" y="1227"/>
                    <a:pt x="2459" y="1660"/>
                    <a:pt x="2459" y="2199"/>
                  </a:cubicBezTo>
                  <a:lnTo>
                    <a:pt x="2459" y="2690"/>
                  </a:lnTo>
                  <a:cubicBezTo>
                    <a:pt x="2459" y="3075"/>
                    <a:pt x="2642" y="3436"/>
                    <a:pt x="2955" y="3667"/>
                  </a:cubicBezTo>
                  <a:lnTo>
                    <a:pt x="2955" y="3672"/>
                  </a:lnTo>
                  <a:lnTo>
                    <a:pt x="2955" y="4013"/>
                  </a:lnTo>
                  <a:cubicBezTo>
                    <a:pt x="2950" y="4018"/>
                    <a:pt x="2950" y="4023"/>
                    <a:pt x="2945" y="4023"/>
                  </a:cubicBezTo>
                  <a:lnTo>
                    <a:pt x="2339" y="4259"/>
                  </a:lnTo>
                  <a:cubicBezTo>
                    <a:pt x="1968" y="4408"/>
                    <a:pt x="1723" y="4764"/>
                    <a:pt x="1723" y="5163"/>
                  </a:cubicBezTo>
                  <a:lnTo>
                    <a:pt x="1723" y="6395"/>
                  </a:lnTo>
                  <a:lnTo>
                    <a:pt x="457" y="6395"/>
                  </a:lnTo>
                  <a:lnTo>
                    <a:pt x="457" y="462"/>
                  </a:lnTo>
                  <a:lnTo>
                    <a:pt x="967" y="462"/>
                  </a:lnTo>
                  <a:cubicBezTo>
                    <a:pt x="1275" y="462"/>
                    <a:pt x="1275" y="0"/>
                    <a:pt x="9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88"/>
            <p:cNvSpPr/>
            <p:nvPr/>
          </p:nvSpPr>
          <p:spPr>
            <a:xfrm>
              <a:off x="1274858" y="2929850"/>
              <a:ext cx="412191" cy="302665"/>
            </a:xfrm>
            <a:custGeom>
              <a:avLst/>
              <a:gdLst/>
              <a:ahLst/>
              <a:cxnLst/>
              <a:rect l="l" t="t" r="r" b="b"/>
              <a:pathLst>
                <a:path w="15716" h="11540" extrusionOk="0">
                  <a:moveTo>
                    <a:pt x="14258" y="463"/>
                  </a:moveTo>
                  <a:cubicBezTo>
                    <a:pt x="14402" y="463"/>
                    <a:pt x="14518" y="578"/>
                    <a:pt x="14518" y="723"/>
                  </a:cubicBezTo>
                  <a:lnTo>
                    <a:pt x="14518" y="9850"/>
                  </a:lnTo>
                  <a:lnTo>
                    <a:pt x="14012" y="9850"/>
                  </a:lnTo>
                  <a:cubicBezTo>
                    <a:pt x="13704" y="9850"/>
                    <a:pt x="13704" y="10308"/>
                    <a:pt x="14012" y="10308"/>
                  </a:cubicBezTo>
                  <a:lnTo>
                    <a:pt x="15239" y="10308"/>
                  </a:lnTo>
                  <a:cubicBezTo>
                    <a:pt x="15249" y="10308"/>
                    <a:pt x="15254" y="10317"/>
                    <a:pt x="15254" y="10327"/>
                  </a:cubicBezTo>
                  <a:lnTo>
                    <a:pt x="15254" y="10818"/>
                  </a:lnTo>
                  <a:cubicBezTo>
                    <a:pt x="15254" y="10962"/>
                    <a:pt x="15138" y="11077"/>
                    <a:pt x="14994" y="11077"/>
                  </a:cubicBezTo>
                  <a:lnTo>
                    <a:pt x="722" y="11077"/>
                  </a:lnTo>
                  <a:cubicBezTo>
                    <a:pt x="578" y="11077"/>
                    <a:pt x="458" y="10962"/>
                    <a:pt x="458" y="10818"/>
                  </a:cubicBezTo>
                  <a:lnTo>
                    <a:pt x="458" y="10322"/>
                  </a:lnTo>
                  <a:cubicBezTo>
                    <a:pt x="458" y="10317"/>
                    <a:pt x="467" y="10308"/>
                    <a:pt x="477" y="10308"/>
                  </a:cubicBezTo>
                  <a:lnTo>
                    <a:pt x="13026" y="10308"/>
                  </a:lnTo>
                  <a:cubicBezTo>
                    <a:pt x="13334" y="10308"/>
                    <a:pt x="13334" y="9850"/>
                    <a:pt x="13026" y="9846"/>
                  </a:cubicBezTo>
                  <a:lnTo>
                    <a:pt x="1199" y="9846"/>
                  </a:lnTo>
                  <a:lnTo>
                    <a:pt x="1199" y="723"/>
                  </a:lnTo>
                  <a:cubicBezTo>
                    <a:pt x="1199" y="578"/>
                    <a:pt x="1314" y="463"/>
                    <a:pt x="1458" y="463"/>
                  </a:cubicBezTo>
                  <a:close/>
                  <a:moveTo>
                    <a:pt x="1458" y="1"/>
                  </a:moveTo>
                  <a:cubicBezTo>
                    <a:pt x="1059" y="1"/>
                    <a:pt x="737" y="323"/>
                    <a:pt x="737" y="723"/>
                  </a:cubicBezTo>
                  <a:lnTo>
                    <a:pt x="737" y="9850"/>
                  </a:lnTo>
                  <a:lnTo>
                    <a:pt x="477" y="9850"/>
                  </a:lnTo>
                  <a:cubicBezTo>
                    <a:pt x="212" y="9850"/>
                    <a:pt x="1" y="10062"/>
                    <a:pt x="1" y="10327"/>
                  </a:cubicBezTo>
                  <a:lnTo>
                    <a:pt x="1" y="10818"/>
                  </a:lnTo>
                  <a:cubicBezTo>
                    <a:pt x="1" y="11217"/>
                    <a:pt x="323" y="11539"/>
                    <a:pt x="722" y="11539"/>
                  </a:cubicBezTo>
                  <a:lnTo>
                    <a:pt x="14994" y="11539"/>
                  </a:lnTo>
                  <a:cubicBezTo>
                    <a:pt x="15393" y="11539"/>
                    <a:pt x="15716" y="11217"/>
                    <a:pt x="15716" y="10818"/>
                  </a:cubicBezTo>
                  <a:lnTo>
                    <a:pt x="15716" y="10327"/>
                  </a:lnTo>
                  <a:cubicBezTo>
                    <a:pt x="15716" y="10065"/>
                    <a:pt x="15509" y="9850"/>
                    <a:pt x="15248" y="9850"/>
                  </a:cubicBezTo>
                  <a:cubicBezTo>
                    <a:pt x="15245" y="9850"/>
                    <a:pt x="15242" y="9850"/>
                    <a:pt x="15239" y="9850"/>
                  </a:cubicBezTo>
                  <a:lnTo>
                    <a:pt x="14979" y="9850"/>
                  </a:lnTo>
                  <a:lnTo>
                    <a:pt x="14979" y="723"/>
                  </a:lnTo>
                  <a:cubicBezTo>
                    <a:pt x="14979" y="323"/>
                    <a:pt x="14652" y="1"/>
                    <a:pt x="14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78" name="Google Shape;18678;p88"/>
          <p:cNvGrpSpPr/>
          <p:nvPr/>
        </p:nvGrpSpPr>
        <p:grpSpPr>
          <a:xfrm>
            <a:off x="1728542" y="2894653"/>
            <a:ext cx="397819" cy="373034"/>
            <a:chOff x="1728542" y="2894653"/>
            <a:chExt cx="397819" cy="373034"/>
          </a:xfrm>
        </p:grpSpPr>
        <p:sp>
          <p:nvSpPr>
            <p:cNvPr id="18679" name="Google Shape;18679;p88"/>
            <p:cNvSpPr/>
            <p:nvPr/>
          </p:nvSpPr>
          <p:spPr>
            <a:xfrm>
              <a:off x="1946125" y="2937928"/>
              <a:ext cx="174308" cy="182334"/>
            </a:xfrm>
            <a:custGeom>
              <a:avLst/>
              <a:gdLst/>
              <a:ahLst/>
              <a:cxnLst/>
              <a:rect l="l" t="t" r="r" b="b"/>
              <a:pathLst>
                <a:path w="6646" h="6952" extrusionOk="0">
                  <a:moveTo>
                    <a:pt x="712" y="1"/>
                  </a:moveTo>
                  <a:cubicBezTo>
                    <a:pt x="318" y="1"/>
                    <a:pt x="0" y="318"/>
                    <a:pt x="0" y="713"/>
                  </a:cubicBezTo>
                  <a:lnTo>
                    <a:pt x="0" y="4514"/>
                  </a:lnTo>
                  <a:cubicBezTo>
                    <a:pt x="0" y="4904"/>
                    <a:pt x="318" y="5226"/>
                    <a:pt x="712" y="5226"/>
                  </a:cubicBezTo>
                  <a:lnTo>
                    <a:pt x="1424" y="5226"/>
                  </a:lnTo>
                  <a:lnTo>
                    <a:pt x="1030" y="6805"/>
                  </a:lnTo>
                  <a:cubicBezTo>
                    <a:pt x="1012" y="6885"/>
                    <a:pt x="1077" y="6951"/>
                    <a:pt x="1147" y="6951"/>
                  </a:cubicBezTo>
                  <a:cubicBezTo>
                    <a:pt x="1169" y="6951"/>
                    <a:pt x="1192" y="6945"/>
                    <a:pt x="1213" y="6930"/>
                  </a:cubicBezTo>
                  <a:lnTo>
                    <a:pt x="3561" y="5226"/>
                  </a:lnTo>
                  <a:lnTo>
                    <a:pt x="5933" y="5226"/>
                  </a:lnTo>
                  <a:cubicBezTo>
                    <a:pt x="6328" y="5226"/>
                    <a:pt x="6645" y="4904"/>
                    <a:pt x="6645" y="4514"/>
                  </a:cubicBezTo>
                  <a:lnTo>
                    <a:pt x="6645" y="713"/>
                  </a:lnTo>
                  <a:cubicBezTo>
                    <a:pt x="6645" y="318"/>
                    <a:pt x="6328" y="1"/>
                    <a:pt x="593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88"/>
            <p:cNvSpPr/>
            <p:nvPr/>
          </p:nvSpPr>
          <p:spPr>
            <a:xfrm>
              <a:off x="2002147" y="2937928"/>
              <a:ext cx="62238" cy="124581"/>
            </a:xfrm>
            <a:custGeom>
              <a:avLst/>
              <a:gdLst/>
              <a:ahLst/>
              <a:cxnLst/>
              <a:rect l="l" t="t" r="r" b="b"/>
              <a:pathLst>
                <a:path w="2373" h="4750" extrusionOk="0">
                  <a:moveTo>
                    <a:pt x="1" y="1"/>
                  </a:moveTo>
                  <a:lnTo>
                    <a:pt x="1" y="3797"/>
                  </a:lnTo>
                  <a:cubicBezTo>
                    <a:pt x="1" y="4322"/>
                    <a:pt x="424" y="4750"/>
                    <a:pt x="949" y="4750"/>
                  </a:cubicBezTo>
                  <a:lnTo>
                    <a:pt x="1425" y="4750"/>
                  </a:lnTo>
                  <a:cubicBezTo>
                    <a:pt x="1949" y="4750"/>
                    <a:pt x="2373" y="4322"/>
                    <a:pt x="2373" y="3802"/>
                  </a:cubicBezTo>
                  <a:lnTo>
                    <a:pt x="237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88"/>
            <p:cNvSpPr/>
            <p:nvPr/>
          </p:nvSpPr>
          <p:spPr>
            <a:xfrm>
              <a:off x="2020821" y="2900580"/>
              <a:ext cx="24890" cy="99586"/>
            </a:xfrm>
            <a:custGeom>
              <a:avLst/>
              <a:gdLst/>
              <a:ahLst/>
              <a:cxnLst/>
              <a:rect l="l" t="t" r="r" b="b"/>
              <a:pathLst>
                <a:path w="949" h="3797" extrusionOk="0">
                  <a:moveTo>
                    <a:pt x="1" y="0"/>
                  </a:moveTo>
                  <a:lnTo>
                    <a:pt x="237" y="3797"/>
                  </a:lnTo>
                  <a:lnTo>
                    <a:pt x="713" y="379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88"/>
            <p:cNvSpPr/>
            <p:nvPr/>
          </p:nvSpPr>
          <p:spPr>
            <a:xfrm>
              <a:off x="2020821" y="3018840"/>
              <a:ext cx="24890" cy="24995"/>
            </a:xfrm>
            <a:custGeom>
              <a:avLst/>
              <a:gdLst/>
              <a:ahLst/>
              <a:cxnLst/>
              <a:rect l="l" t="t" r="r" b="b"/>
              <a:pathLst>
                <a:path w="949" h="953" extrusionOk="0">
                  <a:moveTo>
                    <a:pt x="472" y="0"/>
                  </a:moveTo>
                  <a:cubicBezTo>
                    <a:pt x="212" y="0"/>
                    <a:pt x="1" y="217"/>
                    <a:pt x="1" y="476"/>
                  </a:cubicBezTo>
                  <a:cubicBezTo>
                    <a:pt x="1" y="741"/>
                    <a:pt x="212" y="953"/>
                    <a:pt x="472" y="953"/>
                  </a:cubicBezTo>
                  <a:cubicBezTo>
                    <a:pt x="737" y="953"/>
                    <a:pt x="949" y="741"/>
                    <a:pt x="949" y="476"/>
                  </a:cubicBezTo>
                  <a:cubicBezTo>
                    <a:pt x="949" y="217"/>
                    <a:pt x="737" y="0"/>
                    <a:pt x="472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88"/>
            <p:cNvSpPr/>
            <p:nvPr/>
          </p:nvSpPr>
          <p:spPr>
            <a:xfrm>
              <a:off x="1734364" y="3174553"/>
              <a:ext cx="211787" cy="87233"/>
            </a:xfrm>
            <a:custGeom>
              <a:avLst/>
              <a:gdLst/>
              <a:ahLst/>
              <a:cxnLst/>
              <a:rect l="l" t="t" r="r" b="b"/>
              <a:pathLst>
                <a:path w="8075" h="3326" extrusionOk="0">
                  <a:moveTo>
                    <a:pt x="2613" y="1"/>
                  </a:moveTo>
                  <a:lnTo>
                    <a:pt x="626" y="722"/>
                  </a:lnTo>
                  <a:cubicBezTo>
                    <a:pt x="250" y="857"/>
                    <a:pt x="0" y="1218"/>
                    <a:pt x="0" y="1613"/>
                  </a:cubicBezTo>
                  <a:lnTo>
                    <a:pt x="0" y="3326"/>
                  </a:lnTo>
                  <a:lnTo>
                    <a:pt x="8074" y="3326"/>
                  </a:lnTo>
                  <a:lnTo>
                    <a:pt x="8074" y="1613"/>
                  </a:lnTo>
                  <a:cubicBezTo>
                    <a:pt x="8074" y="1218"/>
                    <a:pt x="7824" y="857"/>
                    <a:pt x="7449" y="722"/>
                  </a:cubicBezTo>
                  <a:lnTo>
                    <a:pt x="5461" y="1"/>
                  </a:lnTo>
                  <a:lnTo>
                    <a:pt x="4037" y="477"/>
                  </a:lnTo>
                  <a:lnTo>
                    <a:pt x="2613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88"/>
            <p:cNvSpPr/>
            <p:nvPr/>
          </p:nvSpPr>
          <p:spPr>
            <a:xfrm>
              <a:off x="1908751" y="3199915"/>
              <a:ext cx="37400" cy="61871"/>
            </a:xfrm>
            <a:custGeom>
              <a:avLst/>
              <a:gdLst/>
              <a:ahLst/>
              <a:cxnLst/>
              <a:rect l="l" t="t" r="r" b="b"/>
              <a:pathLst>
                <a:path w="1426" h="2359" extrusionOk="0">
                  <a:moveTo>
                    <a:pt x="1170" y="1"/>
                  </a:moveTo>
                  <a:lnTo>
                    <a:pt x="275" y="891"/>
                  </a:lnTo>
                  <a:cubicBezTo>
                    <a:pt x="97" y="1069"/>
                    <a:pt x="1" y="1310"/>
                    <a:pt x="1" y="1565"/>
                  </a:cubicBezTo>
                  <a:lnTo>
                    <a:pt x="1" y="2359"/>
                  </a:lnTo>
                  <a:lnTo>
                    <a:pt x="1425" y="2359"/>
                  </a:lnTo>
                  <a:lnTo>
                    <a:pt x="1425" y="650"/>
                  </a:lnTo>
                  <a:cubicBezTo>
                    <a:pt x="1425" y="410"/>
                    <a:pt x="1334" y="174"/>
                    <a:pt x="117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88"/>
            <p:cNvSpPr/>
            <p:nvPr/>
          </p:nvSpPr>
          <p:spPr>
            <a:xfrm>
              <a:off x="1771712" y="2981466"/>
              <a:ext cx="137065" cy="99743"/>
            </a:xfrm>
            <a:custGeom>
              <a:avLst/>
              <a:gdLst/>
              <a:ahLst/>
              <a:cxnLst/>
              <a:rect l="l" t="t" r="r" b="b"/>
              <a:pathLst>
                <a:path w="5226" h="3803" extrusionOk="0">
                  <a:moveTo>
                    <a:pt x="1901" y="1"/>
                  </a:moveTo>
                  <a:cubicBezTo>
                    <a:pt x="852" y="1"/>
                    <a:pt x="0" y="852"/>
                    <a:pt x="0" y="1901"/>
                  </a:cubicBezTo>
                  <a:lnTo>
                    <a:pt x="0" y="2469"/>
                  </a:lnTo>
                  <a:cubicBezTo>
                    <a:pt x="0" y="2724"/>
                    <a:pt x="39" y="2974"/>
                    <a:pt x="121" y="3220"/>
                  </a:cubicBezTo>
                  <a:lnTo>
                    <a:pt x="198" y="3456"/>
                  </a:lnTo>
                  <a:cubicBezTo>
                    <a:pt x="227" y="3528"/>
                    <a:pt x="236" y="3605"/>
                    <a:pt x="236" y="3682"/>
                  </a:cubicBezTo>
                  <a:lnTo>
                    <a:pt x="236" y="3802"/>
                  </a:lnTo>
                  <a:lnTo>
                    <a:pt x="4985" y="3802"/>
                  </a:lnTo>
                  <a:lnTo>
                    <a:pt x="4985" y="3682"/>
                  </a:lnTo>
                  <a:cubicBezTo>
                    <a:pt x="4985" y="3605"/>
                    <a:pt x="5000" y="3528"/>
                    <a:pt x="5024" y="3456"/>
                  </a:cubicBezTo>
                  <a:lnTo>
                    <a:pt x="5101" y="3220"/>
                  </a:lnTo>
                  <a:cubicBezTo>
                    <a:pt x="5183" y="2974"/>
                    <a:pt x="5226" y="2724"/>
                    <a:pt x="5226" y="2469"/>
                  </a:cubicBezTo>
                  <a:lnTo>
                    <a:pt x="5226" y="477"/>
                  </a:lnTo>
                  <a:cubicBezTo>
                    <a:pt x="5226" y="217"/>
                    <a:pt x="5009" y="1"/>
                    <a:pt x="475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88"/>
            <p:cNvSpPr/>
            <p:nvPr/>
          </p:nvSpPr>
          <p:spPr>
            <a:xfrm>
              <a:off x="1802870" y="2981466"/>
              <a:ext cx="105802" cy="99612"/>
            </a:xfrm>
            <a:custGeom>
              <a:avLst/>
              <a:gdLst/>
              <a:ahLst/>
              <a:cxnLst/>
              <a:rect l="l" t="t" r="r" b="b"/>
              <a:pathLst>
                <a:path w="4034" h="3798" extrusionOk="0">
                  <a:moveTo>
                    <a:pt x="963" y="1"/>
                  </a:moveTo>
                  <a:cubicBezTo>
                    <a:pt x="429" y="1"/>
                    <a:pt x="1" y="434"/>
                    <a:pt x="1" y="968"/>
                  </a:cubicBezTo>
                  <a:cubicBezTo>
                    <a:pt x="1" y="1497"/>
                    <a:pt x="429" y="1930"/>
                    <a:pt x="963" y="1930"/>
                  </a:cubicBezTo>
                  <a:lnTo>
                    <a:pt x="1098" y="1930"/>
                  </a:lnTo>
                  <a:lnTo>
                    <a:pt x="1160" y="3797"/>
                  </a:lnTo>
                  <a:lnTo>
                    <a:pt x="3797" y="3797"/>
                  </a:lnTo>
                  <a:lnTo>
                    <a:pt x="3797" y="3677"/>
                  </a:lnTo>
                  <a:cubicBezTo>
                    <a:pt x="3797" y="3600"/>
                    <a:pt x="3812" y="3528"/>
                    <a:pt x="3836" y="3456"/>
                  </a:cubicBezTo>
                  <a:lnTo>
                    <a:pt x="3913" y="3215"/>
                  </a:lnTo>
                  <a:cubicBezTo>
                    <a:pt x="3995" y="2974"/>
                    <a:pt x="4033" y="2719"/>
                    <a:pt x="4033" y="2464"/>
                  </a:cubicBezTo>
                  <a:lnTo>
                    <a:pt x="4033" y="477"/>
                  </a:lnTo>
                  <a:cubicBezTo>
                    <a:pt x="4033" y="217"/>
                    <a:pt x="3821" y="1"/>
                    <a:pt x="3562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88"/>
            <p:cNvSpPr/>
            <p:nvPr/>
          </p:nvSpPr>
          <p:spPr>
            <a:xfrm>
              <a:off x="1802870" y="3131015"/>
              <a:ext cx="74748" cy="56074"/>
            </a:xfrm>
            <a:custGeom>
              <a:avLst/>
              <a:gdLst/>
              <a:ahLst/>
              <a:cxnLst/>
              <a:rect l="l" t="t" r="r" b="b"/>
              <a:pathLst>
                <a:path w="2850" h="2138" extrusionOk="0">
                  <a:moveTo>
                    <a:pt x="1" y="1"/>
                  </a:moveTo>
                  <a:lnTo>
                    <a:pt x="1" y="2137"/>
                  </a:lnTo>
                  <a:lnTo>
                    <a:pt x="2849" y="2137"/>
                  </a:lnTo>
                  <a:lnTo>
                    <a:pt x="284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88"/>
            <p:cNvSpPr/>
            <p:nvPr/>
          </p:nvSpPr>
          <p:spPr>
            <a:xfrm>
              <a:off x="1802870" y="3131015"/>
              <a:ext cx="74748" cy="37348"/>
            </a:xfrm>
            <a:custGeom>
              <a:avLst/>
              <a:gdLst/>
              <a:ahLst/>
              <a:cxnLst/>
              <a:rect l="l" t="t" r="r" b="b"/>
              <a:pathLst>
                <a:path w="2850" h="1424" extrusionOk="0">
                  <a:moveTo>
                    <a:pt x="1" y="1"/>
                  </a:moveTo>
                  <a:lnTo>
                    <a:pt x="1" y="1074"/>
                  </a:lnTo>
                  <a:cubicBezTo>
                    <a:pt x="446" y="1307"/>
                    <a:pt x="936" y="1424"/>
                    <a:pt x="1425" y="1424"/>
                  </a:cubicBezTo>
                  <a:cubicBezTo>
                    <a:pt x="1915" y="1424"/>
                    <a:pt x="2404" y="1307"/>
                    <a:pt x="2849" y="1074"/>
                  </a:cubicBezTo>
                  <a:lnTo>
                    <a:pt x="2849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88"/>
            <p:cNvSpPr/>
            <p:nvPr/>
          </p:nvSpPr>
          <p:spPr>
            <a:xfrm>
              <a:off x="1790386" y="3164219"/>
              <a:ext cx="49885" cy="44456"/>
            </a:xfrm>
            <a:custGeom>
              <a:avLst/>
              <a:gdLst/>
              <a:ahLst/>
              <a:cxnLst/>
              <a:rect l="l" t="t" r="r" b="b"/>
              <a:pathLst>
                <a:path w="1902" h="1695" extrusionOk="0">
                  <a:moveTo>
                    <a:pt x="422" y="0"/>
                  </a:moveTo>
                  <a:cubicBezTo>
                    <a:pt x="333" y="0"/>
                    <a:pt x="245" y="50"/>
                    <a:pt x="203" y="135"/>
                  </a:cubicBezTo>
                  <a:lnTo>
                    <a:pt x="0" y="568"/>
                  </a:lnTo>
                  <a:lnTo>
                    <a:pt x="785" y="1602"/>
                  </a:lnTo>
                  <a:cubicBezTo>
                    <a:pt x="832" y="1663"/>
                    <a:pt x="904" y="1695"/>
                    <a:pt x="975" y="1695"/>
                  </a:cubicBezTo>
                  <a:cubicBezTo>
                    <a:pt x="1035" y="1695"/>
                    <a:pt x="1095" y="1672"/>
                    <a:pt x="1141" y="1627"/>
                  </a:cubicBezTo>
                  <a:lnTo>
                    <a:pt x="1901" y="871"/>
                  </a:lnTo>
                  <a:lnTo>
                    <a:pt x="544" y="34"/>
                  </a:lnTo>
                  <a:cubicBezTo>
                    <a:pt x="506" y="11"/>
                    <a:pt x="464" y="0"/>
                    <a:pt x="422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88"/>
            <p:cNvSpPr/>
            <p:nvPr/>
          </p:nvSpPr>
          <p:spPr>
            <a:xfrm>
              <a:off x="1840245" y="3164219"/>
              <a:ext cx="49727" cy="44456"/>
            </a:xfrm>
            <a:custGeom>
              <a:avLst/>
              <a:gdLst/>
              <a:ahLst/>
              <a:cxnLst/>
              <a:rect l="l" t="t" r="r" b="b"/>
              <a:pathLst>
                <a:path w="1896" h="1695" extrusionOk="0">
                  <a:moveTo>
                    <a:pt x="1474" y="0"/>
                  </a:moveTo>
                  <a:cubicBezTo>
                    <a:pt x="1433" y="0"/>
                    <a:pt x="1391" y="11"/>
                    <a:pt x="1352" y="34"/>
                  </a:cubicBezTo>
                  <a:lnTo>
                    <a:pt x="0" y="871"/>
                  </a:lnTo>
                  <a:lnTo>
                    <a:pt x="756" y="1627"/>
                  </a:lnTo>
                  <a:cubicBezTo>
                    <a:pt x="802" y="1672"/>
                    <a:pt x="861" y="1695"/>
                    <a:pt x="921" y="1695"/>
                  </a:cubicBezTo>
                  <a:cubicBezTo>
                    <a:pt x="993" y="1695"/>
                    <a:pt x="1064" y="1663"/>
                    <a:pt x="1112" y="1602"/>
                  </a:cubicBezTo>
                  <a:lnTo>
                    <a:pt x="1896" y="568"/>
                  </a:lnTo>
                  <a:lnTo>
                    <a:pt x="1694" y="135"/>
                  </a:lnTo>
                  <a:cubicBezTo>
                    <a:pt x="1651" y="50"/>
                    <a:pt x="1564" y="0"/>
                    <a:pt x="1474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88"/>
            <p:cNvSpPr/>
            <p:nvPr/>
          </p:nvSpPr>
          <p:spPr>
            <a:xfrm>
              <a:off x="1777902" y="3032085"/>
              <a:ext cx="124581" cy="117525"/>
            </a:xfrm>
            <a:custGeom>
              <a:avLst/>
              <a:gdLst/>
              <a:ahLst/>
              <a:cxnLst/>
              <a:rect l="l" t="t" r="r" b="b"/>
              <a:pathLst>
                <a:path w="4750" h="4481" extrusionOk="0">
                  <a:moveTo>
                    <a:pt x="2024" y="0"/>
                  </a:moveTo>
                  <a:cubicBezTo>
                    <a:pt x="1280" y="0"/>
                    <a:pt x="717" y="212"/>
                    <a:pt x="717" y="212"/>
                  </a:cubicBezTo>
                  <a:lnTo>
                    <a:pt x="717" y="1020"/>
                  </a:lnTo>
                  <a:cubicBezTo>
                    <a:pt x="712" y="1256"/>
                    <a:pt x="592" y="1477"/>
                    <a:pt x="395" y="1607"/>
                  </a:cubicBezTo>
                  <a:lnTo>
                    <a:pt x="0" y="1872"/>
                  </a:lnTo>
                  <a:lnTo>
                    <a:pt x="0" y="2108"/>
                  </a:lnTo>
                  <a:cubicBezTo>
                    <a:pt x="0" y="3421"/>
                    <a:pt x="1064" y="4480"/>
                    <a:pt x="2377" y="4480"/>
                  </a:cubicBezTo>
                  <a:cubicBezTo>
                    <a:pt x="2380" y="4480"/>
                    <a:pt x="2383" y="4480"/>
                    <a:pt x="2386" y="4480"/>
                  </a:cubicBezTo>
                  <a:cubicBezTo>
                    <a:pt x="3691" y="4480"/>
                    <a:pt x="4749" y="3418"/>
                    <a:pt x="4749" y="2113"/>
                  </a:cubicBezTo>
                  <a:lnTo>
                    <a:pt x="4749" y="1877"/>
                  </a:lnTo>
                  <a:lnTo>
                    <a:pt x="4355" y="1612"/>
                  </a:lnTo>
                  <a:cubicBezTo>
                    <a:pt x="4157" y="1477"/>
                    <a:pt x="4037" y="1256"/>
                    <a:pt x="4037" y="1020"/>
                  </a:cubicBezTo>
                  <a:lnTo>
                    <a:pt x="4037" y="688"/>
                  </a:lnTo>
                  <a:cubicBezTo>
                    <a:pt x="3389" y="148"/>
                    <a:pt x="2644" y="0"/>
                    <a:pt x="2024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88"/>
            <p:cNvSpPr/>
            <p:nvPr/>
          </p:nvSpPr>
          <p:spPr>
            <a:xfrm>
              <a:off x="1734364" y="3199915"/>
              <a:ext cx="37374" cy="61871"/>
            </a:xfrm>
            <a:custGeom>
              <a:avLst/>
              <a:gdLst/>
              <a:ahLst/>
              <a:cxnLst/>
              <a:rect l="l" t="t" r="r" b="b"/>
              <a:pathLst>
                <a:path w="1425" h="2359" extrusionOk="0">
                  <a:moveTo>
                    <a:pt x="255" y="1"/>
                  </a:moveTo>
                  <a:cubicBezTo>
                    <a:pt x="92" y="174"/>
                    <a:pt x="0" y="410"/>
                    <a:pt x="0" y="650"/>
                  </a:cubicBezTo>
                  <a:lnTo>
                    <a:pt x="0" y="2359"/>
                  </a:lnTo>
                  <a:lnTo>
                    <a:pt x="1424" y="2359"/>
                  </a:lnTo>
                  <a:lnTo>
                    <a:pt x="1424" y="1565"/>
                  </a:lnTo>
                  <a:cubicBezTo>
                    <a:pt x="1424" y="1310"/>
                    <a:pt x="1323" y="1069"/>
                    <a:pt x="1150" y="891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88"/>
            <p:cNvSpPr/>
            <p:nvPr/>
          </p:nvSpPr>
          <p:spPr>
            <a:xfrm>
              <a:off x="1778007" y="3031954"/>
              <a:ext cx="105802" cy="117263"/>
            </a:xfrm>
            <a:custGeom>
              <a:avLst/>
              <a:gdLst/>
              <a:ahLst/>
              <a:cxnLst/>
              <a:rect l="l" t="t" r="r" b="b"/>
              <a:pathLst>
                <a:path w="4034" h="4471" extrusionOk="0">
                  <a:moveTo>
                    <a:pt x="2020" y="1"/>
                  </a:moveTo>
                  <a:cubicBezTo>
                    <a:pt x="1276" y="1"/>
                    <a:pt x="713" y="212"/>
                    <a:pt x="713" y="212"/>
                  </a:cubicBezTo>
                  <a:lnTo>
                    <a:pt x="713" y="1025"/>
                  </a:lnTo>
                  <a:cubicBezTo>
                    <a:pt x="713" y="1261"/>
                    <a:pt x="593" y="1482"/>
                    <a:pt x="396" y="1617"/>
                  </a:cubicBezTo>
                  <a:lnTo>
                    <a:pt x="1" y="1877"/>
                  </a:lnTo>
                  <a:lnTo>
                    <a:pt x="1" y="2118"/>
                  </a:lnTo>
                  <a:cubicBezTo>
                    <a:pt x="1" y="3316"/>
                    <a:pt x="896" y="4326"/>
                    <a:pt x="2084" y="4471"/>
                  </a:cubicBezTo>
                  <a:cubicBezTo>
                    <a:pt x="1661" y="4033"/>
                    <a:pt x="1425" y="3441"/>
                    <a:pt x="1425" y="2830"/>
                  </a:cubicBezTo>
                  <a:lnTo>
                    <a:pt x="1425" y="1256"/>
                  </a:lnTo>
                  <a:cubicBezTo>
                    <a:pt x="1425" y="1016"/>
                    <a:pt x="1603" y="814"/>
                    <a:pt x="1839" y="785"/>
                  </a:cubicBezTo>
                  <a:cubicBezTo>
                    <a:pt x="2029" y="760"/>
                    <a:pt x="2270" y="739"/>
                    <a:pt x="2538" y="739"/>
                  </a:cubicBezTo>
                  <a:cubicBezTo>
                    <a:pt x="3002" y="739"/>
                    <a:pt x="3545" y="802"/>
                    <a:pt x="4033" y="1016"/>
                  </a:cubicBezTo>
                  <a:lnTo>
                    <a:pt x="4033" y="689"/>
                  </a:lnTo>
                  <a:cubicBezTo>
                    <a:pt x="3385" y="148"/>
                    <a:pt x="2640" y="1"/>
                    <a:pt x="2020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88"/>
            <p:cNvSpPr/>
            <p:nvPr/>
          </p:nvSpPr>
          <p:spPr>
            <a:xfrm>
              <a:off x="1790753" y="3028544"/>
              <a:ext cx="101474" cy="33545"/>
            </a:xfrm>
            <a:custGeom>
              <a:avLst/>
              <a:gdLst/>
              <a:ahLst/>
              <a:cxnLst/>
              <a:rect l="l" t="t" r="r" b="b"/>
              <a:pathLst>
                <a:path w="3869" h="1279" extrusionOk="0">
                  <a:moveTo>
                    <a:pt x="1544" y="1"/>
                  </a:moveTo>
                  <a:cubicBezTo>
                    <a:pt x="1083" y="1"/>
                    <a:pt x="666" y="50"/>
                    <a:pt x="395" y="92"/>
                  </a:cubicBezTo>
                  <a:cubicBezTo>
                    <a:pt x="169" y="121"/>
                    <a:pt x="1" y="318"/>
                    <a:pt x="6" y="544"/>
                  </a:cubicBezTo>
                  <a:lnTo>
                    <a:pt x="6" y="1054"/>
                  </a:lnTo>
                  <a:cubicBezTo>
                    <a:pt x="6" y="1203"/>
                    <a:pt x="116" y="1278"/>
                    <a:pt x="227" y="1278"/>
                  </a:cubicBezTo>
                  <a:cubicBezTo>
                    <a:pt x="338" y="1278"/>
                    <a:pt x="448" y="1203"/>
                    <a:pt x="448" y="1054"/>
                  </a:cubicBezTo>
                  <a:lnTo>
                    <a:pt x="448" y="544"/>
                  </a:lnTo>
                  <a:cubicBezTo>
                    <a:pt x="448" y="539"/>
                    <a:pt x="453" y="530"/>
                    <a:pt x="458" y="530"/>
                  </a:cubicBezTo>
                  <a:cubicBezTo>
                    <a:pt x="815" y="476"/>
                    <a:pt x="1178" y="449"/>
                    <a:pt x="1540" y="449"/>
                  </a:cubicBezTo>
                  <a:cubicBezTo>
                    <a:pt x="1661" y="449"/>
                    <a:pt x="1781" y="452"/>
                    <a:pt x="1902" y="458"/>
                  </a:cubicBezTo>
                  <a:cubicBezTo>
                    <a:pt x="2594" y="506"/>
                    <a:pt x="3100" y="679"/>
                    <a:pt x="3393" y="977"/>
                  </a:cubicBezTo>
                  <a:cubicBezTo>
                    <a:pt x="3442" y="1025"/>
                    <a:pt x="3496" y="1045"/>
                    <a:pt x="3548" y="1045"/>
                  </a:cubicBezTo>
                  <a:cubicBezTo>
                    <a:pt x="3721" y="1045"/>
                    <a:pt x="3869" y="823"/>
                    <a:pt x="3706" y="660"/>
                  </a:cubicBezTo>
                  <a:cubicBezTo>
                    <a:pt x="3182" y="135"/>
                    <a:pt x="2304" y="1"/>
                    <a:pt x="1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88"/>
            <p:cNvSpPr/>
            <p:nvPr/>
          </p:nvSpPr>
          <p:spPr>
            <a:xfrm>
              <a:off x="1728542" y="2975670"/>
              <a:ext cx="223773" cy="292017"/>
            </a:xfrm>
            <a:custGeom>
              <a:avLst/>
              <a:gdLst/>
              <a:ahLst/>
              <a:cxnLst/>
              <a:rect l="l" t="t" r="r" b="b"/>
              <a:pathLst>
                <a:path w="8532" h="11134" extrusionOk="0">
                  <a:moveTo>
                    <a:pt x="6651" y="448"/>
                  </a:moveTo>
                  <a:lnTo>
                    <a:pt x="6651" y="2599"/>
                  </a:lnTo>
                  <a:cubicBezTo>
                    <a:pt x="6651" y="2921"/>
                    <a:pt x="6578" y="3239"/>
                    <a:pt x="6434" y="3532"/>
                  </a:cubicBezTo>
                  <a:cubicBezTo>
                    <a:pt x="6420" y="3561"/>
                    <a:pt x="6415" y="3595"/>
                    <a:pt x="6415" y="3628"/>
                  </a:cubicBezTo>
                  <a:lnTo>
                    <a:pt x="6415" y="4259"/>
                  </a:lnTo>
                  <a:cubicBezTo>
                    <a:pt x="6415" y="5457"/>
                    <a:pt x="5441" y="6414"/>
                    <a:pt x="4259" y="6414"/>
                  </a:cubicBezTo>
                  <a:cubicBezTo>
                    <a:pt x="4211" y="6414"/>
                    <a:pt x="4163" y="6413"/>
                    <a:pt x="4115" y="6410"/>
                  </a:cubicBezTo>
                  <a:cubicBezTo>
                    <a:pt x="2989" y="6337"/>
                    <a:pt x="2108" y="5356"/>
                    <a:pt x="2108" y="4177"/>
                  </a:cubicBezTo>
                  <a:lnTo>
                    <a:pt x="2108" y="3628"/>
                  </a:lnTo>
                  <a:cubicBezTo>
                    <a:pt x="2108" y="3595"/>
                    <a:pt x="2099" y="3561"/>
                    <a:pt x="2084" y="3532"/>
                  </a:cubicBezTo>
                  <a:cubicBezTo>
                    <a:pt x="1945" y="3244"/>
                    <a:pt x="1868" y="2921"/>
                    <a:pt x="1868" y="2599"/>
                  </a:cubicBezTo>
                  <a:lnTo>
                    <a:pt x="1868" y="2122"/>
                  </a:lnTo>
                  <a:cubicBezTo>
                    <a:pt x="1873" y="1199"/>
                    <a:pt x="2623" y="448"/>
                    <a:pt x="3547" y="448"/>
                  </a:cubicBezTo>
                  <a:close/>
                  <a:moveTo>
                    <a:pt x="3061" y="6554"/>
                  </a:moveTo>
                  <a:cubicBezTo>
                    <a:pt x="3379" y="6727"/>
                    <a:pt x="3730" y="6828"/>
                    <a:pt x="4086" y="6852"/>
                  </a:cubicBezTo>
                  <a:cubicBezTo>
                    <a:pt x="4148" y="6857"/>
                    <a:pt x="4206" y="6857"/>
                    <a:pt x="4264" y="6857"/>
                  </a:cubicBezTo>
                  <a:cubicBezTo>
                    <a:pt x="4273" y="6857"/>
                    <a:pt x="4283" y="6857"/>
                    <a:pt x="4293" y="6857"/>
                  </a:cubicBezTo>
                  <a:cubicBezTo>
                    <a:pt x="4701" y="6857"/>
                    <a:pt x="5105" y="6756"/>
                    <a:pt x="5467" y="6564"/>
                  </a:cubicBezTo>
                  <a:lnTo>
                    <a:pt x="5467" y="6973"/>
                  </a:lnTo>
                  <a:lnTo>
                    <a:pt x="4264" y="7791"/>
                  </a:lnTo>
                  <a:lnTo>
                    <a:pt x="3061" y="6973"/>
                  </a:lnTo>
                  <a:lnTo>
                    <a:pt x="3061" y="6554"/>
                  </a:lnTo>
                  <a:close/>
                  <a:moveTo>
                    <a:pt x="2864" y="7377"/>
                  </a:moveTo>
                  <a:lnTo>
                    <a:pt x="3913" y="8094"/>
                  </a:lnTo>
                  <a:lnTo>
                    <a:pt x="3359" y="8652"/>
                  </a:lnTo>
                  <a:cubicBezTo>
                    <a:pt x="3356" y="8652"/>
                    <a:pt x="3353" y="8654"/>
                    <a:pt x="3350" y="8654"/>
                  </a:cubicBezTo>
                  <a:cubicBezTo>
                    <a:pt x="3348" y="8654"/>
                    <a:pt x="3347" y="8654"/>
                    <a:pt x="3345" y="8652"/>
                  </a:cubicBezTo>
                  <a:cubicBezTo>
                    <a:pt x="3340" y="8652"/>
                    <a:pt x="3335" y="8652"/>
                    <a:pt x="3335" y="8647"/>
                  </a:cubicBezTo>
                  <a:lnTo>
                    <a:pt x="2642" y="7613"/>
                  </a:lnTo>
                  <a:lnTo>
                    <a:pt x="2864" y="7377"/>
                  </a:lnTo>
                  <a:close/>
                  <a:moveTo>
                    <a:pt x="5655" y="7382"/>
                  </a:moveTo>
                  <a:lnTo>
                    <a:pt x="5876" y="7613"/>
                  </a:lnTo>
                  <a:lnTo>
                    <a:pt x="5188" y="8652"/>
                  </a:lnTo>
                  <a:cubicBezTo>
                    <a:pt x="5183" y="8652"/>
                    <a:pt x="5178" y="8657"/>
                    <a:pt x="5173" y="8657"/>
                  </a:cubicBezTo>
                  <a:cubicBezTo>
                    <a:pt x="5169" y="8657"/>
                    <a:pt x="5164" y="8657"/>
                    <a:pt x="5164" y="8652"/>
                  </a:cubicBezTo>
                  <a:lnTo>
                    <a:pt x="4606" y="8099"/>
                  </a:lnTo>
                  <a:lnTo>
                    <a:pt x="5655" y="7382"/>
                  </a:lnTo>
                  <a:close/>
                  <a:moveTo>
                    <a:pt x="3547" y="0"/>
                  </a:moveTo>
                  <a:cubicBezTo>
                    <a:pt x="2378" y="0"/>
                    <a:pt x="1425" y="948"/>
                    <a:pt x="1425" y="2122"/>
                  </a:cubicBezTo>
                  <a:lnTo>
                    <a:pt x="1425" y="2599"/>
                  </a:lnTo>
                  <a:cubicBezTo>
                    <a:pt x="1425" y="2969"/>
                    <a:pt x="1507" y="3340"/>
                    <a:pt x="1666" y="3681"/>
                  </a:cubicBezTo>
                  <a:lnTo>
                    <a:pt x="1666" y="4182"/>
                  </a:lnTo>
                  <a:cubicBezTo>
                    <a:pt x="1661" y="4976"/>
                    <a:pt x="2007" y="5736"/>
                    <a:pt x="2614" y="6251"/>
                  </a:cubicBezTo>
                  <a:lnTo>
                    <a:pt x="2614" y="7002"/>
                  </a:lnTo>
                  <a:lnTo>
                    <a:pt x="2200" y="7435"/>
                  </a:lnTo>
                  <a:cubicBezTo>
                    <a:pt x="2156" y="7478"/>
                    <a:pt x="2132" y="7540"/>
                    <a:pt x="2142" y="7603"/>
                  </a:cubicBezTo>
                  <a:lnTo>
                    <a:pt x="771" y="8103"/>
                  </a:lnTo>
                  <a:cubicBezTo>
                    <a:pt x="309" y="8272"/>
                    <a:pt x="1" y="8710"/>
                    <a:pt x="1" y="9200"/>
                  </a:cubicBezTo>
                  <a:lnTo>
                    <a:pt x="1" y="10913"/>
                  </a:lnTo>
                  <a:cubicBezTo>
                    <a:pt x="1" y="11060"/>
                    <a:pt x="111" y="11134"/>
                    <a:pt x="222" y="11134"/>
                  </a:cubicBezTo>
                  <a:cubicBezTo>
                    <a:pt x="333" y="11134"/>
                    <a:pt x="443" y="11060"/>
                    <a:pt x="443" y="10913"/>
                  </a:cubicBezTo>
                  <a:lnTo>
                    <a:pt x="443" y="9200"/>
                  </a:lnTo>
                  <a:cubicBezTo>
                    <a:pt x="443" y="8897"/>
                    <a:pt x="636" y="8623"/>
                    <a:pt x="925" y="8517"/>
                  </a:cubicBezTo>
                  <a:lnTo>
                    <a:pt x="2368" y="7993"/>
                  </a:lnTo>
                  <a:lnTo>
                    <a:pt x="2970" y="8897"/>
                  </a:lnTo>
                  <a:cubicBezTo>
                    <a:pt x="3047" y="9013"/>
                    <a:pt x="3172" y="9085"/>
                    <a:pt x="3306" y="9099"/>
                  </a:cubicBezTo>
                  <a:lnTo>
                    <a:pt x="3355" y="9099"/>
                  </a:lnTo>
                  <a:cubicBezTo>
                    <a:pt x="3475" y="9099"/>
                    <a:pt x="3595" y="9051"/>
                    <a:pt x="3677" y="8965"/>
                  </a:cubicBezTo>
                  <a:lnTo>
                    <a:pt x="4043" y="8599"/>
                  </a:lnTo>
                  <a:lnTo>
                    <a:pt x="4043" y="10913"/>
                  </a:lnTo>
                  <a:cubicBezTo>
                    <a:pt x="4043" y="11060"/>
                    <a:pt x="4154" y="11134"/>
                    <a:pt x="4266" y="11134"/>
                  </a:cubicBezTo>
                  <a:cubicBezTo>
                    <a:pt x="4378" y="11134"/>
                    <a:pt x="4490" y="11060"/>
                    <a:pt x="4490" y="10913"/>
                  </a:cubicBezTo>
                  <a:lnTo>
                    <a:pt x="4490" y="8599"/>
                  </a:lnTo>
                  <a:lnTo>
                    <a:pt x="4856" y="8965"/>
                  </a:lnTo>
                  <a:cubicBezTo>
                    <a:pt x="4945" y="9056"/>
                    <a:pt x="5062" y="9101"/>
                    <a:pt x="5178" y="9101"/>
                  </a:cubicBezTo>
                  <a:cubicBezTo>
                    <a:pt x="5325" y="9101"/>
                    <a:pt x="5472" y="9030"/>
                    <a:pt x="5563" y="8893"/>
                  </a:cubicBezTo>
                  <a:lnTo>
                    <a:pt x="6165" y="7993"/>
                  </a:lnTo>
                  <a:lnTo>
                    <a:pt x="7608" y="8517"/>
                  </a:lnTo>
                  <a:cubicBezTo>
                    <a:pt x="7897" y="8618"/>
                    <a:pt x="8089" y="8893"/>
                    <a:pt x="8089" y="9200"/>
                  </a:cubicBezTo>
                  <a:lnTo>
                    <a:pt x="8089" y="10909"/>
                  </a:lnTo>
                  <a:cubicBezTo>
                    <a:pt x="8089" y="11058"/>
                    <a:pt x="8200" y="11132"/>
                    <a:pt x="8311" y="11132"/>
                  </a:cubicBezTo>
                  <a:cubicBezTo>
                    <a:pt x="8421" y="11132"/>
                    <a:pt x="8532" y="11058"/>
                    <a:pt x="8532" y="10909"/>
                  </a:cubicBezTo>
                  <a:lnTo>
                    <a:pt x="8532" y="9200"/>
                  </a:lnTo>
                  <a:cubicBezTo>
                    <a:pt x="8527" y="8705"/>
                    <a:pt x="8214" y="8267"/>
                    <a:pt x="7748" y="8103"/>
                  </a:cubicBezTo>
                  <a:lnTo>
                    <a:pt x="6381" y="7603"/>
                  </a:lnTo>
                  <a:cubicBezTo>
                    <a:pt x="6386" y="7540"/>
                    <a:pt x="6367" y="7478"/>
                    <a:pt x="6323" y="7435"/>
                  </a:cubicBezTo>
                  <a:lnTo>
                    <a:pt x="5910" y="7002"/>
                  </a:lnTo>
                  <a:lnTo>
                    <a:pt x="5910" y="6270"/>
                  </a:lnTo>
                  <a:cubicBezTo>
                    <a:pt x="5953" y="6232"/>
                    <a:pt x="5996" y="6198"/>
                    <a:pt x="6035" y="6159"/>
                  </a:cubicBezTo>
                  <a:cubicBezTo>
                    <a:pt x="6559" y="5664"/>
                    <a:pt x="6857" y="4981"/>
                    <a:pt x="6857" y="4264"/>
                  </a:cubicBezTo>
                  <a:lnTo>
                    <a:pt x="6857" y="3681"/>
                  </a:lnTo>
                  <a:cubicBezTo>
                    <a:pt x="7016" y="3340"/>
                    <a:pt x="7098" y="2969"/>
                    <a:pt x="7098" y="2599"/>
                  </a:cubicBezTo>
                  <a:lnTo>
                    <a:pt x="7098" y="222"/>
                  </a:lnTo>
                  <a:cubicBezTo>
                    <a:pt x="7098" y="101"/>
                    <a:pt x="6997" y="0"/>
                    <a:pt x="68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88"/>
            <p:cNvSpPr/>
            <p:nvPr/>
          </p:nvSpPr>
          <p:spPr>
            <a:xfrm>
              <a:off x="1765916" y="3231099"/>
              <a:ext cx="11750" cy="36561"/>
            </a:xfrm>
            <a:custGeom>
              <a:avLst/>
              <a:gdLst/>
              <a:ahLst/>
              <a:cxnLst/>
              <a:rect l="l" t="t" r="r" b="b"/>
              <a:pathLst>
                <a:path w="448" h="1394" extrusionOk="0">
                  <a:moveTo>
                    <a:pt x="221" y="0"/>
                  </a:moveTo>
                  <a:cubicBezTo>
                    <a:pt x="101" y="0"/>
                    <a:pt x="0" y="97"/>
                    <a:pt x="0" y="222"/>
                  </a:cubicBezTo>
                  <a:lnTo>
                    <a:pt x="0" y="1170"/>
                  </a:lnTo>
                  <a:cubicBezTo>
                    <a:pt x="0" y="1319"/>
                    <a:pt x="111" y="1393"/>
                    <a:pt x="221" y="1393"/>
                  </a:cubicBezTo>
                  <a:cubicBezTo>
                    <a:pt x="332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8" y="97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88"/>
            <p:cNvSpPr/>
            <p:nvPr/>
          </p:nvSpPr>
          <p:spPr>
            <a:xfrm>
              <a:off x="1902955" y="3231099"/>
              <a:ext cx="11645" cy="36561"/>
            </a:xfrm>
            <a:custGeom>
              <a:avLst/>
              <a:gdLst/>
              <a:ahLst/>
              <a:cxnLst/>
              <a:rect l="l" t="t" r="r" b="b"/>
              <a:pathLst>
                <a:path w="444" h="1394" extrusionOk="0">
                  <a:moveTo>
                    <a:pt x="222" y="0"/>
                  </a:moveTo>
                  <a:cubicBezTo>
                    <a:pt x="102" y="0"/>
                    <a:pt x="1" y="97"/>
                    <a:pt x="1" y="222"/>
                  </a:cubicBezTo>
                  <a:lnTo>
                    <a:pt x="1" y="1170"/>
                  </a:lnTo>
                  <a:cubicBezTo>
                    <a:pt x="1" y="1319"/>
                    <a:pt x="111" y="1393"/>
                    <a:pt x="222" y="1393"/>
                  </a:cubicBezTo>
                  <a:cubicBezTo>
                    <a:pt x="333" y="1393"/>
                    <a:pt x="443" y="1319"/>
                    <a:pt x="443" y="1170"/>
                  </a:cubicBezTo>
                  <a:lnTo>
                    <a:pt x="443" y="222"/>
                  </a:lnTo>
                  <a:cubicBezTo>
                    <a:pt x="443" y="97"/>
                    <a:pt x="347" y="0"/>
                    <a:pt x="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88"/>
            <p:cNvSpPr/>
            <p:nvPr/>
          </p:nvSpPr>
          <p:spPr>
            <a:xfrm>
              <a:off x="1940198" y="2932001"/>
              <a:ext cx="186163" cy="194293"/>
            </a:xfrm>
            <a:custGeom>
              <a:avLst/>
              <a:gdLst/>
              <a:ahLst/>
              <a:cxnLst/>
              <a:rect l="l" t="t" r="r" b="b"/>
              <a:pathLst>
                <a:path w="7098" h="7408" extrusionOk="0">
                  <a:moveTo>
                    <a:pt x="934" y="1"/>
                  </a:moveTo>
                  <a:cubicBezTo>
                    <a:pt x="419" y="5"/>
                    <a:pt x="0" y="419"/>
                    <a:pt x="0" y="939"/>
                  </a:cubicBezTo>
                  <a:lnTo>
                    <a:pt x="0" y="4735"/>
                  </a:lnTo>
                  <a:cubicBezTo>
                    <a:pt x="0" y="5255"/>
                    <a:pt x="419" y="5669"/>
                    <a:pt x="934" y="5674"/>
                  </a:cubicBezTo>
                  <a:lnTo>
                    <a:pt x="1362" y="5674"/>
                  </a:lnTo>
                  <a:lnTo>
                    <a:pt x="1035" y="6978"/>
                  </a:lnTo>
                  <a:cubicBezTo>
                    <a:pt x="973" y="7213"/>
                    <a:pt x="1159" y="7407"/>
                    <a:pt x="1366" y="7407"/>
                  </a:cubicBezTo>
                  <a:cubicBezTo>
                    <a:pt x="1434" y="7407"/>
                    <a:pt x="1504" y="7386"/>
                    <a:pt x="1569" y="7338"/>
                  </a:cubicBezTo>
                  <a:lnTo>
                    <a:pt x="3859" y="5674"/>
                  </a:lnTo>
                  <a:lnTo>
                    <a:pt x="6159" y="5674"/>
                  </a:lnTo>
                  <a:cubicBezTo>
                    <a:pt x="6674" y="5674"/>
                    <a:pt x="7093" y="5255"/>
                    <a:pt x="7097" y="4740"/>
                  </a:cubicBezTo>
                  <a:lnTo>
                    <a:pt x="7097" y="939"/>
                  </a:lnTo>
                  <a:cubicBezTo>
                    <a:pt x="7093" y="419"/>
                    <a:pt x="6674" y="1"/>
                    <a:pt x="6159" y="1"/>
                  </a:cubicBezTo>
                  <a:lnTo>
                    <a:pt x="4971" y="1"/>
                  </a:lnTo>
                  <a:cubicBezTo>
                    <a:pt x="4677" y="1"/>
                    <a:pt x="4677" y="448"/>
                    <a:pt x="4971" y="448"/>
                  </a:cubicBezTo>
                  <a:lnTo>
                    <a:pt x="6159" y="448"/>
                  </a:lnTo>
                  <a:cubicBezTo>
                    <a:pt x="6429" y="448"/>
                    <a:pt x="6650" y="665"/>
                    <a:pt x="6650" y="939"/>
                  </a:cubicBezTo>
                  <a:lnTo>
                    <a:pt x="6650" y="4735"/>
                  </a:lnTo>
                  <a:cubicBezTo>
                    <a:pt x="6650" y="5010"/>
                    <a:pt x="6429" y="5226"/>
                    <a:pt x="6159" y="5226"/>
                  </a:cubicBezTo>
                  <a:lnTo>
                    <a:pt x="3787" y="5226"/>
                  </a:lnTo>
                  <a:cubicBezTo>
                    <a:pt x="3739" y="5226"/>
                    <a:pt x="3691" y="5241"/>
                    <a:pt x="3652" y="5269"/>
                  </a:cubicBezTo>
                  <a:lnTo>
                    <a:pt x="1535" y="6809"/>
                  </a:lnTo>
                  <a:lnTo>
                    <a:pt x="1862" y="5505"/>
                  </a:lnTo>
                  <a:cubicBezTo>
                    <a:pt x="1896" y="5361"/>
                    <a:pt x="1790" y="5226"/>
                    <a:pt x="1646" y="5226"/>
                  </a:cubicBezTo>
                  <a:lnTo>
                    <a:pt x="934" y="5226"/>
                  </a:lnTo>
                  <a:cubicBezTo>
                    <a:pt x="664" y="5226"/>
                    <a:pt x="443" y="5010"/>
                    <a:pt x="443" y="4735"/>
                  </a:cubicBezTo>
                  <a:lnTo>
                    <a:pt x="443" y="939"/>
                  </a:lnTo>
                  <a:cubicBezTo>
                    <a:pt x="443" y="665"/>
                    <a:pt x="664" y="448"/>
                    <a:pt x="934" y="448"/>
                  </a:cubicBezTo>
                  <a:lnTo>
                    <a:pt x="2122" y="448"/>
                  </a:lnTo>
                  <a:cubicBezTo>
                    <a:pt x="2420" y="448"/>
                    <a:pt x="2420" y="1"/>
                    <a:pt x="21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88"/>
            <p:cNvSpPr/>
            <p:nvPr/>
          </p:nvSpPr>
          <p:spPr>
            <a:xfrm>
              <a:off x="2014762" y="2894653"/>
              <a:ext cx="37007" cy="111336"/>
            </a:xfrm>
            <a:custGeom>
              <a:avLst/>
              <a:gdLst/>
              <a:ahLst/>
              <a:cxnLst/>
              <a:rect l="l" t="t" r="r" b="b"/>
              <a:pathLst>
                <a:path w="1411" h="4245" extrusionOk="0">
                  <a:moveTo>
                    <a:pt x="944" y="448"/>
                  </a:moveTo>
                  <a:lnTo>
                    <a:pt x="732" y="3802"/>
                  </a:lnTo>
                  <a:lnTo>
                    <a:pt x="674" y="3802"/>
                  </a:lnTo>
                  <a:lnTo>
                    <a:pt x="463" y="448"/>
                  </a:lnTo>
                  <a:close/>
                  <a:moveTo>
                    <a:pt x="232" y="0"/>
                  </a:moveTo>
                  <a:cubicBezTo>
                    <a:pt x="102" y="0"/>
                    <a:pt x="1" y="111"/>
                    <a:pt x="10" y="236"/>
                  </a:cubicBezTo>
                  <a:lnTo>
                    <a:pt x="246" y="4037"/>
                  </a:lnTo>
                  <a:cubicBezTo>
                    <a:pt x="251" y="4153"/>
                    <a:pt x="347" y="4244"/>
                    <a:pt x="468" y="4244"/>
                  </a:cubicBezTo>
                  <a:lnTo>
                    <a:pt x="944" y="4244"/>
                  </a:lnTo>
                  <a:cubicBezTo>
                    <a:pt x="1059" y="4244"/>
                    <a:pt x="1156" y="4153"/>
                    <a:pt x="1165" y="4037"/>
                  </a:cubicBezTo>
                  <a:lnTo>
                    <a:pt x="1406" y="236"/>
                  </a:lnTo>
                  <a:cubicBezTo>
                    <a:pt x="1411" y="111"/>
                    <a:pt x="1310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88"/>
            <p:cNvSpPr/>
            <p:nvPr/>
          </p:nvSpPr>
          <p:spPr>
            <a:xfrm>
              <a:off x="2014894" y="3013018"/>
              <a:ext cx="42803" cy="36640"/>
            </a:xfrm>
            <a:custGeom>
              <a:avLst/>
              <a:gdLst/>
              <a:ahLst/>
              <a:cxnLst/>
              <a:rect l="l" t="t" r="r" b="b"/>
              <a:pathLst>
                <a:path w="1632" h="1397" extrusionOk="0">
                  <a:moveTo>
                    <a:pt x="698" y="443"/>
                  </a:moveTo>
                  <a:cubicBezTo>
                    <a:pt x="924" y="443"/>
                    <a:pt x="1035" y="718"/>
                    <a:pt x="876" y="876"/>
                  </a:cubicBezTo>
                  <a:cubicBezTo>
                    <a:pt x="825" y="928"/>
                    <a:pt x="761" y="951"/>
                    <a:pt x="700" y="951"/>
                  </a:cubicBezTo>
                  <a:cubicBezTo>
                    <a:pt x="571" y="951"/>
                    <a:pt x="448" y="851"/>
                    <a:pt x="448" y="698"/>
                  </a:cubicBezTo>
                  <a:cubicBezTo>
                    <a:pt x="448" y="559"/>
                    <a:pt x="559" y="443"/>
                    <a:pt x="698" y="443"/>
                  </a:cubicBezTo>
                  <a:close/>
                  <a:moveTo>
                    <a:pt x="702" y="0"/>
                  </a:moveTo>
                  <a:cubicBezTo>
                    <a:pt x="343" y="0"/>
                    <a:pt x="1" y="279"/>
                    <a:pt x="1" y="698"/>
                  </a:cubicBezTo>
                  <a:cubicBezTo>
                    <a:pt x="1" y="1083"/>
                    <a:pt x="313" y="1396"/>
                    <a:pt x="698" y="1396"/>
                  </a:cubicBezTo>
                  <a:cubicBezTo>
                    <a:pt x="1319" y="1396"/>
                    <a:pt x="1632" y="645"/>
                    <a:pt x="1194" y="208"/>
                  </a:cubicBezTo>
                  <a:cubicBezTo>
                    <a:pt x="1050" y="64"/>
                    <a:pt x="875" y="0"/>
                    <a:pt x="7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01" name="Google Shape;18701;p88"/>
          <p:cNvGrpSpPr/>
          <p:nvPr/>
        </p:nvGrpSpPr>
        <p:grpSpPr>
          <a:xfrm>
            <a:off x="2178842" y="2900869"/>
            <a:ext cx="375709" cy="360890"/>
            <a:chOff x="2178842" y="2900869"/>
            <a:chExt cx="375709" cy="360890"/>
          </a:xfrm>
        </p:grpSpPr>
        <p:sp>
          <p:nvSpPr>
            <p:cNvPr id="18702" name="Google Shape;18702;p88"/>
            <p:cNvSpPr/>
            <p:nvPr/>
          </p:nvSpPr>
          <p:spPr>
            <a:xfrm>
              <a:off x="2198906" y="2973913"/>
              <a:ext cx="282208" cy="282208"/>
            </a:xfrm>
            <a:custGeom>
              <a:avLst/>
              <a:gdLst/>
              <a:ahLst/>
              <a:cxnLst/>
              <a:rect l="l" t="t" r="r" b="b"/>
              <a:pathLst>
                <a:path w="10760" h="10760" extrusionOk="0">
                  <a:moveTo>
                    <a:pt x="5380" y="0"/>
                  </a:moveTo>
                  <a:cubicBezTo>
                    <a:pt x="2406" y="0"/>
                    <a:pt x="0" y="2411"/>
                    <a:pt x="0" y="5380"/>
                  </a:cubicBezTo>
                  <a:cubicBezTo>
                    <a:pt x="0" y="8353"/>
                    <a:pt x="2406" y="10759"/>
                    <a:pt x="5380" y="10759"/>
                  </a:cubicBezTo>
                  <a:cubicBezTo>
                    <a:pt x="8353" y="10759"/>
                    <a:pt x="10759" y="8353"/>
                    <a:pt x="10759" y="5380"/>
                  </a:cubicBezTo>
                  <a:cubicBezTo>
                    <a:pt x="10759" y="2411"/>
                    <a:pt x="8353" y="0"/>
                    <a:pt x="5380" y="0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88"/>
            <p:cNvSpPr/>
            <p:nvPr/>
          </p:nvSpPr>
          <p:spPr>
            <a:xfrm>
              <a:off x="2339983" y="3109325"/>
              <a:ext cx="141130" cy="11383"/>
            </a:xfrm>
            <a:custGeom>
              <a:avLst/>
              <a:gdLst/>
              <a:ahLst/>
              <a:cxnLst/>
              <a:rect l="l" t="t" r="r" b="b"/>
              <a:pathLst>
                <a:path w="538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5375" y="433"/>
                  </a:lnTo>
                  <a:cubicBezTo>
                    <a:pt x="5375" y="361"/>
                    <a:pt x="5380" y="289"/>
                    <a:pt x="5380" y="217"/>
                  </a:cubicBezTo>
                  <a:cubicBezTo>
                    <a:pt x="5380" y="144"/>
                    <a:pt x="5380" y="72"/>
                    <a:pt x="537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88"/>
            <p:cNvSpPr/>
            <p:nvPr/>
          </p:nvSpPr>
          <p:spPr>
            <a:xfrm>
              <a:off x="2458479" y="2906141"/>
              <a:ext cx="90406" cy="90380"/>
            </a:xfrm>
            <a:custGeom>
              <a:avLst/>
              <a:gdLst/>
              <a:ahLst/>
              <a:cxnLst/>
              <a:rect l="l" t="t" r="r" b="b"/>
              <a:pathLst>
                <a:path w="344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1295" y="3445"/>
                  </a:lnTo>
                  <a:lnTo>
                    <a:pt x="3446" y="129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88"/>
            <p:cNvSpPr/>
            <p:nvPr/>
          </p:nvSpPr>
          <p:spPr>
            <a:xfrm>
              <a:off x="2458479" y="2906141"/>
              <a:ext cx="56573" cy="90380"/>
            </a:xfrm>
            <a:custGeom>
              <a:avLst/>
              <a:gdLst/>
              <a:ahLst/>
              <a:cxnLst/>
              <a:rect l="l" t="t" r="r" b="b"/>
              <a:pathLst>
                <a:path w="2157" h="3446" extrusionOk="0">
                  <a:moveTo>
                    <a:pt x="2157" y="0"/>
                  </a:moveTo>
                  <a:lnTo>
                    <a:pt x="1" y="2156"/>
                  </a:lnTo>
                  <a:lnTo>
                    <a:pt x="1" y="3445"/>
                  </a:lnTo>
                  <a:lnTo>
                    <a:pt x="2157" y="1295"/>
                  </a:lnTo>
                  <a:lnTo>
                    <a:pt x="2157" y="0"/>
                  </a:ln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88"/>
            <p:cNvSpPr/>
            <p:nvPr/>
          </p:nvSpPr>
          <p:spPr>
            <a:xfrm>
              <a:off x="2232713" y="3007720"/>
              <a:ext cx="214567" cy="214567"/>
            </a:xfrm>
            <a:custGeom>
              <a:avLst/>
              <a:gdLst/>
              <a:ahLst/>
              <a:cxnLst/>
              <a:rect l="l" t="t" r="r" b="b"/>
              <a:pathLst>
                <a:path w="8181" h="8181" extrusionOk="0">
                  <a:moveTo>
                    <a:pt x="4091" y="1"/>
                  </a:moveTo>
                  <a:cubicBezTo>
                    <a:pt x="1834" y="1"/>
                    <a:pt x="1" y="1834"/>
                    <a:pt x="1" y="4091"/>
                  </a:cubicBezTo>
                  <a:cubicBezTo>
                    <a:pt x="1" y="6347"/>
                    <a:pt x="1834" y="8181"/>
                    <a:pt x="4091" y="8181"/>
                  </a:cubicBezTo>
                  <a:cubicBezTo>
                    <a:pt x="6347" y="8181"/>
                    <a:pt x="8181" y="6347"/>
                    <a:pt x="8181" y="4091"/>
                  </a:cubicBezTo>
                  <a:cubicBezTo>
                    <a:pt x="8181" y="1834"/>
                    <a:pt x="6347" y="1"/>
                    <a:pt x="40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88"/>
            <p:cNvSpPr/>
            <p:nvPr/>
          </p:nvSpPr>
          <p:spPr>
            <a:xfrm>
              <a:off x="2339983" y="3109325"/>
              <a:ext cx="107297" cy="11383"/>
            </a:xfrm>
            <a:custGeom>
              <a:avLst/>
              <a:gdLst/>
              <a:ahLst/>
              <a:cxnLst/>
              <a:rect l="l" t="t" r="r" b="b"/>
              <a:pathLst>
                <a:path w="4091" h="434" extrusionOk="0">
                  <a:moveTo>
                    <a:pt x="1" y="0"/>
                  </a:moveTo>
                  <a:lnTo>
                    <a:pt x="1" y="433"/>
                  </a:lnTo>
                  <a:lnTo>
                    <a:pt x="4081" y="433"/>
                  </a:lnTo>
                  <a:cubicBezTo>
                    <a:pt x="4081" y="361"/>
                    <a:pt x="4091" y="289"/>
                    <a:pt x="4091" y="217"/>
                  </a:cubicBezTo>
                  <a:cubicBezTo>
                    <a:pt x="4091" y="144"/>
                    <a:pt x="4081" y="72"/>
                    <a:pt x="408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88"/>
            <p:cNvSpPr/>
            <p:nvPr/>
          </p:nvSpPr>
          <p:spPr>
            <a:xfrm>
              <a:off x="2266782" y="3041789"/>
              <a:ext cx="146428" cy="146428"/>
            </a:xfrm>
            <a:custGeom>
              <a:avLst/>
              <a:gdLst/>
              <a:ahLst/>
              <a:cxnLst/>
              <a:rect l="l" t="t" r="r" b="b"/>
              <a:pathLst>
                <a:path w="5583" h="5583" extrusionOk="0">
                  <a:moveTo>
                    <a:pt x="2792" y="1"/>
                  </a:moveTo>
                  <a:cubicBezTo>
                    <a:pt x="1252" y="1"/>
                    <a:pt x="1" y="1252"/>
                    <a:pt x="1" y="2792"/>
                  </a:cubicBezTo>
                  <a:cubicBezTo>
                    <a:pt x="1" y="4336"/>
                    <a:pt x="1252" y="5582"/>
                    <a:pt x="2792" y="5582"/>
                  </a:cubicBezTo>
                  <a:cubicBezTo>
                    <a:pt x="4331" y="5582"/>
                    <a:pt x="5582" y="4336"/>
                    <a:pt x="5582" y="2792"/>
                  </a:cubicBezTo>
                  <a:cubicBezTo>
                    <a:pt x="5582" y="1252"/>
                    <a:pt x="4331" y="1"/>
                    <a:pt x="2792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88"/>
            <p:cNvSpPr/>
            <p:nvPr/>
          </p:nvSpPr>
          <p:spPr>
            <a:xfrm>
              <a:off x="2339983" y="3109325"/>
              <a:ext cx="73227" cy="11383"/>
            </a:xfrm>
            <a:custGeom>
              <a:avLst/>
              <a:gdLst/>
              <a:ahLst/>
              <a:cxnLst/>
              <a:rect l="l" t="t" r="r" b="b"/>
              <a:pathLst>
                <a:path w="2792" h="434" extrusionOk="0">
                  <a:moveTo>
                    <a:pt x="1" y="0"/>
                  </a:moveTo>
                  <a:lnTo>
                    <a:pt x="1" y="433"/>
                  </a:lnTo>
                  <a:lnTo>
                    <a:pt x="2787" y="433"/>
                  </a:lnTo>
                  <a:cubicBezTo>
                    <a:pt x="2791" y="361"/>
                    <a:pt x="2791" y="289"/>
                    <a:pt x="2791" y="217"/>
                  </a:cubicBezTo>
                  <a:cubicBezTo>
                    <a:pt x="2791" y="144"/>
                    <a:pt x="2791" y="72"/>
                    <a:pt x="278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88"/>
            <p:cNvSpPr/>
            <p:nvPr/>
          </p:nvSpPr>
          <p:spPr>
            <a:xfrm>
              <a:off x="2300118" y="3075124"/>
              <a:ext cx="79784" cy="79784"/>
            </a:xfrm>
            <a:custGeom>
              <a:avLst/>
              <a:gdLst/>
              <a:ahLst/>
              <a:cxnLst/>
              <a:rect l="l" t="t" r="r" b="b"/>
              <a:pathLst>
                <a:path w="3042" h="3042" extrusionOk="0">
                  <a:moveTo>
                    <a:pt x="1521" y="0"/>
                  </a:moveTo>
                  <a:cubicBezTo>
                    <a:pt x="683" y="0"/>
                    <a:pt x="0" y="683"/>
                    <a:pt x="0" y="1521"/>
                  </a:cubicBezTo>
                  <a:cubicBezTo>
                    <a:pt x="0" y="2363"/>
                    <a:pt x="683" y="3041"/>
                    <a:pt x="1521" y="3041"/>
                  </a:cubicBezTo>
                  <a:cubicBezTo>
                    <a:pt x="2358" y="3041"/>
                    <a:pt x="3041" y="2363"/>
                    <a:pt x="3041" y="1521"/>
                  </a:cubicBezTo>
                  <a:cubicBezTo>
                    <a:pt x="3041" y="683"/>
                    <a:pt x="2358" y="0"/>
                    <a:pt x="15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88"/>
            <p:cNvSpPr/>
            <p:nvPr/>
          </p:nvSpPr>
          <p:spPr>
            <a:xfrm>
              <a:off x="2339983" y="3109325"/>
              <a:ext cx="40023" cy="11383"/>
            </a:xfrm>
            <a:custGeom>
              <a:avLst/>
              <a:gdLst/>
              <a:ahLst/>
              <a:cxnLst/>
              <a:rect l="l" t="t" r="r" b="b"/>
              <a:pathLst>
                <a:path w="1526" h="434" extrusionOk="0">
                  <a:moveTo>
                    <a:pt x="1" y="0"/>
                  </a:moveTo>
                  <a:lnTo>
                    <a:pt x="1" y="433"/>
                  </a:lnTo>
                  <a:lnTo>
                    <a:pt x="1507" y="433"/>
                  </a:lnTo>
                  <a:cubicBezTo>
                    <a:pt x="1526" y="289"/>
                    <a:pt x="1526" y="144"/>
                    <a:pt x="1507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88"/>
            <p:cNvSpPr/>
            <p:nvPr/>
          </p:nvSpPr>
          <p:spPr>
            <a:xfrm>
              <a:off x="2323067" y="3098074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cubicBezTo>
                    <a:pt x="1" y="1002"/>
                    <a:pt x="290" y="1290"/>
                    <a:pt x="646" y="1290"/>
                  </a:cubicBezTo>
                  <a:cubicBezTo>
                    <a:pt x="1002" y="1290"/>
                    <a:pt x="1290" y="1002"/>
                    <a:pt x="1290" y="646"/>
                  </a:cubicBezTo>
                  <a:cubicBezTo>
                    <a:pt x="1290" y="290"/>
                    <a:pt x="1002" y="1"/>
                    <a:pt x="646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88"/>
            <p:cNvSpPr/>
            <p:nvPr/>
          </p:nvSpPr>
          <p:spPr>
            <a:xfrm>
              <a:off x="2339983" y="3109325"/>
              <a:ext cx="17310" cy="11383"/>
            </a:xfrm>
            <a:custGeom>
              <a:avLst/>
              <a:gdLst/>
              <a:ahLst/>
              <a:cxnLst/>
              <a:rect l="l" t="t" r="r" b="b"/>
              <a:pathLst>
                <a:path w="660" h="434" extrusionOk="0">
                  <a:moveTo>
                    <a:pt x="1" y="0"/>
                  </a:moveTo>
                  <a:lnTo>
                    <a:pt x="1" y="433"/>
                  </a:lnTo>
                  <a:lnTo>
                    <a:pt x="607" y="433"/>
                  </a:lnTo>
                  <a:cubicBezTo>
                    <a:pt x="660" y="294"/>
                    <a:pt x="660" y="140"/>
                    <a:pt x="607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88"/>
            <p:cNvSpPr/>
            <p:nvPr/>
          </p:nvSpPr>
          <p:spPr>
            <a:xfrm>
              <a:off x="2178842" y="2900869"/>
              <a:ext cx="375709" cy="360890"/>
            </a:xfrm>
            <a:custGeom>
              <a:avLst/>
              <a:gdLst/>
              <a:ahLst/>
              <a:cxnLst/>
              <a:rect l="l" t="t" r="r" b="b"/>
              <a:pathLst>
                <a:path w="14325" h="13760" extrusionOk="0">
                  <a:moveTo>
                    <a:pt x="12616" y="687"/>
                  </a:moveTo>
                  <a:lnTo>
                    <a:pt x="12616" y="1496"/>
                  </a:lnTo>
                  <a:cubicBezTo>
                    <a:pt x="12616" y="1606"/>
                    <a:pt x="12703" y="1698"/>
                    <a:pt x="12814" y="1698"/>
                  </a:cubicBezTo>
                  <a:lnTo>
                    <a:pt x="13622" y="1698"/>
                  </a:lnTo>
                  <a:lnTo>
                    <a:pt x="11871" y="3444"/>
                  </a:lnTo>
                  <a:lnTo>
                    <a:pt x="11149" y="3444"/>
                  </a:lnTo>
                  <a:lnTo>
                    <a:pt x="12313" y="2280"/>
                  </a:lnTo>
                  <a:cubicBezTo>
                    <a:pt x="12474" y="2137"/>
                    <a:pt x="12334" y="1924"/>
                    <a:pt x="12176" y="1924"/>
                  </a:cubicBezTo>
                  <a:cubicBezTo>
                    <a:pt x="12126" y="1924"/>
                    <a:pt x="12074" y="1945"/>
                    <a:pt x="12029" y="1996"/>
                  </a:cubicBezTo>
                  <a:lnTo>
                    <a:pt x="10865" y="3160"/>
                  </a:lnTo>
                  <a:lnTo>
                    <a:pt x="10865" y="2439"/>
                  </a:lnTo>
                  <a:lnTo>
                    <a:pt x="12616" y="687"/>
                  </a:lnTo>
                  <a:close/>
                  <a:moveTo>
                    <a:pt x="6136" y="2987"/>
                  </a:moveTo>
                  <a:cubicBezTo>
                    <a:pt x="7406" y="2987"/>
                    <a:pt x="8671" y="3453"/>
                    <a:pt x="9657" y="4368"/>
                  </a:cubicBezTo>
                  <a:lnTo>
                    <a:pt x="6000" y="8025"/>
                  </a:lnTo>
                  <a:cubicBezTo>
                    <a:pt x="5870" y="8171"/>
                    <a:pt x="6000" y="8363"/>
                    <a:pt x="6152" y="8363"/>
                  </a:cubicBezTo>
                  <a:cubicBezTo>
                    <a:pt x="6196" y="8363"/>
                    <a:pt x="6242" y="8347"/>
                    <a:pt x="6284" y="8309"/>
                  </a:cubicBezTo>
                  <a:lnTo>
                    <a:pt x="7198" y="7395"/>
                  </a:lnTo>
                  <a:lnTo>
                    <a:pt x="7198" y="7395"/>
                  </a:lnTo>
                  <a:cubicBezTo>
                    <a:pt x="7554" y="7886"/>
                    <a:pt x="7530" y="8550"/>
                    <a:pt x="7141" y="9011"/>
                  </a:cubicBezTo>
                  <a:cubicBezTo>
                    <a:pt x="6884" y="9312"/>
                    <a:pt x="6518" y="9472"/>
                    <a:pt x="6145" y="9472"/>
                  </a:cubicBezTo>
                  <a:cubicBezTo>
                    <a:pt x="5944" y="9472"/>
                    <a:pt x="5742" y="9425"/>
                    <a:pt x="5553" y="9329"/>
                  </a:cubicBezTo>
                  <a:cubicBezTo>
                    <a:pt x="5014" y="9055"/>
                    <a:pt x="4735" y="8448"/>
                    <a:pt x="4874" y="7861"/>
                  </a:cubicBezTo>
                  <a:cubicBezTo>
                    <a:pt x="5014" y="7274"/>
                    <a:pt x="5538" y="6861"/>
                    <a:pt x="6145" y="6861"/>
                  </a:cubicBezTo>
                  <a:cubicBezTo>
                    <a:pt x="6226" y="6861"/>
                    <a:pt x="6303" y="6870"/>
                    <a:pt x="6385" y="6885"/>
                  </a:cubicBezTo>
                  <a:cubicBezTo>
                    <a:pt x="6403" y="6888"/>
                    <a:pt x="6419" y="6890"/>
                    <a:pt x="6435" y="6890"/>
                  </a:cubicBezTo>
                  <a:cubicBezTo>
                    <a:pt x="6664" y="6890"/>
                    <a:pt x="6718" y="6526"/>
                    <a:pt x="6457" y="6485"/>
                  </a:cubicBezTo>
                  <a:cubicBezTo>
                    <a:pt x="6353" y="6466"/>
                    <a:pt x="6249" y="6457"/>
                    <a:pt x="6146" y="6457"/>
                  </a:cubicBezTo>
                  <a:cubicBezTo>
                    <a:pt x="5548" y="6457"/>
                    <a:pt x="4984" y="6769"/>
                    <a:pt x="4672" y="7298"/>
                  </a:cubicBezTo>
                  <a:cubicBezTo>
                    <a:pt x="4307" y="7919"/>
                    <a:pt x="4369" y="8699"/>
                    <a:pt x="4826" y="9257"/>
                  </a:cubicBezTo>
                  <a:cubicBezTo>
                    <a:pt x="5159" y="9655"/>
                    <a:pt x="5643" y="9874"/>
                    <a:pt x="6141" y="9874"/>
                  </a:cubicBezTo>
                  <a:cubicBezTo>
                    <a:pt x="6335" y="9874"/>
                    <a:pt x="6532" y="9841"/>
                    <a:pt x="6722" y="9772"/>
                  </a:cubicBezTo>
                  <a:cubicBezTo>
                    <a:pt x="7400" y="9526"/>
                    <a:pt x="7848" y="8886"/>
                    <a:pt x="7848" y="8165"/>
                  </a:cubicBezTo>
                  <a:cubicBezTo>
                    <a:pt x="7853" y="7780"/>
                    <a:pt x="7723" y="7409"/>
                    <a:pt x="7482" y="7111"/>
                  </a:cubicBezTo>
                  <a:lnTo>
                    <a:pt x="8113" y="6476"/>
                  </a:lnTo>
                  <a:lnTo>
                    <a:pt x="8113" y="6476"/>
                  </a:lnTo>
                  <a:cubicBezTo>
                    <a:pt x="8984" y="7496"/>
                    <a:pt x="8931" y="9007"/>
                    <a:pt x="8002" y="9964"/>
                  </a:cubicBezTo>
                  <a:cubicBezTo>
                    <a:pt x="7497" y="10483"/>
                    <a:pt x="6822" y="10747"/>
                    <a:pt x="6145" y="10747"/>
                  </a:cubicBezTo>
                  <a:cubicBezTo>
                    <a:pt x="5571" y="10747"/>
                    <a:pt x="4995" y="10557"/>
                    <a:pt x="4518" y="10171"/>
                  </a:cubicBezTo>
                  <a:cubicBezTo>
                    <a:pt x="3479" y="9329"/>
                    <a:pt x="3248" y="7837"/>
                    <a:pt x="3989" y="6721"/>
                  </a:cubicBezTo>
                  <a:cubicBezTo>
                    <a:pt x="4484" y="5978"/>
                    <a:pt x="5305" y="5568"/>
                    <a:pt x="6147" y="5568"/>
                  </a:cubicBezTo>
                  <a:cubicBezTo>
                    <a:pt x="6564" y="5568"/>
                    <a:pt x="6986" y="5669"/>
                    <a:pt x="7376" y="5879"/>
                  </a:cubicBezTo>
                  <a:cubicBezTo>
                    <a:pt x="7410" y="5897"/>
                    <a:pt x="7443" y="5904"/>
                    <a:pt x="7473" y="5904"/>
                  </a:cubicBezTo>
                  <a:cubicBezTo>
                    <a:pt x="7653" y="5904"/>
                    <a:pt x="7762" y="5639"/>
                    <a:pt x="7569" y="5528"/>
                  </a:cubicBezTo>
                  <a:cubicBezTo>
                    <a:pt x="7115" y="5282"/>
                    <a:pt x="6624" y="5164"/>
                    <a:pt x="6139" y="5164"/>
                  </a:cubicBezTo>
                  <a:cubicBezTo>
                    <a:pt x="5162" y="5164"/>
                    <a:pt x="4210" y="5641"/>
                    <a:pt x="3638" y="6509"/>
                  </a:cubicBezTo>
                  <a:cubicBezTo>
                    <a:pt x="2776" y="7804"/>
                    <a:pt x="3051" y="9541"/>
                    <a:pt x="4263" y="10508"/>
                  </a:cubicBezTo>
                  <a:cubicBezTo>
                    <a:pt x="4815" y="10950"/>
                    <a:pt x="5478" y="11167"/>
                    <a:pt x="6139" y="11167"/>
                  </a:cubicBezTo>
                  <a:cubicBezTo>
                    <a:pt x="6932" y="11167"/>
                    <a:pt x="7720" y="10855"/>
                    <a:pt x="8305" y="10243"/>
                  </a:cubicBezTo>
                  <a:cubicBezTo>
                    <a:pt x="9383" y="9122"/>
                    <a:pt x="9421" y="7361"/>
                    <a:pt x="8401" y="6192"/>
                  </a:cubicBezTo>
                  <a:lnTo>
                    <a:pt x="9032" y="5561"/>
                  </a:lnTo>
                  <a:lnTo>
                    <a:pt x="9032" y="5561"/>
                  </a:lnTo>
                  <a:cubicBezTo>
                    <a:pt x="10393" y="7082"/>
                    <a:pt x="10350" y="9401"/>
                    <a:pt x="8926" y="10864"/>
                  </a:cubicBezTo>
                  <a:cubicBezTo>
                    <a:pt x="8170" y="11643"/>
                    <a:pt x="7161" y="12038"/>
                    <a:pt x="6147" y="12038"/>
                  </a:cubicBezTo>
                  <a:cubicBezTo>
                    <a:pt x="5256" y="12038"/>
                    <a:pt x="4362" y="11733"/>
                    <a:pt x="3633" y="11114"/>
                  </a:cubicBezTo>
                  <a:cubicBezTo>
                    <a:pt x="2079" y="9791"/>
                    <a:pt x="1809" y="7491"/>
                    <a:pt x="3027" y="5850"/>
                  </a:cubicBezTo>
                  <a:cubicBezTo>
                    <a:pt x="3783" y="4827"/>
                    <a:pt x="4955" y="4279"/>
                    <a:pt x="6147" y="4279"/>
                  </a:cubicBezTo>
                  <a:cubicBezTo>
                    <a:pt x="6865" y="4279"/>
                    <a:pt x="7591" y="4478"/>
                    <a:pt x="8238" y="4893"/>
                  </a:cubicBezTo>
                  <a:cubicBezTo>
                    <a:pt x="8278" y="4921"/>
                    <a:pt x="8319" y="4933"/>
                    <a:pt x="8357" y="4933"/>
                  </a:cubicBezTo>
                  <a:cubicBezTo>
                    <a:pt x="8535" y="4933"/>
                    <a:pt x="8657" y="4670"/>
                    <a:pt x="8459" y="4551"/>
                  </a:cubicBezTo>
                  <a:cubicBezTo>
                    <a:pt x="7743" y="4092"/>
                    <a:pt x="6939" y="3871"/>
                    <a:pt x="6143" y="3871"/>
                  </a:cubicBezTo>
                  <a:cubicBezTo>
                    <a:pt x="4821" y="3871"/>
                    <a:pt x="3521" y="4479"/>
                    <a:pt x="2680" y="5614"/>
                  </a:cubicBezTo>
                  <a:cubicBezTo>
                    <a:pt x="1338" y="7433"/>
                    <a:pt x="1636" y="9983"/>
                    <a:pt x="3363" y="11446"/>
                  </a:cubicBezTo>
                  <a:cubicBezTo>
                    <a:pt x="4168" y="12127"/>
                    <a:pt x="5154" y="12463"/>
                    <a:pt x="6137" y="12463"/>
                  </a:cubicBezTo>
                  <a:cubicBezTo>
                    <a:pt x="7265" y="12463"/>
                    <a:pt x="8388" y="12022"/>
                    <a:pt x="9229" y="11153"/>
                  </a:cubicBezTo>
                  <a:cubicBezTo>
                    <a:pt x="10798" y="9521"/>
                    <a:pt x="10836" y="6952"/>
                    <a:pt x="9316" y="5278"/>
                  </a:cubicBezTo>
                  <a:lnTo>
                    <a:pt x="9946" y="4652"/>
                  </a:lnTo>
                  <a:cubicBezTo>
                    <a:pt x="10831" y="5605"/>
                    <a:pt x="11322" y="6861"/>
                    <a:pt x="11322" y="8165"/>
                  </a:cubicBezTo>
                  <a:cubicBezTo>
                    <a:pt x="11327" y="10619"/>
                    <a:pt x="9604" y="12741"/>
                    <a:pt x="7203" y="13246"/>
                  </a:cubicBezTo>
                  <a:cubicBezTo>
                    <a:pt x="6846" y="13321"/>
                    <a:pt x="6489" y="13357"/>
                    <a:pt x="6136" y="13357"/>
                  </a:cubicBezTo>
                  <a:cubicBezTo>
                    <a:pt x="4112" y="13357"/>
                    <a:pt x="2226" y="12166"/>
                    <a:pt x="1391" y="10253"/>
                  </a:cubicBezTo>
                  <a:cubicBezTo>
                    <a:pt x="404" y="8001"/>
                    <a:pt x="1131" y="5369"/>
                    <a:pt x="3132" y="3945"/>
                  </a:cubicBezTo>
                  <a:cubicBezTo>
                    <a:pt x="4037" y="3303"/>
                    <a:pt x="5088" y="2987"/>
                    <a:pt x="6136" y="2987"/>
                  </a:cubicBezTo>
                  <a:close/>
                  <a:moveTo>
                    <a:pt x="12815" y="0"/>
                  </a:moveTo>
                  <a:cubicBezTo>
                    <a:pt x="12765" y="0"/>
                    <a:pt x="12715" y="19"/>
                    <a:pt x="12674" y="62"/>
                  </a:cubicBezTo>
                  <a:lnTo>
                    <a:pt x="10518" y="2212"/>
                  </a:lnTo>
                  <a:cubicBezTo>
                    <a:pt x="10485" y="2251"/>
                    <a:pt x="10461" y="2299"/>
                    <a:pt x="10461" y="2357"/>
                  </a:cubicBezTo>
                  <a:lnTo>
                    <a:pt x="10461" y="3565"/>
                  </a:lnTo>
                  <a:lnTo>
                    <a:pt x="9941" y="4079"/>
                  </a:lnTo>
                  <a:cubicBezTo>
                    <a:pt x="8867" y="3079"/>
                    <a:pt x="7500" y="2583"/>
                    <a:pt x="6136" y="2583"/>
                  </a:cubicBezTo>
                  <a:cubicBezTo>
                    <a:pt x="4671" y="2583"/>
                    <a:pt x="3209" y="3155"/>
                    <a:pt x="2112" y="4291"/>
                  </a:cubicBezTo>
                  <a:cubicBezTo>
                    <a:pt x="0" y="6485"/>
                    <a:pt x="34" y="9964"/>
                    <a:pt x="2189" y="12120"/>
                  </a:cubicBezTo>
                  <a:cubicBezTo>
                    <a:pt x="3279" y="13212"/>
                    <a:pt x="4710" y="13759"/>
                    <a:pt x="6142" y="13759"/>
                  </a:cubicBezTo>
                  <a:cubicBezTo>
                    <a:pt x="7538" y="13759"/>
                    <a:pt x="8935" y="13239"/>
                    <a:pt x="10018" y="12197"/>
                  </a:cubicBezTo>
                  <a:cubicBezTo>
                    <a:pt x="12207" y="10080"/>
                    <a:pt x="12304" y="6596"/>
                    <a:pt x="10225" y="4368"/>
                  </a:cubicBezTo>
                  <a:lnTo>
                    <a:pt x="10745" y="3848"/>
                  </a:lnTo>
                  <a:lnTo>
                    <a:pt x="11952" y="3848"/>
                  </a:lnTo>
                  <a:cubicBezTo>
                    <a:pt x="12005" y="3848"/>
                    <a:pt x="12058" y="3824"/>
                    <a:pt x="12097" y="3786"/>
                  </a:cubicBezTo>
                  <a:lnTo>
                    <a:pt x="14248" y="1635"/>
                  </a:lnTo>
                  <a:cubicBezTo>
                    <a:pt x="14305" y="1577"/>
                    <a:pt x="14325" y="1491"/>
                    <a:pt x="14296" y="1419"/>
                  </a:cubicBezTo>
                  <a:cubicBezTo>
                    <a:pt x="14262" y="1342"/>
                    <a:pt x="14190" y="1293"/>
                    <a:pt x="14108" y="1293"/>
                  </a:cubicBezTo>
                  <a:lnTo>
                    <a:pt x="13016" y="1293"/>
                  </a:lnTo>
                  <a:lnTo>
                    <a:pt x="13016" y="201"/>
                  </a:lnTo>
                  <a:cubicBezTo>
                    <a:pt x="13016" y="81"/>
                    <a:pt x="12917" y="0"/>
                    <a:pt x="12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5" name="Google Shape;18715;p88"/>
          <p:cNvGrpSpPr/>
          <p:nvPr/>
        </p:nvGrpSpPr>
        <p:grpSpPr>
          <a:xfrm>
            <a:off x="2704703" y="2900921"/>
            <a:ext cx="230986" cy="360497"/>
            <a:chOff x="2704703" y="2900921"/>
            <a:chExt cx="230986" cy="360497"/>
          </a:xfrm>
        </p:grpSpPr>
        <p:sp>
          <p:nvSpPr>
            <p:cNvPr id="18716" name="Google Shape;18716;p88"/>
            <p:cNvSpPr/>
            <p:nvPr/>
          </p:nvSpPr>
          <p:spPr>
            <a:xfrm>
              <a:off x="2817534" y="2906193"/>
              <a:ext cx="28299" cy="33545"/>
            </a:xfrm>
            <a:custGeom>
              <a:avLst/>
              <a:gdLst/>
              <a:ahLst/>
              <a:cxnLst/>
              <a:rect l="l" t="t" r="r" b="b"/>
              <a:pathLst>
                <a:path w="1079" h="1279" extrusionOk="0">
                  <a:moveTo>
                    <a:pt x="127" y="1"/>
                  </a:moveTo>
                  <a:cubicBezTo>
                    <a:pt x="59" y="1"/>
                    <a:pt x="0" y="59"/>
                    <a:pt x="0" y="128"/>
                  </a:cubicBezTo>
                  <a:lnTo>
                    <a:pt x="0" y="1062"/>
                  </a:lnTo>
                  <a:lnTo>
                    <a:pt x="1078" y="1278"/>
                  </a:lnTo>
                  <a:cubicBezTo>
                    <a:pt x="1078" y="292"/>
                    <a:pt x="448" y="56"/>
                    <a:pt x="149" y="3"/>
                  </a:cubicBezTo>
                  <a:cubicBezTo>
                    <a:pt x="142" y="2"/>
                    <a:pt x="134" y="1"/>
                    <a:pt x="127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88"/>
            <p:cNvSpPr/>
            <p:nvPr/>
          </p:nvSpPr>
          <p:spPr>
            <a:xfrm>
              <a:off x="2794926" y="2928460"/>
              <a:ext cx="129905" cy="248637"/>
            </a:xfrm>
            <a:custGeom>
              <a:avLst/>
              <a:gdLst/>
              <a:ahLst/>
              <a:cxnLst/>
              <a:rect l="l" t="t" r="r" b="b"/>
              <a:pathLst>
                <a:path w="4953" h="9480" extrusionOk="0">
                  <a:moveTo>
                    <a:pt x="382" y="1"/>
                  </a:moveTo>
                  <a:cubicBezTo>
                    <a:pt x="284" y="1"/>
                    <a:pt x="198" y="76"/>
                    <a:pt x="179" y="174"/>
                  </a:cubicBezTo>
                  <a:lnTo>
                    <a:pt x="1" y="1079"/>
                  </a:lnTo>
                  <a:lnTo>
                    <a:pt x="2585" y="5385"/>
                  </a:lnTo>
                  <a:lnTo>
                    <a:pt x="2801" y="9480"/>
                  </a:lnTo>
                  <a:lnTo>
                    <a:pt x="3879" y="9480"/>
                  </a:lnTo>
                  <a:cubicBezTo>
                    <a:pt x="3879" y="6896"/>
                    <a:pt x="4952" y="6256"/>
                    <a:pt x="4952" y="3879"/>
                  </a:cubicBezTo>
                  <a:cubicBezTo>
                    <a:pt x="4952" y="261"/>
                    <a:pt x="1257" y="10"/>
                    <a:pt x="391" y="1"/>
                  </a:cubicBezTo>
                  <a:cubicBezTo>
                    <a:pt x="388" y="1"/>
                    <a:pt x="385" y="1"/>
                    <a:pt x="38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88"/>
            <p:cNvSpPr/>
            <p:nvPr/>
          </p:nvSpPr>
          <p:spPr>
            <a:xfrm>
              <a:off x="2710499" y="2949075"/>
              <a:ext cx="209033" cy="239405"/>
            </a:xfrm>
            <a:custGeom>
              <a:avLst/>
              <a:gdLst/>
              <a:ahLst/>
              <a:cxnLst/>
              <a:rect l="l" t="t" r="r" b="b"/>
              <a:pathLst>
                <a:path w="7970" h="9128" extrusionOk="0">
                  <a:moveTo>
                    <a:pt x="3174" y="1"/>
                  </a:moveTo>
                  <a:cubicBezTo>
                    <a:pt x="2898" y="1"/>
                    <a:pt x="2673" y="15"/>
                    <a:pt x="2532" y="28"/>
                  </a:cubicBezTo>
                  <a:cubicBezTo>
                    <a:pt x="2311" y="47"/>
                    <a:pt x="2142" y="235"/>
                    <a:pt x="2142" y="456"/>
                  </a:cubicBezTo>
                  <a:lnTo>
                    <a:pt x="2142" y="721"/>
                  </a:lnTo>
                  <a:lnTo>
                    <a:pt x="150" y="2713"/>
                  </a:lnTo>
                  <a:cubicBezTo>
                    <a:pt x="49" y="2814"/>
                    <a:pt x="1" y="2963"/>
                    <a:pt x="30" y="3103"/>
                  </a:cubicBezTo>
                  <a:lnTo>
                    <a:pt x="174" y="3815"/>
                  </a:lnTo>
                  <a:cubicBezTo>
                    <a:pt x="189" y="3901"/>
                    <a:pt x="256" y="3969"/>
                    <a:pt x="338" y="3988"/>
                  </a:cubicBezTo>
                  <a:cubicBezTo>
                    <a:pt x="571" y="4037"/>
                    <a:pt x="787" y="4057"/>
                    <a:pt x="987" y="4057"/>
                  </a:cubicBezTo>
                  <a:cubicBezTo>
                    <a:pt x="1755" y="4057"/>
                    <a:pt x="2276" y="3749"/>
                    <a:pt x="2551" y="3531"/>
                  </a:cubicBezTo>
                  <a:cubicBezTo>
                    <a:pt x="2633" y="3460"/>
                    <a:pt x="2733" y="3425"/>
                    <a:pt x="2834" y="3425"/>
                  </a:cubicBezTo>
                  <a:cubicBezTo>
                    <a:pt x="2905" y="3425"/>
                    <a:pt x="2976" y="3442"/>
                    <a:pt x="3042" y="3478"/>
                  </a:cubicBezTo>
                  <a:cubicBezTo>
                    <a:pt x="3470" y="3719"/>
                    <a:pt x="3875" y="3772"/>
                    <a:pt x="4151" y="3772"/>
                  </a:cubicBezTo>
                  <a:cubicBezTo>
                    <a:pt x="4372" y="3772"/>
                    <a:pt x="4509" y="3738"/>
                    <a:pt x="4509" y="3738"/>
                  </a:cubicBezTo>
                  <a:lnTo>
                    <a:pt x="4509" y="3738"/>
                  </a:lnTo>
                  <a:cubicBezTo>
                    <a:pt x="2537" y="5711"/>
                    <a:pt x="1921" y="7048"/>
                    <a:pt x="1921" y="7833"/>
                  </a:cubicBezTo>
                  <a:cubicBezTo>
                    <a:pt x="1921" y="8343"/>
                    <a:pt x="2161" y="8819"/>
                    <a:pt x="2570" y="9127"/>
                  </a:cubicBezTo>
                  <a:lnTo>
                    <a:pt x="7310" y="9127"/>
                  </a:lnTo>
                  <a:cubicBezTo>
                    <a:pt x="7310" y="9127"/>
                    <a:pt x="6607" y="8059"/>
                    <a:pt x="7377" y="4493"/>
                  </a:cubicBezTo>
                  <a:cubicBezTo>
                    <a:pt x="7969" y="1736"/>
                    <a:pt x="6627" y="755"/>
                    <a:pt x="5121" y="273"/>
                  </a:cubicBezTo>
                  <a:cubicBezTo>
                    <a:pt x="4441" y="54"/>
                    <a:pt x="3711" y="1"/>
                    <a:pt x="3174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88"/>
            <p:cNvSpPr/>
            <p:nvPr/>
          </p:nvSpPr>
          <p:spPr>
            <a:xfrm>
              <a:off x="2712152" y="3008375"/>
              <a:ext cx="145536" cy="174282"/>
            </a:xfrm>
            <a:custGeom>
              <a:avLst/>
              <a:gdLst/>
              <a:ahLst/>
              <a:cxnLst/>
              <a:rect l="l" t="t" r="r" b="b"/>
              <a:pathLst>
                <a:path w="5549" h="6645" extrusionOk="0">
                  <a:moveTo>
                    <a:pt x="2940" y="1"/>
                  </a:moveTo>
                  <a:cubicBezTo>
                    <a:pt x="2785" y="1"/>
                    <a:pt x="2642" y="52"/>
                    <a:pt x="2507" y="187"/>
                  </a:cubicBezTo>
                  <a:cubicBezTo>
                    <a:pt x="2097" y="598"/>
                    <a:pt x="1289" y="1013"/>
                    <a:pt x="151" y="1013"/>
                  </a:cubicBezTo>
                  <a:cubicBezTo>
                    <a:pt x="101" y="1013"/>
                    <a:pt x="51" y="1012"/>
                    <a:pt x="0" y="1010"/>
                  </a:cubicBezTo>
                  <a:lnTo>
                    <a:pt x="0" y="1010"/>
                  </a:lnTo>
                  <a:lnTo>
                    <a:pt x="111" y="1554"/>
                  </a:lnTo>
                  <a:cubicBezTo>
                    <a:pt x="126" y="1636"/>
                    <a:pt x="193" y="1703"/>
                    <a:pt x="275" y="1722"/>
                  </a:cubicBezTo>
                  <a:cubicBezTo>
                    <a:pt x="509" y="1771"/>
                    <a:pt x="727" y="1792"/>
                    <a:pt x="928" y="1792"/>
                  </a:cubicBezTo>
                  <a:cubicBezTo>
                    <a:pt x="1694" y="1792"/>
                    <a:pt x="2215" y="1486"/>
                    <a:pt x="2493" y="1265"/>
                  </a:cubicBezTo>
                  <a:cubicBezTo>
                    <a:pt x="2573" y="1197"/>
                    <a:pt x="2674" y="1162"/>
                    <a:pt x="2777" y="1162"/>
                  </a:cubicBezTo>
                  <a:cubicBezTo>
                    <a:pt x="2847" y="1162"/>
                    <a:pt x="2919" y="1179"/>
                    <a:pt x="2984" y="1212"/>
                  </a:cubicBezTo>
                  <a:cubicBezTo>
                    <a:pt x="3411" y="1457"/>
                    <a:pt x="3817" y="1511"/>
                    <a:pt x="4092" y="1511"/>
                  </a:cubicBezTo>
                  <a:cubicBezTo>
                    <a:pt x="4310" y="1511"/>
                    <a:pt x="4446" y="1477"/>
                    <a:pt x="4446" y="1477"/>
                  </a:cubicBezTo>
                  <a:lnTo>
                    <a:pt x="4446" y="1477"/>
                  </a:lnTo>
                  <a:cubicBezTo>
                    <a:pt x="2474" y="3450"/>
                    <a:pt x="1863" y="4783"/>
                    <a:pt x="1863" y="5567"/>
                  </a:cubicBezTo>
                  <a:cubicBezTo>
                    <a:pt x="1858" y="5966"/>
                    <a:pt x="2007" y="6351"/>
                    <a:pt x="2272" y="6645"/>
                  </a:cubicBezTo>
                  <a:lnTo>
                    <a:pt x="3585" y="6645"/>
                  </a:lnTo>
                  <a:lnTo>
                    <a:pt x="3585" y="6433"/>
                  </a:lnTo>
                  <a:cubicBezTo>
                    <a:pt x="3585" y="6433"/>
                    <a:pt x="2724" y="4927"/>
                    <a:pt x="4230" y="3199"/>
                  </a:cubicBezTo>
                  <a:cubicBezTo>
                    <a:pt x="5548" y="1698"/>
                    <a:pt x="5524" y="904"/>
                    <a:pt x="5409" y="577"/>
                  </a:cubicBezTo>
                  <a:cubicBezTo>
                    <a:pt x="5380" y="491"/>
                    <a:pt x="5300" y="437"/>
                    <a:pt x="5212" y="437"/>
                  </a:cubicBezTo>
                  <a:cubicBezTo>
                    <a:pt x="5196" y="437"/>
                    <a:pt x="5180" y="439"/>
                    <a:pt x="5163" y="442"/>
                  </a:cubicBezTo>
                  <a:cubicBezTo>
                    <a:pt x="5024" y="476"/>
                    <a:pt x="4891" y="490"/>
                    <a:pt x="4762" y="490"/>
                  </a:cubicBezTo>
                  <a:cubicBezTo>
                    <a:pt x="4008" y="490"/>
                    <a:pt x="3420" y="1"/>
                    <a:pt x="2940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88"/>
            <p:cNvSpPr/>
            <p:nvPr/>
          </p:nvSpPr>
          <p:spPr>
            <a:xfrm>
              <a:off x="2749631" y="3176966"/>
              <a:ext cx="169508" cy="28273"/>
            </a:xfrm>
            <a:custGeom>
              <a:avLst/>
              <a:gdLst/>
              <a:ahLst/>
              <a:cxnLst/>
              <a:rect l="l" t="t" r="r" b="b"/>
              <a:pathLst>
                <a:path w="6463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6463" y="1078"/>
                  </a:lnTo>
                  <a:lnTo>
                    <a:pt x="6463" y="433"/>
                  </a:lnTo>
                  <a:cubicBezTo>
                    <a:pt x="6463" y="197"/>
                    <a:pt x="6270" y="5"/>
                    <a:pt x="6034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88"/>
            <p:cNvSpPr/>
            <p:nvPr/>
          </p:nvSpPr>
          <p:spPr>
            <a:xfrm>
              <a:off x="2749631" y="3176966"/>
              <a:ext cx="56573" cy="28273"/>
            </a:xfrm>
            <a:custGeom>
              <a:avLst/>
              <a:gdLst/>
              <a:ahLst/>
              <a:cxnLst/>
              <a:rect l="l" t="t" r="r" b="b"/>
              <a:pathLst>
                <a:path w="2157" h="1078" extrusionOk="0">
                  <a:moveTo>
                    <a:pt x="434" y="0"/>
                  </a:moveTo>
                  <a:cubicBezTo>
                    <a:pt x="193" y="0"/>
                    <a:pt x="1" y="197"/>
                    <a:pt x="1" y="433"/>
                  </a:cubicBezTo>
                  <a:lnTo>
                    <a:pt x="1" y="1078"/>
                  </a:lnTo>
                  <a:lnTo>
                    <a:pt x="1728" y="1078"/>
                  </a:lnTo>
                  <a:lnTo>
                    <a:pt x="1728" y="433"/>
                  </a:lnTo>
                  <a:cubicBezTo>
                    <a:pt x="1728" y="197"/>
                    <a:pt x="1920" y="0"/>
                    <a:pt x="2156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88"/>
            <p:cNvSpPr/>
            <p:nvPr/>
          </p:nvSpPr>
          <p:spPr>
            <a:xfrm>
              <a:off x="2738405" y="3199679"/>
              <a:ext cx="192090" cy="56442"/>
            </a:xfrm>
            <a:custGeom>
              <a:avLst/>
              <a:gdLst/>
              <a:ahLst/>
              <a:cxnLst/>
              <a:rect l="l" t="t" r="r" b="b"/>
              <a:pathLst>
                <a:path w="7324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6896" y="2151"/>
                  </a:lnTo>
                  <a:cubicBezTo>
                    <a:pt x="7131" y="2151"/>
                    <a:pt x="7324" y="1959"/>
                    <a:pt x="7324" y="1723"/>
                  </a:cubicBezTo>
                  <a:lnTo>
                    <a:pt x="7324" y="429"/>
                  </a:lnTo>
                  <a:cubicBezTo>
                    <a:pt x="7324" y="193"/>
                    <a:pt x="7131" y="0"/>
                    <a:pt x="6896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88"/>
            <p:cNvSpPr/>
            <p:nvPr/>
          </p:nvSpPr>
          <p:spPr>
            <a:xfrm>
              <a:off x="2738405" y="3199679"/>
              <a:ext cx="73463" cy="56442"/>
            </a:xfrm>
            <a:custGeom>
              <a:avLst/>
              <a:gdLst/>
              <a:ahLst/>
              <a:cxnLst/>
              <a:rect l="l" t="t" r="r" b="b"/>
              <a:pathLst>
                <a:path w="2801" h="2152" extrusionOk="0">
                  <a:moveTo>
                    <a:pt x="429" y="0"/>
                  </a:moveTo>
                  <a:cubicBezTo>
                    <a:pt x="193" y="0"/>
                    <a:pt x="0" y="193"/>
                    <a:pt x="0" y="429"/>
                  </a:cubicBezTo>
                  <a:lnTo>
                    <a:pt x="0" y="1723"/>
                  </a:lnTo>
                  <a:cubicBezTo>
                    <a:pt x="0" y="1959"/>
                    <a:pt x="193" y="2151"/>
                    <a:pt x="429" y="2151"/>
                  </a:cubicBezTo>
                  <a:lnTo>
                    <a:pt x="2801" y="2151"/>
                  </a:lnTo>
                  <a:cubicBezTo>
                    <a:pt x="2560" y="2151"/>
                    <a:pt x="2368" y="1959"/>
                    <a:pt x="2368" y="1723"/>
                  </a:cubicBezTo>
                  <a:lnTo>
                    <a:pt x="2368" y="429"/>
                  </a:lnTo>
                  <a:cubicBezTo>
                    <a:pt x="2368" y="193"/>
                    <a:pt x="2560" y="0"/>
                    <a:pt x="2801" y="0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88"/>
            <p:cNvSpPr/>
            <p:nvPr/>
          </p:nvSpPr>
          <p:spPr>
            <a:xfrm>
              <a:off x="2704703" y="2900921"/>
              <a:ext cx="230986" cy="360497"/>
            </a:xfrm>
            <a:custGeom>
              <a:avLst/>
              <a:gdLst/>
              <a:ahLst/>
              <a:cxnLst/>
              <a:rect l="l" t="t" r="r" b="b"/>
              <a:pathLst>
                <a:path w="8807" h="13745" extrusionOk="0">
                  <a:moveTo>
                    <a:pt x="4504" y="425"/>
                  </a:moveTo>
                  <a:cubicBezTo>
                    <a:pt x="4557" y="440"/>
                    <a:pt x="4615" y="459"/>
                    <a:pt x="4668" y="488"/>
                  </a:cubicBezTo>
                  <a:cubicBezTo>
                    <a:pt x="4860" y="579"/>
                    <a:pt x="5005" y="753"/>
                    <a:pt x="5101" y="993"/>
                  </a:cubicBezTo>
                  <a:cubicBezTo>
                    <a:pt x="4884" y="955"/>
                    <a:pt x="4682" y="926"/>
                    <a:pt x="4504" y="902"/>
                  </a:cubicBezTo>
                  <a:lnTo>
                    <a:pt x="4504" y="425"/>
                  </a:lnTo>
                  <a:close/>
                  <a:moveTo>
                    <a:pt x="7743" y="10737"/>
                  </a:moveTo>
                  <a:cubicBezTo>
                    <a:pt x="7868" y="10737"/>
                    <a:pt x="7974" y="10838"/>
                    <a:pt x="7974" y="10963"/>
                  </a:cubicBezTo>
                  <a:lnTo>
                    <a:pt x="7974" y="11194"/>
                  </a:lnTo>
                  <a:lnTo>
                    <a:pt x="7743" y="11194"/>
                  </a:lnTo>
                  <a:cubicBezTo>
                    <a:pt x="7741" y="11194"/>
                    <a:pt x="7739" y="11194"/>
                    <a:pt x="7738" y="11194"/>
                  </a:cubicBezTo>
                  <a:cubicBezTo>
                    <a:pt x="7473" y="11194"/>
                    <a:pt x="7475" y="11593"/>
                    <a:pt x="7743" y="11593"/>
                  </a:cubicBezTo>
                  <a:lnTo>
                    <a:pt x="8171" y="11593"/>
                  </a:lnTo>
                  <a:cubicBezTo>
                    <a:pt x="8301" y="11593"/>
                    <a:pt x="8402" y="11699"/>
                    <a:pt x="8402" y="11824"/>
                  </a:cubicBezTo>
                  <a:lnTo>
                    <a:pt x="8402" y="13114"/>
                  </a:lnTo>
                  <a:lnTo>
                    <a:pt x="8402" y="13119"/>
                  </a:lnTo>
                  <a:cubicBezTo>
                    <a:pt x="8402" y="13244"/>
                    <a:pt x="8301" y="13345"/>
                    <a:pt x="8176" y="13345"/>
                  </a:cubicBezTo>
                  <a:lnTo>
                    <a:pt x="1718" y="13345"/>
                  </a:lnTo>
                  <a:cubicBezTo>
                    <a:pt x="1593" y="13345"/>
                    <a:pt x="1487" y="13244"/>
                    <a:pt x="1487" y="13119"/>
                  </a:cubicBezTo>
                  <a:lnTo>
                    <a:pt x="1487" y="11824"/>
                  </a:lnTo>
                  <a:cubicBezTo>
                    <a:pt x="1487" y="11699"/>
                    <a:pt x="1593" y="11598"/>
                    <a:pt x="1718" y="11598"/>
                  </a:cubicBezTo>
                  <a:lnTo>
                    <a:pt x="6881" y="11598"/>
                  </a:lnTo>
                  <a:cubicBezTo>
                    <a:pt x="7151" y="11598"/>
                    <a:pt x="7151" y="11194"/>
                    <a:pt x="6881" y="11194"/>
                  </a:cubicBezTo>
                  <a:lnTo>
                    <a:pt x="1920" y="11194"/>
                  </a:lnTo>
                  <a:lnTo>
                    <a:pt x="1920" y="10963"/>
                  </a:lnTo>
                  <a:cubicBezTo>
                    <a:pt x="1920" y="10838"/>
                    <a:pt x="2021" y="10737"/>
                    <a:pt x="2147" y="10737"/>
                  </a:cubicBezTo>
                  <a:close/>
                  <a:moveTo>
                    <a:pt x="4336" y="1"/>
                  </a:moveTo>
                  <a:cubicBezTo>
                    <a:pt x="4318" y="1"/>
                    <a:pt x="4301" y="1"/>
                    <a:pt x="4283" y="2"/>
                  </a:cubicBezTo>
                  <a:cubicBezTo>
                    <a:pt x="4177" y="7"/>
                    <a:pt x="4100" y="93"/>
                    <a:pt x="4100" y="199"/>
                  </a:cubicBezTo>
                  <a:lnTo>
                    <a:pt x="4100" y="868"/>
                  </a:lnTo>
                  <a:cubicBezTo>
                    <a:pt x="3944" y="859"/>
                    <a:pt x="3821" y="858"/>
                    <a:pt x="3742" y="858"/>
                  </a:cubicBezTo>
                  <a:cubicBezTo>
                    <a:pt x="3688" y="858"/>
                    <a:pt x="3655" y="858"/>
                    <a:pt x="3643" y="858"/>
                  </a:cubicBezTo>
                  <a:cubicBezTo>
                    <a:pt x="3390" y="878"/>
                    <a:pt x="3402" y="1263"/>
                    <a:pt x="3658" y="1263"/>
                  </a:cubicBezTo>
                  <a:cubicBezTo>
                    <a:pt x="3659" y="1263"/>
                    <a:pt x="3661" y="1263"/>
                    <a:pt x="3662" y="1263"/>
                  </a:cubicBezTo>
                  <a:cubicBezTo>
                    <a:pt x="3665" y="1263"/>
                    <a:pt x="3700" y="1261"/>
                    <a:pt x="3762" y="1261"/>
                  </a:cubicBezTo>
                  <a:cubicBezTo>
                    <a:pt x="4211" y="1261"/>
                    <a:pt x="6064" y="1328"/>
                    <a:pt x="7218" y="2432"/>
                  </a:cubicBezTo>
                  <a:cubicBezTo>
                    <a:pt x="7863" y="3048"/>
                    <a:pt x="8185" y="3890"/>
                    <a:pt x="8185" y="4934"/>
                  </a:cubicBezTo>
                  <a:cubicBezTo>
                    <a:pt x="8185" y="6065"/>
                    <a:pt x="7940" y="6782"/>
                    <a:pt x="7675" y="7542"/>
                  </a:cubicBezTo>
                  <a:cubicBezTo>
                    <a:pt x="7415" y="8302"/>
                    <a:pt x="7141" y="9096"/>
                    <a:pt x="7112" y="10328"/>
                  </a:cubicBezTo>
                  <a:lnTo>
                    <a:pt x="2479" y="10328"/>
                  </a:lnTo>
                  <a:cubicBezTo>
                    <a:pt x="2387" y="10121"/>
                    <a:pt x="2344" y="9895"/>
                    <a:pt x="2349" y="9669"/>
                  </a:cubicBezTo>
                  <a:cubicBezTo>
                    <a:pt x="2349" y="9135"/>
                    <a:pt x="2676" y="7917"/>
                    <a:pt x="4875" y="5723"/>
                  </a:cubicBezTo>
                  <a:cubicBezTo>
                    <a:pt x="5006" y="5587"/>
                    <a:pt x="4906" y="5375"/>
                    <a:pt x="4734" y="5375"/>
                  </a:cubicBezTo>
                  <a:cubicBezTo>
                    <a:pt x="4718" y="5375"/>
                    <a:pt x="4700" y="5377"/>
                    <a:pt x="4682" y="5381"/>
                  </a:cubicBezTo>
                  <a:cubicBezTo>
                    <a:pt x="4680" y="5381"/>
                    <a:pt x="4560" y="5411"/>
                    <a:pt x="4367" y="5411"/>
                  </a:cubicBezTo>
                  <a:cubicBezTo>
                    <a:pt x="4120" y="5411"/>
                    <a:pt x="3755" y="5362"/>
                    <a:pt x="3369" y="5141"/>
                  </a:cubicBezTo>
                  <a:cubicBezTo>
                    <a:pt x="3273" y="5089"/>
                    <a:pt x="3168" y="5064"/>
                    <a:pt x="3064" y="5064"/>
                  </a:cubicBezTo>
                  <a:cubicBezTo>
                    <a:pt x="2917" y="5064"/>
                    <a:pt x="2770" y="5114"/>
                    <a:pt x="2652" y="5213"/>
                  </a:cubicBezTo>
                  <a:cubicBezTo>
                    <a:pt x="2401" y="5414"/>
                    <a:pt x="1923" y="5693"/>
                    <a:pt x="1217" y="5693"/>
                  </a:cubicBezTo>
                  <a:cubicBezTo>
                    <a:pt x="1028" y="5693"/>
                    <a:pt x="823" y="5673"/>
                    <a:pt x="602" y="5627"/>
                  </a:cubicBezTo>
                  <a:lnTo>
                    <a:pt x="434" y="4785"/>
                  </a:lnTo>
                  <a:lnTo>
                    <a:pt x="2507" y="2711"/>
                  </a:lnTo>
                  <a:cubicBezTo>
                    <a:pt x="2546" y="2672"/>
                    <a:pt x="2565" y="2624"/>
                    <a:pt x="2565" y="2567"/>
                  </a:cubicBezTo>
                  <a:lnTo>
                    <a:pt x="2565" y="2302"/>
                  </a:lnTo>
                  <a:cubicBezTo>
                    <a:pt x="2565" y="2182"/>
                    <a:pt x="2657" y="2085"/>
                    <a:pt x="2772" y="2076"/>
                  </a:cubicBezTo>
                  <a:cubicBezTo>
                    <a:pt x="2915" y="2062"/>
                    <a:pt x="3136" y="2047"/>
                    <a:pt x="3407" y="2047"/>
                  </a:cubicBezTo>
                  <a:cubicBezTo>
                    <a:pt x="3915" y="2047"/>
                    <a:pt x="4599" y="2100"/>
                    <a:pt x="5279" y="2316"/>
                  </a:cubicBezTo>
                  <a:cubicBezTo>
                    <a:pt x="5306" y="2326"/>
                    <a:pt x="5331" y="2330"/>
                    <a:pt x="5354" y="2330"/>
                  </a:cubicBezTo>
                  <a:cubicBezTo>
                    <a:pt x="5565" y="2330"/>
                    <a:pt x="5642" y="1996"/>
                    <a:pt x="5399" y="1931"/>
                  </a:cubicBezTo>
                  <a:cubicBezTo>
                    <a:pt x="4672" y="1702"/>
                    <a:pt x="3944" y="1647"/>
                    <a:pt x="3405" y="1647"/>
                  </a:cubicBezTo>
                  <a:cubicBezTo>
                    <a:pt x="3118" y="1647"/>
                    <a:pt x="2884" y="1663"/>
                    <a:pt x="2734" y="1676"/>
                  </a:cubicBezTo>
                  <a:cubicBezTo>
                    <a:pt x="2411" y="1705"/>
                    <a:pt x="2161" y="1980"/>
                    <a:pt x="2161" y="2307"/>
                  </a:cubicBezTo>
                  <a:lnTo>
                    <a:pt x="2161" y="2485"/>
                  </a:lnTo>
                  <a:lnTo>
                    <a:pt x="68" y="4578"/>
                  </a:lnTo>
                  <a:cubicBezTo>
                    <a:pt x="25" y="4626"/>
                    <a:pt x="1" y="4693"/>
                    <a:pt x="15" y="4761"/>
                  </a:cubicBezTo>
                  <a:lnTo>
                    <a:pt x="232" y="5834"/>
                  </a:lnTo>
                  <a:cubicBezTo>
                    <a:pt x="246" y="5911"/>
                    <a:pt x="304" y="5973"/>
                    <a:pt x="381" y="5993"/>
                  </a:cubicBezTo>
                  <a:cubicBezTo>
                    <a:pt x="684" y="6068"/>
                    <a:pt x="962" y="6100"/>
                    <a:pt x="1216" y="6100"/>
                  </a:cubicBezTo>
                  <a:cubicBezTo>
                    <a:pt x="2041" y="6100"/>
                    <a:pt x="2605" y="5765"/>
                    <a:pt x="2907" y="5526"/>
                  </a:cubicBezTo>
                  <a:cubicBezTo>
                    <a:pt x="2951" y="5487"/>
                    <a:pt x="3006" y="5467"/>
                    <a:pt x="3063" y="5467"/>
                  </a:cubicBezTo>
                  <a:cubicBezTo>
                    <a:pt x="3099" y="5467"/>
                    <a:pt x="3136" y="5475"/>
                    <a:pt x="3171" y="5492"/>
                  </a:cubicBezTo>
                  <a:cubicBezTo>
                    <a:pt x="3494" y="5680"/>
                    <a:pt x="3855" y="5786"/>
                    <a:pt x="4225" y="5810"/>
                  </a:cubicBezTo>
                  <a:cubicBezTo>
                    <a:pt x="2353" y="7773"/>
                    <a:pt x="1949" y="8985"/>
                    <a:pt x="1949" y="9669"/>
                  </a:cubicBezTo>
                  <a:cubicBezTo>
                    <a:pt x="1944" y="9895"/>
                    <a:pt x="1978" y="10121"/>
                    <a:pt x="2050" y="10337"/>
                  </a:cubicBezTo>
                  <a:cubicBezTo>
                    <a:pt x="1742" y="10386"/>
                    <a:pt x="1521" y="10650"/>
                    <a:pt x="1521" y="10958"/>
                  </a:cubicBezTo>
                  <a:lnTo>
                    <a:pt x="1521" y="11223"/>
                  </a:lnTo>
                  <a:cubicBezTo>
                    <a:pt x="1261" y="11309"/>
                    <a:pt x="1088" y="11550"/>
                    <a:pt x="1088" y="11824"/>
                  </a:cubicBezTo>
                  <a:lnTo>
                    <a:pt x="1088" y="13114"/>
                  </a:lnTo>
                  <a:cubicBezTo>
                    <a:pt x="1088" y="13465"/>
                    <a:pt x="1372" y="13744"/>
                    <a:pt x="1718" y="13744"/>
                  </a:cubicBezTo>
                  <a:lnTo>
                    <a:pt x="8176" y="13744"/>
                  </a:lnTo>
                  <a:cubicBezTo>
                    <a:pt x="8522" y="13744"/>
                    <a:pt x="8806" y="13465"/>
                    <a:pt x="8806" y="13114"/>
                  </a:cubicBezTo>
                  <a:lnTo>
                    <a:pt x="8806" y="11824"/>
                  </a:lnTo>
                  <a:cubicBezTo>
                    <a:pt x="8806" y="11550"/>
                    <a:pt x="8633" y="11309"/>
                    <a:pt x="8378" y="11223"/>
                  </a:cubicBezTo>
                  <a:lnTo>
                    <a:pt x="8378" y="10963"/>
                  </a:lnTo>
                  <a:cubicBezTo>
                    <a:pt x="8373" y="10612"/>
                    <a:pt x="8094" y="10328"/>
                    <a:pt x="7743" y="10328"/>
                  </a:cubicBezTo>
                  <a:lnTo>
                    <a:pt x="7516" y="10328"/>
                  </a:lnTo>
                  <a:cubicBezTo>
                    <a:pt x="7545" y="9163"/>
                    <a:pt x="7805" y="8403"/>
                    <a:pt x="8060" y="7677"/>
                  </a:cubicBezTo>
                  <a:cubicBezTo>
                    <a:pt x="8320" y="6916"/>
                    <a:pt x="8590" y="6132"/>
                    <a:pt x="8590" y="4939"/>
                  </a:cubicBezTo>
                  <a:cubicBezTo>
                    <a:pt x="8590" y="3774"/>
                    <a:pt x="8224" y="2836"/>
                    <a:pt x="7497" y="2143"/>
                  </a:cubicBezTo>
                  <a:cubicBezTo>
                    <a:pt x="6920" y="1595"/>
                    <a:pt x="6208" y="1277"/>
                    <a:pt x="5548" y="1099"/>
                  </a:cubicBezTo>
                  <a:cubicBezTo>
                    <a:pt x="5414" y="512"/>
                    <a:pt x="5091" y="242"/>
                    <a:pt x="4841" y="122"/>
                  </a:cubicBezTo>
                  <a:cubicBezTo>
                    <a:pt x="4684" y="44"/>
                    <a:pt x="4511" y="1"/>
                    <a:pt x="4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88"/>
            <p:cNvSpPr/>
            <p:nvPr/>
          </p:nvSpPr>
          <p:spPr>
            <a:xfrm>
              <a:off x="2857400" y="2959723"/>
              <a:ext cx="24995" cy="16261"/>
            </a:xfrm>
            <a:custGeom>
              <a:avLst/>
              <a:gdLst/>
              <a:ahLst/>
              <a:cxnLst/>
              <a:rect l="l" t="t" r="r" b="b"/>
              <a:pathLst>
                <a:path w="953" h="620" extrusionOk="0">
                  <a:moveTo>
                    <a:pt x="293" y="0"/>
                  </a:moveTo>
                  <a:cubicBezTo>
                    <a:pt x="109" y="0"/>
                    <a:pt x="1" y="281"/>
                    <a:pt x="212" y="382"/>
                  </a:cubicBezTo>
                  <a:cubicBezTo>
                    <a:pt x="323" y="445"/>
                    <a:pt x="434" y="507"/>
                    <a:pt x="530" y="575"/>
                  </a:cubicBezTo>
                  <a:cubicBezTo>
                    <a:pt x="573" y="606"/>
                    <a:pt x="615" y="619"/>
                    <a:pt x="655" y="619"/>
                  </a:cubicBezTo>
                  <a:cubicBezTo>
                    <a:pt x="832" y="619"/>
                    <a:pt x="952" y="360"/>
                    <a:pt x="756" y="243"/>
                  </a:cubicBezTo>
                  <a:cubicBezTo>
                    <a:pt x="641" y="166"/>
                    <a:pt x="525" y="94"/>
                    <a:pt x="400" y="31"/>
                  </a:cubicBezTo>
                  <a:cubicBezTo>
                    <a:pt x="363" y="9"/>
                    <a:pt x="327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88"/>
            <p:cNvSpPr/>
            <p:nvPr/>
          </p:nvSpPr>
          <p:spPr>
            <a:xfrm>
              <a:off x="2783963" y="2968588"/>
              <a:ext cx="10622" cy="16314"/>
            </a:xfrm>
            <a:custGeom>
              <a:avLst/>
              <a:gdLst/>
              <a:ahLst/>
              <a:cxnLst/>
              <a:rect l="l" t="t" r="r" b="b"/>
              <a:pathLst>
                <a:path w="405" h="622" extrusionOk="0">
                  <a:moveTo>
                    <a:pt x="202" y="1"/>
                  </a:moveTo>
                  <a:cubicBezTo>
                    <a:pt x="92" y="1"/>
                    <a:pt x="0" y="92"/>
                    <a:pt x="0" y="203"/>
                  </a:cubicBezTo>
                  <a:lnTo>
                    <a:pt x="0" y="420"/>
                  </a:lnTo>
                  <a:cubicBezTo>
                    <a:pt x="0" y="554"/>
                    <a:pt x="101" y="622"/>
                    <a:pt x="202" y="622"/>
                  </a:cubicBezTo>
                  <a:cubicBezTo>
                    <a:pt x="303" y="622"/>
                    <a:pt x="405" y="554"/>
                    <a:pt x="405" y="420"/>
                  </a:cubicBezTo>
                  <a:lnTo>
                    <a:pt x="405" y="203"/>
                  </a:lnTo>
                  <a:cubicBezTo>
                    <a:pt x="405" y="92"/>
                    <a:pt x="31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27" name="Google Shape;18727;p88"/>
          <p:cNvGrpSpPr/>
          <p:nvPr/>
        </p:nvGrpSpPr>
        <p:grpSpPr>
          <a:xfrm>
            <a:off x="3072963" y="2903675"/>
            <a:ext cx="387197" cy="355094"/>
            <a:chOff x="3072963" y="2903675"/>
            <a:chExt cx="387197" cy="355094"/>
          </a:xfrm>
        </p:grpSpPr>
        <p:sp>
          <p:nvSpPr>
            <p:cNvPr id="18728" name="Google Shape;18728;p88"/>
            <p:cNvSpPr/>
            <p:nvPr/>
          </p:nvSpPr>
          <p:spPr>
            <a:xfrm>
              <a:off x="3120540" y="3017949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5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88"/>
            <p:cNvSpPr/>
            <p:nvPr/>
          </p:nvSpPr>
          <p:spPr>
            <a:xfrm>
              <a:off x="3114482" y="3109430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88"/>
            <p:cNvSpPr/>
            <p:nvPr/>
          </p:nvSpPr>
          <p:spPr>
            <a:xfrm>
              <a:off x="3081409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1" y="736"/>
                  </a:lnTo>
                  <a:lnTo>
                    <a:pt x="4605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88"/>
            <p:cNvSpPr/>
            <p:nvPr/>
          </p:nvSpPr>
          <p:spPr>
            <a:xfrm>
              <a:off x="3091873" y="3132799"/>
              <a:ext cx="131531" cy="42043"/>
            </a:xfrm>
            <a:custGeom>
              <a:avLst/>
              <a:gdLst/>
              <a:ahLst/>
              <a:cxnLst/>
              <a:rect l="l" t="t" r="r" b="b"/>
              <a:pathLst>
                <a:path w="5015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813" y="1602"/>
                  </a:lnTo>
                  <a:lnTo>
                    <a:pt x="4919" y="1011"/>
                  </a:lnTo>
                  <a:cubicBezTo>
                    <a:pt x="4919" y="996"/>
                    <a:pt x="4928" y="977"/>
                    <a:pt x="4943" y="967"/>
                  </a:cubicBezTo>
                  <a:lnTo>
                    <a:pt x="5015" y="900"/>
                  </a:lnTo>
                  <a:lnTo>
                    <a:pt x="4986" y="808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88"/>
            <p:cNvSpPr/>
            <p:nvPr/>
          </p:nvSpPr>
          <p:spPr>
            <a:xfrm>
              <a:off x="3326111" y="3178985"/>
              <a:ext cx="125971" cy="19330"/>
            </a:xfrm>
            <a:custGeom>
              <a:avLst/>
              <a:gdLst/>
              <a:ahLst/>
              <a:cxnLst/>
              <a:rect l="l" t="t" r="r" b="b"/>
              <a:pathLst>
                <a:path w="4803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4803" y="736"/>
                  </a:lnTo>
                  <a:lnTo>
                    <a:pt x="4803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88"/>
            <p:cNvSpPr/>
            <p:nvPr/>
          </p:nvSpPr>
          <p:spPr>
            <a:xfrm>
              <a:off x="3188050" y="3231231"/>
              <a:ext cx="157522" cy="19199"/>
            </a:xfrm>
            <a:custGeom>
              <a:avLst/>
              <a:gdLst/>
              <a:ahLst/>
              <a:cxnLst/>
              <a:rect l="l" t="t" r="r" b="b"/>
              <a:pathLst>
                <a:path w="6006" h="732" extrusionOk="0">
                  <a:moveTo>
                    <a:pt x="1" y="0"/>
                  </a:moveTo>
                  <a:lnTo>
                    <a:pt x="1" y="732"/>
                  </a:lnTo>
                  <a:lnTo>
                    <a:pt x="6006" y="732"/>
                  </a:lnTo>
                  <a:lnTo>
                    <a:pt x="6006" y="0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88"/>
            <p:cNvSpPr/>
            <p:nvPr/>
          </p:nvSpPr>
          <p:spPr>
            <a:xfrm>
              <a:off x="3325744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7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88"/>
            <p:cNvSpPr/>
            <p:nvPr/>
          </p:nvSpPr>
          <p:spPr>
            <a:xfrm>
              <a:off x="3227181" y="3070194"/>
              <a:ext cx="79260" cy="87469"/>
            </a:xfrm>
            <a:custGeom>
              <a:avLst/>
              <a:gdLst/>
              <a:ahLst/>
              <a:cxnLst/>
              <a:rect l="l" t="t" r="r" b="b"/>
              <a:pathLst>
                <a:path w="3022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8" y="640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3022" y="3335"/>
                  </a:lnTo>
                  <a:lnTo>
                    <a:pt x="2950" y="3128"/>
                  </a:lnTo>
                  <a:cubicBezTo>
                    <a:pt x="2454" y="1656"/>
                    <a:pt x="2440" y="640"/>
                    <a:pt x="2478" y="169"/>
                  </a:cubicBezTo>
                  <a:lnTo>
                    <a:pt x="2493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88"/>
            <p:cNvSpPr/>
            <p:nvPr/>
          </p:nvSpPr>
          <p:spPr>
            <a:xfrm>
              <a:off x="3112462" y="2930322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14" y="1"/>
                  </a:moveTo>
                  <a:cubicBezTo>
                    <a:pt x="692" y="1"/>
                    <a:pt x="12" y="1266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32"/>
                    <a:pt x="2863" y="2355"/>
                    <a:pt x="2907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6" y="1"/>
                    <a:pt x="1835" y="1"/>
                    <a:pt x="1814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88"/>
            <p:cNvSpPr/>
            <p:nvPr/>
          </p:nvSpPr>
          <p:spPr>
            <a:xfrm>
              <a:off x="3310086" y="3132799"/>
              <a:ext cx="131400" cy="42043"/>
            </a:xfrm>
            <a:custGeom>
              <a:avLst/>
              <a:gdLst/>
              <a:ahLst/>
              <a:cxnLst/>
              <a:rect l="l" t="t" r="r" b="b"/>
              <a:pathLst>
                <a:path w="5010" h="1603" extrusionOk="0">
                  <a:moveTo>
                    <a:pt x="246" y="0"/>
                  </a:moveTo>
                  <a:lnTo>
                    <a:pt x="29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5009" y="1602"/>
                  </a:lnTo>
                  <a:lnTo>
                    <a:pt x="4576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88"/>
            <p:cNvSpPr/>
            <p:nvPr/>
          </p:nvSpPr>
          <p:spPr>
            <a:xfrm>
              <a:off x="3327764" y="3109430"/>
              <a:ext cx="91245" cy="19356"/>
            </a:xfrm>
            <a:custGeom>
              <a:avLst/>
              <a:gdLst/>
              <a:ahLst/>
              <a:cxnLst/>
              <a:rect l="l" t="t" r="r" b="b"/>
              <a:pathLst>
                <a:path w="3479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88"/>
            <p:cNvSpPr/>
            <p:nvPr/>
          </p:nvSpPr>
          <p:spPr>
            <a:xfrm>
              <a:off x="3221123" y="3161675"/>
              <a:ext cx="91272" cy="19356"/>
            </a:xfrm>
            <a:custGeom>
              <a:avLst/>
              <a:gdLst/>
              <a:ahLst/>
              <a:cxnLst/>
              <a:rect l="l" t="t" r="r" b="b"/>
              <a:pathLst>
                <a:path w="3480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3479" y="737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88"/>
            <p:cNvSpPr/>
            <p:nvPr/>
          </p:nvSpPr>
          <p:spPr>
            <a:xfrm>
              <a:off x="3219103" y="2982568"/>
              <a:ext cx="95547" cy="83482"/>
            </a:xfrm>
            <a:custGeom>
              <a:avLst/>
              <a:gdLst/>
              <a:ahLst/>
              <a:cxnLst/>
              <a:rect l="l" t="t" r="r" b="b"/>
              <a:pathLst>
                <a:path w="3643" h="3183" extrusionOk="0">
                  <a:moveTo>
                    <a:pt x="1808" y="1"/>
                  </a:moveTo>
                  <a:cubicBezTo>
                    <a:pt x="689" y="1"/>
                    <a:pt x="13" y="1267"/>
                    <a:pt x="659" y="2206"/>
                  </a:cubicBezTo>
                  <a:lnTo>
                    <a:pt x="708" y="2273"/>
                  </a:lnTo>
                  <a:lnTo>
                    <a:pt x="2238" y="2273"/>
                  </a:lnTo>
                  <a:cubicBezTo>
                    <a:pt x="2339" y="2273"/>
                    <a:pt x="2339" y="2432"/>
                    <a:pt x="2238" y="2432"/>
                  </a:cubicBezTo>
                  <a:lnTo>
                    <a:pt x="231" y="2432"/>
                  </a:lnTo>
                  <a:cubicBezTo>
                    <a:pt x="101" y="2432"/>
                    <a:pt x="0" y="2533"/>
                    <a:pt x="0" y="2658"/>
                  </a:cubicBezTo>
                  <a:lnTo>
                    <a:pt x="0" y="2956"/>
                  </a:lnTo>
                  <a:cubicBezTo>
                    <a:pt x="0" y="3082"/>
                    <a:pt x="101" y="3183"/>
                    <a:pt x="231" y="3183"/>
                  </a:cubicBezTo>
                  <a:lnTo>
                    <a:pt x="3407" y="3183"/>
                  </a:lnTo>
                  <a:cubicBezTo>
                    <a:pt x="3532" y="3183"/>
                    <a:pt x="3633" y="3082"/>
                    <a:pt x="3633" y="2956"/>
                  </a:cubicBezTo>
                  <a:lnTo>
                    <a:pt x="3633" y="2658"/>
                  </a:lnTo>
                  <a:cubicBezTo>
                    <a:pt x="3633" y="2533"/>
                    <a:pt x="3532" y="2432"/>
                    <a:pt x="3407" y="2432"/>
                  </a:cubicBezTo>
                  <a:lnTo>
                    <a:pt x="2964" y="2432"/>
                  </a:lnTo>
                  <a:cubicBezTo>
                    <a:pt x="2897" y="2427"/>
                    <a:pt x="2863" y="2350"/>
                    <a:pt x="2906" y="2302"/>
                  </a:cubicBezTo>
                  <a:cubicBezTo>
                    <a:pt x="3643" y="1407"/>
                    <a:pt x="3036" y="50"/>
                    <a:pt x="1877" y="2"/>
                  </a:cubicBezTo>
                  <a:cubicBezTo>
                    <a:pt x="1854" y="1"/>
                    <a:pt x="1831" y="1"/>
                    <a:pt x="1808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88"/>
            <p:cNvSpPr/>
            <p:nvPr/>
          </p:nvSpPr>
          <p:spPr>
            <a:xfrm>
              <a:off x="3333822" y="3017949"/>
              <a:ext cx="79155" cy="87469"/>
            </a:xfrm>
            <a:custGeom>
              <a:avLst/>
              <a:gdLst/>
              <a:ahLst/>
              <a:cxnLst/>
              <a:rect l="l" t="t" r="r" b="b"/>
              <a:pathLst>
                <a:path w="3018" h="3335" extrusionOk="0">
                  <a:moveTo>
                    <a:pt x="525" y="0"/>
                  </a:moveTo>
                  <a:lnTo>
                    <a:pt x="539" y="169"/>
                  </a:lnTo>
                  <a:cubicBezTo>
                    <a:pt x="573" y="640"/>
                    <a:pt x="563" y="1656"/>
                    <a:pt x="67" y="3128"/>
                  </a:cubicBezTo>
                  <a:lnTo>
                    <a:pt x="0" y="3335"/>
                  </a:lnTo>
                  <a:lnTo>
                    <a:pt x="3017" y="3335"/>
                  </a:lnTo>
                  <a:lnTo>
                    <a:pt x="2945" y="3128"/>
                  </a:lnTo>
                  <a:cubicBezTo>
                    <a:pt x="2449" y="1656"/>
                    <a:pt x="2440" y="645"/>
                    <a:pt x="2473" y="169"/>
                  </a:cubicBezTo>
                  <a:lnTo>
                    <a:pt x="2488" y="0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88"/>
            <p:cNvSpPr/>
            <p:nvPr/>
          </p:nvSpPr>
          <p:spPr>
            <a:xfrm>
              <a:off x="3201295" y="3187168"/>
              <a:ext cx="131033" cy="37899"/>
            </a:xfrm>
            <a:custGeom>
              <a:avLst/>
              <a:gdLst/>
              <a:ahLst/>
              <a:cxnLst/>
              <a:rect l="l" t="t" r="r" b="b"/>
              <a:pathLst>
                <a:path w="4996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995" y="1444"/>
                  </a:lnTo>
                  <a:lnTo>
                    <a:pt x="4601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88"/>
            <p:cNvSpPr/>
            <p:nvPr/>
          </p:nvSpPr>
          <p:spPr>
            <a:xfrm>
              <a:off x="3326111" y="3178985"/>
              <a:ext cx="17572" cy="19330"/>
            </a:xfrm>
            <a:custGeom>
              <a:avLst/>
              <a:gdLst/>
              <a:ahLst/>
              <a:cxnLst/>
              <a:rect l="l" t="t" r="r" b="b"/>
              <a:pathLst>
                <a:path w="670" h="737" extrusionOk="0">
                  <a:moveTo>
                    <a:pt x="1" y="0"/>
                  </a:moveTo>
                  <a:lnTo>
                    <a:pt x="203" y="736"/>
                  </a:lnTo>
                  <a:lnTo>
                    <a:pt x="669" y="736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88"/>
            <p:cNvSpPr/>
            <p:nvPr/>
          </p:nvSpPr>
          <p:spPr>
            <a:xfrm>
              <a:off x="3188050" y="3231231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88"/>
            <p:cNvSpPr/>
            <p:nvPr/>
          </p:nvSpPr>
          <p:spPr>
            <a:xfrm>
              <a:off x="3325744" y="2930322"/>
              <a:ext cx="53766" cy="59641"/>
            </a:xfrm>
            <a:custGeom>
              <a:avLst/>
              <a:gdLst/>
              <a:ahLst/>
              <a:cxnLst/>
              <a:rect l="l" t="t" r="r" b="b"/>
              <a:pathLst>
                <a:path w="2050" h="2274" extrusionOk="0">
                  <a:moveTo>
                    <a:pt x="1803" y="0"/>
                  </a:moveTo>
                  <a:cubicBezTo>
                    <a:pt x="711" y="0"/>
                    <a:pt x="1" y="1251"/>
                    <a:pt x="659" y="2206"/>
                  </a:cubicBezTo>
                  <a:lnTo>
                    <a:pt x="703" y="2273"/>
                  </a:lnTo>
                  <a:lnTo>
                    <a:pt x="1174" y="2273"/>
                  </a:lnTo>
                  <a:lnTo>
                    <a:pt x="1126" y="2206"/>
                  </a:lnTo>
                  <a:cubicBezTo>
                    <a:pt x="544" y="1359"/>
                    <a:pt x="1039" y="195"/>
                    <a:pt x="2050" y="21"/>
                  </a:cubicBezTo>
                  <a:cubicBezTo>
                    <a:pt x="1966" y="7"/>
                    <a:pt x="1883" y="0"/>
                    <a:pt x="1803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88"/>
            <p:cNvSpPr/>
            <p:nvPr/>
          </p:nvSpPr>
          <p:spPr>
            <a:xfrm>
              <a:off x="3325744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88"/>
            <p:cNvSpPr/>
            <p:nvPr/>
          </p:nvSpPr>
          <p:spPr>
            <a:xfrm>
              <a:off x="3227181" y="3070063"/>
              <a:ext cx="27539" cy="87495"/>
            </a:xfrm>
            <a:custGeom>
              <a:avLst/>
              <a:gdLst/>
              <a:ahLst/>
              <a:cxnLst/>
              <a:rect l="l" t="t" r="r" b="b"/>
              <a:pathLst>
                <a:path w="1050" h="3336" extrusionOk="0">
                  <a:moveTo>
                    <a:pt x="529" y="1"/>
                  </a:moveTo>
                  <a:lnTo>
                    <a:pt x="539" y="174"/>
                  </a:lnTo>
                  <a:cubicBezTo>
                    <a:pt x="578" y="645"/>
                    <a:pt x="568" y="1661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61"/>
                    <a:pt x="1049" y="645"/>
                    <a:pt x="1011" y="174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88"/>
            <p:cNvSpPr/>
            <p:nvPr/>
          </p:nvSpPr>
          <p:spPr>
            <a:xfrm>
              <a:off x="3120540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30" y="0"/>
                  </a:moveTo>
                  <a:lnTo>
                    <a:pt x="539" y="169"/>
                  </a:lnTo>
                  <a:cubicBezTo>
                    <a:pt x="578" y="645"/>
                    <a:pt x="568" y="1656"/>
                    <a:pt x="68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40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88"/>
            <p:cNvSpPr/>
            <p:nvPr/>
          </p:nvSpPr>
          <p:spPr>
            <a:xfrm>
              <a:off x="3114482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88"/>
            <p:cNvSpPr/>
            <p:nvPr/>
          </p:nvSpPr>
          <p:spPr>
            <a:xfrm>
              <a:off x="3081409" y="3178985"/>
              <a:ext cx="12406" cy="19199"/>
            </a:xfrm>
            <a:custGeom>
              <a:avLst/>
              <a:gdLst/>
              <a:ahLst/>
              <a:cxnLst/>
              <a:rect l="l" t="t" r="r" b="b"/>
              <a:pathLst>
                <a:path w="473" h="732" extrusionOk="0">
                  <a:moveTo>
                    <a:pt x="1" y="0"/>
                  </a:moveTo>
                  <a:lnTo>
                    <a:pt x="1" y="732"/>
                  </a:lnTo>
                  <a:lnTo>
                    <a:pt x="472" y="732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88"/>
            <p:cNvSpPr/>
            <p:nvPr/>
          </p:nvSpPr>
          <p:spPr>
            <a:xfrm>
              <a:off x="3091873" y="3132799"/>
              <a:ext cx="23762" cy="42043"/>
            </a:xfrm>
            <a:custGeom>
              <a:avLst/>
              <a:gdLst/>
              <a:ahLst/>
              <a:cxnLst/>
              <a:rect l="l" t="t" r="r" b="b"/>
              <a:pathLst>
                <a:path w="906" h="1603" extrusionOk="0">
                  <a:moveTo>
                    <a:pt x="439" y="0"/>
                  </a:moveTo>
                  <a:lnTo>
                    <a:pt x="1" y="1602"/>
                  </a:lnTo>
                  <a:lnTo>
                    <a:pt x="473" y="1602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88"/>
            <p:cNvSpPr/>
            <p:nvPr/>
          </p:nvSpPr>
          <p:spPr>
            <a:xfrm>
              <a:off x="3112462" y="2994081"/>
              <a:ext cx="18307" cy="19723"/>
            </a:xfrm>
            <a:custGeom>
              <a:avLst/>
              <a:gdLst/>
              <a:ahLst/>
              <a:cxnLst/>
              <a:rect l="l" t="t" r="r" b="b"/>
              <a:pathLst>
                <a:path w="698" h="752" extrusionOk="0">
                  <a:moveTo>
                    <a:pt x="231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525"/>
                  </a:lnTo>
                  <a:cubicBezTo>
                    <a:pt x="0" y="651"/>
                    <a:pt x="101" y="752"/>
                    <a:pt x="231" y="752"/>
                  </a:cubicBezTo>
                  <a:lnTo>
                    <a:pt x="698" y="752"/>
                  </a:lnTo>
                  <a:cubicBezTo>
                    <a:pt x="573" y="752"/>
                    <a:pt x="472" y="651"/>
                    <a:pt x="472" y="525"/>
                  </a:cubicBezTo>
                  <a:lnTo>
                    <a:pt x="472" y="227"/>
                  </a:lnTo>
                  <a:cubicBezTo>
                    <a:pt x="472" y="102"/>
                    <a:pt x="573" y="1"/>
                    <a:pt x="698" y="1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88"/>
            <p:cNvSpPr/>
            <p:nvPr/>
          </p:nvSpPr>
          <p:spPr>
            <a:xfrm>
              <a:off x="3112462" y="2930322"/>
              <a:ext cx="53898" cy="59641"/>
            </a:xfrm>
            <a:custGeom>
              <a:avLst/>
              <a:gdLst/>
              <a:ahLst/>
              <a:cxnLst/>
              <a:rect l="l" t="t" r="r" b="b"/>
              <a:pathLst>
                <a:path w="2055" h="2274" extrusionOk="0">
                  <a:moveTo>
                    <a:pt x="1808" y="0"/>
                  </a:moveTo>
                  <a:cubicBezTo>
                    <a:pt x="715" y="0"/>
                    <a:pt x="1" y="1251"/>
                    <a:pt x="659" y="2206"/>
                  </a:cubicBezTo>
                  <a:lnTo>
                    <a:pt x="708" y="2273"/>
                  </a:lnTo>
                  <a:lnTo>
                    <a:pt x="1174" y="2273"/>
                  </a:lnTo>
                  <a:lnTo>
                    <a:pt x="1131" y="2206"/>
                  </a:lnTo>
                  <a:cubicBezTo>
                    <a:pt x="544" y="1359"/>
                    <a:pt x="1040" y="195"/>
                    <a:pt x="2055" y="21"/>
                  </a:cubicBezTo>
                  <a:cubicBezTo>
                    <a:pt x="1971" y="7"/>
                    <a:pt x="1888" y="0"/>
                    <a:pt x="180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88"/>
            <p:cNvSpPr/>
            <p:nvPr/>
          </p:nvSpPr>
          <p:spPr>
            <a:xfrm>
              <a:off x="3310086" y="3132799"/>
              <a:ext cx="18831" cy="42043"/>
            </a:xfrm>
            <a:custGeom>
              <a:avLst/>
              <a:gdLst/>
              <a:ahLst/>
              <a:cxnLst/>
              <a:rect l="l" t="t" r="r" b="b"/>
              <a:pathLst>
                <a:path w="718" h="1603" extrusionOk="0">
                  <a:moveTo>
                    <a:pt x="246" y="0"/>
                  </a:moveTo>
                  <a:lnTo>
                    <a:pt x="34" y="794"/>
                  </a:lnTo>
                  <a:lnTo>
                    <a:pt x="0" y="900"/>
                  </a:lnTo>
                  <a:lnTo>
                    <a:pt x="73" y="967"/>
                  </a:lnTo>
                  <a:cubicBezTo>
                    <a:pt x="87" y="977"/>
                    <a:pt x="97" y="996"/>
                    <a:pt x="97" y="1011"/>
                  </a:cubicBezTo>
                  <a:lnTo>
                    <a:pt x="203" y="1602"/>
                  </a:lnTo>
                  <a:lnTo>
                    <a:pt x="674" y="1602"/>
                  </a:lnTo>
                  <a:lnTo>
                    <a:pt x="568" y="1011"/>
                  </a:lnTo>
                  <a:cubicBezTo>
                    <a:pt x="568" y="996"/>
                    <a:pt x="559" y="977"/>
                    <a:pt x="544" y="967"/>
                  </a:cubicBezTo>
                  <a:lnTo>
                    <a:pt x="467" y="900"/>
                  </a:lnTo>
                  <a:lnTo>
                    <a:pt x="506" y="794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88"/>
            <p:cNvSpPr/>
            <p:nvPr/>
          </p:nvSpPr>
          <p:spPr>
            <a:xfrm>
              <a:off x="3327764" y="3109430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88"/>
            <p:cNvSpPr/>
            <p:nvPr/>
          </p:nvSpPr>
          <p:spPr>
            <a:xfrm>
              <a:off x="3221123" y="3161675"/>
              <a:ext cx="15789" cy="19356"/>
            </a:xfrm>
            <a:custGeom>
              <a:avLst/>
              <a:gdLst/>
              <a:ahLst/>
              <a:cxnLst/>
              <a:rect l="l" t="t" r="r" b="b"/>
              <a:pathLst>
                <a:path w="602" h="738" extrusionOk="0">
                  <a:moveTo>
                    <a:pt x="130" y="1"/>
                  </a:moveTo>
                  <a:lnTo>
                    <a:pt x="0" y="737"/>
                  </a:lnTo>
                  <a:lnTo>
                    <a:pt x="472" y="737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88"/>
            <p:cNvSpPr/>
            <p:nvPr/>
          </p:nvSpPr>
          <p:spPr>
            <a:xfrm>
              <a:off x="3219103" y="3046353"/>
              <a:ext cx="18307" cy="19697"/>
            </a:xfrm>
            <a:custGeom>
              <a:avLst/>
              <a:gdLst/>
              <a:ahLst/>
              <a:cxnLst/>
              <a:rect l="l" t="t" r="r" b="b"/>
              <a:pathLst>
                <a:path w="698" h="751" extrusionOk="0">
                  <a:moveTo>
                    <a:pt x="231" y="0"/>
                  </a:moveTo>
                  <a:cubicBezTo>
                    <a:pt x="101" y="0"/>
                    <a:pt x="0" y="101"/>
                    <a:pt x="0" y="226"/>
                  </a:cubicBezTo>
                  <a:lnTo>
                    <a:pt x="0" y="524"/>
                  </a:lnTo>
                  <a:cubicBezTo>
                    <a:pt x="0" y="650"/>
                    <a:pt x="101" y="751"/>
                    <a:pt x="231" y="751"/>
                  </a:cubicBezTo>
                  <a:lnTo>
                    <a:pt x="698" y="751"/>
                  </a:lnTo>
                  <a:cubicBezTo>
                    <a:pt x="573" y="751"/>
                    <a:pt x="472" y="650"/>
                    <a:pt x="472" y="524"/>
                  </a:cubicBezTo>
                  <a:lnTo>
                    <a:pt x="472" y="226"/>
                  </a:lnTo>
                  <a:cubicBezTo>
                    <a:pt x="472" y="101"/>
                    <a:pt x="573" y="0"/>
                    <a:pt x="698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88"/>
            <p:cNvSpPr/>
            <p:nvPr/>
          </p:nvSpPr>
          <p:spPr>
            <a:xfrm>
              <a:off x="3219129" y="2982541"/>
              <a:ext cx="53871" cy="59668"/>
            </a:xfrm>
            <a:custGeom>
              <a:avLst/>
              <a:gdLst/>
              <a:ahLst/>
              <a:cxnLst/>
              <a:rect l="l" t="t" r="r" b="b"/>
              <a:pathLst>
                <a:path w="2054" h="2275" extrusionOk="0">
                  <a:moveTo>
                    <a:pt x="1802" y="0"/>
                  </a:moveTo>
                  <a:cubicBezTo>
                    <a:pt x="712" y="0"/>
                    <a:pt x="0" y="1254"/>
                    <a:pt x="658" y="2207"/>
                  </a:cubicBezTo>
                  <a:lnTo>
                    <a:pt x="707" y="2274"/>
                  </a:lnTo>
                  <a:lnTo>
                    <a:pt x="1173" y="2274"/>
                  </a:lnTo>
                  <a:lnTo>
                    <a:pt x="1130" y="2207"/>
                  </a:lnTo>
                  <a:cubicBezTo>
                    <a:pt x="543" y="1360"/>
                    <a:pt x="1039" y="191"/>
                    <a:pt x="2054" y="22"/>
                  </a:cubicBezTo>
                  <a:cubicBezTo>
                    <a:pt x="1968" y="8"/>
                    <a:pt x="1884" y="0"/>
                    <a:pt x="1802" y="0"/>
                  </a:cubicBez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88"/>
            <p:cNvSpPr/>
            <p:nvPr/>
          </p:nvSpPr>
          <p:spPr>
            <a:xfrm>
              <a:off x="3333822" y="3017949"/>
              <a:ext cx="27539" cy="87469"/>
            </a:xfrm>
            <a:custGeom>
              <a:avLst/>
              <a:gdLst/>
              <a:ahLst/>
              <a:cxnLst/>
              <a:rect l="l" t="t" r="r" b="b"/>
              <a:pathLst>
                <a:path w="1050" h="3335" extrusionOk="0">
                  <a:moveTo>
                    <a:pt x="529" y="0"/>
                  </a:moveTo>
                  <a:lnTo>
                    <a:pt x="539" y="169"/>
                  </a:lnTo>
                  <a:cubicBezTo>
                    <a:pt x="577" y="640"/>
                    <a:pt x="568" y="1656"/>
                    <a:pt x="67" y="3128"/>
                  </a:cubicBezTo>
                  <a:lnTo>
                    <a:pt x="0" y="3335"/>
                  </a:lnTo>
                  <a:lnTo>
                    <a:pt x="467" y="3335"/>
                  </a:lnTo>
                  <a:lnTo>
                    <a:pt x="539" y="3128"/>
                  </a:lnTo>
                  <a:cubicBezTo>
                    <a:pt x="1039" y="1656"/>
                    <a:pt x="1049" y="640"/>
                    <a:pt x="1011" y="169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88"/>
            <p:cNvSpPr/>
            <p:nvPr/>
          </p:nvSpPr>
          <p:spPr>
            <a:xfrm>
              <a:off x="3201295" y="3187168"/>
              <a:ext cx="22634" cy="37899"/>
            </a:xfrm>
            <a:custGeom>
              <a:avLst/>
              <a:gdLst/>
              <a:ahLst/>
              <a:cxnLst/>
              <a:rect l="l" t="t" r="r" b="b"/>
              <a:pathLst>
                <a:path w="863" h="1445" extrusionOk="0">
                  <a:moveTo>
                    <a:pt x="390" y="1"/>
                  </a:moveTo>
                  <a:lnTo>
                    <a:pt x="1" y="1444"/>
                  </a:lnTo>
                  <a:lnTo>
                    <a:pt x="467" y="1444"/>
                  </a:lnTo>
                  <a:lnTo>
                    <a:pt x="862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88"/>
            <p:cNvSpPr/>
            <p:nvPr/>
          </p:nvSpPr>
          <p:spPr>
            <a:xfrm>
              <a:off x="3072963" y="2903675"/>
              <a:ext cx="387197" cy="355094"/>
            </a:xfrm>
            <a:custGeom>
              <a:avLst/>
              <a:gdLst/>
              <a:ahLst/>
              <a:cxnLst/>
              <a:rect l="l" t="t" r="r" b="b"/>
              <a:pathLst>
                <a:path w="14763" h="13539" extrusionOk="0">
                  <a:moveTo>
                    <a:pt x="3322" y="1171"/>
                  </a:moveTo>
                  <a:cubicBezTo>
                    <a:pt x="3340" y="1171"/>
                    <a:pt x="3359" y="1171"/>
                    <a:pt x="3378" y="1172"/>
                  </a:cubicBezTo>
                  <a:cubicBezTo>
                    <a:pt x="4413" y="1215"/>
                    <a:pt x="4947" y="2418"/>
                    <a:pt x="4292" y="3217"/>
                  </a:cubicBezTo>
                  <a:cubicBezTo>
                    <a:pt x="4167" y="3371"/>
                    <a:pt x="4273" y="3602"/>
                    <a:pt x="4470" y="3602"/>
                  </a:cubicBezTo>
                  <a:lnTo>
                    <a:pt x="4913" y="3602"/>
                  </a:lnTo>
                  <a:cubicBezTo>
                    <a:pt x="4951" y="3602"/>
                    <a:pt x="4985" y="3631"/>
                    <a:pt x="4985" y="3674"/>
                  </a:cubicBezTo>
                  <a:lnTo>
                    <a:pt x="4985" y="3968"/>
                  </a:lnTo>
                  <a:cubicBezTo>
                    <a:pt x="4985" y="4006"/>
                    <a:pt x="4951" y="4040"/>
                    <a:pt x="4913" y="4040"/>
                  </a:cubicBezTo>
                  <a:lnTo>
                    <a:pt x="1737" y="4040"/>
                  </a:lnTo>
                  <a:cubicBezTo>
                    <a:pt x="1699" y="4040"/>
                    <a:pt x="1665" y="4011"/>
                    <a:pt x="1665" y="3972"/>
                  </a:cubicBezTo>
                  <a:lnTo>
                    <a:pt x="1665" y="3968"/>
                  </a:lnTo>
                  <a:lnTo>
                    <a:pt x="1665" y="3674"/>
                  </a:lnTo>
                  <a:cubicBezTo>
                    <a:pt x="1665" y="3636"/>
                    <a:pt x="1699" y="3602"/>
                    <a:pt x="1737" y="3602"/>
                  </a:cubicBezTo>
                  <a:lnTo>
                    <a:pt x="3744" y="3602"/>
                  </a:lnTo>
                  <a:cubicBezTo>
                    <a:pt x="4057" y="3602"/>
                    <a:pt x="4057" y="3130"/>
                    <a:pt x="3744" y="3130"/>
                  </a:cubicBezTo>
                  <a:lnTo>
                    <a:pt x="2295" y="3130"/>
                  </a:lnTo>
                  <a:cubicBezTo>
                    <a:pt x="1719" y="2294"/>
                    <a:pt x="2325" y="1171"/>
                    <a:pt x="3322" y="1171"/>
                  </a:cubicBezTo>
                  <a:close/>
                  <a:moveTo>
                    <a:pt x="11454" y="1171"/>
                  </a:moveTo>
                  <a:cubicBezTo>
                    <a:pt x="11472" y="1171"/>
                    <a:pt x="11491" y="1171"/>
                    <a:pt x="11510" y="1172"/>
                  </a:cubicBezTo>
                  <a:cubicBezTo>
                    <a:pt x="12540" y="1215"/>
                    <a:pt x="13079" y="2423"/>
                    <a:pt x="12419" y="3217"/>
                  </a:cubicBezTo>
                  <a:cubicBezTo>
                    <a:pt x="12294" y="3371"/>
                    <a:pt x="12405" y="3602"/>
                    <a:pt x="12602" y="3602"/>
                  </a:cubicBezTo>
                  <a:lnTo>
                    <a:pt x="13045" y="3602"/>
                  </a:lnTo>
                  <a:cubicBezTo>
                    <a:pt x="13083" y="3602"/>
                    <a:pt x="13117" y="3636"/>
                    <a:pt x="13117" y="3674"/>
                  </a:cubicBezTo>
                  <a:lnTo>
                    <a:pt x="13117" y="3972"/>
                  </a:lnTo>
                  <a:cubicBezTo>
                    <a:pt x="13117" y="4011"/>
                    <a:pt x="13083" y="4045"/>
                    <a:pt x="13045" y="4045"/>
                  </a:cubicBezTo>
                  <a:lnTo>
                    <a:pt x="9864" y="4045"/>
                  </a:lnTo>
                  <a:cubicBezTo>
                    <a:pt x="9826" y="4045"/>
                    <a:pt x="9792" y="4011"/>
                    <a:pt x="9797" y="3972"/>
                  </a:cubicBezTo>
                  <a:lnTo>
                    <a:pt x="9797" y="3674"/>
                  </a:lnTo>
                  <a:cubicBezTo>
                    <a:pt x="9797" y="3636"/>
                    <a:pt x="9826" y="3602"/>
                    <a:pt x="9869" y="3602"/>
                  </a:cubicBezTo>
                  <a:lnTo>
                    <a:pt x="11876" y="3602"/>
                  </a:lnTo>
                  <a:cubicBezTo>
                    <a:pt x="12188" y="3602"/>
                    <a:pt x="12188" y="3135"/>
                    <a:pt x="11876" y="3135"/>
                  </a:cubicBezTo>
                  <a:lnTo>
                    <a:pt x="10427" y="3135"/>
                  </a:lnTo>
                  <a:cubicBezTo>
                    <a:pt x="9851" y="2299"/>
                    <a:pt x="10453" y="1171"/>
                    <a:pt x="11454" y="1171"/>
                  </a:cubicBezTo>
                  <a:close/>
                  <a:moveTo>
                    <a:pt x="7388" y="3163"/>
                  </a:moveTo>
                  <a:cubicBezTo>
                    <a:pt x="7406" y="3163"/>
                    <a:pt x="7425" y="3163"/>
                    <a:pt x="7444" y="3164"/>
                  </a:cubicBezTo>
                  <a:cubicBezTo>
                    <a:pt x="8478" y="3207"/>
                    <a:pt x="9013" y="4410"/>
                    <a:pt x="8358" y="5209"/>
                  </a:cubicBezTo>
                  <a:cubicBezTo>
                    <a:pt x="8233" y="5363"/>
                    <a:pt x="8339" y="5594"/>
                    <a:pt x="8541" y="5594"/>
                  </a:cubicBezTo>
                  <a:lnTo>
                    <a:pt x="8979" y="5594"/>
                  </a:lnTo>
                  <a:cubicBezTo>
                    <a:pt x="9022" y="5594"/>
                    <a:pt x="9051" y="5628"/>
                    <a:pt x="9051" y="5666"/>
                  </a:cubicBezTo>
                  <a:lnTo>
                    <a:pt x="9051" y="5960"/>
                  </a:lnTo>
                  <a:cubicBezTo>
                    <a:pt x="9051" y="6003"/>
                    <a:pt x="9022" y="6032"/>
                    <a:pt x="8979" y="6032"/>
                  </a:cubicBezTo>
                  <a:lnTo>
                    <a:pt x="5803" y="6032"/>
                  </a:lnTo>
                  <a:cubicBezTo>
                    <a:pt x="5801" y="6032"/>
                    <a:pt x="5798" y="6032"/>
                    <a:pt x="5796" y="6032"/>
                  </a:cubicBezTo>
                  <a:cubicBezTo>
                    <a:pt x="5760" y="6032"/>
                    <a:pt x="5731" y="6001"/>
                    <a:pt x="5731" y="5964"/>
                  </a:cubicBezTo>
                  <a:lnTo>
                    <a:pt x="5731" y="5960"/>
                  </a:lnTo>
                  <a:lnTo>
                    <a:pt x="5731" y="5666"/>
                  </a:lnTo>
                  <a:cubicBezTo>
                    <a:pt x="5731" y="5628"/>
                    <a:pt x="5765" y="5594"/>
                    <a:pt x="5803" y="5594"/>
                  </a:cubicBezTo>
                  <a:lnTo>
                    <a:pt x="7810" y="5594"/>
                  </a:lnTo>
                  <a:cubicBezTo>
                    <a:pt x="8122" y="5594"/>
                    <a:pt x="8122" y="5122"/>
                    <a:pt x="7810" y="5122"/>
                  </a:cubicBezTo>
                  <a:lnTo>
                    <a:pt x="6361" y="5122"/>
                  </a:lnTo>
                  <a:cubicBezTo>
                    <a:pt x="5785" y="4291"/>
                    <a:pt x="6391" y="3163"/>
                    <a:pt x="7388" y="3163"/>
                  </a:cubicBezTo>
                  <a:close/>
                  <a:moveTo>
                    <a:pt x="4138" y="4511"/>
                  </a:moveTo>
                  <a:cubicBezTo>
                    <a:pt x="4100" y="4983"/>
                    <a:pt x="4109" y="6027"/>
                    <a:pt x="4619" y="7533"/>
                  </a:cubicBezTo>
                  <a:lnTo>
                    <a:pt x="2031" y="7533"/>
                  </a:lnTo>
                  <a:cubicBezTo>
                    <a:pt x="2541" y="6027"/>
                    <a:pt x="2550" y="4988"/>
                    <a:pt x="2512" y="4511"/>
                  </a:cubicBezTo>
                  <a:close/>
                  <a:moveTo>
                    <a:pt x="12265" y="4511"/>
                  </a:moveTo>
                  <a:cubicBezTo>
                    <a:pt x="12232" y="4988"/>
                    <a:pt x="12236" y="6027"/>
                    <a:pt x="12747" y="7533"/>
                  </a:cubicBezTo>
                  <a:lnTo>
                    <a:pt x="10163" y="7533"/>
                  </a:lnTo>
                  <a:cubicBezTo>
                    <a:pt x="10673" y="6027"/>
                    <a:pt x="10677" y="4988"/>
                    <a:pt x="10644" y="4511"/>
                  </a:cubicBezTo>
                  <a:close/>
                  <a:moveTo>
                    <a:pt x="4802" y="8000"/>
                  </a:moveTo>
                  <a:lnTo>
                    <a:pt x="4879" y="8423"/>
                  </a:lnTo>
                  <a:lnTo>
                    <a:pt x="1771" y="8423"/>
                  </a:lnTo>
                  <a:lnTo>
                    <a:pt x="1848" y="8000"/>
                  </a:lnTo>
                  <a:close/>
                  <a:moveTo>
                    <a:pt x="12934" y="8005"/>
                  </a:moveTo>
                  <a:lnTo>
                    <a:pt x="13006" y="8423"/>
                  </a:lnTo>
                  <a:lnTo>
                    <a:pt x="9903" y="8423"/>
                  </a:lnTo>
                  <a:lnTo>
                    <a:pt x="9980" y="8005"/>
                  </a:lnTo>
                  <a:close/>
                  <a:moveTo>
                    <a:pt x="8204" y="6503"/>
                  </a:moveTo>
                  <a:cubicBezTo>
                    <a:pt x="8166" y="6975"/>
                    <a:pt x="8175" y="8019"/>
                    <a:pt x="8685" y="9525"/>
                  </a:cubicBezTo>
                  <a:lnTo>
                    <a:pt x="6101" y="9525"/>
                  </a:lnTo>
                  <a:cubicBezTo>
                    <a:pt x="6607" y="8019"/>
                    <a:pt x="6616" y="6980"/>
                    <a:pt x="6578" y="6503"/>
                  </a:cubicBezTo>
                  <a:close/>
                  <a:moveTo>
                    <a:pt x="5370" y="8890"/>
                  </a:moveTo>
                  <a:lnTo>
                    <a:pt x="5553" y="9573"/>
                  </a:lnTo>
                  <a:cubicBezTo>
                    <a:pt x="5553" y="9578"/>
                    <a:pt x="5553" y="9578"/>
                    <a:pt x="5558" y="9583"/>
                  </a:cubicBezTo>
                  <a:cubicBezTo>
                    <a:pt x="5519" y="9621"/>
                    <a:pt x="5495" y="9665"/>
                    <a:pt x="5486" y="9718"/>
                  </a:cubicBezTo>
                  <a:lnTo>
                    <a:pt x="5404" y="10180"/>
                  </a:lnTo>
                  <a:lnTo>
                    <a:pt x="929" y="10180"/>
                  </a:lnTo>
                  <a:lnTo>
                    <a:pt x="1280" y="8890"/>
                  </a:lnTo>
                  <a:close/>
                  <a:moveTo>
                    <a:pt x="13502" y="8895"/>
                  </a:moveTo>
                  <a:lnTo>
                    <a:pt x="13848" y="10184"/>
                  </a:lnTo>
                  <a:lnTo>
                    <a:pt x="9378" y="10184"/>
                  </a:lnTo>
                  <a:lnTo>
                    <a:pt x="9296" y="9718"/>
                  </a:lnTo>
                  <a:cubicBezTo>
                    <a:pt x="9287" y="9670"/>
                    <a:pt x="9258" y="9621"/>
                    <a:pt x="9220" y="9588"/>
                  </a:cubicBezTo>
                  <a:cubicBezTo>
                    <a:pt x="9220" y="9583"/>
                    <a:pt x="9224" y="9578"/>
                    <a:pt x="9224" y="9573"/>
                  </a:cubicBezTo>
                  <a:lnTo>
                    <a:pt x="9412" y="8895"/>
                  </a:lnTo>
                  <a:close/>
                  <a:moveTo>
                    <a:pt x="8868" y="9997"/>
                  </a:moveTo>
                  <a:lnTo>
                    <a:pt x="8940" y="10415"/>
                  </a:lnTo>
                  <a:lnTo>
                    <a:pt x="5837" y="10415"/>
                  </a:lnTo>
                  <a:lnTo>
                    <a:pt x="5914" y="9997"/>
                  </a:lnTo>
                  <a:close/>
                  <a:moveTo>
                    <a:pt x="4923" y="10651"/>
                  </a:moveTo>
                  <a:lnTo>
                    <a:pt x="4807" y="11070"/>
                  </a:lnTo>
                  <a:lnTo>
                    <a:pt x="481" y="11070"/>
                  </a:lnTo>
                  <a:lnTo>
                    <a:pt x="481" y="10651"/>
                  </a:lnTo>
                  <a:close/>
                  <a:moveTo>
                    <a:pt x="14301" y="10651"/>
                  </a:moveTo>
                  <a:lnTo>
                    <a:pt x="14301" y="11070"/>
                  </a:lnTo>
                  <a:lnTo>
                    <a:pt x="9975" y="11070"/>
                  </a:lnTo>
                  <a:lnTo>
                    <a:pt x="9859" y="10651"/>
                  </a:lnTo>
                  <a:close/>
                  <a:moveTo>
                    <a:pt x="9436" y="10882"/>
                  </a:moveTo>
                  <a:lnTo>
                    <a:pt x="9787" y="12172"/>
                  </a:lnTo>
                  <a:lnTo>
                    <a:pt x="4995" y="12172"/>
                  </a:lnTo>
                  <a:lnTo>
                    <a:pt x="5346" y="10882"/>
                  </a:lnTo>
                  <a:close/>
                  <a:moveTo>
                    <a:pt x="10235" y="12643"/>
                  </a:moveTo>
                  <a:lnTo>
                    <a:pt x="10235" y="13062"/>
                  </a:lnTo>
                  <a:lnTo>
                    <a:pt x="4542" y="13062"/>
                  </a:lnTo>
                  <a:lnTo>
                    <a:pt x="4542" y="12643"/>
                  </a:lnTo>
                  <a:close/>
                  <a:moveTo>
                    <a:pt x="11457" y="0"/>
                  </a:moveTo>
                  <a:cubicBezTo>
                    <a:pt x="11339" y="0"/>
                    <a:pt x="11221" y="80"/>
                    <a:pt x="11221" y="239"/>
                  </a:cubicBezTo>
                  <a:lnTo>
                    <a:pt x="11221" y="725"/>
                  </a:lnTo>
                  <a:cubicBezTo>
                    <a:pt x="10081" y="878"/>
                    <a:pt x="9412" y="2086"/>
                    <a:pt x="9888" y="3135"/>
                  </a:cubicBezTo>
                  <a:lnTo>
                    <a:pt x="9869" y="3135"/>
                  </a:lnTo>
                  <a:cubicBezTo>
                    <a:pt x="9566" y="3135"/>
                    <a:pt x="9325" y="3381"/>
                    <a:pt x="9325" y="3679"/>
                  </a:cubicBezTo>
                  <a:lnTo>
                    <a:pt x="9325" y="3972"/>
                  </a:lnTo>
                  <a:cubicBezTo>
                    <a:pt x="9325" y="4271"/>
                    <a:pt x="9566" y="4516"/>
                    <a:pt x="9869" y="4516"/>
                  </a:cubicBezTo>
                  <a:lnTo>
                    <a:pt x="10172" y="4516"/>
                  </a:lnTo>
                  <a:cubicBezTo>
                    <a:pt x="10206" y="4920"/>
                    <a:pt x="10220" y="5989"/>
                    <a:pt x="9653" y="7576"/>
                  </a:cubicBezTo>
                  <a:cubicBezTo>
                    <a:pt x="9600" y="7610"/>
                    <a:pt x="9561" y="7668"/>
                    <a:pt x="9547" y="7730"/>
                  </a:cubicBezTo>
                  <a:lnTo>
                    <a:pt x="9426" y="8428"/>
                  </a:lnTo>
                  <a:lnTo>
                    <a:pt x="9229" y="8428"/>
                  </a:lnTo>
                  <a:cubicBezTo>
                    <a:pt x="9123" y="8428"/>
                    <a:pt x="9032" y="8495"/>
                    <a:pt x="9003" y="8601"/>
                  </a:cubicBezTo>
                  <a:lnTo>
                    <a:pt x="8950" y="8799"/>
                  </a:lnTo>
                  <a:cubicBezTo>
                    <a:pt x="8632" y="7639"/>
                    <a:pt x="8647" y="6845"/>
                    <a:pt x="8676" y="6508"/>
                  </a:cubicBezTo>
                  <a:lnTo>
                    <a:pt x="8974" y="6508"/>
                  </a:lnTo>
                  <a:cubicBezTo>
                    <a:pt x="9272" y="6508"/>
                    <a:pt x="9518" y="6263"/>
                    <a:pt x="9518" y="5964"/>
                  </a:cubicBezTo>
                  <a:lnTo>
                    <a:pt x="9518" y="5671"/>
                  </a:lnTo>
                  <a:cubicBezTo>
                    <a:pt x="9518" y="5373"/>
                    <a:pt x="9272" y="5127"/>
                    <a:pt x="8974" y="5127"/>
                  </a:cubicBezTo>
                  <a:lnTo>
                    <a:pt x="8955" y="5127"/>
                  </a:lnTo>
                  <a:cubicBezTo>
                    <a:pt x="9431" y="4078"/>
                    <a:pt x="8762" y="2871"/>
                    <a:pt x="7622" y="2717"/>
                  </a:cubicBezTo>
                  <a:lnTo>
                    <a:pt x="7622" y="2231"/>
                  </a:lnTo>
                  <a:cubicBezTo>
                    <a:pt x="7622" y="2072"/>
                    <a:pt x="7504" y="1992"/>
                    <a:pt x="7386" y="1992"/>
                  </a:cubicBezTo>
                  <a:cubicBezTo>
                    <a:pt x="7268" y="1992"/>
                    <a:pt x="7150" y="2072"/>
                    <a:pt x="7150" y="2231"/>
                  </a:cubicBezTo>
                  <a:lnTo>
                    <a:pt x="7150" y="2717"/>
                  </a:lnTo>
                  <a:cubicBezTo>
                    <a:pt x="6010" y="2871"/>
                    <a:pt x="5346" y="4078"/>
                    <a:pt x="5818" y="5127"/>
                  </a:cubicBezTo>
                  <a:lnTo>
                    <a:pt x="5798" y="5127"/>
                  </a:lnTo>
                  <a:cubicBezTo>
                    <a:pt x="5500" y="5127"/>
                    <a:pt x="5259" y="5373"/>
                    <a:pt x="5259" y="5671"/>
                  </a:cubicBezTo>
                  <a:lnTo>
                    <a:pt x="5259" y="5964"/>
                  </a:lnTo>
                  <a:cubicBezTo>
                    <a:pt x="5259" y="6263"/>
                    <a:pt x="5500" y="6508"/>
                    <a:pt x="5798" y="6508"/>
                  </a:cubicBezTo>
                  <a:lnTo>
                    <a:pt x="6101" y="6508"/>
                  </a:lnTo>
                  <a:cubicBezTo>
                    <a:pt x="6130" y="6845"/>
                    <a:pt x="6140" y="7639"/>
                    <a:pt x="5822" y="8799"/>
                  </a:cubicBezTo>
                  <a:lnTo>
                    <a:pt x="5769" y="8601"/>
                  </a:lnTo>
                  <a:cubicBezTo>
                    <a:pt x="5741" y="8495"/>
                    <a:pt x="5649" y="8428"/>
                    <a:pt x="5543" y="8428"/>
                  </a:cubicBezTo>
                  <a:lnTo>
                    <a:pt x="5351" y="8428"/>
                  </a:lnTo>
                  <a:lnTo>
                    <a:pt x="5226" y="7730"/>
                  </a:lnTo>
                  <a:cubicBezTo>
                    <a:pt x="5211" y="7668"/>
                    <a:pt x="5178" y="7610"/>
                    <a:pt x="5120" y="7576"/>
                  </a:cubicBezTo>
                  <a:cubicBezTo>
                    <a:pt x="4557" y="5998"/>
                    <a:pt x="4567" y="4925"/>
                    <a:pt x="4605" y="4516"/>
                  </a:cubicBezTo>
                  <a:lnTo>
                    <a:pt x="4903" y="4516"/>
                  </a:lnTo>
                  <a:cubicBezTo>
                    <a:pt x="5202" y="4516"/>
                    <a:pt x="5447" y="4271"/>
                    <a:pt x="5447" y="3972"/>
                  </a:cubicBezTo>
                  <a:lnTo>
                    <a:pt x="5447" y="3679"/>
                  </a:lnTo>
                  <a:cubicBezTo>
                    <a:pt x="5447" y="3381"/>
                    <a:pt x="5202" y="3135"/>
                    <a:pt x="4903" y="3135"/>
                  </a:cubicBezTo>
                  <a:lnTo>
                    <a:pt x="4884" y="3135"/>
                  </a:lnTo>
                  <a:cubicBezTo>
                    <a:pt x="5360" y="2091"/>
                    <a:pt x="4692" y="878"/>
                    <a:pt x="3551" y="725"/>
                  </a:cubicBezTo>
                  <a:lnTo>
                    <a:pt x="3551" y="239"/>
                  </a:lnTo>
                  <a:cubicBezTo>
                    <a:pt x="3551" y="82"/>
                    <a:pt x="3433" y="4"/>
                    <a:pt x="3315" y="4"/>
                  </a:cubicBezTo>
                  <a:cubicBezTo>
                    <a:pt x="3198" y="4"/>
                    <a:pt x="3080" y="82"/>
                    <a:pt x="3080" y="239"/>
                  </a:cubicBezTo>
                  <a:lnTo>
                    <a:pt x="3080" y="725"/>
                  </a:lnTo>
                  <a:cubicBezTo>
                    <a:pt x="1939" y="878"/>
                    <a:pt x="1271" y="2091"/>
                    <a:pt x="1747" y="3135"/>
                  </a:cubicBezTo>
                  <a:lnTo>
                    <a:pt x="1728" y="3135"/>
                  </a:lnTo>
                  <a:cubicBezTo>
                    <a:pt x="1429" y="3135"/>
                    <a:pt x="1184" y="3381"/>
                    <a:pt x="1184" y="3679"/>
                  </a:cubicBezTo>
                  <a:lnTo>
                    <a:pt x="1184" y="3972"/>
                  </a:lnTo>
                  <a:cubicBezTo>
                    <a:pt x="1184" y="4271"/>
                    <a:pt x="1429" y="4516"/>
                    <a:pt x="1728" y="4516"/>
                  </a:cubicBezTo>
                  <a:lnTo>
                    <a:pt x="2031" y="4516"/>
                  </a:lnTo>
                  <a:cubicBezTo>
                    <a:pt x="2069" y="4920"/>
                    <a:pt x="2084" y="5989"/>
                    <a:pt x="1511" y="7576"/>
                  </a:cubicBezTo>
                  <a:cubicBezTo>
                    <a:pt x="1458" y="7610"/>
                    <a:pt x="1420" y="7668"/>
                    <a:pt x="1410" y="7730"/>
                  </a:cubicBezTo>
                  <a:lnTo>
                    <a:pt x="1285" y="8428"/>
                  </a:lnTo>
                  <a:lnTo>
                    <a:pt x="1092" y="8428"/>
                  </a:lnTo>
                  <a:cubicBezTo>
                    <a:pt x="982" y="8428"/>
                    <a:pt x="890" y="8500"/>
                    <a:pt x="862" y="8601"/>
                  </a:cubicBezTo>
                  <a:lnTo>
                    <a:pt x="433" y="10184"/>
                  </a:lnTo>
                  <a:lnTo>
                    <a:pt x="236" y="10184"/>
                  </a:lnTo>
                  <a:cubicBezTo>
                    <a:pt x="106" y="10184"/>
                    <a:pt x="0" y="10290"/>
                    <a:pt x="0" y="10420"/>
                  </a:cubicBezTo>
                  <a:lnTo>
                    <a:pt x="0" y="11310"/>
                  </a:lnTo>
                  <a:cubicBezTo>
                    <a:pt x="0" y="11440"/>
                    <a:pt x="106" y="11546"/>
                    <a:pt x="236" y="11546"/>
                  </a:cubicBezTo>
                  <a:lnTo>
                    <a:pt x="4672" y="11546"/>
                  </a:lnTo>
                  <a:lnTo>
                    <a:pt x="4499" y="12176"/>
                  </a:lnTo>
                  <a:lnTo>
                    <a:pt x="4302" y="12176"/>
                  </a:lnTo>
                  <a:cubicBezTo>
                    <a:pt x="4172" y="12176"/>
                    <a:pt x="4066" y="12282"/>
                    <a:pt x="4066" y="12412"/>
                  </a:cubicBezTo>
                  <a:lnTo>
                    <a:pt x="4066" y="13302"/>
                  </a:lnTo>
                  <a:cubicBezTo>
                    <a:pt x="4066" y="13432"/>
                    <a:pt x="4172" y="13538"/>
                    <a:pt x="4302" y="13538"/>
                  </a:cubicBezTo>
                  <a:lnTo>
                    <a:pt x="10461" y="13538"/>
                  </a:lnTo>
                  <a:cubicBezTo>
                    <a:pt x="10591" y="13538"/>
                    <a:pt x="10697" y="13432"/>
                    <a:pt x="10697" y="13302"/>
                  </a:cubicBezTo>
                  <a:lnTo>
                    <a:pt x="10697" y="12412"/>
                  </a:lnTo>
                  <a:cubicBezTo>
                    <a:pt x="10697" y="12282"/>
                    <a:pt x="10591" y="12176"/>
                    <a:pt x="10461" y="12176"/>
                  </a:cubicBezTo>
                  <a:lnTo>
                    <a:pt x="10264" y="12176"/>
                  </a:lnTo>
                  <a:lnTo>
                    <a:pt x="10090" y="11541"/>
                  </a:lnTo>
                  <a:lnTo>
                    <a:pt x="14527" y="11541"/>
                  </a:lnTo>
                  <a:cubicBezTo>
                    <a:pt x="14657" y="11541"/>
                    <a:pt x="14763" y="11435"/>
                    <a:pt x="14763" y="11306"/>
                  </a:cubicBezTo>
                  <a:lnTo>
                    <a:pt x="14763" y="10415"/>
                  </a:lnTo>
                  <a:cubicBezTo>
                    <a:pt x="14763" y="10290"/>
                    <a:pt x="14662" y="10189"/>
                    <a:pt x="14536" y="10184"/>
                  </a:cubicBezTo>
                  <a:lnTo>
                    <a:pt x="14339" y="10184"/>
                  </a:lnTo>
                  <a:lnTo>
                    <a:pt x="13906" y="8601"/>
                  </a:lnTo>
                  <a:cubicBezTo>
                    <a:pt x="13877" y="8495"/>
                    <a:pt x="13786" y="8423"/>
                    <a:pt x="13680" y="8423"/>
                  </a:cubicBezTo>
                  <a:lnTo>
                    <a:pt x="13488" y="8423"/>
                  </a:lnTo>
                  <a:lnTo>
                    <a:pt x="13362" y="7730"/>
                  </a:lnTo>
                  <a:cubicBezTo>
                    <a:pt x="13348" y="7663"/>
                    <a:pt x="13314" y="7610"/>
                    <a:pt x="13257" y="7572"/>
                  </a:cubicBezTo>
                  <a:cubicBezTo>
                    <a:pt x="12694" y="5993"/>
                    <a:pt x="12703" y="4925"/>
                    <a:pt x="12742" y="4511"/>
                  </a:cubicBezTo>
                  <a:lnTo>
                    <a:pt x="13040" y="4511"/>
                  </a:lnTo>
                  <a:cubicBezTo>
                    <a:pt x="13338" y="4511"/>
                    <a:pt x="13584" y="4271"/>
                    <a:pt x="13584" y="3972"/>
                  </a:cubicBezTo>
                  <a:lnTo>
                    <a:pt x="13584" y="3679"/>
                  </a:lnTo>
                  <a:cubicBezTo>
                    <a:pt x="13584" y="3376"/>
                    <a:pt x="13338" y="3135"/>
                    <a:pt x="13040" y="3135"/>
                  </a:cubicBezTo>
                  <a:lnTo>
                    <a:pt x="13026" y="3135"/>
                  </a:lnTo>
                  <a:cubicBezTo>
                    <a:pt x="13497" y="2086"/>
                    <a:pt x="12828" y="878"/>
                    <a:pt x="11693" y="720"/>
                  </a:cubicBezTo>
                  <a:lnTo>
                    <a:pt x="11693" y="239"/>
                  </a:lnTo>
                  <a:cubicBezTo>
                    <a:pt x="11693" y="80"/>
                    <a:pt x="11575" y="0"/>
                    <a:pt x="11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62" name="Google Shape;18762;p88"/>
          <p:cNvGrpSpPr/>
          <p:nvPr/>
        </p:nvGrpSpPr>
        <p:grpSpPr>
          <a:xfrm>
            <a:off x="3977314" y="2954347"/>
            <a:ext cx="364851" cy="253567"/>
            <a:chOff x="3977314" y="2954347"/>
            <a:chExt cx="364851" cy="253567"/>
          </a:xfrm>
        </p:grpSpPr>
        <p:sp>
          <p:nvSpPr>
            <p:cNvPr id="18763" name="Google Shape;18763;p88"/>
            <p:cNvSpPr/>
            <p:nvPr/>
          </p:nvSpPr>
          <p:spPr>
            <a:xfrm>
              <a:off x="3983110" y="2989938"/>
              <a:ext cx="353127" cy="212653"/>
            </a:xfrm>
            <a:custGeom>
              <a:avLst/>
              <a:gdLst/>
              <a:ahLst/>
              <a:cxnLst/>
              <a:rect l="l" t="t" r="r" b="b"/>
              <a:pathLst>
                <a:path w="13464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11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7536" y="8108"/>
                    <a:pt x="8734" y="7593"/>
                    <a:pt x="10302" y="6583"/>
                  </a:cubicBezTo>
                  <a:cubicBezTo>
                    <a:pt x="11313" y="5919"/>
                    <a:pt x="12285" y="5202"/>
                    <a:pt x="13223" y="4437"/>
                  </a:cubicBezTo>
                  <a:cubicBezTo>
                    <a:pt x="13464" y="4239"/>
                    <a:pt x="13464" y="3874"/>
                    <a:pt x="13223" y="3676"/>
                  </a:cubicBezTo>
                  <a:cubicBezTo>
                    <a:pt x="12285" y="2911"/>
                    <a:pt x="11313" y="2194"/>
                    <a:pt x="10302" y="1530"/>
                  </a:cubicBezTo>
                  <a:cubicBezTo>
                    <a:pt x="8734" y="515"/>
                    <a:pt x="7536" y="0"/>
                    <a:pt x="6732" y="0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88"/>
            <p:cNvSpPr/>
            <p:nvPr/>
          </p:nvSpPr>
          <p:spPr>
            <a:xfrm>
              <a:off x="3983110" y="2989938"/>
              <a:ext cx="194110" cy="212653"/>
            </a:xfrm>
            <a:custGeom>
              <a:avLst/>
              <a:gdLst/>
              <a:ahLst/>
              <a:cxnLst/>
              <a:rect l="l" t="t" r="r" b="b"/>
              <a:pathLst>
                <a:path w="7401" h="8108" extrusionOk="0">
                  <a:moveTo>
                    <a:pt x="6732" y="0"/>
                  </a:moveTo>
                  <a:cubicBezTo>
                    <a:pt x="5929" y="0"/>
                    <a:pt x="4730" y="515"/>
                    <a:pt x="3162" y="1530"/>
                  </a:cubicBezTo>
                  <a:cubicBezTo>
                    <a:pt x="2151" y="2194"/>
                    <a:pt x="1179" y="2906"/>
                    <a:pt x="241" y="3676"/>
                  </a:cubicBezTo>
                  <a:cubicBezTo>
                    <a:pt x="0" y="3869"/>
                    <a:pt x="0" y="4239"/>
                    <a:pt x="241" y="4437"/>
                  </a:cubicBezTo>
                  <a:cubicBezTo>
                    <a:pt x="1179" y="5202"/>
                    <a:pt x="2151" y="5919"/>
                    <a:pt x="3162" y="6583"/>
                  </a:cubicBezTo>
                  <a:cubicBezTo>
                    <a:pt x="4730" y="7593"/>
                    <a:pt x="5929" y="8108"/>
                    <a:pt x="6732" y="8108"/>
                  </a:cubicBezTo>
                  <a:cubicBezTo>
                    <a:pt x="6958" y="8103"/>
                    <a:pt x="7184" y="8074"/>
                    <a:pt x="7401" y="8017"/>
                  </a:cubicBezTo>
                  <a:cubicBezTo>
                    <a:pt x="6650" y="7824"/>
                    <a:pt x="5683" y="7343"/>
                    <a:pt x="4504" y="6583"/>
                  </a:cubicBezTo>
                  <a:cubicBezTo>
                    <a:pt x="3494" y="5919"/>
                    <a:pt x="2517" y="5202"/>
                    <a:pt x="1584" y="4437"/>
                  </a:cubicBezTo>
                  <a:cubicBezTo>
                    <a:pt x="1343" y="4239"/>
                    <a:pt x="1343" y="3869"/>
                    <a:pt x="1584" y="3676"/>
                  </a:cubicBezTo>
                  <a:cubicBezTo>
                    <a:pt x="2517" y="2906"/>
                    <a:pt x="3494" y="2194"/>
                    <a:pt x="4504" y="1530"/>
                  </a:cubicBezTo>
                  <a:cubicBezTo>
                    <a:pt x="5683" y="765"/>
                    <a:pt x="6655" y="289"/>
                    <a:pt x="7401" y="96"/>
                  </a:cubicBezTo>
                  <a:cubicBezTo>
                    <a:pt x="7184" y="39"/>
                    <a:pt x="6958" y="5"/>
                    <a:pt x="673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88"/>
            <p:cNvSpPr/>
            <p:nvPr/>
          </p:nvSpPr>
          <p:spPr>
            <a:xfrm>
              <a:off x="4077634" y="3020230"/>
              <a:ext cx="158152" cy="152198"/>
            </a:xfrm>
            <a:custGeom>
              <a:avLst/>
              <a:gdLst/>
              <a:ahLst/>
              <a:cxnLst/>
              <a:rect l="l" t="t" r="r" b="b"/>
              <a:pathLst>
                <a:path w="6030" h="5803" extrusionOk="0">
                  <a:moveTo>
                    <a:pt x="3128" y="1"/>
                  </a:moveTo>
                  <a:cubicBezTo>
                    <a:pt x="2372" y="1"/>
                    <a:pt x="1632" y="295"/>
                    <a:pt x="1078" y="852"/>
                  </a:cubicBezTo>
                  <a:cubicBezTo>
                    <a:pt x="251" y="1679"/>
                    <a:pt x="0" y="2926"/>
                    <a:pt x="448" y="4008"/>
                  </a:cubicBezTo>
                  <a:cubicBezTo>
                    <a:pt x="900" y="5096"/>
                    <a:pt x="1954" y="5803"/>
                    <a:pt x="3128" y="5803"/>
                  </a:cubicBezTo>
                  <a:cubicBezTo>
                    <a:pt x="4730" y="5798"/>
                    <a:pt x="6025" y="4504"/>
                    <a:pt x="6030" y="2901"/>
                  </a:cubicBezTo>
                  <a:cubicBezTo>
                    <a:pt x="6030" y="1727"/>
                    <a:pt x="5322" y="669"/>
                    <a:pt x="4240" y="221"/>
                  </a:cubicBezTo>
                  <a:cubicBezTo>
                    <a:pt x="3879" y="73"/>
                    <a:pt x="3502" y="1"/>
                    <a:pt x="312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88"/>
            <p:cNvSpPr/>
            <p:nvPr/>
          </p:nvSpPr>
          <p:spPr>
            <a:xfrm>
              <a:off x="4083561" y="3020204"/>
              <a:ext cx="90511" cy="152119"/>
            </a:xfrm>
            <a:custGeom>
              <a:avLst/>
              <a:gdLst/>
              <a:ahLst/>
              <a:cxnLst/>
              <a:rect l="l" t="t" r="r" b="b"/>
              <a:pathLst>
                <a:path w="3451" h="5800" extrusionOk="0">
                  <a:moveTo>
                    <a:pt x="2893" y="0"/>
                  </a:moveTo>
                  <a:cubicBezTo>
                    <a:pt x="1331" y="0"/>
                    <a:pt x="1" y="1270"/>
                    <a:pt x="1" y="2902"/>
                  </a:cubicBezTo>
                  <a:cubicBezTo>
                    <a:pt x="1" y="4530"/>
                    <a:pt x="1331" y="5800"/>
                    <a:pt x="2893" y="5800"/>
                  </a:cubicBezTo>
                  <a:cubicBezTo>
                    <a:pt x="3077" y="5800"/>
                    <a:pt x="3263" y="5783"/>
                    <a:pt x="3451" y="5746"/>
                  </a:cubicBezTo>
                  <a:cubicBezTo>
                    <a:pt x="2089" y="5482"/>
                    <a:pt x="1107" y="4288"/>
                    <a:pt x="1107" y="2902"/>
                  </a:cubicBezTo>
                  <a:cubicBezTo>
                    <a:pt x="1107" y="1512"/>
                    <a:pt x="2089" y="319"/>
                    <a:pt x="3451" y="54"/>
                  </a:cubicBezTo>
                  <a:cubicBezTo>
                    <a:pt x="3263" y="18"/>
                    <a:pt x="3077" y="0"/>
                    <a:pt x="289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88"/>
            <p:cNvSpPr/>
            <p:nvPr/>
          </p:nvSpPr>
          <p:spPr>
            <a:xfrm>
              <a:off x="4108425" y="3057841"/>
              <a:ext cx="89619" cy="76873"/>
            </a:xfrm>
            <a:custGeom>
              <a:avLst/>
              <a:gdLst/>
              <a:ahLst/>
              <a:cxnLst/>
              <a:rect l="l" t="t" r="r" b="b"/>
              <a:pathLst>
                <a:path w="3417" h="2931" extrusionOk="0">
                  <a:moveTo>
                    <a:pt x="1945" y="0"/>
                  </a:moveTo>
                  <a:cubicBezTo>
                    <a:pt x="1585" y="0"/>
                    <a:pt x="1218" y="134"/>
                    <a:pt x="920" y="433"/>
                  </a:cubicBezTo>
                  <a:cubicBezTo>
                    <a:pt x="1" y="1352"/>
                    <a:pt x="650" y="2930"/>
                    <a:pt x="1954" y="2930"/>
                  </a:cubicBezTo>
                  <a:cubicBezTo>
                    <a:pt x="2762" y="2930"/>
                    <a:pt x="3417" y="2276"/>
                    <a:pt x="3417" y="1467"/>
                  </a:cubicBezTo>
                  <a:cubicBezTo>
                    <a:pt x="3417" y="585"/>
                    <a:pt x="2697" y="0"/>
                    <a:pt x="1945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88"/>
            <p:cNvSpPr/>
            <p:nvPr/>
          </p:nvSpPr>
          <p:spPr>
            <a:xfrm>
              <a:off x="4121303" y="3057893"/>
              <a:ext cx="53268" cy="76847"/>
            </a:xfrm>
            <a:custGeom>
              <a:avLst/>
              <a:gdLst/>
              <a:ahLst/>
              <a:cxnLst/>
              <a:rect l="l" t="t" r="r" b="b"/>
              <a:pathLst>
                <a:path w="2031" h="2930" extrusionOk="0">
                  <a:moveTo>
                    <a:pt x="1460" y="1"/>
                  </a:moveTo>
                  <a:cubicBezTo>
                    <a:pt x="690" y="1"/>
                    <a:pt x="0" y="623"/>
                    <a:pt x="0" y="1465"/>
                  </a:cubicBezTo>
                  <a:cubicBezTo>
                    <a:pt x="0" y="2305"/>
                    <a:pt x="691" y="2930"/>
                    <a:pt x="1462" y="2930"/>
                  </a:cubicBezTo>
                  <a:cubicBezTo>
                    <a:pt x="1650" y="2930"/>
                    <a:pt x="1842" y="2893"/>
                    <a:pt x="2031" y="2813"/>
                  </a:cubicBezTo>
                  <a:cubicBezTo>
                    <a:pt x="1492" y="2582"/>
                    <a:pt x="1141" y="2052"/>
                    <a:pt x="1141" y="1465"/>
                  </a:cubicBezTo>
                  <a:cubicBezTo>
                    <a:pt x="1141" y="878"/>
                    <a:pt x="1492" y="349"/>
                    <a:pt x="2031" y="118"/>
                  </a:cubicBezTo>
                  <a:cubicBezTo>
                    <a:pt x="1842" y="38"/>
                    <a:pt x="1648" y="1"/>
                    <a:pt x="146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88"/>
            <p:cNvSpPr/>
            <p:nvPr/>
          </p:nvSpPr>
          <p:spPr>
            <a:xfrm>
              <a:off x="4169116" y="3060280"/>
              <a:ext cx="30948" cy="26595"/>
            </a:xfrm>
            <a:custGeom>
              <a:avLst/>
              <a:gdLst/>
              <a:ahLst/>
              <a:cxnLst/>
              <a:rect l="l" t="t" r="r" b="b"/>
              <a:pathLst>
                <a:path w="1180" h="1014" extrusionOk="0">
                  <a:moveTo>
                    <a:pt x="508" y="1"/>
                  </a:moveTo>
                  <a:cubicBezTo>
                    <a:pt x="249" y="1"/>
                    <a:pt x="1" y="203"/>
                    <a:pt x="1" y="508"/>
                  </a:cubicBezTo>
                  <a:cubicBezTo>
                    <a:pt x="1" y="787"/>
                    <a:pt x="227" y="1014"/>
                    <a:pt x="506" y="1014"/>
                  </a:cubicBezTo>
                  <a:cubicBezTo>
                    <a:pt x="954" y="1014"/>
                    <a:pt x="1180" y="470"/>
                    <a:pt x="862" y="152"/>
                  </a:cubicBezTo>
                  <a:cubicBezTo>
                    <a:pt x="759" y="48"/>
                    <a:pt x="632" y="1"/>
                    <a:pt x="50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88"/>
            <p:cNvSpPr/>
            <p:nvPr/>
          </p:nvSpPr>
          <p:spPr>
            <a:xfrm>
              <a:off x="4268675" y="3004100"/>
              <a:ext cx="35250" cy="24444"/>
            </a:xfrm>
            <a:custGeom>
              <a:avLst/>
              <a:gdLst/>
              <a:ahLst/>
              <a:cxnLst/>
              <a:rect l="l" t="t" r="r" b="b"/>
              <a:pathLst>
                <a:path w="1344" h="932" extrusionOk="0">
                  <a:moveTo>
                    <a:pt x="314" y="1"/>
                  </a:moveTo>
                  <a:cubicBezTo>
                    <a:pt x="128" y="1"/>
                    <a:pt x="1" y="269"/>
                    <a:pt x="199" y="403"/>
                  </a:cubicBezTo>
                  <a:cubicBezTo>
                    <a:pt x="430" y="557"/>
                    <a:pt x="670" y="721"/>
                    <a:pt x="911" y="894"/>
                  </a:cubicBezTo>
                  <a:cubicBezTo>
                    <a:pt x="952" y="920"/>
                    <a:pt x="993" y="931"/>
                    <a:pt x="1031" y="931"/>
                  </a:cubicBezTo>
                  <a:cubicBezTo>
                    <a:pt x="1215" y="931"/>
                    <a:pt x="1344" y="677"/>
                    <a:pt x="1161" y="538"/>
                  </a:cubicBezTo>
                  <a:cubicBezTo>
                    <a:pt x="916" y="365"/>
                    <a:pt x="675" y="196"/>
                    <a:pt x="439" y="42"/>
                  </a:cubicBezTo>
                  <a:cubicBezTo>
                    <a:pt x="397" y="13"/>
                    <a:pt x="354" y="1"/>
                    <a:pt x="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88"/>
            <p:cNvSpPr/>
            <p:nvPr/>
          </p:nvSpPr>
          <p:spPr>
            <a:xfrm>
              <a:off x="4044850" y="2954347"/>
              <a:ext cx="214488" cy="54527"/>
            </a:xfrm>
            <a:custGeom>
              <a:avLst/>
              <a:gdLst/>
              <a:ahLst/>
              <a:cxnLst/>
              <a:rect l="l" t="t" r="r" b="b"/>
              <a:pathLst>
                <a:path w="8178" h="2079" extrusionOk="0">
                  <a:moveTo>
                    <a:pt x="4378" y="0"/>
                  </a:moveTo>
                  <a:cubicBezTo>
                    <a:pt x="3320" y="0"/>
                    <a:pt x="1943" y="549"/>
                    <a:pt x="177" y="1680"/>
                  </a:cubicBezTo>
                  <a:cubicBezTo>
                    <a:pt x="0" y="1795"/>
                    <a:pt x="81" y="2077"/>
                    <a:pt x="295" y="2079"/>
                  </a:cubicBezTo>
                  <a:lnTo>
                    <a:pt x="295" y="2079"/>
                  </a:lnTo>
                  <a:cubicBezTo>
                    <a:pt x="338" y="2078"/>
                    <a:pt x="375" y="2064"/>
                    <a:pt x="413" y="2045"/>
                  </a:cubicBezTo>
                  <a:cubicBezTo>
                    <a:pt x="2107" y="963"/>
                    <a:pt x="3401" y="433"/>
                    <a:pt x="4383" y="433"/>
                  </a:cubicBezTo>
                  <a:cubicBezTo>
                    <a:pt x="5235" y="433"/>
                    <a:pt x="6332" y="838"/>
                    <a:pt x="7732" y="1665"/>
                  </a:cubicBezTo>
                  <a:cubicBezTo>
                    <a:pt x="7775" y="1694"/>
                    <a:pt x="7818" y="1706"/>
                    <a:pt x="7857" y="1706"/>
                  </a:cubicBezTo>
                  <a:cubicBezTo>
                    <a:pt x="8052" y="1706"/>
                    <a:pt x="8177" y="1410"/>
                    <a:pt x="7953" y="1290"/>
                  </a:cubicBezTo>
                  <a:cubicBezTo>
                    <a:pt x="6486" y="424"/>
                    <a:pt x="5316" y="0"/>
                    <a:pt x="4378" y="0"/>
                  </a:cubicBezTo>
                  <a:close/>
                  <a:moveTo>
                    <a:pt x="295" y="2079"/>
                  </a:moveTo>
                  <a:cubicBezTo>
                    <a:pt x="294" y="2079"/>
                    <a:pt x="294" y="2079"/>
                    <a:pt x="293" y="2079"/>
                  </a:cubicBezTo>
                  <a:lnTo>
                    <a:pt x="298" y="2079"/>
                  </a:lnTo>
                  <a:cubicBezTo>
                    <a:pt x="297" y="2079"/>
                    <a:pt x="296" y="2079"/>
                    <a:pt x="295" y="2079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88"/>
            <p:cNvSpPr/>
            <p:nvPr/>
          </p:nvSpPr>
          <p:spPr>
            <a:xfrm>
              <a:off x="3977314" y="2984640"/>
              <a:ext cx="364851" cy="223275"/>
            </a:xfrm>
            <a:custGeom>
              <a:avLst/>
              <a:gdLst/>
              <a:ahLst/>
              <a:cxnLst/>
              <a:rect l="l" t="t" r="r" b="b"/>
              <a:pathLst>
                <a:path w="13911" h="8513" extrusionOk="0">
                  <a:moveTo>
                    <a:pt x="6953" y="433"/>
                  </a:moveTo>
                  <a:cubicBezTo>
                    <a:pt x="8724" y="433"/>
                    <a:pt x="12256" y="3205"/>
                    <a:pt x="13295" y="4056"/>
                  </a:cubicBezTo>
                  <a:cubicBezTo>
                    <a:pt x="13425" y="4157"/>
                    <a:pt x="13425" y="4355"/>
                    <a:pt x="13295" y="4461"/>
                  </a:cubicBezTo>
                  <a:cubicBezTo>
                    <a:pt x="12256" y="5307"/>
                    <a:pt x="8724" y="8079"/>
                    <a:pt x="6953" y="8079"/>
                  </a:cubicBezTo>
                  <a:cubicBezTo>
                    <a:pt x="5182" y="8079"/>
                    <a:pt x="1651" y="5307"/>
                    <a:pt x="611" y="4461"/>
                  </a:cubicBezTo>
                  <a:cubicBezTo>
                    <a:pt x="481" y="4355"/>
                    <a:pt x="481" y="4157"/>
                    <a:pt x="611" y="4056"/>
                  </a:cubicBezTo>
                  <a:cubicBezTo>
                    <a:pt x="1651" y="3205"/>
                    <a:pt x="5182" y="433"/>
                    <a:pt x="6953" y="433"/>
                  </a:cubicBezTo>
                  <a:close/>
                  <a:moveTo>
                    <a:pt x="6953" y="0"/>
                  </a:moveTo>
                  <a:cubicBezTo>
                    <a:pt x="5096" y="0"/>
                    <a:pt x="1708" y="2603"/>
                    <a:pt x="337" y="3720"/>
                  </a:cubicBezTo>
                  <a:cubicBezTo>
                    <a:pt x="0" y="3999"/>
                    <a:pt x="0" y="4518"/>
                    <a:pt x="337" y="4793"/>
                  </a:cubicBezTo>
                  <a:cubicBezTo>
                    <a:pt x="1708" y="5914"/>
                    <a:pt x="5096" y="8512"/>
                    <a:pt x="6953" y="8512"/>
                  </a:cubicBezTo>
                  <a:cubicBezTo>
                    <a:pt x="8815" y="8512"/>
                    <a:pt x="12203" y="5914"/>
                    <a:pt x="13569" y="4793"/>
                  </a:cubicBezTo>
                  <a:cubicBezTo>
                    <a:pt x="13911" y="4518"/>
                    <a:pt x="13911" y="3999"/>
                    <a:pt x="13569" y="3720"/>
                  </a:cubicBezTo>
                  <a:cubicBezTo>
                    <a:pt x="12203" y="2603"/>
                    <a:pt x="8815" y="0"/>
                    <a:pt x="6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88"/>
            <p:cNvSpPr/>
            <p:nvPr/>
          </p:nvSpPr>
          <p:spPr>
            <a:xfrm>
              <a:off x="4072598" y="3014985"/>
              <a:ext cx="178347" cy="162742"/>
            </a:xfrm>
            <a:custGeom>
              <a:avLst/>
              <a:gdLst/>
              <a:ahLst/>
              <a:cxnLst/>
              <a:rect l="l" t="t" r="r" b="b"/>
              <a:pathLst>
                <a:path w="6800" h="6205" extrusionOk="0">
                  <a:moveTo>
                    <a:pt x="3332" y="1"/>
                  </a:moveTo>
                  <a:cubicBezTo>
                    <a:pt x="3295" y="1"/>
                    <a:pt x="3257" y="1"/>
                    <a:pt x="3219" y="3"/>
                  </a:cubicBezTo>
                  <a:cubicBezTo>
                    <a:pt x="2026" y="41"/>
                    <a:pt x="958" y="758"/>
                    <a:pt x="481" y="1850"/>
                  </a:cubicBezTo>
                  <a:cubicBezTo>
                    <a:pt x="0" y="2947"/>
                    <a:pt x="188" y="4218"/>
                    <a:pt x="967" y="5122"/>
                  </a:cubicBezTo>
                  <a:cubicBezTo>
                    <a:pt x="1010" y="5170"/>
                    <a:pt x="1069" y="5194"/>
                    <a:pt x="1129" y="5194"/>
                  </a:cubicBezTo>
                  <a:cubicBezTo>
                    <a:pt x="1184" y="5194"/>
                    <a:pt x="1238" y="5174"/>
                    <a:pt x="1280" y="5132"/>
                  </a:cubicBezTo>
                  <a:lnTo>
                    <a:pt x="1285" y="5127"/>
                  </a:lnTo>
                  <a:cubicBezTo>
                    <a:pt x="1362" y="5045"/>
                    <a:pt x="1367" y="4920"/>
                    <a:pt x="1294" y="4834"/>
                  </a:cubicBezTo>
                  <a:cubicBezTo>
                    <a:pt x="399" y="3790"/>
                    <a:pt x="447" y="2231"/>
                    <a:pt x="1405" y="1244"/>
                  </a:cubicBezTo>
                  <a:cubicBezTo>
                    <a:pt x="1927" y="709"/>
                    <a:pt x="2622" y="436"/>
                    <a:pt x="3321" y="436"/>
                  </a:cubicBezTo>
                  <a:cubicBezTo>
                    <a:pt x="3911" y="436"/>
                    <a:pt x="4503" y="631"/>
                    <a:pt x="4995" y="1028"/>
                  </a:cubicBezTo>
                  <a:cubicBezTo>
                    <a:pt x="6068" y="1894"/>
                    <a:pt x="6303" y="3433"/>
                    <a:pt x="5543" y="4579"/>
                  </a:cubicBezTo>
                  <a:cubicBezTo>
                    <a:pt x="5031" y="5345"/>
                    <a:pt x="4184" y="5769"/>
                    <a:pt x="3317" y="5769"/>
                  </a:cubicBezTo>
                  <a:cubicBezTo>
                    <a:pt x="2889" y="5769"/>
                    <a:pt x="2455" y="5666"/>
                    <a:pt x="2055" y="5450"/>
                  </a:cubicBezTo>
                  <a:cubicBezTo>
                    <a:pt x="2023" y="5433"/>
                    <a:pt x="1989" y="5425"/>
                    <a:pt x="1954" y="5425"/>
                  </a:cubicBezTo>
                  <a:cubicBezTo>
                    <a:pt x="1898" y="5425"/>
                    <a:pt x="1843" y="5446"/>
                    <a:pt x="1804" y="5488"/>
                  </a:cubicBezTo>
                  <a:lnTo>
                    <a:pt x="1800" y="5493"/>
                  </a:lnTo>
                  <a:cubicBezTo>
                    <a:pt x="1699" y="5594"/>
                    <a:pt x="1723" y="5762"/>
                    <a:pt x="1848" y="5830"/>
                  </a:cubicBezTo>
                  <a:cubicBezTo>
                    <a:pt x="2321" y="6086"/>
                    <a:pt x="2825" y="6204"/>
                    <a:pt x="3318" y="6204"/>
                  </a:cubicBezTo>
                  <a:cubicBezTo>
                    <a:pt x="4698" y="6204"/>
                    <a:pt x="5998" y="5273"/>
                    <a:pt x="6342" y="3809"/>
                  </a:cubicBezTo>
                  <a:cubicBezTo>
                    <a:pt x="6800" y="1858"/>
                    <a:pt x="5316" y="1"/>
                    <a:pt x="3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88"/>
            <p:cNvSpPr/>
            <p:nvPr/>
          </p:nvSpPr>
          <p:spPr>
            <a:xfrm>
              <a:off x="4101475" y="3052779"/>
              <a:ext cx="101763" cy="87049"/>
            </a:xfrm>
            <a:custGeom>
              <a:avLst/>
              <a:gdLst/>
              <a:ahLst/>
              <a:cxnLst/>
              <a:rect l="l" t="t" r="r" b="b"/>
              <a:pathLst>
                <a:path w="3880" h="3319" extrusionOk="0">
                  <a:moveTo>
                    <a:pt x="2219" y="0"/>
                  </a:moveTo>
                  <a:cubicBezTo>
                    <a:pt x="742" y="0"/>
                    <a:pt x="1" y="1786"/>
                    <a:pt x="1045" y="2835"/>
                  </a:cubicBezTo>
                  <a:cubicBezTo>
                    <a:pt x="1363" y="3150"/>
                    <a:pt x="1787" y="3319"/>
                    <a:pt x="2218" y="3319"/>
                  </a:cubicBezTo>
                  <a:cubicBezTo>
                    <a:pt x="2432" y="3319"/>
                    <a:pt x="2648" y="3277"/>
                    <a:pt x="2854" y="3191"/>
                  </a:cubicBezTo>
                  <a:cubicBezTo>
                    <a:pt x="3475" y="2936"/>
                    <a:pt x="3879" y="2329"/>
                    <a:pt x="3879" y="1660"/>
                  </a:cubicBezTo>
                  <a:cubicBezTo>
                    <a:pt x="3879" y="1540"/>
                    <a:pt x="3783" y="1444"/>
                    <a:pt x="3663" y="1444"/>
                  </a:cubicBezTo>
                  <a:cubicBezTo>
                    <a:pt x="3542" y="1444"/>
                    <a:pt x="3446" y="1540"/>
                    <a:pt x="3446" y="1660"/>
                  </a:cubicBezTo>
                  <a:cubicBezTo>
                    <a:pt x="3446" y="2399"/>
                    <a:pt x="2841" y="2889"/>
                    <a:pt x="2211" y="2889"/>
                  </a:cubicBezTo>
                  <a:cubicBezTo>
                    <a:pt x="1909" y="2889"/>
                    <a:pt x="1602" y="2777"/>
                    <a:pt x="1353" y="2527"/>
                  </a:cubicBezTo>
                  <a:cubicBezTo>
                    <a:pt x="578" y="1752"/>
                    <a:pt x="1127" y="433"/>
                    <a:pt x="2219" y="433"/>
                  </a:cubicBezTo>
                  <a:cubicBezTo>
                    <a:pt x="2508" y="433"/>
                    <a:pt x="2508" y="0"/>
                    <a:pt x="2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75" name="Google Shape;18775;p88"/>
          <p:cNvGrpSpPr/>
          <p:nvPr/>
        </p:nvGrpSpPr>
        <p:grpSpPr>
          <a:xfrm>
            <a:off x="3107400" y="3810491"/>
            <a:ext cx="365139" cy="365244"/>
            <a:chOff x="3107400" y="3810491"/>
            <a:chExt cx="365139" cy="365244"/>
          </a:xfrm>
        </p:grpSpPr>
        <p:sp>
          <p:nvSpPr>
            <p:cNvPr id="18776" name="Google Shape;18776;p88"/>
            <p:cNvSpPr/>
            <p:nvPr/>
          </p:nvSpPr>
          <p:spPr>
            <a:xfrm>
              <a:off x="3113091" y="3816287"/>
              <a:ext cx="269199" cy="269199"/>
            </a:xfrm>
            <a:custGeom>
              <a:avLst/>
              <a:gdLst/>
              <a:ahLst/>
              <a:cxnLst/>
              <a:rect l="l" t="t" r="r" b="b"/>
              <a:pathLst>
                <a:path w="10264" h="10264" extrusionOk="0">
                  <a:moveTo>
                    <a:pt x="4817" y="0"/>
                  </a:moveTo>
                  <a:cubicBezTo>
                    <a:pt x="4596" y="0"/>
                    <a:pt x="4403" y="159"/>
                    <a:pt x="4360" y="376"/>
                  </a:cubicBezTo>
                  <a:lnTo>
                    <a:pt x="4129" y="1540"/>
                  </a:lnTo>
                  <a:cubicBezTo>
                    <a:pt x="3840" y="1617"/>
                    <a:pt x="3566" y="1733"/>
                    <a:pt x="3306" y="1877"/>
                  </a:cubicBezTo>
                  <a:lnTo>
                    <a:pt x="2320" y="1218"/>
                  </a:lnTo>
                  <a:cubicBezTo>
                    <a:pt x="2240" y="1167"/>
                    <a:pt x="2151" y="1142"/>
                    <a:pt x="2062" y="1142"/>
                  </a:cubicBezTo>
                  <a:cubicBezTo>
                    <a:pt x="1941" y="1142"/>
                    <a:pt x="1821" y="1189"/>
                    <a:pt x="1733" y="1280"/>
                  </a:cubicBezTo>
                  <a:lnTo>
                    <a:pt x="1280" y="1728"/>
                  </a:lnTo>
                  <a:cubicBezTo>
                    <a:pt x="1126" y="1887"/>
                    <a:pt x="1097" y="2132"/>
                    <a:pt x="1223" y="2315"/>
                  </a:cubicBezTo>
                  <a:lnTo>
                    <a:pt x="1882" y="3306"/>
                  </a:lnTo>
                  <a:cubicBezTo>
                    <a:pt x="1733" y="3561"/>
                    <a:pt x="1622" y="3840"/>
                    <a:pt x="1540" y="4124"/>
                  </a:cubicBezTo>
                  <a:lnTo>
                    <a:pt x="376" y="4360"/>
                  </a:lnTo>
                  <a:cubicBezTo>
                    <a:pt x="159" y="4403"/>
                    <a:pt x="0" y="4591"/>
                    <a:pt x="5" y="4817"/>
                  </a:cubicBezTo>
                  <a:lnTo>
                    <a:pt x="5" y="5447"/>
                  </a:lnTo>
                  <a:cubicBezTo>
                    <a:pt x="0" y="5673"/>
                    <a:pt x="159" y="5861"/>
                    <a:pt x="376" y="5904"/>
                  </a:cubicBezTo>
                  <a:lnTo>
                    <a:pt x="1540" y="6140"/>
                  </a:lnTo>
                  <a:cubicBezTo>
                    <a:pt x="1622" y="6424"/>
                    <a:pt x="1733" y="6703"/>
                    <a:pt x="1882" y="6958"/>
                  </a:cubicBezTo>
                  <a:lnTo>
                    <a:pt x="1223" y="7949"/>
                  </a:lnTo>
                  <a:cubicBezTo>
                    <a:pt x="1097" y="8132"/>
                    <a:pt x="1126" y="8378"/>
                    <a:pt x="1280" y="8536"/>
                  </a:cubicBezTo>
                  <a:lnTo>
                    <a:pt x="1733" y="8984"/>
                  </a:lnTo>
                  <a:cubicBezTo>
                    <a:pt x="1821" y="9076"/>
                    <a:pt x="1941" y="9122"/>
                    <a:pt x="2062" y="9122"/>
                  </a:cubicBezTo>
                  <a:cubicBezTo>
                    <a:pt x="2151" y="9122"/>
                    <a:pt x="2240" y="9097"/>
                    <a:pt x="2320" y="9046"/>
                  </a:cubicBezTo>
                  <a:lnTo>
                    <a:pt x="3306" y="8387"/>
                  </a:lnTo>
                  <a:cubicBezTo>
                    <a:pt x="3566" y="8532"/>
                    <a:pt x="3840" y="8647"/>
                    <a:pt x="4129" y="8724"/>
                  </a:cubicBezTo>
                  <a:lnTo>
                    <a:pt x="4360" y="9888"/>
                  </a:lnTo>
                  <a:cubicBezTo>
                    <a:pt x="4403" y="10105"/>
                    <a:pt x="4596" y="10264"/>
                    <a:pt x="4817" y="10264"/>
                  </a:cubicBezTo>
                  <a:lnTo>
                    <a:pt x="5447" y="10264"/>
                  </a:lnTo>
                  <a:cubicBezTo>
                    <a:pt x="5673" y="10264"/>
                    <a:pt x="5861" y="10105"/>
                    <a:pt x="5904" y="9888"/>
                  </a:cubicBezTo>
                  <a:lnTo>
                    <a:pt x="6140" y="8724"/>
                  </a:lnTo>
                  <a:cubicBezTo>
                    <a:pt x="6424" y="8647"/>
                    <a:pt x="6703" y="8532"/>
                    <a:pt x="6958" y="8387"/>
                  </a:cubicBezTo>
                  <a:lnTo>
                    <a:pt x="7949" y="9046"/>
                  </a:lnTo>
                  <a:cubicBezTo>
                    <a:pt x="8027" y="9097"/>
                    <a:pt x="8115" y="9122"/>
                    <a:pt x="8203" y="9122"/>
                  </a:cubicBezTo>
                  <a:cubicBezTo>
                    <a:pt x="8324" y="9122"/>
                    <a:pt x="8445" y="9076"/>
                    <a:pt x="8536" y="8984"/>
                  </a:cubicBezTo>
                  <a:lnTo>
                    <a:pt x="8984" y="8536"/>
                  </a:lnTo>
                  <a:cubicBezTo>
                    <a:pt x="9143" y="8378"/>
                    <a:pt x="9167" y="8132"/>
                    <a:pt x="9046" y="7949"/>
                  </a:cubicBezTo>
                  <a:lnTo>
                    <a:pt x="8387" y="6958"/>
                  </a:lnTo>
                  <a:cubicBezTo>
                    <a:pt x="8532" y="6703"/>
                    <a:pt x="8647" y="6424"/>
                    <a:pt x="8724" y="6140"/>
                  </a:cubicBezTo>
                  <a:lnTo>
                    <a:pt x="9888" y="5904"/>
                  </a:lnTo>
                  <a:cubicBezTo>
                    <a:pt x="10105" y="5861"/>
                    <a:pt x="10264" y="5673"/>
                    <a:pt x="10264" y="5447"/>
                  </a:cubicBezTo>
                  <a:lnTo>
                    <a:pt x="10264" y="4817"/>
                  </a:lnTo>
                  <a:cubicBezTo>
                    <a:pt x="10264" y="4591"/>
                    <a:pt x="10110" y="4403"/>
                    <a:pt x="9893" y="4360"/>
                  </a:cubicBezTo>
                  <a:lnTo>
                    <a:pt x="8729" y="4124"/>
                  </a:lnTo>
                  <a:cubicBezTo>
                    <a:pt x="8647" y="3840"/>
                    <a:pt x="8536" y="3561"/>
                    <a:pt x="8387" y="3306"/>
                  </a:cubicBezTo>
                  <a:lnTo>
                    <a:pt x="9046" y="2315"/>
                  </a:lnTo>
                  <a:cubicBezTo>
                    <a:pt x="9172" y="2132"/>
                    <a:pt x="9143" y="1887"/>
                    <a:pt x="8989" y="1728"/>
                  </a:cubicBezTo>
                  <a:lnTo>
                    <a:pt x="8536" y="1280"/>
                  </a:lnTo>
                  <a:cubicBezTo>
                    <a:pt x="8447" y="1189"/>
                    <a:pt x="8328" y="1142"/>
                    <a:pt x="8207" y="1142"/>
                  </a:cubicBezTo>
                  <a:cubicBezTo>
                    <a:pt x="8118" y="1142"/>
                    <a:pt x="8029" y="1167"/>
                    <a:pt x="7949" y="1218"/>
                  </a:cubicBezTo>
                  <a:lnTo>
                    <a:pt x="6963" y="1877"/>
                  </a:lnTo>
                  <a:cubicBezTo>
                    <a:pt x="6703" y="1733"/>
                    <a:pt x="6429" y="1617"/>
                    <a:pt x="6140" y="1540"/>
                  </a:cubicBezTo>
                  <a:lnTo>
                    <a:pt x="5909" y="376"/>
                  </a:lnTo>
                  <a:cubicBezTo>
                    <a:pt x="5866" y="159"/>
                    <a:pt x="5673" y="0"/>
                    <a:pt x="5452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88"/>
            <p:cNvSpPr/>
            <p:nvPr/>
          </p:nvSpPr>
          <p:spPr>
            <a:xfrm>
              <a:off x="3184011" y="3891875"/>
              <a:ext cx="122823" cy="118076"/>
            </a:xfrm>
            <a:custGeom>
              <a:avLst/>
              <a:gdLst/>
              <a:ahLst/>
              <a:cxnLst/>
              <a:rect l="l" t="t" r="r" b="b"/>
              <a:pathLst>
                <a:path w="4683" h="4502" extrusionOk="0">
                  <a:moveTo>
                    <a:pt x="2439" y="1"/>
                  </a:moveTo>
                  <a:cubicBezTo>
                    <a:pt x="2436" y="1"/>
                    <a:pt x="2433" y="1"/>
                    <a:pt x="2430" y="1"/>
                  </a:cubicBezTo>
                  <a:cubicBezTo>
                    <a:pt x="1521" y="1"/>
                    <a:pt x="698" y="544"/>
                    <a:pt x="352" y="1386"/>
                  </a:cubicBezTo>
                  <a:cubicBezTo>
                    <a:pt x="1" y="2228"/>
                    <a:pt x="193" y="3196"/>
                    <a:pt x="838" y="3840"/>
                  </a:cubicBezTo>
                  <a:cubicBezTo>
                    <a:pt x="1270" y="4272"/>
                    <a:pt x="1846" y="4501"/>
                    <a:pt x="2433" y="4501"/>
                  </a:cubicBezTo>
                  <a:cubicBezTo>
                    <a:pt x="2722" y="4501"/>
                    <a:pt x="3014" y="4446"/>
                    <a:pt x="3292" y="4331"/>
                  </a:cubicBezTo>
                  <a:cubicBezTo>
                    <a:pt x="4134" y="3980"/>
                    <a:pt x="4682" y="3162"/>
                    <a:pt x="4682" y="2248"/>
                  </a:cubicBezTo>
                  <a:cubicBezTo>
                    <a:pt x="4682" y="1009"/>
                    <a:pt x="3677" y="1"/>
                    <a:pt x="243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88"/>
            <p:cNvSpPr/>
            <p:nvPr/>
          </p:nvSpPr>
          <p:spPr>
            <a:xfrm>
              <a:off x="3208507" y="3921538"/>
              <a:ext cx="68664" cy="58750"/>
            </a:xfrm>
            <a:custGeom>
              <a:avLst/>
              <a:gdLst/>
              <a:ahLst/>
              <a:cxnLst/>
              <a:rect l="l" t="t" r="r" b="b"/>
              <a:pathLst>
                <a:path w="2618" h="2240" extrusionOk="0">
                  <a:moveTo>
                    <a:pt x="1496" y="0"/>
                  </a:moveTo>
                  <a:cubicBezTo>
                    <a:pt x="500" y="0"/>
                    <a:pt x="0" y="1203"/>
                    <a:pt x="703" y="1911"/>
                  </a:cubicBezTo>
                  <a:cubicBezTo>
                    <a:pt x="931" y="2138"/>
                    <a:pt x="1212" y="2240"/>
                    <a:pt x="1488" y="2240"/>
                  </a:cubicBezTo>
                  <a:cubicBezTo>
                    <a:pt x="2065" y="2240"/>
                    <a:pt x="2618" y="1794"/>
                    <a:pt x="2618" y="1117"/>
                  </a:cubicBezTo>
                  <a:cubicBezTo>
                    <a:pt x="2618" y="501"/>
                    <a:pt x="2112" y="0"/>
                    <a:pt x="1496" y="0"/>
                  </a:cubicBez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88"/>
            <p:cNvSpPr/>
            <p:nvPr/>
          </p:nvSpPr>
          <p:spPr>
            <a:xfrm>
              <a:off x="3211156" y="3922928"/>
              <a:ext cx="48101" cy="42934"/>
            </a:xfrm>
            <a:custGeom>
              <a:avLst/>
              <a:gdLst/>
              <a:ahLst/>
              <a:cxnLst/>
              <a:rect l="l" t="t" r="r" b="b"/>
              <a:pathLst>
                <a:path w="1834" h="1637" extrusionOk="0">
                  <a:moveTo>
                    <a:pt x="1054" y="0"/>
                  </a:moveTo>
                  <a:cubicBezTo>
                    <a:pt x="380" y="0"/>
                    <a:pt x="0" y="761"/>
                    <a:pt x="395" y="1299"/>
                  </a:cubicBezTo>
                  <a:cubicBezTo>
                    <a:pt x="561" y="1529"/>
                    <a:pt x="807" y="1636"/>
                    <a:pt x="1051" y="1636"/>
                  </a:cubicBezTo>
                  <a:cubicBezTo>
                    <a:pt x="1386" y="1636"/>
                    <a:pt x="1716" y="1434"/>
                    <a:pt x="1833" y="1064"/>
                  </a:cubicBezTo>
                  <a:cubicBezTo>
                    <a:pt x="1833" y="578"/>
                    <a:pt x="1516" y="145"/>
                    <a:pt x="1054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88"/>
            <p:cNvSpPr/>
            <p:nvPr/>
          </p:nvSpPr>
          <p:spPr>
            <a:xfrm>
              <a:off x="3289891" y="3993087"/>
              <a:ext cx="176957" cy="176957"/>
            </a:xfrm>
            <a:custGeom>
              <a:avLst/>
              <a:gdLst/>
              <a:ahLst/>
              <a:cxnLst/>
              <a:rect l="l" t="t" r="r" b="b"/>
              <a:pathLst>
                <a:path w="6747" h="6747" extrusionOk="0">
                  <a:moveTo>
                    <a:pt x="3167" y="1"/>
                  </a:moveTo>
                  <a:cubicBezTo>
                    <a:pt x="3018" y="1"/>
                    <a:pt x="2892" y="102"/>
                    <a:pt x="2864" y="246"/>
                  </a:cubicBezTo>
                  <a:lnTo>
                    <a:pt x="2710" y="1011"/>
                  </a:lnTo>
                  <a:cubicBezTo>
                    <a:pt x="2522" y="1064"/>
                    <a:pt x="2339" y="1141"/>
                    <a:pt x="2171" y="1237"/>
                  </a:cubicBezTo>
                  <a:lnTo>
                    <a:pt x="1521" y="804"/>
                  </a:lnTo>
                  <a:cubicBezTo>
                    <a:pt x="1469" y="769"/>
                    <a:pt x="1410" y="752"/>
                    <a:pt x="1350" y="752"/>
                  </a:cubicBezTo>
                  <a:cubicBezTo>
                    <a:pt x="1272" y="752"/>
                    <a:pt x="1194" y="782"/>
                    <a:pt x="1136" y="843"/>
                  </a:cubicBezTo>
                  <a:lnTo>
                    <a:pt x="838" y="1136"/>
                  </a:lnTo>
                  <a:cubicBezTo>
                    <a:pt x="737" y="1237"/>
                    <a:pt x="722" y="1401"/>
                    <a:pt x="799" y="1521"/>
                  </a:cubicBezTo>
                  <a:lnTo>
                    <a:pt x="1232" y="2171"/>
                  </a:lnTo>
                  <a:cubicBezTo>
                    <a:pt x="1136" y="2339"/>
                    <a:pt x="1064" y="2522"/>
                    <a:pt x="1011" y="2714"/>
                  </a:cubicBezTo>
                  <a:lnTo>
                    <a:pt x="246" y="2864"/>
                  </a:lnTo>
                  <a:cubicBezTo>
                    <a:pt x="102" y="2892"/>
                    <a:pt x="1" y="3018"/>
                    <a:pt x="1" y="3167"/>
                  </a:cubicBezTo>
                  <a:lnTo>
                    <a:pt x="1" y="3581"/>
                  </a:lnTo>
                  <a:cubicBezTo>
                    <a:pt x="1" y="3730"/>
                    <a:pt x="102" y="3855"/>
                    <a:pt x="246" y="3884"/>
                  </a:cubicBezTo>
                  <a:lnTo>
                    <a:pt x="1011" y="4038"/>
                  </a:lnTo>
                  <a:cubicBezTo>
                    <a:pt x="1064" y="4225"/>
                    <a:pt x="1136" y="4408"/>
                    <a:pt x="1232" y="4577"/>
                  </a:cubicBezTo>
                  <a:lnTo>
                    <a:pt x="799" y="5226"/>
                  </a:lnTo>
                  <a:cubicBezTo>
                    <a:pt x="722" y="5346"/>
                    <a:pt x="737" y="5510"/>
                    <a:pt x="838" y="5611"/>
                  </a:cubicBezTo>
                  <a:lnTo>
                    <a:pt x="1136" y="5909"/>
                  </a:lnTo>
                  <a:cubicBezTo>
                    <a:pt x="1194" y="5967"/>
                    <a:pt x="1273" y="5997"/>
                    <a:pt x="1352" y="5997"/>
                  </a:cubicBezTo>
                  <a:cubicBezTo>
                    <a:pt x="1411" y="5997"/>
                    <a:pt x="1470" y="5981"/>
                    <a:pt x="1521" y="5948"/>
                  </a:cubicBezTo>
                  <a:lnTo>
                    <a:pt x="2171" y="5515"/>
                  </a:lnTo>
                  <a:cubicBezTo>
                    <a:pt x="2339" y="5611"/>
                    <a:pt x="2522" y="5683"/>
                    <a:pt x="2710" y="5736"/>
                  </a:cubicBezTo>
                  <a:lnTo>
                    <a:pt x="2864" y="6501"/>
                  </a:lnTo>
                  <a:cubicBezTo>
                    <a:pt x="2892" y="6646"/>
                    <a:pt x="3018" y="6747"/>
                    <a:pt x="3167" y="6747"/>
                  </a:cubicBezTo>
                  <a:lnTo>
                    <a:pt x="3581" y="6747"/>
                  </a:lnTo>
                  <a:cubicBezTo>
                    <a:pt x="3730" y="6747"/>
                    <a:pt x="3855" y="6646"/>
                    <a:pt x="3884" y="6501"/>
                  </a:cubicBezTo>
                  <a:lnTo>
                    <a:pt x="4038" y="5736"/>
                  </a:lnTo>
                  <a:cubicBezTo>
                    <a:pt x="4225" y="5683"/>
                    <a:pt x="4408" y="5611"/>
                    <a:pt x="4577" y="5515"/>
                  </a:cubicBezTo>
                  <a:lnTo>
                    <a:pt x="5226" y="5948"/>
                  </a:lnTo>
                  <a:cubicBezTo>
                    <a:pt x="5277" y="5981"/>
                    <a:pt x="5336" y="5997"/>
                    <a:pt x="5395" y="5997"/>
                  </a:cubicBezTo>
                  <a:cubicBezTo>
                    <a:pt x="5474" y="5997"/>
                    <a:pt x="5553" y="5967"/>
                    <a:pt x="5611" y="5909"/>
                  </a:cubicBezTo>
                  <a:lnTo>
                    <a:pt x="5905" y="5611"/>
                  </a:lnTo>
                  <a:cubicBezTo>
                    <a:pt x="6010" y="5510"/>
                    <a:pt x="6025" y="5346"/>
                    <a:pt x="5943" y="5226"/>
                  </a:cubicBezTo>
                  <a:lnTo>
                    <a:pt x="5515" y="4577"/>
                  </a:lnTo>
                  <a:cubicBezTo>
                    <a:pt x="5606" y="4408"/>
                    <a:pt x="5683" y="4225"/>
                    <a:pt x="5736" y="4038"/>
                  </a:cubicBezTo>
                  <a:lnTo>
                    <a:pt x="6501" y="3884"/>
                  </a:lnTo>
                  <a:cubicBezTo>
                    <a:pt x="6646" y="3855"/>
                    <a:pt x="6747" y="3730"/>
                    <a:pt x="6747" y="3581"/>
                  </a:cubicBezTo>
                  <a:lnTo>
                    <a:pt x="6747" y="3167"/>
                  </a:lnTo>
                  <a:cubicBezTo>
                    <a:pt x="6747" y="3018"/>
                    <a:pt x="6646" y="2892"/>
                    <a:pt x="6501" y="2864"/>
                  </a:cubicBezTo>
                  <a:lnTo>
                    <a:pt x="5736" y="2714"/>
                  </a:lnTo>
                  <a:cubicBezTo>
                    <a:pt x="5683" y="2522"/>
                    <a:pt x="5606" y="2339"/>
                    <a:pt x="5515" y="2171"/>
                  </a:cubicBezTo>
                  <a:lnTo>
                    <a:pt x="5943" y="1521"/>
                  </a:lnTo>
                  <a:cubicBezTo>
                    <a:pt x="6025" y="1401"/>
                    <a:pt x="6010" y="1237"/>
                    <a:pt x="5905" y="1136"/>
                  </a:cubicBezTo>
                  <a:lnTo>
                    <a:pt x="5611" y="843"/>
                  </a:lnTo>
                  <a:cubicBezTo>
                    <a:pt x="5553" y="782"/>
                    <a:pt x="5475" y="752"/>
                    <a:pt x="5397" y="752"/>
                  </a:cubicBezTo>
                  <a:cubicBezTo>
                    <a:pt x="5337" y="752"/>
                    <a:pt x="5278" y="769"/>
                    <a:pt x="5226" y="804"/>
                  </a:cubicBezTo>
                  <a:lnTo>
                    <a:pt x="4577" y="1237"/>
                  </a:lnTo>
                  <a:cubicBezTo>
                    <a:pt x="4408" y="1141"/>
                    <a:pt x="4225" y="1064"/>
                    <a:pt x="4038" y="1011"/>
                  </a:cubicBezTo>
                  <a:lnTo>
                    <a:pt x="3884" y="246"/>
                  </a:lnTo>
                  <a:cubicBezTo>
                    <a:pt x="3855" y="102"/>
                    <a:pt x="3730" y="1"/>
                    <a:pt x="3581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88"/>
            <p:cNvSpPr/>
            <p:nvPr/>
          </p:nvSpPr>
          <p:spPr>
            <a:xfrm>
              <a:off x="3319423" y="4037385"/>
              <a:ext cx="103258" cy="88387"/>
            </a:xfrm>
            <a:custGeom>
              <a:avLst/>
              <a:gdLst/>
              <a:ahLst/>
              <a:cxnLst/>
              <a:rect l="l" t="t" r="r" b="b"/>
              <a:pathLst>
                <a:path w="3937" h="3370" extrusionOk="0">
                  <a:moveTo>
                    <a:pt x="2252" y="1"/>
                  </a:moveTo>
                  <a:cubicBezTo>
                    <a:pt x="751" y="1"/>
                    <a:pt x="1" y="1815"/>
                    <a:pt x="1059" y="2878"/>
                  </a:cubicBezTo>
                  <a:cubicBezTo>
                    <a:pt x="1380" y="3199"/>
                    <a:pt x="1810" y="3370"/>
                    <a:pt x="2247" y="3370"/>
                  </a:cubicBezTo>
                  <a:cubicBezTo>
                    <a:pt x="2466" y="3370"/>
                    <a:pt x="2687" y="3327"/>
                    <a:pt x="2897" y="3239"/>
                  </a:cubicBezTo>
                  <a:cubicBezTo>
                    <a:pt x="3523" y="2979"/>
                    <a:pt x="3937" y="2368"/>
                    <a:pt x="3937" y="1685"/>
                  </a:cubicBezTo>
                  <a:cubicBezTo>
                    <a:pt x="3937" y="756"/>
                    <a:pt x="3181" y="1"/>
                    <a:pt x="2252" y="1"/>
                  </a:cubicBez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88"/>
            <p:cNvSpPr/>
            <p:nvPr/>
          </p:nvSpPr>
          <p:spPr>
            <a:xfrm>
              <a:off x="3343028" y="4055063"/>
              <a:ext cx="61976" cy="53111"/>
            </a:xfrm>
            <a:custGeom>
              <a:avLst/>
              <a:gdLst/>
              <a:ahLst/>
              <a:cxnLst/>
              <a:rect l="l" t="t" r="r" b="b"/>
              <a:pathLst>
                <a:path w="2363" h="2025" extrusionOk="0">
                  <a:moveTo>
                    <a:pt x="1352" y="0"/>
                  </a:moveTo>
                  <a:cubicBezTo>
                    <a:pt x="448" y="0"/>
                    <a:pt x="0" y="1088"/>
                    <a:pt x="635" y="1728"/>
                  </a:cubicBezTo>
                  <a:cubicBezTo>
                    <a:pt x="840" y="1932"/>
                    <a:pt x="1093" y="2024"/>
                    <a:pt x="1341" y="2024"/>
                  </a:cubicBezTo>
                  <a:cubicBezTo>
                    <a:pt x="1862" y="2024"/>
                    <a:pt x="2363" y="1620"/>
                    <a:pt x="2363" y="1011"/>
                  </a:cubicBezTo>
                  <a:cubicBezTo>
                    <a:pt x="2363" y="452"/>
                    <a:pt x="1911" y="0"/>
                    <a:pt x="1352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88"/>
            <p:cNvSpPr/>
            <p:nvPr/>
          </p:nvSpPr>
          <p:spPr>
            <a:xfrm>
              <a:off x="3345415" y="4056558"/>
              <a:ext cx="41938" cy="37558"/>
            </a:xfrm>
            <a:custGeom>
              <a:avLst/>
              <a:gdLst/>
              <a:ahLst/>
              <a:cxnLst/>
              <a:rect l="l" t="t" r="r" b="b"/>
              <a:pathLst>
                <a:path w="1599" h="1432" extrusionOk="0">
                  <a:moveTo>
                    <a:pt x="920" y="1"/>
                  </a:moveTo>
                  <a:cubicBezTo>
                    <a:pt x="342" y="1"/>
                    <a:pt x="1" y="655"/>
                    <a:pt x="338" y="1127"/>
                  </a:cubicBezTo>
                  <a:cubicBezTo>
                    <a:pt x="484" y="1333"/>
                    <a:pt x="703" y="1431"/>
                    <a:pt x="921" y="1431"/>
                  </a:cubicBezTo>
                  <a:cubicBezTo>
                    <a:pt x="1205" y="1431"/>
                    <a:pt x="1487" y="1264"/>
                    <a:pt x="1598" y="954"/>
                  </a:cubicBezTo>
                  <a:cubicBezTo>
                    <a:pt x="1593" y="525"/>
                    <a:pt x="1324" y="145"/>
                    <a:pt x="920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88"/>
            <p:cNvSpPr/>
            <p:nvPr/>
          </p:nvSpPr>
          <p:spPr>
            <a:xfrm>
              <a:off x="3107400" y="3810491"/>
              <a:ext cx="365139" cy="365244"/>
            </a:xfrm>
            <a:custGeom>
              <a:avLst/>
              <a:gdLst/>
              <a:ahLst/>
              <a:cxnLst/>
              <a:rect l="l" t="t" r="r" b="b"/>
              <a:pathLst>
                <a:path w="13922" h="13926" extrusionOk="0">
                  <a:moveTo>
                    <a:pt x="5359" y="4445"/>
                  </a:moveTo>
                  <a:cubicBezTo>
                    <a:pt x="5581" y="4445"/>
                    <a:pt x="5807" y="4527"/>
                    <a:pt x="5991" y="4711"/>
                  </a:cubicBezTo>
                  <a:cubicBezTo>
                    <a:pt x="6559" y="5278"/>
                    <a:pt x="6155" y="6250"/>
                    <a:pt x="5351" y="6250"/>
                  </a:cubicBezTo>
                  <a:cubicBezTo>
                    <a:pt x="4851" y="6250"/>
                    <a:pt x="4447" y="5846"/>
                    <a:pt x="4452" y="5351"/>
                  </a:cubicBezTo>
                  <a:cubicBezTo>
                    <a:pt x="4452" y="4806"/>
                    <a:pt x="4895" y="4445"/>
                    <a:pt x="5359" y="4445"/>
                  </a:cubicBezTo>
                  <a:close/>
                  <a:moveTo>
                    <a:pt x="5351" y="2882"/>
                  </a:moveTo>
                  <a:cubicBezTo>
                    <a:pt x="4724" y="2882"/>
                    <a:pt x="4100" y="3119"/>
                    <a:pt x="3624" y="3585"/>
                  </a:cubicBezTo>
                  <a:cubicBezTo>
                    <a:pt x="3481" y="3743"/>
                    <a:pt x="3623" y="3953"/>
                    <a:pt x="3791" y="3953"/>
                  </a:cubicBezTo>
                  <a:cubicBezTo>
                    <a:pt x="3838" y="3953"/>
                    <a:pt x="3887" y="3937"/>
                    <a:pt x="3932" y="3898"/>
                  </a:cubicBezTo>
                  <a:cubicBezTo>
                    <a:pt x="4323" y="3517"/>
                    <a:pt x="4835" y="3322"/>
                    <a:pt x="5350" y="3322"/>
                  </a:cubicBezTo>
                  <a:cubicBezTo>
                    <a:pt x="5771" y="3322"/>
                    <a:pt x="6195" y="3453"/>
                    <a:pt x="6554" y="3719"/>
                  </a:cubicBezTo>
                  <a:cubicBezTo>
                    <a:pt x="7358" y="4307"/>
                    <a:pt x="7613" y="5394"/>
                    <a:pt x="7161" y="6279"/>
                  </a:cubicBezTo>
                  <a:cubicBezTo>
                    <a:pt x="7103" y="6385"/>
                    <a:pt x="7146" y="6520"/>
                    <a:pt x="7252" y="6573"/>
                  </a:cubicBezTo>
                  <a:cubicBezTo>
                    <a:pt x="7286" y="6590"/>
                    <a:pt x="7321" y="6599"/>
                    <a:pt x="7356" y="6599"/>
                  </a:cubicBezTo>
                  <a:cubicBezTo>
                    <a:pt x="7435" y="6599"/>
                    <a:pt x="7510" y="6555"/>
                    <a:pt x="7550" y="6481"/>
                  </a:cubicBezTo>
                  <a:cubicBezTo>
                    <a:pt x="8104" y="5404"/>
                    <a:pt x="7791" y="4085"/>
                    <a:pt x="6819" y="3363"/>
                  </a:cubicBezTo>
                  <a:cubicBezTo>
                    <a:pt x="6379" y="3041"/>
                    <a:pt x="5864" y="2882"/>
                    <a:pt x="5351" y="2882"/>
                  </a:cubicBezTo>
                  <a:close/>
                  <a:moveTo>
                    <a:pt x="5345" y="4010"/>
                  </a:moveTo>
                  <a:cubicBezTo>
                    <a:pt x="5015" y="4010"/>
                    <a:pt x="4678" y="4133"/>
                    <a:pt x="4404" y="4408"/>
                  </a:cubicBezTo>
                  <a:cubicBezTo>
                    <a:pt x="3562" y="5250"/>
                    <a:pt x="4158" y="6693"/>
                    <a:pt x="5351" y="6693"/>
                  </a:cubicBezTo>
                  <a:cubicBezTo>
                    <a:pt x="6092" y="6693"/>
                    <a:pt x="6689" y="6092"/>
                    <a:pt x="6689" y="5351"/>
                  </a:cubicBezTo>
                  <a:cubicBezTo>
                    <a:pt x="6689" y="4544"/>
                    <a:pt x="6032" y="4010"/>
                    <a:pt x="5345" y="4010"/>
                  </a:cubicBezTo>
                  <a:close/>
                  <a:moveTo>
                    <a:pt x="3214" y="4399"/>
                  </a:moveTo>
                  <a:cubicBezTo>
                    <a:pt x="3132" y="4399"/>
                    <a:pt x="3049" y="4443"/>
                    <a:pt x="3013" y="4547"/>
                  </a:cubicBezTo>
                  <a:cubicBezTo>
                    <a:pt x="2662" y="5567"/>
                    <a:pt x="3013" y="6693"/>
                    <a:pt x="3879" y="7338"/>
                  </a:cubicBezTo>
                  <a:cubicBezTo>
                    <a:pt x="4317" y="7662"/>
                    <a:pt x="4835" y="7824"/>
                    <a:pt x="5353" y="7824"/>
                  </a:cubicBezTo>
                  <a:cubicBezTo>
                    <a:pt x="5860" y="7824"/>
                    <a:pt x="6367" y="7669"/>
                    <a:pt x="6800" y="7357"/>
                  </a:cubicBezTo>
                  <a:cubicBezTo>
                    <a:pt x="6977" y="7211"/>
                    <a:pt x="6847" y="6961"/>
                    <a:pt x="6665" y="6961"/>
                  </a:cubicBezTo>
                  <a:cubicBezTo>
                    <a:pt x="6625" y="6961"/>
                    <a:pt x="6582" y="6973"/>
                    <a:pt x="6540" y="7001"/>
                  </a:cubicBezTo>
                  <a:cubicBezTo>
                    <a:pt x="6186" y="7256"/>
                    <a:pt x="5769" y="7383"/>
                    <a:pt x="5352" y="7383"/>
                  </a:cubicBezTo>
                  <a:cubicBezTo>
                    <a:pt x="4926" y="7383"/>
                    <a:pt x="4499" y="7250"/>
                    <a:pt x="4139" y="6982"/>
                  </a:cubicBezTo>
                  <a:cubicBezTo>
                    <a:pt x="3427" y="6457"/>
                    <a:pt x="3143" y="5529"/>
                    <a:pt x="3427" y="4691"/>
                  </a:cubicBezTo>
                  <a:cubicBezTo>
                    <a:pt x="3487" y="4518"/>
                    <a:pt x="3350" y="4399"/>
                    <a:pt x="3214" y="4399"/>
                  </a:cubicBezTo>
                  <a:close/>
                  <a:moveTo>
                    <a:pt x="5034" y="0"/>
                  </a:moveTo>
                  <a:cubicBezTo>
                    <a:pt x="4707" y="5"/>
                    <a:pt x="4428" y="236"/>
                    <a:pt x="4360" y="553"/>
                  </a:cubicBezTo>
                  <a:lnTo>
                    <a:pt x="4153" y="1588"/>
                  </a:lnTo>
                  <a:cubicBezTo>
                    <a:pt x="3942" y="1655"/>
                    <a:pt x="3735" y="1742"/>
                    <a:pt x="3533" y="1843"/>
                  </a:cubicBezTo>
                  <a:lnTo>
                    <a:pt x="2657" y="1261"/>
                  </a:lnTo>
                  <a:cubicBezTo>
                    <a:pt x="2540" y="1183"/>
                    <a:pt x="2408" y="1145"/>
                    <a:pt x="2277" y="1145"/>
                  </a:cubicBezTo>
                  <a:cubicBezTo>
                    <a:pt x="2099" y="1145"/>
                    <a:pt x="1924" y="1214"/>
                    <a:pt x="1791" y="1347"/>
                  </a:cubicBezTo>
                  <a:lnTo>
                    <a:pt x="1343" y="1795"/>
                  </a:lnTo>
                  <a:cubicBezTo>
                    <a:pt x="1112" y="2026"/>
                    <a:pt x="1074" y="2387"/>
                    <a:pt x="1257" y="2661"/>
                  </a:cubicBezTo>
                  <a:lnTo>
                    <a:pt x="1839" y="3537"/>
                  </a:lnTo>
                  <a:cubicBezTo>
                    <a:pt x="1738" y="3734"/>
                    <a:pt x="1651" y="3946"/>
                    <a:pt x="1584" y="4157"/>
                  </a:cubicBezTo>
                  <a:lnTo>
                    <a:pt x="549" y="4364"/>
                  </a:lnTo>
                  <a:cubicBezTo>
                    <a:pt x="232" y="4427"/>
                    <a:pt x="1" y="4711"/>
                    <a:pt x="1" y="5038"/>
                  </a:cubicBezTo>
                  <a:lnTo>
                    <a:pt x="1" y="5673"/>
                  </a:lnTo>
                  <a:cubicBezTo>
                    <a:pt x="1" y="6000"/>
                    <a:pt x="232" y="6279"/>
                    <a:pt x="549" y="6347"/>
                  </a:cubicBezTo>
                  <a:lnTo>
                    <a:pt x="1584" y="6554"/>
                  </a:lnTo>
                  <a:cubicBezTo>
                    <a:pt x="1651" y="6765"/>
                    <a:pt x="1738" y="6972"/>
                    <a:pt x="1839" y="7169"/>
                  </a:cubicBezTo>
                  <a:lnTo>
                    <a:pt x="1257" y="8050"/>
                  </a:lnTo>
                  <a:cubicBezTo>
                    <a:pt x="1074" y="8319"/>
                    <a:pt x="1112" y="8680"/>
                    <a:pt x="1343" y="8916"/>
                  </a:cubicBezTo>
                  <a:lnTo>
                    <a:pt x="1791" y="9364"/>
                  </a:lnTo>
                  <a:cubicBezTo>
                    <a:pt x="1923" y="9496"/>
                    <a:pt x="2098" y="9564"/>
                    <a:pt x="2275" y="9564"/>
                  </a:cubicBezTo>
                  <a:cubicBezTo>
                    <a:pt x="2407" y="9564"/>
                    <a:pt x="2540" y="9526"/>
                    <a:pt x="2657" y="9450"/>
                  </a:cubicBezTo>
                  <a:lnTo>
                    <a:pt x="3533" y="8863"/>
                  </a:lnTo>
                  <a:cubicBezTo>
                    <a:pt x="3735" y="8969"/>
                    <a:pt x="3942" y="9051"/>
                    <a:pt x="4153" y="9123"/>
                  </a:cubicBezTo>
                  <a:lnTo>
                    <a:pt x="4360" y="10153"/>
                  </a:lnTo>
                  <a:cubicBezTo>
                    <a:pt x="4428" y="10475"/>
                    <a:pt x="4707" y="10706"/>
                    <a:pt x="5034" y="10706"/>
                  </a:cubicBezTo>
                  <a:lnTo>
                    <a:pt x="5669" y="10706"/>
                  </a:lnTo>
                  <a:cubicBezTo>
                    <a:pt x="5996" y="10706"/>
                    <a:pt x="6275" y="10475"/>
                    <a:pt x="6343" y="10153"/>
                  </a:cubicBezTo>
                  <a:lnTo>
                    <a:pt x="6550" y="9123"/>
                  </a:lnTo>
                  <a:cubicBezTo>
                    <a:pt x="6718" y="9065"/>
                    <a:pt x="6882" y="9003"/>
                    <a:pt x="7045" y="8926"/>
                  </a:cubicBezTo>
                  <a:cubicBezTo>
                    <a:pt x="7156" y="8873"/>
                    <a:pt x="7199" y="8738"/>
                    <a:pt x="7146" y="8632"/>
                  </a:cubicBezTo>
                  <a:cubicBezTo>
                    <a:pt x="7108" y="8552"/>
                    <a:pt x="7029" y="8505"/>
                    <a:pt x="6947" y="8505"/>
                  </a:cubicBezTo>
                  <a:cubicBezTo>
                    <a:pt x="6915" y="8505"/>
                    <a:pt x="6883" y="8512"/>
                    <a:pt x="6853" y="8526"/>
                  </a:cubicBezTo>
                  <a:cubicBezTo>
                    <a:pt x="6675" y="8613"/>
                    <a:pt x="6487" y="8680"/>
                    <a:pt x="6299" y="8733"/>
                  </a:cubicBezTo>
                  <a:cubicBezTo>
                    <a:pt x="6218" y="8757"/>
                    <a:pt x="6155" y="8820"/>
                    <a:pt x="6141" y="8902"/>
                  </a:cubicBezTo>
                  <a:lnTo>
                    <a:pt x="5910" y="10066"/>
                  </a:lnTo>
                  <a:cubicBezTo>
                    <a:pt x="5886" y="10182"/>
                    <a:pt x="5785" y="10263"/>
                    <a:pt x="5669" y="10263"/>
                  </a:cubicBezTo>
                  <a:lnTo>
                    <a:pt x="5034" y="10263"/>
                  </a:lnTo>
                  <a:cubicBezTo>
                    <a:pt x="4918" y="10263"/>
                    <a:pt x="4817" y="10182"/>
                    <a:pt x="4793" y="10066"/>
                  </a:cubicBezTo>
                  <a:lnTo>
                    <a:pt x="4562" y="8902"/>
                  </a:lnTo>
                  <a:cubicBezTo>
                    <a:pt x="4543" y="8820"/>
                    <a:pt x="4485" y="8757"/>
                    <a:pt x="4404" y="8733"/>
                  </a:cubicBezTo>
                  <a:cubicBezTo>
                    <a:pt x="4134" y="8656"/>
                    <a:pt x="3874" y="8550"/>
                    <a:pt x="3634" y="8416"/>
                  </a:cubicBezTo>
                  <a:cubicBezTo>
                    <a:pt x="3600" y="8395"/>
                    <a:pt x="3561" y="8386"/>
                    <a:pt x="3523" y="8386"/>
                  </a:cubicBezTo>
                  <a:cubicBezTo>
                    <a:pt x="3481" y="8386"/>
                    <a:pt x="3438" y="8398"/>
                    <a:pt x="3403" y="8421"/>
                  </a:cubicBezTo>
                  <a:lnTo>
                    <a:pt x="2416" y="9080"/>
                  </a:lnTo>
                  <a:cubicBezTo>
                    <a:pt x="2373" y="9109"/>
                    <a:pt x="2325" y="9122"/>
                    <a:pt x="2277" y="9122"/>
                  </a:cubicBezTo>
                  <a:cubicBezTo>
                    <a:pt x="2213" y="9122"/>
                    <a:pt x="2150" y="9098"/>
                    <a:pt x="2104" y="9051"/>
                  </a:cubicBezTo>
                  <a:lnTo>
                    <a:pt x="1656" y="8603"/>
                  </a:lnTo>
                  <a:cubicBezTo>
                    <a:pt x="1574" y="8517"/>
                    <a:pt x="1560" y="8387"/>
                    <a:pt x="1627" y="8291"/>
                  </a:cubicBezTo>
                  <a:lnTo>
                    <a:pt x="2282" y="7304"/>
                  </a:lnTo>
                  <a:cubicBezTo>
                    <a:pt x="2330" y="7232"/>
                    <a:pt x="2330" y="7145"/>
                    <a:pt x="2291" y="7073"/>
                  </a:cubicBezTo>
                  <a:cubicBezTo>
                    <a:pt x="2152" y="6828"/>
                    <a:pt x="2046" y="6568"/>
                    <a:pt x="1974" y="6303"/>
                  </a:cubicBezTo>
                  <a:cubicBezTo>
                    <a:pt x="1950" y="6222"/>
                    <a:pt x="1882" y="6159"/>
                    <a:pt x="1805" y="6145"/>
                  </a:cubicBezTo>
                  <a:lnTo>
                    <a:pt x="641" y="5914"/>
                  </a:lnTo>
                  <a:cubicBezTo>
                    <a:pt x="525" y="5890"/>
                    <a:pt x="443" y="5789"/>
                    <a:pt x="443" y="5673"/>
                  </a:cubicBezTo>
                  <a:lnTo>
                    <a:pt x="443" y="5038"/>
                  </a:lnTo>
                  <a:cubicBezTo>
                    <a:pt x="443" y="4918"/>
                    <a:pt x="525" y="4821"/>
                    <a:pt x="641" y="4797"/>
                  </a:cubicBezTo>
                  <a:lnTo>
                    <a:pt x="1805" y="4562"/>
                  </a:lnTo>
                  <a:cubicBezTo>
                    <a:pt x="1882" y="4547"/>
                    <a:pt x="1950" y="4485"/>
                    <a:pt x="1974" y="4408"/>
                  </a:cubicBezTo>
                  <a:cubicBezTo>
                    <a:pt x="2046" y="4138"/>
                    <a:pt x="2152" y="3878"/>
                    <a:pt x="2291" y="3633"/>
                  </a:cubicBezTo>
                  <a:cubicBezTo>
                    <a:pt x="2330" y="3561"/>
                    <a:pt x="2330" y="3474"/>
                    <a:pt x="2282" y="3407"/>
                  </a:cubicBezTo>
                  <a:lnTo>
                    <a:pt x="1627" y="2420"/>
                  </a:lnTo>
                  <a:cubicBezTo>
                    <a:pt x="1560" y="2319"/>
                    <a:pt x="1574" y="2189"/>
                    <a:pt x="1656" y="2108"/>
                  </a:cubicBezTo>
                  <a:lnTo>
                    <a:pt x="2104" y="1660"/>
                  </a:lnTo>
                  <a:cubicBezTo>
                    <a:pt x="2150" y="1610"/>
                    <a:pt x="2213" y="1586"/>
                    <a:pt x="2277" y="1586"/>
                  </a:cubicBezTo>
                  <a:cubicBezTo>
                    <a:pt x="2325" y="1586"/>
                    <a:pt x="2373" y="1600"/>
                    <a:pt x="2416" y="1626"/>
                  </a:cubicBezTo>
                  <a:lnTo>
                    <a:pt x="3403" y="2286"/>
                  </a:lnTo>
                  <a:cubicBezTo>
                    <a:pt x="3438" y="2311"/>
                    <a:pt x="3481" y="2323"/>
                    <a:pt x="3523" y="2323"/>
                  </a:cubicBezTo>
                  <a:cubicBezTo>
                    <a:pt x="3561" y="2323"/>
                    <a:pt x="3600" y="2313"/>
                    <a:pt x="3634" y="2295"/>
                  </a:cubicBezTo>
                  <a:cubicBezTo>
                    <a:pt x="3874" y="2156"/>
                    <a:pt x="4134" y="2050"/>
                    <a:pt x="4404" y="1973"/>
                  </a:cubicBezTo>
                  <a:cubicBezTo>
                    <a:pt x="4485" y="1954"/>
                    <a:pt x="4543" y="1886"/>
                    <a:pt x="4562" y="1804"/>
                  </a:cubicBezTo>
                  <a:lnTo>
                    <a:pt x="4793" y="645"/>
                  </a:lnTo>
                  <a:cubicBezTo>
                    <a:pt x="4817" y="529"/>
                    <a:pt x="4918" y="448"/>
                    <a:pt x="5034" y="448"/>
                  </a:cubicBezTo>
                  <a:lnTo>
                    <a:pt x="5669" y="448"/>
                  </a:lnTo>
                  <a:cubicBezTo>
                    <a:pt x="5785" y="448"/>
                    <a:pt x="5886" y="529"/>
                    <a:pt x="5910" y="645"/>
                  </a:cubicBezTo>
                  <a:lnTo>
                    <a:pt x="6141" y="1804"/>
                  </a:lnTo>
                  <a:cubicBezTo>
                    <a:pt x="6160" y="1886"/>
                    <a:pt x="6218" y="1954"/>
                    <a:pt x="6299" y="1973"/>
                  </a:cubicBezTo>
                  <a:cubicBezTo>
                    <a:pt x="6569" y="2050"/>
                    <a:pt x="6829" y="2156"/>
                    <a:pt x="7069" y="2295"/>
                  </a:cubicBezTo>
                  <a:cubicBezTo>
                    <a:pt x="7103" y="2313"/>
                    <a:pt x="7142" y="2323"/>
                    <a:pt x="7180" y="2323"/>
                  </a:cubicBezTo>
                  <a:cubicBezTo>
                    <a:pt x="7222" y="2323"/>
                    <a:pt x="7265" y="2311"/>
                    <a:pt x="7300" y="2286"/>
                  </a:cubicBezTo>
                  <a:lnTo>
                    <a:pt x="8287" y="1626"/>
                  </a:lnTo>
                  <a:cubicBezTo>
                    <a:pt x="8328" y="1600"/>
                    <a:pt x="8375" y="1586"/>
                    <a:pt x="8422" y="1586"/>
                  </a:cubicBezTo>
                  <a:cubicBezTo>
                    <a:pt x="8486" y="1586"/>
                    <a:pt x="8550" y="1610"/>
                    <a:pt x="8599" y="1660"/>
                  </a:cubicBezTo>
                  <a:lnTo>
                    <a:pt x="9047" y="2108"/>
                  </a:lnTo>
                  <a:cubicBezTo>
                    <a:pt x="9129" y="2189"/>
                    <a:pt x="9143" y="2319"/>
                    <a:pt x="9076" y="2420"/>
                  </a:cubicBezTo>
                  <a:lnTo>
                    <a:pt x="8421" y="3407"/>
                  </a:lnTo>
                  <a:cubicBezTo>
                    <a:pt x="8373" y="3474"/>
                    <a:pt x="8368" y="3561"/>
                    <a:pt x="8412" y="3633"/>
                  </a:cubicBezTo>
                  <a:cubicBezTo>
                    <a:pt x="8546" y="3878"/>
                    <a:pt x="8657" y="4138"/>
                    <a:pt x="8729" y="4408"/>
                  </a:cubicBezTo>
                  <a:cubicBezTo>
                    <a:pt x="8753" y="4485"/>
                    <a:pt x="8821" y="4547"/>
                    <a:pt x="8898" y="4562"/>
                  </a:cubicBezTo>
                  <a:lnTo>
                    <a:pt x="10062" y="4797"/>
                  </a:lnTo>
                  <a:cubicBezTo>
                    <a:pt x="10178" y="4821"/>
                    <a:pt x="10259" y="4918"/>
                    <a:pt x="10259" y="5038"/>
                  </a:cubicBezTo>
                  <a:lnTo>
                    <a:pt x="10259" y="5673"/>
                  </a:lnTo>
                  <a:cubicBezTo>
                    <a:pt x="10259" y="5789"/>
                    <a:pt x="10178" y="5890"/>
                    <a:pt x="10062" y="5914"/>
                  </a:cubicBezTo>
                  <a:lnTo>
                    <a:pt x="8898" y="6145"/>
                  </a:lnTo>
                  <a:cubicBezTo>
                    <a:pt x="8821" y="6159"/>
                    <a:pt x="8753" y="6222"/>
                    <a:pt x="8729" y="6303"/>
                  </a:cubicBezTo>
                  <a:cubicBezTo>
                    <a:pt x="8676" y="6496"/>
                    <a:pt x="8604" y="6688"/>
                    <a:pt x="8518" y="6871"/>
                  </a:cubicBezTo>
                  <a:cubicBezTo>
                    <a:pt x="8420" y="7048"/>
                    <a:pt x="8571" y="7198"/>
                    <a:pt x="8719" y="7198"/>
                  </a:cubicBezTo>
                  <a:cubicBezTo>
                    <a:pt x="8796" y="7198"/>
                    <a:pt x="8873" y="7158"/>
                    <a:pt x="8912" y="7059"/>
                  </a:cubicBezTo>
                  <a:cubicBezTo>
                    <a:pt x="8994" y="6895"/>
                    <a:pt x="9061" y="6727"/>
                    <a:pt x="9114" y="6549"/>
                  </a:cubicBezTo>
                  <a:lnTo>
                    <a:pt x="10149" y="6347"/>
                  </a:lnTo>
                  <a:cubicBezTo>
                    <a:pt x="10466" y="6279"/>
                    <a:pt x="10697" y="6000"/>
                    <a:pt x="10697" y="5673"/>
                  </a:cubicBezTo>
                  <a:lnTo>
                    <a:pt x="10697" y="5038"/>
                  </a:lnTo>
                  <a:cubicBezTo>
                    <a:pt x="10697" y="4711"/>
                    <a:pt x="10466" y="4427"/>
                    <a:pt x="10149" y="4364"/>
                  </a:cubicBezTo>
                  <a:lnTo>
                    <a:pt x="9114" y="4157"/>
                  </a:lnTo>
                  <a:cubicBezTo>
                    <a:pt x="9047" y="3946"/>
                    <a:pt x="8960" y="3734"/>
                    <a:pt x="8854" y="3537"/>
                  </a:cubicBezTo>
                  <a:lnTo>
                    <a:pt x="9441" y="2661"/>
                  </a:lnTo>
                  <a:cubicBezTo>
                    <a:pt x="9619" y="2387"/>
                    <a:pt x="9586" y="2026"/>
                    <a:pt x="9355" y="1795"/>
                  </a:cubicBezTo>
                  <a:lnTo>
                    <a:pt x="8907" y="1347"/>
                  </a:lnTo>
                  <a:cubicBezTo>
                    <a:pt x="8774" y="1214"/>
                    <a:pt x="8597" y="1145"/>
                    <a:pt x="8419" y="1145"/>
                  </a:cubicBezTo>
                  <a:cubicBezTo>
                    <a:pt x="8288" y="1145"/>
                    <a:pt x="8156" y="1183"/>
                    <a:pt x="8041" y="1261"/>
                  </a:cubicBezTo>
                  <a:lnTo>
                    <a:pt x="7165" y="1843"/>
                  </a:lnTo>
                  <a:cubicBezTo>
                    <a:pt x="6963" y="1742"/>
                    <a:pt x="6756" y="1655"/>
                    <a:pt x="6545" y="1588"/>
                  </a:cubicBezTo>
                  <a:lnTo>
                    <a:pt x="6338" y="553"/>
                  </a:lnTo>
                  <a:cubicBezTo>
                    <a:pt x="6271" y="236"/>
                    <a:pt x="5991" y="5"/>
                    <a:pt x="5664" y="0"/>
                  </a:cubicBezTo>
                  <a:close/>
                  <a:moveTo>
                    <a:pt x="10327" y="9102"/>
                  </a:moveTo>
                  <a:cubicBezTo>
                    <a:pt x="10024" y="9102"/>
                    <a:pt x="9716" y="9214"/>
                    <a:pt x="9466" y="9465"/>
                  </a:cubicBezTo>
                  <a:cubicBezTo>
                    <a:pt x="8691" y="10239"/>
                    <a:pt x="9239" y="11567"/>
                    <a:pt x="10336" y="11567"/>
                  </a:cubicBezTo>
                  <a:cubicBezTo>
                    <a:pt x="10606" y="11567"/>
                    <a:pt x="10871" y="11476"/>
                    <a:pt x="11087" y="11312"/>
                  </a:cubicBezTo>
                  <a:cubicBezTo>
                    <a:pt x="11263" y="11164"/>
                    <a:pt x="11128" y="10917"/>
                    <a:pt x="10947" y="10917"/>
                  </a:cubicBezTo>
                  <a:cubicBezTo>
                    <a:pt x="10905" y="10917"/>
                    <a:pt x="10861" y="10930"/>
                    <a:pt x="10818" y="10961"/>
                  </a:cubicBezTo>
                  <a:cubicBezTo>
                    <a:pt x="10683" y="11072"/>
                    <a:pt x="10510" y="11130"/>
                    <a:pt x="10336" y="11130"/>
                  </a:cubicBezTo>
                  <a:cubicBezTo>
                    <a:pt x="9899" y="11130"/>
                    <a:pt x="9547" y="10773"/>
                    <a:pt x="9547" y="10336"/>
                  </a:cubicBezTo>
                  <a:cubicBezTo>
                    <a:pt x="9547" y="9898"/>
                    <a:pt x="9899" y="9546"/>
                    <a:pt x="10336" y="9546"/>
                  </a:cubicBezTo>
                  <a:cubicBezTo>
                    <a:pt x="10769" y="9546"/>
                    <a:pt x="11126" y="9898"/>
                    <a:pt x="11126" y="10336"/>
                  </a:cubicBezTo>
                  <a:cubicBezTo>
                    <a:pt x="11133" y="10475"/>
                    <a:pt x="11239" y="10545"/>
                    <a:pt x="11345" y="10545"/>
                  </a:cubicBezTo>
                  <a:cubicBezTo>
                    <a:pt x="11452" y="10545"/>
                    <a:pt x="11559" y="10475"/>
                    <a:pt x="11568" y="10336"/>
                  </a:cubicBezTo>
                  <a:cubicBezTo>
                    <a:pt x="11568" y="9593"/>
                    <a:pt x="10960" y="9102"/>
                    <a:pt x="10327" y="9102"/>
                  </a:cubicBezTo>
                  <a:close/>
                  <a:moveTo>
                    <a:pt x="10130" y="6751"/>
                  </a:moveTo>
                  <a:cubicBezTo>
                    <a:pt x="9879" y="6751"/>
                    <a:pt x="9663" y="6924"/>
                    <a:pt x="9615" y="7169"/>
                  </a:cubicBezTo>
                  <a:lnTo>
                    <a:pt x="9485" y="7805"/>
                  </a:lnTo>
                  <a:cubicBezTo>
                    <a:pt x="9369" y="7843"/>
                    <a:pt x="9259" y="7891"/>
                    <a:pt x="9148" y="7944"/>
                  </a:cubicBezTo>
                  <a:lnTo>
                    <a:pt x="8609" y="7583"/>
                  </a:lnTo>
                  <a:cubicBezTo>
                    <a:pt x="8522" y="7526"/>
                    <a:pt x="8421" y="7499"/>
                    <a:pt x="8321" y="7499"/>
                  </a:cubicBezTo>
                  <a:cubicBezTo>
                    <a:pt x="8184" y="7499"/>
                    <a:pt x="8048" y="7551"/>
                    <a:pt x="7945" y="7651"/>
                  </a:cubicBezTo>
                  <a:lnTo>
                    <a:pt x="7651" y="7944"/>
                  </a:lnTo>
                  <a:cubicBezTo>
                    <a:pt x="7478" y="8122"/>
                    <a:pt x="7449" y="8396"/>
                    <a:pt x="7589" y="8608"/>
                  </a:cubicBezTo>
                  <a:lnTo>
                    <a:pt x="7950" y="9147"/>
                  </a:lnTo>
                  <a:cubicBezTo>
                    <a:pt x="7873" y="9296"/>
                    <a:pt x="7810" y="9455"/>
                    <a:pt x="7767" y="9614"/>
                  </a:cubicBezTo>
                  <a:cubicBezTo>
                    <a:pt x="7719" y="9739"/>
                    <a:pt x="7786" y="9874"/>
                    <a:pt x="7911" y="9907"/>
                  </a:cubicBezTo>
                  <a:cubicBezTo>
                    <a:pt x="7932" y="9914"/>
                    <a:pt x="7954" y="9917"/>
                    <a:pt x="7974" y="9917"/>
                  </a:cubicBezTo>
                  <a:cubicBezTo>
                    <a:pt x="8077" y="9917"/>
                    <a:pt x="8170" y="9842"/>
                    <a:pt x="8190" y="9734"/>
                  </a:cubicBezTo>
                  <a:cubicBezTo>
                    <a:pt x="8234" y="9566"/>
                    <a:pt x="8306" y="9402"/>
                    <a:pt x="8392" y="9243"/>
                  </a:cubicBezTo>
                  <a:cubicBezTo>
                    <a:pt x="8431" y="9171"/>
                    <a:pt x="8431" y="9085"/>
                    <a:pt x="8383" y="9017"/>
                  </a:cubicBezTo>
                  <a:lnTo>
                    <a:pt x="7950" y="8368"/>
                  </a:lnTo>
                  <a:cubicBezTo>
                    <a:pt x="7926" y="8334"/>
                    <a:pt x="7931" y="8286"/>
                    <a:pt x="7959" y="8257"/>
                  </a:cubicBezTo>
                  <a:lnTo>
                    <a:pt x="8258" y="7963"/>
                  </a:lnTo>
                  <a:cubicBezTo>
                    <a:pt x="8274" y="7947"/>
                    <a:pt x="8295" y="7938"/>
                    <a:pt x="8316" y="7938"/>
                  </a:cubicBezTo>
                  <a:cubicBezTo>
                    <a:pt x="8333" y="7938"/>
                    <a:pt x="8349" y="7943"/>
                    <a:pt x="8364" y="7954"/>
                  </a:cubicBezTo>
                  <a:lnTo>
                    <a:pt x="9013" y="8387"/>
                  </a:lnTo>
                  <a:cubicBezTo>
                    <a:pt x="9049" y="8410"/>
                    <a:pt x="9091" y="8422"/>
                    <a:pt x="9134" y="8422"/>
                  </a:cubicBezTo>
                  <a:cubicBezTo>
                    <a:pt x="9172" y="8422"/>
                    <a:pt x="9210" y="8412"/>
                    <a:pt x="9244" y="8392"/>
                  </a:cubicBezTo>
                  <a:cubicBezTo>
                    <a:pt x="9398" y="8305"/>
                    <a:pt x="9562" y="8238"/>
                    <a:pt x="9735" y="8190"/>
                  </a:cubicBezTo>
                  <a:cubicBezTo>
                    <a:pt x="9812" y="8166"/>
                    <a:pt x="9875" y="8103"/>
                    <a:pt x="9889" y="8021"/>
                  </a:cubicBezTo>
                  <a:lnTo>
                    <a:pt x="10043" y="7256"/>
                  </a:lnTo>
                  <a:cubicBezTo>
                    <a:pt x="10053" y="7218"/>
                    <a:pt x="10086" y="7189"/>
                    <a:pt x="10130" y="7189"/>
                  </a:cubicBezTo>
                  <a:lnTo>
                    <a:pt x="10543" y="7189"/>
                  </a:lnTo>
                  <a:cubicBezTo>
                    <a:pt x="10587" y="7189"/>
                    <a:pt x="10620" y="7218"/>
                    <a:pt x="10630" y="7256"/>
                  </a:cubicBezTo>
                  <a:lnTo>
                    <a:pt x="10784" y="8021"/>
                  </a:lnTo>
                  <a:cubicBezTo>
                    <a:pt x="10798" y="8103"/>
                    <a:pt x="10861" y="8166"/>
                    <a:pt x="10938" y="8190"/>
                  </a:cubicBezTo>
                  <a:cubicBezTo>
                    <a:pt x="11111" y="8238"/>
                    <a:pt x="11275" y="8305"/>
                    <a:pt x="11429" y="8392"/>
                  </a:cubicBezTo>
                  <a:cubicBezTo>
                    <a:pt x="11463" y="8412"/>
                    <a:pt x="11501" y="8422"/>
                    <a:pt x="11539" y="8422"/>
                  </a:cubicBezTo>
                  <a:cubicBezTo>
                    <a:pt x="11582" y="8422"/>
                    <a:pt x="11624" y="8410"/>
                    <a:pt x="11660" y="8387"/>
                  </a:cubicBezTo>
                  <a:lnTo>
                    <a:pt x="12309" y="7954"/>
                  </a:lnTo>
                  <a:cubicBezTo>
                    <a:pt x="12324" y="7943"/>
                    <a:pt x="12340" y="7938"/>
                    <a:pt x="12357" y="7938"/>
                  </a:cubicBezTo>
                  <a:cubicBezTo>
                    <a:pt x="12379" y="7938"/>
                    <a:pt x="12401" y="7947"/>
                    <a:pt x="12420" y="7963"/>
                  </a:cubicBezTo>
                  <a:lnTo>
                    <a:pt x="12713" y="8257"/>
                  </a:lnTo>
                  <a:cubicBezTo>
                    <a:pt x="12742" y="8286"/>
                    <a:pt x="12747" y="8334"/>
                    <a:pt x="12723" y="8368"/>
                  </a:cubicBezTo>
                  <a:lnTo>
                    <a:pt x="12290" y="9017"/>
                  </a:lnTo>
                  <a:cubicBezTo>
                    <a:pt x="12247" y="9085"/>
                    <a:pt x="12242" y="9176"/>
                    <a:pt x="12280" y="9248"/>
                  </a:cubicBezTo>
                  <a:cubicBezTo>
                    <a:pt x="12367" y="9402"/>
                    <a:pt x="12439" y="9566"/>
                    <a:pt x="12487" y="9739"/>
                  </a:cubicBezTo>
                  <a:cubicBezTo>
                    <a:pt x="12507" y="9816"/>
                    <a:pt x="12574" y="9878"/>
                    <a:pt x="12656" y="9893"/>
                  </a:cubicBezTo>
                  <a:lnTo>
                    <a:pt x="13416" y="10047"/>
                  </a:lnTo>
                  <a:cubicBezTo>
                    <a:pt x="13459" y="10052"/>
                    <a:pt x="13488" y="10090"/>
                    <a:pt x="13488" y="10129"/>
                  </a:cubicBezTo>
                  <a:lnTo>
                    <a:pt x="13488" y="10547"/>
                  </a:lnTo>
                  <a:cubicBezTo>
                    <a:pt x="13488" y="10591"/>
                    <a:pt x="13459" y="10624"/>
                    <a:pt x="13416" y="10634"/>
                  </a:cubicBezTo>
                  <a:lnTo>
                    <a:pt x="12656" y="10783"/>
                  </a:lnTo>
                  <a:cubicBezTo>
                    <a:pt x="12574" y="10802"/>
                    <a:pt x="12507" y="10860"/>
                    <a:pt x="12487" y="10942"/>
                  </a:cubicBezTo>
                  <a:cubicBezTo>
                    <a:pt x="12439" y="11110"/>
                    <a:pt x="12367" y="11279"/>
                    <a:pt x="12280" y="11433"/>
                  </a:cubicBezTo>
                  <a:cubicBezTo>
                    <a:pt x="12242" y="11505"/>
                    <a:pt x="12242" y="11591"/>
                    <a:pt x="12290" y="11664"/>
                  </a:cubicBezTo>
                  <a:lnTo>
                    <a:pt x="12723" y="12308"/>
                  </a:lnTo>
                  <a:cubicBezTo>
                    <a:pt x="12747" y="12347"/>
                    <a:pt x="12742" y="12390"/>
                    <a:pt x="12713" y="12419"/>
                  </a:cubicBezTo>
                  <a:lnTo>
                    <a:pt x="12415" y="12713"/>
                  </a:lnTo>
                  <a:cubicBezTo>
                    <a:pt x="12398" y="12730"/>
                    <a:pt x="12375" y="12739"/>
                    <a:pt x="12353" y="12739"/>
                  </a:cubicBezTo>
                  <a:cubicBezTo>
                    <a:pt x="12338" y="12739"/>
                    <a:pt x="12323" y="12735"/>
                    <a:pt x="12309" y="12727"/>
                  </a:cubicBezTo>
                  <a:lnTo>
                    <a:pt x="11660" y="12294"/>
                  </a:lnTo>
                  <a:cubicBezTo>
                    <a:pt x="11624" y="12269"/>
                    <a:pt x="11582" y="12257"/>
                    <a:pt x="11539" y="12257"/>
                  </a:cubicBezTo>
                  <a:cubicBezTo>
                    <a:pt x="11501" y="12257"/>
                    <a:pt x="11463" y="12266"/>
                    <a:pt x="11429" y="12284"/>
                  </a:cubicBezTo>
                  <a:cubicBezTo>
                    <a:pt x="11275" y="12371"/>
                    <a:pt x="11111" y="12438"/>
                    <a:pt x="10938" y="12486"/>
                  </a:cubicBezTo>
                  <a:cubicBezTo>
                    <a:pt x="10861" y="12511"/>
                    <a:pt x="10798" y="12573"/>
                    <a:pt x="10784" y="12655"/>
                  </a:cubicBezTo>
                  <a:lnTo>
                    <a:pt x="10630" y="13420"/>
                  </a:lnTo>
                  <a:cubicBezTo>
                    <a:pt x="10620" y="13458"/>
                    <a:pt x="10587" y="13487"/>
                    <a:pt x="10543" y="13492"/>
                  </a:cubicBezTo>
                  <a:lnTo>
                    <a:pt x="10130" y="13492"/>
                  </a:lnTo>
                  <a:cubicBezTo>
                    <a:pt x="10086" y="13487"/>
                    <a:pt x="10053" y="13458"/>
                    <a:pt x="10043" y="13420"/>
                  </a:cubicBezTo>
                  <a:lnTo>
                    <a:pt x="9889" y="12655"/>
                  </a:lnTo>
                  <a:cubicBezTo>
                    <a:pt x="9875" y="12573"/>
                    <a:pt x="9812" y="12511"/>
                    <a:pt x="9735" y="12486"/>
                  </a:cubicBezTo>
                  <a:cubicBezTo>
                    <a:pt x="9562" y="12438"/>
                    <a:pt x="9398" y="12371"/>
                    <a:pt x="9244" y="12284"/>
                  </a:cubicBezTo>
                  <a:cubicBezTo>
                    <a:pt x="9211" y="12264"/>
                    <a:pt x="9174" y="12255"/>
                    <a:pt x="9136" y="12255"/>
                  </a:cubicBezTo>
                  <a:cubicBezTo>
                    <a:pt x="9093" y="12255"/>
                    <a:pt x="9050" y="12268"/>
                    <a:pt x="9013" y="12294"/>
                  </a:cubicBezTo>
                  <a:lnTo>
                    <a:pt x="8364" y="12727"/>
                  </a:lnTo>
                  <a:cubicBezTo>
                    <a:pt x="8350" y="12735"/>
                    <a:pt x="8335" y="12739"/>
                    <a:pt x="8320" y="12739"/>
                  </a:cubicBezTo>
                  <a:cubicBezTo>
                    <a:pt x="8298" y="12739"/>
                    <a:pt x="8275" y="12730"/>
                    <a:pt x="8258" y="12713"/>
                  </a:cubicBezTo>
                  <a:lnTo>
                    <a:pt x="7959" y="12419"/>
                  </a:lnTo>
                  <a:cubicBezTo>
                    <a:pt x="7931" y="12390"/>
                    <a:pt x="7926" y="12342"/>
                    <a:pt x="7950" y="12308"/>
                  </a:cubicBezTo>
                  <a:lnTo>
                    <a:pt x="8383" y="11664"/>
                  </a:lnTo>
                  <a:cubicBezTo>
                    <a:pt x="8426" y="11591"/>
                    <a:pt x="8431" y="11505"/>
                    <a:pt x="8392" y="11433"/>
                  </a:cubicBezTo>
                  <a:cubicBezTo>
                    <a:pt x="8306" y="11279"/>
                    <a:pt x="8234" y="11110"/>
                    <a:pt x="8186" y="10942"/>
                  </a:cubicBezTo>
                  <a:cubicBezTo>
                    <a:pt x="8166" y="10860"/>
                    <a:pt x="8099" y="10802"/>
                    <a:pt x="8017" y="10783"/>
                  </a:cubicBezTo>
                  <a:lnTo>
                    <a:pt x="7257" y="10634"/>
                  </a:lnTo>
                  <a:cubicBezTo>
                    <a:pt x="7214" y="10624"/>
                    <a:pt x="7185" y="10586"/>
                    <a:pt x="7185" y="10547"/>
                  </a:cubicBezTo>
                  <a:lnTo>
                    <a:pt x="7185" y="10129"/>
                  </a:lnTo>
                  <a:cubicBezTo>
                    <a:pt x="7185" y="10090"/>
                    <a:pt x="7214" y="10052"/>
                    <a:pt x="7257" y="10047"/>
                  </a:cubicBezTo>
                  <a:lnTo>
                    <a:pt x="7300" y="10037"/>
                  </a:lnTo>
                  <a:cubicBezTo>
                    <a:pt x="7585" y="9993"/>
                    <a:pt x="7528" y="9596"/>
                    <a:pt x="7283" y="9596"/>
                  </a:cubicBezTo>
                  <a:cubicBezTo>
                    <a:pt x="7263" y="9596"/>
                    <a:pt x="7241" y="9598"/>
                    <a:pt x="7218" y="9604"/>
                  </a:cubicBezTo>
                  <a:lnTo>
                    <a:pt x="7170" y="9614"/>
                  </a:lnTo>
                  <a:cubicBezTo>
                    <a:pt x="6925" y="9667"/>
                    <a:pt x="6747" y="9878"/>
                    <a:pt x="6747" y="10129"/>
                  </a:cubicBezTo>
                  <a:lnTo>
                    <a:pt x="6747" y="10547"/>
                  </a:lnTo>
                  <a:cubicBezTo>
                    <a:pt x="6747" y="10798"/>
                    <a:pt x="6925" y="11014"/>
                    <a:pt x="7170" y="11062"/>
                  </a:cubicBezTo>
                  <a:lnTo>
                    <a:pt x="7805" y="11187"/>
                  </a:lnTo>
                  <a:cubicBezTo>
                    <a:pt x="7844" y="11303"/>
                    <a:pt x="7892" y="11418"/>
                    <a:pt x="7945" y="11524"/>
                  </a:cubicBezTo>
                  <a:lnTo>
                    <a:pt x="7584" y="12068"/>
                  </a:lnTo>
                  <a:cubicBezTo>
                    <a:pt x="7445" y="12275"/>
                    <a:pt x="7473" y="12554"/>
                    <a:pt x="7651" y="12727"/>
                  </a:cubicBezTo>
                  <a:lnTo>
                    <a:pt x="7945" y="13025"/>
                  </a:lnTo>
                  <a:cubicBezTo>
                    <a:pt x="8047" y="13125"/>
                    <a:pt x="8180" y="13176"/>
                    <a:pt x="8315" y="13176"/>
                  </a:cubicBezTo>
                  <a:cubicBezTo>
                    <a:pt x="8415" y="13176"/>
                    <a:pt x="8516" y="13148"/>
                    <a:pt x="8604" y="13088"/>
                  </a:cubicBezTo>
                  <a:lnTo>
                    <a:pt x="9148" y="12727"/>
                  </a:lnTo>
                  <a:cubicBezTo>
                    <a:pt x="9254" y="12785"/>
                    <a:pt x="9369" y="12828"/>
                    <a:pt x="9485" y="12867"/>
                  </a:cubicBezTo>
                  <a:lnTo>
                    <a:pt x="9610" y="13502"/>
                  </a:lnTo>
                  <a:cubicBezTo>
                    <a:pt x="9663" y="13747"/>
                    <a:pt x="9875" y="13925"/>
                    <a:pt x="10125" y="13925"/>
                  </a:cubicBezTo>
                  <a:lnTo>
                    <a:pt x="10543" y="13925"/>
                  </a:lnTo>
                  <a:cubicBezTo>
                    <a:pt x="10794" y="13925"/>
                    <a:pt x="11010" y="13747"/>
                    <a:pt x="11058" y="13502"/>
                  </a:cubicBezTo>
                  <a:lnTo>
                    <a:pt x="11188" y="12867"/>
                  </a:lnTo>
                  <a:cubicBezTo>
                    <a:pt x="11299" y="12828"/>
                    <a:pt x="11414" y="12780"/>
                    <a:pt x="11520" y="12727"/>
                  </a:cubicBezTo>
                  <a:lnTo>
                    <a:pt x="12064" y="13088"/>
                  </a:lnTo>
                  <a:cubicBezTo>
                    <a:pt x="12152" y="13148"/>
                    <a:pt x="12254" y="13176"/>
                    <a:pt x="12355" y="13176"/>
                  </a:cubicBezTo>
                  <a:cubicBezTo>
                    <a:pt x="12490" y="13176"/>
                    <a:pt x="12624" y="13125"/>
                    <a:pt x="12723" y="13025"/>
                  </a:cubicBezTo>
                  <a:lnTo>
                    <a:pt x="13021" y="12727"/>
                  </a:lnTo>
                  <a:cubicBezTo>
                    <a:pt x="13195" y="12554"/>
                    <a:pt x="13223" y="12275"/>
                    <a:pt x="13084" y="12068"/>
                  </a:cubicBezTo>
                  <a:lnTo>
                    <a:pt x="12723" y="11524"/>
                  </a:lnTo>
                  <a:cubicBezTo>
                    <a:pt x="12781" y="11418"/>
                    <a:pt x="12824" y="11303"/>
                    <a:pt x="12863" y="11187"/>
                  </a:cubicBezTo>
                  <a:lnTo>
                    <a:pt x="13498" y="11062"/>
                  </a:lnTo>
                  <a:cubicBezTo>
                    <a:pt x="13743" y="11014"/>
                    <a:pt x="13921" y="10798"/>
                    <a:pt x="13921" y="10547"/>
                  </a:cubicBezTo>
                  <a:lnTo>
                    <a:pt x="13921" y="10129"/>
                  </a:lnTo>
                  <a:cubicBezTo>
                    <a:pt x="13921" y="9878"/>
                    <a:pt x="13748" y="9662"/>
                    <a:pt x="13503" y="9614"/>
                  </a:cubicBezTo>
                  <a:lnTo>
                    <a:pt x="12867" y="9484"/>
                  </a:lnTo>
                  <a:cubicBezTo>
                    <a:pt x="12829" y="9368"/>
                    <a:pt x="12781" y="9258"/>
                    <a:pt x="12728" y="9147"/>
                  </a:cubicBezTo>
                  <a:lnTo>
                    <a:pt x="13089" y="8608"/>
                  </a:lnTo>
                  <a:cubicBezTo>
                    <a:pt x="13223" y="8396"/>
                    <a:pt x="13199" y="8122"/>
                    <a:pt x="13021" y="7944"/>
                  </a:cubicBezTo>
                  <a:lnTo>
                    <a:pt x="12728" y="7651"/>
                  </a:lnTo>
                  <a:cubicBezTo>
                    <a:pt x="12625" y="7551"/>
                    <a:pt x="12490" y="7499"/>
                    <a:pt x="12354" y="7499"/>
                  </a:cubicBezTo>
                  <a:cubicBezTo>
                    <a:pt x="12255" y="7499"/>
                    <a:pt x="12156" y="7526"/>
                    <a:pt x="12069" y="7583"/>
                  </a:cubicBezTo>
                  <a:lnTo>
                    <a:pt x="11525" y="7944"/>
                  </a:lnTo>
                  <a:cubicBezTo>
                    <a:pt x="11414" y="7891"/>
                    <a:pt x="11304" y="7843"/>
                    <a:pt x="11188" y="7805"/>
                  </a:cubicBezTo>
                  <a:lnTo>
                    <a:pt x="11063" y="7169"/>
                  </a:lnTo>
                  <a:cubicBezTo>
                    <a:pt x="11010" y="6924"/>
                    <a:pt x="10794" y="6751"/>
                    <a:pt x="10548" y="675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5" name="Google Shape;18785;p88"/>
          <p:cNvGrpSpPr/>
          <p:nvPr/>
        </p:nvGrpSpPr>
        <p:grpSpPr>
          <a:xfrm>
            <a:off x="3982979" y="4297378"/>
            <a:ext cx="355540" cy="338230"/>
            <a:chOff x="3982979" y="4297378"/>
            <a:chExt cx="355540" cy="338230"/>
          </a:xfrm>
        </p:grpSpPr>
        <p:sp>
          <p:nvSpPr>
            <p:cNvPr id="18786" name="Google Shape;18786;p88"/>
            <p:cNvSpPr/>
            <p:nvPr/>
          </p:nvSpPr>
          <p:spPr>
            <a:xfrm>
              <a:off x="4004197" y="4302414"/>
              <a:ext cx="276018" cy="276018"/>
            </a:xfrm>
            <a:custGeom>
              <a:avLst/>
              <a:gdLst/>
              <a:ahLst/>
              <a:cxnLst/>
              <a:rect l="l" t="t" r="r" b="b"/>
              <a:pathLst>
                <a:path w="10524" h="10524" extrusionOk="0">
                  <a:moveTo>
                    <a:pt x="5259" y="0"/>
                  </a:moveTo>
                  <a:cubicBezTo>
                    <a:pt x="2353" y="0"/>
                    <a:pt x="0" y="2358"/>
                    <a:pt x="0" y="5264"/>
                  </a:cubicBezTo>
                  <a:cubicBezTo>
                    <a:pt x="0" y="8170"/>
                    <a:pt x="2353" y="10523"/>
                    <a:pt x="5259" y="10523"/>
                  </a:cubicBezTo>
                  <a:cubicBezTo>
                    <a:pt x="8166" y="10523"/>
                    <a:pt x="10523" y="8170"/>
                    <a:pt x="10523" y="5264"/>
                  </a:cubicBezTo>
                  <a:cubicBezTo>
                    <a:pt x="10523" y="2358"/>
                    <a:pt x="8166" y="0"/>
                    <a:pt x="525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88"/>
            <p:cNvSpPr/>
            <p:nvPr/>
          </p:nvSpPr>
          <p:spPr>
            <a:xfrm>
              <a:off x="4030687" y="4328904"/>
              <a:ext cx="223012" cy="223012"/>
            </a:xfrm>
            <a:custGeom>
              <a:avLst/>
              <a:gdLst/>
              <a:ahLst/>
              <a:cxnLst/>
              <a:rect l="l" t="t" r="r" b="b"/>
              <a:pathLst>
                <a:path w="8503" h="8503" extrusionOk="0">
                  <a:moveTo>
                    <a:pt x="4249" y="1"/>
                  </a:moveTo>
                  <a:cubicBezTo>
                    <a:pt x="1906" y="1"/>
                    <a:pt x="1" y="1906"/>
                    <a:pt x="1" y="4254"/>
                  </a:cubicBezTo>
                  <a:cubicBezTo>
                    <a:pt x="1" y="6597"/>
                    <a:pt x="1906" y="8503"/>
                    <a:pt x="4249" y="8503"/>
                  </a:cubicBezTo>
                  <a:cubicBezTo>
                    <a:pt x="6597" y="8503"/>
                    <a:pt x="8503" y="6597"/>
                    <a:pt x="8503" y="4254"/>
                  </a:cubicBezTo>
                  <a:cubicBezTo>
                    <a:pt x="8503" y="1906"/>
                    <a:pt x="6597" y="1"/>
                    <a:pt x="4249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88"/>
            <p:cNvSpPr/>
            <p:nvPr/>
          </p:nvSpPr>
          <p:spPr>
            <a:xfrm>
              <a:off x="4089882" y="4334333"/>
              <a:ext cx="104648" cy="212285"/>
            </a:xfrm>
            <a:custGeom>
              <a:avLst/>
              <a:gdLst/>
              <a:ahLst/>
              <a:cxnLst/>
              <a:rect l="l" t="t" r="r" b="b"/>
              <a:pathLst>
                <a:path w="3990" h="8094" extrusionOk="0">
                  <a:moveTo>
                    <a:pt x="1992" y="0"/>
                  </a:moveTo>
                  <a:cubicBezTo>
                    <a:pt x="1771" y="0"/>
                    <a:pt x="1588" y="179"/>
                    <a:pt x="1588" y="405"/>
                  </a:cubicBezTo>
                  <a:lnTo>
                    <a:pt x="1588" y="963"/>
                  </a:lnTo>
                  <a:cubicBezTo>
                    <a:pt x="669" y="1078"/>
                    <a:pt x="0" y="1882"/>
                    <a:pt x="58" y="2806"/>
                  </a:cubicBezTo>
                  <a:cubicBezTo>
                    <a:pt x="111" y="3730"/>
                    <a:pt x="876" y="4451"/>
                    <a:pt x="1800" y="4451"/>
                  </a:cubicBezTo>
                  <a:lnTo>
                    <a:pt x="2185" y="4451"/>
                  </a:lnTo>
                  <a:cubicBezTo>
                    <a:pt x="2704" y="4451"/>
                    <a:pt x="3128" y="4875"/>
                    <a:pt x="3128" y="5394"/>
                  </a:cubicBezTo>
                  <a:cubicBezTo>
                    <a:pt x="3128" y="5914"/>
                    <a:pt x="2704" y="6333"/>
                    <a:pt x="2185" y="6333"/>
                  </a:cubicBezTo>
                  <a:lnTo>
                    <a:pt x="1607" y="6333"/>
                  </a:lnTo>
                  <a:cubicBezTo>
                    <a:pt x="1194" y="6333"/>
                    <a:pt x="862" y="6001"/>
                    <a:pt x="862" y="5587"/>
                  </a:cubicBezTo>
                  <a:cubicBezTo>
                    <a:pt x="862" y="5361"/>
                    <a:pt x="679" y="5183"/>
                    <a:pt x="457" y="5183"/>
                  </a:cubicBezTo>
                  <a:cubicBezTo>
                    <a:pt x="231" y="5183"/>
                    <a:pt x="48" y="5361"/>
                    <a:pt x="48" y="5587"/>
                  </a:cubicBezTo>
                  <a:cubicBezTo>
                    <a:pt x="53" y="6439"/>
                    <a:pt x="736" y="7131"/>
                    <a:pt x="1588" y="7141"/>
                  </a:cubicBezTo>
                  <a:lnTo>
                    <a:pt x="1588" y="7690"/>
                  </a:lnTo>
                  <a:cubicBezTo>
                    <a:pt x="1588" y="7911"/>
                    <a:pt x="1771" y="8094"/>
                    <a:pt x="1992" y="8094"/>
                  </a:cubicBezTo>
                  <a:cubicBezTo>
                    <a:pt x="2218" y="8094"/>
                    <a:pt x="2396" y="7911"/>
                    <a:pt x="2396" y="7690"/>
                  </a:cubicBezTo>
                  <a:lnTo>
                    <a:pt x="2396" y="7131"/>
                  </a:lnTo>
                  <a:cubicBezTo>
                    <a:pt x="3316" y="7016"/>
                    <a:pt x="3989" y="6208"/>
                    <a:pt x="3931" y="5284"/>
                  </a:cubicBezTo>
                  <a:cubicBezTo>
                    <a:pt x="3874" y="4365"/>
                    <a:pt x="3109" y="3643"/>
                    <a:pt x="2185" y="3643"/>
                  </a:cubicBezTo>
                  <a:lnTo>
                    <a:pt x="1800" y="3643"/>
                  </a:lnTo>
                  <a:cubicBezTo>
                    <a:pt x="1280" y="3643"/>
                    <a:pt x="862" y="3220"/>
                    <a:pt x="862" y="2700"/>
                  </a:cubicBezTo>
                  <a:cubicBezTo>
                    <a:pt x="862" y="2180"/>
                    <a:pt x="1280" y="1757"/>
                    <a:pt x="1800" y="1757"/>
                  </a:cubicBezTo>
                  <a:lnTo>
                    <a:pt x="2377" y="1757"/>
                  </a:lnTo>
                  <a:cubicBezTo>
                    <a:pt x="2791" y="1762"/>
                    <a:pt x="3128" y="2094"/>
                    <a:pt x="3128" y="2507"/>
                  </a:cubicBezTo>
                  <a:lnTo>
                    <a:pt x="3128" y="2892"/>
                  </a:lnTo>
                  <a:cubicBezTo>
                    <a:pt x="3128" y="3114"/>
                    <a:pt x="3311" y="3297"/>
                    <a:pt x="3532" y="3297"/>
                  </a:cubicBezTo>
                  <a:cubicBezTo>
                    <a:pt x="3753" y="3297"/>
                    <a:pt x="3936" y="3114"/>
                    <a:pt x="3936" y="2892"/>
                  </a:cubicBezTo>
                  <a:lnTo>
                    <a:pt x="3936" y="2507"/>
                  </a:lnTo>
                  <a:cubicBezTo>
                    <a:pt x="3936" y="1656"/>
                    <a:pt x="3248" y="963"/>
                    <a:pt x="2396" y="948"/>
                  </a:cubicBezTo>
                  <a:lnTo>
                    <a:pt x="2396" y="405"/>
                  </a:lnTo>
                  <a:cubicBezTo>
                    <a:pt x="2396" y="179"/>
                    <a:pt x="2218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88"/>
            <p:cNvSpPr/>
            <p:nvPr/>
          </p:nvSpPr>
          <p:spPr>
            <a:xfrm>
              <a:off x="4183147" y="4482859"/>
              <a:ext cx="150205" cy="147818"/>
            </a:xfrm>
            <a:custGeom>
              <a:avLst/>
              <a:gdLst/>
              <a:ahLst/>
              <a:cxnLst/>
              <a:rect l="l" t="t" r="r" b="b"/>
              <a:pathLst>
                <a:path w="5727" h="5636" extrusionOk="0">
                  <a:moveTo>
                    <a:pt x="2857" y="2024"/>
                  </a:moveTo>
                  <a:cubicBezTo>
                    <a:pt x="3273" y="2024"/>
                    <a:pt x="3671" y="2347"/>
                    <a:pt x="3671" y="2835"/>
                  </a:cubicBezTo>
                  <a:cubicBezTo>
                    <a:pt x="3671" y="3282"/>
                    <a:pt x="3311" y="3643"/>
                    <a:pt x="2863" y="3643"/>
                  </a:cubicBezTo>
                  <a:cubicBezTo>
                    <a:pt x="2141" y="3643"/>
                    <a:pt x="1780" y="2772"/>
                    <a:pt x="2290" y="2262"/>
                  </a:cubicBezTo>
                  <a:cubicBezTo>
                    <a:pt x="2455" y="2097"/>
                    <a:pt x="2658" y="2024"/>
                    <a:pt x="2857" y="2024"/>
                  </a:cubicBezTo>
                  <a:close/>
                  <a:moveTo>
                    <a:pt x="2459" y="1"/>
                  </a:moveTo>
                  <a:lnTo>
                    <a:pt x="2276" y="896"/>
                  </a:lnTo>
                  <a:cubicBezTo>
                    <a:pt x="2204" y="920"/>
                    <a:pt x="2132" y="944"/>
                    <a:pt x="2060" y="973"/>
                  </a:cubicBezTo>
                  <a:lnTo>
                    <a:pt x="1347" y="405"/>
                  </a:lnTo>
                  <a:lnTo>
                    <a:pt x="727" y="925"/>
                  </a:lnTo>
                  <a:lnTo>
                    <a:pt x="1169" y="1728"/>
                  </a:lnTo>
                  <a:cubicBezTo>
                    <a:pt x="1126" y="1791"/>
                    <a:pt x="1088" y="1853"/>
                    <a:pt x="1054" y="1926"/>
                  </a:cubicBezTo>
                  <a:lnTo>
                    <a:pt x="140" y="1945"/>
                  </a:lnTo>
                  <a:lnTo>
                    <a:pt x="0" y="2744"/>
                  </a:lnTo>
                  <a:lnTo>
                    <a:pt x="847" y="3076"/>
                  </a:lnTo>
                  <a:cubicBezTo>
                    <a:pt x="857" y="3148"/>
                    <a:pt x="871" y="3225"/>
                    <a:pt x="890" y="3297"/>
                  </a:cubicBezTo>
                  <a:lnTo>
                    <a:pt x="202" y="3898"/>
                  </a:lnTo>
                  <a:lnTo>
                    <a:pt x="606" y="4601"/>
                  </a:lnTo>
                  <a:lnTo>
                    <a:pt x="1472" y="4307"/>
                  </a:lnTo>
                  <a:cubicBezTo>
                    <a:pt x="1530" y="4360"/>
                    <a:pt x="1588" y="4408"/>
                    <a:pt x="1646" y="4457"/>
                  </a:cubicBezTo>
                  <a:lnTo>
                    <a:pt x="1511" y="5356"/>
                  </a:lnTo>
                  <a:lnTo>
                    <a:pt x="2271" y="5635"/>
                  </a:lnTo>
                  <a:lnTo>
                    <a:pt x="2748" y="4851"/>
                  </a:lnTo>
                  <a:cubicBezTo>
                    <a:pt x="2781" y="4851"/>
                    <a:pt x="2820" y="4856"/>
                    <a:pt x="2858" y="4856"/>
                  </a:cubicBezTo>
                  <a:cubicBezTo>
                    <a:pt x="2897" y="4856"/>
                    <a:pt x="2935" y="4856"/>
                    <a:pt x="2974" y="4851"/>
                  </a:cubicBezTo>
                  <a:lnTo>
                    <a:pt x="3450" y="5635"/>
                  </a:lnTo>
                  <a:lnTo>
                    <a:pt x="4210" y="5356"/>
                  </a:lnTo>
                  <a:lnTo>
                    <a:pt x="4071" y="4457"/>
                  </a:lnTo>
                  <a:cubicBezTo>
                    <a:pt x="4133" y="4408"/>
                    <a:pt x="4191" y="4360"/>
                    <a:pt x="4244" y="4307"/>
                  </a:cubicBezTo>
                  <a:lnTo>
                    <a:pt x="5110" y="4601"/>
                  </a:lnTo>
                  <a:lnTo>
                    <a:pt x="5519" y="3898"/>
                  </a:lnTo>
                  <a:lnTo>
                    <a:pt x="4831" y="3297"/>
                  </a:lnTo>
                  <a:cubicBezTo>
                    <a:pt x="4850" y="3225"/>
                    <a:pt x="4865" y="3148"/>
                    <a:pt x="4874" y="3076"/>
                  </a:cubicBezTo>
                  <a:lnTo>
                    <a:pt x="5726" y="2744"/>
                  </a:lnTo>
                  <a:lnTo>
                    <a:pt x="5582" y="1945"/>
                  </a:lnTo>
                  <a:lnTo>
                    <a:pt x="4672" y="1926"/>
                  </a:lnTo>
                  <a:cubicBezTo>
                    <a:pt x="4634" y="1853"/>
                    <a:pt x="4595" y="1791"/>
                    <a:pt x="4557" y="1728"/>
                  </a:cubicBezTo>
                  <a:lnTo>
                    <a:pt x="4995" y="925"/>
                  </a:lnTo>
                  <a:lnTo>
                    <a:pt x="4374" y="405"/>
                  </a:lnTo>
                  <a:lnTo>
                    <a:pt x="3662" y="973"/>
                  </a:lnTo>
                  <a:cubicBezTo>
                    <a:pt x="3590" y="944"/>
                    <a:pt x="3517" y="920"/>
                    <a:pt x="3445" y="896"/>
                  </a:cubicBezTo>
                  <a:lnTo>
                    <a:pt x="3267" y="1"/>
                  </a:ln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88"/>
            <p:cNvSpPr/>
            <p:nvPr/>
          </p:nvSpPr>
          <p:spPr>
            <a:xfrm>
              <a:off x="4183252" y="4493481"/>
              <a:ext cx="46606" cy="110051"/>
            </a:xfrm>
            <a:custGeom>
              <a:avLst/>
              <a:gdLst/>
              <a:ahLst/>
              <a:cxnLst/>
              <a:rect l="l" t="t" r="r" b="b"/>
              <a:pathLst>
                <a:path w="1777" h="4196" extrusionOk="0">
                  <a:moveTo>
                    <a:pt x="1348" y="0"/>
                  </a:moveTo>
                  <a:lnTo>
                    <a:pt x="727" y="520"/>
                  </a:lnTo>
                  <a:lnTo>
                    <a:pt x="1170" y="1323"/>
                  </a:lnTo>
                  <a:cubicBezTo>
                    <a:pt x="1127" y="1386"/>
                    <a:pt x="1088" y="1453"/>
                    <a:pt x="1055" y="1521"/>
                  </a:cubicBezTo>
                  <a:lnTo>
                    <a:pt x="140" y="1540"/>
                  </a:lnTo>
                  <a:lnTo>
                    <a:pt x="1" y="2339"/>
                  </a:lnTo>
                  <a:lnTo>
                    <a:pt x="853" y="2671"/>
                  </a:lnTo>
                  <a:cubicBezTo>
                    <a:pt x="857" y="2748"/>
                    <a:pt x="872" y="2820"/>
                    <a:pt x="891" y="2897"/>
                  </a:cubicBezTo>
                  <a:lnTo>
                    <a:pt x="203" y="3498"/>
                  </a:lnTo>
                  <a:lnTo>
                    <a:pt x="607" y="4196"/>
                  </a:lnTo>
                  <a:lnTo>
                    <a:pt x="1117" y="4027"/>
                  </a:lnTo>
                  <a:lnTo>
                    <a:pt x="809" y="3498"/>
                  </a:lnTo>
                  <a:lnTo>
                    <a:pt x="1497" y="2897"/>
                  </a:lnTo>
                  <a:cubicBezTo>
                    <a:pt x="1478" y="2820"/>
                    <a:pt x="1468" y="2748"/>
                    <a:pt x="1459" y="2671"/>
                  </a:cubicBezTo>
                  <a:lnTo>
                    <a:pt x="607" y="2339"/>
                  </a:lnTo>
                  <a:lnTo>
                    <a:pt x="747" y="1540"/>
                  </a:lnTo>
                  <a:lnTo>
                    <a:pt x="1661" y="1521"/>
                  </a:lnTo>
                  <a:cubicBezTo>
                    <a:pt x="1695" y="1453"/>
                    <a:pt x="1733" y="1386"/>
                    <a:pt x="1776" y="1323"/>
                  </a:cubicBezTo>
                  <a:lnTo>
                    <a:pt x="1339" y="520"/>
                  </a:lnTo>
                  <a:lnTo>
                    <a:pt x="1661" y="250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88"/>
            <p:cNvSpPr/>
            <p:nvPr/>
          </p:nvSpPr>
          <p:spPr>
            <a:xfrm>
              <a:off x="4243969" y="4482990"/>
              <a:ext cx="19592" cy="25519"/>
            </a:xfrm>
            <a:custGeom>
              <a:avLst/>
              <a:gdLst/>
              <a:ahLst/>
              <a:cxnLst/>
              <a:rect l="l" t="t" r="r" b="b"/>
              <a:pathLst>
                <a:path w="747" h="973" extrusionOk="0">
                  <a:moveTo>
                    <a:pt x="140" y="1"/>
                  </a:moveTo>
                  <a:lnTo>
                    <a:pt x="0" y="689"/>
                  </a:lnTo>
                  <a:lnTo>
                    <a:pt x="352" y="973"/>
                  </a:lnTo>
                  <a:cubicBezTo>
                    <a:pt x="424" y="944"/>
                    <a:pt x="496" y="915"/>
                    <a:pt x="568" y="896"/>
                  </a:cubicBezTo>
                  <a:lnTo>
                    <a:pt x="746" y="1"/>
                  </a:ln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88"/>
            <p:cNvSpPr/>
            <p:nvPr/>
          </p:nvSpPr>
          <p:spPr>
            <a:xfrm>
              <a:off x="4222751" y="4595952"/>
              <a:ext cx="22870" cy="34725"/>
            </a:xfrm>
            <a:custGeom>
              <a:avLst/>
              <a:gdLst/>
              <a:ahLst/>
              <a:cxnLst/>
              <a:rect l="l" t="t" r="r" b="b"/>
              <a:pathLst>
                <a:path w="872" h="1324" extrusionOk="0">
                  <a:moveTo>
                    <a:pt x="574" y="0"/>
                  </a:moveTo>
                  <a:lnTo>
                    <a:pt x="141" y="145"/>
                  </a:lnTo>
                  <a:lnTo>
                    <a:pt x="1" y="1049"/>
                  </a:lnTo>
                  <a:lnTo>
                    <a:pt x="766" y="1323"/>
                  </a:lnTo>
                  <a:lnTo>
                    <a:pt x="872" y="1145"/>
                  </a:lnTo>
                  <a:lnTo>
                    <a:pt x="612" y="1049"/>
                  </a:lnTo>
                  <a:lnTo>
                    <a:pt x="747" y="145"/>
                  </a:lnTo>
                  <a:cubicBezTo>
                    <a:pt x="689" y="101"/>
                    <a:pt x="631" y="48"/>
                    <a:pt x="574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88"/>
            <p:cNvSpPr/>
            <p:nvPr/>
          </p:nvSpPr>
          <p:spPr>
            <a:xfrm>
              <a:off x="4209296" y="4520102"/>
              <a:ext cx="86813" cy="74355"/>
            </a:xfrm>
            <a:custGeom>
              <a:avLst/>
              <a:gdLst/>
              <a:ahLst/>
              <a:cxnLst/>
              <a:rect l="l" t="t" r="r" b="b"/>
              <a:pathLst>
                <a:path w="3310" h="2835" extrusionOk="0">
                  <a:moveTo>
                    <a:pt x="1889" y="604"/>
                  </a:moveTo>
                  <a:cubicBezTo>
                    <a:pt x="2305" y="604"/>
                    <a:pt x="2703" y="927"/>
                    <a:pt x="2703" y="1415"/>
                  </a:cubicBezTo>
                  <a:cubicBezTo>
                    <a:pt x="2703" y="1862"/>
                    <a:pt x="2342" y="2223"/>
                    <a:pt x="1895" y="2223"/>
                  </a:cubicBezTo>
                  <a:cubicBezTo>
                    <a:pt x="1173" y="2223"/>
                    <a:pt x="812" y="1352"/>
                    <a:pt x="1322" y="842"/>
                  </a:cubicBezTo>
                  <a:cubicBezTo>
                    <a:pt x="1487" y="677"/>
                    <a:pt x="1690" y="604"/>
                    <a:pt x="1889" y="604"/>
                  </a:cubicBezTo>
                  <a:close/>
                  <a:moveTo>
                    <a:pt x="1889" y="0"/>
                  </a:moveTo>
                  <a:cubicBezTo>
                    <a:pt x="627" y="0"/>
                    <a:pt x="1" y="1527"/>
                    <a:pt x="894" y="2416"/>
                  </a:cubicBezTo>
                  <a:cubicBezTo>
                    <a:pt x="1182" y="2705"/>
                    <a:pt x="1536" y="2835"/>
                    <a:pt x="1884" y="2835"/>
                  </a:cubicBezTo>
                  <a:cubicBezTo>
                    <a:pt x="2611" y="2835"/>
                    <a:pt x="3310" y="2268"/>
                    <a:pt x="3310" y="1415"/>
                  </a:cubicBezTo>
                  <a:cubicBezTo>
                    <a:pt x="3310" y="631"/>
                    <a:pt x="2674" y="0"/>
                    <a:pt x="1895" y="0"/>
                  </a:cubicBezTo>
                  <a:cubicBezTo>
                    <a:pt x="1893" y="0"/>
                    <a:pt x="1891" y="0"/>
                    <a:pt x="1889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88"/>
            <p:cNvSpPr/>
            <p:nvPr/>
          </p:nvSpPr>
          <p:spPr>
            <a:xfrm>
              <a:off x="4083824" y="4329796"/>
              <a:ext cx="116765" cy="221255"/>
            </a:xfrm>
            <a:custGeom>
              <a:avLst/>
              <a:gdLst/>
              <a:ahLst/>
              <a:cxnLst/>
              <a:rect l="l" t="t" r="r" b="b"/>
              <a:pathLst>
                <a:path w="4452" h="8436" extrusionOk="0">
                  <a:moveTo>
                    <a:pt x="2226" y="371"/>
                  </a:moveTo>
                  <a:cubicBezTo>
                    <a:pt x="2329" y="371"/>
                    <a:pt x="2433" y="438"/>
                    <a:pt x="2440" y="573"/>
                  </a:cubicBezTo>
                  <a:lnTo>
                    <a:pt x="2440" y="1121"/>
                  </a:lnTo>
                  <a:cubicBezTo>
                    <a:pt x="2440" y="1227"/>
                    <a:pt x="2522" y="1309"/>
                    <a:pt x="2627" y="1309"/>
                  </a:cubicBezTo>
                  <a:cubicBezTo>
                    <a:pt x="3373" y="1323"/>
                    <a:pt x="3975" y="1930"/>
                    <a:pt x="3980" y="2680"/>
                  </a:cubicBezTo>
                  <a:lnTo>
                    <a:pt x="3980" y="3065"/>
                  </a:lnTo>
                  <a:cubicBezTo>
                    <a:pt x="3972" y="3200"/>
                    <a:pt x="3868" y="3267"/>
                    <a:pt x="3763" y="3267"/>
                  </a:cubicBezTo>
                  <a:cubicBezTo>
                    <a:pt x="3658" y="3267"/>
                    <a:pt x="3554" y="3200"/>
                    <a:pt x="3547" y="3065"/>
                  </a:cubicBezTo>
                  <a:lnTo>
                    <a:pt x="3547" y="2680"/>
                  </a:lnTo>
                  <a:cubicBezTo>
                    <a:pt x="3547" y="2161"/>
                    <a:pt x="3128" y="1742"/>
                    <a:pt x="2608" y="1742"/>
                  </a:cubicBezTo>
                  <a:lnTo>
                    <a:pt x="2031" y="1742"/>
                  </a:lnTo>
                  <a:cubicBezTo>
                    <a:pt x="1405" y="1742"/>
                    <a:pt x="900" y="2247"/>
                    <a:pt x="900" y="2873"/>
                  </a:cubicBezTo>
                  <a:cubicBezTo>
                    <a:pt x="900" y="3498"/>
                    <a:pt x="1405" y="4004"/>
                    <a:pt x="2031" y="4004"/>
                  </a:cubicBezTo>
                  <a:lnTo>
                    <a:pt x="2416" y="4004"/>
                  </a:lnTo>
                  <a:cubicBezTo>
                    <a:pt x="3229" y="4023"/>
                    <a:pt x="3888" y="4663"/>
                    <a:pt x="3936" y="5471"/>
                  </a:cubicBezTo>
                  <a:cubicBezTo>
                    <a:pt x="3984" y="6280"/>
                    <a:pt x="3407" y="6992"/>
                    <a:pt x="2608" y="7112"/>
                  </a:cubicBezTo>
                  <a:cubicBezTo>
                    <a:pt x="2512" y="7126"/>
                    <a:pt x="2440" y="7203"/>
                    <a:pt x="2440" y="7300"/>
                  </a:cubicBezTo>
                  <a:lnTo>
                    <a:pt x="2440" y="7863"/>
                  </a:lnTo>
                  <a:cubicBezTo>
                    <a:pt x="2447" y="8012"/>
                    <a:pt x="2335" y="8086"/>
                    <a:pt x="2223" y="8086"/>
                  </a:cubicBezTo>
                  <a:cubicBezTo>
                    <a:pt x="2111" y="8086"/>
                    <a:pt x="2000" y="8012"/>
                    <a:pt x="2007" y="7863"/>
                  </a:cubicBezTo>
                  <a:lnTo>
                    <a:pt x="2007" y="7314"/>
                  </a:lnTo>
                  <a:cubicBezTo>
                    <a:pt x="2012" y="7208"/>
                    <a:pt x="1925" y="7126"/>
                    <a:pt x="1824" y="7126"/>
                  </a:cubicBezTo>
                  <a:cubicBezTo>
                    <a:pt x="1073" y="7112"/>
                    <a:pt x="472" y="6506"/>
                    <a:pt x="472" y="5755"/>
                  </a:cubicBezTo>
                  <a:cubicBezTo>
                    <a:pt x="479" y="5620"/>
                    <a:pt x="582" y="5553"/>
                    <a:pt x="686" y="5553"/>
                  </a:cubicBezTo>
                  <a:cubicBezTo>
                    <a:pt x="789" y="5553"/>
                    <a:pt x="893" y="5620"/>
                    <a:pt x="900" y="5755"/>
                  </a:cubicBezTo>
                  <a:cubicBezTo>
                    <a:pt x="900" y="6275"/>
                    <a:pt x="1323" y="6693"/>
                    <a:pt x="1838" y="6693"/>
                  </a:cubicBezTo>
                  <a:lnTo>
                    <a:pt x="2416" y="6693"/>
                  </a:lnTo>
                  <a:cubicBezTo>
                    <a:pt x="3041" y="6693"/>
                    <a:pt x="3547" y="6188"/>
                    <a:pt x="3547" y="5563"/>
                  </a:cubicBezTo>
                  <a:cubicBezTo>
                    <a:pt x="3547" y="4937"/>
                    <a:pt x="3041" y="4432"/>
                    <a:pt x="2416" y="4432"/>
                  </a:cubicBezTo>
                  <a:lnTo>
                    <a:pt x="2031" y="4432"/>
                  </a:lnTo>
                  <a:cubicBezTo>
                    <a:pt x="1222" y="4413"/>
                    <a:pt x="563" y="3773"/>
                    <a:pt x="510" y="2964"/>
                  </a:cubicBezTo>
                  <a:cubicBezTo>
                    <a:pt x="462" y="2156"/>
                    <a:pt x="1040" y="1444"/>
                    <a:pt x="1843" y="1323"/>
                  </a:cubicBezTo>
                  <a:cubicBezTo>
                    <a:pt x="1939" y="1309"/>
                    <a:pt x="2012" y="1232"/>
                    <a:pt x="2012" y="1136"/>
                  </a:cubicBezTo>
                  <a:lnTo>
                    <a:pt x="2012" y="573"/>
                  </a:lnTo>
                  <a:cubicBezTo>
                    <a:pt x="2019" y="438"/>
                    <a:pt x="2122" y="371"/>
                    <a:pt x="2226" y="371"/>
                  </a:cubicBezTo>
                  <a:close/>
                  <a:moveTo>
                    <a:pt x="2223" y="0"/>
                  </a:moveTo>
                  <a:cubicBezTo>
                    <a:pt x="1906" y="0"/>
                    <a:pt x="1641" y="255"/>
                    <a:pt x="1631" y="573"/>
                  </a:cubicBezTo>
                  <a:lnTo>
                    <a:pt x="1631" y="972"/>
                  </a:lnTo>
                  <a:cubicBezTo>
                    <a:pt x="659" y="1179"/>
                    <a:pt x="0" y="2084"/>
                    <a:pt x="101" y="3075"/>
                  </a:cubicBezTo>
                  <a:cubicBezTo>
                    <a:pt x="207" y="4061"/>
                    <a:pt x="1040" y="4812"/>
                    <a:pt x="2031" y="4812"/>
                  </a:cubicBezTo>
                  <a:lnTo>
                    <a:pt x="2416" y="4812"/>
                  </a:lnTo>
                  <a:cubicBezTo>
                    <a:pt x="2834" y="4812"/>
                    <a:pt x="3166" y="5149"/>
                    <a:pt x="3166" y="5563"/>
                  </a:cubicBezTo>
                  <a:cubicBezTo>
                    <a:pt x="3166" y="5981"/>
                    <a:pt x="2834" y="6318"/>
                    <a:pt x="2416" y="6318"/>
                  </a:cubicBezTo>
                  <a:lnTo>
                    <a:pt x="1838" y="6318"/>
                  </a:lnTo>
                  <a:cubicBezTo>
                    <a:pt x="1530" y="6313"/>
                    <a:pt x="1280" y="6063"/>
                    <a:pt x="1280" y="5755"/>
                  </a:cubicBezTo>
                  <a:cubicBezTo>
                    <a:pt x="1290" y="5418"/>
                    <a:pt x="1020" y="5144"/>
                    <a:pt x="688" y="5144"/>
                  </a:cubicBezTo>
                  <a:cubicBezTo>
                    <a:pt x="352" y="5144"/>
                    <a:pt x="82" y="5418"/>
                    <a:pt x="92" y="5755"/>
                  </a:cubicBezTo>
                  <a:cubicBezTo>
                    <a:pt x="96" y="6640"/>
                    <a:pt x="756" y="7381"/>
                    <a:pt x="1631" y="7492"/>
                  </a:cubicBezTo>
                  <a:lnTo>
                    <a:pt x="1631" y="7863"/>
                  </a:lnTo>
                  <a:cubicBezTo>
                    <a:pt x="1641" y="8180"/>
                    <a:pt x="1906" y="8435"/>
                    <a:pt x="2223" y="8435"/>
                  </a:cubicBezTo>
                  <a:cubicBezTo>
                    <a:pt x="2546" y="8435"/>
                    <a:pt x="2810" y="8180"/>
                    <a:pt x="2820" y="7863"/>
                  </a:cubicBezTo>
                  <a:lnTo>
                    <a:pt x="2820" y="7463"/>
                  </a:lnTo>
                  <a:cubicBezTo>
                    <a:pt x="3792" y="7256"/>
                    <a:pt x="4451" y="6352"/>
                    <a:pt x="4345" y="5361"/>
                  </a:cubicBezTo>
                  <a:cubicBezTo>
                    <a:pt x="4244" y="4374"/>
                    <a:pt x="3412" y="3624"/>
                    <a:pt x="2416" y="3624"/>
                  </a:cubicBezTo>
                  <a:lnTo>
                    <a:pt x="2031" y="3624"/>
                  </a:lnTo>
                  <a:cubicBezTo>
                    <a:pt x="1617" y="3624"/>
                    <a:pt x="1280" y="3287"/>
                    <a:pt x="1280" y="2873"/>
                  </a:cubicBezTo>
                  <a:cubicBezTo>
                    <a:pt x="1280" y="2454"/>
                    <a:pt x="1617" y="2122"/>
                    <a:pt x="2031" y="2122"/>
                  </a:cubicBezTo>
                  <a:lnTo>
                    <a:pt x="2608" y="2122"/>
                  </a:lnTo>
                  <a:cubicBezTo>
                    <a:pt x="2916" y="2122"/>
                    <a:pt x="3166" y="2372"/>
                    <a:pt x="3171" y="2680"/>
                  </a:cubicBezTo>
                  <a:lnTo>
                    <a:pt x="3171" y="3065"/>
                  </a:lnTo>
                  <a:cubicBezTo>
                    <a:pt x="3157" y="3397"/>
                    <a:pt x="3426" y="3676"/>
                    <a:pt x="3763" y="3676"/>
                  </a:cubicBezTo>
                  <a:cubicBezTo>
                    <a:pt x="4100" y="3676"/>
                    <a:pt x="4369" y="3397"/>
                    <a:pt x="4360" y="3065"/>
                  </a:cubicBezTo>
                  <a:lnTo>
                    <a:pt x="4360" y="2680"/>
                  </a:lnTo>
                  <a:cubicBezTo>
                    <a:pt x="4355" y="1795"/>
                    <a:pt x="3696" y="1054"/>
                    <a:pt x="2820" y="943"/>
                  </a:cubicBezTo>
                  <a:lnTo>
                    <a:pt x="2820" y="573"/>
                  </a:lnTo>
                  <a:cubicBezTo>
                    <a:pt x="2810" y="255"/>
                    <a:pt x="2546" y="0"/>
                    <a:pt x="22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88"/>
            <p:cNvSpPr/>
            <p:nvPr/>
          </p:nvSpPr>
          <p:spPr>
            <a:xfrm>
              <a:off x="4223144" y="4530961"/>
              <a:ext cx="61346" cy="52560"/>
            </a:xfrm>
            <a:custGeom>
              <a:avLst/>
              <a:gdLst/>
              <a:ahLst/>
              <a:cxnLst/>
              <a:rect l="l" t="t" r="r" b="b"/>
              <a:pathLst>
                <a:path w="2339" h="2004" extrusionOk="0">
                  <a:moveTo>
                    <a:pt x="1335" y="380"/>
                  </a:moveTo>
                  <a:cubicBezTo>
                    <a:pt x="1653" y="380"/>
                    <a:pt x="1959" y="627"/>
                    <a:pt x="1959" y="1001"/>
                  </a:cubicBezTo>
                  <a:cubicBezTo>
                    <a:pt x="1959" y="1343"/>
                    <a:pt x="1680" y="1622"/>
                    <a:pt x="1338" y="1622"/>
                  </a:cubicBezTo>
                  <a:cubicBezTo>
                    <a:pt x="785" y="1622"/>
                    <a:pt x="510" y="953"/>
                    <a:pt x="900" y="563"/>
                  </a:cubicBezTo>
                  <a:cubicBezTo>
                    <a:pt x="1026" y="437"/>
                    <a:pt x="1182" y="380"/>
                    <a:pt x="1335" y="380"/>
                  </a:cubicBezTo>
                  <a:close/>
                  <a:moveTo>
                    <a:pt x="1338" y="0"/>
                  </a:moveTo>
                  <a:cubicBezTo>
                    <a:pt x="448" y="0"/>
                    <a:pt x="0" y="1078"/>
                    <a:pt x="631" y="1708"/>
                  </a:cubicBezTo>
                  <a:cubicBezTo>
                    <a:pt x="834" y="1912"/>
                    <a:pt x="1085" y="2003"/>
                    <a:pt x="1331" y="2003"/>
                  </a:cubicBezTo>
                  <a:cubicBezTo>
                    <a:pt x="1845" y="2003"/>
                    <a:pt x="2339" y="1603"/>
                    <a:pt x="2339" y="1001"/>
                  </a:cubicBezTo>
                  <a:cubicBezTo>
                    <a:pt x="2339" y="448"/>
                    <a:pt x="1891" y="0"/>
                    <a:pt x="1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88"/>
            <p:cNvSpPr/>
            <p:nvPr/>
          </p:nvSpPr>
          <p:spPr>
            <a:xfrm>
              <a:off x="3982979" y="4297378"/>
              <a:ext cx="355540" cy="338230"/>
            </a:xfrm>
            <a:custGeom>
              <a:avLst/>
              <a:gdLst/>
              <a:ahLst/>
              <a:cxnLst/>
              <a:rect l="l" t="t" r="r" b="b"/>
              <a:pathLst>
                <a:path w="13556" h="12896" extrusionOk="0">
                  <a:moveTo>
                    <a:pt x="10745" y="7261"/>
                  </a:moveTo>
                  <a:lnTo>
                    <a:pt x="10894" y="8006"/>
                  </a:lnTo>
                  <a:cubicBezTo>
                    <a:pt x="10909" y="8074"/>
                    <a:pt x="10957" y="8127"/>
                    <a:pt x="11024" y="8151"/>
                  </a:cubicBezTo>
                  <a:cubicBezTo>
                    <a:pt x="11092" y="8170"/>
                    <a:pt x="11154" y="8189"/>
                    <a:pt x="11217" y="8218"/>
                  </a:cubicBezTo>
                  <a:cubicBezTo>
                    <a:pt x="11243" y="8229"/>
                    <a:pt x="11269" y="8235"/>
                    <a:pt x="11296" y="8235"/>
                  </a:cubicBezTo>
                  <a:cubicBezTo>
                    <a:pt x="11338" y="8235"/>
                    <a:pt x="11379" y="8221"/>
                    <a:pt x="11414" y="8194"/>
                  </a:cubicBezTo>
                  <a:lnTo>
                    <a:pt x="12006" y="7718"/>
                  </a:lnTo>
                  <a:lnTo>
                    <a:pt x="12386" y="8040"/>
                  </a:lnTo>
                  <a:lnTo>
                    <a:pt x="12020" y="8704"/>
                  </a:lnTo>
                  <a:cubicBezTo>
                    <a:pt x="11987" y="8767"/>
                    <a:pt x="11992" y="8844"/>
                    <a:pt x="12030" y="8901"/>
                  </a:cubicBezTo>
                  <a:cubicBezTo>
                    <a:pt x="12069" y="8959"/>
                    <a:pt x="12102" y="9017"/>
                    <a:pt x="12131" y="9079"/>
                  </a:cubicBezTo>
                  <a:cubicBezTo>
                    <a:pt x="12165" y="9142"/>
                    <a:pt x="12227" y="9185"/>
                    <a:pt x="12299" y="9185"/>
                  </a:cubicBezTo>
                  <a:lnTo>
                    <a:pt x="13055" y="9204"/>
                  </a:lnTo>
                  <a:lnTo>
                    <a:pt x="13142" y="9695"/>
                  </a:lnTo>
                  <a:lnTo>
                    <a:pt x="12434" y="9970"/>
                  </a:lnTo>
                  <a:cubicBezTo>
                    <a:pt x="12372" y="9994"/>
                    <a:pt x="12324" y="10051"/>
                    <a:pt x="12314" y="10124"/>
                  </a:cubicBezTo>
                  <a:cubicBezTo>
                    <a:pt x="12309" y="10191"/>
                    <a:pt x="12295" y="10258"/>
                    <a:pt x="12280" y="10326"/>
                  </a:cubicBezTo>
                  <a:cubicBezTo>
                    <a:pt x="12266" y="10393"/>
                    <a:pt x="12290" y="10465"/>
                    <a:pt x="12343" y="10513"/>
                  </a:cubicBezTo>
                  <a:lnTo>
                    <a:pt x="12911" y="11014"/>
                  </a:lnTo>
                  <a:lnTo>
                    <a:pt x="12660" y="11447"/>
                  </a:lnTo>
                  <a:lnTo>
                    <a:pt x="11943" y="11206"/>
                  </a:lnTo>
                  <a:cubicBezTo>
                    <a:pt x="11922" y="11198"/>
                    <a:pt x="11900" y="11195"/>
                    <a:pt x="11878" y="11195"/>
                  </a:cubicBezTo>
                  <a:cubicBezTo>
                    <a:pt x="11832" y="11195"/>
                    <a:pt x="11787" y="11212"/>
                    <a:pt x="11751" y="11245"/>
                  </a:cubicBezTo>
                  <a:cubicBezTo>
                    <a:pt x="11703" y="11293"/>
                    <a:pt x="11650" y="11336"/>
                    <a:pt x="11592" y="11379"/>
                  </a:cubicBezTo>
                  <a:cubicBezTo>
                    <a:pt x="11539" y="11423"/>
                    <a:pt x="11510" y="11490"/>
                    <a:pt x="11520" y="11562"/>
                  </a:cubicBezTo>
                  <a:lnTo>
                    <a:pt x="11635" y="12308"/>
                  </a:lnTo>
                  <a:lnTo>
                    <a:pt x="11164" y="12481"/>
                  </a:lnTo>
                  <a:lnTo>
                    <a:pt x="10769" y="11832"/>
                  </a:lnTo>
                  <a:cubicBezTo>
                    <a:pt x="10736" y="11774"/>
                    <a:pt x="10678" y="11740"/>
                    <a:pt x="10611" y="11740"/>
                  </a:cubicBezTo>
                  <a:lnTo>
                    <a:pt x="10601" y="11740"/>
                  </a:lnTo>
                  <a:cubicBezTo>
                    <a:pt x="10565" y="11743"/>
                    <a:pt x="10530" y="11744"/>
                    <a:pt x="10496" y="11744"/>
                  </a:cubicBezTo>
                  <a:cubicBezTo>
                    <a:pt x="10461" y="11744"/>
                    <a:pt x="10428" y="11743"/>
                    <a:pt x="10394" y="11740"/>
                  </a:cubicBezTo>
                  <a:cubicBezTo>
                    <a:pt x="10389" y="11740"/>
                    <a:pt x="10385" y="11740"/>
                    <a:pt x="10380" y="11740"/>
                  </a:cubicBezTo>
                  <a:cubicBezTo>
                    <a:pt x="10313" y="11740"/>
                    <a:pt x="10252" y="11773"/>
                    <a:pt x="10221" y="11832"/>
                  </a:cubicBezTo>
                  <a:lnTo>
                    <a:pt x="9826" y="12476"/>
                  </a:lnTo>
                  <a:lnTo>
                    <a:pt x="9355" y="12308"/>
                  </a:lnTo>
                  <a:lnTo>
                    <a:pt x="9470" y="11557"/>
                  </a:lnTo>
                  <a:cubicBezTo>
                    <a:pt x="9480" y="11490"/>
                    <a:pt x="9451" y="11423"/>
                    <a:pt x="9398" y="11379"/>
                  </a:cubicBezTo>
                  <a:cubicBezTo>
                    <a:pt x="9340" y="11336"/>
                    <a:pt x="9287" y="11293"/>
                    <a:pt x="9239" y="11245"/>
                  </a:cubicBezTo>
                  <a:cubicBezTo>
                    <a:pt x="9203" y="11212"/>
                    <a:pt x="9158" y="11195"/>
                    <a:pt x="9112" y="11195"/>
                  </a:cubicBezTo>
                  <a:cubicBezTo>
                    <a:pt x="9090" y="11195"/>
                    <a:pt x="9068" y="11198"/>
                    <a:pt x="9047" y="11206"/>
                  </a:cubicBezTo>
                  <a:lnTo>
                    <a:pt x="8330" y="11447"/>
                  </a:lnTo>
                  <a:lnTo>
                    <a:pt x="8080" y="11014"/>
                  </a:lnTo>
                  <a:lnTo>
                    <a:pt x="8652" y="10513"/>
                  </a:lnTo>
                  <a:cubicBezTo>
                    <a:pt x="8700" y="10465"/>
                    <a:pt x="8724" y="10393"/>
                    <a:pt x="8710" y="10326"/>
                  </a:cubicBezTo>
                  <a:cubicBezTo>
                    <a:pt x="8695" y="10258"/>
                    <a:pt x="8681" y="10191"/>
                    <a:pt x="8676" y="10124"/>
                  </a:cubicBezTo>
                  <a:cubicBezTo>
                    <a:pt x="8667" y="10051"/>
                    <a:pt x="8618" y="9994"/>
                    <a:pt x="8556" y="9970"/>
                  </a:cubicBezTo>
                  <a:lnTo>
                    <a:pt x="7849" y="9695"/>
                  </a:lnTo>
                  <a:lnTo>
                    <a:pt x="7935" y="9204"/>
                  </a:lnTo>
                  <a:lnTo>
                    <a:pt x="8691" y="9185"/>
                  </a:lnTo>
                  <a:cubicBezTo>
                    <a:pt x="8763" y="9185"/>
                    <a:pt x="8825" y="9142"/>
                    <a:pt x="8854" y="9079"/>
                  </a:cubicBezTo>
                  <a:cubicBezTo>
                    <a:pt x="8888" y="9017"/>
                    <a:pt x="8922" y="8959"/>
                    <a:pt x="8960" y="8901"/>
                  </a:cubicBezTo>
                  <a:cubicBezTo>
                    <a:pt x="8999" y="8844"/>
                    <a:pt x="9003" y="8767"/>
                    <a:pt x="8970" y="8704"/>
                  </a:cubicBezTo>
                  <a:lnTo>
                    <a:pt x="8604" y="8040"/>
                  </a:lnTo>
                  <a:lnTo>
                    <a:pt x="8984" y="7718"/>
                  </a:lnTo>
                  <a:lnTo>
                    <a:pt x="9576" y="8194"/>
                  </a:lnTo>
                  <a:cubicBezTo>
                    <a:pt x="9612" y="8221"/>
                    <a:pt x="9653" y="8235"/>
                    <a:pt x="9694" y="8235"/>
                  </a:cubicBezTo>
                  <a:cubicBezTo>
                    <a:pt x="9719" y="8235"/>
                    <a:pt x="9744" y="8229"/>
                    <a:pt x="9769" y="8218"/>
                  </a:cubicBezTo>
                  <a:cubicBezTo>
                    <a:pt x="9836" y="8189"/>
                    <a:pt x="9898" y="8170"/>
                    <a:pt x="9966" y="8151"/>
                  </a:cubicBezTo>
                  <a:cubicBezTo>
                    <a:pt x="10033" y="8127"/>
                    <a:pt x="10081" y="8074"/>
                    <a:pt x="10096" y="8006"/>
                  </a:cubicBezTo>
                  <a:lnTo>
                    <a:pt x="10245" y="7261"/>
                  </a:lnTo>
                  <a:close/>
                  <a:moveTo>
                    <a:pt x="6067" y="0"/>
                  </a:moveTo>
                  <a:cubicBezTo>
                    <a:pt x="5204" y="0"/>
                    <a:pt x="4336" y="206"/>
                    <a:pt x="3537" y="625"/>
                  </a:cubicBezTo>
                  <a:cubicBezTo>
                    <a:pt x="3343" y="724"/>
                    <a:pt x="3447" y="986"/>
                    <a:pt x="3622" y="986"/>
                  </a:cubicBezTo>
                  <a:cubicBezTo>
                    <a:pt x="3652" y="986"/>
                    <a:pt x="3683" y="979"/>
                    <a:pt x="3715" y="962"/>
                  </a:cubicBezTo>
                  <a:cubicBezTo>
                    <a:pt x="4458" y="572"/>
                    <a:pt x="5265" y="381"/>
                    <a:pt x="6068" y="381"/>
                  </a:cubicBezTo>
                  <a:cubicBezTo>
                    <a:pt x="7217" y="381"/>
                    <a:pt x="8358" y="773"/>
                    <a:pt x="9287" y="1535"/>
                  </a:cubicBezTo>
                  <a:cubicBezTo>
                    <a:pt x="10861" y="2824"/>
                    <a:pt x="11510" y="4932"/>
                    <a:pt x="10938" y="6885"/>
                  </a:cubicBezTo>
                  <a:lnTo>
                    <a:pt x="10091" y="6885"/>
                  </a:lnTo>
                  <a:cubicBezTo>
                    <a:pt x="9999" y="6885"/>
                    <a:pt x="9922" y="6948"/>
                    <a:pt x="9903" y="7034"/>
                  </a:cubicBezTo>
                  <a:lnTo>
                    <a:pt x="9744" y="7824"/>
                  </a:lnTo>
                  <a:lnTo>
                    <a:pt x="9730" y="7828"/>
                  </a:lnTo>
                  <a:lnTo>
                    <a:pt x="9100" y="7328"/>
                  </a:lnTo>
                  <a:cubicBezTo>
                    <a:pt x="9066" y="7299"/>
                    <a:pt x="9024" y="7285"/>
                    <a:pt x="8981" y="7285"/>
                  </a:cubicBezTo>
                  <a:cubicBezTo>
                    <a:pt x="8938" y="7285"/>
                    <a:pt x="8895" y="7299"/>
                    <a:pt x="8859" y="7328"/>
                  </a:cubicBezTo>
                  <a:lnTo>
                    <a:pt x="8243" y="7848"/>
                  </a:lnTo>
                  <a:cubicBezTo>
                    <a:pt x="8171" y="7905"/>
                    <a:pt x="8152" y="8006"/>
                    <a:pt x="8195" y="8083"/>
                  </a:cubicBezTo>
                  <a:lnTo>
                    <a:pt x="8580" y="8791"/>
                  </a:lnTo>
                  <a:lnTo>
                    <a:pt x="8575" y="8805"/>
                  </a:lnTo>
                  <a:lnTo>
                    <a:pt x="7772" y="8824"/>
                  </a:lnTo>
                  <a:cubicBezTo>
                    <a:pt x="7680" y="8829"/>
                    <a:pt x="7603" y="8892"/>
                    <a:pt x="7589" y="8983"/>
                  </a:cubicBezTo>
                  <a:lnTo>
                    <a:pt x="7449" y="9777"/>
                  </a:lnTo>
                  <a:cubicBezTo>
                    <a:pt x="7435" y="9869"/>
                    <a:pt x="7483" y="9955"/>
                    <a:pt x="7570" y="9989"/>
                  </a:cubicBezTo>
                  <a:lnTo>
                    <a:pt x="7988" y="10152"/>
                  </a:lnTo>
                  <a:cubicBezTo>
                    <a:pt x="7382" y="10403"/>
                    <a:pt x="6732" y="10528"/>
                    <a:pt x="6073" y="10528"/>
                  </a:cubicBezTo>
                  <a:cubicBezTo>
                    <a:pt x="3913" y="10528"/>
                    <a:pt x="1988" y="9156"/>
                    <a:pt x="1281" y="7116"/>
                  </a:cubicBezTo>
                  <a:cubicBezTo>
                    <a:pt x="573" y="5071"/>
                    <a:pt x="1237" y="2805"/>
                    <a:pt x="2936" y="1467"/>
                  </a:cubicBezTo>
                  <a:cubicBezTo>
                    <a:pt x="3094" y="1344"/>
                    <a:pt x="2977" y="1124"/>
                    <a:pt x="2820" y="1124"/>
                  </a:cubicBezTo>
                  <a:cubicBezTo>
                    <a:pt x="2781" y="1124"/>
                    <a:pt x="2740" y="1138"/>
                    <a:pt x="2700" y="1169"/>
                  </a:cubicBezTo>
                  <a:cubicBezTo>
                    <a:pt x="578" y="2839"/>
                    <a:pt x="1" y="5812"/>
                    <a:pt x="1343" y="8156"/>
                  </a:cubicBezTo>
                  <a:cubicBezTo>
                    <a:pt x="2338" y="9898"/>
                    <a:pt x="4170" y="10903"/>
                    <a:pt x="6078" y="10903"/>
                  </a:cubicBezTo>
                  <a:cubicBezTo>
                    <a:pt x="6737" y="10903"/>
                    <a:pt x="7405" y="10783"/>
                    <a:pt x="8051" y="10533"/>
                  </a:cubicBezTo>
                  <a:lnTo>
                    <a:pt x="8051" y="10533"/>
                  </a:lnTo>
                  <a:lnTo>
                    <a:pt x="7719" y="10826"/>
                  </a:lnTo>
                  <a:cubicBezTo>
                    <a:pt x="7647" y="10889"/>
                    <a:pt x="7632" y="10985"/>
                    <a:pt x="7675" y="11067"/>
                  </a:cubicBezTo>
                  <a:lnTo>
                    <a:pt x="8084" y="11764"/>
                  </a:lnTo>
                  <a:cubicBezTo>
                    <a:pt x="8117" y="11827"/>
                    <a:pt x="8181" y="11861"/>
                    <a:pt x="8246" y="11861"/>
                  </a:cubicBezTo>
                  <a:cubicBezTo>
                    <a:pt x="8266" y="11861"/>
                    <a:pt x="8286" y="11858"/>
                    <a:pt x="8306" y="11851"/>
                  </a:cubicBezTo>
                  <a:lnTo>
                    <a:pt x="9066" y="11596"/>
                  </a:lnTo>
                  <a:lnTo>
                    <a:pt x="9080" y="11606"/>
                  </a:lnTo>
                  <a:lnTo>
                    <a:pt x="8960" y="12399"/>
                  </a:lnTo>
                  <a:cubicBezTo>
                    <a:pt x="8946" y="12486"/>
                    <a:pt x="8999" y="12573"/>
                    <a:pt x="9080" y="12606"/>
                  </a:cubicBezTo>
                  <a:lnTo>
                    <a:pt x="9841" y="12885"/>
                  </a:lnTo>
                  <a:cubicBezTo>
                    <a:pt x="9861" y="12892"/>
                    <a:pt x="9883" y="12896"/>
                    <a:pt x="9904" y="12896"/>
                  </a:cubicBezTo>
                  <a:cubicBezTo>
                    <a:pt x="9971" y="12896"/>
                    <a:pt x="10035" y="12862"/>
                    <a:pt x="10072" y="12804"/>
                  </a:cubicBezTo>
                  <a:lnTo>
                    <a:pt x="10485" y="12116"/>
                  </a:lnTo>
                  <a:lnTo>
                    <a:pt x="10505" y="12116"/>
                  </a:lnTo>
                  <a:lnTo>
                    <a:pt x="10923" y="12804"/>
                  </a:lnTo>
                  <a:cubicBezTo>
                    <a:pt x="10959" y="12860"/>
                    <a:pt x="11021" y="12894"/>
                    <a:pt x="11083" y="12894"/>
                  </a:cubicBezTo>
                  <a:cubicBezTo>
                    <a:pt x="11106" y="12894"/>
                    <a:pt x="11128" y="12889"/>
                    <a:pt x="11149" y="12881"/>
                  </a:cubicBezTo>
                  <a:lnTo>
                    <a:pt x="11910" y="12606"/>
                  </a:lnTo>
                  <a:cubicBezTo>
                    <a:pt x="11996" y="12573"/>
                    <a:pt x="12044" y="12486"/>
                    <a:pt x="12030" y="12399"/>
                  </a:cubicBezTo>
                  <a:lnTo>
                    <a:pt x="11910" y="11606"/>
                  </a:lnTo>
                  <a:lnTo>
                    <a:pt x="11924" y="11591"/>
                  </a:lnTo>
                  <a:lnTo>
                    <a:pt x="12684" y="11851"/>
                  </a:lnTo>
                  <a:cubicBezTo>
                    <a:pt x="12705" y="11858"/>
                    <a:pt x="12726" y="11861"/>
                    <a:pt x="12747" y="11861"/>
                  </a:cubicBezTo>
                  <a:cubicBezTo>
                    <a:pt x="12814" y="11861"/>
                    <a:pt x="12878" y="11827"/>
                    <a:pt x="12911" y="11764"/>
                  </a:cubicBezTo>
                  <a:lnTo>
                    <a:pt x="13315" y="11067"/>
                  </a:lnTo>
                  <a:cubicBezTo>
                    <a:pt x="13363" y="10985"/>
                    <a:pt x="13344" y="10889"/>
                    <a:pt x="13276" y="10826"/>
                  </a:cubicBezTo>
                  <a:lnTo>
                    <a:pt x="12675" y="10297"/>
                  </a:lnTo>
                  <a:lnTo>
                    <a:pt x="12680" y="10278"/>
                  </a:lnTo>
                  <a:lnTo>
                    <a:pt x="13425" y="9989"/>
                  </a:lnTo>
                  <a:cubicBezTo>
                    <a:pt x="13507" y="9955"/>
                    <a:pt x="13555" y="9869"/>
                    <a:pt x="13546" y="9782"/>
                  </a:cubicBezTo>
                  <a:lnTo>
                    <a:pt x="13401" y="8983"/>
                  </a:lnTo>
                  <a:cubicBezTo>
                    <a:pt x="13387" y="8897"/>
                    <a:pt x="13310" y="8829"/>
                    <a:pt x="13223" y="8824"/>
                  </a:cubicBezTo>
                  <a:lnTo>
                    <a:pt x="12420" y="8810"/>
                  </a:lnTo>
                  <a:lnTo>
                    <a:pt x="12410" y="8791"/>
                  </a:lnTo>
                  <a:lnTo>
                    <a:pt x="12795" y="8088"/>
                  </a:lnTo>
                  <a:cubicBezTo>
                    <a:pt x="12838" y="8006"/>
                    <a:pt x="12819" y="7910"/>
                    <a:pt x="12752" y="7852"/>
                  </a:cubicBezTo>
                  <a:lnTo>
                    <a:pt x="12131" y="7328"/>
                  </a:lnTo>
                  <a:cubicBezTo>
                    <a:pt x="12095" y="7299"/>
                    <a:pt x="12052" y="7285"/>
                    <a:pt x="12009" y="7285"/>
                  </a:cubicBezTo>
                  <a:cubicBezTo>
                    <a:pt x="11966" y="7285"/>
                    <a:pt x="11924" y="7299"/>
                    <a:pt x="11890" y="7328"/>
                  </a:cubicBezTo>
                  <a:lnTo>
                    <a:pt x="11260" y="7828"/>
                  </a:lnTo>
                  <a:lnTo>
                    <a:pt x="11241" y="7824"/>
                  </a:lnTo>
                  <a:lnTo>
                    <a:pt x="11159" y="7405"/>
                  </a:lnTo>
                  <a:cubicBezTo>
                    <a:pt x="11164" y="7400"/>
                    <a:pt x="11164" y="7395"/>
                    <a:pt x="11169" y="7386"/>
                  </a:cubicBezTo>
                  <a:cubicBezTo>
                    <a:pt x="11972" y="5268"/>
                    <a:pt x="11380" y="2877"/>
                    <a:pt x="9682" y="1376"/>
                  </a:cubicBezTo>
                  <a:cubicBezTo>
                    <a:pt x="8663" y="469"/>
                    <a:pt x="7371" y="0"/>
                    <a:pt x="60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797" name="Google Shape;18797;p88"/>
          <p:cNvSpPr/>
          <p:nvPr/>
        </p:nvSpPr>
        <p:spPr>
          <a:xfrm>
            <a:off x="3597435" y="2224016"/>
            <a:ext cx="25388" cy="49885"/>
          </a:xfrm>
          <a:custGeom>
            <a:avLst/>
            <a:gdLst/>
            <a:ahLst/>
            <a:cxnLst/>
            <a:rect l="l" t="t" r="r" b="b"/>
            <a:pathLst>
              <a:path w="968" h="1902" extrusionOk="0">
                <a:moveTo>
                  <a:pt x="646" y="1"/>
                </a:moveTo>
                <a:cubicBezTo>
                  <a:pt x="290" y="1"/>
                  <a:pt x="1" y="290"/>
                  <a:pt x="6" y="646"/>
                </a:cubicBezTo>
                <a:lnTo>
                  <a:pt x="6" y="1079"/>
                </a:lnTo>
                <a:cubicBezTo>
                  <a:pt x="6" y="1468"/>
                  <a:pt x="270" y="1805"/>
                  <a:pt x="650" y="1901"/>
                </a:cubicBezTo>
                <a:lnTo>
                  <a:pt x="650" y="646"/>
                </a:lnTo>
                <a:cubicBezTo>
                  <a:pt x="646" y="290"/>
                  <a:pt x="790" y="1"/>
                  <a:pt x="968" y="1"/>
                </a:cubicBezTo>
                <a:close/>
              </a:path>
            </a:pathLst>
          </a:custGeom>
          <a:solidFill>
            <a:srgbClr val="8A9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98" name="Google Shape;18798;p88"/>
          <p:cNvSpPr/>
          <p:nvPr/>
        </p:nvSpPr>
        <p:spPr>
          <a:xfrm>
            <a:off x="3580544" y="2298869"/>
            <a:ext cx="17048" cy="43800"/>
          </a:xfrm>
          <a:custGeom>
            <a:avLst/>
            <a:gdLst/>
            <a:ahLst/>
            <a:cxnLst/>
            <a:rect l="l" t="t" r="r" b="b"/>
            <a:pathLst>
              <a:path w="650" h="1670" extrusionOk="0">
                <a:moveTo>
                  <a:pt x="130" y="0"/>
                </a:moveTo>
                <a:cubicBezTo>
                  <a:pt x="48" y="111"/>
                  <a:pt x="0" y="246"/>
                  <a:pt x="0" y="380"/>
                </a:cubicBezTo>
                <a:lnTo>
                  <a:pt x="0" y="1670"/>
                </a:lnTo>
                <a:lnTo>
                  <a:pt x="650" y="1670"/>
                </a:lnTo>
                <a:lnTo>
                  <a:pt x="650" y="606"/>
                </a:lnTo>
                <a:cubicBezTo>
                  <a:pt x="645" y="467"/>
                  <a:pt x="582" y="342"/>
                  <a:pt x="476" y="260"/>
                </a:cubicBezTo>
                <a:lnTo>
                  <a:pt x="130" y="0"/>
                </a:lnTo>
                <a:close/>
              </a:path>
            </a:pathLst>
          </a:custGeom>
          <a:solidFill>
            <a:srgbClr val="9CAC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799" name="Google Shape;18799;p88"/>
          <p:cNvGrpSpPr/>
          <p:nvPr/>
        </p:nvGrpSpPr>
        <p:grpSpPr>
          <a:xfrm>
            <a:off x="3575220" y="1987286"/>
            <a:ext cx="292830" cy="360602"/>
            <a:chOff x="3575220" y="1987286"/>
            <a:chExt cx="292830" cy="360602"/>
          </a:xfrm>
        </p:grpSpPr>
        <p:sp>
          <p:nvSpPr>
            <p:cNvPr id="18800" name="Google Shape;18800;p88"/>
            <p:cNvSpPr/>
            <p:nvPr/>
          </p:nvSpPr>
          <p:spPr>
            <a:xfrm>
              <a:off x="3687552" y="2037748"/>
              <a:ext cx="67798" cy="50881"/>
            </a:xfrm>
            <a:custGeom>
              <a:avLst/>
              <a:gdLst/>
              <a:ahLst/>
              <a:cxnLst/>
              <a:rect l="l" t="t" r="r" b="b"/>
              <a:pathLst>
                <a:path w="2585" h="1940" extrusionOk="0">
                  <a:moveTo>
                    <a:pt x="866" y="1"/>
                  </a:moveTo>
                  <a:lnTo>
                    <a:pt x="866" y="429"/>
                  </a:lnTo>
                  <a:cubicBezTo>
                    <a:pt x="866" y="511"/>
                    <a:pt x="818" y="588"/>
                    <a:pt x="746" y="621"/>
                  </a:cubicBezTo>
                  <a:lnTo>
                    <a:pt x="241" y="876"/>
                  </a:lnTo>
                  <a:cubicBezTo>
                    <a:pt x="97" y="949"/>
                    <a:pt x="0" y="1098"/>
                    <a:pt x="0" y="1261"/>
                  </a:cubicBezTo>
                  <a:lnTo>
                    <a:pt x="0" y="1940"/>
                  </a:lnTo>
                  <a:lnTo>
                    <a:pt x="2584" y="1940"/>
                  </a:lnTo>
                  <a:lnTo>
                    <a:pt x="2584" y="1261"/>
                  </a:lnTo>
                  <a:cubicBezTo>
                    <a:pt x="2584" y="1098"/>
                    <a:pt x="2498" y="949"/>
                    <a:pt x="2353" y="876"/>
                  </a:cubicBezTo>
                  <a:lnTo>
                    <a:pt x="1848" y="621"/>
                  </a:lnTo>
                  <a:cubicBezTo>
                    <a:pt x="1776" y="588"/>
                    <a:pt x="1728" y="511"/>
                    <a:pt x="1728" y="429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88"/>
            <p:cNvSpPr/>
            <p:nvPr/>
          </p:nvSpPr>
          <p:spPr>
            <a:xfrm>
              <a:off x="3687684" y="2055557"/>
              <a:ext cx="67667" cy="33073"/>
            </a:xfrm>
            <a:custGeom>
              <a:avLst/>
              <a:gdLst/>
              <a:ahLst/>
              <a:cxnLst/>
              <a:rect l="l" t="t" r="r" b="b"/>
              <a:pathLst>
                <a:path w="2580" h="1261" extrusionOk="0">
                  <a:moveTo>
                    <a:pt x="631" y="0"/>
                  </a:moveTo>
                  <a:lnTo>
                    <a:pt x="241" y="197"/>
                  </a:lnTo>
                  <a:cubicBezTo>
                    <a:pt x="92" y="270"/>
                    <a:pt x="0" y="419"/>
                    <a:pt x="0" y="582"/>
                  </a:cubicBezTo>
                  <a:lnTo>
                    <a:pt x="0" y="1261"/>
                  </a:lnTo>
                  <a:lnTo>
                    <a:pt x="2579" y="1261"/>
                  </a:lnTo>
                  <a:lnTo>
                    <a:pt x="2579" y="582"/>
                  </a:lnTo>
                  <a:cubicBezTo>
                    <a:pt x="2579" y="419"/>
                    <a:pt x="2493" y="270"/>
                    <a:pt x="2348" y="197"/>
                  </a:cubicBezTo>
                  <a:lnTo>
                    <a:pt x="1954" y="0"/>
                  </a:lnTo>
                  <a:cubicBezTo>
                    <a:pt x="1795" y="193"/>
                    <a:pt x="1559" y="525"/>
                    <a:pt x="1295" y="525"/>
                  </a:cubicBezTo>
                  <a:cubicBezTo>
                    <a:pt x="1025" y="525"/>
                    <a:pt x="789" y="193"/>
                    <a:pt x="6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88"/>
            <p:cNvSpPr/>
            <p:nvPr/>
          </p:nvSpPr>
          <p:spPr>
            <a:xfrm>
              <a:off x="3687815" y="2065654"/>
              <a:ext cx="16917" cy="22975"/>
            </a:xfrm>
            <a:custGeom>
              <a:avLst/>
              <a:gdLst/>
              <a:ahLst/>
              <a:cxnLst/>
              <a:rect l="l" t="t" r="r" b="b"/>
              <a:pathLst>
                <a:path w="645" h="876" extrusionOk="0">
                  <a:moveTo>
                    <a:pt x="48" y="0"/>
                  </a:moveTo>
                  <a:cubicBezTo>
                    <a:pt x="14" y="58"/>
                    <a:pt x="0" y="125"/>
                    <a:pt x="0" y="197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659"/>
                  </a:lnTo>
                  <a:cubicBezTo>
                    <a:pt x="645" y="525"/>
                    <a:pt x="577" y="395"/>
                    <a:pt x="472" y="313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88"/>
            <p:cNvSpPr/>
            <p:nvPr/>
          </p:nvSpPr>
          <p:spPr>
            <a:xfrm>
              <a:off x="3738539" y="2065654"/>
              <a:ext cx="16943" cy="22975"/>
            </a:xfrm>
            <a:custGeom>
              <a:avLst/>
              <a:gdLst/>
              <a:ahLst/>
              <a:cxnLst/>
              <a:rect l="l" t="t" r="r" b="b"/>
              <a:pathLst>
                <a:path w="646" h="876" extrusionOk="0">
                  <a:moveTo>
                    <a:pt x="592" y="0"/>
                  </a:moveTo>
                  <a:lnTo>
                    <a:pt x="174" y="313"/>
                  </a:lnTo>
                  <a:cubicBezTo>
                    <a:pt x="63" y="395"/>
                    <a:pt x="0" y="525"/>
                    <a:pt x="0" y="659"/>
                  </a:cubicBezTo>
                  <a:lnTo>
                    <a:pt x="0" y="876"/>
                  </a:lnTo>
                  <a:lnTo>
                    <a:pt x="645" y="876"/>
                  </a:lnTo>
                  <a:lnTo>
                    <a:pt x="645" y="197"/>
                  </a:lnTo>
                  <a:cubicBezTo>
                    <a:pt x="645" y="125"/>
                    <a:pt x="626" y="58"/>
                    <a:pt x="59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88"/>
            <p:cNvSpPr/>
            <p:nvPr/>
          </p:nvSpPr>
          <p:spPr>
            <a:xfrm>
              <a:off x="3699040" y="1992584"/>
              <a:ext cx="45190" cy="50881"/>
            </a:xfrm>
            <a:custGeom>
              <a:avLst/>
              <a:gdLst/>
              <a:ahLst/>
              <a:cxnLst/>
              <a:rect l="l" t="t" r="r" b="b"/>
              <a:pathLst>
                <a:path w="1723" h="1940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49"/>
                    <a:pt x="385" y="1939"/>
                    <a:pt x="862" y="1939"/>
                  </a:cubicBezTo>
                  <a:cubicBezTo>
                    <a:pt x="1338" y="1939"/>
                    <a:pt x="1723" y="1554"/>
                    <a:pt x="1723" y="1078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8" y="0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88"/>
            <p:cNvSpPr/>
            <p:nvPr/>
          </p:nvSpPr>
          <p:spPr>
            <a:xfrm>
              <a:off x="3699040" y="1992584"/>
              <a:ext cx="31053" cy="50803"/>
            </a:xfrm>
            <a:custGeom>
              <a:avLst/>
              <a:gdLst/>
              <a:ahLst/>
              <a:cxnLst/>
              <a:rect l="l" t="t" r="r" b="b"/>
              <a:pathLst>
                <a:path w="1184" h="1937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8"/>
                  </a:lnTo>
                  <a:cubicBezTo>
                    <a:pt x="0" y="1569"/>
                    <a:pt x="404" y="1936"/>
                    <a:pt x="858" y="1936"/>
                  </a:cubicBezTo>
                  <a:cubicBezTo>
                    <a:pt x="966" y="1936"/>
                    <a:pt x="1076" y="1916"/>
                    <a:pt x="1184" y="1872"/>
                  </a:cubicBezTo>
                  <a:cubicBezTo>
                    <a:pt x="857" y="1742"/>
                    <a:pt x="645" y="1424"/>
                    <a:pt x="645" y="1078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0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88"/>
            <p:cNvSpPr/>
            <p:nvPr/>
          </p:nvSpPr>
          <p:spPr>
            <a:xfrm>
              <a:off x="3699040" y="1992584"/>
              <a:ext cx="45190" cy="22608"/>
            </a:xfrm>
            <a:custGeom>
              <a:avLst/>
              <a:gdLst/>
              <a:ahLst/>
              <a:cxnLst/>
              <a:rect l="l" t="t" r="r" b="b"/>
              <a:pathLst>
                <a:path w="1723" h="862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0" y="645"/>
                    <a:pt x="645" y="861"/>
                    <a:pt x="1723" y="861"/>
                  </a:cubicBezTo>
                  <a:lnTo>
                    <a:pt x="1723" y="645"/>
                  </a:lnTo>
                  <a:cubicBezTo>
                    <a:pt x="1723" y="289"/>
                    <a:pt x="1434" y="0"/>
                    <a:pt x="1073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88"/>
            <p:cNvSpPr/>
            <p:nvPr/>
          </p:nvSpPr>
          <p:spPr>
            <a:xfrm>
              <a:off x="3699040" y="1992584"/>
              <a:ext cx="31053" cy="20589"/>
            </a:xfrm>
            <a:custGeom>
              <a:avLst/>
              <a:gdLst/>
              <a:ahLst/>
              <a:cxnLst/>
              <a:rect l="l" t="t" r="r" b="b"/>
              <a:pathLst>
                <a:path w="1184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8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84" y="15"/>
                  </a:cubicBezTo>
                  <a:cubicBezTo>
                    <a:pt x="1145" y="5"/>
                    <a:pt x="1112" y="0"/>
                    <a:pt x="1078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88"/>
            <p:cNvSpPr/>
            <p:nvPr/>
          </p:nvSpPr>
          <p:spPr>
            <a:xfrm>
              <a:off x="3687684" y="2105520"/>
              <a:ext cx="67798" cy="135439"/>
            </a:xfrm>
            <a:custGeom>
              <a:avLst/>
              <a:gdLst/>
              <a:ahLst/>
              <a:cxnLst/>
              <a:rect l="l" t="t" r="r" b="b"/>
              <a:pathLst>
                <a:path w="2585" h="5164" extrusionOk="0">
                  <a:moveTo>
                    <a:pt x="0" y="1"/>
                  </a:moveTo>
                  <a:lnTo>
                    <a:pt x="0" y="5164"/>
                  </a:lnTo>
                  <a:lnTo>
                    <a:pt x="2584" y="5164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88"/>
            <p:cNvSpPr/>
            <p:nvPr/>
          </p:nvSpPr>
          <p:spPr>
            <a:xfrm>
              <a:off x="3687684" y="2184517"/>
              <a:ext cx="67798" cy="56442"/>
            </a:xfrm>
            <a:custGeom>
              <a:avLst/>
              <a:gdLst/>
              <a:ahLst/>
              <a:cxnLst/>
              <a:rect l="l" t="t" r="r" b="b"/>
              <a:pathLst>
                <a:path w="2585" h="2152" extrusionOk="0">
                  <a:moveTo>
                    <a:pt x="0" y="1"/>
                  </a:moveTo>
                  <a:lnTo>
                    <a:pt x="0" y="2152"/>
                  </a:lnTo>
                  <a:lnTo>
                    <a:pt x="2584" y="2152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88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88"/>
            <p:cNvSpPr/>
            <p:nvPr/>
          </p:nvSpPr>
          <p:spPr>
            <a:xfrm>
              <a:off x="3648290" y="2167601"/>
              <a:ext cx="25414" cy="67798"/>
            </a:xfrm>
            <a:custGeom>
              <a:avLst/>
              <a:gdLst/>
              <a:ahLst/>
              <a:cxnLst/>
              <a:rect l="l" t="t" r="r" b="b"/>
              <a:pathLst>
                <a:path w="969" h="2585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353"/>
                  </a:lnTo>
                  <a:cubicBezTo>
                    <a:pt x="11" y="1565"/>
                    <a:pt x="83" y="1767"/>
                    <a:pt x="213" y="1935"/>
                  </a:cubicBezTo>
                  <a:cubicBezTo>
                    <a:pt x="352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862" y="2585"/>
                  </a:lnTo>
                  <a:lnTo>
                    <a:pt x="862" y="2517"/>
                  </a:lnTo>
                  <a:cubicBezTo>
                    <a:pt x="862" y="2320"/>
                    <a:pt x="824" y="2123"/>
                    <a:pt x="752" y="1935"/>
                  </a:cubicBezTo>
                  <a:cubicBezTo>
                    <a:pt x="684" y="1748"/>
                    <a:pt x="646" y="1555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88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88"/>
            <p:cNvSpPr/>
            <p:nvPr/>
          </p:nvSpPr>
          <p:spPr>
            <a:xfrm>
              <a:off x="3648290" y="2167601"/>
              <a:ext cx="25414" cy="50514"/>
            </a:xfrm>
            <a:custGeom>
              <a:avLst/>
              <a:gdLst/>
              <a:ahLst/>
              <a:cxnLst/>
              <a:rect l="l" t="t" r="r" b="b"/>
              <a:pathLst>
                <a:path w="969" h="1926" extrusionOk="0">
                  <a:moveTo>
                    <a:pt x="646" y="1"/>
                  </a:moveTo>
                  <a:cubicBezTo>
                    <a:pt x="290" y="1"/>
                    <a:pt x="1" y="290"/>
                    <a:pt x="1" y="646"/>
                  </a:cubicBezTo>
                  <a:lnTo>
                    <a:pt x="1" y="1074"/>
                  </a:lnTo>
                  <a:cubicBezTo>
                    <a:pt x="1" y="1507"/>
                    <a:pt x="319" y="1868"/>
                    <a:pt x="747" y="1926"/>
                  </a:cubicBezTo>
                  <a:cubicBezTo>
                    <a:pt x="684" y="1743"/>
                    <a:pt x="646" y="1550"/>
                    <a:pt x="646" y="1353"/>
                  </a:cubicBezTo>
                  <a:lnTo>
                    <a:pt x="646" y="646"/>
                  </a:lnTo>
                  <a:cubicBezTo>
                    <a:pt x="646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88"/>
            <p:cNvSpPr/>
            <p:nvPr/>
          </p:nvSpPr>
          <p:spPr>
            <a:xfrm>
              <a:off x="3631268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229"/>
                  </a:lnTo>
                  <a:cubicBezTo>
                    <a:pt x="0" y="3349"/>
                    <a:pt x="97" y="3446"/>
                    <a:pt x="217" y="3446"/>
                  </a:cubicBezTo>
                  <a:lnTo>
                    <a:pt x="2801" y="3446"/>
                  </a:lnTo>
                  <a:cubicBezTo>
                    <a:pt x="2921" y="3446"/>
                    <a:pt x="3017" y="3349"/>
                    <a:pt x="3017" y="3229"/>
                  </a:cubicBezTo>
                  <a:lnTo>
                    <a:pt x="3017" y="866"/>
                  </a:lnTo>
                  <a:cubicBezTo>
                    <a:pt x="3017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88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743"/>
                  </a:lnTo>
                  <a:cubicBezTo>
                    <a:pt x="0" y="2858"/>
                    <a:pt x="97" y="2955"/>
                    <a:pt x="217" y="2955"/>
                  </a:cubicBez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88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434" y="2955"/>
                  </a:lnTo>
                  <a:cubicBezTo>
                    <a:pt x="549" y="2955"/>
                    <a:pt x="645" y="2858"/>
                    <a:pt x="645" y="2743"/>
                  </a:cubicBez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88"/>
            <p:cNvSpPr/>
            <p:nvPr/>
          </p:nvSpPr>
          <p:spPr>
            <a:xfrm>
              <a:off x="3665075" y="2088498"/>
              <a:ext cx="112988" cy="22608"/>
            </a:xfrm>
            <a:custGeom>
              <a:avLst/>
              <a:gdLst/>
              <a:ahLst/>
              <a:cxnLst/>
              <a:rect l="l" t="t" r="r" b="b"/>
              <a:pathLst>
                <a:path w="4308" h="862" extrusionOk="0">
                  <a:moveTo>
                    <a:pt x="1" y="0"/>
                  </a:moveTo>
                  <a:lnTo>
                    <a:pt x="424" y="837"/>
                  </a:lnTo>
                  <a:cubicBezTo>
                    <a:pt x="429" y="852"/>
                    <a:pt x="444" y="861"/>
                    <a:pt x="463" y="861"/>
                  </a:cubicBezTo>
                  <a:lnTo>
                    <a:pt x="3850" y="861"/>
                  </a:lnTo>
                  <a:cubicBezTo>
                    <a:pt x="3865" y="861"/>
                    <a:pt x="3879" y="852"/>
                    <a:pt x="3884" y="837"/>
                  </a:cubicBezTo>
                  <a:lnTo>
                    <a:pt x="4307" y="0"/>
                  </a:ln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88"/>
            <p:cNvSpPr/>
            <p:nvPr/>
          </p:nvSpPr>
          <p:spPr>
            <a:xfrm>
              <a:off x="3648185" y="2167601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1087" y="1"/>
                  </a:moveTo>
                  <a:cubicBezTo>
                    <a:pt x="1084" y="1"/>
                    <a:pt x="1081" y="1"/>
                    <a:pt x="1078" y="1"/>
                  </a:cubicBezTo>
                  <a:lnTo>
                    <a:pt x="645" y="1"/>
                  </a:lnTo>
                  <a:cubicBezTo>
                    <a:pt x="289" y="1"/>
                    <a:pt x="0" y="290"/>
                    <a:pt x="0" y="646"/>
                  </a:cubicBezTo>
                  <a:lnTo>
                    <a:pt x="0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6" y="2099"/>
                    <a:pt x="433" y="2306"/>
                    <a:pt x="433" y="2517"/>
                  </a:cubicBezTo>
                  <a:lnTo>
                    <a:pt x="433" y="2585"/>
                  </a:lnTo>
                  <a:lnTo>
                    <a:pt x="1294" y="2585"/>
                  </a:lnTo>
                  <a:lnTo>
                    <a:pt x="1294" y="2460"/>
                  </a:lnTo>
                  <a:cubicBezTo>
                    <a:pt x="1294" y="2282"/>
                    <a:pt x="1357" y="2118"/>
                    <a:pt x="1468" y="1983"/>
                  </a:cubicBezTo>
                  <a:lnTo>
                    <a:pt x="1549" y="1892"/>
                  </a:lnTo>
                  <a:cubicBezTo>
                    <a:pt x="1655" y="1752"/>
                    <a:pt x="1713" y="1589"/>
                    <a:pt x="1723" y="1416"/>
                  </a:cubicBezTo>
                  <a:lnTo>
                    <a:pt x="1723" y="646"/>
                  </a:lnTo>
                  <a:cubicBezTo>
                    <a:pt x="1723" y="293"/>
                    <a:pt x="1439" y="1"/>
                    <a:pt x="1087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88"/>
            <p:cNvSpPr/>
            <p:nvPr/>
          </p:nvSpPr>
          <p:spPr>
            <a:xfrm>
              <a:off x="3631268" y="2229707"/>
              <a:ext cx="79023" cy="90380"/>
            </a:xfrm>
            <a:custGeom>
              <a:avLst/>
              <a:gdLst/>
              <a:ahLst/>
              <a:cxnLst/>
              <a:rect l="l" t="t" r="r" b="b"/>
              <a:pathLst>
                <a:path w="3013" h="344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65"/>
                  </a:lnTo>
                  <a:cubicBezTo>
                    <a:pt x="164" y="366"/>
                    <a:pt x="0" y="602"/>
                    <a:pt x="0" y="866"/>
                  </a:cubicBezTo>
                  <a:lnTo>
                    <a:pt x="0" y="3446"/>
                  </a:lnTo>
                  <a:lnTo>
                    <a:pt x="3012" y="3446"/>
                  </a:lnTo>
                  <a:lnTo>
                    <a:pt x="3012" y="866"/>
                  </a:lnTo>
                  <a:cubicBezTo>
                    <a:pt x="3012" y="602"/>
                    <a:pt x="2854" y="366"/>
                    <a:pt x="2608" y="265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88"/>
            <p:cNvSpPr/>
            <p:nvPr/>
          </p:nvSpPr>
          <p:spPr>
            <a:xfrm>
              <a:off x="3648185" y="2167601"/>
              <a:ext cx="45190" cy="50776"/>
            </a:xfrm>
            <a:custGeom>
              <a:avLst/>
              <a:gdLst/>
              <a:ahLst/>
              <a:cxnLst/>
              <a:rect l="l" t="t" r="r" b="b"/>
              <a:pathLst>
                <a:path w="1723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61" y="1935"/>
                  </a:cubicBezTo>
                  <a:cubicBezTo>
                    <a:pt x="1338" y="1935"/>
                    <a:pt x="1723" y="1550"/>
                    <a:pt x="1723" y="1074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88"/>
            <p:cNvSpPr/>
            <p:nvPr/>
          </p:nvSpPr>
          <p:spPr>
            <a:xfrm>
              <a:off x="3648185" y="2167601"/>
              <a:ext cx="25519" cy="49885"/>
            </a:xfrm>
            <a:custGeom>
              <a:avLst/>
              <a:gdLst/>
              <a:ahLst/>
              <a:cxnLst/>
              <a:rect l="l" t="t" r="r" b="b"/>
              <a:pathLst>
                <a:path w="973" h="1902" extrusionOk="0">
                  <a:moveTo>
                    <a:pt x="650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5" y="1464"/>
                    <a:pt x="270" y="1805"/>
                    <a:pt x="650" y="1902"/>
                  </a:cubicBezTo>
                  <a:lnTo>
                    <a:pt x="650" y="646"/>
                  </a:lnTo>
                  <a:cubicBezTo>
                    <a:pt x="650" y="290"/>
                    <a:pt x="794" y="1"/>
                    <a:pt x="972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88"/>
            <p:cNvSpPr/>
            <p:nvPr/>
          </p:nvSpPr>
          <p:spPr>
            <a:xfrm>
              <a:off x="3631268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130" y="0"/>
                  </a:moveTo>
                  <a:cubicBezTo>
                    <a:pt x="48" y="111"/>
                    <a:pt x="0" y="241"/>
                    <a:pt x="0" y="380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602"/>
                  </a:lnTo>
                  <a:cubicBezTo>
                    <a:pt x="645" y="467"/>
                    <a:pt x="583" y="342"/>
                    <a:pt x="477" y="260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88"/>
            <p:cNvSpPr/>
            <p:nvPr/>
          </p:nvSpPr>
          <p:spPr>
            <a:xfrm>
              <a:off x="3693349" y="2242454"/>
              <a:ext cx="16943" cy="77502"/>
            </a:xfrm>
            <a:custGeom>
              <a:avLst/>
              <a:gdLst/>
              <a:ahLst/>
              <a:cxnLst/>
              <a:rect l="l" t="t" r="r" b="b"/>
              <a:pathLst>
                <a:path w="646" h="2955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8" y="342"/>
                    <a:pt x="1" y="467"/>
                    <a:pt x="1" y="602"/>
                  </a:cubicBezTo>
                  <a:lnTo>
                    <a:pt x="1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88"/>
            <p:cNvSpPr/>
            <p:nvPr/>
          </p:nvSpPr>
          <p:spPr>
            <a:xfrm>
              <a:off x="3749764" y="2167601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5" y="646"/>
                  </a:cubicBezTo>
                  <a:lnTo>
                    <a:pt x="5" y="1353"/>
                  </a:lnTo>
                  <a:cubicBezTo>
                    <a:pt x="15" y="1565"/>
                    <a:pt x="87" y="1767"/>
                    <a:pt x="217" y="1935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0" y="2282"/>
                    <a:pt x="1353" y="2118"/>
                    <a:pt x="1468" y="1983"/>
                  </a:cubicBezTo>
                  <a:lnTo>
                    <a:pt x="1550" y="1892"/>
                  </a:lnTo>
                  <a:cubicBezTo>
                    <a:pt x="1651" y="1752"/>
                    <a:pt x="1714" y="1589"/>
                    <a:pt x="1723" y="1416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88"/>
            <p:cNvSpPr/>
            <p:nvPr/>
          </p:nvSpPr>
          <p:spPr>
            <a:xfrm>
              <a:off x="3732847" y="2229707"/>
              <a:ext cx="79155" cy="90380"/>
            </a:xfrm>
            <a:custGeom>
              <a:avLst/>
              <a:gdLst/>
              <a:ahLst/>
              <a:cxnLst/>
              <a:rect l="l" t="t" r="r" b="b"/>
              <a:pathLst>
                <a:path w="3018" h="3446" extrusionOk="0">
                  <a:moveTo>
                    <a:pt x="1286" y="0"/>
                  </a:moveTo>
                  <a:cubicBezTo>
                    <a:pt x="1151" y="0"/>
                    <a:pt x="1016" y="24"/>
                    <a:pt x="886" y="77"/>
                  </a:cubicBezTo>
                  <a:lnTo>
                    <a:pt x="410" y="265"/>
                  </a:lnTo>
                  <a:cubicBezTo>
                    <a:pt x="164" y="366"/>
                    <a:pt x="1" y="602"/>
                    <a:pt x="1" y="866"/>
                  </a:cubicBezTo>
                  <a:lnTo>
                    <a:pt x="1" y="3446"/>
                  </a:lnTo>
                  <a:lnTo>
                    <a:pt x="3018" y="3446"/>
                  </a:lnTo>
                  <a:lnTo>
                    <a:pt x="3018" y="866"/>
                  </a:lnTo>
                  <a:cubicBezTo>
                    <a:pt x="3018" y="602"/>
                    <a:pt x="2854" y="366"/>
                    <a:pt x="2609" y="265"/>
                  </a:cubicBezTo>
                  <a:lnTo>
                    <a:pt x="2132" y="77"/>
                  </a:lnTo>
                  <a:cubicBezTo>
                    <a:pt x="2002" y="24"/>
                    <a:pt x="1868" y="0"/>
                    <a:pt x="1733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88"/>
            <p:cNvSpPr/>
            <p:nvPr/>
          </p:nvSpPr>
          <p:spPr>
            <a:xfrm>
              <a:off x="3749895" y="2167601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550"/>
                    <a:pt x="385" y="1935"/>
                    <a:pt x="857" y="1935"/>
                  </a:cubicBezTo>
                  <a:cubicBezTo>
                    <a:pt x="1333" y="1935"/>
                    <a:pt x="1718" y="1550"/>
                    <a:pt x="1718" y="1074"/>
                  </a:cubicBezTo>
                  <a:lnTo>
                    <a:pt x="1718" y="646"/>
                  </a:lnTo>
                  <a:cubicBezTo>
                    <a:pt x="1718" y="290"/>
                    <a:pt x="1429" y="1"/>
                    <a:pt x="10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88"/>
            <p:cNvSpPr/>
            <p:nvPr/>
          </p:nvSpPr>
          <p:spPr>
            <a:xfrm>
              <a:off x="3749895" y="2167601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4"/>
                  </a:lnTo>
                  <a:cubicBezTo>
                    <a:pt x="0" y="1464"/>
                    <a:pt x="265" y="1805"/>
                    <a:pt x="645" y="1902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88"/>
            <p:cNvSpPr/>
            <p:nvPr/>
          </p:nvSpPr>
          <p:spPr>
            <a:xfrm>
              <a:off x="3732847" y="2242454"/>
              <a:ext cx="17074" cy="77502"/>
            </a:xfrm>
            <a:custGeom>
              <a:avLst/>
              <a:gdLst/>
              <a:ahLst/>
              <a:cxnLst/>
              <a:rect l="l" t="t" r="r" b="b"/>
              <a:pathLst>
                <a:path w="651" h="2955" extrusionOk="0">
                  <a:moveTo>
                    <a:pt x="131" y="0"/>
                  </a:moveTo>
                  <a:cubicBezTo>
                    <a:pt x="49" y="111"/>
                    <a:pt x="1" y="241"/>
                    <a:pt x="1" y="380"/>
                  </a:cubicBezTo>
                  <a:lnTo>
                    <a:pt x="1" y="2955"/>
                  </a:lnTo>
                  <a:lnTo>
                    <a:pt x="650" y="2955"/>
                  </a:lnTo>
                  <a:lnTo>
                    <a:pt x="650" y="602"/>
                  </a:lnTo>
                  <a:cubicBezTo>
                    <a:pt x="646" y="467"/>
                    <a:pt x="583" y="342"/>
                    <a:pt x="477" y="26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88"/>
            <p:cNvSpPr/>
            <p:nvPr/>
          </p:nvSpPr>
          <p:spPr>
            <a:xfrm>
              <a:off x="3794954" y="2242454"/>
              <a:ext cx="16917" cy="77502"/>
            </a:xfrm>
            <a:custGeom>
              <a:avLst/>
              <a:gdLst/>
              <a:ahLst/>
              <a:cxnLst/>
              <a:rect l="l" t="t" r="r" b="b"/>
              <a:pathLst>
                <a:path w="645" h="2955" extrusionOk="0">
                  <a:moveTo>
                    <a:pt x="520" y="0"/>
                  </a:moveTo>
                  <a:lnTo>
                    <a:pt x="173" y="260"/>
                  </a:lnTo>
                  <a:cubicBezTo>
                    <a:pt x="68" y="342"/>
                    <a:pt x="0" y="467"/>
                    <a:pt x="0" y="602"/>
                  </a:cubicBezTo>
                  <a:lnTo>
                    <a:pt x="0" y="2955"/>
                  </a:lnTo>
                  <a:lnTo>
                    <a:pt x="645" y="2955"/>
                  </a:lnTo>
                  <a:lnTo>
                    <a:pt x="645" y="380"/>
                  </a:lnTo>
                  <a:cubicBezTo>
                    <a:pt x="645" y="241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88"/>
            <p:cNvSpPr/>
            <p:nvPr/>
          </p:nvSpPr>
          <p:spPr>
            <a:xfrm>
              <a:off x="3597435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50" y="1"/>
                  </a:moveTo>
                  <a:cubicBezTo>
                    <a:pt x="294" y="1"/>
                    <a:pt x="1" y="290"/>
                    <a:pt x="6" y="646"/>
                  </a:cubicBezTo>
                  <a:lnTo>
                    <a:pt x="6" y="1358"/>
                  </a:lnTo>
                  <a:cubicBezTo>
                    <a:pt x="15" y="1569"/>
                    <a:pt x="87" y="1772"/>
                    <a:pt x="217" y="1940"/>
                  </a:cubicBezTo>
                  <a:cubicBezTo>
                    <a:pt x="357" y="2099"/>
                    <a:pt x="434" y="2306"/>
                    <a:pt x="434" y="2517"/>
                  </a:cubicBezTo>
                  <a:lnTo>
                    <a:pt x="434" y="2585"/>
                  </a:lnTo>
                  <a:lnTo>
                    <a:pt x="1295" y="2585"/>
                  </a:lnTo>
                  <a:lnTo>
                    <a:pt x="1295" y="2460"/>
                  </a:lnTo>
                  <a:cubicBezTo>
                    <a:pt x="1295" y="2286"/>
                    <a:pt x="1358" y="2118"/>
                    <a:pt x="1468" y="1983"/>
                  </a:cubicBezTo>
                  <a:lnTo>
                    <a:pt x="1550" y="1892"/>
                  </a:lnTo>
                  <a:cubicBezTo>
                    <a:pt x="1656" y="1752"/>
                    <a:pt x="1719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88"/>
            <p:cNvSpPr/>
            <p:nvPr/>
          </p:nvSpPr>
          <p:spPr>
            <a:xfrm>
              <a:off x="3580544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0" y="0"/>
                  </a:moveTo>
                  <a:cubicBezTo>
                    <a:pt x="1145" y="0"/>
                    <a:pt x="1010" y="24"/>
                    <a:pt x="881" y="77"/>
                  </a:cubicBezTo>
                  <a:lnTo>
                    <a:pt x="404" y="270"/>
                  </a:lnTo>
                  <a:cubicBezTo>
                    <a:pt x="159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2" y="2156"/>
                  </a:lnTo>
                  <a:lnTo>
                    <a:pt x="3012" y="866"/>
                  </a:lnTo>
                  <a:cubicBezTo>
                    <a:pt x="3012" y="602"/>
                    <a:pt x="2849" y="366"/>
                    <a:pt x="2608" y="270"/>
                  </a:cubicBezTo>
                  <a:lnTo>
                    <a:pt x="2127" y="77"/>
                  </a:lnTo>
                  <a:cubicBezTo>
                    <a:pt x="2002" y="24"/>
                    <a:pt x="1867" y="0"/>
                    <a:pt x="1727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88"/>
            <p:cNvSpPr/>
            <p:nvPr/>
          </p:nvSpPr>
          <p:spPr>
            <a:xfrm>
              <a:off x="3597566" y="2224016"/>
              <a:ext cx="45085" cy="50776"/>
            </a:xfrm>
            <a:custGeom>
              <a:avLst/>
              <a:gdLst/>
              <a:ahLst/>
              <a:cxnLst/>
              <a:rect l="l" t="t" r="r" b="b"/>
              <a:pathLst>
                <a:path w="1719" h="1936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550"/>
                    <a:pt x="381" y="1935"/>
                    <a:pt x="857" y="1935"/>
                  </a:cubicBezTo>
                  <a:cubicBezTo>
                    <a:pt x="1333" y="1935"/>
                    <a:pt x="1718" y="1550"/>
                    <a:pt x="1718" y="1079"/>
                  </a:cubicBezTo>
                  <a:lnTo>
                    <a:pt x="1718" y="646"/>
                  </a:lnTo>
                  <a:cubicBezTo>
                    <a:pt x="1718" y="290"/>
                    <a:pt x="1430" y="1"/>
                    <a:pt x="107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88"/>
            <p:cNvSpPr/>
            <p:nvPr/>
          </p:nvSpPr>
          <p:spPr>
            <a:xfrm>
              <a:off x="3642625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15" y="0"/>
                  </a:moveTo>
                  <a:lnTo>
                    <a:pt x="169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597" y="111"/>
                    <a:pt x="51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88"/>
            <p:cNvSpPr/>
            <p:nvPr/>
          </p:nvSpPr>
          <p:spPr>
            <a:xfrm>
              <a:off x="3699040" y="2224016"/>
              <a:ext cx="45190" cy="67798"/>
            </a:xfrm>
            <a:custGeom>
              <a:avLst/>
              <a:gdLst/>
              <a:ahLst/>
              <a:cxnLst/>
              <a:rect l="l" t="t" r="r" b="b"/>
              <a:pathLst>
                <a:path w="1723" h="2585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2" y="2099"/>
                    <a:pt x="428" y="2306"/>
                    <a:pt x="428" y="2517"/>
                  </a:cubicBezTo>
                  <a:lnTo>
                    <a:pt x="428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2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3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88"/>
            <p:cNvSpPr/>
            <p:nvPr/>
          </p:nvSpPr>
          <p:spPr>
            <a:xfrm>
              <a:off x="3682123" y="2286123"/>
              <a:ext cx="79023" cy="56546"/>
            </a:xfrm>
            <a:custGeom>
              <a:avLst/>
              <a:gdLst/>
              <a:ahLst/>
              <a:cxnLst/>
              <a:rect l="l" t="t" r="r" b="b"/>
              <a:pathLst>
                <a:path w="3013" h="2156" extrusionOk="0">
                  <a:moveTo>
                    <a:pt x="1285" y="0"/>
                  </a:moveTo>
                  <a:cubicBezTo>
                    <a:pt x="1150" y="0"/>
                    <a:pt x="1011" y="24"/>
                    <a:pt x="886" y="77"/>
                  </a:cubicBezTo>
                  <a:lnTo>
                    <a:pt x="409" y="270"/>
                  </a:lnTo>
                  <a:cubicBezTo>
                    <a:pt x="164" y="366"/>
                    <a:pt x="0" y="606"/>
                    <a:pt x="0" y="871"/>
                  </a:cubicBezTo>
                  <a:lnTo>
                    <a:pt x="0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8" y="270"/>
                  </a:cubicBezTo>
                  <a:lnTo>
                    <a:pt x="2132" y="77"/>
                  </a:lnTo>
                  <a:cubicBezTo>
                    <a:pt x="2002" y="24"/>
                    <a:pt x="1867" y="0"/>
                    <a:pt x="1733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88"/>
            <p:cNvSpPr/>
            <p:nvPr/>
          </p:nvSpPr>
          <p:spPr>
            <a:xfrm>
              <a:off x="3699040" y="2223885"/>
              <a:ext cx="45190" cy="50908"/>
            </a:xfrm>
            <a:custGeom>
              <a:avLst/>
              <a:gdLst/>
              <a:ahLst/>
              <a:cxnLst/>
              <a:rect l="l" t="t" r="r" b="b"/>
              <a:pathLst>
                <a:path w="1723" h="1941" extrusionOk="0">
                  <a:moveTo>
                    <a:pt x="645" y="1"/>
                  </a:moveTo>
                  <a:cubicBezTo>
                    <a:pt x="289" y="1"/>
                    <a:pt x="0" y="295"/>
                    <a:pt x="0" y="651"/>
                  </a:cubicBezTo>
                  <a:lnTo>
                    <a:pt x="0" y="1079"/>
                  </a:lnTo>
                  <a:cubicBezTo>
                    <a:pt x="0" y="1555"/>
                    <a:pt x="385" y="1940"/>
                    <a:pt x="862" y="1940"/>
                  </a:cubicBezTo>
                  <a:cubicBezTo>
                    <a:pt x="1338" y="1940"/>
                    <a:pt x="1723" y="1555"/>
                    <a:pt x="1723" y="1084"/>
                  </a:cubicBezTo>
                  <a:lnTo>
                    <a:pt x="1723" y="651"/>
                  </a:lnTo>
                  <a:cubicBezTo>
                    <a:pt x="1723" y="295"/>
                    <a:pt x="1434" y="1"/>
                    <a:pt x="1078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88"/>
            <p:cNvSpPr/>
            <p:nvPr/>
          </p:nvSpPr>
          <p:spPr>
            <a:xfrm>
              <a:off x="3699040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0" y="290"/>
                    <a:pt x="0" y="646"/>
                  </a:cubicBezTo>
                  <a:lnTo>
                    <a:pt x="0" y="1079"/>
                  </a:lnTo>
                  <a:cubicBezTo>
                    <a:pt x="0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89" y="1"/>
                    <a:pt x="967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88"/>
            <p:cNvSpPr/>
            <p:nvPr/>
          </p:nvSpPr>
          <p:spPr>
            <a:xfrm>
              <a:off x="3682123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0" y="246"/>
                    <a:pt x="0" y="380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606"/>
                  </a:lnTo>
                  <a:cubicBezTo>
                    <a:pt x="645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88"/>
            <p:cNvSpPr/>
            <p:nvPr/>
          </p:nvSpPr>
          <p:spPr>
            <a:xfrm>
              <a:off x="3744204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1" y="0"/>
                  </a:moveTo>
                  <a:lnTo>
                    <a:pt x="174" y="260"/>
                  </a:lnTo>
                  <a:cubicBezTo>
                    <a:pt x="63" y="342"/>
                    <a:pt x="1" y="467"/>
                    <a:pt x="1" y="606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380"/>
                  </a:lnTo>
                  <a:cubicBezTo>
                    <a:pt x="646" y="246"/>
                    <a:pt x="602" y="111"/>
                    <a:pt x="52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88"/>
            <p:cNvSpPr/>
            <p:nvPr/>
          </p:nvSpPr>
          <p:spPr>
            <a:xfrm>
              <a:off x="3800619" y="2224016"/>
              <a:ext cx="45216" cy="67798"/>
            </a:xfrm>
            <a:custGeom>
              <a:avLst/>
              <a:gdLst/>
              <a:ahLst/>
              <a:cxnLst/>
              <a:rect l="l" t="t" r="r" b="b"/>
              <a:pathLst>
                <a:path w="1724" h="2585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358"/>
                  </a:lnTo>
                  <a:cubicBezTo>
                    <a:pt x="10" y="1569"/>
                    <a:pt x="87" y="1772"/>
                    <a:pt x="217" y="1940"/>
                  </a:cubicBezTo>
                  <a:cubicBezTo>
                    <a:pt x="357" y="2099"/>
                    <a:pt x="429" y="2306"/>
                    <a:pt x="429" y="2517"/>
                  </a:cubicBezTo>
                  <a:lnTo>
                    <a:pt x="429" y="2585"/>
                  </a:lnTo>
                  <a:lnTo>
                    <a:pt x="1290" y="2585"/>
                  </a:lnTo>
                  <a:lnTo>
                    <a:pt x="1290" y="2460"/>
                  </a:lnTo>
                  <a:cubicBezTo>
                    <a:pt x="1290" y="2286"/>
                    <a:pt x="1353" y="2118"/>
                    <a:pt x="1468" y="1983"/>
                  </a:cubicBezTo>
                  <a:lnTo>
                    <a:pt x="1545" y="1892"/>
                  </a:lnTo>
                  <a:cubicBezTo>
                    <a:pt x="1651" y="1752"/>
                    <a:pt x="1714" y="1589"/>
                    <a:pt x="1723" y="1415"/>
                  </a:cubicBezTo>
                  <a:lnTo>
                    <a:pt x="1723" y="646"/>
                  </a:lnTo>
                  <a:cubicBezTo>
                    <a:pt x="1723" y="290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88"/>
            <p:cNvSpPr/>
            <p:nvPr/>
          </p:nvSpPr>
          <p:spPr>
            <a:xfrm>
              <a:off x="3783702" y="2286123"/>
              <a:ext cx="79050" cy="56546"/>
            </a:xfrm>
            <a:custGeom>
              <a:avLst/>
              <a:gdLst/>
              <a:ahLst/>
              <a:cxnLst/>
              <a:rect l="l" t="t" r="r" b="b"/>
              <a:pathLst>
                <a:path w="3014" h="2156" extrusionOk="0">
                  <a:moveTo>
                    <a:pt x="1286" y="0"/>
                  </a:moveTo>
                  <a:cubicBezTo>
                    <a:pt x="1146" y="0"/>
                    <a:pt x="1011" y="24"/>
                    <a:pt x="886" y="77"/>
                  </a:cubicBezTo>
                  <a:lnTo>
                    <a:pt x="405" y="270"/>
                  </a:lnTo>
                  <a:cubicBezTo>
                    <a:pt x="160" y="366"/>
                    <a:pt x="1" y="606"/>
                    <a:pt x="1" y="871"/>
                  </a:cubicBezTo>
                  <a:lnTo>
                    <a:pt x="1" y="2156"/>
                  </a:lnTo>
                  <a:lnTo>
                    <a:pt x="3013" y="2156"/>
                  </a:lnTo>
                  <a:lnTo>
                    <a:pt x="3013" y="866"/>
                  </a:lnTo>
                  <a:cubicBezTo>
                    <a:pt x="3013" y="602"/>
                    <a:pt x="2854" y="366"/>
                    <a:pt x="2609" y="270"/>
                  </a:cubicBezTo>
                  <a:lnTo>
                    <a:pt x="2128" y="77"/>
                  </a:lnTo>
                  <a:cubicBezTo>
                    <a:pt x="2003" y="24"/>
                    <a:pt x="1868" y="0"/>
                    <a:pt x="1728" y="0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88"/>
            <p:cNvSpPr/>
            <p:nvPr/>
          </p:nvSpPr>
          <p:spPr>
            <a:xfrm>
              <a:off x="3800619" y="2223885"/>
              <a:ext cx="45216" cy="50908"/>
            </a:xfrm>
            <a:custGeom>
              <a:avLst/>
              <a:gdLst/>
              <a:ahLst/>
              <a:cxnLst/>
              <a:rect l="l" t="t" r="r" b="b"/>
              <a:pathLst>
                <a:path w="1724" h="1941" extrusionOk="0">
                  <a:moveTo>
                    <a:pt x="645" y="1"/>
                  </a:moveTo>
                  <a:cubicBezTo>
                    <a:pt x="289" y="1"/>
                    <a:pt x="1" y="295"/>
                    <a:pt x="1" y="651"/>
                  </a:cubicBezTo>
                  <a:lnTo>
                    <a:pt x="1" y="1079"/>
                  </a:lnTo>
                  <a:cubicBezTo>
                    <a:pt x="1" y="1555"/>
                    <a:pt x="386" y="1940"/>
                    <a:pt x="862" y="1940"/>
                  </a:cubicBezTo>
                  <a:cubicBezTo>
                    <a:pt x="1338" y="1940"/>
                    <a:pt x="1723" y="1555"/>
                    <a:pt x="1723" y="1079"/>
                  </a:cubicBezTo>
                  <a:lnTo>
                    <a:pt x="1723" y="651"/>
                  </a:lnTo>
                  <a:cubicBezTo>
                    <a:pt x="1723" y="295"/>
                    <a:pt x="1435" y="1"/>
                    <a:pt x="1079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88"/>
            <p:cNvSpPr/>
            <p:nvPr/>
          </p:nvSpPr>
          <p:spPr>
            <a:xfrm>
              <a:off x="3800619" y="2224016"/>
              <a:ext cx="25388" cy="49885"/>
            </a:xfrm>
            <a:custGeom>
              <a:avLst/>
              <a:gdLst/>
              <a:ahLst/>
              <a:cxnLst/>
              <a:rect l="l" t="t" r="r" b="b"/>
              <a:pathLst>
                <a:path w="968" h="1902" extrusionOk="0">
                  <a:moveTo>
                    <a:pt x="645" y="1"/>
                  </a:moveTo>
                  <a:cubicBezTo>
                    <a:pt x="289" y="1"/>
                    <a:pt x="1" y="290"/>
                    <a:pt x="1" y="646"/>
                  </a:cubicBezTo>
                  <a:lnTo>
                    <a:pt x="1" y="1079"/>
                  </a:lnTo>
                  <a:cubicBezTo>
                    <a:pt x="1" y="1468"/>
                    <a:pt x="265" y="1805"/>
                    <a:pt x="645" y="1901"/>
                  </a:cubicBezTo>
                  <a:lnTo>
                    <a:pt x="645" y="646"/>
                  </a:lnTo>
                  <a:cubicBezTo>
                    <a:pt x="645" y="290"/>
                    <a:pt x="790" y="1"/>
                    <a:pt x="968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88"/>
            <p:cNvSpPr/>
            <p:nvPr/>
          </p:nvSpPr>
          <p:spPr>
            <a:xfrm>
              <a:off x="3783702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0"/>
                  </a:lnTo>
                  <a:lnTo>
                    <a:pt x="646" y="1670"/>
                  </a:lnTo>
                  <a:lnTo>
                    <a:pt x="646" y="606"/>
                  </a:lnTo>
                  <a:cubicBezTo>
                    <a:pt x="646" y="467"/>
                    <a:pt x="583" y="342"/>
                    <a:pt x="472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88"/>
            <p:cNvSpPr/>
            <p:nvPr/>
          </p:nvSpPr>
          <p:spPr>
            <a:xfrm>
              <a:off x="3845809" y="2298869"/>
              <a:ext cx="16943" cy="43800"/>
            </a:xfrm>
            <a:custGeom>
              <a:avLst/>
              <a:gdLst/>
              <a:ahLst/>
              <a:cxnLst/>
              <a:rect l="l" t="t" r="r" b="b"/>
              <a:pathLst>
                <a:path w="646" h="1670" extrusionOk="0">
                  <a:moveTo>
                    <a:pt x="520" y="0"/>
                  </a:moveTo>
                  <a:lnTo>
                    <a:pt x="174" y="260"/>
                  </a:lnTo>
                  <a:cubicBezTo>
                    <a:pt x="63" y="342"/>
                    <a:pt x="0" y="467"/>
                    <a:pt x="0" y="606"/>
                  </a:cubicBezTo>
                  <a:lnTo>
                    <a:pt x="0" y="1670"/>
                  </a:lnTo>
                  <a:lnTo>
                    <a:pt x="645" y="1670"/>
                  </a:lnTo>
                  <a:lnTo>
                    <a:pt x="645" y="380"/>
                  </a:lnTo>
                  <a:cubicBezTo>
                    <a:pt x="645" y="246"/>
                    <a:pt x="602" y="111"/>
                    <a:pt x="52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88"/>
            <p:cNvSpPr/>
            <p:nvPr/>
          </p:nvSpPr>
          <p:spPr>
            <a:xfrm>
              <a:off x="3575220" y="2162303"/>
              <a:ext cx="292830" cy="185586"/>
            </a:xfrm>
            <a:custGeom>
              <a:avLst/>
              <a:gdLst/>
              <a:ahLst/>
              <a:cxnLst/>
              <a:rect l="l" t="t" r="r" b="b"/>
              <a:pathLst>
                <a:path w="11165" h="7076" extrusionOk="0">
                  <a:moveTo>
                    <a:pt x="3860" y="405"/>
                  </a:moveTo>
                  <a:cubicBezTo>
                    <a:pt x="4105" y="405"/>
                    <a:pt x="4303" y="602"/>
                    <a:pt x="4303" y="848"/>
                  </a:cubicBezTo>
                  <a:lnTo>
                    <a:pt x="4303" y="1396"/>
                  </a:lnTo>
                  <a:cubicBezTo>
                    <a:pt x="4303" y="1632"/>
                    <a:pt x="4178" y="1849"/>
                    <a:pt x="3971" y="1964"/>
                  </a:cubicBezTo>
                  <a:cubicBezTo>
                    <a:pt x="3913" y="1998"/>
                    <a:pt x="3874" y="2065"/>
                    <a:pt x="3874" y="2137"/>
                  </a:cubicBezTo>
                  <a:lnTo>
                    <a:pt x="3874" y="2363"/>
                  </a:lnTo>
                  <a:lnTo>
                    <a:pt x="3412" y="2363"/>
                  </a:lnTo>
                  <a:lnTo>
                    <a:pt x="3412" y="2132"/>
                  </a:lnTo>
                  <a:cubicBezTo>
                    <a:pt x="3412" y="2065"/>
                    <a:pt x="3374" y="1998"/>
                    <a:pt x="3316" y="1959"/>
                  </a:cubicBezTo>
                  <a:cubicBezTo>
                    <a:pt x="3109" y="1844"/>
                    <a:pt x="2984" y="1627"/>
                    <a:pt x="2984" y="1396"/>
                  </a:cubicBezTo>
                  <a:lnTo>
                    <a:pt x="2984" y="848"/>
                  </a:lnTo>
                  <a:cubicBezTo>
                    <a:pt x="2984" y="602"/>
                    <a:pt x="3181" y="405"/>
                    <a:pt x="3427" y="405"/>
                  </a:cubicBezTo>
                  <a:close/>
                  <a:moveTo>
                    <a:pt x="7733" y="405"/>
                  </a:moveTo>
                  <a:cubicBezTo>
                    <a:pt x="7979" y="405"/>
                    <a:pt x="8176" y="602"/>
                    <a:pt x="8176" y="848"/>
                  </a:cubicBezTo>
                  <a:lnTo>
                    <a:pt x="8176" y="1396"/>
                  </a:lnTo>
                  <a:cubicBezTo>
                    <a:pt x="8176" y="1632"/>
                    <a:pt x="8051" y="1849"/>
                    <a:pt x="7844" y="1964"/>
                  </a:cubicBezTo>
                  <a:cubicBezTo>
                    <a:pt x="7786" y="1998"/>
                    <a:pt x="7748" y="2065"/>
                    <a:pt x="7748" y="2137"/>
                  </a:cubicBezTo>
                  <a:lnTo>
                    <a:pt x="7748" y="2363"/>
                  </a:lnTo>
                  <a:lnTo>
                    <a:pt x="7286" y="2363"/>
                  </a:lnTo>
                  <a:lnTo>
                    <a:pt x="7286" y="2132"/>
                  </a:lnTo>
                  <a:cubicBezTo>
                    <a:pt x="7286" y="2065"/>
                    <a:pt x="7247" y="1998"/>
                    <a:pt x="7190" y="1959"/>
                  </a:cubicBezTo>
                  <a:cubicBezTo>
                    <a:pt x="6983" y="1844"/>
                    <a:pt x="6858" y="1627"/>
                    <a:pt x="6858" y="1396"/>
                  </a:cubicBezTo>
                  <a:lnTo>
                    <a:pt x="6858" y="848"/>
                  </a:lnTo>
                  <a:cubicBezTo>
                    <a:pt x="6858" y="602"/>
                    <a:pt x="7055" y="405"/>
                    <a:pt x="7300" y="405"/>
                  </a:cubicBezTo>
                  <a:close/>
                  <a:moveTo>
                    <a:pt x="1921" y="2556"/>
                  </a:moveTo>
                  <a:cubicBezTo>
                    <a:pt x="2166" y="2556"/>
                    <a:pt x="2368" y="2753"/>
                    <a:pt x="2368" y="3003"/>
                  </a:cubicBezTo>
                  <a:lnTo>
                    <a:pt x="2368" y="3547"/>
                  </a:lnTo>
                  <a:cubicBezTo>
                    <a:pt x="2368" y="3783"/>
                    <a:pt x="2243" y="3999"/>
                    <a:pt x="2036" y="4115"/>
                  </a:cubicBezTo>
                  <a:cubicBezTo>
                    <a:pt x="1974" y="4153"/>
                    <a:pt x="1935" y="4221"/>
                    <a:pt x="1935" y="4288"/>
                  </a:cubicBezTo>
                  <a:lnTo>
                    <a:pt x="1935" y="4519"/>
                  </a:lnTo>
                  <a:lnTo>
                    <a:pt x="1478" y="4519"/>
                  </a:lnTo>
                  <a:lnTo>
                    <a:pt x="1478" y="4288"/>
                  </a:lnTo>
                  <a:cubicBezTo>
                    <a:pt x="1478" y="4216"/>
                    <a:pt x="1440" y="4149"/>
                    <a:pt x="1377" y="4115"/>
                  </a:cubicBezTo>
                  <a:cubicBezTo>
                    <a:pt x="1175" y="3999"/>
                    <a:pt x="1050" y="3783"/>
                    <a:pt x="1050" y="3547"/>
                  </a:cubicBezTo>
                  <a:lnTo>
                    <a:pt x="1050" y="3003"/>
                  </a:lnTo>
                  <a:cubicBezTo>
                    <a:pt x="1050" y="2758"/>
                    <a:pt x="1247" y="2556"/>
                    <a:pt x="1493" y="2556"/>
                  </a:cubicBezTo>
                  <a:close/>
                  <a:moveTo>
                    <a:pt x="5794" y="2556"/>
                  </a:moveTo>
                  <a:cubicBezTo>
                    <a:pt x="6040" y="2556"/>
                    <a:pt x="6242" y="2753"/>
                    <a:pt x="6242" y="3003"/>
                  </a:cubicBezTo>
                  <a:lnTo>
                    <a:pt x="6242" y="3547"/>
                  </a:lnTo>
                  <a:cubicBezTo>
                    <a:pt x="6242" y="3783"/>
                    <a:pt x="6117" y="3999"/>
                    <a:pt x="5910" y="4115"/>
                  </a:cubicBezTo>
                  <a:cubicBezTo>
                    <a:pt x="5847" y="4153"/>
                    <a:pt x="5809" y="4221"/>
                    <a:pt x="5809" y="4288"/>
                  </a:cubicBezTo>
                  <a:lnTo>
                    <a:pt x="5809" y="4519"/>
                  </a:lnTo>
                  <a:lnTo>
                    <a:pt x="5352" y="4519"/>
                  </a:lnTo>
                  <a:lnTo>
                    <a:pt x="5352" y="4288"/>
                  </a:lnTo>
                  <a:cubicBezTo>
                    <a:pt x="5352" y="4216"/>
                    <a:pt x="5313" y="4149"/>
                    <a:pt x="5251" y="4115"/>
                  </a:cubicBezTo>
                  <a:cubicBezTo>
                    <a:pt x="5048" y="3999"/>
                    <a:pt x="4923" y="3783"/>
                    <a:pt x="4923" y="3547"/>
                  </a:cubicBezTo>
                  <a:lnTo>
                    <a:pt x="4923" y="3003"/>
                  </a:lnTo>
                  <a:cubicBezTo>
                    <a:pt x="4923" y="2758"/>
                    <a:pt x="5121" y="2556"/>
                    <a:pt x="5366" y="2556"/>
                  </a:cubicBezTo>
                  <a:close/>
                  <a:moveTo>
                    <a:pt x="9676" y="2561"/>
                  </a:moveTo>
                  <a:cubicBezTo>
                    <a:pt x="9918" y="2561"/>
                    <a:pt x="10115" y="2761"/>
                    <a:pt x="10115" y="3003"/>
                  </a:cubicBezTo>
                  <a:lnTo>
                    <a:pt x="10115" y="3552"/>
                  </a:lnTo>
                  <a:cubicBezTo>
                    <a:pt x="10115" y="3783"/>
                    <a:pt x="9990" y="3999"/>
                    <a:pt x="9783" y="4120"/>
                  </a:cubicBezTo>
                  <a:cubicBezTo>
                    <a:pt x="9721" y="4153"/>
                    <a:pt x="9682" y="4221"/>
                    <a:pt x="9682" y="4293"/>
                  </a:cubicBezTo>
                  <a:lnTo>
                    <a:pt x="9682" y="4519"/>
                  </a:lnTo>
                  <a:lnTo>
                    <a:pt x="9225" y="4519"/>
                  </a:lnTo>
                  <a:lnTo>
                    <a:pt x="9225" y="4288"/>
                  </a:lnTo>
                  <a:cubicBezTo>
                    <a:pt x="9225" y="4216"/>
                    <a:pt x="9187" y="4149"/>
                    <a:pt x="9124" y="4115"/>
                  </a:cubicBezTo>
                  <a:cubicBezTo>
                    <a:pt x="8922" y="3999"/>
                    <a:pt x="8797" y="3783"/>
                    <a:pt x="8797" y="3547"/>
                  </a:cubicBezTo>
                  <a:lnTo>
                    <a:pt x="8797" y="3003"/>
                  </a:lnTo>
                  <a:cubicBezTo>
                    <a:pt x="8797" y="2758"/>
                    <a:pt x="8994" y="2561"/>
                    <a:pt x="9239" y="2561"/>
                  </a:cubicBezTo>
                  <a:lnTo>
                    <a:pt x="9668" y="2561"/>
                  </a:lnTo>
                  <a:cubicBezTo>
                    <a:pt x="9671" y="2561"/>
                    <a:pt x="9673" y="2561"/>
                    <a:pt x="9676" y="2561"/>
                  </a:cubicBezTo>
                  <a:close/>
                  <a:moveTo>
                    <a:pt x="3869" y="1"/>
                  </a:moveTo>
                  <a:cubicBezTo>
                    <a:pt x="3866" y="1"/>
                    <a:pt x="3863" y="1"/>
                    <a:pt x="3860" y="1"/>
                  </a:cubicBezTo>
                  <a:lnTo>
                    <a:pt x="3427" y="1"/>
                  </a:lnTo>
                  <a:cubicBezTo>
                    <a:pt x="2960" y="6"/>
                    <a:pt x="2585" y="381"/>
                    <a:pt x="2585" y="848"/>
                  </a:cubicBezTo>
                  <a:lnTo>
                    <a:pt x="2585" y="1391"/>
                  </a:lnTo>
                  <a:cubicBezTo>
                    <a:pt x="2585" y="1728"/>
                    <a:pt x="2744" y="2046"/>
                    <a:pt x="3018" y="2243"/>
                  </a:cubicBezTo>
                  <a:lnTo>
                    <a:pt x="3018" y="2431"/>
                  </a:lnTo>
                  <a:lnTo>
                    <a:pt x="2657" y="2570"/>
                  </a:lnTo>
                  <a:cubicBezTo>
                    <a:pt x="2619" y="2508"/>
                    <a:pt x="2570" y="2450"/>
                    <a:pt x="2522" y="2402"/>
                  </a:cubicBezTo>
                  <a:cubicBezTo>
                    <a:pt x="2363" y="2243"/>
                    <a:pt x="2147" y="2152"/>
                    <a:pt x="1926" y="2152"/>
                  </a:cubicBezTo>
                  <a:lnTo>
                    <a:pt x="1488" y="2152"/>
                  </a:lnTo>
                  <a:cubicBezTo>
                    <a:pt x="1026" y="2157"/>
                    <a:pt x="651" y="2537"/>
                    <a:pt x="646" y="2999"/>
                  </a:cubicBezTo>
                  <a:lnTo>
                    <a:pt x="646" y="3547"/>
                  </a:lnTo>
                  <a:cubicBezTo>
                    <a:pt x="651" y="3884"/>
                    <a:pt x="809" y="4197"/>
                    <a:pt x="1079" y="4394"/>
                  </a:cubicBezTo>
                  <a:lnTo>
                    <a:pt x="1079" y="4582"/>
                  </a:lnTo>
                  <a:lnTo>
                    <a:pt x="535" y="4798"/>
                  </a:lnTo>
                  <a:cubicBezTo>
                    <a:pt x="213" y="4928"/>
                    <a:pt x="1" y="5241"/>
                    <a:pt x="6" y="5587"/>
                  </a:cubicBezTo>
                  <a:lnTo>
                    <a:pt x="6" y="6877"/>
                  </a:lnTo>
                  <a:cubicBezTo>
                    <a:pt x="6" y="7009"/>
                    <a:pt x="106" y="7075"/>
                    <a:pt x="206" y="7075"/>
                  </a:cubicBezTo>
                  <a:cubicBezTo>
                    <a:pt x="306" y="7075"/>
                    <a:pt x="408" y="7009"/>
                    <a:pt x="410" y="6877"/>
                  </a:cubicBezTo>
                  <a:lnTo>
                    <a:pt x="410" y="5587"/>
                  </a:lnTo>
                  <a:cubicBezTo>
                    <a:pt x="405" y="5404"/>
                    <a:pt x="516" y="5241"/>
                    <a:pt x="689" y="5173"/>
                  </a:cubicBezTo>
                  <a:lnTo>
                    <a:pt x="1319" y="4923"/>
                  </a:lnTo>
                  <a:lnTo>
                    <a:pt x="2104" y="4923"/>
                  </a:lnTo>
                  <a:lnTo>
                    <a:pt x="2739" y="5173"/>
                  </a:lnTo>
                  <a:cubicBezTo>
                    <a:pt x="2907" y="5241"/>
                    <a:pt x="3018" y="5404"/>
                    <a:pt x="3018" y="5587"/>
                  </a:cubicBezTo>
                  <a:lnTo>
                    <a:pt x="3018" y="6877"/>
                  </a:lnTo>
                  <a:cubicBezTo>
                    <a:pt x="3018" y="7009"/>
                    <a:pt x="3118" y="7075"/>
                    <a:pt x="3218" y="7075"/>
                  </a:cubicBezTo>
                  <a:cubicBezTo>
                    <a:pt x="3317" y="7075"/>
                    <a:pt x="3417" y="7009"/>
                    <a:pt x="3417" y="6877"/>
                  </a:cubicBezTo>
                  <a:lnTo>
                    <a:pt x="3417" y="5587"/>
                  </a:lnTo>
                  <a:cubicBezTo>
                    <a:pt x="3422" y="5241"/>
                    <a:pt x="3210" y="4928"/>
                    <a:pt x="2888" y="4803"/>
                  </a:cubicBezTo>
                  <a:lnTo>
                    <a:pt x="2344" y="4586"/>
                  </a:lnTo>
                  <a:lnTo>
                    <a:pt x="2344" y="4399"/>
                  </a:lnTo>
                  <a:cubicBezTo>
                    <a:pt x="2614" y="4197"/>
                    <a:pt x="2772" y="3884"/>
                    <a:pt x="2777" y="3547"/>
                  </a:cubicBezTo>
                  <a:lnTo>
                    <a:pt x="2777" y="3003"/>
                  </a:lnTo>
                  <a:lnTo>
                    <a:pt x="2777" y="2960"/>
                  </a:lnTo>
                  <a:lnTo>
                    <a:pt x="3258" y="2768"/>
                  </a:lnTo>
                  <a:lnTo>
                    <a:pt x="4038" y="2768"/>
                  </a:lnTo>
                  <a:lnTo>
                    <a:pt x="4519" y="2960"/>
                  </a:lnTo>
                  <a:lnTo>
                    <a:pt x="4519" y="3003"/>
                  </a:lnTo>
                  <a:lnTo>
                    <a:pt x="4519" y="3547"/>
                  </a:lnTo>
                  <a:cubicBezTo>
                    <a:pt x="4519" y="3884"/>
                    <a:pt x="4683" y="4197"/>
                    <a:pt x="4952" y="4399"/>
                  </a:cubicBezTo>
                  <a:lnTo>
                    <a:pt x="4952" y="4582"/>
                  </a:lnTo>
                  <a:lnTo>
                    <a:pt x="4408" y="4803"/>
                  </a:lnTo>
                  <a:cubicBezTo>
                    <a:pt x="4086" y="4928"/>
                    <a:pt x="3874" y="5241"/>
                    <a:pt x="3879" y="5587"/>
                  </a:cubicBezTo>
                  <a:lnTo>
                    <a:pt x="3879" y="6877"/>
                  </a:lnTo>
                  <a:cubicBezTo>
                    <a:pt x="3879" y="7009"/>
                    <a:pt x="3979" y="7075"/>
                    <a:pt x="4079" y="7075"/>
                  </a:cubicBezTo>
                  <a:cubicBezTo>
                    <a:pt x="4179" y="7075"/>
                    <a:pt x="4279" y="7009"/>
                    <a:pt x="4279" y="6877"/>
                  </a:cubicBezTo>
                  <a:lnTo>
                    <a:pt x="4279" y="5587"/>
                  </a:lnTo>
                  <a:cubicBezTo>
                    <a:pt x="4279" y="5404"/>
                    <a:pt x="4389" y="5241"/>
                    <a:pt x="4558" y="5173"/>
                  </a:cubicBezTo>
                  <a:lnTo>
                    <a:pt x="5193" y="4923"/>
                  </a:lnTo>
                  <a:lnTo>
                    <a:pt x="5977" y="4923"/>
                  </a:lnTo>
                  <a:lnTo>
                    <a:pt x="6607" y="5173"/>
                  </a:lnTo>
                  <a:cubicBezTo>
                    <a:pt x="6776" y="5241"/>
                    <a:pt x="6887" y="5404"/>
                    <a:pt x="6887" y="5587"/>
                  </a:cubicBezTo>
                  <a:lnTo>
                    <a:pt x="6887" y="6877"/>
                  </a:lnTo>
                  <a:cubicBezTo>
                    <a:pt x="6887" y="7009"/>
                    <a:pt x="6988" y="7075"/>
                    <a:pt x="7089" y="7075"/>
                  </a:cubicBezTo>
                  <a:cubicBezTo>
                    <a:pt x="7190" y="7075"/>
                    <a:pt x="7291" y="7009"/>
                    <a:pt x="7291" y="6877"/>
                  </a:cubicBezTo>
                  <a:lnTo>
                    <a:pt x="7291" y="5587"/>
                  </a:lnTo>
                  <a:cubicBezTo>
                    <a:pt x="7291" y="5241"/>
                    <a:pt x="7079" y="4928"/>
                    <a:pt x="6757" y="4803"/>
                  </a:cubicBezTo>
                  <a:lnTo>
                    <a:pt x="6218" y="4586"/>
                  </a:lnTo>
                  <a:lnTo>
                    <a:pt x="6218" y="4399"/>
                  </a:lnTo>
                  <a:cubicBezTo>
                    <a:pt x="6487" y="4197"/>
                    <a:pt x="6646" y="3884"/>
                    <a:pt x="6646" y="3547"/>
                  </a:cubicBezTo>
                  <a:lnTo>
                    <a:pt x="6646" y="3003"/>
                  </a:lnTo>
                  <a:lnTo>
                    <a:pt x="6646" y="2960"/>
                  </a:lnTo>
                  <a:lnTo>
                    <a:pt x="7127" y="2768"/>
                  </a:lnTo>
                  <a:lnTo>
                    <a:pt x="7911" y="2768"/>
                  </a:lnTo>
                  <a:lnTo>
                    <a:pt x="8393" y="2960"/>
                  </a:lnTo>
                  <a:lnTo>
                    <a:pt x="8393" y="3003"/>
                  </a:lnTo>
                  <a:lnTo>
                    <a:pt x="8393" y="3547"/>
                  </a:lnTo>
                  <a:cubicBezTo>
                    <a:pt x="8393" y="3884"/>
                    <a:pt x="8551" y="4197"/>
                    <a:pt x="8821" y="4399"/>
                  </a:cubicBezTo>
                  <a:lnTo>
                    <a:pt x="8821" y="4582"/>
                  </a:lnTo>
                  <a:lnTo>
                    <a:pt x="8282" y="4803"/>
                  </a:lnTo>
                  <a:cubicBezTo>
                    <a:pt x="7960" y="4928"/>
                    <a:pt x="7748" y="5241"/>
                    <a:pt x="7748" y="5587"/>
                  </a:cubicBezTo>
                  <a:lnTo>
                    <a:pt x="7748" y="6877"/>
                  </a:lnTo>
                  <a:cubicBezTo>
                    <a:pt x="7748" y="7009"/>
                    <a:pt x="7849" y="7075"/>
                    <a:pt x="7950" y="7075"/>
                  </a:cubicBezTo>
                  <a:cubicBezTo>
                    <a:pt x="8051" y="7075"/>
                    <a:pt x="8152" y="7009"/>
                    <a:pt x="8152" y="6877"/>
                  </a:cubicBezTo>
                  <a:lnTo>
                    <a:pt x="8152" y="5587"/>
                  </a:lnTo>
                  <a:cubicBezTo>
                    <a:pt x="8152" y="5404"/>
                    <a:pt x="8263" y="5241"/>
                    <a:pt x="8431" y="5173"/>
                  </a:cubicBezTo>
                  <a:lnTo>
                    <a:pt x="9066" y="4923"/>
                  </a:lnTo>
                  <a:lnTo>
                    <a:pt x="9846" y="4923"/>
                  </a:lnTo>
                  <a:lnTo>
                    <a:pt x="10481" y="5173"/>
                  </a:lnTo>
                  <a:cubicBezTo>
                    <a:pt x="10649" y="5241"/>
                    <a:pt x="10760" y="5404"/>
                    <a:pt x="10760" y="5587"/>
                  </a:cubicBezTo>
                  <a:lnTo>
                    <a:pt x="10760" y="6877"/>
                  </a:lnTo>
                  <a:cubicBezTo>
                    <a:pt x="10760" y="7009"/>
                    <a:pt x="10861" y="7075"/>
                    <a:pt x="10962" y="7075"/>
                  </a:cubicBezTo>
                  <a:cubicBezTo>
                    <a:pt x="11063" y="7075"/>
                    <a:pt x="11164" y="7009"/>
                    <a:pt x="11164" y="6877"/>
                  </a:cubicBezTo>
                  <a:lnTo>
                    <a:pt x="11164" y="5587"/>
                  </a:lnTo>
                  <a:cubicBezTo>
                    <a:pt x="11164" y="5241"/>
                    <a:pt x="10952" y="4928"/>
                    <a:pt x="10630" y="4803"/>
                  </a:cubicBezTo>
                  <a:lnTo>
                    <a:pt x="10091" y="4586"/>
                  </a:lnTo>
                  <a:lnTo>
                    <a:pt x="10091" y="4399"/>
                  </a:lnTo>
                  <a:cubicBezTo>
                    <a:pt x="10361" y="4197"/>
                    <a:pt x="10519" y="3884"/>
                    <a:pt x="10519" y="3547"/>
                  </a:cubicBezTo>
                  <a:lnTo>
                    <a:pt x="10519" y="3003"/>
                  </a:lnTo>
                  <a:cubicBezTo>
                    <a:pt x="10519" y="2532"/>
                    <a:pt x="10139" y="2157"/>
                    <a:pt x="9673" y="2157"/>
                  </a:cubicBezTo>
                  <a:lnTo>
                    <a:pt x="9239" y="2157"/>
                  </a:lnTo>
                  <a:cubicBezTo>
                    <a:pt x="8941" y="2157"/>
                    <a:pt x="8662" y="2315"/>
                    <a:pt x="8513" y="2575"/>
                  </a:cubicBezTo>
                  <a:lnTo>
                    <a:pt x="8152" y="2431"/>
                  </a:lnTo>
                  <a:lnTo>
                    <a:pt x="8152" y="2243"/>
                  </a:lnTo>
                  <a:cubicBezTo>
                    <a:pt x="8421" y="2046"/>
                    <a:pt x="8580" y="1728"/>
                    <a:pt x="8585" y="1396"/>
                  </a:cubicBezTo>
                  <a:lnTo>
                    <a:pt x="8585" y="848"/>
                  </a:lnTo>
                  <a:cubicBezTo>
                    <a:pt x="8585" y="381"/>
                    <a:pt x="8205" y="1"/>
                    <a:pt x="7738" y="1"/>
                  </a:cubicBezTo>
                  <a:lnTo>
                    <a:pt x="7300" y="1"/>
                  </a:lnTo>
                  <a:cubicBezTo>
                    <a:pt x="6838" y="6"/>
                    <a:pt x="6463" y="381"/>
                    <a:pt x="6458" y="848"/>
                  </a:cubicBezTo>
                  <a:lnTo>
                    <a:pt x="6458" y="1391"/>
                  </a:lnTo>
                  <a:cubicBezTo>
                    <a:pt x="6463" y="1728"/>
                    <a:pt x="6622" y="2041"/>
                    <a:pt x="6891" y="2243"/>
                  </a:cubicBezTo>
                  <a:lnTo>
                    <a:pt x="6891" y="2426"/>
                  </a:lnTo>
                  <a:lnTo>
                    <a:pt x="6530" y="2570"/>
                  </a:lnTo>
                  <a:cubicBezTo>
                    <a:pt x="6492" y="2508"/>
                    <a:pt x="6449" y="2450"/>
                    <a:pt x="6396" y="2397"/>
                  </a:cubicBezTo>
                  <a:cubicBezTo>
                    <a:pt x="6237" y="2243"/>
                    <a:pt x="6020" y="2152"/>
                    <a:pt x="5799" y="2152"/>
                  </a:cubicBezTo>
                  <a:lnTo>
                    <a:pt x="5366" y="2152"/>
                  </a:lnTo>
                  <a:cubicBezTo>
                    <a:pt x="5063" y="2157"/>
                    <a:pt x="4789" y="2315"/>
                    <a:pt x="4639" y="2575"/>
                  </a:cubicBezTo>
                  <a:lnTo>
                    <a:pt x="4279" y="2431"/>
                  </a:lnTo>
                  <a:lnTo>
                    <a:pt x="4279" y="2243"/>
                  </a:lnTo>
                  <a:cubicBezTo>
                    <a:pt x="4548" y="2046"/>
                    <a:pt x="4707" y="1728"/>
                    <a:pt x="4707" y="1396"/>
                  </a:cubicBezTo>
                  <a:lnTo>
                    <a:pt x="4707" y="848"/>
                  </a:lnTo>
                  <a:cubicBezTo>
                    <a:pt x="4707" y="379"/>
                    <a:pt x="4331" y="1"/>
                    <a:pt x="3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88"/>
            <p:cNvSpPr/>
            <p:nvPr/>
          </p:nvSpPr>
          <p:spPr>
            <a:xfrm>
              <a:off x="3658650" y="1987286"/>
              <a:ext cx="125840" cy="168643"/>
            </a:xfrm>
            <a:custGeom>
              <a:avLst/>
              <a:gdLst/>
              <a:ahLst/>
              <a:cxnLst/>
              <a:rect l="l" t="t" r="r" b="b"/>
              <a:pathLst>
                <a:path w="4798" h="6430" extrusionOk="0">
                  <a:moveTo>
                    <a:pt x="2613" y="404"/>
                  </a:moveTo>
                  <a:cubicBezTo>
                    <a:pt x="2859" y="404"/>
                    <a:pt x="3056" y="601"/>
                    <a:pt x="3056" y="847"/>
                  </a:cubicBezTo>
                  <a:lnTo>
                    <a:pt x="3056" y="1280"/>
                  </a:lnTo>
                  <a:cubicBezTo>
                    <a:pt x="3090" y="1665"/>
                    <a:pt x="2786" y="1992"/>
                    <a:pt x="2397" y="1992"/>
                  </a:cubicBezTo>
                  <a:cubicBezTo>
                    <a:pt x="2012" y="1992"/>
                    <a:pt x="1709" y="1665"/>
                    <a:pt x="1738" y="1280"/>
                  </a:cubicBezTo>
                  <a:lnTo>
                    <a:pt x="1738" y="847"/>
                  </a:lnTo>
                  <a:cubicBezTo>
                    <a:pt x="1738" y="601"/>
                    <a:pt x="1935" y="404"/>
                    <a:pt x="2185" y="404"/>
                  </a:cubicBezTo>
                  <a:close/>
                  <a:moveTo>
                    <a:pt x="2628" y="2314"/>
                  </a:moveTo>
                  <a:lnTo>
                    <a:pt x="2628" y="2435"/>
                  </a:lnTo>
                  <a:cubicBezTo>
                    <a:pt x="2628" y="2512"/>
                    <a:pt x="2647" y="2584"/>
                    <a:pt x="2685" y="2646"/>
                  </a:cubicBezTo>
                  <a:lnTo>
                    <a:pt x="2411" y="2921"/>
                  </a:lnTo>
                  <a:cubicBezTo>
                    <a:pt x="2406" y="2923"/>
                    <a:pt x="2403" y="2924"/>
                    <a:pt x="2400" y="2924"/>
                  </a:cubicBezTo>
                  <a:cubicBezTo>
                    <a:pt x="2397" y="2924"/>
                    <a:pt x="2394" y="2923"/>
                    <a:pt x="2392" y="2921"/>
                  </a:cubicBezTo>
                  <a:lnTo>
                    <a:pt x="2113" y="2646"/>
                  </a:lnTo>
                  <a:cubicBezTo>
                    <a:pt x="2151" y="2584"/>
                    <a:pt x="2171" y="2512"/>
                    <a:pt x="2171" y="2435"/>
                  </a:cubicBezTo>
                  <a:lnTo>
                    <a:pt x="2171" y="2314"/>
                  </a:lnTo>
                  <a:cubicBezTo>
                    <a:pt x="2248" y="2334"/>
                    <a:pt x="2325" y="2343"/>
                    <a:pt x="2402" y="2343"/>
                  </a:cubicBezTo>
                  <a:cubicBezTo>
                    <a:pt x="2479" y="2343"/>
                    <a:pt x="2556" y="2334"/>
                    <a:pt x="2628" y="2314"/>
                  </a:cubicBezTo>
                  <a:close/>
                  <a:moveTo>
                    <a:pt x="3013" y="2887"/>
                  </a:moveTo>
                  <a:lnTo>
                    <a:pt x="3364" y="3060"/>
                  </a:lnTo>
                  <a:cubicBezTo>
                    <a:pt x="3441" y="3099"/>
                    <a:pt x="3489" y="3181"/>
                    <a:pt x="3489" y="3267"/>
                  </a:cubicBezTo>
                  <a:lnTo>
                    <a:pt x="3489" y="3662"/>
                  </a:lnTo>
                  <a:lnTo>
                    <a:pt x="1309" y="3662"/>
                  </a:lnTo>
                  <a:lnTo>
                    <a:pt x="1309" y="3267"/>
                  </a:lnTo>
                  <a:cubicBezTo>
                    <a:pt x="1309" y="3181"/>
                    <a:pt x="1357" y="3099"/>
                    <a:pt x="1434" y="3060"/>
                  </a:cubicBezTo>
                  <a:lnTo>
                    <a:pt x="1786" y="2887"/>
                  </a:lnTo>
                  <a:lnTo>
                    <a:pt x="2103" y="3205"/>
                  </a:lnTo>
                  <a:cubicBezTo>
                    <a:pt x="2185" y="3286"/>
                    <a:pt x="2292" y="3327"/>
                    <a:pt x="2399" y="3327"/>
                  </a:cubicBezTo>
                  <a:cubicBezTo>
                    <a:pt x="2506" y="3327"/>
                    <a:pt x="2613" y="3286"/>
                    <a:pt x="2695" y="3205"/>
                  </a:cubicBezTo>
                  <a:lnTo>
                    <a:pt x="3013" y="2887"/>
                  </a:lnTo>
                  <a:close/>
                  <a:moveTo>
                    <a:pt x="4225" y="4061"/>
                  </a:moveTo>
                  <a:lnTo>
                    <a:pt x="3994" y="4523"/>
                  </a:lnTo>
                  <a:lnTo>
                    <a:pt x="804" y="4523"/>
                  </a:lnTo>
                  <a:lnTo>
                    <a:pt x="573" y="4061"/>
                  </a:lnTo>
                  <a:close/>
                  <a:moveTo>
                    <a:pt x="2180" y="0"/>
                  </a:moveTo>
                  <a:cubicBezTo>
                    <a:pt x="1713" y="5"/>
                    <a:pt x="1338" y="385"/>
                    <a:pt x="1338" y="847"/>
                  </a:cubicBezTo>
                  <a:lnTo>
                    <a:pt x="1338" y="1280"/>
                  </a:lnTo>
                  <a:cubicBezTo>
                    <a:pt x="1338" y="1612"/>
                    <a:pt x="1497" y="1930"/>
                    <a:pt x="1771" y="2132"/>
                  </a:cubicBezTo>
                  <a:lnTo>
                    <a:pt x="1771" y="2136"/>
                  </a:lnTo>
                  <a:lnTo>
                    <a:pt x="1771" y="2435"/>
                  </a:lnTo>
                  <a:cubicBezTo>
                    <a:pt x="1771" y="2440"/>
                    <a:pt x="1766" y="2444"/>
                    <a:pt x="1762" y="2449"/>
                  </a:cubicBezTo>
                  <a:lnTo>
                    <a:pt x="1256" y="2699"/>
                  </a:lnTo>
                  <a:cubicBezTo>
                    <a:pt x="1045" y="2805"/>
                    <a:pt x="905" y="3027"/>
                    <a:pt x="910" y="3267"/>
                  </a:cubicBezTo>
                  <a:lnTo>
                    <a:pt x="910" y="3657"/>
                  </a:lnTo>
                  <a:lnTo>
                    <a:pt x="246" y="3657"/>
                  </a:lnTo>
                  <a:cubicBezTo>
                    <a:pt x="97" y="3657"/>
                    <a:pt x="0" y="3816"/>
                    <a:pt x="68" y="3950"/>
                  </a:cubicBezTo>
                  <a:lnTo>
                    <a:pt x="496" y="4812"/>
                  </a:lnTo>
                  <a:cubicBezTo>
                    <a:pt x="530" y="4879"/>
                    <a:pt x="602" y="4922"/>
                    <a:pt x="679" y="4922"/>
                  </a:cubicBezTo>
                  <a:lnTo>
                    <a:pt x="905" y="4922"/>
                  </a:lnTo>
                  <a:lnTo>
                    <a:pt x="905" y="6231"/>
                  </a:lnTo>
                  <a:cubicBezTo>
                    <a:pt x="905" y="6364"/>
                    <a:pt x="1006" y="6430"/>
                    <a:pt x="1107" y="6430"/>
                  </a:cubicBezTo>
                  <a:cubicBezTo>
                    <a:pt x="1208" y="6430"/>
                    <a:pt x="1309" y="6364"/>
                    <a:pt x="1309" y="6231"/>
                  </a:cubicBezTo>
                  <a:lnTo>
                    <a:pt x="1309" y="4922"/>
                  </a:lnTo>
                  <a:lnTo>
                    <a:pt x="3489" y="4922"/>
                  </a:lnTo>
                  <a:lnTo>
                    <a:pt x="3489" y="6231"/>
                  </a:lnTo>
                  <a:cubicBezTo>
                    <a:pt x="3489" y="6364"/>
                    <a:pt x="3590" y="6430"/>
                    <a:pt x="3691" y="6430"/>
                  </a:cubicBezTo>
                  <a:cubicBezTo>
                    <a:pt x="3792" y="6430"/>
                    <a:pt x="3893" y="6364"/>
                    <a:pt x="3893" y="6231"/>
                  </a:cubicBezTo>
                  <a:lnTo>
                    <a:pt x="3893" y="4922"/>
                  </a:lnTo>
                  <a:lnTo>
                    <a:pt x="4119" y="4922"/>
                  </a:lnTo>
                  <a:cubicBezTo>
                    <a:pt x="4196" y="4922"/>
                    <a:pt x="4269" y="4879"/>
                    <a:pt x="4302" y="4812"/>
                  </a:cubicBezTo>
                  <a:lnTo>
                    <a:pt x="4730" y="3950"/>
                  </a:lnTo>
                  <a:cubicBezTo>
                    <a:pt x="4798" y="3816"/>
                    <a:pt x="4702" y="3662"/>
                    <a:pt x="4552" y="3662"/>
                  </a:cubicBezTo>
                  <a:lnTo>
                    <a:pt x="3888" y="3662"/>
                  </a:lnTo>
                  <a:lnTo>
                    <a:pt x="3888" y="3267"/>
                  </a:lnTo>
                  <a:cubicBezTo>
                    <a:pt x="3888" y="3027"/>
                    <a:pt x="3754" y="2810"/>
                    <a:pt x="3542" y="2704"/>
                  </a:cubicBezTo>
                  <a:lnTo>
                    <a:pt x="3037" y="2449"/>
                  </a:lnTo>
                  <a:cubicBezTo>
                    <a:pt x="3032" y="2449"/>
                    <a:pt x="3027" y="2444"/>
                    <a:pt x="3027" y="2440"/>
                  </a:cubicBezTo>
                  <a:lnTo>
                    <a:pt x="3027" y="2141"/>
                  </a:lnTo>
                  <a:lnTo>
                    <a:pt x="3027" y="2132"/>
                  </a:lnTo>
                  <a:cubicBezTo>
                    <a:pt x="3301" y="1934"/>
                    <a:pt x="3460" y="1617"/>
                    <a:pt x="3460" y="1280"/>
                  </a:cubicBezTo>
                  <a:lnTo>
                    <a:pt x="3460" y="847"/>
                  </a:lnTo>
                  <a:cubicBezTo>
                    <a:pt x="3460" y="380"/>
                    <a:pt x="3080" y="5"/>
                    <a:pt x="2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88"/>
            <p:cNvSpPr/>
            <p:nvPr/>
          </p:nvSpPr>
          <p:spPr>
            <a:xfrm>
              <a:off x="3703315" y="2128495"/>
              <a:ext cx="36640" cy="10491"/>
            </a:xfrm>
            <a:custGeom>
              <a:avLst/>
              <a:gdLst/>
              <a:ahLst/>
              <a:cxnLst/>
              <a:rect l="l" t="t" r="r" b="b"/>
              <a:pathLst>
                <a:path w="1397" h="400" extrusionOk="0">
                  <a:moveTo>
                    <a:pt x="265" y="0"/>
                  </a:moveTo>
                  <a:cubicBezTo>
                    <a:pt x="1" y="0"/>
                    <a:pt x="1" y="400"/>
                    <a:pt x="265" y="400"/>
                  </a:cubicBezTo>
                  <a:lnTo>
                    <a:pt x="1127" y="400"/>
                  </a:lnTo>
                  <a:cubicBezTo>
                    <a:pt x="1396" y="400"/>
                    <a:pt x="1396" y="0"/>
                    <a:pt x="11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9" name="Google Shape;18849;p88"/>
          <p:cNvGrpSpPr/>
          <p:nvPr/>
        </p:nvGrpSpPr>
        <p:grpSpPr>
          <a:xfrm>
            <a:off x="2224399" y="1510182"/>
            <a:ext cx="328237" cy="348904"/>
            <a:chOff x="2224399" y="1510182"/>
            <a:chExt cx="328237" cy="348904"/>
          </a:xfrm>
        </p:grpSpPr>
        <p:sp>
          <p:nvSpPr>
            <p:cNvPr id="18850" name="Google Shape;18850;p88"/>
            <p:cNvSpPr/>
            <p:nvPr/>
          </p:nvSpPr>
          <p:spPr>
            <a:xfrm>
              <a:off x="2386800" y="1515218"/>
              <a:ext cx="165836" cy="142835"/>
            </a:xfrm>
            <a:custGeom>
              <a:avLst/>
              <a:gdLst/>
              <a:ahLst/>
              <a:cxnLst/>
              <a:rect l="l" t="t" r="r" b="b"/>
              <a:pathLst>
                <a:path w="6323" h="5446" extrusionOk="0">
                  <a:moveTo>
                    <a:pt x="3187" y="1"/>
                  </a:moveTo>
                  <a:cubicBezTo>
                    <a:pt x="3152" y="1"/>
                    <a:pt x="3116" y="2"/>
                    <a:pt x="3080" y="3"/>
                  </a:cubicBezTo>
                  <a:cubicBezTo>
                    <a:pt x="1069" y="85"/>
                    <a:pt x="1" y="2414"/>
                    <a:pt x="1252" y="3992"/>
                  </a:cubicBezTo>
                  <a:lnTo>
                    <a:pt x="1184" y="5445"/>
                  </a:lnTo>
                  <a:lnTo>
                    <a:pt x="2503" y="4829"/>
                  </a:lnTo>
                  <a:cubicBezTo>
                    <a:pt x="2727" y="4893"/>
                    <a:pt x="2954" y="4924"/>
                    <a:pt x="3179" y="4924"/>
                  </a:cubicBezTo>
                  <a:cubicBezTo>
                    <a:pt x="3986" y="4924"/>
                    <a:pt x="4759" y="4525"/>
                    <a:pt x="5226" y="3828"/>
                  </a:cubicBezTo>
                  <a:cubicBezTo>
                    <a:pt x="6323" y="2189"/>
                    <a:pt x="5135" y="1"/>
                    <a:pt x="3187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88"/>
            <p:cNvSpPr/>
            <p:nvPr/>
          </p:nvSpPr>
          <p:spPr>
            <a:xfrm>
              <a:off x="2426692" y="1546323"/>
              <a:ext cx="79286" cy="67798"/>
            </a:xfrm>
            <a:custGeom>
              <a:avLst/>
              <a:gdLst/>
              <a:ahLst/>
              <a:cxnLst/>
              <a:rect l="l" t="t" r="r" b="b"/>
              <a:pathLst>
                <a:path w="3023" h="2585" extrusionOk="0">
                  <a:moveTo>
                    <a:pt x="1728" y="1"/>
                  </a:moveTo>
                  <a:cubicBezTo>
                    <a:pt x="578" y="1"/>
                    <a:pt x="0" y="1391"/>
                    <a:pt x="813" y="2205"/>
                  </a:cubicBezTo>
                  <a:cubicBezTo>
                    <a:pt x="1076" y="2467"/>
                    <a:pt x="1400" y="2585"/>
                    <a:pt x="1717" y="2585"/>
                  </a:cubicBezTo>
                  <a:cubicBezTo>
                    <a:pt x="2383" y="2585"/>
                    <a:pt x="3022" y="2069"/>
                    <a:pt x="3022" y="1290"/>
                  </a:cubicBezTo>
                  <a:lnTo>
                    <a:pt x="1733" y="1290"/>
                  </a:lnTo>
                  <a:lnTo>
                    <a:pt x="1728" y="1"/>
                  </a:lnTo>
                  <a:close/>
                </a:path>
              </a:pathLst>
            </a:custGeom>
            <a:solidFill>
              <a:srgbClr val="D4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88"/>
            <p:cNvSpPr/>
            <p:nvPr/>
          </p:nvSpPr>
          <p:spPr>
            <a:xfrm>
              <a:off x="2248502" y="1561483"/>
              <a:ext cx="273999" cy="273999"/>
            </a:xfrm>
            <a:custGeom>
              <a:avLst/>
              <a:gdLst/>
              <a:ahLst/>
              <a:cxnLst/>
              <a:rect l="l" t="t" r="r" b="b"/>
              <a:pathLst>
                <a:path w="10447" h="10447" extrusionOk="0">
                  <a:moveTo>
                    <a:pt x="3383" y="0"/>
                  </a:moveTo>
                  <a:lnTo>
                    <a:pt x="0" y="3383"/>
                  </a:lnTo>
                  <a:lnTo>
                    <a:pt x="1694" y="5077"/>
                  </a:lnTo>
                  <a:cubicBezTo>
                    <a:pt x="2156" y="5536"/>
                    <a:pt x="2770" y="5776"/>
                    <a:pt x="3388" y="5776"/>
                  </a:cubicBezTo>
                  <a:cubicBezTo>
                    <a:pt x="3812" y="5776"/>
                    <a:pt x="4238" y="5663"/>
                    <a:pt x="4619" y="5433"/>
                  </a:cubicBezTo>
                  <a:lnTo>
                    <a:pt x="5014" y="5827"/>
                  </a:lnTo>
                  <a:cubicBezTo>
                    <a:pt x="4446" y="6770"/>
                    <a:pt x="4595" y="7978"/>
                    <a:pt x="5370" y="8758"/>
                  </a:cubicBezTo>
                  <a:lnTo>
                    <a:pt x="7064" y="10447"/>
                  </a:lnTo>
                  <a:lnTo>
                    <a:pt x="10446" y="7064"/>
                  </a:lnTo>
                  <a:lnTo>
                    <a:pt x="8757" y="5375"/>
                  </a:lnTo>
                  <a:cubicBezTo>
                    <a:pt x="8296" y="4913"/>
                    <a:pt x="7684" y="4674"/>
                    <a:pt x="7065" y="4674"/>
                  </a:cubicBezTo>
                  <a:cubicBezTo>
                    <a:pt x="6640" y="4674"/>
                    <a:pt x="6212" y="4787"/>
                    <a:pt x="5827" y="5019"/>
                  </a:cubicBezTo>
                  <a:lnTo>
                    <a:pt x="5433" y="4624"/>
                  </a:lnTo>
                  <a:cubicBezTo>
                    <a:pt x="6000" y="3681"/>
                    <a:pt x="5856" y="2473"/>
                    <a:pt x="5076" y="1694"/>
                  </a:cubicBezTo>
                  <a:lnTo>
                    <a:pt x="3383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88"/>
            <p:cNvSpPr/>
            <p:nvPr/>
          </p:nvSpPr>
          <p:spPr>
            <a:xfrm>
              <a:off x="2323958" y="1561483"/>
              <a:ext cx="198673" cy="198647"/>
            </a:xfrm>
            <a:custGeom>
              <a:avLst/>
              <a:gdLst/>
              <a:ahLst/>
              <a:cxnLst/>
              <a:rect l="l" t="t" r="r" b="b"/>
              <a:pathLst>
                <a:path w="7575" h="7574" extrusionOk="0">
                  <a:moveTo>
                    <a:pt x="506" y="0"/>
                  </a:moveTo>
                  <a:lnTo>
                    <a:pt x="1" y="510"/>
                  </a:lnTo>
                  <a:lnTo>
                    <a:pt x="1689" y="2199"/>
                  </a:lnTo>
                  <a:cubicBezTo>
                    <a:pt x="2402" y="2911"/>
                    <a:pt x="2594" y="3989"/>
                    <a:pt x="2171" y="4899"/>
                  </a:cubicBezTo>
                  <a:cubicBezTo>
                    <a:pt x="2103" y="5043"/>
                    <a:pt x="2137" y="5216"/>
                    <a:pt x="2248" y="5327"/>
                  </a:cubicBezTo>
                  <a:cubicBezTo>
                    <a:pt x="2320" y="5399"/>
                    <a:pt x="2418" y="5436"/>
                    <a:pt x="2518" y="5436"/>
                  </a:cubicBezTo>
                  <a:cubicBezTo>
                    <a:pt x="2572" y="5436"/>
                    <a:pt x="2626" y="5426"/>
                    <a:pt x="2676" y="5404"/>
                  </a:cubicBezTo>
                  <a:cubicBezTo>
                    <a:pt x="2997" y="5254"/>
                    <a:pt x="3340" y="5181"/>
                    <a:pt x="3680" y="5181"/>
                  </a:cubicBezTo>
                  <a:cubicBezTo>
                    <a:pt x="4302" y="5181"/>
                    <a:pt x="4915" y="5425"/>
                    <a:pt x="5375" y="5885"/>
                  </a:cubicBezTo>
                  <a:lnTo>
                    <a:pt x="7064" y="7574"/>
                  </a:lnTo>
                  <a:lnTo>
                    <a:pt x="7574" y="7069"/>
                  </a:lnTo>
                  <a:lnTo>
                    <a:pt x="5880" y="5375"/>
                  </a:lnTo>
                  <a:cubicBezTo>
                    <a:pt x="5419" y="4913"/>
                    <a:pt x="4807" y="4674"/>
                    <a:pt x="4189" y="4674"/>
                  </a:cubicBezTo>
                  <a:cubicBezTo>
                    <a:pt x="3765" y="4674"/>
                    <a:pt x="3337" y="4787"/>
                    <a:pt x="2955" y="5019"/>
                  </a:cubicBezTo>
                  <a:lnTo>
                    <a:pt x="2560" y="4624"/>
                  </a:lnTo>
                  <a:cubicBezTo>
                    <a:pt x="3128" y="3681"/>
                    <a:pt x="2979" y="2473"/>
                    <a:pt x="2199" y="1694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E1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88"/>
            <p:cNvSpPr/>
            <p:nvPr/>
          </p:nvSpPr>
          <p:spPr>
            <a:xfrm>
              <a:off x="2230064" y="1543045"/>
              <a:ext cx="125603" cy="125603"/>
            </a:xfrm>
            <a:custGeom>
              <a:avLst/>
              <a:gdLst/>
              <a:ahLst/>
              <a:cxnLst/>
              <a:rect l="l" t="t" r="r" b="b"/>
              <a:pathLst>
                <a:path w="4789" h="4789" extrusionOk="0">
                  <a:moveTo>
                    <a:pt x="4095" y="1"/>
                  </a:moveTo>
                  <a:lnTo>
                    <a:pt x="1" y="4096"/>
                  </a:lnTo>
                  <a:lnTo>
                    <a:pt x="693" y="4788"/>
                  </a:lnTo>
                  <a:lnTo>
                    <a:pt x="4788" y="694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88"/>
            <p:cNvSpPr/>
            <p:nvPr/>
          </p:nvSpPr>
          <p:spPr>
            <a:xfrm>
              <a:off x="2239270" y="1552251"/>
              <a:ext cx="116398" cy="116398"/>
            </a:xfrm>
            <a:custGeom>
              <a:avLst/>
              <a:gdLst/>
              <a:ahLst/>
              <a:cxnLst/>
              <a:rect l="l" t="t" r="r" b="b"/>
              <a:pathLst>
                <a:path w="4438" h="4438" extrusionOk="0">
                  <a:moveTo>
                    <a:pt x="4096" y="1"/>
                  </a:moveTo>
                  <a:lnTo>
                    <a:pt x="1" y="4096"/>
                  </a:lnTo>
                  <a:lnTo>
                    <a:pt x="342" y="4437"/>
                  </a:lnTo>
                  <a:lnTo>
                    <a:pt x="4437" y="343"/>
                  </a:lnTo>
                  <a:lnTo>
                    <a:pt x="4096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88"/>
            <p:cNvSpPr/>
            <p:nvPr/>
          </p:nvSpPr>
          <p:spPr>
            <a:xfrm>
              <a:off x="2415335" y="1728316"/>
              <a:ext cx="125577" cy="125603"/>
            </a:xfrm>
            <a:custGeom>
              <a:avLst/>
              <a:gdLst/>
              <a:ahLst/>
              <a:cxnLst/>
              <a:rect l="l" t="t" r="r" b="b"/>
              <a:pathLst>
                <a:path w="4788" h="4789" extrusionOk="0">
                  <a:moveTo>
                    <a:pt x="4095" y="0"/>
                  </a:moveTo>
                  <a:lnTo>
                    <a:pt x="0" y="4095"/>
                  </a:lnTo>
                  <a:lnTo>
                    <a:pt x="698" y="4788"/>
                  </a:lnTo>
                  <a:lnTo>
                    <a:pt x="4788" y="698"/>
                  </a:lnTo>
                  <a:lnTo>
                    <a:pt x="4095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88"/>
            <p:cNvSpPr/>
            <p:nvPr/>
          </p:nvSpPr>
          <p:spPr>
            <a:xfrm>
              <a:off x="2424541" y="1737522"/>
              <a:ext cx="116503" cy="116398"/>
            </a:xfrm>
            <a:custGeom>
              <a:avLst/>
              <a:gdLst/>
              <a:ahLst/>
              <a:cxnLst/>
              <a:rect l="l" t="t" r="r" b="b"/>
              <a:pathLst>
                <a:path w="4442" h="4438" extrusionOk="0">
                  <a:moveTo>
                    <a:pt x="4095" y="1"/>
                  </a:moveTo>
                  <a:lnTo>
                    <a:pt x="0" y="4091"/>
                  </a:lnTo>
                  <a:lnTo>
                    <a:pt x="347" y="4437"/>
                  </a:lnTo>
                  <a:lnTo>
                    <a:pt x="4442" y="347"/>
                  </a:lnTo>
                  <a:lnTo>
                    <a:pt x="4095" y="1"/>
                  </a:lnTo>
                  <a:close/>
                </a:path>
              </a:pathLst>
            </a:custGeom>
            <a:solidFill>
              <a:srgbClr val="5E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88"/>
            <p:cNvSpPr/>
            <p:nvPr/>
          </p:nvSpPr>
          <p:spPr>
            <a:xfrm>
              <a:off x="2289128" y="1668622"/>
              <a:ext cx="89751" cy="30057"/>
            </a:xfrm>
            <a:custGeom>
              <a:avLst/>
              <a:gdLst/>
              <a:ahLst/>
              <a:cxnLst/>
              <a:rect l="l" t="t" r="r" b="b"/>
              <a:pathLst>
                <a:path w="3422" h="1146" extrusionOk="0">
                  <a:moveTo>
                    <a:pt x="0" y="0"/>
                  </a:moveTo>
                  <a:cubicBezTo>
                    <a:pt x="0" y="0"/>
                    <a:pt x="409" y="501"/>
                    <a:pt x="424" y="515"/>
                  </a:cubicBezTo>
                  <a:cubicBezTo>
                    <a:pt x="784" y="938"/>
                    <a:pt x="1245" y="1145"/>
                    <a:pt x="1708" y="1145"/>
                  </a:cubicBezTo>
                  <a:cubicBezTo>
                    <a:pt x="2204" y="1145"/>
                    <a:pt x="2702" y="906"/>
                    <a:pt x="3075" y="438"/>
                  </a:cubicBezTo>
                  <a:lnTo>
                    <a:pt x="3422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88"/>
            <p:cNvSpPr/>
            <p:nvPr/>
          </p:nvSpPr>
          <p:spPr>
            <a:xfrm>
              <a:off x="2386039" y="1752419"/>
              <a:ext cx="90905" cy="50750"/>
            </a:xfrm>
            <a:custGeom>
              <a:avLst/>
              <a:gdLst/>
              <a:ahLst/>
              <a:cxnLst/>
              <a:rect l="l" t="t" r="r" b="b"/>
              <a:pathLst>
                <a:path w="3466" h="1935" extrusionOk="0">
                  <a:moveTo>
                    <a:pt x="1" y="0"/>
                  </a:moveTo>
                  <a:cubicBezTo>
                    <a:pt x="1" y="371"/>
                    <a:pt x="246" y="640"/>
                    <a:pt x="290" y="684"/>
                  </a:cubicBezTo>
                  <a:lnTo>
                    <a:pt x="1536" y="1935"/>
                  </a:lnTo>
                  <a:lnTo>
                    <a:pt x="3465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88"/>
            <p:cNvSpPr/>
            <p:nvPr/>
          </p:nvSpPr>
          <p:spPr>
            <a:xfrm>
              <a:off x="2387560" y="1510182"/>
              <a:ext cx="152198" cy="152906"/>
            </a:xfrm>
            <a:custGeom>
              <a:avLst/>
              <a:gdLst/>
              <a:ahLst/>
              <a:cxnLst/>
              <a:rect l="l" t="t" r="r" b="b"/>
              <a:pathLst>
                <a:path w="5803" h="5830" extrusionOk="0">
                  <a:moveTo>
                    <a:pt x="3149" y="0"/>
                  </a:moveTo>
                  <a:cubicBezTo>
                    <a:pt x="2796" y="0"/>
                    <a:pt x="2434" y="72"/>
                    <a:pt x="2084" y="224"/>
                  </a:cubicBezTo>
                  <a:cubicBezTo>
                    <a:pt x="520" y="912"/>
                    <a:pt x="1" y="2875"/>
                    <a:pt x="1026" y="4247"/>
                  </a:cubicBezTo>
                  <a:lnTo>
                    <a:pt x="963" y="5628"/>
                  </a:lnTo>
                  <a:cubicBezTo>
                    <a:pt x="959" y="5742"/>
                    <a:pt x="1052" y="5829"/>
                    <a:pt x="1158" y="5829"/>
                  </a:cubicBezTo>
                  <a:cubicBezTo>
                    <a:pt x="1186" y="5829"/>
                    <a:pt x="1214" y="5823"/>
                    <a:pt x="1242" y="5810"/>
                  </a:cubicBezTo>
                  <a:lnTo>
                    <a:pt x="2493" y="5228"/>
                  </a:lnTo>
                  <a:cubicBezTo>
                    <a:pt x="2715" y="5285"/>
                    <a:pt x="2937" y="5312"/>
                    <a:pt x="3154" y="5312"/>
                  </a:cubicBezTo>
                  <a:cubicBezTo>
                    <a:pt x="4452" y="5312"/>
                    <a:pt x="5607" y="4351"/>
                    <a:pt x="5784" y="2996"/>
                  </a:cubicBezTo>
                  <a:cubicBezTo>
                    <a:pt x="5803" y="2856"/>
                    <a:pt x="5695" y="2777"/>
                    <a:pt x="5589" y="2777"/>
                  </a:cubicBezTo>
                  <a:cubicBezTo>
                    <a:pt x="5501" y="2777"/>
                    <a:pt x="5415" y="2830"/>
                    <a:pt x="5399" y="2947"/>
                  </a:cubicBezTo>
                  <a:cubicBezTo>
                    <a:pt x="5245" y="4107"/>
                    <a:pt x="4257" y="4922"/>
                    <a:pt x="3153" y="4922"/>
                  </a:cubicBezTo>
                  <a:cubicBezTo>
                    <a:pt x="2947" y="4922"/>
                    <a:pt x="2736" y="4893"/>
                    <a:pt x="2527" y="4834"/>
                  </a:cubicBezTo>
                  <a:cubicBezTo>
                    <a:pt x="2510" y="4828"/>
                    <a:pt x="2492" y="4825"/>
                    <a:pt x="2474" y="4825"/>
                  </a:cubicBezTo>
                  <a:cubicBezTo>
                    <a:pt x="2446" y="4825"/>
                    <a:pt x="2418" y="4832"/>
                    <a:pt x="2392" y="4843"/>
                  </a:cubicBezTo>
                  <a:lnTo>
                    <a:pt x="1367" y="5324"/>
                  </a:lnTo>
                  <a:lnTo>
                    <a:pt x="1415" y="4194"/>
                  </a:lnTo>
                  <a:cubicBezTo>
                    <a:pt x="1420" y="4146"/>
                    <a:pt x="1406" y="4097"/>
                    <a:pt x="1377" y="4064"/>
                  </a:cubicBezTo>
                  <a:cubicBezTo>
                    <a:pt x="458" y="2909"/>
                    <a:pt x="872" y="1201"/>
                    <a:pt x="2214" y="590"/>
                  </a:cubicBezTo>
                  <a:cubicBezTo>
                    <a:pt x="2520" y="450"/>
                    <a:pt x="2838" y="384"/>
                    <a:pt x="3150" y="384"/>
                  </a:cubicBezTo>
                  <a:cubicBezTo>
                    <a:pt x="4198" y="384"/>
                    <a:pt x="5171" y="1124"/>
                    <a:pt x="5375" y="2240"/>
                  </a:cubicBezTo>
                  <a:cubicBezTo>
                    <a:pt x="5394" y="2354"/>
                    <a:pt x="5478" y="2405"/>
                    <a:pt x="5563" y="2405"/>
                  </a:cubicBezTo>
                  <a:cubicBezTo>
                    <a:pt x="5675" y="2405"/>
                    <a:pt x="5790" y="2316"/>
                    <a:pt x="5760" y="2168"/>
                  </a:cubicBezTo>
                  <a:cubicBezTo>
                    <a:pt x="5517" y="863"/>
                    <a:pt x="4380" y="0"/>
                    <a:pt x="3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88"/>
            <p:cNvSpPr/>
            <p:nvPr/>
          </p:nvSpPr>
          <p:spPr>
            <a:xfrm>
              <a:off x="2419899" y="1541288"/>
              <a:ext cx="91245" cy="78053"/>
            </a:xfrm>
            <a:custGeom>
              <a:avLst/>
              <a:gdLst/>
              <a:ahLst/>
              <a:cxnLst/>
              <a:rect l="l" t="t" r="r" b="b"/>
              <a:pathLst>
                <a:path w="3479" h="2976" extrusionOk="0">
                  <a:moveTo>
                    <a:pt x="1799" y="409"/>
                  </a:moveTo>
                  <a:lnTo>
                    <a:pt x="1799" y="1492"/>
                  </a:lnTo>
                  <a:cubicBezTo>
                    <a:pt x="1799" y="1598"/>
                    <a:pt x="1886" y="1684"/>
                    <a:pt x="1992" y="1684"/>
                  </a:cubicBezTo>
                  <a:lnTo>
                    <a:pt x="3074" y="1684"/>
                  </a:lnTo>
                  <a:cubicBezTo>
                    <a:pt x="2972" y="2247"/>
                    <a:pt x="2488" y="2585"/>
                    <a:pt x="1989" y="2585"/>
                  </a:cubicBezTo>
                  <a:cubicBezTo>
                    <a:pt x="1716" y="2585"/>
                    <a:pt x="1438" y="2483"/>
                    <a:pt x="1217" y="2262"/>
                  </a:cubicBezTo>
                  <a:cubicBezTo>
                    <a:pt x="591" y="1636"/>
                    <a:pt x="928" y="563"/>
                    <a:pt x="1799" y="409"/>
                  </a:cubicBezTo>
                  <a:close/>
                  <a:moveTo>
                    <a:pt x="2000" y="0"/>
                  </a:moveTo>
                  <a:cubicBezTo>
                    <a:pt x="1997" y="0"/>
                    <a:pt x="1994" y="0"/>
                    <a:pt x="1992" y="0"/>
                  </a:cubicBezTo>
                  <a:cubicBezTo>
                    <a:pt x="1990" y="0"/>
                    <a:pt x="1988" y="0"/>
                    <a:pt x="1986" y="0"/>
                  </a:cubicBezTo>
                  <a:cubicBezTo>
                    <a:pt x="661" y="0"/>
                    <a:pt x="1" y="1599"/>
                    <a:pt x="938" y="2536"/>
                  </a:cubicBezTo>
                  <a:cubicBezTo>
                    <a:pt x="1241" y="2840"/>
                    <a:pt x="1615" y="2976"/>
                    <a:pt x="1980" y="2976"/>
                  </a:cubicBezTo>
                  <a:cubicBezTo>
                    <a:pt x="2745" y="2976"/>
                    <a:pt x="3478" y="2382"/>
                    <a:pt x="3478" y="1487"/>
                  </a:cubicBezTo>
                  <a:cubicBezTo>
                    <a:pt x="3478" y="1377"/>
                    <a:pt x="3387" y="1290"/>
                    <a:pt x="3281" y="1290"/>
                  </a:cubicBezTo>
                  <a:lnTo>
                    <a:pt x="2184" y="1290"/>
                  </a:lnTo>
                  <a:lnTo>
                    <a:pt x="2184" y="193"/>
                  </a:lnTo>
                  <a:cubicBezTo>
                    <a:pt x="2184" y="85"/>
                    <a:pt x="2102" y="0"/>
                    <a:pt x="2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88"/>
            <p:cNvSpPr/>
            <p:nvPr/>
          </p:nvSpPr>
          <p:spPr>
            <a:xfrm>
              <a:off x="2224399" y="1537878"/>
              <a:ext cx="322205" cy="321208"/>
            </a:xfrm>
            <a:custGeom>
              <a:avLst/>
              <a:gdLst/>
              <a:ahLst/>
              <a:cxnLst/>
              <a:rect l="l" t="t" r="r" b="b"/>
              <a:pathLst>
                <a:path w="12285" h="12247" extrusionOk="0">
                  <a:moveTo>
                    <a:pt x="4648" y="1521"/>
                  </a:moveTo>
                  <a:lnTo>
                    <a:pt x="5856" y="2729"/>
                  </a:lnTo>
                  <a:cubicBezTo>
                    <a:pt x="6573" y="3446"/>
                    <a:pt x="6708" y="4557"/>
                    <a:pt x="6183" y="5423"/>
                  </a:cubicBezTo>
                  <a:cubicBezTo>
                    <a:pt x="6140" y="5500"/>
                    <a:pt x="6149" y="5596"/>
                    <a:pt x="6212" y="5664"/>
                  </a:cubicBezTo>
                  <a:lnTo>
                    <a:pt x="6607" y="6058"/>
                  </a:lnTo>
                  <a:cubicBezTo>
                    <a:pt x="6646" y="6095"/>
                    <a:pt x="6696" y="6114"/>
                    <a:pt x="6746" y="6114"/>
                  </a:cubicBezTo>
                  <a:cubicBezTo>
                    <a:pt x="6781" y="6114"/>
                    <a:pt x="6816" y="6105"/>
                    <a:pt x="6847" y="6087"/>
                  </a:cubicBezTo>
                  <a:cubicBezTo>
                    <a:pt x="7200" y="5874"/>
                    <a:pt x="7594" y="5769"/>
                    <a:pt x="7985" y="5769"/>
                  </a:cubicBezTo>
                  <a:cubicBezTo>
                    <a:pt x="8553" y="5769"/>
                    <a:pt x="9115" y="5990"/>
                    <a:pt x="9537" y="6414"/>
                  </a:cubicBezTo>
                  <a:lnTo>
                    <a:pt x="10745" y="7622"/>
                  </a:lnTo>
                  <a:lnTo>
                    <a:pt x="7641" y="10731"/>
                  </a:lnTo>
                  <a:lnTo>
                    <a:pt x="6429" y="9518"/>
                  </a:lnTo>
                  <a:cubicBezTo>
                    <a:pt x="5716" y="8806"/>
                    <a:pt x="5577" y="7694"/>
                    <a:pt x="6101" y="6828"/>
                  </a:cubicBezTo>
                  <a:cubicBezTo>
                    <a:pt x="6149" y="6751"/>
                    <a:pt x="6135" y="6650"/>
                    <a:pt x="6072" y="6588"/>
                  </a:cubicBezTo>
                  <a:lnTo>
                    <a:pt x="5683" y="6193"/>
                  </a:lnTo>
                  <a:cubicBezTo>
                    <a:pt x="5643" y="6156"/>
                    <a:pt x="5593" y="6138"/>
                    <a:pt x="5543" y="6138"/>
                  </a:cubicBezTo>
                  <a:cubicBezTo>
                    <a:pt x="5508" y="6138"/>
                    <a:pt x="5474" y="6147"/>
                    <a:pt x="5442" y="6164"/>
                  </a:cubicBezTo>
                  <a:cubicBezTo>
                    <a:pt x="5089" y="6378"/>
                    <a:pt x="4695" y="6482"/>
                    <a:pt x="4305" y="6482"/>
                  </a:cubicBezTo>
                  <a:cubicBezTo>
                    <a:pt x="3736" y="6482"/>
                    <a:pt x="3174" y="6262"/>
                    <a:pt x="2752" y="5837"/>
                  </a:cubicBezTo>
                  <a:lnTo>
                    <a:pt x="1540" y="4629"/>
                  </a:lnTo>
                  <a:lnTo>
                    <a:pt x="4648" y="1521"/>
                  </a:lnTo>
                  <a:close/>
                  <a:moveTo>
                    <a:pt x="11370" y="7536"/>
                  </a:moveTo>
                  <a:lnTo>
                    <a:pt x="11794" y="7959"/>
                  </a:lnTo>
                  <a:lnTo>
                    <a:pt x="7978" y="11775"/>
                  </a:lnTo>
                  <a:lnTo>
                    <a:pt x="7554" y="11356"/>
                  </a:lnTo>
                  <a:lnTo>
                    <a:pt x="11154" y="7757"/>
                  </a:lnTo>
                  <a:lnTo>
                    <a:pt x="11370" y="7536"/>
                  </a:lnTo>
                  <a:close/>
                  <a:moveTo>
                    <a:pt x="4311" y="0"/>
                  </a:moveTo>
                  <a:cubicBezTo>
                    <a:pt x="4261" y="0"/>
                    <a:pt x="4210" y="20"/>
                    <a:pt x="4172" y="58"/>
                  </a:cubicBezTo>
                  <a:lnTo>
                    <a:pt x="2651" y="1579"/>
                  </a:lnTo>
                  <a:cubicBezTo>
                    <a:pt x="2518" y="1720"/>
                    <a:pt x="2645" y="1909"/>
                    <a:pt x="2796" y="1909"/>
                  </a:cubicBezTo>
                  <a:cubicBezTo>
                    <a:pt x="2840" y="1909"/>
                    <a:pt x="2887" y="1893"/>
                    <a:pt x="2930" y="1853"/>
                  </a:cubicBezTo>
                  <a:lnTo>
                    <a:pt x="4311" y="472"/>
                  </a:lnTo>
                  <a:lnTo>
                    <a:pt x="4735" y="891"/>
                  </a:lnTo>
                  <a:lnTo>
                    <a:pt x="4518" y="1107"/>
                  </a:lnTo>
                  <a:lnTo>
                    <a:pt x="1126" y="4490"/>
                  </a:lnTo>
                  <a:lnTo>
                    <a:pt x="909" y="4706"/>
                  </a:lnTo>
                  <a:lnTo>
                    <a:pt x="491" y="4288"/>
                  </a:lnTo>
                  <a:lnTo>
                    <a:pt x="2382" y="2392"/>
                  </a:lnTo>
                  <a:cubicBezTo>
                    <a:pt x="2532" y="2252"/>
                    <a:pt x="2400" y="2051"/>
                    <a:pt x="2248" y="2051"/>
                  </a:cubicBezTo>
                  <a:cubicBezTo>
                    <a:pt x="2200" y="2051"/>
                    <a:pt x="2151" y="2071"/>
                    <a:pt x="2108" y="2118"/>
                  </a:cubicBezTo>
                  <a:lnTo>
                    <a:pt x="77" y="4153"/>
                  </a:lnTo>
                  <a:cubicBezTo>
                    <a:pt x="0" y="4230"/>
                    <a:pt x="0" y="4355"/>
                    <a:pt x="77" y="4427"/>
                  </a:cubicBezTo>
                  <a:lnTo>
                    <a:pt x="770" y="5120"/>
                  </a:lnTo>
                  <a:cubicBezTo>
                    <a:pt x="808" y="5159"/>
                    <a:pt x="859" y="5178"/>
                    <a:pt x="909" y="5178"/>
                  </a:cubicBezTo>
                  <a:cubicBezTo>
                    <a:pt x="960" y="5178"/>
                    <a:pt x="1011" y="5159"/>
                    <a:pt x="1049" y="5120"/>
                  </a:cubicBezTo>
                  <a:lnTo>
                    <a:pt x="1266" y="4904"/>
                  </a:lnTo>
                  <a:lnTo>
                    <a:pt x="2473" y="6111"/>
                  </a:lnTo>
                  <a:cubicBezTo>
                    <a:pt x="2969" y="6610"/>
                    <a:pt x="3632" y="6872"/>
                    <a:pt x="4303" y="6872"/>
                  </a:cubicBezTo>
                  <a:cubicBezTo>
                    <a:pt x="4712" y="6872"/>
                    <a:pt x="5125" y="6774"/>
                    <a:pt x="5505" y="6573"/>
                  </a:cubicBezTo>
                  <a:lnTo>
                    <a:pt x="5692" y="6756"/>
                  </a:lnTo>
                  <a:cubicBezTo>
                    <a:pt x="5163" y="7762"/>
                    <a:pt x="5351" y="8989"/>
                    <a:pt x="6154" y="9792"/>
                  </a:cubicBezTo>
                  <a:lnTo>
                    <a:pt x="7367" y="11005"/>
                  </a:lnTo>
                  <a:lnTo>
                    <a:pt x="7146" y="11221"/>
                  </a:lnTo>
                  <a:cubicBezTo>
                    <a:pt x="7073" y="11294"/>
                    <a:pt x="7073" y="11419"/>
                    <a:pt x="7146" y="11496"/>
                  </a:cubicBezTo>
                  <a:lnTo>
                    <a:pt x="7843" y="12189"/>
                  </a:lnTo>
                  <a:cubicBezTo>
                    <a:pt x="7879" y="12227"/>
                    <a:pt x="7929" y="12246"/>
                    <a:pt x="7979" y="12246"/>
                  </a:cubicBezTo>
                  <a:cubicBezTo>
                    <a:pt x="8028" y="12246"/>
                    <a:pt x="8079" y="12227"/>
                    <a:pt x="8117" y="12189"/>
                  </a:cubicBezTo>
                  <a:lnTo>
                    <a:pt x="12212" y="8094"/>
                  </a:lnTo>
                  <a:cubicBezTo>
                    <a:pt x="12284" y="8017"/>
                    <a:pt x="12284" y="7896"/>
                    <a:pt x="12207" y="7820"/>
                  </a:cubicBezTo>
                  <a:lnTo>
                    <a:pt x="11515" y="7127"/>
                  </a:lnTo>
                  <a:cubicBezTo>
                    <a:pt x="11476" y="7088"/>
                    <a:pt x="11427" y="7069"/>
                    <a:pt x="11377" y="7069"/>
                  </a:cubicBezTo>
                  <a:cubicBezTo>
                    <a:pt x="11328" y="7069"/>
                    <a:pt x="11279" y="7088"/>
                    <a:pt x="11240" y="7127"/>
                  </a:cubicBezTo>
                  <a:lnTo>
                    <a:pt x="11024" y="7348"/>
                  </a:lnTo>
                  <a:lnTo>
                    <a:pt x="9811" y="6135"/>
                  </a:lnTo>
                  <a:cubicBezTo>
                    <a:pt x="9316" y="5637"/>
                    <a:pt x="8653" y="5377"/>
                    <a:pt x="7983" y="5377"/>
                  </a:cubicBezTo>
                  <a:cubicBezTo>
                    <a:pt x="7573" y="5377"/>
                    <a:pt x="7160" y="5474"/>
                    <a:pt x="6780" y="5673"/>
                  </a:cubicBezTo>
                  <a:lnTo>
                    <a:pt x="6597" y="5491"/>
                  </a:lnTo>
                  <a:cubicBezTo>
                    <a:pt x="7121" y="4485"/>
                    <a:pt x="6934" y="3258"/>
                    <a:pt x="6135" y="2459"/>
                  </a:cubicBezTo>
                  <a:lnTo>
                    <a:pt x="4922" y="1247"/>
                  </a:lnTo>
                  <a:lnTo>
                    <a:pt x="5139" y="1030"/>
                  </a:lnTo>
                  <a:cubicBezTo>
                    <a:pt x="5216" y="953"/>
                    <a:pt x="5216" y="833"/>
                    <a:pt x="5139" y="756"/>
                  </a:cubicBezTo>
                  <a:lnTo>
                    <a:pt x="4446" y="58"/>
                  </a:lnTo>
                  <a:cubicBezTo>
                    <a:pt x="4410" y="20"/>
                    <a:pt x="4361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88"/>
            <p:cNvSpPr/>
            <p:nvPr/>
          </p:nvSpPr>
          <p:spPr>
            <a:xfrm>
              <a:off x="2282571" y="1663456"/>
              <a:ext cx="102995" cy="40285"/>
            </a:xfrm>
            <a:custGeom>
              <a:avLst/>
              <a:gdLst/>
              <a:ahLst/>
              <a:cxnLst/>
              <a:rect l="l" t="t" r="r" b="b"/>
              <a:pathLst>
                <a:path w="3927" h="1536" extrusionOk="0">
                  <a:moveTo>
                    <a:pt x="3267" y="395"/>
                  </a:moveTo>
                  <a:lnTo>
                    <a:pt x="3171" y="515"/>
                  </a:lnTo>
                  <a:cubicBezTo>
                    <a:pt x="2854" y="914"/>
                    <a:pt x="2430" y="1140"/>
                    <a:pt x="1983" y="1150"/>
                  </a:cubicBezTo>
                  <a:cubicBezTo>
                    <a:pt x="1978" y="1150"/>
                    <a:pt x="1972" y="1150"/>
                    <a:pt x="1967" y="1150"/>
                  </a:cubicBezTo>
                  <a:cubicBezTo>
                    <a:pt x="1540" y="1150"/>
                    <a:pt x="1132" y="953"/>
                    <a:pt x="823" y="587"/>
                  </a:cubicBezTo>
                  <a:lnTo>
                    <a:pt x="664" y="395"/>
                  </a:lnTo>
                  <a:close/>
                  <a:moveTo>
                    <a:pt x="255" y="0"/>
                  </a:moveTo>
                  <a:cubicBezTo>
                    <a:pt x="87" y="0"/>
                    <a:pt x="0" y="193"/>
                    <a:pt x="101" y="318"/>
                  </a:cubicBezTo>
                  <a:cubicBezTo>
                    <a:pt x="222" y="472"/>
                    <a:pt x="510" y="823"/>
                    <a:pt x="525" y="837"/>
                  </a:cubicBezTo>
                  <a:cubicBezTo>
                    <a:pt x="910" y="1290"/>
                    <a:pt x="1420" y="1535"/>
                    <a:pt x="1959" y="1535"/>
                  </a:cubicBezTo>
                  <a:lnTo>
                    <a:pt x="1988" y="1535"/>
                  </a:lnTo>
                  <a:cubicBezTo>
                    <a:pt x="2555" y="1525"/>
                    <a:pt x="3085" y="1246"/>
                    <a:pt x="3479" y="756"/>
                  </a:cubicBezTo>
                  <a:lnTo>
                    <a:pt x="3826" y="318"/>
                  </a:lnTo>
                  <a:cubicBezTo>
                    <a:pt x="3927" y="188"/>
                    <a:pt x="3835" y="0"/>
                    <a:pt x="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88"/>
            <p:cNvSpPr/>
            <p:nvPr/>
          </p:nvSpPr>
          <p:spPr>
            <a:xfrm>
              <a:off x="2380872" y="1747357"/>
              <a:ext cx="101500" cy="60769"/>
            </a:xfrm>
            <a:custGeom>
              <a:avLst/>
              <a:gdLst/>
              <a:ahLst/>
              <a:cxnLst/>
              <a:rect l="l" t="t" r="r" b="b"/>
              <a:pathLst>
                <a:path w="3870" h="2317" extrusionOk="0">
                  <a:moveTo>
                    <a:pt x="198" y="1"/>
                  </a:moveTo>
                  <a:cubicBezTo>
                    <a:pt x="87" y="1"/>
                    <a:pt x="1" y="88"/>
                    <a:pt x="1" y="193"/>
                  </a:cubicBezTo>
                  <a:cubicBezTo>
                    <a:pt x="1" y="636"/>
                    <a:pt x="289" y="954"/>
                    <a:pt x="347" y="1011"/>
                  </a:cubicBezTo>
                  <a:lnTo>
                    <a:pt x="1593" y="2262"/>
                  </a:lnTo>
                  <a:cubicBezTo>
                    <a:pt x="1632" y="2299"/>
                    <a:pt x="1682" y="2317"/>
                    <a:pt x="1733" y="2317"/>
                  </a:cubicBezTo>
                  <a:cubicBezTo>
                    <a:pt x="1783" y="2317"/>
                    <a:pt x="1834" y="2299"/>
                    <a:pt x="1872" y="2262"/>
                  </a:cubicBezTo>
                  <a:lnTo>
                    <a:pt x="3797" y="333"/>
                  </a:lnTo>
                  <a:cubicBezTo>
                    <a:pt x="3855" y="275"/>
                    <a:pt x="3869" y="193"/>
                    <a:pt x="3840" y="121"/>
                  </a:cubicBezTo>
                  <a:cubicBezTo>
                    <a:pt x="3812" y="49"/>
                    <a:pt x="3739" y="1"/>
                    <a:pt x="3658" y="1"/>
                  </a:cubicBezTo>
                  <a:lnTo>
                    <a:pt x="1940" y="1"/>
                  </a:lnTo>
                  <a:cubicBezTo>
                    <a:pt x="1680" y="1"/>
                    <a:pt x="1680" y="391"/>
                    <a:pt x="1940" y="391"/>
                  </a:cubicBezTo>
                  <a:lnTo>
                    <a:pt x="3191" y="391"/>
                  </a:lnTo>
                  <a:lnTo>
                    <a:pt x="1733" y="1849"/>
                  </a:lnTo>
                  <a:lnTo>
                    <a:pt x="626" y="737"/>
                  </a:lnTo>
                  <a:cubicBezTo>
                    <a:pt x="530" y="641"/>
                    <a:pt x="463" y="521"/>
                    <a:pt x="419" y="391"/>
                  </a:cubicBezTo>
                  <a:lnTo>
                    <a:pt x="1175" y="391"/>
                  </a:lnTo>
                  <a:cubicBezTo>
                    <a:pt x="1430" y="391"/>
                    <a:pt x="1430" y="1"/>
                    <a:pt x="1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65" name="Google Shape;18865;p88"/>
          <p:cNvGrpSpPr/>
          <p:nvPr/>
        </p:nvGrpSpPr>
        <p:grpSpPr>
          <a:xfrm>
            <a:off x="1331903" y="4303830"/>
            <a:ext cx="343292" cy="340354"/>
            <a:chOff x="1331903" y="4303830"/>
            <a:chExt cx="343292" cy="340354"/>
          </a:xfrm>
        </p:grpSpPr>
        <p:sp>
          <p:nvSpPr>
            <p:cNvPr id="18866" name="Google Shape;18866;p88"/>
            <p:cNvSpPr/>
            <p:nvPr/>
          </p:nvSpPr>
          <p:spPr>
            <a:xfrm>
              <a:off x="1364714" y="4308787"/>
              <a:ext cx="277671" cy="91062"/>
            </a:xfrm>
            <a:custGeom>
              <a:avLst/>
              <a:gdLst/>
              <a:ahLst/>
              <a:cxnLst/>
              <a:rect l="l" t="t" r="r" b="b"/>
              <a:pathLst>
                <a:path w="10587" h="3472" extrusionOk="0">
                  <a:moveTo>
                    <a:pt x="5304" y="0"/>
                  </a:moveTo>
                  <a:cubicBezTo>
                    <a:pt x="5278" y="0"/>
                    <a:pt x="5253" y="7"/>
                    <a:pt x="5231" y="22"/>
                  </a:cubicBezTo>
                  <a:lnTo>
                    <a:pt x="0" y="3063"/>
                  </a:lnTo>
                  <a:lnTo>
                    <a:pt x="385" y="3472"/>
                  </a:lnTo>
                  <a:lnTo>
                    <a:pt x="10221" y="3472"/>
                  </a:lnTo>
                  <a:lnTo>
                    <a:pt x="10586" y="3068"/>
                  </a:lnTo>
                  <a:lnTo>
                    <a:pt x="5380" y="22"/>
                  </a:lnTo>
                  <a:cubicBezTo>
                    <a:pt x="5356" y="7"/>
                    <a:pt x="5329" y="0"/>
                    <a:pt x="530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88"/>
            <p:cNvSpPr/>
            <p:nvPr/>
          </p:nvSpPr>
          <p:spPr>
            <a:xfrm>
              <a:off x="1398652" y="4332104"/>
              <a:ext cx="209663" cy="68769"/>
            </a:xfrm>
            <a:custGeom>
              <a:avLst/>
              <a:gdLst/>
              <a:ahLst/>
              <a:cxnLst/>
              <a:rect l="l" t="t" r="r" b="b"/>
              <a:pathLst>
                <a:path w="7994" h="2622" extrusionOk="0">
                  <a:moveTo>
                    <a:pt x="4004" y="0"/>
                  </a:moveTo>
                  <a:cubicBezTo>
                    <a:pt x="3985" y="0"/>
                    <a:pt x="3966" y="6"/>
                    <a:pt x="3946" y="18"/>
                  </a:cubicBezTo>
                  <a:lnTo>
                    <a:pt x="1" y="2313"/>
                  </a:lnTo>
                  <a:lnTo>
                    <a:pt x="290" y="2621"/>
                  </a:lnTo>
                  <a:lnTo>
                    <a:pt x="7719" y="2621"/>
                  </a:lnTo>
                  <a:lnTo>
                    <a:pt x="7993" y="2318"/>
                  </a:lnTo>
                  <a:lnTo>
                    <a:pt x="4062" y="18"/>
                  </a:lnTo>
                  <a:cubicBezTo>
                    <a:pt x="4043" y="6"/>
                    <a:pt x="4023" y="0"/>
                    <a:pt x="4004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88"/>
            <p:cNvSpPr/>
            <p:nvPr/>
          </p:nvSpPr>
          <p:spPr>
            <a:xfrm>
              <a:off x="1363822" y="4598732"/>
              <a:ext cx="279559" cy="20195"/>
            </a:xfrm>
            <a:custGeom>
              <a:avLst/>
              <a:gdLst/>
              <a:ahLst/>
              <a:cxnLst/>
              <a:rect l="l" t="t" r="r" b="b"/>
              <a:pathLst>
                <a:path w="10659" h="770" extrusionOk="0">
                  <a:moveTo>
                    <a:pt x="362" y="0"/>
                  </a:moveTo>
                  <a:cubicBezTo>
                    <a:pt x="160" y="0"/>
                    <a:pt x="1" y="164"/>
                    <a:pt x="1" y="361"/>
                  </a:cubicBezTo>
                  <a:lnTo>
                    <a:pt x="1" y="770"/>
                  </a:lnTo>
                  <a:lnTo>
                    <a:pt x="10654" y="770"/>
                  </a:lnTo>
                  <a:lnTo>
                    <a:pt x="10659" y="361"/>
                  </a:lnTo>
                  <a:cubicBezTo>
                    <a:pt x="10659" y="164"/>
                    <a:pt x="10495" y="0"/>
                    <a:pt x="10298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88"/>
            <p:cNvSpPr/>
            <p:nvPr/>
          </p:nvSpPr>
          <p:spPr>
            <a:xfrm>
              <a:off x="1353357" y="4619032"/>
              <a:ext cx="300252" cy="20090"/>
            </a:xfrm>
            <a:custGeom>
              <a:avLst/>
              <a:gdLst/>
              <a:ahLst/>
              <a:cxnLst/>
              <a:rect l="l" t="t" r="r" b="b"/>
              <a:pathLst>
                <a:path w="11448" h="766" extrusionOk="0">
                  <a:moveTo>
                    <a:pt x="371" y="1"/>
                  </a:moveTo>
                  <a:cubicBezTo>
                    <a:pt x="169" y="1"/>
                    <a:pt x="0" y="164"/>
                    <a:pt x="0" y="371"/>
                  </a:cubicBezTo>
                  <a:lnTo>
                    <a:pt x="0" y="766"/>
                  </a:lnTo>
                  <a:lnTo>
                    <a:pt x="11448" y="766"/>
                  </a:lnTo>
                  <a:lnTo>
                    <a:pt x="11448" y="371"/>
                  </a:lnTo>
                  <a:cubicBezTo>
                    <a:pt x="11448" y="164"/>
                    <a:pt x="11284" y="1"/>
                    <a:pt x="11077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88"/>
            <p:cNvSpPr/>
            <p:nvPr/>
          </p:nvSpPr>
          <p:spPr>
            <a:xfrm>
              <a:off x="1362327" y="4388598"/>
              <a:ext cx="282313" cy="33965"/>
            </a:xfrm>
            <a:custGeom>
              <a:avLst/>
              <a:gdLst/>
              <a:ahLst/>
              <a:cxnLst/>
              <a:rect l="l" t="t" r="r" b="b"/>
              <a:pathLst>
                <a:path w="10764" h="1295" extrusionOk="0">
                  <a:moveTo>
                    <a:pt x="178" y="1"/>
                  </a:moveTo>
                  <a:cubicBezTo>
                    <a:pt x="82" y="1"/>
                    <a:pt x="0" y="82"/>
                    <a:pt x="0" y="183"/>
                  </a:cubicBezTo>
                  <a:lnTo>
                    <a:pt x="0" y="1117"/>
                  </a:lnTo>
                  <a:cubicBezTo>
                    <a:pt x="0" y="1213"/>
                    <a:pt x="82" y="1295"/>
                    <a:pt x="178" y="1295"/>
                  </a:cubicBezTo>
                  <a:lnTo>
                    <a:pt x="10586" y="1295"/>
                  </a:lnTo>
                  <a:cubicBezTo>
                    <a:pt x="10682" y="1295"/>
                    <a:pt x="10764" y="1218"/>
                    <a:pt x="10764" y="1122"/>
                  </a:cubicBezTo>
                  <a:lnTo>
                    <a:pt x="10764" y="183"/>
                  </a:lnTo>
                  <a:cubicBezTo>
                    <a:pt x="10764" y="82"/>
                    <a:pt x="10682" y="1"/>
                    <a:pt x="10586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88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88"/>
            <p:cNvSpPr/>
            <p:nvPr/>
          </p:nvSpPr>
          <p:spPr>
            <a:xfrm>
              <a:off x="1405471" y="4422536"/>
              <a:ext cx="200824" cy="176327"/>
            </a:xfrm>
            <a:custGeom>
              <a:avLst/>
              <a:gdLst/>
              <a:ahLst/>
              <a:cxnLst/>
              <a:rect l="l" t="t" r="r" b="b"/>
              <a:pathLst>
                <a:path w="7657" h="6723" extrusionOk="0">
                  <a:moveTo>
                    <a:pt x="1" y="1"/>
                  </a:moveTo>
                  <a:lnTo>
                    <a:pt x="1" y="1127"/>
                  </a:lnTo>
                  <a:lnTo>
                    <a:pt x="4432" y="1127"/>
                  </a:lnTo>
                  <a:cubicBezTo>
                    <a:pt x="6068" y="1127"/>
                    <a:pt x="7396" y="2455"/>
                    <a:pt x="7396" y="4091"/>
                  </a:cubicBezTo>
                  <a:lnTo>
                    <a:pt x="7396" y="6723"/>
                  </a:lnTo>
                  <a:lnTo>
                    <a:pt x="7656" y="6723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88"/>
            <p:cNvSpPr/>
            <p:nvPr/>
          </p:nvSpPr>
          <p:spPr>
            <a:xfrm>
              <a:off x="1368674" y="4422536"/>
              <a:ext cx="69136" cy="160696"/>
            </a:xfrm>
            <a:custGeom>
              <a:avLst/>
              <a:gdLst/>
              <a:ahLst/>
              <a:cxnLst/>
              <a:rect l="l" t="t" r="r" b="b"/>
              <a:pathLst>
                <a:path w="2636" h="6127" extrusionOk="0">
                  <a:moveTo>
                    <a:pt x="398" y="1"/>
                  </a:moveTo>
                  <a:cubicBezTo>
                    <a:pt x="196" y="1"/>
                    <a:pt x="28" y="155"/>
                    <a:pt x="13" y="357"/>
                  </a:cubicBezTo>
                  <a:cubicBezTo>
                    <a:pt x="0" y="594"/>
                    <a:pt x="190" y="752"/>
                    <a:pt x="389" y="752"/>
                  </a:cubicBezTo>
                  <a:cubicBezTo>
                    <a:pt x="486" y="752"/>
                    <a:pt x="584" y="714"/>
                    <a:pt x="663" y="631"/>
                  </a:cubicBezTo>
                  <a:cubicBezTo>
                    <a:pt x="674" y="618"/>
                    <a:pt x="689" y="612"/>
                    <a:pt x="703" y="612"/>
                  </a:cubicBezTo>
                  <a:cubicBezTo>
                    <a:pt x="732" y="612"/>
                    <a:pt x="759" y="635"/>
                    <a:pt x="759" y="670"/>
                  </a:cubicBezTo>
                  <a:lnTo>
                    <a:pt x="759" y="6126"/>
                  </a:lnTo>
                  <a:lnTo>
                    <a:pt x="1885" y="6126"/>
                  </a:lnTo>
                  <a:lnTo>
                    <a:pt x="1885" y="670"/>
                  </a:lnTo>
                  <a:cubicBezTo>
                    <a:pt x="1885" y="635"/>
                    <a:pt x="1912" y="612"/>
                    <a:pt x="1942" y="612"/>
                  </a:cubicBezTo>
                  <a:cubicBezTo>
                    <a:pt x="1957" y="612"/>
                    <a:pt x="1973" y="618"/>
                    <a:pt x="1986" y="631"/>
                  </a:cubicBezTo>
                  <a:cubicBezTo>
                    <a:pt x="2053" y="708"/>
                    <a:pt x="2159" y="752"/>
                    <a:pt x="2265" y="752"/>
                  </a:cubicBezTo>
                  <a:cubicBezTo>
                    <a:pt x="2472" y="752"/>
                    <a:pt x="2635" y="583"/>
                    <a:pt x="2635" y="376"/>
                  </a:cubicBezTo>
                  <a:cubicBezTo>
                    <a:pt x="2635" y="169"/>
                    <a:pt x="2467" y="1"/>
                    <a:pt x="2260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88"/>
            <p:cNvSpPr/>
            <p:nvPr/>
          </p:nvSpPr>
          <p:spPr>
            <a:xfrm>
              <a:off x="1384148" y="4583337"/>
              <a:ext cx="38397" cy="15527"/>
            </a:xfrm>
            <a:custGeom>
              <a:avLst/>
              <a:gdLst/>
              <a:ahLst/>
              <a:cxnLst/>
              <a:rect l="l" t="t" r="r" b="b"/>
              <a:pathLst>
                <a:path w="1464" h="592" extrusionOk="0">
                  <a:moveTo>
                    <a:pt x="145" y="0"/>
                  </a:moveTo>
                  <a:cubicBezTo>
                    <a:pt x="68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1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88"/>
            <p:cNvSpPr/>
            <p:nvPr/>
          </p:nvSpPr>
          <p:spPr>
            <a:xfrm>
              <a:off x="1470725" y="4422536"/>
              <a:ext cx="69188" cy="160827"/>
            </a:xfrm>
            <a:custGeom>
              <a:avLst/>
              <a:gdLst/>
              <a:ahLst/>
              <a:cxnLst/>
              <a:rect l="l" t="t" r="r" b="b"/>
              <a:pathLst>
                <a:path w="2638" h="6132" extrusionOk="0">
                  <a:moveTo>
                    <a:pt x="395" y="1"/>
                  </a:moveTo>
                  <a:cubicBezTo>
                    <a:pt x="193" y="1"/>
                    <a:pt x="24" y="155"/>
                    <a:pt x="10" y="357"/>
                  </a:cubicBezTo>
                  <a:cubicBezTo>
                    <a:pt x="0" y="594"/>
                    <a:pt x="191" y="754"/>
                    <a:pt x="389" y="754"/>
                  </a:cubicBezTo>
                  <a:cubicBezTo>
                    <a:pt x="485" y="754"/>
                    <a:pt x="583" y="716"/>
                    <a:pt x="660" y="631"/>
                  </a:cubicBezTo>
                  <a:cubicBezTo>
                    <a:pt x="672" y="619"/>
                    <a:pt x="687" y="613"/>
                    <a:pt x="701" y="613"/>
                  </a:cubicBezTo>
                  <a:cubicBezTo>
                    <a:pt x="732" y="613"/>
                    <a:pt x="761" y="637"/>
                    <a:pt x="761" y="670"/>
                  </a:cubicBezTo>
                  <a:lnTo>
                    <a:pt x="761" y="6131"/>
                  </a:lnTo>
                  <a:lnTo>
                    <a:pt x="1887" y="6131"/>
                  </a:lnTo>
                  <a:lnTo>
                    <a:pt x="1887" y="670"/>
                  </a:lnTo>
                  <a:cubicBezTo>
                    <a:pt x="1887" y="637"/>
                    <a:pt x="1915" y="616"/>
                    <a:pt x="1944" y="616"/>
                  </a:cubicBezTo>
                  <a:cubicBezTo>
                    <a:pt x="1958" y="616"/>
                    <a:pt x="1972" y="620"/>
                    <a:pt x="1983" y="631"/>
                  </a:cubicBezTo>
                  <a:cubicBezTo>
                    <a:pt x="2051" y="709"/>
                    <a:pt x="2146" y="752"/>
                    <a:pt x="2246" y="752"/>
                  </a:cubicBezTo>
                  <a:cubicBezTo>
                    <a:pt x="2251" y="752"/>
                    <a:pt x="2257" y="752"/>
                    <a:pt x="2262" y="752"/>
                  </a:cubicBezTo>
                  <a:cubicBezTo>
                    <a:pt x="2469" y="752"/>
                    <a:pt x="2637" y="583"/>
                    <a:pt x="2637" y="376"/>
                  </a:cubicBezTo>
                  <a:cubicBezTo>
                    <a:pt x="2632" y="172"/>
                    <a:pt x="2469" y="6"/>
                    <a:pt x="2266" y="6"/>
                  </a:cubicBezTo>
                  <a:cubicBezTo>
                    <a:pt x="2263" y="6"/>
                    <a:pt x="2260" y="6"/>
                    <a:pt x="2257" y="6"/>
                  </a:cubicBezTo>
                  <a:lnTo>
                    <a:pt x="225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88"/>
            <p:cNvSpPr/>
            <p:nvPr/>
          </p:nvSpPr>
          <p:spPr>
            <a:xfrm>
              <a:off x="1486252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5" y="0"/>
                  </a:moveTo>
                  <a:cubicBezTo>
                    <a:pt x="63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58" y="592"/>
                  </a:lnTo>
                  <a:lnTo>
                    <a:pt x="1463" y="140"/>
                  </a:lnTo>
                  <a:cubicBezTo>
                    <a:pt x="1463" y="63"/>
                    <a:pt x="1396" y="0"/>
                    <a:pt x="1319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88"/>
            <p:cNvSpPr/>
            <p:nvPr/>
          </p:nvSpPr>
          <p:spPr>
            <a:xfrm>
              <a:off x="1572724" y="4422536"/>
              <a:ext cx="69162" cy="160827"/>
            </a:xfrm>
            <a:custGeom>
              <a:avLst/>
              <a:gdLst/>
              <a:ahLst/>
              <a:cxnLst/>
              <a:rect l="l" t="t" r="r" b="b"/>
              <a:pathLst>
                <a:path w="2637" h="6132" extrusionOk="0">
                  <a:moveTo>
                    <a:pt x="399" y="1"/>
                  </a:moveTo>
                  <a:cubicBezTo>
                    <a:pt x="197" y="1"/>
                    <a:pt x="28" y="155"/>
                    <a:pt x="14" y="357"/>
                  </a:cubicBezTo>
                  <a:cubicBezTo>
                    <a:pt x="1" y="594"/>
                    <a:pt x="191" y="754"/>
                    <a:pt x="390" y="754"/>
                  </a:cubicBezTo>
                  <a:cubicBezTo>
                    <a:pt x="486" y="754"/>
                    <a:pt x="585" y="716"/>
                    <a:pt x="663" y="631"/>
                  </a:cubicBezTo>
                  <a:cubicBezTo>
                    <a:pt x="674" y="619"/>
                    <a:pt x="688" y="613"/>
                    <a:pt x="702" y="613"/>
                  </a:cubicBezTo>
                  <a:cubicBezTo>
                    <a:pt x="731" y="613"/>
                    <a:pt x="759" y="637"/>
                    <a:pt x="759" y="670"/>
                  </a:cubicBezTo>
                  <a:lnTo>
                    <a:pt x="759" y="6131"/>
                  </a:lnTo>
                  <a:lnTo>
                    <a:pt x="1885" y="6131"/>
                  </a:lnTo>
                  <a:lnTo>
                    <a:pt x="1885" y="670"/>
                  </a:lnTo>
                  <a:cubicBezTo>
                    <a:pt x="1885" y="637"/>
                    <a:pt x="1914" y="616"/>
                    <a:pt x="1945" y="616"/>
                  </a:cubicBezTo>
                  <a:cubicBezTo>
                    <a:pt x="1959" y="616"/>
                    <a:pt x="1974" y="620"/>
                    <a:pt x="1986" y="631"/>
                  </a:cubicBezTo>
                  <a:cubicBezTo>
                    <a:pt x="2050" y="709"/>
                    <a:pt x="2149" y="752"/>
                    <a:pt x="2250" y="752"/>
                  </a:cubicBezTo>
                  <a:cubicBezTo>
                    <a:pt x="2255" y="752"/>
                    <a:pt x="2260" y="752"/>
                    <a:pt x="2266" y="752"/>
                  </a:cubicBezTo>
                  <a:cubicBezTo>
                    <a:pt x="2472" y="752"/>
                    <a:pt x="2636" y="583"/>
                    <a:pt x="2636" y="376"/>
                  </a:cubicBezTo>
                  <a:cubicBezTo>
                    <a:pt x="2636" y="172"/>
                    <a:pt x="2472" y="6"/>
                    <a:pt x="2269" y="6"/>
                  </a:cubicBezTo>
                  <a:cubicBezTo>
                    <a:pt x="2267" y="6"/>
                    <a:pt x="2264" y="6"/>
                    <a:pt x="2261" y="6"/>
                  </a:cubicBezTo>
                  <a:lnTo>
                    <a:pt x="226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88"/>
            <p:cNvSpPr/>
            <p:nvPr/>
          </p:nvSpPr>
          <p:spPr>
            <a:xfrm>
              <a:off x="1588225" y="4583337"/>
              <a:ext cx="38371" cy="15527"/>
            </a:xfrm>
            <a:custGeom>
              <a:avLst/>
              <a:gdLst/>
              <a:ahLst/>
              <a:cxnLst/>
              <a:rect l="l" t="t" r="r" b="b"/>
              <a:pathLst>
                <a:path w="1463" h="592" extrusionOk="0">
                  <a:moveTo>
                    <a:pt x="144" y="0"/>
                  </a:moveTo>
                  <a:cubicBezTo>
                    <a:pt x="67" y="0"/>
                    <a:pt x="0" y="63"/>
                    <a:pt x="0" y="140"/>
                  </a:cubicBezTo>
                  <a:lnTo>
                    <a:pt x="0" y="592"/>
                  </a:lnTo>
                  <a:lnTo>
                    <a:pt x="1463" y="592"/>
                  </a:lnTo>
                  <a:lnTo>
                    <a:pt x="1463" y="140"/>
                  </a:lnTo>
                  <a:cubicBezTo>
                    <a:pt x="1463" y="63"/>
                    <a:pt x="1400" y="0"/>
                    <a:pt x="1318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88"/>
            <p:cNvSpPr/>
            <p:nvPr/>
          </p:nvSpPr>
          <p:spPr>
            <a:xfrm>
              <a:off x="1331903" y="4303830"/>
              <a:ext cx="343292" cy="340354"/>
            </a:xfrm>
            <a:custGeom>
              <a:avLst/>
              <a:gdLst/>
              <a:ahLst/>
              <a:cxnLst/>
              <a:rect l="l" t="t" r="r" b="b"/>
              <a:pathLst>
                <a:path w="13089" h="12977" extrusionOk="0">
                  <a:moveTo>
                    <a:pt x="6554" y="389"/>
                  </a:moveTo>
                  <a:lnTo>
                    <a:pt x="11091" y="3040"/>
                  </a:lnTo>
                  <a:lnTo>
                    <a:pt x="10312" y="3040"/>
                  </a:lnTo>
                  <a:lnTo>
                    <a:pt x="6703" y="933"/>
                  </a:lnTo>
                  <a:cubicBezTo>
                    <a:pt x="6655" y="904"/>
                    <a:pt x="6603" y="889"/>
                    <a:pt x="6552" y="889"/>
                  </a:cubicBezTo>
                  <a:cubicBezTo>
                    <a:pt x="6500" y="889"/>
                    <a:pt x="6448" y="904"/>
                    <a:pt x="6400" y="933"/>
                  </a:cubicBezTo>
                  <a:lnTo>
                    <a:pt x="5443" y="1491"/>
                  </a:lnTo>
                  <a:cubicBezTo>
                    <a:pt x="5246" y="1591"/>
                    <a:pt x="5354" y="1852"/>
                    <a:pt x="5524" y="1852"/>
                  </a:cubicBezTo>
                  <a:cubicBezTo>
                    <a:pt x="5557" y="1852"/>
                    <a:pt x="5593" y="1842"/>
                    <a:pt x="5630" y="1818"/>
                  </a:cubicBezTo>
                  <a:lnTo>
                    <a:pt x="6549" y="1284"/>
                  </a:lnTo>
                  <a:lnTo>
                    <a:pt x="9557" y="3040"/>
                  </a:lnTo>
                  <a:lnTo>
                    <a:pt x="3527" y="3040"/>
                  </a:lnTo>
                  <a:lnTo>
                    <a:pt x="4860" y="2265"/>
                  </a:lnTo>
                  <a:cubicBezTo>
                    <a:pt x="5036" y="2155"/>
                    <a:pt x="4931" y="1913"/>
                    <a:pt x="4765" y="1913"/>
                  </a:cubicBezTo>
                  <a:cubicBezTo>
                    <a:pt x="4736" y="1913"/>
                    <a:pt x="4705" y="1921"/>
                    <a:pt x="4673" y="1938"/>
                  </a:cubicBezTo>
                  <a:lnTo>
                    <a:pt x="2772" y="3040"/>
                  </a:lnTo>
                  <a:lnTo>
                    <a:pt x="1988" y="3040"/>
                  </a:lnTo>
                  <a:lnTo>
                    <a:pt x="6554" y="389"/>
                  </a:lnTo>
                  <a:close/>
                  <a:moveTo>
                    <a:pt x="11736" y="3420"/>
                  </a:moveTo>
                  <a:lnTo>
                    <a:pt x="11736" y="4339"/>
                  </a:lnTo>
                  <a:lnTo>
                    <a:pt x="1353" y="4339"/>
                  </a:lnTo>
                  <a:lnTo>
                    <a:pt x="1353" y="3420"/>
                  </a:lnTo>
                  <a:close/>
                  <a:moveTo>
                    <a:pt x="1791" y="4719"/>
                  </a:moveTo>
                  <a:cubicBezTo>
                    <a:pt x="1794" y="4719"/>
                    <a:pt x="1797" y="4719"/>
                    <a:pt x="1800" y="4719"/>
                  </a:cubicBezTo>
                  <a:lnTo>
                    <a:pt x="3657" y="4719"/>
                  </a:lnTo>
                  <a:cubicBezTo>
                    <a:pt x="3763" y="4719"/>
                    <a:pt x="3850" y="4806"/>
                    <a:pt x="3845" y="4912"/>
                  </a:cubicBezTo>
                  <a:cubicBezTo>
                    <a:pt x="3835" y="5008"/>
                    <a:pt x="3758" y="5085"/>
                    <a:pt x="3662" y="5090"/>
                  </a:cubicBezTo>
                  <a:cubicBezTo>
                    <a:pt x="3609" y="5090"/>
                    <a:pt x="3561" y="5066"/>
                    <a:pt x="3523" y="5027"/>
                  </a:cubicBezTo>
                  <a:cubicBezTo>
                    <a:pt x="3473" y="4973"/>
                    <a:pt x="3409" y="4948"/>
                    <a:pt x="3346" y="4948"/>
                  </a:cubicBezTo>
                  <a:cubicBezTo>
                    <a:pt x="3221" y="4948"/>
                    <a:pt x="3099" y="5045"/>
                    <a:pt x="3099" y="5196"/>
                  </a:cubicBezTo>
                  <a:lnTo>
                    <a:pt x="3099" y="10465"/>
                  </a:lnTo>
                  <a:lnTo>
                    <a:pt x="2353" y="10465"/>
                  </a:lnTo>
                  <a:lnTo>
                    <a:pt x="2353" y="5196"/>
                  </a:lnTo>
                  <a:cubicBezTo>
                    <a:pt x="2350" y="5045"/>
                    <a:pt x="2228" y="4948"/>
                    <a:pt x="2102" y="4948"/>
                  </a:cubicBezTo>
                  <a:cubicBezTo>
                    <a:pt x="2039" y="4948"/>
                    <a:pt x="1975" y="4973"/>
                    <a:pt x="1925" y="5027"/>
                  </a:cubicBezTo>
                  <a:cubicBezTo>
                    <a:pt x="1886" y="5070"/>
                    <a:pt x="1837" y="5089"/>
                    <a:pt x="1789" y="5089"/>
                  </a:cubicBezTo>
                  <a:cubicBezTo>
                    <a:pt x="1690" y="5089"/>
                    <a:pt x="1596" y="5009"/>
                    <a:pt x="1603" y="4893"/>
                  </a:cubicBezTo>
                  <a:cubicBezTo>
                    <a:pt x="1612" y="4795"/>
                    <a:pt x="1694" y="4719"/>
                    <a:pt x="1791" y="4719"/>
                  </a:cubicBezTo>
                  <a:close/>
                  <a:moveTo>
                    <a:pt x="7563" y="4719"/>
                  </a:moveTo>
                  <a:cubicBezTo>
                    <a:pt x="7611" y="4719"/>
                    <a:pt x="7654" y="4742"/>
                    <a:pt x="7685" y="4777"/>
                  </a:cubicBezTo>
                  <a:cubicBezTo>
                    <a:pt x="7718" y="4811"/>
                    <a:pt x="7738" y="4864"/>
                    <a:pt x="7738" y="4912"/>
                  </a:cubicBezTo>
                  <a:cubicBezTo>
                    <a:pt x="7728" y="5008"/>
                    <a:pt x="7651" y="5085"/>
                    <a:pt x="7555" y="5090"/>
                  </a:cubicBezTo>
                  <a:cubicBezTo>
                    <a:pt x="7502" y="5090"/>
                    <a:pt x="7454" y="5066"/>
                    <a:pt x="7415" y="5027"/>
                  </a:cubicBezTo>
                  <a:cubicBezTo>
                    <a:pt x="7365" y="4973"/>
                    <a:pt x="7302" y="4948"/>
                    <a:pt x="7239" y="4948"/>
                  </a:cubicBezTo>
                  <a:cubicBezTo>
                    <a:pt x="7113" y="4948"/>
                    <a:pt x="6992" y="5045"/>
                    <a:pt x="6992" y="5196"/>
                  </a:cubicBezTo>
                  <a:lnTo>
                    <a:pt x="6992" y="10465"/>
                  </a:lnTo>
                  <a:lnTo>
                    <a:pt x="6241" y="10465"/>
                  </a:lnTo>
                  <a:lnTo>
                    <a:pt x="6241" y="5196"/>
                  </a:lnTo>
                  <a:cubicBezTo>
                    <a:pt x="6241" y="5045"/>
                    <a:pt x="6120" y="4948"/>
                    <a:pt x="5993" y="4948"/>
                  </a:cubicBezTo>
                  <a:cubicBezTo>
                    <a:pt x="5930" y="4948"/>
                    <a:pt x="5865" y="4973"/>
                    <a:pt x="5813" y="5027"/>
                  </a:cubicBezTo>
                  <a:cubicBezTo>
                    <a:pt x="5775" y="5070"/>
                    <a:pt x="5727" y="5089"/>
                    <a:pt x="5680" y="5089"/>
                  </a:cubicBezTo>
                  <a:cubicBezTo>
                    <a:pt x="5583" y="5089"/>
                    <a:pt x="5489" y="5009"/>
                    <a:pt x="5495" y="4893"/>
                  </a:cubicBezTo>
                  <a:cubicBezTo>
                    <a:pt x="5505" y="4795"/>
                    <a:pt x="5582" y="4719"/>
                    <a:pt x="5679" y="4719"/>
                  </a:cubicBezTo>
                  <a:cubicBezTo>
                    <a:pt x="5682" y="4719"/>
                    <a:pt x="5685" y="4719"/>
                    <a:pt x="5688" y="4719"/>
                  </a:cubicBezTo>
                  <a:lnTo>
                    <a:pt x="7550" y="4719"/>
                  </a:lnTo>
                  <a:cubicBezTo>
                    <a:pt x="7555" y="4719"/>
                    <a:pt x="7559" y="4719"/>
                    <a:pt x="7563" y="4719"/>
                  </a:cubicBezTo>
                  <a:close/>
                  <a:moveTo>
                    <a:pt x="3268" y="10845"/>
                  </a:moveTo>
                  <a:lnTo>
                    <a:pt x="3268" y="11056"/>
                  </a:lnTo>
                  <a:lnTo>
                    <a:pt x="2185" y="11056"/>
                  </a:lnTo>
                  <a:lnTo>
                    <a:pt x="2185" y="10845"/>
                  </a:lnTo>
                  <a:close/>
                  <a:moveTo>
                    <a:pt x="5144" y="4719"/>
                  </a:moveTo>
                  <a:cubicBezTo>
                    <a:pt x="5077" y="4917"/>
                    <a:pt x="5125" y="5143"/>
                    <a:pt x="5269" y="5292"/>
                  </a:cubicBezTo>
                  <a:cubicBezTo>
                    <a:pt x="5378" y="5408"/>
                    <a:pt x="5525" y="5468"/>
                    <a:pt x="5675" y="5468"/>
                  </a:cubicBezTo>
                  <a:cubicBezTo>
                    <a:pt x="5738" y="5468"/>
                    <a:pt x="5800" y="5457"/>
                    <a:pt x="5861" y="5436"/>
                  </a:cubicBezTo>
                  <a:lnTo>
                    <a:pt x="5861" y="10513"/>
                  </a:lnTo>
                  <a:cubicBezTo>
                    <a:pt x="5760" y="10570"/>
                    <a:pt x="5693" y="10681"/>
                    <a:pt x="5693" y="10801"/>
                  </a:cubicBezTo>
                  <a:lnTo>
                    <a:pt x="5693" y="11056"/>
                  </a:lnTo>
                  <a:lnTo>
                    <a:pt x="3643" y="11056"/>
                  </a:lnTo>
                  <a:lnTo>
                    <a:pt x="3643" y="10801"/>
                  </a:lnTo>
                  <a:cubicBezTo>
                    <a:pt x="3643" y="10681"/>
                    <a:pt x="3580" y="10570"/>
                    <a:pt x="3479" y="10513"/>
                  </a:cubicBezTo>
                  <a:lnTo>
                    <a:pt x="3479" y="5436"/>
                  </a:lnTo>
                  <a:cubicBezTo>
                    <a:pt x="3542" y="5458"/>
                    <a:pt x="3604" y="5468"/>
                    <a:pt x="3666" y="5468"/>
                  </a:cubicBezTo>
                  <a:cubicBezTo>
                    <a:pt x="3954" y="5468"/>
                    <a:pt x="4209" y="5241"/>
                    <a:pt x="4225" y="4931"/>
                  </a:cubicBezTo>
                  <a:cubicBezTo>
                    <a:pt x="4225" y="4859"/>
                    <a:pt x="4216" y="4787"/>
                    <a:pt x="4196" y="4719"/>
                  </a:cubicBezTo>
                  <a:close/>
                  <a:moveTo>
                    <a:pt x="7155" y="10845"/>
                  </a:moveTo>
                  <a:lnTo>
                    <a:pt x="7155" y="11056"/>
                  </a:lnTo>
                  <a:lnTo>
                    <a:pt x="6073" y="11056"/>
                  </a:lnTo>
                  <a:lnTo>
                    <a:pt x="6073" y="10845"/>
                  </a:lnTo>
                  <a:close/>
                  <a:moveTo>
                    <a:pt x="11443" y="4715"/>
                  </a:moveTo>
                  <a:cubicBezTo>
                    <a:pt x="11544" y="4715"/>
                    <a:pt x="11630" y="4806"/>
                    <a:pt x="11626" y="4912"/>
                  </a:cubicBezTo>
                  <a:cubicBezTo>
                    <a:pt x="11621" y="5008"/>
                    <a:pt x="11539" y="5085"/>
                    <a:pt x="11444" y="5090"/>
                  </a:cubicBezTo>
                  <a:lnTo>
                    <a:pt x="11444" y="5090"/>
                  </a:lnTo>
                  <a:cubicBezTo>
                    <a:pt x="11392" y="5089"/>
                    <a:pt x="11341" y="5065"/>
                    <a:pt x="11308" y="5027"/>
                  </a:cubicBezTo>
                  <a:cubicBezTo>
                    <a:pt x="11257" y="4973"/>
                    <a:pt x="11192" y="4948"/>
                    <a:pt x="11128" y="4948"/>
                  </a:cubicBezTo>
                  <a:cubicBezTo>
                    <a:pt x="11001" y="4948"/>
                    <a:pt x="10880" y="5045"/>
                    <a:pt x="10880" y="5196"/>
                  </a:cubicBezTo>
                  <a:lnTo>
                    <a:pt x="10880" y="10465"/>
                  </a:lnTo>
                  <a:lnTo>
                    <a:pt x="10134" y="10465"/>
                  </a:lnTo>
                  <a:lnTo>
                    <a:pt x="10134" y="8564"/>
                  </a:lnTo>
                  <a:cubicBezTo>
                    <a:pt x="10134" y="8436"/>
                    <a:pt x="10039" y="8373"/>
                    <a:pt x="9944" y="8373"/>
                  </a:cubicBezTo>
                  <a:cubicBezTo>
                    <a:pt x="9849" y="8373"/>
                    <a:pt x="9754" y="8436"/>
                    <a:pt x="9754" y="8564"/>
                  </a:cubicBezTo>
                  <a:lnTo>
                    <a:pt x="9754" y="10513"/>
                  </a:lnTo>
                  <a:cubicBezTo>
                    <a:pt x="9648" y="10570"/>
                    <a:pt x="9585" y="10681"/>
                    <a:pt x="9585" y="10801"/>
                  </a:cubicBezTo>
                  <a:lnTo>
                    <a:pt x="9585" y="11056"/>
                  </a:lnTo>
                  <a:lnTo>
                    <a:pt x="7536" y="11056"/>
                  </a:lnTo>
                  <a:lnTo>
                    <a:pt x="7536" y="10801"/>
                  </a:lnTo>
                  <a:cubicBezTo>
                    <a:pt x="7536" y="10681"/>
                    <a:pt x="7473" y="10570"/>
                    <a:pt x="7367" y="10513"/>
                  </a:cubicBezTo>
                  <a:lnTo>
                    <a:pt x="7367" y="5436"/>
                  </a:lnTo>
                  <a:cubicBezTo>
                    <a:pt x="7431" y="5458"/>
                    <a:pt x="7494" y="5468"/>
                    <a:pt x="7555" y="5468"/>
                  </a:cubicBezTo>
                  <a:cubicBezTo>
                    <a:pt x="7923" y="5468"/>
                    <a:pt x="8216" y="5099"/>
                    <a:pt x="8084" y="4715"/>
                  </a:cubicBezTo>
                  <a:lnTo>
                    <a:pt x="9037" y="4715"/>
                  </a:lnTo>
                  <a:cubicBezTo>
                    <a:pt x="8965" y="4917"/>
                    <a:pt x="9013" y="5138"/>
                    <a:pt x="9157" y="5292"/>
                  </a:cubicBezTo>
                  <a:cubicBezTo>
                    <a:pt x="9267" y="5405"/>
                    <a:pt x="9416" y="5467"/>
                    <a:pt x="9567" y="5467"/>
                  </a:cubicBezTo>
                  <a:cubicBezTo>
                    <a:pt x="9628" y="5467"/>
                    <a:pt x="9690" y="5457"/>
                    <a:pt x="9749" y="5436"/>
                  </a:cubicBezTo>
                  <a:lnTo>
                    <a:pt x="9749" y="7630"/>
                  </a:lnTo>
                  <a:cubicBezTo>
                    <a:pt x="9749" y="7758"/>
                    <a:pt x="9844" y="7822"/>
                    <a:pt x="9939" y="7822"/>
                  </a:cubicBezTo>
                  <a:cubicBezTo>
                    <a:pt x="10034" y="7822"/>
                    <a:pt x="10129" y="7758"/>
                    <a:pt x="10129" y="7630"/>
                  </a:cubicBezTo>
                  <a:lnTo>
                    <a:pt x="10129" y="5196"/>
                  </a:lnTo>
                  <a:cubicBezTo>
                    <a:pt x="10129" y="5045"/>
                    <a:pt x="10008" y="4948"/>
                    <a:pt x="9881" y="4948"/>
                  </a:cubicBezTo>
                  <a:cubicBezTo>
                    <a:pt x="9817" y="4948"/>
                    <a:pt x="9752" y="4973"/>
                    <a:pt x="9701" y="5027"/>
                  </a:cubicBezTo>
                  <a:cubicBezTo>
                    <a:pt x="9663" y="5068"/>
                    <a:pt x="9615" y="5086"/>
                    <a:pt x="9568" y="5086"/>
                  </a:cubicBezTo>
                  <a:cubicBezTo>
                    <a:pt x="9471" y="5086"/>
                    <a:pt x="9377" y="5009"/>
                    <a:pt x="9383" y="4893"/>
                  </a:cubicBezTo>
                  <a:cubicBezTo>
                    <a:pt x="9393" y="4792"/>
                    <a:pt x="9480" y="4715"/>
                    <a:pt x="9581" y="4715"/>
                  </a:cubicBezTo>
                  <a:close/>
                  <a:moveTo>
                    <a:pt x="11048" y="10845"/>
                  </a:moveTo>
                  <a:lnTo>
                    <a:pt x="11048" y="11056"/>
                  </a:lnTo>
                  <a:lnTo>
                    <a:pt x="9966" y="11056"/>
                  </a:lnTo>
                  <a:lnTo>
                    <a:pt x="9966" y="10845"/>
                  </a:lnTo>
                  <a:close/>
                  <a:moveTo>
                    <a:pt x="11515" y="11441"/>
                  </a:moveTo>
                  <a:cubicBezTo>
                    <a:pt x="11606" y="11441"/>
                    <a:pt x="11683" y="11518"/>
                    <a:pt x="11683" y="11610"/>
                  </a:cubicBezTo>
                  <a:lnTo>
                    <a:pt x="11683" y="11826"/>
                  </a:lnTo>
                  <a:lnTo>
                    <a:pt x="5486" y="11826"/>
                  </a:lnTo>
                  <a:cubicBezTo>
                    <a:pt x="5231" y="11826"/>
                    <a:pt x="5231" y="12206"/>
                    <a:pt x="5486" y="12206"/>
                  </a:cubicBezTo>
                  <a:lnTo>
                    <a:pt x="11895" y="12206"/>
                  </a:lnTo>
                  <a:cubicBezTo>
                    <a:pt x="11996" y="12206"/>
                    <a:pt x="12073" y="12288"/>
                    <a:pt x="12073" y="12389"/>
                  </a:cubicBezTo>
                  <a:lnTo>
                    <a:pt x="12073" y="12596"/>
                  </a:lnTo>
                  <a:lnTo>
                    <a:pt x="1006" y="12596"/>
                  </a:lnTo>
                  <a:lnTo>
                    <a:pt x="1006" y="12389"/>
                  </a:lnTo>
                  <a:cubicBezTo>
                    <a:pt x="1006" y="12288"/>
                    <a:pt x="1088" y="12206"/>
                    <a:pt x="1189" y="12206"/>
                  </a:cubicBezTo>
                  <a:lnTo>
                    <a:pt x="4538" y="12206"/>
                  </a:lnTo>
                  <a:cubicBezTo>
                    <a:pt x="4793" y="12206"/>
                    <a:pt x="4793" y="11826"/>
                    <a:pt x="4538" y="11826"/>
                  </a:cubicBezTo>
                  <a:lnTo>
                    <a:pt x="1405" y="11826"/>
                  </a:lnTo>
                  <a:lnTo>
                    <a:pt x="1405" y="11610"/>
                  </a:lnTo>
                  <a:cubicBezTo>
                    <a:pt x="1405" y="11518"/>
                    <a:pt x="1478" y="11441"/>
                    <a:pt x="1574" y="11441"/>
                  </a:cubicBezTo>
                  <a:close/>
                  <a:moveTo>
                    <a:pt x="6552" y="0"/>
                  </a:moveTo>
                  <a:cubicBezTo>
                    <a:pt x="6494" y="0"/>
                    <a:pt x="6436" y="16"/>
                    <a:pt x="6386" y="47"/>
                  </a:cubicBezTo>
                  <a:lnTo>
                    <a:pt x="1155" y="3088"/>
                  </a:lnTo>
                  <a:cubicBezTo>
                    <a:pt x="1141" y="3098"/>
                    <a:pt x="1126" y="3107"/>
                    <a:pt x="1112" y="3122"/>
                  </a:cubicBezTo>
                  <a:cubicBezTo>
                    <a:pt x="1025" y="3194"/>
                    <a:pt x="972" y="3300"/>
                    <a:pt x="972" y="3411"/>
                  </a:cubicBezTo>
                  <a:lnTo>
                    <a:pt x="972" y="4349"/>
                  </a:lnTo>
                  <a:cubicBezTo>
                    <a:pt x="972" y="4522"/>
                    <a:pt x="1093" y="4671"/>
                    <a:pt x="1261" y="4710"/>
                  </a:cubicBezTo>
                  <a:cubicBezTo>
                    <a:pt x="1184" y="4912"/>
                    <a:pt x="1232" y="5138"/>
                    <a:pt x="1381" y="5292"/>
                  </a:cubicBezTo>
                  <a:cubicBezTo>
                    <a:pt x="1487" y="5408"/>
                    <a:pt x="1633" y="5468"/>
                    <a:pt x="1783" y="5468"/>
                  </a:cubicBezTo>
                  <a:cubicBezTo>
                    <a:pt x="1845" y="5468"/>
                    <a:pt x="1908" y="5457"/>
                    <a:pt x="1968" y="5436"/>
                  </a:cubicBezTo>
                  <a:lnTo>
                    <a:pt x="1968" y="10513"/>
                  </a:lnTo>
                  <a:cubicBezTo>
                    <a:pt x="1867" y="10570"/>
                    <a:pt x="1805" y="10681"/>
                    <a:pt x="1805" y="10801"/>
                  </a:cubicBezTo>
                  <a:lnTo>
                    <a:pt x="1805" y="11056"/>
                  </a:lnTo>
                  <a:lnTo>
                    <a:pt x="1574" y="11056"/>
                  </a:lnTo>
                  <a:cubicBezTo>
                    <a:pt x="1271" y="11056"/>
                    <a:pt x="1025" y="11307"/>
                    <a:pt x="1025" y="11610"/>
                  </a:cubicBezTo>
                  <a:lnTo>
                    <a:pt x="1025" y="11855"/>
                  </a:lnTo>
                  <a:cubicBezTo>
                    <a:pt x="790" y="11927"/>
                    <a:pt x="631" y="12144"/>
                    <a:pt x="631" y="12389"/>
                  </a:cubicBezTo>
                  <a:lnTo>
                    <a:pt x="631" y="12596"/>
                  </a:lnTo>
                  <a:lnTo>
                    <a:pt x="255" y="12596"/>
                  </a:lnTo>
                  <a:cubicBezTo>
                    <a:pt x="0" y="12596"/>
                    <a:pt x="0" y="12976"/>
                    <a:pt x="255" y="12976"/>
                  </a:cubicBezTo>
                  <a:lnTo>
                    <a:pt x="12838" y="12976"/>
                  </a:lnTo>
                  <a:cubicBezTo>
                    <a:pt x="13088" y="12976"/>
                    <a:pt x="13088" y="12596"/>
                    <a:pt x="12838" y="12596"/>
                  </a:cubicBezTo>
                  <a:lnTo>
                    <a:pt x="12458" y="12596"/>
                  </a:lnTo>
                  <a:lnTo>
                    <a:pt x="12458" y="12389"/>
                  </a:lnTo>
                  <a:cubicBezTo>
                    <a:pt x="12458" y="12144"/>
                    <a:pt x="12299" y="11927"/>
                    <a:pt x="12063" y="11850"/>
                  </a:cubicBezTo>
                  <a:lnTo>
                    <a:pt x="12063" y="11610"/>
                  </a:lnTo>
                  <a:cubicBezTo>
                    <a:pt x="12063" y="11302"/>
                    <a:pt x="11818" y="11056"/>
                    <a:pt x="11515" y="11056"/>
                  </a:cubicBezTo>
                  <a:lnTo>
                    <a:pt x="11424" y="11056"/>
                  </a:lnTo>
                  <a:lnTo>
                    <a:pt x="11424" y="10797"/>
                  </a:lnTo>
                  <a:cubicBezTo>
                    <a:pt x="11424" y="10681"/>
                    <a:pt x="11361" y="10570"/>
                    <a:pt x="11260" y="10513"/>
                  </a:cubicBezTo>
                  <a:lnTo>
                    <a:pt x="11260" y="5436"/>
                  </a:lnTo>
                  <a:cubicBezTo>
                    <a:pt x="11324" y="5458"/>
                    <a:pt x="11387" y="5468"/>
                    <a:pt x="11448" y="5468"/>
                  </a:cubicBezTo>
                  <a:cubicBezTo>
                    <a:pt x="11841" y="5468"/>
                    <a:pt x="12140" y="5048"/>
                    <a:pt x="11953" y="4657"/>
                  </a:cubicBezTo>
                  <a:cubicBezTo>
                    <a:pt x="12054" y="4589"/>
                    <a:pt x="12116" y="4474"/>
                    <a:pt x="12116" y="4349"/>
                  </a:cubicBezTo>
                  <a:lnTo>
                    <a:pt x="12116" y="3415"/>
                  </a:lnTo>
                  <a:cubicBezTo>
                    <a:pt x="12116" y="3276"/>
                    <a:pt x="12039" y="3151"/>
                    <a:pt x="11919" y="3088"/>
                  </a:cubicBezTo>
                  <a:lnTo>
                    <a:pt x="6722" y="47"/>
                  </a:lnTo>
                  <a:cubicBezTo>
                    <a:pt x="6670" y="16"/>
                    <a:pt x="6611" y="0"/>
                    <a:pt x="65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80" name="Google Shape;18880;p88"/>
          <p:cNvGrpSpPr/>
          <p:nvPr/>
        </p:nvGrpSpPr>
        <p:grpSpPr>
          <a:xfrm>
            <a:off x="3527014" y="2909524"/>
            <a:ext cx="362228" cy="343187"/>
            <a:chOff x="3527014" y="2909524"/>
            <a:chExt cx="362228" cy="343187"/>
          </a:xfrm>
        </p:grpSpPr>
        <p:sp>
          <p:nvSpPr>
            <p:cNvPr id="18881" name="Google Shape;18881;p88"/>
            <p:cNvSpPr/>
            <p:nvPr/>
          </p:nvSpPr>
          <p:spPr>
            <a:xfrm>
              <a:off x="3591009" y="2923162"/>
              <a:ext cx="183514" cy="324487"/>
            </a:xfrm>
            <a:custGeom>
              <a:avLst/>
              <a:gdLst/>
              <a:ahLst/>
              <a:cxnLst/>
              <a:rect l="l" t="t" r="r" b="b"/>
              <a:pathLst>
                <a:path w="6997" h="12372" extrusionOk="0">
                  <a:moveTo>
                    <a:pt x="684" y="1"/>
                  </a:moveTo>
                  <a:cubicBezTo>
                    <a:pt x="308" y="1"/>
                    <a:pt x="0" y="309"/>
                    <a:pt x="0" y="684"/>
                  </a:cubicBezTo>
                  <a:lnTo>
                    <a:pt x="0" y="11688"/>
                  </a:lnTo>
                  <a:cubicBezTo>
                    <a:pt x="0" y="12064"/>
                    <a:pt x="308" y="12372"/>
                    <a:pt x="684" y="12372"/>
                  </a:cubicBezTo>
                  <a:lnTo>
                    <a:pt x="6313" y="12372"/>
                  </a:lnTo>
                  <a:cubicBezTo>
                    <a:pt x="6689" y="12372"/>
                    <a:pt x="6997" y="12064"/>
                    <a:pt x="6997" y="11688"/>
                  </a:cubicBezTo>
                  <a:lnTo>
                    <a:pt x="6997" y="684"/>
                  </a:lnTo>
                  <a:cubicBezTo>
                    <a:pt x="6997" y="309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88"/>
            <p:cNvSpPr/>
            <p:nvPr/>
          </p:nvSpPr>
          <p:spPr>
            <a:xfrm>
              <a:off x="3739430" y="2923293"/>
              <a:ext cx="35092" cy="324355"/>
            </a:xfrm>
            <a:custGeom>
              <a:avLst/>
              <a:gdLst/>
              <a:ahLst/>
              <a:cxnLst/>
              <a:rect l="l" t="t" r="r" b="b"/>
              <a:pathLst>
                <a:path w="1338" h="12367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1688"/>
                  </a:lnTo>
                  <a:cubicBezTo>
                    <a:pt x="678" y="12064"/>
                    <a:pt x="375" y="12367"/>
                    <a:pt x="0" y="12367"/>
                  </a:cubicBezTo>
                  <a:lnTo>
                    <a:pt x="654" y="12367"/>
                  </a:lnTo>
                  <a:cubicBezTo>
                    <a:pt x="1030" y="12367"/>
                    <a:pt x="1338" y="12064"/>
                    <a:pt x="1338" y="11688"/>
                  </a:cubicBez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88"/>
            <p:cNvSpPr/>
            <p:nvPr/>
          </p:nvSpPr>
          <p:spPr>
            <a:xfrm>
              <a:off x="3591009" y="3202197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0" y="0"/>
                  </a:moveTo>
                  <a:lnTo>
                    <a:pt x="0" y="1049"/>
                  </a:lnTo>
                  <a:cubicBezTo>
                    <a:pt x="0" y="1425"/>
                    <a:pt x="308" y="1733"/>
                    <a:pt x="684" y="1733"/>
                  </a:cubicBezTo>
                  <a:lnTo>
                    <a:pt x="6313" y="1733"/>
                  </a:lnTo>
                  <a:cubicBezTo>
                    <a:pt x="6689" y="1733"/>
                    <a:pt x="6997" y="1425"/>
                    <a:pt x="6997" y="1049"/>
                  </a:cubicBezTo>
                  <a:lnTo>
                    <a:pt x="6997" y="0"/>
                  </a:ln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88"/>
            <p:cNvSpPr/>
            <p:nvPr/>
          </p:nvSpPr>
          <p:spPr>
            <a:xfrm>
              <a:off x="3739430" y="3202197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678" y="0"/>
                  </a:moveTo>
                  <a:lnTo>
                    <a:pt x="678" y="1049"/>
                  </a:lnTo>
                  <a:cubicBezTo>
                    <a:pt x="678" y="1425"/>
                    <a:pt x="375" y="1733"/>
                    <a:pt x="0" y="1733"/>
                  </a:cubicBezTo>
                  <a:lnTo>
                    <a:pt x="654" y="1733"/>
                  </a:lnTo>
                  <a:cubicBezTo>
                    <a:pt x="1030" y="1733"/>
                    <a:pt x="1338" y="1425"/>
                    <a:pt x="1338" y="1049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88"/>
            <p:cNvSpPr/>
            <p:nvPr/>
          </p:nvSpPr>
          <p:spPr>
            <a:xfrm>
              <a:off x="3591009" y="2923293"/>
              <a:ext cx="183514" cy="45452"/>
            </a:xfrm>
            <a:custGeom>
              <a:avLst/>
              <a:gdLst/>
              <a:ahLst/>
              <a:cxnLst/>
              <a:rect l="l" t="t" r="r" b="b"/>
              <a:pathLst>
                <a:path w="6997" h="1733" extrusionOk="0">
                  <a:moveTo>
                    <a:pt x="684" y="1"/>
                  </a:moveTo>
                  <a:cubicBezTo>
                    <a:pt x="304" y="1"/>
                    <a:pt x="0" y="304"/>
                    <a:pt x="0" y="679"/>
                  </a:cubicBezTo>
                  <a:lnTo>
                    <a:pt x="0" y="1733"/>
                  </a:lnTo>
                  <a:lnTo>
                    <a:pt x="6997" y="1733"/>
                  </a:lnTo>
                  <a:lnTo>
                    <a:pt x="6997" y="679"/>
                  </a:lnTo>
                  <a:cubicBezTo>
                    <a:pt x="6997" y="304"/>
                    <a:pt x="6689" y="1"/>
                    <a:pt x="6313" y="1"/>
                  </a:cubicBezTo>
                  <a:close/>
                </a:path>
              </a:pathLst>
            </a:custGeom>
            <a:solidFill>
              <a:srgbClr val="D0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88"/>
            <p:cNvSpPr/>
            <p:nvPr/>
          </p:nvSpPr>
          <p:spPr>
            <a:xfrm>
              <a:off x="3739430" y="2923293"/>
              <a:ext cx="35092" cy="45452"/>
            </a:xfrm>
            <a:custGeom>
              <a:avLst/>
              <a:gdLst/>
              <a:ahLst/>
              <a:cxnLst/>
              <a:rect l="l" t="t" r="r" b="b"/>
              <a:pathLst>
                <a:path w="1338" h="1733" extrusionOk="0">
                  <a:moveTo>
                    <a:pt x="0" y="1"/>
                  </a:moveTo>
                  <a:cubicBezTo>
                    <a:pt x="375" y="1"/>
                    <a:pt x="678" y="304"/>
                    <a:pt x="678" y="679"/>
                  </a:cubicBezTo>
                  <a:lnTo>
                    <a:pt x="678" y="1733"/>
                  </a:lnTo>
                  <a:lnTo>
                    <a:pt x="1338" y="1733"/>
                  </a:lnTo>
                  <a:lnTo>
                    <a:pt x="1338" y="679"/>
                  </a:lnTo>
                  <a:cubicBezTo>
                    <a:pt x="1338" y="304"/>
                    <a:pt x="1030" y="1"/>
                    <a:pt x="654" y="1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88"/>
            <p:cNvSpPr/>
            <p:nvPr/>
          </p:nvSpPr>
          <p:spPr>
            <a:xfrm>
              <a:off x="3681861" y="3020598"/>
              <a:ext cx="202214" cy="129118"/>
            </a:xfrm>
            <a:custGeom>
              <a:avLst/>
              <a:gdLst/>
              <a:ahLst/>
              <a:cxnLst/>
              <a:rect l="l" t="t" r="r" b="b"/>
              <a:pathLst>
                <a:path w="7710" h="4923" extrusionOk="0">
                  <a:moveTo>
                    <a:pt x="241" y="0"/>
                  </a:moveTo>
                  <a:cubicBezTo>
                    <a:pt x="112" y="5"/>
                    <a:pt x="6" y="111"/>
                    <a:pt x="1" y="241"/>
                  </a:cubicBezTo>
                  <a:lnTo>
                    <a:pt x="1" y="4687"/>
                  </a:lnTo>
                  <a:cubicBezTo>
                    <a:pt x="6" y="4817"/>
                    <a:pt x="112" y="4918"/>
                    <a:pt x="241" y="4923"/>
                  </a:cubicBezTo>
                  <a:lnTo>
                    <a:pt x="7473" y="4923"/>
                  </a:lnTo>
                  <a:cubicBezTo>
                    <a:pt x="7603" y="4918"/>
                    <a:pt x="7709" y="4817"/>
                    <a:pt x="7709" y="4687"/>
                  </a:cubicBezTo>
                  <a:lnTo>
                    <a:pt x="7709" y="241"/>
                  </a:lnTo>
                  <a:cubicBezTo>
                    <a:pt x="7709" y="111"/>
                    <a:pt x="7603" y="5"/>
                    <a:pt x="747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88"/>
            <p:cNvSpPr/>
            <p:nvPr/>
          </p:nvSpPr>
          <p:spPr>
            <a:xfrm>
              <a:off x="3861336" y="3020729"/>
              <a:ext cx="22739" cy="128987"/>
            </a:xfrm>
            <a:custGeom>
              <a:avLst/>
              <a:gdLst/>
              <a:ahLst/>
              <a:cxnLst/>
              <a:rect l="l" t="t" r="r" b="b"/>
              <a:pathLst>
                <a:path w="867" h="4918" extrusionOk="0">
                  <a:moveTo>
                    <a:pt x="0" y="0"/>
                  </a:moveTo>
                  <a:cubicBezTo>
                    <a:pt x="130" y="0"/>
                    <a:pt x="231" y="106"/>
                    <a:pt x="236" y="236"/>
                  </a:cubicBezTo>
                  <a:lnTo>
                    <a:pt x="236" y="4682"/>
                  </a:lnTo>
                  <a:cubicBezTo>
                    <a:pt x="231" y="4812"/>
                    <a:pt x="130" y="4913"/>
                    <a:pt x="0" y="4918"/>
                  </a:cubicBezTo>
                  <a:lnTo>
                    <a:pt x="630" y="4918"/>
                  </a:lnTo>
                  <a:cubicBezTo>
                    <a:pt x="760" y="4913"/>
                    <a:pt x="866" y="4812"/>
                    <a:pt x="866" y="4682"/>
                  </a:cubicBezTo>
                  <a:lnTo>
                    <a:pt x="866" y="236"/>
                  </a:lnTo>
                  <a:cubicBezTo>
                    <a:pt x="866" y="106"/>
                    <a:pt x="760" y="0"/>
                    <a:pt x="630" y="0"/>
                  </a:cubicBezTo>
                  <a:close/>
                </a:path>
              </a:pathLst>
            </a:custGeom>
            <a:solidFill>
              <a:srgbClr val="6A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88"/>
            <p:cNvSpPr/>
            <p:nvPr/>
          </p:nvSpPr>
          <p:spPr>
            <a:xfrm>
              <a:off x="3791780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8" y="1256"/>
                  </a:cubicBezTo>
                  <a:cubicBezTo>
                    <a:pt x="617" y="1406"/>
                    <a:pt x="801" y="1473"/>
                    <a:pt x="982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88"/>
            <p:cNvSpPr/>
            <p:nvPr/>
          </p:nvSpPr>
          <p:spPr>
            <a:xfrm>
              <a:off x="3817274" y="3043940"/>
              <a:ext cx="45216" cy="38633"/>
            </a:xfrm>
            <a:custGeom>
              <a:avLst/>
              <a:gdLst/>
              <a:ahLst/>
              <a:cxnLst/>
              <a:rect l="l" t="t" r="r" b="b"/>
              <a:pathLst>
                <a:path w="1724" h="1473" extrusionOk="0">
                  <a:moveTo>
                    <a:pt x="987" y="1"/>
                  </a:moveTo>
                  <a:cubicBezTo>
                    <a:pt x="328" y="1"/>
                    <a:pt x="1" y="795"/>
                    <a:pt x="463" y="1256"/>
                  </a:cubicBezTo>
                  <a:cubicBezTo>
                    <a:pt x="614" y="1406"/>
                    <a:pt x="799" y="1473"/>
                    <a:pt x="980" y="1473"/>
                  </a:cubicBezTo>
                  <a:cubicBezTo>
                    <a:pt x="1360" y="1473"/>
                    <a:pt x="1723" y="1180"/>
                    <a:pt x="1723" y="737"/>
                  </a:cubicBezTo>
                  <a:cubicBezTo>
                    <a:pt x="1723" y="328"/>
                    <a:pt x="1391" y="1"/>
                    <a:pt x="987" y="1"/>
                  </a:cubicBezTo>
                  <a:close/>
                </a:path>
              </a:pathLst>
            </a:custGeom>
            <a:solidFill>
              <a:srgbClr val="D2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88"/>
            <p:cNvSpPr/>
            <p:nvPr/>
          </p:nvSpPr>
          <p:spPr>
            <a:xfrm>
              <a:off x="3706095" y="3045330"/>
              <a:ext cx="57700" cy="35879"/>
            </a:xfrm>
            <a:custGeom>
              <a:avLst/>
              <a:gdLst/>
              <a:ahLst/>
              <a:cxnLst/>
              <a:rect l="l" t="t" r="r" b="b"/>
              <a:pathLst>
                <a:path w="2200" h="1368" extrusionOk="0">
                  <a:moveTo>
                    <a:pt x="236" y="1"/>
                  </a:moveTo>
                  <a:cubicBezTo>
                    <a:pt x="107" y="1"/>
                    <a:pt x="1" y="106"/>
                    <a:pt x="1" y="236"/>
                  </a:cubicBezTo>
                  <a:lnTo>
                    <a:pt x="1" y="1126"/>
                  </a:lnTo>
                  <a:cubicBezTo>
                    <a:pt x="1" y="1256"/>
                    <a:pt x="107" y="1362"/>
                    <a:pt x="236" y="1367"/>
                  </a:cubicBezTo>
                  <a:lnTo>
                    <a:pt x="1964" y="1367"/>
                  </a:lnTo>
                  <a:cubicBezTo>
                    <a:pt x="2094" y="1362"/>
                    <a:pt x="2195" y="1256"/>
                    <a:pt x="2200" y="1131"/>
                  </a:cubicBezTo>
                  <a:lnTo>
                    <a:pt x="2200" y="236"/>
                  </a:lnTo>
                  <a:cubicBezTo>
                    <a:pt x="2195" y="106"/>
                    <a:pt x="2094" y="1"/>
                    <a:pt x="19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88"/>
            <p:cNvSpPr/>
            <p:nvPr/>
          </p:nvSpPr>
          <p:spPr>
            <a:xfrm>
              <a:off x="3702686" y="3101877"/>
              <a:ext cx="162584" cy="20221"/>
            </a:xfrm>
            <a:custGeom>
              <a:avLst/>
              <a:gdLst/>
              <a:ahLst/>
              <a:cxnLst/>
              <a:rect l="l" t="t" r="r" b="b"/>
              <a:pathLst>
                <a:path w="6199" h="771" extrusionOk="0">
                  <a:moveTo>
                    <a:pt x="237" y="0"/>
                  </a:moveTo>
                  <a:cubicBezTo>
                    <a:pt x="107" y="0"/>
                    <a:pt x="1" y="106"/>
                    <a:pt x="1" y="236"/>
                  </a:cubicBezTo>
                  <a:lnTo>
                    <a:pt x="1" y="529"/>
                  </a:lnTo>
                  <a:cubicBezTo>
                    <a:pt x="1" y="659"/>
                    <a:pt x="107" y="765"/>
                    <a:pt x="237" y="770"/>
                  </a:cubicBezTo>
                  <a:lnTo>
                    <a:pt x="5963" y="770"/>
                  </a:lnTo>
                  <a:cubicBezTo>
                    <a:pt x="6092" y="765"/>
                    <a:pt x="6194" y="659"/>
                    <a:pt x="6198" y="529"/>
                  </a:cubicBezTo>
                  <a:lnTo>
                    <a:pt x="6198" y="236"/>
                  </a:lnTo>
                  <a:cubicBezTo>
                    <a:pt x="6194" y="106"/>
                    <a:pt x="6092" y="0"/>
                    <a:pt x="5963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88"/>
            <p:cNvSpPr/>
            <p:nvPr/>
          </p:nvSpPr>
          <p:spPr>
            <a:xfrm>
              <a:off x="3527014" y="2914717"/>
              <a:ext cx="106300" cy="90905"/>
            </a:xfrm>
            <a:custGeom>
              <a:avLst/>
              <a:gdLst/>
              <a:ahLst/>
              <a:cxnLst/>
              <a:rect l="l" t="t" r="r" b="b"/>
              <a:pathLst>
                <a:path w="4053" h="3466" extrusionOk="0">
                  <a:moveTo>
                    <a:pt x="2320" y="0"/>
                  </a:moveTo>
                  <a:cubicBezTo>
                    <a:pt x="776" y="0"/>
                    <a:pt x="1" y="1867"/>
                    <a:pt x="1093" y="2960"/>
                  </a:cubicBezTo>
                  <a:cubicBezTo>
                    <a:pt x="1425" y="3291"/>
                    <a:pt x="1868" y="3465"/>
                    <a:pt x="2319" y="3465"/>
                  </a:cubicBezTo>
                  <a:cubicBezTo>
                    <a:pt x="2543" y="3465"/>
                    <a:pt x="2769" y="3423"/>
                    <a:pt x="2984" y="3335"/>
                  </a:cubicBezTo>
                  <a:cubicBezTo>
                    <a:pt x="3629" y="3065"/>
                    <a:pt x="4052" y="2435"/>
                    <a:pt x="4052" y="1733"/>
                  </a:cubicBezTo>
                  <a:cubicBezTo>
                    <a:pt x="4052" y="775"/>
                    <a:pt x="3278" y="0"/>
                    <a:pt x="2320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88"/>
            <p:cNvSpPr/>
            <p:nvPr/>
          </p:nvSpPr>
          <p:spPr>
            <a:xfrm>
              <a:off x="3579259" y="2914717"/>
              <a:ext cx="56310" cy="90957"/>
            </a:xfrm>
            <a:custGeom>
              <a:avLst/>
              <a:gdLst/>
              <a:ahLst/>
              <a:cxnLst/>
              <a:rect l="l" t="t" r="r" b="b"/>
              <a:pathLst>
                <a:path w="2147" h="3468" extrusionOk="0">
                  <a:moveTo>
                    <a:pt x="328" y="0"/>
                  </a:moveTo>
                  <a:cubicBezTo>
                    <a:pt x="217" y="0"/>
                    <a:pt x="107" y="10"/>
                    <a:pt x="1" y="29"/>
                  </a:cubicBezTo>
                  <a:cubicBezTo>
                    <a:pt x="814" y="188"/>
                    <a:pt x="1406" y="900"/>
                    <a:pt x="1406" y="1733"/>
                  </a:cubicBezTo>
                  <a:cubicBezTo>
                    <a:pt x="1406" y="2565"/>
                    <a:pt x="814" y="3277"/>
                    <a:pt x="1" y="3436"/>
                  </a:cubicBezTo>
                  <a:cubicBezTo>
                    <a:pt x="111" y="3457"/>
                    <a:pt x="221" y="3467"/>
                    <a:pt x="330" y="3467"/>
                  </a:cubicBezTo>
                  <a:cubicBezTo>
                    <a:pt x="1202" y="3467"/>
                    <a:pt x="1965" y="2804"/>
                    <a:pt x="2051" y="1896"/>
                  </a:cubicBezTo>
                  <a:cubicBezTo>
                    <a:pt x="2147" y="881"/>
                    <a:pt x="1348" y="0"/>
                    <a:pt x="328" y="0"/>
                  </a:cubicBezTo>
                  <a:close/>
                </a:path>
              </a:pathLst>
            </a:custGeom>
            <a:solidFill>
              <a:srgbClr val="75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88"/>
            <p:cNvSpPr/>
            <p:nvPr/>
          </p:nvSpPr>
          <p:spPr>
            <a:xfrm>
              <a:off x="3529296" y="2909524"/>
              <a:ext cx="359946" cy="343187"/>
            </a:xfrm>
            <a:custGeom>
              <a:avLst/>
              <a:gdLst/>
              <a:ahLst/>
              <a:cxnLst/>
              <a:rect l="l" t="t" r="r" b="b"/>
              <a:pathLst>
                <a:path w="13724" h="13085" extrusionOk="0">
                  <a:moveTo>
                    <a:pt x="8666" y="723"/>
                  </a:moveTo>
                  <a:cubicBezTo>
                    <a:pt x="8931" y="723"/>
                    <a:pt x="9148" y="935"/>
                    <a:pt x="9148" y="1204"/>
                  </a:cubicBezTo>
                  <a:lnTo>
                    <a:pt x="9148" y="2056"/>
                  </a:lnTo>
                  <a:lnTo>
                    <a:pt x="4158" y="2061"/>
                  </a:lnTo>
                  <a:cubicBezTo>
                    <a:pt x="4158" y="2017"/>
                    <a:pt x="4163" y="1974"/>
                    <a:pt x="4163" y="1931"/>
                  </a:cubicBezTo>
                  <a:cubicBezTo>
                    <a:pt x="4163" y="1488"/>
                    <a:pt x="4013" y="1064"/>
                    <a:pt x="3734" y="723"/>
                  </a:cubicBezTo>
                  <a:close/>
                  <a:moveTo>
                    <a:pt x="2219" y="391"/>
                  </a:moveTo>
                  <a:cubicBezTo>
                    <a:pt x="3009" y="391"/>
                    <a:pt x="3768" y="1005"/>
                    <a:pt x="3768" y="1931"/>
                  </a:cubicBezTo>
                  <a:cubicBezTo>
                    <a:pt x="3768" y="2777"/>
                    <a:pt x="3080" y="3466"/>
                    <a:pt x="2233" y="3466"/>
                  </a:cubicBezTo>
                  <a:cubicBezTo>
                    <a:pt x="867" y="3466"/>
                    <a:pt x="178" y="1810"/>
                    <a:pt x="1146" y="843"/>
                  </a:cubicBezTo>
                  <a:cubicBezTo>
                    <a:pt x="1458" y="531"/>
                    <a:pt x="1842" y="391"/>
                    <a:pt x="2219" y="391"/>
                  </a:cubicBezTo>
                  <a:close/>
                  <a:moveTo>
                    <a:pt x="9152" y="11357"/>
                  </a:moveTo>
                  <a:lnTo>
                    <a:pt x="9152" y="12213"/>
                  </a:lnTo>
                  <a:cubicBezTo>
                    <a:pt x="9152" y="12478"/>
                    <a:pt x="8936" y="12694"/>
                    <a:pt x="8671" y="12694"/>
                  </a:cubicBezTo>
                  <a:lnTo>
                    <a:pt x="3032" y="12694"/>
                  </a:lnTo>
                  <a:cubicBezTo>
                    <a:pt x="2767" y="12694"/>
                    <a:pt x="2551" y="12478"/>
                    <a:pt x="2551" y="12213"/>
                  </a:cubicBezTo>
                  <a:lnTo>
                    <a:pt x="2551" y="11357"/>
                  </a:lnTo>
                  <a:close/>
                  <a:moveTo>
                    <a:pt x="2236" y="1"/>
                  </a:moveTo>
                  <a:cubicBezTo>
                    <a:pt x="1438" y="1"/>
                    <a:pt x="671" y="499"/>
                    <a:pt x="400" y="1334"/>
                  </a:cubicBezTo>
                  <a:cubicBezTo>
                    <a:pt x="0" y="2551"/>
                    <a:pt x="876" y="3807"/>
                    <a:pt x="2156" y="3860"/>
                  </a:cubicBezTo>
                  <a:lnTo>
                    <a:pt x="2156" y="5698"/>
                  </a:lnTo>
                  <a:cubicBezTo>
                    <a:pt x="2156" y="5831"/>
                    <a:pt x="2255" y="5897"/>
                    <a:pt x="2353" y="5897"/>
                  </a:cubicBezTo>
                  <a:cubicBezTo>
                    <a:pt x="2452" y="5897"/>
                    <a:pt x="2551" y="5831"/>
                    <a:pt x="2551" y="5698"/>
                  </a:cubicBezTo>
                  <a:lnTo>
                    <a:pt x="2551" y="3836"/>
                  </a:lnTo>
                  <a:cubicBezTo>
                    <a:pt x="3287" y="3711"/>
                    <a:pt x="3884" y="3172"/>
                    <a:pt x="4090" y="2455"/>
                  </a:cubicBezTo>
                  <a:lnTo>
                    <a:pt x="9152" y="2455"/>
                  </a:lnTo>
                  <a:lnTo>
                    <a:pt x="9152" y="4043"/>
                  </a:lnTo>
                  <a:lnTo>
                    <a:pt x="6015" y="4043"/>
                  </a:lnTo>
                  <a:lnTo>
                    <a:pt x="6015" y="3360"/>
                  </a:lnTo>
                  <a:lnTo>
                    <a:pt x="5621" y="3360"/>
                  </a:lnTo>
                  <a:lnTo>
                    <a:pt x="5621" y="10048"/>
                  </a:lnTo>
                  <a:lnTo>
                    <a:pt x="6015" y="10048"/>
                  </a:lnTo>
                  <a:lnTo>
                    <a:pt x="6015" y="9350"/>
                  </a:lnTo>
                  <a:lnTo>
                    <a:pt x="9152" y="9350"/>
                  </a:lnTo>
                  <a:lnTo>
                    <a:pt x="9152" y="10957"/>
                  </a:lnTo>
                  <a:lnTo>
                    <a:pt x="2551" y="10957"/>
                  </a:lnTo>
                  <a:lnTo>
                    <a:pt x="2551" y="6540"/>
                  </a:lnTo>
                  <a:cubicBezTo>
                    <a:pt x="2551" y="6408"/>
                    <a:pt x="2452" y="6342"/>
                    <a:pt x="2353" y="6342"/>
                  </a:cubicBezTo>
                  <a:cubicBezTo>
                    <a:pt x="2255" y="6342"/>
                    <a:pt x="2156" y="6408"/>
                    <a:pt x="2156" y="6540"/>
                  </a:cubicBezTo>
                  <a:lnTo>
                    <a:pt x="2156" y="12208"/>
                  </a:lnTo>
                  <a:cubicBezTo>
                    <a:pt x="2156" y="12690"/>
                    <a:pt x="2551" y="13084"/>
                    <a:pt x="3037" y="13084"/>
                  </a:cubicBezTo>
                  <a:lnTo>
                    <a:pt x="8666" y="13084"/>
                  </a:lnTo>
                  <a:cubicBezTo>
                    <a:pt x="9119" y="13084"/>
                    <a:pt x="9494" y="12743"/>
                    <a:pt x="9542" y="12295"/>
                  </a:cubicBezTo>
                  <a:cubicBezTo>
                    <a:pt x="9547" y="12266"/>
                    <a:pt x="9547" y="12237"/>
                    <a:pt x="9547" y="12208"/>
                  </a:cubicBezTo>
                  <a:lnTo>
                    <a:pt x="9547" y="9350"/>
                  </a:lnTo>
                  <a:lnTo>
                    <a:pt x="10740" y="9350"/>
                  </a:lnTo>
                  <a:cubicBezTo>
                    <a:pt x="11000" y="9350"/>
                    <a:pt x="11000" y="8956"/>
                    <a:pt x="10740" y="8956"/>
                  </a:cubicBezTo>
                  <a:lnTo>
                    <a:pt x="6058" y="8956"/>
                  </a:lnTo>
                  <a:cubicBezTo>
                    <a:pt x="6034" y="8956"/>
                    <a:pt x="6020" y="8936"/>
                    <a:pt x="6020" y="8917"/>
                  </a:cubicBezTo>
                  <a:lnTo>
                    <a:pt x="6020" y="4476"/>
                  </a:lnTo>
                  <a:cubicBezTo>
                    <a:pt x="6020" y="4452"/>
                    <a:pt x="6034" y="4438"/>
                    <a:pt x="6058" y="4438"/>
                  </a:cubicBezTo>
                  <a:lnTo>
                    <a:pt x="13290" y="4438"/>
                  </a:lnTo>
                  <a:cubicBezTo>
                    <a:pt x="13292" y="4437"/>
                    <a:pt x="13295" y="4437"/>
                    <a:pt x="13296" y="4437"/>
                  </a:cubicBezTo>
                  <a:cubicBezTo>
                    <a:pt x="13314" y="4437"/>
                    <a:pt x="13329" y="4454"/>
                    <a:pt x="13329" y="4476"/>
                  </a:cubicBezTo>
                  <a:lnTo>
                    <a:pt x="13329" y="8922"/>
                  </a:lnTo>
                  <a:cubicBezTo>
                    <a:pt x="13329" y="8941"/>
                    <a:pt x="13310" y="8961"/>
                    <a:pt x="13290" y="8961"/>
                  </a:cubicBezTo>
                  <a:lnTo>
                    <a:pt x="11602" y="8961"/>
                  </a:lnTo>
                  <a:cubicBezTo>
                    <a:pt x="11337" y="8961"/>
                    <a:pt x="11337" y="9355"/>
                    <a:pt x="11602" y="9355"/>
                  </a:cubicBezTo>
                  <a:lnTo>
                    <a:pt x="13290" y="9355"/>
                  </a:lnTo>
                  <a:cubicBezTo>
                    <a:pt x="13531" y="9355"/>
                    <a:pt x="13724" y="9163"/>
                    <a:pt x="13724" y="8922"/>
                  </a:cubicBezTo>
                  <a:lnTo>
                    <a:pt x="13724" y="4476"/>
                  </a:lnTo>
                  <a:cubicBezTo>
                    <a:pt x="13724" y="4235"/>
                    <a:pt x="13531" y="4043"/>
                    <a:pt x="13290" y="4043"/>
                  </a:cubicBezTo>
                  <a:lnTo>
                    <a:pt x="9547" y="4043"/>
                  </a:lnTo>
                  <a:lnTo>
                    <a:pt x="9547" y="1204"/>
                  </a:lnTo>
                  <a:cubicBezTo>
                    <a:pt x="9547" y="1175"/>
                    <a:pt x="9542" y="1146"/>
                    <a:pt x="9542" y="1117"/>
                  </a:cubicBezTo>
                  <a:cubicBezTo>
                    <a:pt x="9494" y="670"/>
                    <a:pt x="9119" y="328"/>
                    <a:pt x="8666" y="328"/>
                  </a:cubicBezTo>
                  <a:lnTo>
                    <a:pt x="3306" y="328"/>
                  </a:lnTo>
                  <a:cubicBezTo>
                    <a:pt x="2972" y="105"/>
                    <a:pt x="2601" y="1"/>
                    <a:pt x="2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88"/>
            <p:cNvSpPr/>
            <p:nvPr/>
          </p:nvSpPr>
          <p:spPr>
            <a:xfrm>
              <a:off x="3791676" y="3038747"/>
              <a:ext cx="65647" cy="49019"/>
            </a:xfrm>
            <a:custGeom>
              <a:avLst/>
              <a:gdLst/>
              <a:ahLst/>
              <a:cxnLst/>
              <a:rect l="l" t="t" r="r" b="b"/>
              <a:pathLst>
                <a:path w="2503" h="1869" extrusionOk="0">
                  <a:moveTo>
                    <a:pt x="991" y="391"/>
                  </a:moveTo>
                  <a:cubicBezTo>
                    <a:pt x="1054" y="391"/>
                    <a:pt x="1116" y="401"/>
                    <a:pt x="1179" y="425"/>
                  </a:cubicBezTo>
                  <a:cubicBezTo>
                    <a:pt x="977" y="733"/>
                    <a:pt x="977" y="1127"/>
                    <a:pt x="1179" y="1435"/>
                  </a:cubicBezTo>
                  <a:cubicBezTo>
                    <a:pt x="1116" y="1458"/>
                    <a:pt x="1053" y="1469"/>
                    <a:pt x="992" y="1469"/>
                  </a:cubicBezTo>
                  <a:cubicBezTo>
                    <a:pt x="708" y="1469"/>
                    <a:pt x="456" y="1239"/>
                    <a:pt x="452" y="930"/>
                  </a:cubicBezTo>
                  <a:lnTo>
                    <a:pt x="448" y="935"/>
                  </a:lnTo>
                  <a:cubicBezTo>
                    <a:pt x="448" y="632"/>
                    <a:pt x="693" y="391"/>
                    <a:pt x="991" y="391"/>
                  </a:cubicBezTo>
                  <a:close/>
                  <a:moveTo>
                    <a:pt x="986" y="1"/>
                  </a:moveTo>
                  <a:cubicBezTo>
                    <a:pt x="903" y="1"/>
                    <a:pt x="819" y="12"/>
                    <a:pt x="736" y="35"/>
                  </a:cubicBezTo>
                  <a:cubicBezTo>
                    <a:pt x="289" y="160"/>
                    <a:pt x="0" y="598"/>
                    <a:pt x="67" y="1060"/>
                  </a:cubicBezTo>
                  <a:cubicBezTo>
                    <a:pt x="130" y="1522"/>
                    <a:pt x="525" y="1868"/>
                    <a:pt x="991" y="1868"/>
                  </a:cubicBezTo>
                  <a:cubicBezTo>
                    <a:pt x="1160" y="1868"/>
                    <a:pt x="1328" y="1820"/>
                    <a:pt x="1477" y="1729"/>
                  </a:cubicBezTo>
                  <a:cubicBezTo>
                    <a:pt x="1599" y="1655"/>
                    <a:pt x="1698" y="1556"/>
                    <a:pt x="1771" y="1443"/>
                  </a:cubicBezTo>
                  <a:lnTo>
                    <a:pt x="1771" y="1443"/>
                  </a:lnTo>
                  <a:cubicBezTo>
                    <a:pt x="1831" y="1465"/>
                    <a:pt x="1892" y="1475"/>
                    <a:pt x="1954" y="1475"/>
                  </a:cubicBezTo>
                  <a:cubicBezTo>
                    <a:pt x="2231" y="1475"/>
                    <a:pt x="2497" y="1260"/>
                    <a:pt x="2497" y="935"/>
                  </a:cubicBezTo>
                  <a:lnTo>
                    <a:pt x="2502" y="935"/>
                  </a:lnTo>
                  <a:cubicBezTo>
                    <a:pt x="2502" y="632"/>
                    <a:pt x="2257" y="391"/>
                    <a:pt x="1958" y="391"/>
                  </a:cubicBezTo>
                  <a:cubicBezTo>
                    <a:pt x="1890" y="391"/>
                    <a:pt x="1827" y="402"/>
                    <a:pt x="1770" y="423"/>
                  </a:cubicBezTo>
                  <a:lnTo>
                    <a:pt x="1770" y="423"/>
                  </a:lnTo>
                  <a:cubicBezTo>
                    <a:pt x="1798" y="466"/>
                    <a:pt x="1822" y="511"/>
                    <a:pt x="1843" y="559"/>
                  </a:cubicBezTo>
                  <a:cubicBezTo>
                    <a:pt x="1973" y="856"/>
                    <a:pt x="1937" y="1187"/>
                    <a:pt x="1771" y="1443"/>
                  </a:cubicBezTo>
                  <a:lnTo>
                    <a:pt x="1771" y="1443"/>
                  </a:lnTo>
                  <a:cubicBezTo>
                    <a:pt x="1701" y="1417"/>
                    <a:pt x="1633" y="1375"/>
                    <a:pt x="1574" y="1315"/>
                  </a:cubicBezTo>
                  <a:cubicBezTo>
                    <a:pt x="1280" y="1021"/>
                    <a:pt x="1417" y="549"/>
                    <a:pt x="1770" y="423"/>
                  </a:cubicBezTo>
                  <a:lnTo>
                    <a:pt x="1770" y="423"/>
                  </a:lnTo>
                  <a:cubicBezTo>
                    <a:pt x="1598" y="159"/>
                    <a:pt x="1300" y="1"/>
                    <a:pt x="9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88"/>
            <p:cNvSpPr/>
            <p:nvPr/>
          </p:nvSpPr>
          <p:spPr>
            <a:xfrm>
              <a:off x="3700928" y="3040163"/>
              <a:ext cx="68034" cy="46213"/>
            </a:xfrm>
            <a:custGeom>
              <a:avLst/>
              <a:gdLst/>
              <a:ahLst/>
              <a:cxnLst/>
              <a:rect l="l" t="t" r="r" b="b"/>
              <a:pathLst>
                <a:path w="2594" h="1762" extrusionOk="0">
                  <a:moveTo>
                    <a:pt x="2161" y="395"/>
                  </a:moveTo>
                  <a:cubicBezTo>
                    <a:pt x="2180" y="395"/>
                    <a:pt x="2199" y="409"/>
                    <a:pt x="2199" y="433"/>
                  </a:cubicBezTo>
                  <a:lnTo>
                    <a:pt x="2199" y="1328"/>
                  </a:lnTo>
                  <a:cubicBezTo>
                    <a:pt x="2199" y="1348"/>
                    <a:pt x="2180" y="1367"/>
                    <a:pt x="2161" y="1367"/>
                  </a:cubicBezTo>
                  <a:lnTo>
                    <a:pt x="433" y="1367"/>
                  </a:lnTo>
                  <a:cubicBezTo>
                    <a:pt x="414" y="1367"/>
                    <a:pt x="395" y="1348"/>
                    <a:pt x="395" y="1328"/>
                  </a:cubicBezTo>
                  <a:lnTo>
                    <a:pt x="395" y="1323"/>
                  </a:lnTo>
                  <a:lnTo>
                    <a:pt x="395" y="433"/>
                  </a:lnTo>
                  <a:cubicBezTo>
                    <a:pt x="395" y="409"/>
                    <a:pt x="414" y="395"/>
                    <a:pt x="433" y="395"/>
                  </a:cubicBezTo>
                  <a:close/>
                  <a:moveTo>
                    <a:pt x="433" y="0"/>
                  </a:moveTo>
                  <a:cubicBezTo>
                    <a:pt x="193" y="0"/>
                    <a:pt x="0" y="193"/>
                    <a:pt x="0" y="433"/>
                  </a:cubicBezTo>
                  <a:lnTo>
                    <a:pt x="0" y="1328"/>
                  </a:lnTo>
                  <a:cubicBezTo>
                    <a:pt x="0" y="1564"/>
                    <a:pt x="193" y="1761"/>
                    <a:pt x="433" y="1761"/>
                  </a:cubicBezTo>
                  <a:lnTo>
                    <a:pt x="2161" y="1761"/>
                  </a:lnTo>
                  <a:cubicBezTo>
                    <a:pt x="2397" y="1761"/>
                    <a:pt x="2594" y="1564"/>
                    <a:pt x="2594" y="1323"/>
                  </a:cubicBezTo>
                  <a:lnTo>
                    <a:pt x="2594" y="433"/>
                  </a:lnTo>
                  <a:cubicBezTo>
                    <a:pt x="2594" y="193"/>
                    <a:pt x="2397" y="0"/>
                    <a:pt x="2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88"/>
            <p:cNvSpPr/>
            <p:nvPr/>
          </p:nvSpPr>
          <p:spPr>
            <a:xfrm>
              <a:off x="3697519" y="3096683"/>
              <a:ext cx="172918" cy="30581"/>
            </a:xfrm>
            <a:custGeom>
              <a:avLst/>
              <a:gdLst/>
              <a:ahLst/>
              <a:cxnLst/>
              <a:rect l="l" t="t" r="r" b="b"/>
              <a:pathLst>
                <a:path w="6593" h="1166" extrusionOk="0">
                  <a:moveTo>
                    <a:pt x="6160" y="395"/>
                  </a:moveTo>
                  <a:cubicBezTo>
                    <a:pt x="6179" y="395"/>
                    <a:pt x="6198" y="415"/>
                    <a:pt x="6198" y="434"/>
                  </a:cubicBezTo>
                  <a:lnTo>
                    <a:pt x="6198" y="727"/>
                  </a:lnTo>
                  <a:cubicBezTo>
                    <a:pt x="6198" y="752"/>
                    <a:pt x="6179" y="771"/>
                    <a:pt x="6160" y="771"/>
                  </a:cubicBezTo>
                  <a:lnTo>
                    <a:pt x="434" y="771"/>
                  </a:lnTo>
                  <a:cubicBezTo>
                    <a:pt x="410" y="771"/>
                    <a:pt x="395" y="752"/>
                    <a:pt x="395" y="727"/>
                  </a:cubicBezTo>
                  <a:lnTo>
                    <a:pt x="395" y="434"/>
                  </a:lnTo>
                  <a:cubicBezTo>
                    <a:pt x="395" y="415"/>
                    <a:pt x="410" y="395"/>
                    <a:pt x="434" y="395"/>
                  </a:cubicBezTo>
                  <a:close/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727"/>
                  </a:lnTo>
                  <a:cubicBezTo>
                    <a:pt x="1" y="968"/>
                    <a:pt x="193" y="1165"/>
                    <a:pt x="434" y="1165"/>
                  </a:cubicBezTo>
                  <a:lnTo>
                    <a:pt x="6160" y="1165"/>
                  </a:lnTo>
                  <a:cubicBezTo>
                    <a:pt x="6400" y="1165"/>
                    <a:pt x="6593" y="968"/>
                    <a:pt x="6593" y="727"/>
                  </a:cubicBezTo>
                  <a:lnTo>
                    <a:pt x="6593" y="434"/>
                  </a:lnTo>
                  <a:cubicBezTo>
                    <a:pt x="6593" y="193"/>
                    <a:pt x="6400" y="1"/>
                    <a:pt x="61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88"/>
            <p:cNvSpPr/>
            <p:nvPr/>
          </p:nvSpPr>
          <p:spPr>
            <a:xfrm>
              <a:off x="3565647" y="2944380"/>
              <a:ext cx="44561" cy="31447"/>
            </a:xfrm>
            <a:custGeom>
              <a:avLst/>
              <a:gdLst/>
              <a:ahLst/>
              <a:cxnLst/>
              <a:rect l="l" t="t" r="r" b="b"/>
              <a:pathLst>
                <a:path w="1699" h="1199" extrusionOk="0">
                  <a:moveTo>
                    <a:pt x="1418" y="1"/>
                  </a:moveTo>
                  <a:cubicBezTo>
                    <a:pt x="1369" y="1"/>
                    <a:pt x="1319" y="20"/>
                    <a:pt x="1275" y="68"/>
                  </a:cubicBezTo>
                  <a:lnTo>
                    <a:pt x="693" y="698"/>
                  </a:lnTo>
                  <a:lnTo>
                    <a:pt x="428" y="375"/>
                  </a:lnTo>
                  <a:cubicBezTo>
                    <a:pt x="385" y="320"/>
                    <a:pt x="331" y="297"/>
                    <a:pt x="278" y="297"/>
                  </a:cubicBezTo>
                  <a:cubicBezTo>
                    <a:pt x="134" y="297"/>
                    <a:pt x="1" y="469"/>
                    <a:pt x="121" y="621"/>
                  </a:cubicBezTo>
                  <a:lnTo>
                    <a:pt x="530" y="1126"/>
                  </a:lnTo>
                  <a:cubicBezTo>
                    <a:pt x="563" y="1169"/>
                    <a:pt x="616" y="1198"/>
                    <a:pt x="674" y="1198"/>
                  </a:cubicBezTo>
                  <a:lnTo>
                    <a:pt x="679" y="1198"/>
                  </a:lnTo>
                  <a:cubicBezTo>
                    <a:pt x="736" y="1198"/>
                    <a:pt x="789" y="1174"/>
                    <a:pt x="828" y="1136"/>
                  </a:cubicBezTo>
                  <a:lnTo>
                    <a:pt x="1564" y="337"/>
                  </a:lnTo>
                  <a:cubicBezTo>
                    <a:pt x="1698" y="188"/>
                    <a:pt x="1567" y="1"/>
                    <a:pt x="1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00" name="Google Shape;18900;p88"/>
          <p:cNvGrpSpPr/>
          <p:nvPr/>
        </p:nvGrpSpPr>
        <p:grpSpPr>
          <a:xfrm>
            <a:off x="2257297" y="4289484"/>
            <a:ext cx="408546" cy="353494"/>
            <a:chOff x="2181097" y="4289484"/>
            <a:chExt cx="408546" cy="353494"/>
          </a:xfrm>
        </p:grpSpPr>
        <p:sp>
          <p:nvSpPr>
            <p:cNvPr id="18901" name="Google Shape;18901;p88"/>
            <p:cNvSpPr/>
            <p:nvPr/>
          </p:nvSpPr>
          <p:spPr>
            <a:xfrm>
              <a:off x="2433117" y="4295438"/>
              <a:ext cx="56704" cy="68454"/>
            </a:xfrm>
            <a:custGeom>
              <a:avLst/>
              <a:gdLst/>
              <a:ahLst/>
              <a:cxnLst/>
              <a:rect l="l" t="t" r="r" b="b"/>
              <a:pathLst>
                <a:path w="2162" h="2610" extrusionOk="0">
                  <a:moveTo>
                    <a:pt x="1404" y="0"/>
                  </a:moveTo>
                  <a:cubicBezTo>
                    <a:pt x="1156" y="0"/>
                    <a:pt x="919" y="139"/>
                    <a:pt x="809" y="382"/>
                  </a:cubicBezTo>
                  <a:lnTo>
                    <a:pt x="1" y="2128"/>
                  </a:lnTo>
                  <a:lnTo>
                    <a:pt x="828" y="2609"/>
                  </a:lnTo>
                  <a:lnTo>
                    <a:pt x="1940" y="1036"/>
                  </a:lnTo>
                  <a:cubicBezTo>
                    <a:pt x="2161" y="718"/>
                    <a:pt x="2065" y="281"/>
                    <a:pt x="1733" y="88"/>
                  </a:cubicBezTo>
                  <a:cubicBezTo>
                    <a:pt x="1628" y="28"/>
                    <a:pt x="1515" y="0"/>
                    <a:pt x="1404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88"/>
            <p:cNvSpPr/>
            <p:nvPr/>
          </p:nvSpPr>
          <p:spPr>
            <a:xfrm>
              <a:off x="2444474" y="4313351"/>
              <a:ext cx="41938" cy="50409"/>
            </a:xfrm>
            <a:custGeom>
              <a:avLst/>
              <a:gdLst/>
              <a:ahLst/>
              <a:cxnLst/>
              <a:rect l="l" t="t" r="r" b="b"/>
              <a:pathLst>
                <a:path w="1599" h="1922" extrusionOk="0">
                  <a:moveTo>
                    <a:pt x="1200" y="0"/>
                  </a:moveTo>
                  <a:cubicBezTo>
                    <a:pt x="954" y="0"/>
                    <a:pt x="717" y="140"/>
                    <a:pt x="607" y="382"/>
                  </a:cubicBezTo>
                  <a:lnTo>
                    <a:pt x="1" y="1695"/>
                  </a:lnTo>
                  <a:lnTo>
                    <a:pt x="395" y="1922"/>
                  </a:lnTo>
                  <a:lnTo>
                    <a:pt x="1507" y="348"/>
                  </a:lnTo>
                  <a:cubicBezTo>
                    <a:pt x="1550" y="286"/>
                    <a:pt x="1579" y="218"/>
                    <a:pt x="1598" y="141"/>
                  </a:cubicBezTo>
                  <a:cubicBezTo>
                    <a:pt x="1579" y="122"/>
                    <a:pt x="1555" y="108"/>
                    <a:pt x="1526" y="88"/>
                  </a:cubicBezTo>
                  <a:cubicBezTo>
                    <a:pt x="1423" y="29"/>
                    <a:pt x="1311" y="0"/>
                    <a:pt x="120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88"/>
            <p:cNvSpPr/>
            <p:nvPr/>
          </p:nvSpPr>
          <p:spPr>
            <a:xfrm>
              <a:off x="2272710" y="4568676"/>
              <a:ext cx="56704" cy="68349"/>
            </a:xfrm>
            <a:custGeom>
              <a:avLst/>
              <a:gdLst/>
              <a:ahLst/>
              <a:cxnLst/>
              <a:rect l="l" t="t" r="r" b="b"/>
              <a:pathLst>
                <a:path w="2162" h="2606" extrusionOk="0">
                  <a:moveTo>
                    <a:pt x="1329" y="1"/>
                  </a:moveTo>
                  <a:lnTo>
                    <a:pt x="222" y="1574"/>
                  </a:lnTo>
                  <a:cubicBezTo>
                    <a:pt x="1" y="1887"/>
                    <a:pt x="97" y="2325"/>
                    <a:pt x="429" y="2517"/>
                  </a:cubicBezTo>
                  <a:cubicBezTo>
                    <a:pt x="533" y="2577"/>
                    <a:pt x="645" y="2606"/>
                    <a:pt x="756" y="2606"/>
                  </a:cubicBezTo>
                  <a:cubicBezTo>
                    <a:pt x="1002" y="2606"/>
                    <a:pt x="1240" y="2467"/>
                    <a:pt x="1353" y="2229"/>
                  </a:cubicBezTo>
                  <a:lnTo>
                    <a:pt x="2161" y="482"/>
                  </a:lnTo>
                  <a:lnTo>
                    <a:pt x="1329" y="1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88"/>
            <p:cNvSpPr/>
            <p:nvPr/>
          </p:nvSpPr>
          <p:spPr>
            <a:xfrm>
              <a:off x="2291279" y="4575259"/>
              <a:ext cx="38135" cy="56678"/>
            </a:xfrm>
            <a:custGeom>
              <a:avLst/>
              <a:gdLst/>
              <a:ahLst/>
              <a:cxnLst/>
              <a:rect l="l" t="t" r="r" b="b"/>
              <a:pathLst>
                <a:path w="1454" h="2161" extrusionOk="0">
                  <a:moveTo>
                    <a:pt x="1054" y="0"/>
                  </a:moveTo>
                  <a:lnTo>
                    <a:pt x="222" y="1179"/>
                  </a:lnTo>
                  <a:cubicBezTo>
                    <a:pt x="0" y="1492"/>
                    <a:pt x="97" y="1930"/>
                    <a:pt x="429" y="2122"/>
                  </a:cubicBezTo>
                  <a:cubicBezTo>
                    <a:pt x="457" y="2136"/>
                    <a:pt x="481" y="2151"/>
                    <a:pt x="510" y="2161"/>
                  </a:cubicBezTo>
                  <a:cubicBezTo>
                    <a:pt x="563" y="2108"/>
                    <a:pt x="611" y="2045"/>
                    <a:pt x="645" y="1978"/>
                  </a:cubicBezTo>
                  <a:lnTo>
                    <a:pt x="1453" y="226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88"/>
            <p:cNvSpPr/>
            <p:nvPr/>
          </p:nvSpPr>
          <p:spPr>
            <a:xfrm>
              <a:off x="2272605" y="4295438"/>
              <a:ext cx="56809" cy="68454"/>
            </a:xfrm>
            <a:custGeom>
              <a:avLst/>
              <a:gdLst/>
              <a:ahLst/>
              <a:cxnLst/>
              <a:rect l="l" t="t" r="r" b="b"/>
              <a:pathLst>
                <a:path w="2166" h="2610" extrusionOk="0">
                  <a:moveTo>
                    <a:pt x="759" y="0"/>
                  </a:moveTo>
                  <a:cubicBezTo>
                    <a:pt x="649" y="0"/>
                    <a:pt x="536" y="28"/>
                    <a:pt x="433" y="88"/>
                  </a:cubicBezTo>
                  <a:cubicBezTo>
                    <a:pt x="96" y="281"/>
                    <a:pt x="0" y="718"/>
                    <a:pt x="226" y="1036"/>
                  </a:cubicBezTo>
                  <a:lnTo>
                    <a:pt x="1333" y="2609"/>
                  </a:lnTo>
                  <a:lnTo>
                    <a:pt x="2165" y="2128"/>
                  </a:lnTo>
                  <a:lnTo>
                    <a:pt x="1357" y="382"/>
                  </a:lnTo>
                  <a:cubicBezTo>
                    <a:pt x="1244" y="139"/>
                    <a:pt x="1006" y="0"/>
                    <a:pt x="75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88"/>
            <p:cNvSpPr/>
            <p:nvPr/>
          </p:nvSpPr>
          <p:spPr>
            <a:xfrm>
              <a:off x="2291279" y="4300500"/>
              <a:ext cx="38135" cy="56835"/>
            </a:xfrm>
            <a:custGeom>
              <a:avLst/>
              <a:gdLst/>
              <a:ahLst/>
              <a:cxnLst/>
              <a:rect l="l" t="t" r="r" b="b"/>
              <a:pathLst>
                <a:path w="1454" h="2167" extrusionOk="0">
                  <a:moveTo>
                    <a:pt x="510" y="1"/>
                  </a:moveTo>
                  <a:cubicBezTo>
                    <a:pt x="481" y="11"/>
                    <a:pt x="457" y="25"/>
                    <a:pt x="429" y="39"/>
                  </a:cubicBezTo>
                  <a:cubicBezTo>
                    <a:pt x="97" y="232"/>
                    <a:pt x="0" y="670"/>
                    <a:pt x="222" y="983"/>
                  </a:cubicBezTo>
                  <a:lnTo>
                    <a:pt x="1054" y="2166"/>
                  </a:lnTo>
                  <a:lnTo>
                    <a:pt x="1453" y="1935"/>
                  </a:lnTo>
                  <a:lnTo>
                    <a:pt x="645" y="189"/>
                  </a:lnTo>
                  <a:cubicBezTo>
                    <a:pt x="611" y="116"/>
                    <a:pt x="563" y="54"/>
                    <a:pt x="51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88"/>
            <p:cNvSpPr/>
            <p:nvPr/>
          </p:nvSpPr>
          <p:spPr>
            <a:xfrm>
              <a:off x="2433117" y="4568571"/>
              <a:ext cx="56704" cy="68559"/>
            </a:xfrm>
            <a:custGeom>
              <a:avLst/>
              <a:gdLst/>
              <a:ahLst/>
              <a:cxnLst/>
              <a:rect l="l" t="t" r="r" b="b"/>
              <a:pathLst>
                <a:path w="2162" h="2614" extrusionOk="0">
                  <a:moveTo>
                    <a:pt x="828" y="0"/>
                  </a:moveTo>
                  <a:lnTo>
                    <a:pt x="1" y="481"/>
                  </a:lnTo>
                  <a:lnTo>
                    <a:pt x="809" y="2228"/>
                  </a:lnTo>
                  <a:cubicBezTo>
                    <a:pt x="919" y="2471"/>
                    <a:pt x="1159" y="2613"/>
                    <a:pt x="1407" y="2613"/>
                  </a:cubicBezTo>
                  <a:cubicBezTo>
                    <a:pt x="1518" y="2613"/>
                    <a:pt x="1630" y="2585"/>
                    <a:pt x="1733" y="2526"/>
                  </a:cubicBezTo>
                  <a:cubicBezTo>
                    <a:pt x="2065" y="2329"/>
                    <a:pt x="2161" y="1891"/>
                    <a:pt x="1940" y="1578"/>
                  </a:cubicBezTo>
                  <a:lnTo>
                    <a:pt x="828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88"/>
            <p:cNvSpPr/>
            <p:nvPr/>
          </p:nvSpPr>
          <p:spPr>
            <a:xfrm>
              <a:off x="2444343" y="4568676"/>
              <a:ext cx="42069" cy="50435"/>
            </a:xfrm>
            <a:custGeom>
              <a:avLst/>
              <a:gdLst/>
              <a:ahLst/>
              <a:cxnLst/>
              <a:rect l="l" t="t" r="r" b="b"/>
              <a:pathLst>
                <a:path w="1604" h="1923" extrusionOk="0">
                  <a:moveTo>
                    <a:pt x="400" y="1"/>
                  </a:moveTo>
                  <a:lnTo>
                    <a:pt x="1" y="232"/>
                  </a:lnTo>
                  <a:lnTo>
                    <a:pt x="612" y="1541"/>
                  </a:lnTo>
                  <a:cubicBezTo>
                    <a:pt x="722" y="1783"/>
                    <a:pt x="959" y="1922"/>
                    <a:pt x="1205" y="1922"/>
                  </a:cubicBezTo>
                  <a:cubicBezTo>
                    <a:pt x="1316" y="1922"/>
                    <a:pt x="1428" y="1894"/>
                    <a:pt x="1531" y="1834"/>
                  </a:cubicBezTo>
                  <a:cubicBezTo>
                    <a:pt x="1560" y="1820"/>
                    <a:pt x="1584" y="1800"/>
                    <a:pt x="1603" y="1781"/>
                  </a:cubicBezTo>
                  <a:cubicBezTo>
                    <a:pt x="1584" y="1709"/>
                    <a:pt x="1550" y="1637"/>
                    <a:pt x="1507" y="1574"/>
                  </a:cubicBezTo>
                  <a:lnTo>
                    <a:pt x="400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88"/>
            <p:cNvSpPr/>
            <p:nvPr/>
          </p:nvSpPr>
          <p:spPr>
            <a:xfrm>
              <a:off x="2186657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659" y="1"/>
                  </a:moveTo>
                  <a:cubicBezTo>
                    <a:pt x="299" y="1"/>
                    <a:pt x="0" y="292"/>
                    <a:pt x="0" y="658"/>
                  </a:cubicBezTo>
                  <a:cubicBezTo>
                    <a:pt x="0" y="1023"/>
                    <a:pt x="299" y="1315"/>
                    <a:pt x="659" y="1315"/>
                  </a:cubicBezTo>
                  <a:cubicBezTo>
                    <a:pt x="678" y="1315"/>
                    <a:pt x="698" y="1314"/>
                    <a:pt x="717" y="1312"/>
                  </a:cubicBezTo>
                  <a:lnTo>
                    <a:pt x="2632" y="1139"/>
                  </a:lnTo>
                  <a:lnTo>
                    <a:pt x="2632" y="181"/>
                  </a:lnTo>
                  <a:lnTo>
                    <a:pt x="717" y="3"/>
                  </a:lnTo>
                  <a:cubicBezTo>
                    <a:pt x="698" y="2"/>
                    <a:pt x="678" y="1"/>
                    <a:pt x="65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88"/>
            <p:cNvSpPr/>
            <p:nvPr/>
          </p:nvSpPr>
          <p:spPr>
            <a:xfrm>
              <a:off x="2197647" y="4449026"/>
              <a:ext cx="58068" cy="20274"/>
            </a:xfrm>
            <a:custGeom>
              <a:avLst/>
              <a:gdLst/>
              <a:ahLst/>
              <a:cxnLst/>
              <a:rect l="l" t="t" r="r" b="b"/>
              <a:pathLst>
                <a:path w="2214" h="773" extrusionOk="0">
                  <a:moveTo>
                    <a:pt x="259" y="0"/>
                  </a:moveTo>
                  <a:cubicBezTo>
                    <a:pt x="195" y="0"/>
                    <a:pt x="132" y="9"/>
                    <a:pt x="72" y="25"/>
                  </a:cubicBezTo>
                  <a:cubicBezTo>
                    <a:pt x="0" y="420"/>
                    <a:pt x="304" y="772"/>
                    <a:pt x="688" y="772"/>
                  </a:cubicBezTo>
                  <a:cubicBezTo>
                    <a:pt x="717" y="772"/>
                    <a:pt x="746" y="770"/>
                    <a:pt x="775" y="766"/>
                  </a:cubicBezTo>
                  <a:lnTo>
                    <a:pt x="2213" y="637"/>
                  </a:lnTo>
                  <a:lnTo>
                    <a:pt x="2213" y="179"/>
                  </a:lnTo>
                  <a:lnTo>
                    <a:pt x="298" y="1"/>
                  </a:lnTo>
                  <a:cubicBezTo>
                    <a:pt x="285" y="1"/>
                    <a:pt x="272" y="0"/>
                    <a:pt x="25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88"/>
            <p:cNvSpPr/>
            <p:nvPr/>
          </p:nvSpPr>
          <p:spPr>
            <a:xfrm>
              <a:off x="2506685" y="4448973"/>
              <a:ext cx="69057" cy="34489"/>
            </a:xfrm>
            <a:custGeom>
              <a:avLst/>
              <a:gdLst/>
              <a:ahLst/>
              <a:cxnLst/>
              <a:rect l="l" t="t" r="r" b="b"/>
              <a:pathLst>
                <a:path w="2633" h="1315" extrusionOk="0">
                  <a:moveTo>
                    <a:pt x="1979" y="1"/>
                  </a:moveTo>
                  <a:cubicBezTo>
                    <a:pt x="1960" y="1"/>
                    <a:pt x="1940" y="2"/>
                    <a:pt x="1921" y="3"/>
                  </a:cubicBezTo>
                  <a:lnTo>
                    <a:pt x="1" y="181"/>
                  </a:lnTo>
                  <a:lnTo>
                    <a:pt x="1" y="1139"/>
                  </a:lnTo>
                  <a:lnTo>
                    <a:pt x="1921" y="1312"/>
                  </a:lnTo>
                  <a:cubicBezTo>
                    <a:pt x="1940" y="1314"/>
                    <a:pt x="1960" y="1315"/>
                    <a:pt x="1979" y="1315"/>
                  </a:cubicBezTo>
                  <a:cubicBezTo>
                    <a:pt x="2338" y="1315"/>
                    <a:pt x="2633" y="1023"/>
                    <a:pt x="2633" y="658"/>
                  </a:cubicBezTo>
                  <a:cubicBezTo>
                    <a:pt x="2633" y="292"/>
                    <a:pt x="2338" y="1"/>
                    <a:pt x="197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88"/>
            <p:cNvSpPr/>
            <p:nvPr/>
          </p:nvSpPr>
          <p:spPr>
            <a:xfrm>
              <a:off x="2506685" y="4449026"/>
              <a:ext cx="58199" cy="20274"/>
            </a:xfrm>
            <a:custGeom>
              <a:avLst/>
              <a:gdLst/>
              <a:ahLst/>
              <a:cxnLst/>
              <a:rect l="l" t="t" r="r" b="b"/>
              <a:pathLst>
                <a:path w="2219" h="773" extrusionOk="0">
                  <a:moveTo>
                    <a:pt x="1960" y="0"/>
                  </a:moveTo>
                  <a:cubicBezTo>
                    <a:pt x="1947" y="0"/>
                    <a:pt x="1934" y="1"/>
                    <a:pt x="1921" y="1"/>
                  </a:cubicBezTo>
                  <a:lnTo>
                    <a:pt x="1" y="179"/>
                  </a:lnTo>
                  <a:lnTo>
                    <a:pt x="1" y="637"/>
                  </a:lnTo>
                  <a:lnTo>
                    <a:pt x="1440" y="766"/>
                  </a:lnTo>
                  <a:cubicBezTo>
                    <a:pt x="1469" y="770"/>
                    <a:pt x="1498" y="772"/>
                    <a:pt x="1527" y="772"/>
                  </a:cubicBezTo>
                  <a:cubicBezTo>
                    <a:pt x="1915" y="772"/>
                    <a:pt x="2219" y="420"/>
                    <a:pt x="2147" y="25"/>
                  </a:cubicBezTo>
                  <a:cubicBezTo>
                    <a:pt x="2087" y="9"/>
                    <a:pt x="2024" y="0"/>
                    <a:pt x="196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88"/>
            <p:cNvSpPr/>
            <p:nvPr/>
          </p:nvSpPr>
          <p:spPr>
            <a:xfrm>
              <a:off x="2239034" y="4334464"/>
              <a:ext cx="273999" cy="263613"/>
            </a:xfrm>
            <a:custGeom>
              <a:avLst/>
              <a:gdLst/>
              <a:ahLst/>
              <a:cxnLst/>
              <a:rect l="l" t="t" r="r" b="b"/>
              <a:pathLst>
                <a:path w="10447" h="10051" extrusionOk="0">
                  <a:moveTo>
                    <a:pt x="5424" y="1196"/>
                  </a:moveTo>
                  <a:cubicBezTo>
                    <a:pt x="5918" y="1196"/>
                    <a:pt x="6416" y="1291"/>
                    <a:pt x="6891" y="1487"/>
                  </a:cubicBezTo>
                  <a:cubicBezTo>
                    <a:pt x="8320" y="2079"/>
                    <a:pt x="9253" y="3474"/>
                    <a:pt x="9253" y="5024"/>
                  </a:cubicBezTo>
                  <a:cubicBezTo>
                    <a:pt x="9253" y="7141"/>
                    <a:pt x="7535" y="8854"/>
                    <a:pt x="5423" y="8854"/>
                  </a:cubicBezTo>
                  <a:cubicBezTo>
                    <a:pt x="3874" y="8854"/>
                    <a:pt x="2478" y="7920"/>
                    <a:pt x="1886" y="6491"/>
                  </a:cubicBezTo>
                  <a:cubicBezTo>
                    <a:pt x="1295" y="5057"/>
                    <a:pt x="1622" y="3412"/>
                    <a:pt x="2714" y="2315"/>
                  </a:cubicBezTo>
                  <a:cubicBezTo>
                    <a:pt x="3448" y="1584"/>
                    <a:pt x="4427" y="1196"/>
                    <a:pt x="5424" y="1196"/>
                  </a:cubicBezTo>
                  <a:close/>
                  <a:moveTo>
                    <a:pt x="5423" y="0"/>
                  </a:moveTo>
                  <a:cubicBezTo>
                    <a:pt x="3393" y="0"/>
                    <a:pt x="1559" y="1222"/>
                    <a:pt x="780" y="3099"/>
                  </a:cubicBezTo>
                  <a:cubicBezTo>
                    <a:pt x="0" y="4980"/>
                    <a:pt x="433" y="7141"/>
                    <a:pt x="1872" y="8580"/>
                  </a:cubicBezTo>
                  <a:cubicBezTo>
                    <a:pt x="2831" y="9539"/>
                    <a:pt x="4116" y="10050"/>
                    <a:pt x="5424" y="10050"/>
                  </a:cubicBezTo>
                  <a:cubicBezTo>
                    <a:pt x="6072" y="10050"/>
                    <a:pt x="6725" y="9925"/>
                    <a:pt x="7348" y="9667"/>
                  </a:cubicBezTo>
                  <a:cubicBezTo>
                    <a:pt x="9224" y="8888"/>
                    <a:pt x="10447" y="7059"/>
                    <a:pt x="10447" y="5024"/>
                  </a:cubicBezTo>
                  <a:cubicBezTo>
                    <a:pt x="10447" y="2247"/>
                    <a:pt x="8199" y="0"/>
                    <a:pt x="5423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88"/>
            <p:cNvSpPr/>
            <p:nvPr/>
          </p:nvSpPr>
          <p:spPr>
            <a:xfrm>
              <a:off x="2330909" y="4428595"/>
              <a:ext cx="87967" cy="75378"/>
            </a:xfrm>
            <a:custGeom>
              <a:avLst/>
              <a:gdLst/>
              <a:ahLst/>
              <a:cxnLst/>
              <a:rect l="l" t="t" r="r" b="b"/>
              <a:pathLst>
                <a:path w="3354" h="2874" extrusionOk="0">
                  <a:moveTo>
                    <a:pt x="1920" y="1"/>
                  </a:moveTo>
                  <a:cubicBezTo>
                    <a:pt x="640" y="1"/>
                    <a:pt x="0" y="1545"/>
                    <a:pt x="905" y="2450"/>
                  </a:cubicBezTo>
                  <a:cubicBezTo>
                    <a:pt x="1197" y="2743"/>
                    <a:pt x="1557" y="2874"/>
                    <a:pt x="1910" y="2874"/>
                  </a:cubicBezTo>
                  <a:cubicBezTo>
                    <a:pt x="2647" y="2874"/>
                    <a:pt x="3354" y="2301"/>
                    <a:pt x="3354" y="1435"/>
                  </a:cubicBezTo>
                  <a:cubicBezTo>
                    <a:pt x="3354" y="641"/>
                    <a:pt x="2714" y="1"/>
                    <a:pt x="1920" y="1"/>
                  </a:cubicBezTo>
                  <a:close/>
                </a:path>
              </a:pathLst>
            </a:custGeom>
            <a:solidFill>
              <a:srgbClr val="D6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88"/>
            <p:cNvSpPr/>
            <p:nvPr/>
          </p:nvSpPr>
          <p:spPr>
            <a:xfrm>
              <a:off x="2256816" y="4350856"/>
              <a:ext cx="239798" cy="230723"/>
            </a:xfrm>
            <a:custGeom>
              <a:avLst/>
              <a:gdLst/>
              <a:ahLst/>
              <a:cxnLst/>
              <a:rect l="l" t="t" r="r" b="b"/>
              <a:pathLst>
                <a:path w="9143" h="8797" extrusionOk="0">
                  <a:moveTo>
                    <a:pt x="4746" y="571"/>
                  </a:moveTo>
                  <a:cubicBezTo>
                    <a:pt x="5240" y="571"/>
                    <a:pt x="5738" y="666"/>
                    <a:pt x="6213" y="862"/>
                  </a:cubicBezTo>
                  <a:cubicBezTo>
                    <a:pt x="7642" y="1454"/>
                    <a:pt x="8575" y="2849"/>
                    <a:pt x="8575" y="4399"/>
                  </a:cubicBezTo>
                  <a:cubicBezTo>
                    <a:pt x="8575" y="6516"/>
                    <a:pt x="6862" y="8229"/>
                    <a:pt x="4745" y="8229"/>
                  </a:cubicBezTo>
                  <a:cubicBezTo>
                    <a:pt x="3196" y="8229"/>
                    <a:pt x="1800" y="7295"/>
                    <a:pt x="1208" y="5866"/>
                  </a:cubicBezTo>
                  <a:cubicBezTo>
                    <a:pt x="617" y="4432"/>
                    <a:pt x="944" y="2787"/>
                    <a:pt x="2036" y="1690"/>
                  </a:cubicBezTo>
                  <a:cubicBezTo>
                    <a:pt x="2770" y="959"/>
                    <a:pt x="3749" y="571"/>
                    <a:pt x="4746" y="571"/>
                  </a:cubicBezTo>
                  <a:close/>
                  <a:moveTo>
                    <a:pt x="4745" y="1"/>
                  </a:moveTo>
                  <a:cubicBezTo>
                    <a:pt x="2965" y="1"/>
                    <a:pt x="1362" y="1074"/>
                    <a:pt x="684" y="2715"/>
                  </a:cubicBezTo>
                  <a:cubicBezTo>
                    <a:pt x="1" y="4360"/>
                    <a:pt x="376" y="6251"/>
                    <a:pt x="1637" y="7507"/>
                  </a:cubicBezTo>
                  <a:cubicBezTo>
                    <a:pt x="2476" y="8350"/>
                    <a:pt x="3599" y="8797"/>
                    <a:pt x="4743" y="8797"/>
                  </a:cubicBezTo>
                  <a:cubicBezTo>
                    <a:pt x="5310" y="8797"/>
                    <a:pt x="5883" y="8687"/>
                    <a:pt x="6429" y="8460"/>
                  </a:cubicBezTo>
                  <a:cubicBezTo>
                    <a:pt x="8070" y="7781"/>
                    <a:pt x="9143" y="6179"/>
                    <a:pt x="9143" y="4399"/>
                  </a:cubicBezTo>
                  <a:cubicBezTo>
                    <a:pt x="9143" y="1969"/>
                    <a:pt x="7175" y="1"/>
                    <a:pt x="4745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88"/>
            <p:cNvSpPr/>
            <p:nvPr/>
          </p:nvSpPr>
          <p:spPr>
            <a:xfrm>
              <a:off x="2356008" y="4447400"/>
              <a:ext cx="44088" cy="37741"/>
            </a:xfrm>
            <a:custGeom>
              <a:avLst/>
              <a:gdLst/>
              <a:ahLst/>
              <a:cxnLst/>
              <a:rect l="l" t="t" r="r" b="b"/>
              <a:pathLst>
                <a:path w="1681" h="1439" extrusionOk="0">
                  <a:moveTo>
                    <a:pt x="963" y="1"/>
                  </a:moveTo>
                  <a:cubicBezTo>
                    <a:pt x="323" y="1"/>
                    <a:pt x="1" y="775"/>
                    <a:pt x="453" y="1228"/>
                  </a:cubicBezTo>
                  <a:cubicBezTo>
                    <a:pt x="599" y="1374"/>
                    <a:pt x="778" y="1439"/>
                    <a:pt x="955" y="1439"/>
                  </a:cubicBezTo>
                  <a:cubicBezTo>
                    <a:pt x="1325" y="1439"/>
                    <a:pt x="1680" y="1151"/>
                    <a:pt x="1680" y="718"/>
                  </a:cubicBezTo>
                  <a:cubicBezTo>
                    <a:pt x="1680" y="323"/>
                    <a:pt x="1358" y="1"/>
                    <a:pt x="963" y="1"/>
                  </a:cubicBezTo>
                  <a:close/>
                </a:path>
              </a:pathLst>
            </a:custGeom>
            <a:solidFill>
              <a:srgbClr val="C4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88"/>
            <p:cNvSpPr/>
            <p:nvPr/>
          </p:nvSpPr>
          <p:spPr>
            <a:xfrm>
              <a:off x="2264396" y="4359879"/>
              <a:ext cx="233608" cy="212574"/>
            </a:xfrm>
            <a:custGeom>
              <a:avLst/>
              <a:gdLst/>
              <a:ahLst/>
              <a:cxnLst/>
              <a:rect l="l" t="t" r="r" b="b"/>
              <a:pathLst>
                <a:path w="8907" h="8105" extrusionOk="0">
                  <a:moveTo>
                    <a:pt x="4454" y="451"/>
                  </a:moveTo>
                  <a:cubicBezTo>
                    <a:pt x="5003" y="451"/>
                    <a:pt x="5553" y="576"/>
                    <a:pt x="6058" y="826"/>
                  </a:cubicBezTo>
                  <a:lnTo>
                    <a:pt x="6063" y="826"/>
                  </a:lnTo>
                  <a:lnTo>
                    <a:pt x="5082" y="2520"/>
                  </a:lnTo>
                  <a:cubicBezTo>
                    <a:pt x="4882" y="2438"/>
                    <a:pt x="4669" y="2397"/>
                    <a:pt x="4455" y="2397"/>
                  </a:cubicBezTo>
                  <a:cubicBezTo>
                    <a:pt x="4242" y="2397"/>
                    <a:pt x="4028" y="2438"/>
                    <a:pt x="3826" y="2520"/>
                  </a:cubicBezTo>
                  <a:lnTo>
                    <a:pt x="2849" y="826"/>
                  </a:lnTo>
                  <a:cubicBezTo>
                    <a:pt x="3354" y="576"/>
                    <a:pt x="3904" y="451"/>
                    <a:pt x="4454" y="451"/>
                  </a:cubicBezTo>
                  <a:close/>
                  <a:moveTo>
                    <a:pt x="2464" y="1052"/>
                  </a:moveTo>
                  <a:lnTo>
                    <a:pt x="3441" y="2746"/>
                  </a:lnTo>
                  <a:cubicBezTo>
                    <a:pt x="3094" y="3011"/>
                    <a:pt x="2868" y="3400"/>
                    <a:pt x="2810" y="3833"/>
                  </a:cubicBezTo>
                  <a:lnTo>
                    <a:pt x="857" y="3833"/>
                  </a:lnTo>
                  <a:cubicBezTo>
                    <a:pt x="910" y="2953"/>
                    <a:pt x="1285" y="2125"/>
                    <a:pt x="1906" y="1505"/>
                  </a:cubicBezTo>
                  <a:cubicBezTo>
                    <a:pt x="2074" y="1336"/>
                    <a:pt x="2262" y="1182"/>
                    <a:pt x="2464" y="1052"/>
                  </a:cubicBezTo>
                  <a:close/>
                  <a:moveTo>
                    <a:pt x="4464" y="2840"/>
                  </a:moveTo>
                  <a:cubicBezTo>
                    <a:pt x="4762" y="2840"/>
                    <a:pt x="5065" y="2951"/>
                    <a:pt x="5313" y="3198"/>
                  </a:cubicBezTo>
                  <a:cubicBezTo>
                    <a:pt x="6078" y="3963"/>
                    <a:pt x="5534" y="5267"/>
                    <a:pt x="4456" y="5267"/>
                  </a:cubicBezTo>
                  <a:cubicBezTo>
                    <a:pt x="3787" y="5267"/>
                    <a:pt x="3244" y="4724"/>
                    <a:pt x="3244" y="4055"/>
                  </a:cubicBezTo>
                  <a:cubicBezTo>
                    <a:pt x="3244" y="3325"/>
                    <a:pt x="3841" y="2840"/>
                    <a:pt x="4464" y="2840"/>
                  </a:cubicBezTo>
                  <a:close/>
                  <a:moveTo>
                    <a:pt x="8050" y="4281"/>
                  </a:moveTo>
                  <a:cubicBezTo>
                    <a:pt x="7998" y="5157"/>
                    <a:pt x="7627" y="5984"/>
                    <a:pt x="7006" y="6605"/>
                  </a:cubicBezTo>
                  <a:cubicBezTo>
                    <a:pt x="6833" y="6773"/>
                    <a:pt x="6650" y="6927"/>
                    <a:pt x="6448" y="7057"/>
                  </a:cubicBezTo>
                  <a:lnTo>
                    <a:pt x="5471" y="5368"/>
                  </a:lnTo>
                  <a:cubicBezTo>
                    <a:pt x="5813" y="5099"/>
                    <a:pt x="6039" y="4709"/>
                    <a:pt x="6102" y="4281"/>
                  </a:cubicBezTo>
                  <a:close/>
                  <a:moveTo>
                    <a:pt x="5086" y="5590"/>
                  </a:moveTo>
                  <a:lnTo>
                    <a:pt x="6063" y="7283"/>
                  </a:lnTo>
                  <a:cubicBezTo>
                    <a:pt x="5556" y="7534"/>
                    <a:pt x="5005" y="7659"/>
                    <a:pt x="4454" y="7659"/>
                  </a:cubicBezTo>
                  <a:cubicBezTo>
                    <a:pt x="3904" y="7659"/>
                    <a:pt x="3354" y="7534"/>
                    <a:pt x="2849" y="7283"/>
                  </a:cubicBezTo>
                  <a:lnTo>
                    <a:pt x="3826" y="5590"/>
                  </a:lnTo>
                  <a:cubicBezTo>
                    <a:pt x="4028" y="5674"/>
                    <a:pt x="4242" y="5716"/>
                    <a:pt x="4456" y="5716"/>
                  </a:cubicBezTo>
                  <a:cubicBezTo>
                    <a:pt x="4670" y="5716"/>
                    <a:pt x="4884" y="5674"/>
                    <a:pt x="5086" y="5590"/>
                  </a:cubicBezTo>
                  <a:close/>
                  <a:moveTo>
                    <a:pt x="4456" y="0"/>
                  </a:moveTo>
                  <a:cubicBezTo>
                    <a:pt x="3413" y="0"/>
                    <a:pt x="2374" y="401"/>
                    <a:pt x="1588" y="1187"/>
                  </a:cubicBezTo>
                  <a:cubicBezTo>
                    <a:pt x="145" y="2630"/>
                    <a:pt x="0" y="4926"/>
                    <a:pt x="1251" y="6538"/>
                  </a:cubicBezTo>
                  <a:cubicBezTo>
                    <a:pt x="1301" y="6601"/>
                    <a:pt x="1363" y="6628"/>
                    <a:pt x="1424" y="6628"/>
                  </a:cubicBezTo>
                  <a:cubicBezTo>
                    <a:pt x="1587" y="6628"/>
                    <a:pt x="1741" y="6435"/>
                    <a:pt x="1608" y="6263"/>
                  </a:cubicBezTo>
                  <a:cubicBezTo>
                    <a:pt x="1160" y="5696"/>
                    <a:pt x="900" y="5003"/>
                    <a:pt x="857" y="4281"/>
                  </a:cubicBezTo>
                  <a:lnTo>
                    <a:pt x="2810" y="4281"/>
                  </a:lnTo>
                  <a:cubicBezTo>
                    <a:pt x="2868" y="4709"/>
                    <a:pt x="3094" y="5099"/>
                    <a:pt x="3441" y="5368"/>
                  </a:cubicBezTo>
                  <a:lnTo>
                    <a:pt x="2464" y="7057"/>
                  </a:lnTo>
                  <a:cubicBezTo>
                    <a:pt x="2387" y="7009"/>
                    <a:pt x="2315" y="6956"/>
                    <a:pt x="2243" y="6903"/>
                  </a:cubicBezTo>
                  <a:cubicBezTo>
                    <a:pt x="2196" y="6867"/>
                    <a:pt x="2148" y="6852"/>
                    <a:pt x="2103" y="6852"/>
                  </a:cubicBezTo>
                  <a:cubicBezTo>
                    <a:pt x="1919" y="6852"/>
                    <a:pt x="1779" y="7108"/>
                    <a:pt x="1968" y="7255"/>
                  </a:cubicBezTo>
                  <a:cubicBezTo>
                    <a:pt x="2705" y="7824"/>
                    <a:pt x="3581" y="8105"/>
                    <a:pt x="4453" y="8105"/>
                  </a:cubicBezTo>
                  <a:cubicBezTo>
                    <a:pt x="5496" y="8105"/>
                    <a:pt x="6533" y="7704"/>
                    <a:pt x="7319" y="6918"/>
                  </a:cubicBezTo>
                  <a:cubicBezTo>
                    <a:pt x="8763" y="5474"/>
                    <a:pt x="8907" y="3184"/>
                    <a:pt x="7656" y="1572"/>
                  </a:cubicBezTo>
                  <a:cubicBezTo>
                    <a:pt x="7606" y="1508"/>
                    <a:pt x="7545" y="1482"/>
                    <a:pt x="7484" y="1482"/>
                  </a:cubicBezTo>
                  <a:cubicBezTo>
                    <a:pt x="7322" y="1482"/>
                    <a:pt x="7171" y="1674"/>
                    <a:pt x="7305" y="1846"/>
                  </a:cubicBezTo>
                  <a:cubicBezTo>
                    <a:pt x="7747" y="2414"/>
                    <a:pt x="8007" y="3107"/>
                    <a:pt x="8050" y="3829"/>
                  </a:cubicBezTo>
                  <a:lnTo>
                    <a:pt x="6102" y="3829"/>
                  </a:lnTo>
                  <a:cubicBezTo>
                    <a:pt x="6039" y="3400"/>
                    <a:pt x="5813" y="3011"/>
                    <a:pt x="5471" y="2741"/>
                  </a:cubicBezTo>
                  <a:lnTo>
                    <a:pt x="6448" y="1047"/>
                  </a:lnTo>
                  <a:cubicBezTo>
                    <a:pt x="6520" y="1100"/>
                    <a:pt x="6592" y="1148"/>
                    <a:pt x="6665" y="1206"/>
                  </a:cubicBezTo>
                  <a:cubicBezTo>
                    <a:pt x="6711" y="1242"/>
                    <a:pt x="6758" y="1257"/>
                    <a:pt x="6803" y="1257"/>
                  </a:cubicBezTo>
                  <a:cubicBezTo>
                    <a:pt x="6988" y="1257"/>
                    <a:pt x="7129" y="997"/>
                    <a:pt x="6939" y="850"/>
                  </a:cubicBezTo>
                  <a:cubicBezTo>
                    <a:pt x="6205" y="280"/>
                    <a:pt x="5329" y="0"/>
                    <a:pt x="44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88"/>
            <p:cNvSpPr/>
            <p:nvPr/>
          </p:nvSpPr>
          <p:spPr>
            <a:xfrm>
              <a:off x="2181097" y="4289484"/>
              <a:ext cx="408546" cy="353494"/>
            </a:xfrm>
            <a:custGeom>
              <a:avLst/>
              <a:gdLst/>
              <a:ahLst/>
              <a:cxnLst/>
              <a:rect l="l" t="t" r="r" b="b"/>
              <a:pathLst>
                <a:path w="15577" h="13478" extrusionOk="0">
                  <a:moveTo>
                    <a:pt x="11018" y="445"/>
                  </a:moveTo>
                  <a:cubicBezTo>
                    <a:pt x="11090" y="445"/>
                    <a:pt x="11164" y="463"/>
                    <a:pt x="11231" y="503"/>
                  </a:cubicBezTo>
                  <a:cubicBezTo>
                    <a:pt x="11453" y="628"/>
                    <a:pt x="11510" y="917"/>
                    <a:pt x="11361" y="1123"/>
                  </a:cubicBezTo>
                  <a:lnTo>
                    <a:pt x="10490" y="2336"/>
                  </a:lnTo>
                  <a:cubicBezTo>
                    <a:pt x="10336" y="2235"/>
                    <a:pt x="10177" y="2144"/>
                    <a:pt x="10014" y="2062"/>
                  </a:cubicBezTo>
                  <a:lnTo>
                    <a:pt x="10625" y="705"/>
                  </a:lnTo>
                  <a:cubicBezTo>
                    <a:pt x="10695" y="541"/>
                    <a:pt x="10854" y="445"/>
                    <a:pt x="11018" y="445"/>
                  </a:cubicBezTo>
                  <a:close/>
                  <a:moveTo>
                    <a:pt x="4245" y="445"/>
                  </a:moveTo>
                  <a:cubicBezTo>
                    <a:pt x="4408" y="445"/>
                    <a:pt x="4564" y="541"/>
                    <a:pt x="4634" y="705"/>
                  </a:cubicBezTo>
                  <a:lnTo>
                    <a:pt x="5250" y="2062"/>
                  </a:lnTo>
                  <a:cubicBezTo>
                    <a:pt x="5087" y="2148"/>
                    <a:pt x="4928" y="2240"/>
                    <a:pt x="4774" y="2341"/>
                  </a:cubicBezTo>
                  <a:lnTo>
                    <a:pt x="3898" y="1123"/>
                  </a:lnTo>
                  <a:cubicBezTo>
                    <a:pt x="3749" y="917"/>
                    <a:pt x="3812" y="628"/>
                    <a:pt x="4033" y="503"/>
                  </a:cubicBezTo>
                  <a:cubicBezTo>
                    <a:pt x="4100" y="463"/>
                    <a:pt x="4173" y="445"/>
                    <a:pt x="4245" y="445"/>
                  </a:cubicBezTo>
                  <a:close/>
                  <a:moveTo>
                    <a:pt x="14408" y="6313"/>
                  </a:moveTo>
                  <a:cubicBezTo>
                    <a:pt x="14785" y="6313"/>
                    <a:pt x="14977" y="6788"/>
                    <a:pt x="14686" y="7052"/>
                  </a:cubicBezTo>
                  <a:cubicBezTo>
                    <a:pt x="14608" y="7125"/>
                    <a:pt x="14503" y="7164"/>
                    <a:pt x="14395" y="7164"/>
                  </a:cubicBezTo>
                  <a:cubicBezTo>
                    <a:pt x="14383" y="7164"/>
                    <a:pt x="14371" y="7163"/>
                    <a:pt x="14359" y="7162"/>
                  </a:cubicBezTo>
                  <a:lnTo>
                    <a:pt x="12872" y="7013"/>
                  </a:lnTo>
                  <a:cubicBezTo>
                    <a:pt x="12877" y="6922"/>
                    <a:pt x="12882" y="6830"/>
                    <a:pt x="12882" y="6739"/>
                  </a:cubicBezTo>
                  <a:cubicBezTo>
                    <a:pt x="12882" y="6643"/>
                    <a:pt x="12877" y="6551"/>
                    <a:pt x="12872" y="6460"/>
                  </a:cubicBezTo>
                  <a:lnTo>
                    <a:pt x="14359" y="6315"/>
                  </a:lnTo>
                  <a:cubicBezTo>
                    <a:pt x="14375" y="6314"/>
                    <a:pt x="14392" y="6313"/>
                    <a:pt x="14408" y="6313"/>
                  </a:cubicBezTo>
                  <a:close/>
                  <a:moveTo>
                    <a:pt x="857" y="6313"/>
                  </a:moveTo>
                  <a:cubicBezTo>
                    <a:pt x="873" y="6313"/>
                    <a:pt x="889" y="6313"/>
                    <a:pt x="905" y="6315"/>
                  </a:cubicBezTo>
                  <a:lnTo>
                    <a:pt x="2387" y="6460"/>
                  </a:lnTo>
                  <a:cubicBezTo>
                    <a:pt x="2382" y="6551"/>
                    <a:pt x="2382" y="6643"/>
                    <a:pt x="2382" y="6739"/>
                  </a:cubicBezTo>
                  <a:cubicBezTo>
                    <a:pt x="2382" y="6830"/>
                    <a:pt x="2382" y="6922"/>
                    <a:pt x="2387" y="7013"/>
                  </a:cubicBezTo>
                  <a:lnTo>
                    <a:pt x="905" y="7162"/>
                  </a:lnTo>
                  <a:cubicBezTo>
                    <a:pt x="891" y="7164"/>
                    <a:pt x="878" y="7164"/>
                    <a:pt x="864" y="7164"/>
                  </a:cubicBezTo>
                  <a:cubicBezTo>
                    <a:pt x="632" y="7164"/>
                    <a:pt x="439" y="6975"/>
                    <a:pt x="439" y="6739"/>
                  </a:cubicBezTo>
                  <a:cubicBezTo>
                    <a:pt x="439" y="6500"/>
                    <a:pt x="628" y="6313"/>
                    <a:pt x="857" y="6313"/>
                  </a:cubicBezTo>
                  <a:close/>
                  <a:moveTo>
                    <a:pt x="7633" y="1936"/>
                  </a:moveTo>
                  <a:cubicBezTo>
                    <a:pt x="8252" y="1936"/>
                    <a:pt x="8876" y="2055"/>
                    <a:pt x="9470" y="2302"/>
                  </a:cubicBezTo>
                  <a:cubicBezTo>
                    <a:pt x="11265" y="3043"/>
                    <a:pt x="12434" y="4795"/>
                    <a:pt x="12434" y="6739"/>
                  </a:cubicBezTo>
                  <a:cubicBezTo>
                    <a:pt x="12429" y="9385"/>
                    <a:pt x="10283" y="11536"/>
                    <a:pt x="7632" y="11541"/>
                  </a:cubicBezTo>
                  <a:cubicBezTo>
                    <a:pt x="5688" y="11541"/>
                    <a:pt x="3941" y="10367"/>
                    <a:pt x="3196" y="8577"/>
                  </a:cubicBezTo>
                  <a:cubicBezTo>
                    <a:pt x="2455" y="6782"/>
                    <a:pt x="2864" y="4713"/>
                    <a:pt x="4235" y="3342"/>
                  </a:cubicBezTo>
                  <a:cubicBezTo>
                    <a:pt x="5155" y="2424"/>
                    <a:pt x="6384" y="1936"/>
                    <a:pt x="7633" y="1936"/>
                  </a:cubicBezTo>
                  <a:close/>
                  <a:moveTo>
                    <a:pt x="4769" y="11141"/>
                  </a:moveTo>
                  <a:cubicBezTo>
                    <a:pt x="4923" y="11238"/>
                    <a:pt x="5082" y="11334"/>
                    <a:pt x="5245" y="11416"/>
                  </a:cubicBezTo>
                  <a:lnTo>
                    <a:pt x="4634" y="12773"/>
                  </a:lnTo>
                  <a:cubicBezTo>
                    <a:pt x="4564" y="12937"/>
                    <a:pt x="4405" y="13031"/>
                    <a:pt x="4242" y="13031"/>
                  </a:cubicBezTo>
                  <a:cubicBezTo>
                    <a:pt x="4171" y="13031"/>
                    <a:pt x="4099" y="13013"/>
                    <a:pt x="4033" y="12975"/>
                  </a:cubicBezTo>
                  <a:cubicBezTo>
                    <a:pt x="3812" y="12850"/>
                    <a:pt x="3749" y="12556"/>
                    <a:pt x="3898" y="12354"/>
                  </a:cubicBezTo>
                  <a:lnTo>
                    <a:pt x="4769" y="11141"/>
                  </a:lnTo>
                  <a:close/>
                  <a:moveTo>
                    <a:pt x="10490" y="11141"/>
                  </a:moveTo>
                  <a:lnTo>
                    <a:pt x="11361" y="12354"/>
                  </a:lnTo>
                  <a:cubicBezTo>
                    <a:pt x="11510" y="12556"/>
                    <a:pt x="11453" y="12850"/>
                    <a:pt x="11231" y="12975"/>
                  </a:cubicBezTo>
                  <a:cubicBezTo>
                    <a:pt x="11164" y="13013"/>
                    <a:pt x="11091" y="13031"/>
                    <a:pt x="11019" y="13031"/>
                  </a:cubicBezTo>
                  <a:cubicBezTo>
                    <a:pt x="10854" y="13031"/>
                    <a:pt x="10695" y="12937"/>
                    <a:pt x="10625" y="12773"/>
                  </a:cubicBezTo>
                  <a:lnTo>
                    <a:pt x="10014" y="11421"/>
                  </a:lnTo>
                  <a:cubicBezTo>
                    <a:pt x="10177" y="11334"/>
                    <a:pt x="10336" y="11243"/>
                    <a:pt x="10490" y="11141"/>
                  </a:cubicBezTo>
                  <a:close/>
                  <a:moveTo>
                    <a:pt x="4247" y="0"/>
                  </a:moveTo>
                  <a:cubicBezTo>
                    <a:pt x="4099" y="0"/>
                    <a:pt x="3949" y="38"/>
                    <a:pt x="3812" y="118"/>
                  </a:cubicBezTo>
                  <a:cubicBezTo>
                    <a:pt x="3359" y="378"/>
                    <a:pt x="3234" y="969"/>
                    <a:pt x="3542" y="1388"/>
                  </a:cubicBezTo>
                  <a:lnTo>
                    <a:pt x="4413" y="2601"/>
                  </a:lnTo>
                  <a:cubicBezTo>
                    <a:pt x="3335" y="3438"/>
                    <a:pt x="2623" y="4665"/>
                    <a:pt x="2435" y="6017"/>
                  </a:cubicBezTo>
                  <a:lnTo>
                    <a:pt x="953" y="5873"/>
                  </a:lnTo>
                  <a:cubicBezTo>
                    <a:pt x="933" y="5871"/>
                    <a:pt x="912" y="5871"/>
                    <a:pt x="892" y="5871"/>
                  </a:cubicBezTo>
                  <a:cubicBezTo>
                    <a:pt x="433" y="5871"/>
                    <a:pt x="48" y="6230"/>
                    <a:pt x="25" y="6700"/>
                  </a:cubicBezTo>
                  <a:cubicBezTo>
                    <a:pt x="1" y="7186"/>
                    <a:pt x="381" y="7600"/>
                    <a:pt x="867" y="7614"/>
                  </a:cubicBezTo>
                  <a:cubicBezTo>
                    <a:pt x="896" y="7614"/>
                    <a:pt x="924" y="7614"/>
                    <a:pt x="953" y="7610"/>
                  </a:cubicBezTo>
                  <a:lnTo>
                    <a:pt x="2435" y="7461"/>
                  </a:lnTo>
                  <a:cubicBezTo>
                    <a:pt x="2623" y="8813"/>
                    <a:pt x="3330" y="10040"/>
                    <a:pt x="4408" y="10877"/>
                  </a:cubicBezTo>
                  <a:lnTo>
                    <a:pt x="3537" y="12089"/>
                  </a:lnTo>
                  <a:cubicBezTo>
                    <a:pt x="3229" y="12508"/>
                    <a:pt x="3354" y="13100"/>
                    <a:pt x="3807" y="13360"/>
                  </a:cubicBezTo>
                  <a:cubicBezTo>
                    <a:pt x="3944" y="13439"/>
                    <a:pt x="4094" y="13477"/>
                    <a:pt x="4241" y="13477"/>
                  </a:cubicBezTo>
                  <a:cubicBezTo>
                    <a:pt x="4574" y="13477"/>
                    <a:pt x="4897" y="13286"/>
                    <a:pt x="5043" y="12955"/>
                  </a:cubicBezTo>
                  <a:lnTo>
                    <a:pt x="5654" y="11599"/>
                  </a:lnTo>
                  <a:cubicBezTo>
                    <a:pt x="6287" y="11856"/>
                    <a:pt x="6958" y="11985"/>
                    <a:pt x="7630" y="11985"/>
                  </a:cubicBezTo>
                  <a:cubicBezTo>
                    <a:pt x="8301" y="11985"/>
                    <a:pt x="8972" y="11856"/>
                    <a:pt x="9605" y="11599"/>
                  </a:cubicBezTo>
                  <a:lnTo>
                    <a:pt x="10216" y="12955"/>
                  </a:lnTo>
                  <a:cubicBezTo>
                    <a:pt x="10363" y="13286"/>
                    <a:pt x="10685" y="13477"/>
                    <a:pt x="11018" y="13477"/>
                  </a:cubicBezTo>
                  <a:cubicBezTo>
                    <a:pt x="11166" y="13477"/>
                    <a:pt x="11315" y="13439"/>
                    <a:pt x="11453" y="13360"/>
                  </a:cubicBezTo>
                  <a:cubicBezTo>
                    <a:pt x="11900" y="13100"/>
                    <a:pt x="12025" y="12508"/>
                    <a:pt x="11722" y="12089"/>
                  </a:cubicBezTo>
                  <a:lnTo>
                    <a:pt x="10856" y="10877"/>
                  </a:lnTo>
                  <a:cubicBezTo>
                    <a:pt x="11934" y="10040"/>
                    <a:pt x="12641" y="8813"/>
                    <a:pt x="12829" y="7456"/>
                  </a:cubicBezTo>
                  <a:lnTo>
                    <a:pt x="14311" y="7605"/>
                  </a:lnTo>
                  <a:cubicBezTo>
                    <a:pt x="14340" y="7610"/>
                    <a:pt x="14368" y="7610"/>
                    <a:pt x="14397" y="7610"/>
                  </a:cubicBezTo>
                  <a:cubicBezTo>
                    <a:pt x="15196" y="7610"/>
                    <a:pt x="15576" y="6623"/>
                    <a:pt x="14984" y="6089"/>
                  </a:cubicBezTo>
                  <a:lnTo>
                    <a:pt x="14984" y="6089"/>
                  </a:lnTo>
                  <a:lnTo>
                    <a:pt x="14984" y="6094"/>
                  </a:lnTo>
                  <a:cubicBezTo>
                    <a:pt x="14826" y="5948"/>
                    <a:pt x="14620" y="5867"/>
                    <a:pt x="14408" y="5867"/>
                  </a:cubicBezTo>
                  <a:cubicBezTo>
                    <a:pt x="14376" y="5867"/>
                    <a:pt x="14343" y="5869"/>
                    <a:pt x="14311" y="5873"/>
                  </a:cubicBezTo>
                  <a:lnTo>
                    <a:pt x="12829" y="6017"/>
                  </a:lnTo>
                  <a:cubicBezTo>
                    <a:pt x="12641" y="4665"/>
                    <a:pt x="11934" y="3438"/>
                    <a:pt x="10856" y="2601"/>
                  </a:cubicBezTo>
                  <a:lnTo>
                    <a:pt x="11727" y="1388"/>
                  </a:lnTo>
                  <a:cubicBezTo>
                    <a:pt x="12030" y="969"/>
                    <a:pt x="11905" y="378"/>
                    <a:pt x="11457" y="118"/>
                  </a:cubicBezTo>
                  <a:cubicBezTo>
                    <a:pt x="11318" y="38"/>
                    <a:pt x="11168" y="0"/>
                    <a:pt x="11020" y="0"/>
                  </a:cubicBezTo>
                  <a:cubicBezTo>
                    <a:pt x="10687" y="0"/>
                    <a:pt x="10367" y="191"/>
                    <a:pt x="10221" y="517"/>
                  </a:cubicBezTo>
                  <a:lnTo>
                    <a:pt x="9610" y="1879"/>
                  </a:lnTo>
                  <a:cubicBezTo>
                    <a:pt x="8977" y="1621"/>
                    <a:pt x="8306" y="1493"/>
                    <a:pt x="7634" y="1493"/>
                  </a:cubicBezTo>
                  <a:cubicBezTo>
                    <a:pt x="6963" y="1493"/>
                    <a:pt x="6292" y="1621"/>
                    <a:pt x="5659" y="1879"/>
                  </a:cubicBezTo>
                  <a:lnTo>
                    <a:pt x="5048" y="517"/>
                  </a:lnTo>
                  <a:cubicBezTo>
                    <a:pt x="4902" y="191"/>
                    <a:pt x="4580" y="0"/>
                    <a:pt x="4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19" name="Google Shape;18919;p88"/>
          <p:cNvGrpSpPr/>
          <p:nvPr/>
        </p:nvGrpSpPr>
        <p:grpSpPr>
          <a:xfrm>
            <a:off x="1735230" y="2435410"/>
            <a:ext cx="393281" cy="360313"/>
            <a:chOff x="1735230" y="2435410"/>
            <a:chExt cx="393281" cy="360313"/>
          </a:xfrm>
        </p:grpSpPr>
        <p:sp>
          <p:nvSpPr>
            <p:cNvPr id="18920" name="Google Shape;18920;p88"/>
            <p:cNvSpPr/>
            <p:nvPr/>
          </p:nvSpPr>
          <p:spPr>
            <a:xfrm>
              <a:off x="1841241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88"/>
            <p:cNvSpPr/>
            <p:nvPr/>
          </p:nvSpPr>
          <p:spPr>
            <a:xfrm>
              <a:off x="1866734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5" y="1158"/>
                    <a:pt x="657" y="1213"/>
                    <a:pt x="806" y="1213"/>
                  </a:cubicBezTo>
                  <a:cubicBezTo>
                    <a:pt x="1118" y="1213"/>
                    <a:pt x="1415" y="971"/>
                    <a:pt x="1415" y="607"/>
                  </a:cubicBezTo>
                  <a:cubicBezTo>
                    <a:pt x="1415" y="270"/>
                    <a:pt x="1146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88"/>
            <p:cNvSpPr/>
            <p:nvPr/>
          </p:nvSpPr>
          <p:spPr>
            <a:xfrm>
              <a:off x="1980063" y="2720109"/>
              <a:ext cx="81672" cy="70001"/>
            </a:xfrm>
            <a:custGeom>
              <a:avLst/>
              <a:gdLst/>
              <a:ahLst/>
              <a:cxnLst/>
              <a:rect l="l" t="t" r="r" b="b"/>
              <a:pathLst>
                <a:path w="3114" h="2669" extrusionOk="0">
                  <a:moveTo>
                    <a:pt x="1781" y="1"/>
                  </a:moveTo>
                  <a:cubicBezTo>
                    <a:pt x="592" y="1"/>
                    <a:pt x="1" y="1435"/>
                    <a:pt x="838" y="2277"/>
                  </a:cubicBezTo>
                  <a:cubicBezTo>
                    <a:pt x="1110" y="2547"/>
                    <a:pt x="1444" y="2669"/>
                    <a:pt x="1772" y="2669"/>
                  </a:cubicBezTo>
                  <a:cubicBezTo>
                    <a:pt x="2457" y="2669"/>
                    <a:pt x="3114" y="2138"/>
                    <a:pt x="3114" y="1334"/>
                  </a:cubicBezTo>
                  <a:cubicBezTo>
                    <a:pt x="3114" y="597"/>
                    <a:pt x="2517" y="1"/>
                    <a:pt x="1781" y="1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88"/>
            <p:cNvSpPr/>
            <p:nvPr/>
          </p:nvSpPr>
          <p:spPr>
            <a:xfrm>
              <a:off x="2005557" y="2739176"/>
              <a:ext cx="37138" cy="31814"/>
            </a:xfrm>
            <a:custGeom>
              <a:avLst/>
              <a:gdLst/>
              <a:ahLst/>
              <a:cxnLst/>
              <a:rect l="l" t="t" r="r" b="b"/>
              <a:pathLst>
                <a:path w="1416" h="1213" extrusionOk="0">
                  <a:moveTo>
                    <a:pt x="809" y="0"/>
                  </a:moveTo>
                  <a:cubicBezTo>
                    <a:pt x="270" y="0"/>
                    <a:pt x="1" y="650"/>
                    <a:pt x="381" y="1035"/>
                  </a:cubicBezTo>
                  <a:cubicBezTo>
                    <a:pt x="503" y="1158"/>
                    <a:pt x="655" y="1213"/>
                    <a:pt x="804" y="1213"/>
                  </a:cubicBezTo>
                  <a:cubicBezTo>
                    <a:pt x="1115" y="1213"/>
                    <a:pt x="1415" y="971"/>
                    <a:pt x="1415" y="607"/>
                  </a:cubicBezTo>
                  <a:cubicBezTo>
                    <a:pt x="1415" y="270"/>
                    <a:pt x="1141" y="0"/>
                    <a:pt x="809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88"/>
            <p:cNvSpPr/>
            <p:nvPr/>
          </p:nvSpPr>
          <p:spPr>
            <a:xfrm>
              <a:off x="1816771" y="2466463"/>
              <a:ext cx="303137" cy="159542"/>
            </a:xfrm>
            <a:custGeom>
              <a:avLst/>
              <a:gdLst/>
              <a:ahLst/>
              <a:cxnLst/>
              <a:rect l="l" t="t" r="r" b="b"/>
              <a:pathLst>
                <a:path w="11558" h="6083" extrusionOk="0">
                  <a:moveTo>
                    <a:pt x="0" y="0"/>
                  </a:moveTo>
                  <a:lnTo>
                    <a:pt x="404" y="1155"/>
                  </a:lnTo>
                  <a:lnTo>
                    <a:pt x="10345" y="1155"/>
                  </a:lnTo>
                  <a:lnTo>
                    <a:pt x="9215" y="6082"/>
                  </a:lnTo>
                  <a:lnTo>
                    <a:pt x="10398" y="6082"/>
                  </a:lnTo>
                  <a:lnTo>
                    <a:pt x="11481" y="1371"/>
                  </a:lnTo>
                  <a:cubicBezTo>
                    <a:pt x="11558" y="1039"/>
                    <a:pt x="11481" y="688"/>
                    <a:pt x="11269" y="424"/>
                  </a:cubicBezTo>
                  <a:cubicBezTo>
                    <a:pt x="11058" y="154"/>
                    <a:pt x="10735" y="0"/>
                    <a:pt x="10394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88"/>
            <p:cNvSpPr/>
            <p:nvPr/>
          </p:nvSpPr>
          <p:spPr>
            <a:xfrm>
              <a:off x="2072437" y="2466463"/>
              <a:ext cx="47603" cy="159542"/>
            </a:xfrm>
            <a:custGeom>
              <a:avLst/>
              <a:gdLst/>
              <a:ahLst/>
              <a:cxnLst/>
              <a:rect l="l" t="t" r="r" b="b"/>
              <a:pathLst>
                <a:path w="1815" h="6083" extrusionOk="0">
                  <a:moveTo>
                    <a:pt x="1" y="0"/>
                  </a:moveTo>
                  <a:cubicBezTo>
                    <a:pt x="718" y="0"/>
                    <a:pt x="1252" y="669"/>
                    <a:pt x="1093" y="1371"/>
                  </a:cubicBezTo>
                  <a:lnTo>
                    <a:pt x="10" y="6082"/>
                  </a:lnTo>
                  <a:lnTo>
                    <a:pt x="655" y="6082"/>
                  </a:lnTo>
                  <a:lnTo>
                    <a:pt x="1738" y="1371"/>
                  </a:lnTo>
                  <a:cubicBezTo>
                    <a:pt x="1815" y="1039"/>
                    <a:pt x="1733" y="688"/>
                    <a:pt x="1521" y="424"/>
                  </a:cubicBezTo>
                  <a:cubicBezTo>
                    <a:pt x="1310" y="154"/>
                    <a:pt x="987" y="0"/>
                    <a:pt x="64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88"/>
            <p:cNvSpPr/>
            <p:nvPr/>
          </p:nvSpPr>
          <p:spPr>
            <a:xfrm>
              <a:off x="1741551" y="2441075"/>
              <a:ext cx="376470" cy="215197"/>
            </a:xfrm>
            <a:custGeom>
              <a:avLst/>
              <a:gdLst/>
              <a:ahLst/>
              <a:cxnLst/>
              <a:rect l="l" t="t" r="r" b="b"/>
              <a:pathLst>
                <a:path w="14354" h="8205" extrusionOk="0">
                  <a:moveTo>
                    <a:pt x="1634" y="1"/>
                  </a:moveTo>
                  <a:cubicBezTo>
                    <a:pt x="1630" y="1"/>
                    <a:pt x="1626" y="1"/>
                    <a:pt x="1622" y="1"/>
                  </a:cubicBezTo>
                  <a:lnTo>
                    <a:pt x="578" y="1"/>
                  </a:lnTo>
                  <a:cubicBezTo>
                    <a:pt x="255" y="1"/>
                    <a:pt x="0" y="256"/>
                    <a:pt x="0" y="578"/>
                  </a:cubicBezTo>
                  <a:cubicBezTo>
                    <a:pt x="0" y="896"/>
                    <a:pt x="255" y="1156"/>
                    <a:pt x="578" y="1156"/>
                  </a:cubicBezTo>
                  <a:lnTo>
                    <a:pt x="1622" y="1156"/>
                  </a:lnTo>
                  <a:cubicBezTo>
                    <a:pt x="1670" y="1156"/>
                    <a:pt x="1718" y="1185"/>
                    <a:pt x="1737" y="1233"/>
                  </a:cubicBezTo>
                  <a:lnTo>
                    <a:pt x="2984" y="4755"/>
                  </a:lnTo>
                  <a:lnTo>
                    <a:pt x="3253" y="5515"/>
                  </a:lnTo>
                  <a:lnTo>
                    <a:pt x="3696" y="6761"/>
                  </a:lnTo>
                  <a:cubicBezTo>
                    <a:pt x="4061" y="7637"/>
                    <a:pt x="4918" y="8205"/>
                    <a:pt x="5866" y="8205"/>
                  </a:cubicBezTo>
                  <a:lnTo>
                    <a:pt x="13776" y="8205"/>
                  </a:lnTo>
                  <a:cubicBezTo>
                    <a:pt x="14094" y="8205"/>
                    <a:pt x="14354" y="7945"/>
                    <a:pt x="14354" y="7623"/>
                  </a:cubicBezTo>
                  <a:cubicBezTo>
                    <a:pt x="14354" y="7305"/>
                    <a:pt x="14094" y="7045"/>
                    <a:pt x="13776" y="7045"/>
                  </a:cubicBezTo>
                  <a:lnTo>
                    <a:pt x="5866" y="7045"/>
                  </a:lnTo>
                  <a:cubicBezTo>
                    <a:pt x="5385" y="7045"/>
                    <a:pt x="4947" y="6757"/>
                    <a:pt x="4759" y="6314"/>
                  </a:cubicBezTo>
                  <a:lnTo>
                    <a:pt x="2801" y="780"/>
                  </a:lnTo>
                  <a:cubicBezTo>
                    <a:pt x="2605" y="308"/>
                    <a:pt x="2144" y="1"/>
                    <a:pt x="1634" y="1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88"/>
            <p:cNvSpPr/>
            <p:nvPr/>
          </p:nvSpPr>
          <p:spPr>
            <a:xfrm>
              <a:off x="1846172" y="2626215"/>
              <a:ext cx="272477" cy="30057"/>
            </a:xfrm>
            <a:custGeom>
              <a:avLst/>
              <a:gdLst/>
              <a:ahLst/>
              <a:cxnLst/>
              <a:rect l="l" t="t" r="r" b="b"/>
              <a:pathLst>
                <a:path w="10389" h="1146" extrusionOk="0">
                  <a:moveTo>
                    <a:pt x="9903" y="1"/>
                  </a:moveTo>
                  <a:lnTo>
                    <a:pt x="9903" y="1"/>
                  </a:lnTo>
                  <a:cubicBezTo>
                    <a:pt x="9975" y="357"/>
                    <a:pt x="9701" y="689"/>
                    <a:pt x="9335" y="694"/>
                  </a:cubicBezTo>
                  <a:lnTo>
                    <a:pt x="1425" y="694"/>
                  </a:lnTo>
                  <a:cubicBezTo>
                    <a:pt x="910" y="694"/>
                    <a:pt x="409" y="525"/>
                    <a:pt x="0" y="212"/>
                  </a:cubicBezTo>
                  <a:lnTo>
                    <a:pt x="0" y="212"/>
                  </a:lnTo>
                  <a:cubicBezTo>
                    <a:pt x="443" y="800"/>
                    <a:pt x="1141" y="1146"/>
                    <a:pt x="1877" y="1146"/>
                  </a:cubicBezTo>
                  <a:lnTo>
                    <a:pt x="9787" y="1146"/>
                  </a:lnTo>
                  <a:cubicBezTo>
                    <a:pt x="10081" y="1141"/>
                    <a:pt x="10331" y="915"/>
                    <a:pt x="10360" y="621"/>
                  </a:cubicBezTo>
                  <a:cubicBezTo>
                    <a:pt x="10389" y="328"/>
                    <a:pt x="10192" y="59"/>
                    <a:pt x="9903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88"/>
            <p:cNvSpPr/>
            <p:nvPr/>
          </p:nvSpPr>
          <p:spPr>
            <a:xfrm>
              <a:off x="1815748" y="2635814"/>
              <a:ext cx="261908" cy="84321"/>
            </a:xfrm>
            <a:custGeom>
              <a:avLst/>
              <a:gdLst/>
              <a:ahLst/>
              <a:cxnLst/>
              <a:rect l="l" t="t" r="r" b="b"/>
              <a:pathLst>
                <a:path w="9986" h="3215" extrusionOk="0">
                  <a:moveTo>
                    <a:pt x="1281" y="0"/>
                  </a:moveTo>
                  <a:lnTo>
                    <a:pt x="698" y="843"/>
                  </a:lnTo>
                  <a:cubicBezTo>
                    <a:pt x="1" y="1843"/>
                    <a:pt x="722" y="3215"/>
                    <a:pt x="1940" y="3215"/>
                  </a:cubicBezTo>
                  <a:lnTo>
                    <a:pt x="9408" y="3215"/>
                  </a:lnTo>
                  <a:cubicBezTo>
                    <a:pt x="9725" y="3215"/>
                    <a:pt x="9985" y="2955"/>
                    <a:pt x="9985" y="2637"/>
                  </a:cubicBezTo>
                  <a:cubicBezTo>
                    <a:pt x="9985" y="2315"/>
                    <a:pt x="9725" y="2060"/>
                    <a:pt x="9408" y="2060"/>
                  </a:cubicBezTo>
                  <a:lnTo>
                    <a:pt x="1940" y="2060"/>
                  </a:lnTo>
                  <a:cubicBezTo>
                    <a:pt x="1656" y="2060"/>
                    <a:pt x="1487" y="1738"/>
                    <a:pt x="1651" y="1502"/>
                  </a:cubicBezTo>
                  <a:lnTo>
                    <a:pt x="2243" y="640"/>
                  </a:lnTo>
                  <a:cubicBezTo>
                    <a:pt x="1877" y="511"/>
                    <a:pt x="1545" y="289"/>
                    <a:pt x="1281" y="0"/>
                  </a:cubicBez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88"/>
            <p:cNvSpPr/>
            <p:nvPr/>
          </p:nvSpPr>
          <p:spPr>
            <a:xfrm>
              <a:off x="1825479" y="2677594"/>
              <a:ext cx="252177" cy="42541"/>
            </a:xfrm>
            <a:custGeom>
              <a:avLst/>
              <a:gdLst/>
              <a:ahLst/>
              <a:cxnLst/>
              <a:rect l="l" t="t" r="r" b="b"/>
              <a:pathLst>
                <a:path w="9615" h="1622" extrusionOk="0">
                  <a:moveTo>
                    <a:pt x="63" y="0"/>
                  </a:moveTo>
                  <a:lnTo>
                    <a:pt x="63" y="0"/>
                  </a:lnTo>
                  <a:cubicBezTo>
                    <a:pt x="0" y="876"/>
                    <a:pt x="693" y="1622"/>
                    <a:pt x="1569" y="1622"/>
                  </a:cubicBezTo>
                  <a:lnTo>
                    <a:pt x="9037" y="1622"/>
                  </a:lnTo>
                  <a:cubicBezTo>
                    <a:pt x="9354" y="1622"/>
                    <a:pt x="9614" y="1362"/>
                    <a:pt x="9614" y="1044"/>
                  </a:cubicBezTo>
                  <a:cubicBezTo>
                    <a:pt x="9614" y="1025"/>
                    <a:pt x="9614" y="1011"/>
                    <a:pt x="9609" y="996"/>
                  </a:cubicBezTo>
                  <a:lnTo>
                    <a:pt x="9609" y="972"/>
                  </a:lnTo>
                  <a:lnTo>
                    <a:pt x="9609" y="953"/>
                  </a:lnTo>
                  <a:cubicBezTo>
                    <a:pt x="9609" y="934"/>
                    <a:pt x="9604" y="914"/>
                    <a:pt x="9600" y="895"/>
                  </a:cubicBezTo>
                  <a:cubicBezTo>
                    <a:pt x="9441" y="1025"/>
                    <a:pt x="9244" y="1102"/>
                    <a:pt x="9041" y="1116"/>
                  </a:cubicBezTo>
                  <a:lnTo>
                    <a:pt x="1569" y="1116"/>
                  </a:lnTo>
                  <a:cubicBezTo>
                    <a:pt x="1011" y="1116"/>
                    <a:pt x="491" y="804"/>
                    <a:pt x="231" y="303"/>
                  </a:cubicBezTo>
                  <a:cubicBezTo>
                    <a:pt x="178" y="207"/>
                    <a:pt x="106" y="106"/>
                    <a:pt x="6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88"/>
            <p:cNvSpPr/>
            <p:nvPr/>
          </p:nvSpPr>
          <p:spPr>
            <a:xfrm>
              <a:off x="1839484" y="2635814"/>
              <a:ext cx="35092" cy="29926"/>
            </a:xfrm>
            <a:custGeom>
              <a:avLst/>
              <a:gdLst/>
              <a:ahLst/>
              <a:cxnLst/>
              <a:rect l="l" t="t" r="r" b="b"/>
              <a:pathLst>
                <a:path w="1338" h="1141" extrusionOk="0">
                  <a:moveTo>
                    <a:pt x="376" y="0"/>
                  </a:moveTo>
                  <a:lnTo>
                    <a:pt x="0" y="549"/>
                  </a:lnTo>
                  <a:cubicBezTo>
                    <a:pt x="275" y="828"/>
                    <a:pt x="616" y="1030"/>
                    <a:pt x="991" y="1141"/>
                  </a:cubicBezTo>
                  <a:lnTo>
                    <a:pt x="1338" y="640"/>
                  </a:lnTo>
                  <a:cubicBezTo>
                    <a:pt x="972" y="511"/>
                    <a:pt x="640" y="289"/>
                    <a:pt x="376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88"/>
            <p:cNvSpPr/>
            <p:nvPr/>
          </p:nvSpPr>
          <p:spPr>
            <a:xfrm>
              <a:off x="1866472" y="2733433"/>
              <a:ext cx="50383" cy="43249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819" y="436"/>
                  </a:moveTo>
                  <a:cubicBezTo>
                    <a:pt x="1165" y="436"/>
                    <a:pt x="1339" y="854"/>
                    <a:pt x="1093" y="1100"/>
                  </a:cubicBezTo>
                  <a:cubicBezTo>
                    <a:pt x="1014" y="1179"/>
                    <a:pt x="916" y="1215"/>
                    <a:pt x="820" y="1215"/>
                  </a:cubicBezTo>
                  <a:cubicBezTo>
                    <a:pt x="621" y="1215"/>
                    <a:pt x="429" y="1060"/>
                    <a:pt x="429" y="826"/>
                  </a:cubicBezTo>
                  <a:cubicBezTo>
                    <a:pt x="429" y="609"/>
                    <a:pt x="607" y="436"/>
                    <a:pt x="819" y="436"/>
                  </a:cubicBezTo>
                  <a:close/>
                  <a:moveTo>
                    <a:pt x="827" y="1"/>
                  </a:moveTo>
                  <a:cubicBezTo>
                    <a:pt x="405" y="1"/>
                    <a:pt x="1" y="330"/>
                    <a:pt x="1" y="826"/>
                  </a:cubicBezTo>
                  <a:cubicBezTo>
                    <a:pt x="1" y="1278"/>
                    <a:pt x="367" y="1644"/>
                    <a:pt x="819" y="1648"/>
                  </a:cubicBezTo>
                  <a:cubicBezTo>
                    <a:pt x="1550" y="1648"/>
                    <a:pt x="1921" y="763"/>
                    <a:pt x="1401" y="243"/>
                  </a:cubicBezTo>
                  <a:cubicBezTo>
                    <a:pt x="1233" y="76"/>
                    <a:pt x="1028" y="1"/>
                    <a:pt x="8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88"/>
            <p:cNvSpPr/>
            <p:nvPr/>
          </p:nvSpPr>
          <p:spPr>
            <a:xfrm>
              <a:off x="2005189" y="2733433"/>
              <a:ext cx="50357" cy="43249"/>
            </a:xfrm>
            <a:custGeom>
              <a:avLst/>
              <a:gdLst/>
              <a:ahLst/>
              <a:cxnLst/>
              <a:rect l="l" t="t" r="r" b="b"/>
              <a:pathLst>
                <a:path w="1920" h="1649" extrusionOk="0">
                  <a:moveTo>
                    <a:pt x="823" y="436"/>
                  </a:moveTo>
                  <a:cubicBezTo>
                    <a:pt x="1169" y="436"/>
                    <a:pt x="1343" y="854"/>
                    <a:pt x="1097" y="1100"/>
                  </a:cubicBezTo>
                  <a:cubicBezTo>
                    <a:pt x="1018" y="1179"/>
                    <a:pt x="920" y="1215"/>
                    <a:pt x="824" y="1215"/>
                  </a:cubicBezTo>
                  <a:cubicBezTo>
                    <a:pt x="625" y="1215"/>
                    <a:pt x="433" y="1060"/>
                    <a:pt x="433" y="826"/>
                  </a:cubicBezTo>
                  <a:cubicBezTo>
                    <a:pt x="433" y="609"/>
                    <a:pt x="606" y="436"/>
                    <a:pt x="823" y="436"/>
                  </a:cubicBezTo>
                  <a:close/>
                  <a:moveTo>
                    <a:pt x="829" y="1"/>
                  </a:moveTo>
                  <a:cubicBezTo>
                    <a:pt x="406" y="1"/>
                    <a:pt x="0" y="330"/>
                    <a:pt x="0" y="826"/>
                  </a:cubicBezTo>
                  <a:cubicBezTo>
                    <a:pt x="0" y="1278"/>
                    <a:pt x="371" y="1644"/>
                    <a:pt x="823" y="1648"/>
                  </a:cubicBezTo>
                  <a:cubicBezTo>
                    <a:pt x="1554" y="1648"/>
                    <a:pt x="1920" y="763"/>
                    <a:pt x="1405" y="243"/>
                  </a:cubicBezTo>
                  <a:cubicBezTo>
                    <a:pt x="1237" y="76"/>
                    <a:pt x="1031" y="1"/>
                    <a:pt x="8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88"/>
            <p:cNvSpPr/>
            <p:nvPr/>
          </p:nvSpPr>
          <p:spPr>
            <a:xfrm>
              <a:off x="1735230" y="2435410"/>
              <a:ext cx="393281" cy="360313"/>
            </a:xfrm>
            <a:custGeom>
              <a:avLst/>
              <a:gdLst/>
              <a:ahLst/>
              <a:cxnLst/>
              <a:rect l="l" t="t" r="r" b="b"/>
              <a:pathLst>
                <a:path w="14995" h="13738" extrusionOk="0">
                  <a:moveTo>
                    <a:pt x="5145" y="2555"/>
                  </a:moveTo>
                  <a:lnTo>
                    <a:pt x="5145" y="3835"/>
                  </a:lnTo>
                  <a:lnTo>
                    <a:pt x="4274" y="3835"/>
                  </a:lnTo>
                  <a:lnTo>
                    <a:pt x="3821" y="2555"/>
                  </a:lnTo>
                  <a:close/>
                  <a:moveTo>
                    <a:pt x="6896" y="2555"/>
                  </a:moveTo>
                  <a:lnTo>
                    <a:pt x="6896" y="3835"/>
                  </a:lnTo>
                  <a:lnTo>
                    <a:pt x="5582" y="3835"/>
                  </a:lnTo>
                  <a:lnTo>
                    <a:pt x="5582" y="2555"/>
                  </a:lnTo>
                  <a:close/>
                  <a:moveTo>
                    <a:pt x="8647" y="2555"/>
                  </a:moveTo>
                  <a:lnTo>
                    <a:pt x="8647" y="3835"/>
                  </a:lnTo>
                  <a:lnTo>
                    <a:pt x="7329" y="3835"/>
                  </a:lnTo>
                  <a:lnTo>
                    <a:pt x="7329" y="2555"/>
                  </a:lnTo>
                  <a:close/>
                  <a:moveTo>
                    <a:pt x="10399" y="2555"/>
                  </a:moveTo>
                  <a:lnTo>
                    <a:pt x="10399" y="3835"/>
                  </a:lnTo>
                  <a:lnTo>
                    <a:pt x="9081" y="3835"/>
                  </a:lnTo>
                  <a:lnTo>
                    <a:pt x="9081" y="2555"/>
                  </a:lnTo>
                  <a:close/>
                  <a:moveTo>
                    <a:pt x="12146" y="2555"/>
                  </a:moveTo>
                  <a:lnTo>
                    <a:pt x="12146" y="3835"/>
                  </a:lnTo>
                  <a:lnTo>
                    <a:pt x="10832" y="3835"/>
                  </a:lnTo>
                  <a:lnTo>
                    <a:pt x="10832" y="2555"/>
                  </a:lnTo>
                  <a:close/>
                  <a:moveTo>
                    <a:pt x="13180" y="2555"/>
                  </a:moveTo>
                  <a:lnTo>
                    <a:pt x="12891" y="3835"/>
                  </a:lnTo>
                  <a:lnTo>
                    <a:pt x="12579" y="3835"/>
                  </a:lnTo>
                  <a:lnTo>
                    <a:pt x="12579" y="2555"/>
                  </a:lnTo>
                  <a:close/>
                  <a:moveTo>
                    <a:pt x="12790" y="4268"/>
                  </a:moveTo>
                  <a:lnTo>
                    <a:pt x="12579" y="5178"/>
                  </a:lnTo>
                  <a:lnTo>
                    <a:pt x="12579" y="4268"/>
                  </a:lnTo>
                  <a:close/>
                  <a:moveTo>
                    <a:pt x="5149" y="4268"/>
                  </a:moveTo>
                  <a:lnTo>
                    <a:pt x="5149" y="5587"/>
                  </a:lnTo>
                  <a:lnTo>
                    <a:pt x="4899" y="5587"/>
                  </a:lnTo>
                  <a:lnTo>
                    <a:pt x="4428" y="4268"/>
                  </a:lnTo>
                  <a:close/>
                  <a:moveTo>
                    <a:pt x="6896" y="4268"/>
                  </a:moveTo>
                  <a:lnTo>
                    <a:pt x="6896" y="5587"/>
                  </a:lnTo>
                  <a:lnTo>
                    <a:pt x="5582" y="5587"/>
                  </a:lnTo>
                  <a:lnTo>
                    <a:pt x="5582" y="4268"/>
                  </a:lnTo>
                  <a:close/>
                  <a:moveTo>
                    <a:pt x="8647" y="4268"/>
                  </a:moveTo>
                  <a:lnTo>
                    <a:pt x="8647" y="5587"/>
                  </a:lnTo>
                  <a:lnTo>
                    <a:pt x="7329" y="5587"/>
                  </a:lnTo>
                  <a:lnTo>
                    <a:pt x="7329" y="4268"/>
                  </a:lnTo>
                  <a:close/>
                  <a:moveTo>
                    <a:pt x="10399" y="4268"/>
                  </a:moveTo>
                  <a:lnTo>
                    <a:pt x="10399" y="5587"/>
                  </a:lnTo>
                  <a:lnTo>
                    <a:pt x="9081" y="5587"/>
                  </a:lnTo>
                  <a:lnTo>
                    <a:pt x="9081" y="4268"/>
                  </a:lnTo>
                  <a:close/>
                  <a:moveTo>
                    <a:pt x="12146" y="4268"/>
                  </a:moveTo>
                  <a:lnTo>
                    <a:pt x="12146" y="5587"/>
                  </a:lnTo>
                  <a:lnTo>
                    <a:pt x="10832" y="5587"/>
                  </a:lnTo>
                  <a:lnTo>
                    <a:pt x="10832" y="4268"/>
                  </a:lnTo>
                  <a:close/>
                  <a:moveTo>
                    <a:pt x="5145" y="6020"/>
                  </a:moveTo>
                  <a:lnTo>
                    <a:pt x="5145" y="6299"/>
                  </a:lnTo>
                  <a:lnTo>
                    <a:pt x="5043" y="6020"/>
                  </a:lnTo>
                  <a:close/>
                  <a:moveTo>
                    <a:pt x="6896" y="6020"/>
                  </a:moveTo>
                  <a:lnTo>
                    <a:pt x="6896" y="7050"/>
                  </a:lnTo>
                  <a:cubicBezTo>
                    <a:pt x="6801" y="7045"/>
                    <a:pt x="6713" y="7043"/>
                    <a:pt x="6630" y="7043"/>
                  </a:cubicBezTo>
                  <a:cubicBezTo>
                    <a:pt x="6471" y="7043"/>
                    <a:pt x="6334" y="7049"/>
                    <a:pt x="6210" y="7049"/>
                  </a:cubicBezTo>
                  <a:cubicBezTo>
                    <a:pt x="5976" y="7049"/>
                    <a:pt x="5788" y="7027"/>
                    <a:pt x="5582" y="6896"/>
                  </a:cubicBezTo>
                  <a:lnTo>
                    <a:pt x="5578" y="6896"/>
                  </a:lnTo>
                  <a:lnTo>
                    <a:pt x="5578" y="6020"/>
                  </a:lnTo>
                  <a:close/>
                  <a:moveTo>
                    <a:pt x="8647" y="6020"/>
                  </a:moveTo>
                  <a:lnTo>
                    <a:pt x="8647" y="7050"/>
                  </a:lnTo>
                  <a:lnTo>
                    <a:pt x="7329" y="7050"/>
                  </a:lnTo>
                  <a:lnTo>
                    <a:pt x="7329" y="6020"/>
                  </a:lnTo>
                  <a:close/>
                  <a:moveTo>
                    <a:pt x="10399" y="6020"/>
                  </a:moveTo>
                  <a:lnTo>
                    <a:pt x="10399" y="7050"/>
                  </a:lnTo>
                  <a:lnTo>
                    <a:pt x="9081" y="7050"/>
                  </a:lnTo>
                  <a:lnTo>
                    <a:pt x="9081" y="6020"/>
                  </a:lnTo>
                  <a:close/>
                  <a:moveTo>
                    <a:pt x="12146" y="6020"/>
                  </a:moveTo>
                  <a:lnTo>
                    <a:pt x="12146" y="7050"/>
                  </a:lnTo>
                  <a:lnTo>
                    <a:pt x="10832" y="7050"/>
                  </a:lnTo>
                  <a:lnTo>
                    <a:pt x="10832" y="6020"/>
                  </a:lnTo>
                  <a:close/>
                  <a:moveTo>
                    <a:pt x="5817" y="11072"/>
                  </a:moveTo>
                  <a:cubicBezTo>
                    <a:pt x="5819" y="11072"/>
                    <a:pt x="5821" y="11072"/>
                    <a:pt x="5823" y="11072"/>
                  </a:cubicBezTo>
                  <a:cubicBezTo>
                    <a:pt x="6439" y="11072"/>
                    <a:pt x="6939" y="11573"/>
                    <a:pt x="6939" y="12189"/>
                  </a:cubicBezTo>
                  <a:cubicBezTo>
                    <a:pt x="6936" y="12861"/>
                    <a:pt x="6387" y="13305"/>
                    <a:pt x="5814" y="13305"/>
                  </a:cubicBezTo>
                  <a:cubicBezTo>
                    <a:pt x="5538" y="13305"/>
                    <a:pt x="5257" y="13203"/>
                    <a:pt x="5029" y="12973"/>
                  </a:cubicBezTo>
                  <a:cubicBezTo>
                    <a:pt x="4328" y="12272"/>
                    <a:pt x="4825" y="11072"/>
                    <a:pt x="5817" y="11072"/>
                  </a:cubicBezTo>
                  <a:close/>
                  <a:moveTo>
                    <a:pt x="11116" y="11072"/>
                  </a:moveTo>
                  <a:cubicBezTo>
                    <a:pt x="11732" y="11072"/>
                    <a:pt x="12232" y="11573"/>
                    <a:pt x="12232" y="12189"/>
                  </a:cubicBezTo>
                  <a:cubicBezTo>
                    <a:pt x="12232" y="12862"/>
                    <a:pt x="11682" y="13307"/>
                    <a:pt x="11107" y="13307"/>
                  </a:cubicBezTo>
                  <a:cubicBezTo>
                    <a:pt x="10832" y="13307"/>
                    <a:pt x="10551" y="13205"/>
                    <a:pt x="10322" y="12978"/>
                  </a:cubicBezTo>
                  <a:cubicBezTo>
                    <a:pt x="9619" y="12275"/>
                    <a:pt x="10120" y="11072"/>
                    <a:pt x="11116" y="11072"/>
                  </a:cubicBezTo>
                  <a:close/>
                  <a:moveTo>
                    <a:pt x="793" y="0"/>
                  </a:moveTo>
                  <a:cubicBezTo>
                    <a:pt x="357" y="0"/>
                    <a:pt x="1" y="356"/>
                    <a:pt x="1" y="794"/>
                  </a:cubicBezTo>
                  <a:cubicBezTo>
                    <a:pt x="1" y="1233"/>
                    <a:pt x="357" y="1589"/>
                    <a:pt x="793" y="1589"/>
                  </a:cubicBezTo>
                  <a:cubicBezTo>
                    <a:pt x="801" y="1589"/>
                    <a:pt x="810" y="1589"/>
                    <a:pt x="819" y="1588"/>
                  </a:cubicBezTo>
                  <a:lnTo>
                    <a:pt x="1796" y="1588"/>
                  </a:lnTo>
                  <a:lnTo>
                    <a:pt x="3018" y="5043"/>
                  </a:lnTo>
                  <a:cubicBezTo>
                    <a:pt x="3054" y="5144"/>
                    <a:pt x="3134" y="5187"/>
                    <a:pt x="3214" y="5187"/>
                  </a:cubicBezTo>
                  <a:cubicBezTo>
                    <a:pt x="3349" y="5187"/>
                    <a:pt x="3487" y="5067"/>
                    <a:pt x="3427" y="4899"/>
                  </a:cubicBezTo>
                  <a:cubicBezTo>
                    <a:pt x="2233" y="1521"/>
                    <a:pt x="2180" y="1377"/>
                    <a:pt x="2176" y="1362"/>
                  </a:cubicBezTo>
                  <a:cubicBezTo>
                    <a:pt x="2123" y="1237"/>
                    <a:pt x="1998" y="1155"/>
                    <a:pt x="1863" y="1155"/>
                  </a:cubicBezTo>
                  <a:lnTo>
                    <a:pt x="819" y="1155"/>
                  </a:lnTo>
                  <a:cubicBezTo>
                    <a:pt x="617" y="1155"/>
                    <a:pt x="458" y="992"/>
                    <a:pt x="458" y="794"/>
                  </a:cubicBezTo>
                  <a:cubicBezTo>
                    <a:pt x="458" y="592"/>
                    <a:pt x="617" y="434"/>
                    <a:pt x="819" y="434"/>
                  </a:cubicBezTo>
                  <a:lnTo>
                    <a:pt x="1863" y="434"/>
                  </a:lnTo>
                  <a:cubicBezTo>
                    <a:pt x="1867" y="433"/>
                    <a:pt x="1871" y="433"/>
                    <a:pt x="1875" y="433"/>
                  </a:cubicBezTo>
                  <a:cubicBezTo>
                    <a:pt x="2293" y="433"/>
                    <a:pt x="2673" y="687"/>
                    <a:pt x="2840" y="1073"/>
                  </a:cubicBezTo>
                  <a:lnTo>
                    <a:pt x="4793" y="6602"/>
                  </a:lnTo>
                  <a:cubicBezTo>
                    <a:pt x="4952" y="7054"/>
                    <a:pt x="5477" y="7478"/>
                    <a:pt x="6107" y="7478"/>
                  </a:cubicBezTo>
                  <a:lnTo>
                    <a:pt x="14017" y="7478"/>
                  </a:lnTo>
                  <a:cubicBezTo>
                    <a:pt x="14215" y="7478"/>
                    <a:pt x="14378" y="7641"/>
                    <a:pt x="14378" y="7839"/>
                  </a:cubicBezTo>
                  <a:cubicBezTo>
                    <a:pt x="14378" y="8041"/>
                    <a:pt x="14215" y="8200"/>
                    <a:pt x="14017" y="8200"/>
                  </a:cubicBezTo>
                  <a:lnTo>
                    <a:pt x="6107" y="8200"/>
                  </a:lnTo>
                  <a:cubicBezTo>
                    <a:pt x="5250" y="8200"/>
                    <a:pt x="4476" y="7690"/>
                    <a:pt x="4139" y="6900"/>
                  </a:cubicBezTo>
                  <a:lnTo>
                    <a:pt x="3701" y="5659"/>
                  </a:lnTo>
                  <a:cubicBezTo>
                    <a:pt x="3665" y="5558"/>
                    <a:pt x="3585" y="5515"/>
                    <a:pt x="3504" y="5515"/>
                  </a:cubicBezTo>
                  <a:cubicBezTo>
                    <a:pt x="3369" y="5515"/>
                    <a:pt x="3232" y="5635"/>
                    <a:pt x="3292" y="5803"/>
                  </a:cubicBezTo>
                  <a:cubicBezTo>
                    <a:pt x="3643" y="6703"/>
                    <a:pt x="3658" y="7107"/>
                    <a:pt x="4086" y="7651"/>
                  </a:cubicBezTo>
                  <a:lnTo>
                    <a:pt x="3595" y="8358"/>
                  </a:lnTo>
                  <a:cubicBezTo>
                    <a:pt x="2864" y="9412"/>
                    <a:pt x="3499" y="10870"/>
                    <a:pt x="4769" y="11053"/>
                  </a:cubicBezTo>
                  <a:cubicBezTo>
                    <a:pt x="3749" y="12006"/>
                    <a:pt x="4418" y="13738"/>
                    <a:pt x="5828" y="13738"/>
                  </a:cubicBezTo>
                  <a:cubicBezTo>
                    <a:pt x="7223" y="13738"/>
                    <a:pt x="7897" y="12030"/>
                    <a:pt x="6901" y="11067"/>
                  </a:cubicBezTo>
                  <a:lnTo>
                    <a:pt x="10043" y="11067"/>
                  </a:lnTo>
                  <a:cubicBezTo>
                    <a:pt x="9047" y="12030"/>
                    <a:pt x="9720" y="13738"/>
                    <a:pt x="11116" y="13738"/>
                  </a:cubicBezTo>
                  <a:cubicBezTo>
                    <a:pt x="12516" y="13738"/>
                    <a:pt x="13190" y="12030"/>
                    <a:pt x="12189" y="11067"/>
                  </a:cubicBezTo>
                  <a:lnTo>
                    <a:pt x="12478" y="11067"/>
                  </a:lnTo>
                  <a:cubicBezTo>
                    <a:pt x="12486" y="11068"/>
                    <a:pt x="12495" y="11068"/>
                    <a:pt x="12504" y="11068"/>
                  </a:cubicBezTo>
                  <a:cubicBezTo>
                    <a:pt x="12939" y="11068"/>
                    <a:pt x="13296" y="10712"/>
                    <a:pt x="13296" y="10273"/>
                  </a:cubicBezTo>
                  <a:cubicBezTo>
                    <a:pt x="13296" y="9832"/>
                    <a:pt x="12935" y="9479"/>
                    <a:pt x="12495" y="9479"/>
                  </a:cubicBezTo>
                  <a:cubicBezTo>
                    <a:pt x="12489" y="9479"/>
                    <a:pt x="12484" y="9479"/>
                    <a:pt x="12478" y="9480"/>
                  </a:cubicBezTo>
                  <a:lnTo>
                    <a:pt x="10495" y="9480"/>
                  </a:lnTo>
                  <a:cubicBezTo>
                    <a:pt x="10206" y="9480"/>
                    <a:pt x="10206" y="9913"/>
                    <a:pt x="10495" y="9913"/>
                  </a:cubicBezTo>
                  <a:lnTo>
                    <a:pt x="12478" y="9913"/>
                  </a:lnTo>
                  <a:cubicBezTo>
                    <a:pt x="12675" y="9913"/>
                    <a:pt x="12838" y="10076"/>
                    <a:pt x="12838" y="10273"/>
                  </a:cubicBezTo>
                  <a:cubicBezTo>
                    <a:pt x="12838" y="10476"/>
                    <a:pt x="12675" y="10634"/>
                    <a:pt x="12478" y="10634"/>
                  </a:cubicBezTo>
                  <a:lnTo>
                    <a:pt x="5010" y="10634"/>
                  </a:lnTo>
                  <a:cubicBezTo>
                    <a:pt x="3966" y="10634"/>
                    <a:pt x="3355" y="9460"/>
                    <a:pt x="3946" y="8604"/>
                  </a:cubicBezTo>
                  <a:lnTo>
                    <a:pt x="4384" y="7973"/>
                  </a:lnTo>
                  <a:cubicBezTo>
                    <a:pt x="4567" y="8137"/>
                    <a:pt x="4769" y="8272"/>
                    <a:pt x="4986" y="8378"/>
                  </a:cubicBezTo>
                  <a:lnTo>
                    <a:pt x="4543" y="9018"/>
                  </a:lnTo>
                  <a:cubicBezTo>
                    <a:pt x="4278" y="9398"/>
                    <a:pt x="4553" y="9917"/>
                    <a:pt x="5015" y="9917"/>
                  </a:cubicBezTo>
                  <a:lnTo>
                    <a:pt x="9687" y="9917"/>
                  </a:lnTo>
                  <a:cubicBezTo>
                    <a:pt x="9971" y="9917"/>
                    <a:pt x="9971" y="9484"/>
                    <a:pt x="9687" y="9484"/>
                  </a:cubicBezTo>
                  <a:lnTo>
                    <a:pt x="5010" y="9484"/>
                  </a:lnTo>
                  <a:cubicBezTo>
                    <a:pt x="4899" y="9484"/>
                    <a:pt x="4832" y="9354"/>
                    <a:pt x="4899" y="9263"/>
                  </a:cubicBezTo>
                  <a:lnTo>
                    <a:pt x="5400" y="8536"/>
                  </a:lnTo>
                  <a:cubicBezTo>
                    <a:pt x="5700" y="8622"/>
                    <a:pt x="5777" y="8639"/>
                    <a:pt x="6766" y="8639"/>
                  </a:cubicBezTo>
                  <a:cubicBezTo>
                    <a:pt x="7471" y="8639"/>
                    <a:pt x="8638" y="8630"/>
                    <a:pt x="10678" y="8630"/>
                  </a:cubicBezTo>
                  <a:cubicBezTo>
                    <a:pt x="11600" y="8630"/>
                    <a:pt x="12701" y="8632"/>
                    <a:pt x="14017" y="8637"/>
                  </a:cubicBezTo>
                  <a:cubicBezTo>
                    <a:pt x="14023" y="8638"/>
                    <a:pt x="14029" y="8638"/>
                    <a:pt x="14035" y="8638"/>
                  </a:cubicBezTo>
                  <a:cubicBezTo>
                    <a:pt x="14475" y="8638"/>
                    <a:pt x="14835" y="8285"/>
                    <a:pt x="14835" y="7844"/>
                  </a:cubicBezTo>
                  <a:cubicBezTo>
                    <a:pt x="14835" y="7405"/>
                    <a:pt x="14479" y="7049"/>
                    <a:pt x="14043" y="7049"/>
                  </a:cubicBezTo>
                  <a:cubicBezTo>
                    <a:pt x="14035" y="7049"/>
                    <a:pt x="14026" y="7049"/>
                    <a:pt x="14017" y="7050"/>
                  </a:cubicBezTo>
                  <a:lnTo>
                    <a:pt x="13782" y="7050"/>
                  </a:lnTo>
                  <a:lnTo>
                    <a:pt x="14802" y="2604"/>
                  </a:lnTo>
                  <a:cubicBezTo>
                    <a:pt x="14994" y="1766"/>
                    <a:pt x="14359" y="968"/>
                    <a:pt x="13503" y="968"/>
                  </a:cubicBezTo>
                  <a:lnTo>
                    <a:pt x="9268" y="968"/>
                  </a:lnTo>
                  <a:cubicBezTo>
                    <a:pt x="8979" y="968"/>
                    <a:pt x="8979" y="1401"/>
                    <a:pt x="9268" y="1401"/>
                  </a:cubicBezTo>
                  <a:lnTo>
                    <a:pt x="13503" y="1401"/>
                  </a:lnTo>
                  <a:cubicBezTo>
                    <a:pt x="14080" y="1401"/>
                    <a:pt x="14513" y="1940"/>
                    <a:pt x="14383" y="2507"/>
                  </a:cubicBezTo>
                  <a:lnTo>
                    <a:pt x="13334" y="7050"/>
                  </a:lnTo>
                  <a:lnTo>
                    <a:pt x="12593" y="7050"/>
                  </a:lnTo>
                  <a:lnTo>
                    <a:pt x="13666" y="2387"/>
                  </a:lnTo>
                  <a:cubicBezTo>
                    <a:pt x="13700" y="2252"/>
                    <a:pt x="13594" y="2122"/>
                    <a:pt x="13454" y="2122"/>
                  </a:cubicBezTo>
                  <a:lnTo>
                    <a:pt x="3667" y="2122"/>
                  </a:lnTo>
                  <a:lnTo>
                    <a:pt x="3412" y="1401"/>
                  </a:lnTo>
                  <a:lnTo>
                    <a:pt x="8460" y="1401"/>
                  </a:lnTo>
                  <a:cubicBezTo>
                    <a:pt x="8749" y="1401"/>
                    <a:pt x="8749" y="968"/>
                    <a:pt x="8460" y="968"/>
                  </a:cubicBezTo>
                  <a:lnTo>
                    <a:pt x="3258" y="968"/>
                  </a:lnTo>
                  <a:cubicBezTo>
                    <a:pt x="3042" y="385"/>
                    <a:pt x="2484" y="0"/>
                    <a:pt x="1863" y="0"/>
                  </a:cubicBezTo>
                  <a:lnTo>
                    <a:pt x="819" y="0"/>
                  </a:lnTo>
                  <a:cubicBezTo>
                    <a:pt x="810" y="0"/>
                    <a:pt x="80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34" name="Google Shape;18934;p88"/>
          <p:cNvGrpSpPr/>
          <p:nvPr/>
        </p:nvGrpSpPr>
        <p:grpSpPr>
          <a:xfrm>
            <a:off x="3603362" y="4331972"/>
            <a:ext cx="247011" cy="304029"/>
            <a:chOff x="3603362" y="4331973"/>
            <a:chExt cx="247011" cy="304029"/>
          </a:xfrm>
        </p:grpSpPr>
        <p:sp>
          <p:nvSpPr>
            <p:cNvPr id="18935" name="Google Shape;18935;p88"/>
            <p:cNvSpPr/>
            <p:nvPr/>
          </p:nvSpPr>
          <p:spPr>
            <a:xfrm>
              <a:off x="3607926" y="4336484"/>
              <a:ext cx="238041" cy="295086"/>
            </a:xfrm>
            <a:custGeom>
              <a:avLst/>
              <a:gdLst/>
              <a:ahLst/>
              <a:cxnLst/>
              <a:rect l="l" t="t" r="r" b="b"/>
              <a:pathLst>
                <a:path w="9076" h="11251" extrusionOk="0">
                  <a:moveTo>
                    <a:pt x="4538" y="0"/>
                  </a:moveTo>
                  <a:lnTo>
                    <a:pt x="0" y="905"/>
                  </a:lnTo>
                  <a:lnTo>
                    <a:pt x="0" y="7439"/>
                  </a:lnTo>
                  <a:lnTo>
                    <a:pt x="4538" y="11250"/>
                  </a:lnTo>
                  <a:lnTo>
                    <a:pt x="9075" y="7439"/>
                  </a:lnTo>
                  <a:lnTo>
                    <a:pt x="9075" y="905"/>
                  </a:lnTo>
                  <a:lnTo>
                    <a:pt x="453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88"/>
            <p:cNvSpPr/>
            <p:nvPr/>
          </p:nvSpPr>
          <p:spPr>
            <a:xfrm>
              <a:off x="3626967" y="4355918"/>
              <a:ext cx="199932" cy="250787"/>
            </a:xfrm>
            <a:custGeom>
              <a:avLst/>
              <a:gdLst/>
              <a:ahLst/>
              <a:cxnLst/>
              <a:rect l="l" t="t" r="r" b="b"/>
              <a:pathLst>
                <a:path w="7623" h="9562" extrusionOk="0">
                  <a:moveTo>
                    <a:pt x="3812" y="0"/>
                  </a:moveTo>
                  <a:lnTo>
                    <a:pt x="1" y="761"/>
                  </a:lnTo>
                  <a:lnTo>
                    <a:pt x="1" y="6361"/>
                  </a:lnTo>
                  <a:lnTo>
                    <a:pt x="3812" y="9561"/>
                  </a:lnTo>
                  <a:lnTo>
                    <a:pt x="7623" y="6361"/>
                  </a:lnTo>
                  <a:lnTo>
                    <a:pt x="7623" y="761"/>
                  </a:lnTo>
                  <a:lnTo>
                    <a:pt x="3812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88"/>
            <p:cNvSpPr/>
            <p:nvPr/>
          </p:nvSpPr>
          <p:spPr>
            <a:xfrm>
              <a:off x="3626967" y="4372074"/>
              <a:ext cx="112464" cy="234631"/>
            </a:xfrm>
            <a:custGeom>
              <a:avLst/>
              <a:gdLst/>
              <a:ahLst/>
              <a:cxnLst/>
              <a:rect l="l" t="t" r="r" b="b"/>
              <a:pathLst>
                <a:path w="4288" h="8946" extrusionOk="0">
                  <a:moveTo>
                    <a:pt x="723" y="0"/>
                  </a:moveTo>
                  <a:lnTo>
                    <a:pt x="1" y="145"/>
                  </a:lnTo>
                  <a:lnTo>
                    <a:pt x="1" y="5745"/>
                  </a:lnTo>
                  <a:lnTo>
                    <a:pt x="3812" y="8945"/>
                  </a:lnTo>
                  <a:lnTo>
                    <a:pt x="4288" y="8546"/>
                  </a:lnTo>
                  <a:lnTo>
                    <a:pt x="723" y="554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88"/>
            <p:cNvSpPr/>
            <p:nvPr/>
          </p:nvSpPr>
          <p:spPr>
            <a:xfrm>
              <a:off x="3664971" y="4398328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9"/>
                    <a:pt x="0" y="2363"/>
                  </a:cubicBezTo>
                  <a:cubicBezTo>
                    <a:pt x="0" y="3662"/>
                    <a:pt x="1059" y="4720"/>
                    <a:pt x="2363" y="4720"/>
                  </a:cubicBezTo>
                  <a:cubicBezTo>
                    <a:pt x="3662" y="4720"/>
                    <a:pt x="4720" y="3662"/>
                    <a:pt x="4720" y="2363"/>
                  </a:cubicBezTo>
                  <a:cubicBezTo>
                    <a:pt x="4720" y="1059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88"/>
            <p:cNvSpPr/>
            <p:nvPr/>
          </p:nvSpPr>
          <p:spPr>
            <a:xfrm>
              <a:off x="3679212" y="4412570"/>
              <a:ext cx="95311" cy="95311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20" y="1"/>
                  </a:moveTo>
                  <a:cubicBezTo>
                    <a:pt x="814" y="1"/>
                    <a:pt x="1" y="814"/>
                    <a:pt x="1" y="1820"/>
                  </a:cubicBezTo>
                  <a:cubicBezTo>
                    <a:pt x="1" y="2820"/>
                    <a:pt x="814" y="3634"/>
                    <a:pt x="1820" y="3634"/>
                  </a:cubicBezTo>
                  <a:cubicBezTo>
                    <a:pt x="2820" y="3634"/>
                    <a:pt x="3634" y="2820"/>
                    <a:pt x="3634" y="1820"/>
                  </a:cubicBezTo>
                  <a:cubicBezTo>
                    <a:pt x="3634" y="814"/>
                    <a:pt x="2820" y="1"/>
                    <a:pt x="1820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88"/>
            <p:cNvSpPr/>
            <p:nvPr/>
          </p:nvSpPr>
          <p:spPr>
            <a:xfrm>
              <a:off x="3603362" y="4331973"/>
              <a:ext cx="247011" cy="304029"/>
            </a:xfrm>
            <a:custGeom>
              <a:avLst/>
              <a:gdLst/>
              <a:ahLst/>
              <a:cxnLst/>
              <a:rect l="l" t="t" r="r" b="b"/>
              <a:pathLst>
                <a:path w="9418" h="11592" extrusionOk="0">
                  <a:moveTo>
                    <a:pt x="4712" y="346"/>
                  </a:moveTo>
                  <a:lnTo>
                    <a:pt x="9076" y="1216"/>
                  </a:lnTo>
                  <a:lnTo>
                    <a:pt x="9076" y="7534"/>
                  </a:lnTo>
                  <a:lnTo>
                    <a:pt x="4712" y="11201"/>
                  </a:lnTo>
                  <a:lnTo>
                    <a:pt x="343" y="7534"/>
                  </a:lnTo>
                  <a:lnTo>
                    <a:pt x="343" y="1216"/>
                  </a:lnTo>
                  <a:lnTo>
                    <a:pt x="4712" y="346"/>
                  </a:lnTo>
                  <a:close/>
                  <a:moveTo>
                    <a:pt x="4710" y="0"/>
                  </a:moveTo>
                  <a:cubicBezTo>
                    <a:pt x="4698" y="0"/>
                    <a:pt x="4688" y="1"/>
                    <a:pt x="4678" y="4"/>
                  </a:cubicBezTo>
                  <a:lnTo>
                    <a:pt x="140" y="913"/>
                  </a:lnTo>
                  <a:cubicBezTo>
                    <a:pt x="59" y="928"/>
                    <a:pt x="1" y="1000"/>
                    <a:pt x="1" y="1077"/>
                  </a:cubicBezTo>
                  <a:lnTo>
                    <a:pt x="1" y="7611"/>
                  </a:lnTo>
                  <a:cubicBezTo>
                    <a:pt x="1" y="7664"/>
                    <a:pt x="25" y="7712"/>
                    <a:pt x="64" y="7741"/>
                  </a:cubicBezTo>
                  <a:lnTo>
                    <a:pt x="4601" y="11552"/>
                  </a:lnTo>
                  <a:cubicBezTo>
                    <a:pt x="4632" y="11578"/>
                    <a:pt x="4671" y="11592"/>
                    <a:pt x="4709" y="11592"/>
                  </a:cubicBezTo>
                  <a:cubicBezTo>
                    <a:pt x="4748" y="11592"/>
                    <a:pt x="4786" y="11578"/>
                    <a:pt x="4818" y="11552"/>
                  </a:cubicBezTo>
                  <a:lnTo>
                    <a:pt x="9355" y="7741"/>
                  </a:lnTo>
                  <a:cubicBezTo>
                    <a:pt x="9393" y="7712"/>
                    <a:pt x="9418" y="7664"/>
                    <a:pt x="9418" y="7611"/>
                  </a:cubicBezTo>
                  <a:lnTo>
                    <a:pt x="9418" y="1077"/>
                  </a:lnTo>
                  <a:cubicBezTo>
                    <a:pt x="9413" y="995"/>
                    <a:pt x="9360" y="928"/>
                    <a:pt x="9283" y="913"/>
                  </a:cubicBezTo>
                  <a:lnTo>
                    <a:pt x="4745" y="4"/>
                  </a:lnTo>
                  <a:cubicBezTo>
                    <a:pt x="4733" y="1"/>
                    <a:pt x="4721" y="0"/>
                    <a:pt x="4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88"/>
            <p:cNvSpPr/>
            <p:nvPr/>
          </p:nvSpPr>
          <p:spPr>
            <a:xfrm>
              <a:off x="3622430" y="4351407"/>
              <a:ext cx="208876" cy="259731"/>
            </a:xfrm>
            <a:custGeom>
              <a:avLst/>
              <a:gdLst/>
              <a:ahLst/>
              <a:cxnLst/>
              <a:rect l="l" t="t" r="r" b="b"/>
              <a:pathLst>
                <a:path w="7964" h="9903" extrusionOk="0">
                  <a:moveTo>
                    <a:pt x="3983" y="0"/>
                  </a:moveTo>
                  <a:cubicBezTo>
                    <a:pt x="3971" y="0"/>
                    <a:pt x="3961" y="1"/>
                    <a:pt x="3951" y="4"/>
                  </a:cubicBezTo>
                  <a:lnTo>
                    <a:pt x="140" y="764"/>
                  </a:lnTo>
                  <a:cubicBezTo>
                    <a:pt x="58" y="783"/>
                    <a:pt x="1" y="851"/>
                    <a:pt x="1" y="933"/>
                  </a:cubicBezTo>
                  <a:lnTo>
                    <a:pt x="1" y="6533"/>
                  </a:lnTo>
                  <a:cubicBezTo>
                    <a:pt x="1" y="6582"/>
                    <a:pt x="25" y="6630"/>
                    <a:pt x="63" y="6663"/>
                  </a:cubicBezTo>
                  <a:lnTo>
                    <a:pt x="3874" y="9863"/>
                  </a:lnTo>
                  <a:cubicBezTo>
                    <a:pt x="3905" y="9890"/>
                    <a:pt x="3944" y="9903"/>
                    <a:pt x="3982" y="9903"/>
                  </a:cubicBezTo>
                  <a:cubicBezTo>
                    <a:pt x="4021" y="9903"/>
                    <a:pt x="4059" y="9890"/>
                    <a:pt x="4091" y="9863"/>
                  </a:cubicBezTo>
                  <a:lnTo>
                    <a:pt x="7906" y="6663"/>
                  </a:lnTo>
                  <a:cubicBezTo>
                    <a:pt x="7940" y="6630"/>
                    <a:pt x="7964" y="6582"/>
                    <a:pt x="7964" y="6533"/>
                  </a:cubicBezTo>
                  <a:lnTo>
                    <a:pt x="7964" y="5152"/>
                  </a:lnTo>
                  <a:cubicBezTo>
                    <a:pt x="7964" y="5039"/>
                    <a:pt x="7879" y="4983"/>
                    <a:pt x="7793" y="4983"/>
                  </a:cubicBezTo>
                  <a:cubicBezTo>
                    <a:pt x="7708" y="4983"/>
                    <a:pt x="7622" y="5039"/>
                    <a:pt x="7622" y="5152"/>
                  </a:cubicBezTo>
                  <a:lnTo>
                    <a:pt x="7622" y="6452"/>
                  </a:lnTo>
                  <a:lnTo>
                    <a:pt x="3985" y="9512"/>
                  </a:lnTo>
                  <a:lnTo>
                    <a:pt x="342" y="6456"/>
                  </a:lnTo>
                  <a:lnTo>
                    <a:pt x="342" y="1072"/>
                  </a:lnTo>
                  <a:lnTo>
                    <a:pt x="3985" y="346"/>
                  </a:lnTo>
                  <a:lnTo>
                    <a:pt x="7622" y="1072"/>
                  </a:lnTo>
                  <a:lnTo>
                    <a:pt x="7622" y="4306"/>
                  </a:lnTo>
                  <a:cubicBezTo>
                    <a:pt x="7622" y="4419"/>
                    <a:pt x="7708" y="4475"/>
                    <a:pt x="7793" y="4475"/>
                  </a:cubicBezTo>
                  <a:cubicBezTo>
                    <a:pt x="7879" y="4475"/>
                    <a:pt x="7964" y="4419"/>
                    <a:pt x="7964" y="4306"/>
                  </a:cubicBezTo>
                  <a:lnTo>
                    <a:pt x="7964" y="933"/>
                  </a:lnTo>
                  <a:cubicBezTo>
                    <a:pt x="7964" y="851"/>
                    <a:pt x="7906" y="779"/>
                    <a:pt x="7829" y="764"/>
                  </a:cubicBezTo>
                  <a:lnTo>
                    <a:pt x="4018" y="4"/>
                  </a:lnTo>
                  <a:cubicBezTo>
                    <a:pt x="4006" y="1"/>
                    <a:pt x="3994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88"/>
            <p:cNvSpPr/>
            <p:nvPr/>
          </p:nvSpPr>
          <p:spPr>
            <a:xfrm>
              <a:off x="3660669" y="4393896"/>
              <a:ext cx="137826" cy="132711"/>
            </a:xfrm>
            <a:custGeom>
              <a:avLst/>
              <a:gdLst/>
              <a:ahLst/>
              <a:cxnLst/>
              <a:rect l="l" t="t" r="r" b="b"/>
              <a:pathLst>
                <a:path w="5255" h="5060" extrusionOk="0">
                  <a:moveTo>
                    <a:pt x="2527" y="342"/>
                  </a:moveTo>
                  <a:cubicBezTo>
                    <a:pt x="3734" y="342"/>
                    <a:pt x="4711" y="1319"/>
                    <a:pt x="4716" y="2532"/>
                  </a:cubicBezTo>
                  <a:cubicBezTo>
                    <a:pt x="4716" y="3412"/>
                    <a:pt x="4182" y="4211"/>
                    <a:pt x="3369" y="4553"/>
                  </a:cubicBezTo>
                  <a:cubicBezTo>
                    <a:pt x="3099" y="4664"/>
                    <a:pt x="2815" y="4718"/>
                    <a:pt x="2534" y="4718"/>
                  </a:cubicBezTo>
                  <a:cubicBezTo>
                    <a:pt x="1963" y="4718"/>
                    <a:pt x="1401" y="4495"/>
                    <a:pt x="982" y="4076"/>
                  </a:cubicBezTo>
                  <a:cubicBezTo>
                    <a:pt x="357" y="3455"/>
                    <a:pt x="164" y="2512"/>
                    <a:pt x="506" y="1694"/>
                  </a:cubicBezTo>
                  <a:cubicBezTo>
                    <a:pt x="843" y="876"/>
                    <a:pt x="1641" y="342"/>
                    <a:pt x="2527" y="342"/>
                  </a:cubicBezTo>
                  <a:close/>
                  <a:moveTo>
                    <a:pt x="2527" y="1"/>
                  </a:moveTo>
                  <a:cubicBezTo>
                    <a:pt x="1131" y="1"/>
                    <a:pt x="0" y="1131"/>
                    <a:pt x="0" y="2532"/>
                  </a:cubicBezTo>
                  <a:cubicBezTo>
                    <a:pt x="0" y="3552"/>
                    <a:pt x="616" y="4476"/>
                    <a:pt x="1559" y="4865"/>
                  </a:cubicBezTo>
                  <a:cubicBezTo>
                    <a:pt x="1874" y="4996"/>
                    <a:pt x="2204" y="5060"/>
                    <a:pt x="2531" y="5060"/>
                  </a:cubicBezTo>
                  <a:cubicBezTo>
                    <a:pt x="3189" y="5060"/>
                    <a:pt x="3834" y="4802"/>
                    <a:pt x="4317" y="4317"/>
                  </a:cubicBezTo>
                  <a:cubicBezTo>
                    <a:pt x="5038" y="3595"/>
                    <a:pt x="5255" y="2508"/>
                    <a:pt x="4865" y="1560"/>
                  </a:cubicBezTo>
                  <a:cubicBezTo>
                    <a:pt x="4475" y="617"/>
                    <a:pt x="3552" y="1"/>
                    <a:pt x="25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88"/>
            <p:cNvSpPr/>
            <p:nvPr/>
          </p:nvSpPr>
          <p:spPr>
            <a:xfrm>
              <a:off x="3703709" y="4408137"/>
              <a:ext cx="47970" cy="104202"/>
            </a:xfrm>
            <a:custGeom>
              <a:avLst/>
              <a:gdLst/>
              <a:ahLst/>
              <a:cxnLst/>
              <a:rect l="l" t="t" r="r" b="b"/>
              <a:pathLst>
                <a:path w="1829" h="3973" extrusionOk="0">
                  <a:moveTo>
                    <a:pt x="917" y="0"/>
                  </a:moveTo>
                  <a:cubicBezTo>
                    <a:pt x="832" y="0"/>
                    <a:pt x="746" y="57"/>
                    <a:pt x="746" y="170"/>
                  </a:cubicBezTo>
                  <a:lnTo>
                    <a:pt x="746" y="550"/>
                  </a:lnTo>
                  <a:cubicBezTo>
                    <a:pt x="318" y="593"/>
                    <a:pt x="0" y="964"/>
                    <a:pt x="24" y="1392"/>
                  </a:cubicBezTo>
                  <a:cubicBezTo>
                    <a:pt x="44" y="1820"/>
                    <a:pt x="395" y="2152"/>
                    <a:pt x="823" y="2157"/>
                  </a:cubicBezTo>
                  <a:lnTo>
                    <a:pt x="1006" y="2157"/>
                  </a:lnTo>
                  <a:cubicBezTo>
                    <a:pt x="1261" y="2157"/>
                    <a:pt x="1468" y="2364"/>
                    <a:pt x="1468" y="2619"/>
                  </a:cubicBezTo>
                  <a:cubicBezTo>
                    <a:pt x="1468" y="2879"/>
                    <a:pt x="1261" y="3086"/>
                    <a:pt x="1006" y="3086"/>
                  </a:cubicBezTo>
                  <a:lnTo>
                    <a:pt x="732" y="3086"/>
                  </a:lnTo>
                  <a:cubicBezTo>
                    <a:pt x="525" y="3086"/>
                    <a:pt x="361" y="2917"/>
                    <a:pt x="361" y="2710"/>
                  </a:cubicBezTo>
                  <a:cubicBezTo>
                    <a:pt x="361" y="2597"/>
                    <a:pt x="276" y="2541"/>
                    <a:pt x="190" y="2541"/>
                  </a:cubicBezTo>
                  <a:cubicBezTo>
                    <a:pt x="105" y="2541"/>
                    <a:pt x="20" y="2597"/>
                    <a:pt x="20" y="2710"/>
                  </a:cubicBezTo>
                  <a:cubicBezTo>
                    <a:pt x="20" y="3105"/>
                    <a:pt x="337" y="3427"/>
                    <a:pt x="732" y="3427"/>
                  </a:cubicBezTo>
                  <a:lnTo>
                    <a:pt x="746" y="3427"/>
                  </a:lnTo>
                  <a:lnTo>
                    <a:pt x="746" y="3803"/>
                  </a:lnTo>
                  <a:cubicBezTo>
                    <a:pt x="746" y="3916"/>
                    <a:pt x="830" y="3972"/>
                    <a:pt x="915" y="3972"/>
                  </a:cubicBezTo>
                  <a:cubicBezTo>
                    <a:pt x="999" y="3972"/>
                    <a:pt x="1083" y="3916"/>
                    <a:pt x="1083" y="3803"/>
                  </a:cubicBezTo>
                  <a:lnTo>
                    <a:pt x="1083" y="3422"/>
                  </a:lnTo>
                  <a:cubicBezTo>
                    <a:pt x="1511" y="3379"/>
                    <a:pt x="1829" y="3009"/>
                    <a:pt x="1805" y="2580"/>
                  </a:cubicBezTo>
                  <a:cubicBezTo>
                    <a:pt x="1785" y="2152"/>
                    <a:pt x="1434" y="1815"/>
                    <a:pt x="1006" y="1815"/>
                  </a:cubicBezTo>
                  <a:lnTo>
                    <a:pt x="823" y="1815"/>
                  </a:lnTo>
                  <a:cubicBezTo>
                    <a:pt x="568" y="1815"/>
                    <a:pt x="361" y="1608"/>
                    <a:pt x="361" y="1349"/>
                  </a:cubicBezTo>
                  <a:cubicBezTo>
                    <a:pt x="361" y="1094"/>
                    <a:pt x="568" y="887"/>
                    <a:pt x="823" y="887"/>
                  </a:cubicBezTo>
                  <a:lnTo>
                    <a:pt x="1097" y="887"/>
                  </a:lnTo>
                  <a:cubicBezTo>
                    <a:pt x="1304" y="887"/>
                    <a:pt x="1473" y="1055"/>
                    <a:pt x="1473" y="1262"/>
                  </a:cubicBezTo>
                  <a:lnTo>
                    <a:pt x="1473" y="1440"/>
                  </a:lnTo>
                  <a:cubicBezTo>
                    <a:pt x="1473" y="1553"/>
                    <a:pt x="1558" y="1610"/>
                    <a:pt x="1643" y="1610"/>
                  </a:cubicBezTo>
                  <a:cubicBezTo>
                    <a:pt x="1729" y="1610"/>
                    <a:pt x="1814" y="1553"/>
                    <a:pt x="1814" y="1440"/>
                  </a:cubicBezTo>
                  <a:lnTo>
                    <a:pt x="1814" y="1262"/>
                  </a:lnTo>
                  <a:cubicBezTo>
                    <a:pt x="1809" y="867"/>
                    <a:pt x="1492" y="545"/>
                    <a:pt x="1097" y="545"/>
                  </a:cubicBezTo>
                  <a:lnTo>
                    <a:pt x="1088" y="545"/>
                  </a:lnTo>
                  <a:lnTo>
                    <a:pt x="1088" y="170"/>
                  </a:lnTo>
                  <a:cubicBezTo>
                    <a:pt x="1088" y="57"/>
                    <a:pt x="1002" y="0"/>
                    <a:pt x="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44" name="Google Shape;18944;p88"/>
          <p:cNvGrpSpPr/>
          <p:nvPr/>
        </p:nvGrpSpPr>
        <p:grpSpPr>
          <a:xfrm>
            <a:off x="1752015" y="4289484"/>
            <a:ext cx="365611" cy="360628"/>
            <a:chOff x="1752015" y="4289484"/>
            <a:chExt cx="365611" cy="360628"/>
          </a:xfrm>
        </p:grpSpPr>
        <p:sp>
          <p:nvSpPr>
            <p:cNvPr id="18945" name="Google Shape;18945;p88"/>
            <p:cNvSpPr/>
            <p:nvPr/>
          </p:nvSpPr>
          <p:spPr>
            <a:xfrm>
              <a:off x="1778977" y="4547353"/>
              <a:ext cx="31762" cy="28903"/>
            </a:xfrm>
            <a:custGeom>
              <a:avLst/>
              <a:gdLst/>
              <a:ahLst/>
              <a:cxnLst/>
              <a:rect l="l" t="t" r="r" b="b"/>
              <a:pathLst>
                <a:path w="1211" h="1102" extrusionOk="0">
                  <a:moveTo>
                    <a:pt x="989" y="1"/>
                  </a:moveTo>
                  <a:cubicBezTo>
                    <a:pt x="937" y="1"/>
                    <a:pt x="885" y="20"/>
                    <a:pt x="844" y="58"/>
                  </a:cubicBezTo>
                  <a:lnTo>
                    <a:pt x="161" y="747"/>
                  </a:lnTo>
                  <a:cubicBezTo>
                    <a:pt x="0" y="889"/>
                    <a:pt x="140" y="1102"/>
                    <a:pt x="299" y="1102"/>
                  </a:cubicBezTo>
                  <a:cubicBezTo>
                    <a:pt x="349" y="1102"/>
                    <a:pt x="400" y="1081"/>
                    <a:pt x="445" y="1030"/>
                  </a:cubicBezTo>
                  <a:lnTo>
                    <a:pt x="1133" y="342"/>
                  </a:lnTo>
                  <a:cubicBezTo>
                    <a:pt x="1210" y="265"/>
                    <a:pt x="1210" y="135"/>
                    <a:pt x="1133" y="58"/>
                  </a:cubicBezTo>
                  <a:cubicBezTo>
                    <a:pt x="1092" y="20"/>
                    <a:pt x="1041" y="1"/>
                    <a:pt x="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88"/>
            <p:cNvSpPr/>
            <p:nvPr/>
          </p:nvSpPr>
          <p:spPr>
            <a:xfrm>
              <a:off x="1797179" y="4564768"/>
              <a:ext cx="30975" cy="28457"/>
            </a:xfrm>
            <a:custGeom>
              <a:avLst/>
              <a:gdLst/>
              <a:ahLst/>
              <a:cxnLst/>
              <a:rect l="l" t="t" r="r" b="b"/>
              <a:pathLst>
                <a:path w="1181" h="1085" extrusionOk="0">
                  <a:moveTo>
                    <a:pt x="959" y="1"/>
                  </a:moveTo>
                  <a:cubicBezTo>
                    <a:pt x="908" y="1"/>
                    <a:pt x="858" y="20"/>
                    <a:pt x="819" y="58"/>
                  </a:cubicBezTo>
                  <a:lnTo>
                    <a:pt x="131" y="747"/>
                  </a:lnTo>
                  <a:cubicBezTo>
                    <a:pt x="1" y="892"/>
                    <a:pt x="131" y="1084"/>
                    <a:pt x="283" y="1084"/>
                  </a:cubicBezTo>
                  <a:cubicBezTo>
                    <a:pt x="327" y="1084"/>
                    <a:pt x="373" y="1068"/>
                    <a:pt x="415" y="1030"/>
                  </a:cubicBezTo>
                  <a:lnTo>
                    <a:pt x="1103" y="347"/>
                  </a:lnTo>
                  <a:cubicBezTo>
                    <a:pt x="1180" y="265"/>
                    <a:pt x="1180" y="140"/>
                    <a:pt x="1103" y="58"/>
                  </a:cubicBezTo>
                  <a:cubicBezTo>
                    <a:pt x="1062" y="20"/>
                    <a:pt x="1011" y="1"/>
                    <a:pt x="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947" name="Google Shape;18947;p88"/>
            <p:cNvGrpSpPr/>
            <p:nvPr/>
          </p:nvGrpSpPr>
          <p:grpSpPr>
            <a:xfrm>
              <a:off x="1752015" y="4289484"/>
              <a:ext cx="365611" cy="360628"/>
              <a:chOff x="1752015" y="4289484"/>
              <a:chExt cx="365611" cy="360628"/>
            </a:xfrm>
          </p:grpSpPr>
          <p:sp>
            <p:nvSpPr>
              <p:cNvPr id="18948" name="Google Shape;18948;p88"/>
              <p:cNvSpPr/>
              <p:nvPr/>
            </p:nvSpPr>
            <p:spPr>
              <a:xfrm>
                <a:off x="1758572" y="4402997"/>
                <a:ext cx="160066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6103" h="2921" extrusionOk="0">
                    <a:moveTo>
                      <a:pt x="6102" y="0"/>
                    </a:moveTo>
                    <a:lnTo>
                      <a:pt x="4769" y="116"/>
                    </a:lnTo>
                    <a:cubicBezTo>
                      <a:pt x="3028" y="260"/>
                      <a:pt x="1392" y="1015"/>
                      <a:pt x="155" y="2252"/>
                    </a:cubicBezTo>
                    <a:cubicBezTo>
                      <a:pt x="1" y="2396"/>
                      <a:pt x="97" y="2651"/>
                      <a:pt x="304" y="2666"/>
                    </a:cubicBezTo>
                    <a:lnTo>
                      <a:pt x="3181" y="2921"/>
                    </a:lnTo>
                    <a:lnTo>
                      <a:pt x="6102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88"/>
              <p:cNvSpPr/>
              <p:nvPr/>
            </p:nvSpPr>
            <p:spPr>
              <a:xfrm>
                <a:off x="1926297" y="4487161"/>
                <a:ext cx="76506" cy="157994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6024" extrusionOk="0">
                    <a:moveTo>
                      <a:pt x="2917" y="0"/>
                    </a:moveTo>
                    <a:lnTo>
                      <a:pt x="1" y="2921"/>
                    </a:lnTo>
                    <a:lnTo>
                      <a:pt x="256" y="5799"/>
                    </a:lnTo>
                    <a:cubicBezTo>
                      <a:pt x="262" y="5935"/>
                      <a:pt x="377" y="6024"/>
                      <a:pt x="497" y="6024"/>
                    </a:cubicBezTo>
                    <a:cubicBezTo>
                      <a:pt x="558" y="6024"/>
                      <a:pt x="620" y="6000"/>
                      <a:pt x="670" y="5948"/>
                    </a:cubicBezTo>
                    <a:cubicBezTo>
                      <a:pt x="1906" y="4711"/>
                      <a:pt x="2662" y="3075"/>
                      <a:pt x="2806" y="1333"/>
                    </a:cubicBezTo>
                    <a:lnTo>
                      <a:pt x="2917" y="0"/>
                    </a:ln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88"/>
              <p:cNvSpPr/>
              <p:nvPr/>
            </p:nvSpPr>
            <p:spPr>
              <a:xfrm>
                <a:off x="1758572" y="4406904"/>
                <a:ext cx="115375" cy="66906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2551" extrusionOk="0">
                    <a:moveTo>
                      <a:pt x="4399" y="0"/>
                    </a:moveTo>
                    <a:lnTo>
                      <a:pt x="4399" y="0"/>
                    </a:lnTo>
                    <a:cubicBezTo>
                      <a:pt x="2792" y="217"/>
                      <a:pt x="1300" y="953"/>
                      <a:pt x="155" y="2098"/>
                    </a:cubicBezTo>
                    <a:cubicBezTo>
                      <a:pt x="1" y="2243"/>
                      <a:pt x="97" y="2502"/>
                      <a:pt x="304" y="2517"/>
                    </a:cubicBezTo>
                    <a:lnTo>
                      <a:pt x="732" y="2550"/>
                    </a:lnTo>
                    <a:cubicBezTo>
                      <a:pt x="593" y="2449"/>
                      <a:pt x="578" y="2252"/>
                      <a:pt x="699" y="2132"/>
                    </a:cubicBezTo>
                    <a:cubicBezTo>
                      <a:pt x="1724" y="1107"/>
                      <a:pt x="2999" y="371"/>
                      <a:pt x="4399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88"/>
              <p:cNvSpPr/>
              <p:nvPr/>
            </p:nvSpPr>
            <p:spPr>
              <a:xfrm>
                <a:off x="1926166" y="4549635"/>
                <a:ext cx="22372" cy="95652"/>
              </a:xfrm>
              <a:custGeom>
                <a:avLst/>
                <a:gdLst/>
                <a:ahLst/>
                <a:cxnLst/>
                <a:rect l="l" t="t" r="r" b="b"/>
                <a:pathLst>
                  <a:path w="853" h="3647" extrusionOk="0">
                    <a:moveTo>
                      <a:pt x="545" y="0"/>
                    </a:moveTo>
                    <a:lnTo>
                      <a:pt x="1" y="544"/>
                    </a:lnTo>
                    <a:lnTo>
                      <a:pt x="256" y="3421"/>
                    </a:lnTo>
                    <a:cubicBezTo>
                      <a:pt x="262" y="3558"/>
                      <a:pt x="378" y="3646"/>
                      <a:pt x="497" y="3646"/>
                    </a:cubicBezTo>
                    <a:cubicBezTo>
                      <a:pt x="558" y="3646"/>
                      <a:pt x="621" y="3623"/>
                      <a:pt x="670" y="3571"/>
                    </a:cubicBezTo>
                    <a:cubicBezTo>
                      <a:pt x="732" y="3513"/>
                      <a:pt x="795" y="3445"/>
                      <a:pt x="853" y="3383"/>
                    </a:cubicBezTo>
                    <a:cubicBezTo>
                      <a:pt x="843" y="3349"/>
                      <a:pt x="833" y="3316"/>
                      <a:pt x="833" y="3282"/>
                    </a:cubicBez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88"/>
              <p:cNvSpPr/>
              <p:nvPr/>
            </p:nvSpPr>
            <p:spPr>
              <a:xfrm>
                <a:off x="1825216" y="4295123"/>
                <a:ext cx="286221" cy="284752"/>
              </a:xfrm>
              <a:custGeom>
                <a:avLst/>
                <a:gdLst/>
                <a:ahLst/>
                <a:cxnLst/>
                <a:rect l="l" t="t" r="r" b="b"/>
                <a:pathLst>
                  <a:path w="10913" h="10857" extrusionOk="0">
                    <a:moveTo>
                      <a:pt x="10695" y="0"/>
                    </a:moveTo>
                    <a:cubicBezTo>
                      <a:pt x="10677" y="0"/>
                      <a:pt x="10658" y="3"/>
                      <a:pt x="10639" y="9"/>
                    </a:cubicBezTo>
                    <a:lnTo>
                      <a:pt x="8339" y="682"/>
                    </a:lnTo>
                    <a:lnTo>
                      <a:pt x="6641" y="1178"/>
                    </a:lnTo>
                    <a:cubicBezTo>
                      <a:pt x="6501" y="1221"/>
                      <a:pt x="6371" y="1293"/>
                      <a:pt x="6270" y="1399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1319" y="9112"/>
                    </a:lnTo>
                    <a:lnTo>
                      <a:pt x="1776" y="9565"/>
                    </a:lnTo>
                    <a:lnTo>
                      <a:pt x="3003" y="10792"/>
                    </a:lnTo>
                    <a:cubicBezTo>
                      <a:pt x="3044" y="10835"/>
                      <a:pt x="3099" y="10857"/>
                      <a:pt x="3155" y="10857"/>
                    </a:cubicBezTo>
                    <a:cubicBezTo>
                      <a:pt x="3211" y="10857"/>
                      <a:pt x="3268" y="10835"/>
                      <a:pt x="3311" y="10792"/>
                    </a:cubicBezTo>
                    <a:lnTo>
                      <a:pt x="6771" y="7322"/>
                    </a:lnTo>
                    <a:lnTo>
                      <a:pt x="9470" y="4633"/>
                    </a:lnTo>
                    <a:cubicBezTo>
                      <a:pt x="9586" y="4522"/>
                      <a:pt x="9667" y="4378"/>
                      <a:pt x="9715" y="4224"/>
                    </a:cubicBezTo>
                    <a:lnTo>
                      <a:pt x="10875" y="244"/>
                    </a:lnTo>
                    <a:cubicBezTo>
                      <a:pt x="10913" y="119"/>
                      <a:pt x="10816" y="0"/>
                      <a:pt x="10695" y="0"/>
                    </a:cubicBezTo>
                    <a:close/>
                  </a:path>
                </a:pathLst>
              </a:custGeom>
              <a:solidFill>
                <a:srgbClr val="EDF1F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88"/>
              <p:cNvSpPr/>
              <p:nvPr/>
            </p:nvSpPr>
            <p:spPr>
              <a:xfrm>
                <a:off x="1825216" y="4295123"/>
                <a:ext cx="286116" cy="212889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8117" extrusionOk="0">
                    <a:moveTo>
                      <a:pt x="10696" y="0"/>
                    </a:moveTo>
                    <a:cubicBezTo>
                      <a:pt x="10677" y="0"/>
                      <a:pt x="10659" y="3"/>
                      <a:pt x="10639" y="9"/>
                    </a:cubicBezTo>
                    <a:lnTo>
                      <a:pt x="6621" y="1183"/>
                    </a:lnTo>
                    <a:cubicBezTo>
                      <a:pt x="6492" y="1221"/>
                      <a:pt x="6376" y="1289"/>
                      <a:pt x="6285" y="1385"/>
                    </a:cubicBezTo>
                    <a:lnTo>
                      <a:pt x="82" y="7587"/>
                    </a:lnTo>
                    <a:cubicBezTo>
                      <a:pt x="1" y="7664"/>
                      <a:pt x="1" y="7794"/>
                      <a:pt x="82" y="7871"/>
                    </a:cubicBezTo>
                    <a:lnTo>
                      <a:pt x="328" y="8116"/>
                    </a:lnTo>
                    <a:lnTo>
                      <a:pt x="1025" y="7414"/>
                    </a:lnTo>
                    <a:lnTo>
                      <a:pt x="6593" y="1847"/>
                    </a:lnTo>
                    <a:cubicBezTo>
                      <a:pt x="6679" y="1760"/>
                      <a:pt x="6785" y="1698"/>
                      <a:pt x="6901" y="1669"/>
                    </a:cubicBezTo>
                    <a:lnTo>
                      <a:pt x="10793" y="528"/>
                    </a:lnTo>
                    <a:lnTo>
                      <a:pt x="10875" y="244"/>
                    </a:lnTo>
                    <a:lnTo>
                      <a:pt x="10875" y="240"/>
                    </a:lnTo>
                    <a:cubicBezTo>
                      <a:pt x="10908" y="114"/>
                      <a:pt x="10815" y="0"/>
                      <a:pt x="1069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88"/>
              <p:cNvSpPr/>
              <p:nvPr/>
            </p:nvSpPr>
            <p:spPr>
              <a:xfrm>
                <a:off x="1969468" y="4376481"/>
                <a:ext cx="59956" cy="59851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82" extrusionOk="0">
                    <a:moveTo>
                      <a:pt x="1146" y="1"/>
                    </a:moveTo>
                    <a:cubicBezTo>
                      <a:pt x="515" y="1"/>
                      <a:pt x="0" y="511"/>
                      <a:pt x="0" y="1141"/>
                    </a:cubicBezTo>
                    <a:cubicBezTo>
                      <a:pt x="0" y="1771"/>
                      <a:pt x="515" y="2281"/>
                      <a:pt x="1146" y="2281"/>
                    </a:cubicBezTo>
                    <a:cubicBezTo>
                      <a:pt x="1776" y="2281"/>
                      <a:pt x="2286" y="1771"/>
                      <a:pt x="2286" y="1141"/>
                    </a:cubicBezTo>
                    <a:cubicBezTo>
                      <a:pt x="2286" y="511"/>
                      <a:pt x="1776" y="1"/>
                      <a:pt x="1146" y="1"/>
                    </a:cubicBez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88"/>
              <p:cNvSpPr/>
              <p:nvPr/>
            </p:nvSpPr>
            <p:spPr>
              <a:xfrm>
                <a:off x="1969336" y="4376428"/>
                <a:ext cx="37243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420" h="2289" extrusionOk="0">
                    <a:moveTo>
                      <a:pt x="1138" y="1"/>
                    </a:moveTo>
                    <a:cubicBezTo>
                      <a:pt x="527" y="1"/>
                      <a:pt x="1" y="499"/>
                      <a:pt x="1" y="1143"/>
                    </a:cubicBezTo>
                    <a:cubicBezTo>
                      <a:pt x="1" y="1792"/>
                      <a:pt x="529" y="2288"/>
                      <a:pt x="1143" y="2288"/>
                    </a:cubicBezTo>
                    <a:cubicBezTo>
                      <a:pt x="1234" y="2288"/>
                      <a:pt x="1327" y="2278"/>
                      <a:pt x="1420" y="2254"/>
                    </a:cubicBezTo>
                    <a:cubicBezTo>
                      <a:pt x="554" y="2043"/>
                      <a:pt x="251" y="965"/>
                      <a:pt x="881" y="335"/>
                    </a:cubicBezTo>
                    <a:cubicBezTo>
                      <a:pt x="1025" y="185"/>
                      <a:pt x="1213" y="84"/>
                      <a:pt x="1420" y="36"/>
                    </a:cubicBezTo>
                    <a:cubicBezTo>
                      <a:pt x="1325" y="12"/>
                      <a:pt x="1231" y="1"/>
                      <a:pt x="1138" y="1"/>
                    </a:cubicBez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88"/>
              <p:cNvSpPr/>
              <p:nvPr/>
            </p:nvSpPr>
            <p:spPr>
              <a:xfrm>
                <a:off x="1817637" y="4510765"/>
                <a:ext cx="77528" cy="76611"/>
              </a:xfrm>
              <a:custGeom>
                <a:avLst/>
                <a:gdLst/>
                <a:ahLst/>
                <a:cxnLst/>
                <a:rect l="l" t="t" r="r" b="b"/>
                <a:pathLst>
                  <a:path w="2956" h="2921" extrusionOk="0">
                    <a:moveTo>
                      <a:pt x="766" y="0"/>
                    </a:moveTo>
                    <a:lnTo>
                      <a:pt x="121" y="645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1002" y="1954"/>
                    </a:lnTo>
                    <a:lnTo>
                      <a:pt x="1882" y="2834"/>
                    </a:lnTo>
                    <a:cubicBezTo>
                      <a:pt x="1940" y="2892"/>
                      <a:pt x="2017" y="2921"/>
                      <a:pt x="2094" y="2921"/>
                    </a:cubicBezTo>
                    <a:cubicBezTo>
                      <a:pt x="2171" y="2921"/>
                      <a:pt x="2248" y="2892"/>
                      <a:pt x="2306" y="2834"/>
                    </a:cubicBezTo>
                    <a:lnTo>
                      <a:pt x="2955" y="2190"/>
                    </a:lnTo>
                    <a:lnTo>
                      <a:pt x="2089" y="1324"/>
                    </a:lnTo>
                    <a:lnTo>
                      <a:pt x="1627" y="862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90A2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88"/>
              <p:cNvSpPr/>
              <p:nvPr/>
            </p:nvSpPr>
            <p:spPr>
              <a:xfrm>
                <a:off x="1817637" y="4510765"/>
                <a:ext cx="30083" cy="33466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276" extrusionOk="0">
                    <a:moveTo>
                      <a:pt x="766" y="0"/>
                    </a:moveTo>
                    <a:lnTo>
                      <a:pt x="121" y="650"/>
                    </a:lnTo>
                    <a:cubicBezTo>
                      <a:pt x="1" y="765"/>
                      <a:pt x="1" y="953"/>
                      <a:pt x="121" y="1073"/>
                    </a:cubicBezTo>
                    <a:lnTo>
                      <a:pt x="323" y="1275"/>
                    </a:lnTo>
                    <a:cubicBezTo>
                      <a:pt x="338" y="1218"/>
                      <a:pt x="371" y="1160"/>
                      <a:pt x="415" y="1117"/>
                    </a:cubicBezTo>
                    <a:lnTo>
                      <a:pt x="1146" y="380"/>
                    </a:lnTo>
                    <a:lnTo>
                      <a:pt x="766" y="0"/>
                    </a:lnTo>
                    <a:close/>
                  </a:path>
                </a:pathLst>
              </a:custGeom>
              <a:solidFill>
                <a:srgbClr val="7E8D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88"/>
              <p:cNvSpPr/>
              <p:nvPr/>
            </p:nvSpPr>
            <p:spPr>
              <a:xfrm>
                <a:off x="1825216" y="4479450"/>
                <a:ext cx="101107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3829" extrusionOk="0">
                    <a:moveTo>
                      <a:pt x="636" y="1"/>
                    </a:moveTo>
                    <a:lnTo>
                      <a:pt x="78" y="559"/>
                    </a:lnTo>
                    <a:cubicBezTo>
                      <a:pt x="1" y="636"/>
                      <a:pt x="1" y="761"/>
                      <a:pt x="78" y="843"/>
                    </a:cubicBezTo>
                    <a:lnTo>
                      <a:pt x="1319" y="2080"/>
                    </a:lnTo>
                    <a:lnTo>
                      <a:pt x="1771" y="2537"/>
                    </a:lnTo>
                    <a:lnTo>
                      <a:pt x="2998" y="3764"/>
                    </a:lnTo>
                    <a:cubicBezTo>
                      <a:pt x="3042" y="3807"/>
                      <a:pt x="3098" y="3829"/>
                      <a:pt x="3155" y="3829"/>
                    </a:cubicBezTo>
                    <a:cubicBezTo>
                      <a:pt x="3211" y="3829"/>
                      <a:pt x="3268" y="3807"/>
                      <a:pt x="3311" y="3764"/>
                    </a:cubicBezTo>
                    <a:lnTo>
                      <a:pt x="3855" y="3215"/>
                    </a:lnTo>
                    <a:lnTo>
                      <a:pt x="2474" y="1839"/>
                    </a:lnTo>
                    <a:lnTo>
                      <a:pt x="2021" y="1382"/>
                    </a:lnTo>
                    <a:lnTo>
                      <a:pt x="636" y="1"/>
                    </a:lnTo>
                    <a:close/>
                  </a:path>
                </a:pathLst>
              </a:custGeom>
              <a:solidFill>
                <a:srgbClr val="DCE4E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88"/>
              <p:cNvSpPr/>
              <p:nvPr/>
            </p:nvSpPr>
            <p:spPr>
              <a:xfrm>
                <a:off x="1825216" y="4479345"/>
                <a:ext cx="26909" cy="28667"/>
              </a:xfrm>
              <a:custGeom>
                <a:avLst/>
                <a:gdLst/>
                <a:ahLst/>
                <a:cxnLst/>
                <a:rect l="l" t="t" r="r" b="b"/>
                <a:pathLst>
                  <a:path w="1026" h="1093" extrusionOk="0">
                    <a:moveTo>
                      <a:pt x="640" y="0"/>
                    </a:moveTo>
                    <a:lnTo>
                      <a:pt x="82" y="563"/>
                    </a:lnTo>
                    <a:cubicBezTo>
                      <a:pt x="1" y="640"/>
                      <a:pt x="1" y="770"/>
                      <a:pt x="82" y="847"/>
                    </a:cubicBezTo>
                    <a:lnTo>
                      <a:pt x="328" y="1092"/>
                    </a:lnTo>
                    <a:lnTo>
                      <a:pt x="1025" y="390"/>
                    </a:lnTo>
                    <a:lnTo>
                      <a:pt x="640" y="0"/>
                    </a:lnTo>
                    <a:close/>
                  </a:path>
                </a:pathLst>
              </a:custGeom>
              <a:solidFill>
                <a:srgbClr val="F6F8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88"/>
              <p:cNvSpPr/>
              <p:nvPr/>
            </p:nvSpPr>
            <p:spPr>
              <a:xfrm>
                <a:off x="2043927" y="4295123"/>
                <a:ext cx="67510" cy="66880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550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0" y="682"/>
                    </a:lnTo>
                    <a:lnTo>
                      <a:pt x="1867" y="2549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B0B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88"/>
              <p:cNvSpPr/>
              <p:nvPr/>
            </p:nvSpPr>
            <p:spPr>
              <a:xfrm>
                <a:off x="2043927" y="4295123"/>
                <a:ext cx="67510" cy="29401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1121" extrusionOk="0">
                    <a:moveTo>
                      <a:pt x="2356" y="0"/>
                    </a:moveTo>
                    <a:cubicBezTo>
                      <a:pt x="2338" y="0"/>
                      <a:pt x="2319" y="3"/>
                      <a:pt x="2300" y="9"/>
                    </a:cubicBezTo>
                    <a:lnTo>
                      <a:pt x="1545" y="230"/>
                    </a:lnTo>
                    <a:lnTo>
                      <a:pt x="0" y="682"/>
                    </a:lnTo>
                    <a:lnTo>
                      <a:pt x="438" y="1120"/>
                    </a:lnTo>
                    <a:lnTo>
                      <a:pt x="2454" y="528"/>
                    </a:lnTo>
                    <a:lnTo>
                      <a:pt x="2536" y="244"/>
                    </a:lnTo>
                    <a:cubicBezTo>
                      <a:pt x="2574" y="119"/>
                      <a:pt x="2477" y="0"/>
                      <a:pt x="2356" y="0"/>
                    </a:cubicBezTo>
                    <a:close/>
                  </a:path>
                </a:pathLst>
              </a:custGeom>
              <a:solidFill>
                <a:srgbClr val="A3B2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88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88"/>
              <p:cNvSpPr/>
              <p:nvPr/>
            </p:nvSpPr>
            <p:spPr>
              <a:xfrm>
                <a:off x="1840114" y="4442521"/>
                <a:ext cx="123951" cy="122378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666" extrusionOk="0">
                    <a:moveTo>
                      <a:pt x="4369" y="0"/>
                    </a:moveTo>
                    <a:cubicBezTo>
                      <a:pt x="4291" y="0"/>
                      <a:pt x="4213" y="30"/>
                      <a:pt x="4153" y="91"/>
                    </a:cubicBezTo>
                    <a:lnTo>
                      <a:pt x="121" y="4123"/>
                    </a:lnTo>
                    <a:cubicBezTo>
                      <a:pt x="0" y="4243"/>
                      <a:pt x="0" y="4436"/>
                      <a:pt x="121" y="4556"/>
                    </a:cubicBezTo>
                    <a:lnTo>
                      <a:pt x="140" y="4575"/>
                    </a:lnTo>
                    <a:cubicBezTo>
                      <a:pt x="200" y="4635"/>
                      <a:pt x="278" y="4665"/>
                      <a:pt x="356" y="4665"/>
                    </a:cubicBezTo>
                    <a:cubicBezTo>
                      <a:pt x="435" y="4665"/>
                      <a:pt x="513" y="4635"/>
                      <a:pt x="573" y="4575"/>
                    </a:cubicBezTo>
                    <a:lnTo>
                      <a:pt x="4610" y="543"/>
                    </a:lnTo>
                    <a:cubicBezTo>
                      <a:pt x="4725" y="423"/>
                      <a:pt x="4725" y="230"/>
                      <a:pt x="4610" y="110"/>
                    </a:cubicBezTo>
                    <a:lnTo>
                      <a:pt x="4586" y="91"/>
                    </a:lnTo>
                    <a:cubicBezTo>
                      <a:pt x="4526" y="30"/>
                      <a:pt x="4448" y="0"/>
                      <a:pt x="4369" y="0"/>
                    </a:cubicBezTo>
                    <a:close/>
                  </a:path>
                </a:pathLst>
              </a:custGeom>
              <a:solidFill>
                <a:srgbClr val="D6DE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88"/>
              <p:cNvSpPr/>
              <p:nvPr/>
            </p:nvSpPr>
            <p:spPr>
              <a:xfrm>
                <a:off x="1840245" y="4442521"/>
                <a:ext cx="121932" cy="122404"/>
              </a:xfrm>
              <a:custGeom>
                <a:avLst/>
                <a:gdLst/>
                <a:ahLst/>
                <a:cxnLst/>
                <a:rect l="l" t="t" r="r" b="b"/>
                <a:pathLst>
                  <a:path w="4649" h="4667" extrusionOk="0">
                    <a:moveTo>
                      <a:pt x="4367" y="0"/>
                    </a:moveTo>
                    <a:cubicBezTo>
                      <a:pt x="4287" y="0"/>
                      <a:pt x="4208" y="30"/>
                      <a:pt x="4148" y="91"/>
                    </a:cubicBezTo>
                    <a:lnTo>
                      <a:pt x="120" y="4123"/>
                    </a:lnTo>
                    <a:cubicBezTo>
                      <a:pt x="0" y="4243"/>
                      <a:pt x="0" y="4436"/>
                      <a:pt x="120" y="4556"/>
                    </a:cubicBezTo>
                    <a:lnTo>
                      <a:pt x="140" y="4575"/>
                    </a:lnTo>
                    <a:cubicBezTo>
                      <a:pt x="193" y="4633"/>
                      <a:pt x="270" y="4667"/>
                      <a:pt x="351" y="4667"/>
                    </a:cubicBezTo>
                    <a:cubicBezTo>
                      <a:pt x="274" y="4546"/>
                      <a:pt x="289" y="4387"/>
                      <a:pt x="390" y="4286"/>
                    </a:cubicBezTo>
                    <a:lnTo>
                      <a:pt x="4422" y="254"/>
                    </a:lnTo>
                    <a:cubicBezTo>
                      <a:pt x="4485" y="196"/>
                      <a:pt x="4566" y="163"/>
                      <a:pt x="4648" y="163"/>
                    </a:cubicBezTo>
                    <a:cubicBezTo>
                      <a:pt x="4634" y="143"/>
                      <a:pt x="4619" y="124"/>
                      <a:pt x="4605" y="110"/>
                    </a:cubicBezTo>
                    <a:lnTo>
                      <a:pt x="4586" y="91"/>
                    </a:lnTo>
                    <a:cubicBezTo>
                      <a:pt x="4526" y="30"/>
                      <a:pt x="4446" y="0"/>
                      <a:pt x="4367" y="0"/>
                    </a:cubicBezTo>
                    <a:close/>
                  </a:path>
                </a:pathLst>
              </a:custGeom>
              <a:solidFill>
                <a:srgbClr val="C7D2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88"/>
              <p:cNvSpPr/>
              <p:nvPr/>
            </p:nvSpPr>
            <p:spPr>
              <a:xfrm>
                <a:off x="1832140" y="4599362"/>
                <a:ext cx="33178" cy="28798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098" extrusionOk="0">
                    <a:moveTo>
                      <a:pt x="965" y="1"/>
                    </a:moveTo>
                    <a:cubicBezTo>
                      <a:pt x="916" y="1"/>
                      <a:pt x="864" y="22"/>
                      <a:pt x="819" y="72"/>
                    </a:cubicBezTo>
                    <a:lnTo>
                      <a:pt x="131" y="760"/>
                    </a:lnTo>
                    <a:cubicBezTo>
                      <a:pt x="0" y="906"/>
                      <a:pt x="130" y="1098"/>
                      <a:pt x="283" y="1098"/>
                    </a:cubicBezTo>
                    <a:cubicBezTo>
                      <a:pt x="327" y="1098"/>
                      <a:pt x="373" y="1082"/>
                      <a:pt x="415" y="1044"/>
                    </a:cubicBezTo>
                    <a:lnTo>
                      <a:pt x="1103" y="356"/>
                    </a:lnTo>
                    <a:cubicBezTo>
                      <a:pt x="1264" y="213"/>
                      <a:pt x="1124" y="1"/>
                      <a:pt x="96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88"/>
              <p:cNvSpPr/>
              <p:nvPr/>
            </p:nvSpPr>
            <p:spPr>
              <a:xfrm>
                <a:off x="1814620" y="4582314"/>
                <a:ext cx="30948" cy="28326"/>
              </a:xfrm>
              <a:custGeom>
                <a:avLst/>
                <a:gdLst/>
                <a:ahLst/>
                <a:cxnLst/>
                <a:rect l="l" t="t" r="r" b="b"/>
                <a:pathLst>
                  <a:path w="1180" h="1080" extrusionOk="0">
                    <a:moveTo>
                      <a:pt x="960" y="1"/>
                    </a:moveTo>
                    <a:cubicBezTo>
                      <a:pt x="909" y="1"/>
                      <a:pt x="857" y="20"/>
                      <a:pt x="818" y="58"/>
                    </a:cubicBezTo>
                    <a:lnTo>
                      <a:pt x="135" y="742"/>
                    </a:lnTo>
                    <a:cubicBezTo>
                      <a:pt x="1" y="887"/>
                      <a:pt x="130" y="1079"/>
                      <a:pt x="285" y="1079"/>
                    </a:cubicBezTo>
                    <a:cubicBezTo>
                      <a:pt x="329" y="1079"/>
                      <a:pt x="376" y="1063"/>
                      <a:pt x="419" y="1025"/>
                    </a:cubicBezTo>
                    <a:lnTo>
                      <a:pt x="1102" y="342"/>
                    </a:lnTo>
                    <a:cubicBezTo>
                      <a:pt x="1179" y="265"/>
                      <a:pt x="1179" y="135"/>
                      <a:pt x="1102" y="58"/>
                    </a:cubicBezTo>
                    <a:cubicBezTo>
                      <a:pt x="1064" y="20"/>
                      <a:pt x="1012" y="1"/>
                      <a:pt x="96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88"/>
              <p:cNvSpPr/>
              <p:nvPr/>
            </p:nvSpPr>
            <p:spPr>
              <a:xfrm>
                <a:off x="1752015" y="4289484"/>
                <a:ext cx="365611" cy="360628"/>
              </a:xfrm>
              <a:custGeom>
                <a:avLst/>
                <a:gdLst/>
                <a:ahLst/>
                <a:cxnLst/>
                <a:rect l="l" t="t" r="r" b="b"/>
                <a:pathLst>
                  <a:path w="13940" h="13750" extrusionOk="0">
                    <a:moveTo>
                      <a:pt x="13474" y="411"/>
                    </a:moveTo>
                    <a:lnTo>
                      <a:pt x="12901" y="2365"/>
                    </a:lnTo>
                    <a:lnTo>
                      <a:pt x="11515" y="979"/>
                    </a:lnTo>
                    <a:lnTo>
                      <a:pt x="13474" y="411"/>
                    </a:lnTo>
                    <a:close/>
                    <a:moveTo>
                      <a:pt x="5823" y="4554"/>
                    </a:moveTo>
                    <a:lnTo>
                      <a:pt x="3355" y="7023"/>
                    </a:lnTo>
                    <a:lnTo>
                      <a:pt x="573" y="6782"/>
                    </a:lnTo>
                    <a:cubicBezTo>
                      <a:pt x="540" y="6777"/>
                      <a:pt x="525" y="6734"/>
                      <a:pt x="554" y="6710"/>
                    </a:cubicBezTo>
                    <a:lnTo>
                      <a:pt x="549" y="6705"/>
                    </a:lnTo>
                    <a:cubicBezTo>
                      <a:pt x="1752" y="5502"/>
                      <a:pt x="3345" y="4766"/>
                      <a:pt x="5039" y="4622"/>
                    </a:cubicBezTo>
                    <a:lnTo>
                      <a:pt x="5823" y="4554"/>
                    </a:lnTo>
                    <a:close/>
                    <a:moveTo>
                      <a:pt x="3436" y="7513"/>
                    </a:moveTo>
                    <a:lnTo>
                      <a:pt x="4533" y="8611"/>
                    </a:lnTo>
                    <a:lnTo>
                      <a:pt x="4115" y="9029"/>
                    </a:lnTo>
                    <a:lnTo>
                      <a:pt x="3022" y="7932"/>
                    </a:lnTo>
                    <a:lnTo>
                      <a:pt x="3436" y="7513"/>
                    </a:lnTo>
                    <a:close/>
                    <a:moveTo>
                      <a:pt x="3263" y="8745"/>
                    </a:moveTo>
                    <a:lnTo>
                      <a:pt x="3831" y="9313"/>
                    </a:lnTo>
                    <a:lnTo>
                      <a:pt x="3340" y="9799"/>
                    </a:lnTo>
                    <a:cubicBezTo>
                      <a:pt x="3316" y="9823"/>
                      <a:pt x="3292" y="9852"/>
                      <a:pt x="3273" y="9886"/>
                    </a:cubicBezTo>
                    <a:lnTo>
                      <a:pt x="2767" y="9376"/>
                    </a:lnTo>
                    <a:cubicBezTo>
                      <a:pt x="2729" y="9337"/>
                      <a:pt x="2734" y="9279"/>
                      <a:pt x="2767" y="9241"/>
                    </a:cubicBezTo>
                    <a:lnTo>
                      <a:pt x="3263" y="8745"/>
                    </a:lnTo>
                    <a:close/>
                    <a:moveTo>
                      <a:pt x="11082" y="1109"/>
                    </a:moveTo>
                    <a:lnTo>
                      <a:pt x="12776" y="2808"/>
                    </a:lnTo>
                    <a:lnTo>
                      <a:pt x="12266" y="4554"/>
                    </a:lnTo>
                    <a:lnTo>
                      <a:pt x="6655" y="10165"/>
                    </a:lnTo>
                    <a:lnTo>
                      <a:pt x="5558" y="9068"/>
                    </a:lnTo>
                    <a:lnTo>
                      <a:pt x="8118" y="6508"/>
                    </a:lnTo>
                    <a:cubicBezTo>
                      <a:pt x="8301" y="6325"/>
                      <a:pt x="8335" y="6007"/>
                      <a:pt x="8099" y="5767"/>
                    </a:cubicBezTo>
                    <a:cubicBezTo>
                      <a:pt x="7998" y="5668"/>
                      <a:pt x="7867" y="5619"/>
                      <a:pt x="7736" y="5619"/>
                    </a:cubicBezTo>
                    <a:cubicBezTo>
                      <a:pt x="7606" y="5619"/>
                      <a:pt x="7476" y="5668"/>
                      <a:pt x="7377" y="5767"/>
                    </a:cubicBezTo>
                    <a:lnTo>
                      <a:pt x="4817" y="8327"/>
                    </a:lnTo>
                    <a:lnTo>
                      <a:pt x="3725" y="7230"/>
                    </a:lnTo>
                    <a:lnTo>
                      <a:pt x="9331" y="1624"/>
                    </a:lnTo>
                    <a:lnTo>
                      <a:pt x="11082" y="1109"/>
                    </a:lnTo>
                    <a:close/>
                    <a:moveTo>
                      <a:pt x="7740" y="6023"/>
                    </a:moveTo>
                    <a:cubicBezTo>
                      <a:pt x="7835" y="6023"/>
                      <a:pt x="7916" y="6149"/>
                      <a:pt x="7825" y="6234"/>
                    </a:cubicBezTo>
                    <a:lnTo>
                      <a:pt x="7820" y="6234"/>
                    </a:lnTo>
                    <a:lnTo>
                      <a:pt x="5130" y="8923"/>
                    </a:lnTo>
                    <a:lnTo>
                      <a:pt x="3807" y="10246"/>
                    </a:lnTo>
                    <a:cubicBezTo>
                      <a:pt x="3780" y="10273"/>
                      <a:pt x="3750" y="10285"/>
                      <a:pt x="3722" y="10285"/>
                    </a:cubicBezTo>
                    <a:cubicBezTo>
                      <a:pt x="3628" y="10285"/>
                      <a:pt x="3549" y="10163"/>
                      <a:pt x="3634" y="10078"/>
                    </a:cubicBezTo>
                    <a:lnTo>
                      <a:pt x="7651" y="6065"/>
                    </a:lnTo>
                    <a:cubicBezTo>
                      <a:pt x="7679" y="6035"/>
                      <a:pt x="7710" y="6023"/>
                      <a:pt x="7740" y="6023"/>
                    </a:cubicBezTo>
                    <a:close/>
                    <a:moveTo>
                      <a:pt x="5274" y="9352"/>
                    </a:moveTo>
                    <a:lnTo>
                      <a:pt x="6371" y="10449"/>
                    </a:lnTo>
                    <a:lnTo>
                      <a:pt x="5967" y="10853"/>
                    </a:lnTo>
                    <a:cubicBezTo>
                      <a:pt x="5962" y="10855"/>
                      <a:pt x="5958" y="10856"/>
                      <a:pt x="5953" y="10856"/>
                    </a:cubicBezTo>
                    <a:cubicBezTo>
                      <a:pt x="5949" y="10856"/>
                      <a:pt x="5946" y="10855"/>
                      <a:pt x="5943" y="10853"/>
                    </a:cubicBezTo>
                    <a:lnTo>
                      <a:pt x="4856" y="9770"/>
                    </a:lnTo>
                    <a:lnTo>
                      <a:pt x="5274" y="9352"/>
                    </a:lnTo>
                    <a:close/>
                    <a:moveTo>
                      <a:pt x="4572" y="10054"/>
                    </a:moveTo>
                    <a:lnTo>
                      <a:pt x="5140" y="10622"/>
                    </a:lnTo>
                    <a:lnTo>
                      <a:pt x="4644" y="11117"/>
                    </a:lnTo>
                    <a:cubicBezTo>
                      <a:pt x="4625" y="11137"/>
                      <a:pt x="4601" y="11146"/>
                      <a:pt x="4577" y="11146"/>
                    </a:cubicBezTo>
                    <a:cubicBezTo>
                      <a:pt x="4553" y="11146"/>
                      <a:pt x="4529" y="11137"/>
                      <a:pt x="4509" y="11117"/>
                    </a:cubicBezTo>
                    <a:lnTo>
                      <a:pt x="3999" y="10607"/>
                    </a:lnTo>
                    <a:cubicBezTo>
                      <a:pt x="4033" y="10588"/>
                      <a:pt x="4057" y="10569"/>
                      <a:pt x="4086" y="10540"/>
                    </a:cubicBezTo>
                    <a:lnTo>
                      <a:pt x="4572" y="10054"/>
                    </a:lnTo>
                    <a:close/>
                    <a:moveTo>
                      <a:pt x="13493" y="1"/>
                    </a:moveTo>
                    <a:cubicBezTo>
                      <a:pt x="13457" y="1"/>
                      <a:pt x="13420" y="6"/>
                      <a:pt x="13382" y="17"/>
                    </a:cubicBezTo>
                    <a:lnTo>
                      <a:pt x="9167" y="1249"/>
                    </a:lnTo>
                    <a:cubicBezTo>
                      <a:pt x="9133" y="1258"/>
                      <a:pt x="9105" y="1277"/>
                      <a:pt x="9080" y="1301"/>
                    </a:cubicBezTo>
                    <a:lnTo>
                      <a:pt x="6266" y="4116"/>
                    </a:lnTo>
                    <a:lnTo>
                      <a:pt x="5005" y="4222"/>
                    </a:lnTo>
                    <a:cubicBezTo>
                      <a:pt x="3215" y="4376"/>
                      <a:pt x="1540" y="5156"/>
                      <a:pt x="270" y="6426"/>
                    </a:cubicBezTo>
                    <a:cubicBezTo>
                      <a:pt x="1" y="6691"/>
                      <a:pt x="169" y="7148"/>
                      <a:pt x="544" y="7181"/>
                    </a:cubicBezTo>
                    <a:lnTo>
                      <a:pt x="2989" y="7398"/>
                    </a:lnTo>
                    <a:lnTo>
                      <a:pt x="2734" y="7648"/>
                    </a:lnTo>
                    <a:cubicBezTo>
                      <a:pt x="2580" y="7807"/>
                      <a:pt x="2580" y="8062"/>
                      <a:pt x="2734" y="8221"/>
                    </a:cubicBezTo>
                    <a:lnTo>
                      <a:pt x="2979" y="8461"/>
                    </a:lnTo>
                    <a:lnTo>
                      <a:pt x="2484" y="8962"/>
                    </a:lnTo>
                    <a:cubicBezTo>
                      <a:pt x="2291" y="9154"/>
                      <a:pt x="2291" y="9467"/>
                      <a:pt x="2484" y="9664"/>
                    </a:cubicBezTo>
                    <a:lnTo>
                      <a:pt x="4225" y="11406"/>
                    </a:lnTo>
                    <a:cubicBezTo>
                      <a:pt x="4322" y="11502"/>
                      <a:pt x="4449" y="11550"/>
                      <a:pt x="4577" y="11550"/>
                    </a:cubicBezTo>
                    <a:cubicBezTo>
                      <a:pt x="4704" y="11550"/>
                      <a:pt x="4832" y="11502"/>
                      <a:pt x="4928" y="11406"/>
                    </a:cubicBezTo>
                    <a:lnTo>
                      <a:pt x="5424" y="10906"/>
                    </a:lnTo>
                    <a:lnTo>
                      <a:pt x="5655" y="11141"/>
                    </a:lnTo>
                    <a:cubicBezTo>
                      <a:pt x="5739" y="11223"/>
                      <a:pt x="5847" y="11264"/>
                      <a:pt x="5955" y="11264"/>
                    </a:cubicBezTo>
                    <a:cubicBezTo>
                      <a:pt x="6062" y="11264"/>
                      <a:pt x="6169" y="11223"/>
                      <a:pt x="6251" y="11141"/>
                    </a:cubicBezTo>
                    <a:lnTo>
                      <a:pt x="6492" y="10901"/>
                    </a:lnTo>
                    <a:lnTo>
                      <a:pt x="6708" y="13345"/>
                    </a:lnTo>
                    <a:cubicBezTo>
                      <a:pt x="6727" y="13594"/>
                      <a:pt x="6934" y="13749"/>
                      <a:pt x="7150" y="13749"/>
                    </a:cubicBezTo>
                    <a:cubicBezTo>
                      <a:pt x="7260" y="13749"/>
                      <a:pt x="7373" y="13709"/>
                      <a:pt x="7464" y="13620"/>
                    </a:cubicBezTo>
                    <a:cubicBezTo>
                      <a:pt x="8238" y="12845"/>
                      <a:pt x="8840" y="11907"/>
                      <a:pt x="9215" y="10877"/>
                    </a:cubicBezTo>
                    <a:cubicBezTo>
                      <a:pt x="9282" y="10714"/>
                      <a:pt x="9151" y="10597"/>
                      <a:pt x="9024" y="10597"/>
                    </a:cubicBezTo>
                    <a:cubicBezTo>
                      <a:pt x="8948" y="10597"/>
                      <a:pt x="8872" y="10638"/>
                      <a:pt x="8840" y="10737"/>
                    </a:cubicBezTo>
                    <a:cubicBezTo>
                      <a:pt x="8479" y="11714"/>
                      <a:pt x="7911" y="12599"/>
                      <a:pt x="7175" y="13331"/>
                    </a:cubicBezTo>
                    <a:cubicBezTo>
                      <a:pt x="7167" y="13339"/>
                      <a:pt x="7156" y="13343"/>
                      <a:pt x="7146" y="13343"/>
                    </a:cubicBezTo>
                    <a:cubicBezTo>
                      <a:pt x="7126" y="13343"/>
                      <a:pt x="7108" y="13329"/>
                      <a:pt x="7108" y="13307"/>
                    </a:cubicBezTo>
                    <a:lnTo>
                      <a:pt x="6867" y="10526"/>
                    </a:lnTo>
                    <a:lnTo>
                      <a:pt x="9331" y="8057"/>
                    </a:lnTo>
                    <a:lnTo>
                      <a:pt x="9331" y="8057"/>
                    </a:lnTo>
                    <a:cubicBezTo>
                      <a:pt x="9249" y="9053"/>
                      <a:pt x="9230" y="9318"/>
                      <a:pt x="9114" y="9823"/>
                    </a:cubicBezTo>
                    <a:cubicBezTo>
                      <a:pt x="9069" y="9980"/>
                      <a:pt x="9192" y="10078"/>
                      <a:pt x="9312" y="10078"/>
                    </a:cubicBezTo>
                    <a:cubicBezTo>
                      <a:pt x="9399" y="10078"/>
                      <a:pt x="9484" y="10027"/>
                      <a:pt x="9504" y="9910"/>
                    </a:cubicBezTo>
                    <a:cubicBezTo>
                      <a:pt x="9643" y="9294"/>
                      <a:pt x="9658" y="9000"/>
                      <a:pt x="9773" y="7614"/>
                    </a:cubicBezTo>
                    <a:lnTo>
                      <a:pt x="12583" y="4804"/>
                    </a:lnTo>
                    <a:cubicBezTo>
                      <a:pt x="12607" y="4780"/>
                      <a:pt x="12627" y="4747"/>
                      <a:pt x="12636" y="4718"/>
                    </a:cubicBezTo>
                    <a:lnTo>
                      <a:pt x="13195" y="2803"/>
                    </a:lnTo>
                    <a:lnTo>
                      <a:pt x="13868" y="503"/>
                    </a:lnTo>
                    <a:cubicBezTo>
                      <a:pt x="13940" y="242"/>
                      <a:pt x="13740" y="1"/>
                      <a:pt x="1349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88"/>
              <p:cNvSpPr/>
              <p:nvPr/>
            </p:nvSpPr>
            <p:spPr>
              <a:xfrm>
                <a:off x="1961757" y="4373517"/>
                <a:ext cx="84846" cy="67746"/>
              </a:xfrm>
              <a:custGeom>
                <a:avLst/>
                <a:gdLst/>
                <a:ahLst/>
                <a:cxnLst/>
                <a:rect l="l" t="t" r="r" b="b"/>
                <a:pathLst>
                  <a:path w="3235" h="2583" extrusionOk="0">
                    <a:moveTo>
                      <a:pt x="973" y="1"/>
                    </a:moveTo>
                    <a:cubicBezTo>
                      <a:pt x="947" y="1"/>
                      <a:pt x="920" y="6"/>
                      <a:pt x="891" y="17"/>
                    </a:cubicBezTo>
                    <a:cubicBezTo>
                      <a:pt x="314" y="277"/>
                      <a:pt x="1" y="903"/>
                      <a:pt x="131" y="1523"/>
                    </a:cubicBezTo>
                    <a:cubicBezTo>
                      <a:pt x="265" y="2139"/>
                      <a:pt x="809" y="2582"/>
                      <a:pt x="1444" y="2582"/>
                    </a:cubicBezTo>
                    <a:cubicBezTo>
                      <a:pt x="2638" y="2582"/>
                      <a:pt x="3234" y="1134"/>
                      <a:pt x="2392" y="292"/>
                    </a:cubicBezTo>
                    <a:cubicBezTo>
                      <a:pt x="2277" y="176"/>
                      <a:pt x="2147" y="85"/>
                      <a:pt x="1998" y="17"/>
                    </a:cubicBezTo>
                    <a:cubicBezTo>
                      <a:pt x="1969" y="6"/>
                      <a:pt x="1941" y="1"/>
                      <a:pt x="1915" y="1"/>
                    </a:cubicBezTo>
                    <a:cubicBezTo>
                      <a:pt x="1725" y="1"/>
                      <a:pt x="1626" y="281"/>
                      <a:pt x="1829" y="383"/>
                    </a:cubicBezTo>
                    <a:cubicBezTo>
                      <a:pt x="2233" y="566"/>
                      <a:pt x="2455" y="1004"/>
                      <a:pt x="2363" y="1437"/>
                    </a:cubicBezTo>
                    <a:cubicBezTo>
                      <a:pt x="2267" y="1870"/>
                      <a:pt x="1887" y="2178"/>
                      <a:pt x="1444" y="2178"/>
                    </a:cubicBezTo>
                    <a:cubicBezTo>
                      <a:pt x="1002" y="2178"/>
                      <a:pt x="617" y="1870"/>
                      <a:pt x="525" y="1437"/>
                    </a:cubicBezTo>
                    <a:cubicBezTo>
                      <a:pt x="434" y="1004"/>
                      <a:pt x="655" y="566"/>
                      <a:pt x="1059" y="383"/>
                    </a:cubicBezTo>
                    <a:cubicBezTo>
                      <a:pt x="1263" y="281"/>
                      <a:pt x="1164" y="1"/>
                      <a:pt x="973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8969" name="Google Shape;18969;p88"/>
          <p:cNvGrpSpPr/>
          <p:nvPr/>
        </p:nvGrpSpPr>
        <p:grpSpPr>
          <a:xfrm>
            <a:off x="2775417" y="4231037"/>
            <a:ext cx="181002" cy="405184"/>
            <a:chOff x="2775386" y="4332051"/>
            <a:chExt cx="135806" cy="304055"/>
          </a:xfrm>
        </p:grpSpPr>
        <p:sp>
          <p:nvSpPr>
            <p:cNvPr id="18970" name="Google Shape;18970;p88"/>
            <p:cNvSpPr/>
            <p:nvPr/>
          </p:nvSpPr>
          <p:spPr>
            <a:xfrm>
              <a:off x="2781314" y="4336484"/>
              <a:ext cx="123820" cy="123820"/>
            </a:xfrm>
            <a:custGeom>
              <a:avLst/>
              <a:gdLst/>
              <a:ahLst/>
              <a:cxnLst/>
              <a:rect l="l" t="t" r="r" b="b"/>
              <a:pathLst>
                <a:path w="4721" h="4721" extrusionOk="0">
                  <a:moveTo>
                    <a:pt x="2363" y="0"/>
                  </a:moveTo>
                  <a:cubicBezTo>
                    <a:pt x="1059" y="0"/>
                    <a:pt x="0" y="1054"/>
                    <a:pt x="0" y="2358"/>
                  </a:cubicBezTo>
                  <a:cubicBezTo>
                    <a:pt x="0" y="3662"/>
                    <a:pt x="1059" y="4721"/>
                    <a:pt x="2363" y="4721"/>
                  </a:cubicBezTo>
                  <a:cubicBezTo>
                    <a:pt x="3662" y="4721"/>
                    <a:pt x="4721" y="3662"/>
                    <a:pt x="4721" y="2358"/>
                  </a:cubicBezTo>
                  <a:cubicBezTo>
                    <a:pt x="4721" y="1054"/>
                    <a:pt x="3662" y="0"/>
                    <a:pt x="236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88"/>
            <p:cNvSpPr/>
            <p:nvPr/>
          </p:nvSpPr>
          <p:spPr>
            <a:xfrm>
              <a:off x="2795581" y="4350751"/>
              <a:ext cx="95285" cy="95180"/>
            </a:xfrm>
            <a:custGeom>
              <a:avLst/>
              <a:gdLst/>
              <a:ahLst/>
              <a:cxnLst/>
              <a:rect l="l" t="t" r="r" b="b"/>
              <a:pathLst>
                <a:path w="3633" h="3629" extrusionOk="0">
                  <a:moveTo>
                    <a:pt x="1819" y="0"/>
                  </a:moveTo>
                  <a:cubicBezTo>
                    <a:pt x="813" y="0"/>
                    <a:pt x="0" y="813"/>
                    <a:pt x="0" y="1814"/>
                  </a:cubicBezTo>
                  <a:cubicBezTo>
                    <a:pt x="0" y="2815"/>
                    <a:pt x="813" y="3628"/>
                    <a:pt x="1819" y="3628"/>
                  </a:cubicBezTo>
                  <a:cubicBezTo>
                    <a:pt x="2820" y="3628"/>
                    <a:pt x="3633" y="2815"/>
                    <a:pt x="3633" y="1814"/>
                  </a:cubicBezTo>
                  <a:cubicBezTo>
                    <a:pt x="3633" y="813"/>
                    <a:pt x="2820" y="0"/>
                    <a:pt x="1819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88"/>
            <p:cNvSpPr/>
            <p:nvPr/>
          </p:nvSpPr>
          <p:spPr>
            <a:xfrm>
              <a:off x="2795686" y="4555431"/>
              <a:ext cx="95180" cy="76138"/>
            </a:xfrm>
            <a:custGeom>
              <a:avLst/>
              <a:gdLst/>
              <a:ahLst/>
              <a:cxnLst/>
              <a:rect l="l" t="t" r="r" b="b"/>
              <a:pathLst>
                <a:path w="3629" h="2903" extrusionOk="0">
                  <a:moveTo>
                    <a:pt x="1" y="1"/>
                  </a:moveTo>
                  <a:lnTo>
                    <a:pt x="362" y="2902"/>
                  </a:lnTo>
                  <a:lnTo>
                    <a:pt x="3263" y="2902"/>
                  </a:lnTo>
                  <a:lnTo>
                    <a:pt x="3629" y="1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88"/>
            <p:cNvSpPr/>
            <p:nvPr/>
          </p:nvSpPr>
          <p:spPr>
            <a:xfrm>
              <a:off x="2781314" y="4536390"/>
              <a:ext cx="123820" cy="19067"/>
            </a:xfrm>
            <a:custGeom>
              <a:avLst/>
              <a:gdLst/>
              <a:ahLst/>
              <a:cxnLst/>
              <a:rect l="l" t="t" r="r" b="b"/>
              <a:pathLst>
                <a:path w="4721" h="727" extrusionOk="0">
                  <a:moveTo>
                    <a:pt x="0" y="0"/>
                  </a:moveTo>
                  <a:lnTo>
                    <a:pt x="0" y="727"/>
                  </a:lnTo>
                  <a:lnTo>
                    <a:pt x="4721" y="727"/>
                  </a:lnTo>
                  <a:lnTo>
                    <a:pt x="4721" y="0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88"/>
            <p:cNvSpPr/>
            <p:nvPr/>
          </p:nvSpPr>
          <p:spPr>
            <a:xfrm>
              <a:off x="2798598" y="4579167"/>
              <a:ext cx="89252" cy="28667"/>
            </a:xfrm>
            <a:custGeom>
              <a:avLst/>
              <a:gdLst/>
              <a:ahLst/>
              <a:cxnLst/>
              <a:rect l="l" t="t" r="r" b="b"/>
              <a:pathLst>
                <a:path w="3403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3268" y="1093"/>
                  </a:lnTo>
                  <a:lnTo>
                    <a:pt x="3402" y="0"/>
                  </a:lnTo>
                  <a:close/>
                </a:path>
              </a:pathLst>
            </a:custGeom>
            <a:solidFill>
              <a:srgbClr val="F0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88"/>
            <p:cNvSpPr/>
            <p:nvPr/>
          </p:nvSpPr>
          <p:spPr>
            <a:xfrm>
              <a:off x="2795581" y="4555431"/>
              <a:ext cx="95285" cy="76138"/>
            </a:xfrm>
            <a:custGeom>
              <a:avLst/>
              <a:gdLst/>
              <a:ahLst/>
              <a:cxnLst/>
              <a:rect l="l" t="t" r="r" b="b"/>
              <a:pathLst>
                <a:path w="3633" h="2903" extrusionOk="0">
                  <a:moveTo>
                    <a:pt x="0" y="1"/>
                  </a:moveTo>
                  <a:lnTo>
                    <a:pt x="361" y="2902"/>
                  </a:lnTo>
                  <a:lnTo>
                    <a:pt x="909" y="2902"/>
                  </a:lnTo>
                  <a:lnTo>
                    <a:pt x="640" y="751"/>
                  </a:lnTo>
                  <a:cubicBezTo>
                    <a:pt x="626" y="641"/>
                    <a:pt x="707" y="544"/>
                    <a:pt x="818" y="544"/>
                  </a:cubicBezTo>
                  <a:lnTo>
                    <a:pt x="3566" y="544"/>
                  </a:lnTo>
                  <a:lnTo>
                    <a:pt x="3633" y="1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88"/>
            <p:cNvSpPr/>
            <p:nvPr/>
          </p:nvSpPr>
          <p:spPr>
            <a:xfrm>
              <a:off x="2798598" y="4579167"/>
              <a:ext cx="17940" cy="28667"/>
            </a:xfrm>
            <a:custGeom>
              <a:avLst/>
              <a:gdLst/>
              <a:ahLst/>
              <a:cxnLst/>
              <a:rect l="l" t="t" r="r" b="b"/>
              <a:pathLst>
                <a:path w="684" h="1093" extrusionOk="0">
                  <a:moveTo>
                    <a:pt x="0" y="0"/>
                  </a:moveTo>
                  <a:lnTo>
                    <a:pt x="135" y="1093"/>
                  </a:lnTo>
                  <a:lnTo>
                    <a:pt x="684" y="1093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88"/>
            <p:cNvSpPr/>
            <p:nvPr/>
          </p:nvSpPr>
          <p:spPr>
            <a:xfrm>
              <a:off x="2788500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88"/>
            <p:cNvSpPr/>
            <p:nvPr/>
          </p:nvSpPr>
          <p:spPr>
            <a:xfrm>
              <a:off x="2779792" y="4493586"/>
              <a:ext cx="53924" cy="18962"/>
            </a:xfrm>
            <a:custGeom>
              <a:avLst/>
              <a:gdLst/>
              <a:ahLst/>
              <a:cxnLst/>
              <a:rect l="l" t="t" r="r" b="b"/>
              <a:pathLst>
                <a:path w="2056" h="723" extrusionOk="0">
                  <a:moveTo>
                    <a:pt x="1" y="1"/>
                  </a:moveTo>
                  <a:cubicBezTo>
                    <a:pt x="155" y="434"/>
                    <a:pt x="568" y="723"/>
                    <a:pt x="1030" y="723"/>
                  </a:cubicBezTo>
                  <a:cubicBezTo>
                    <a:pt x="1492" y="723"/>
                    <a:pt x="1901" y="434"/>
                    <a:pt x="2055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88"/>
            <p:cNvSpPr/>
            <p:nvPr/>
          </p:nvSpPr>
          <p:spPr>
            <a:xfrm>
              <a:off x="2861439" y="4474545"/>
              <a:ext cx="45216" cy="39236"/>
            </a:xfrm>
            <a:custGeom>
              <a:avLst/>
              <a:gdLst/>
              <a:ahLst/>
              <a:cxnLst/>
              <a:rect l="l" t="t" r="r" b="b"/>
              <a:pathLst>
                <a:path w="1724" h="1496" extrusionOk="0">
                  <a:moveTo>
                    <a:pt x="698" y="0"/>
                  </a:moveTo>
                  <a:cubicBezTo>
                    <a:pt x="111" y="207"/>
                    <a:pt x="1" y="992"/>
                    <a:pt x="511" y="1352"/>
                  </a:cubicBezTo>
                  <a:cubicBezTo>
                    <a:pt x="650" y="1451"/>
                    <a:pt x="803" y="1495"/>
                    <a:pt x="952" y="1495"/>
                  </a:cubicBezTo>
                  <a:cubicBezTo>
                    <a:pt x="1351" y="1495"/>
                    <a:pt x="1723" y="1179"/>
                    <a:pt x="1723" y="727"/>
                  </a:cubicBezTo>
                  <a:cubicBezTo>
                    <a:pt x="1569" y="289"/>
                    <a:pt x="1160" y="0"/>
                    <a:pt x="69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88"/>
            <p:cNvSpPr/>
            <p:nvPr/>
          </p:nvSpPr>
          <p:spPr>
            <a:xfrm>
              <a:off x="2852862" y="4493586"/>
              <a:ext cx="53793" cy="18962"/>
            </a:xfrm>
            <a:custGeom>
              <a:avLst/>
              <a:gdLst/>
              <a:ahLst/>
              <a:cxnLst/>
              <a:rect l="l" t="t" r="r" b="b"/>
              <a:pathLst>
                <a:path w="2051" h="723" extrusionOk="0">
                  <a:moveTo>
                    <a:pt x="1" y="1"/>
                  </a:moveTo>
                  <a:cubicBezTo>
                    <a:pt x="155" y="434"/>
                    <a:pt x="564" y="723"/>
                    <a:pt x="1025" y="723"/>
                  </a:cubicBezTo>
                  <a:cubicBezTo>
                    <a:pt x="1487" y="723"/>
                    <a:pt x="1896" y="434"/>
                    <a:pt x="2050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88"/>
            <p:cNvSpPr/>
            <p:nvPr/>
          </p:nvSpPr>
          <p:spPr>
            <a:xfrm>
              <a:off x="2820183" y="4346293"/>
              <a:ext cx="47839" cy="104071"/>
            </a:xfrm>
            <a:custGeom>
              <a:avLst/>
              <a:gdLst/>
              <a:ahLst/>
              <a:cxnLst/>
              <a:rect l="l" t="t" r="r" b="b"/>
              <a:pathLst>
                <a:path w="1824" h="3968" extrusionOk="0">
                  <a:moveTo>
                    <a:pt x="912" y="0"/>
                  </a:moveTo>
                  <a:cubicBezTo>
                    <a:pt x="827" y="0"/>
                    <a:pt x="741" y="57"/>
                    <a:pt x="741" y="170"/>
                  </a:cubicBezTo>
                  <a:lnTo>
                    <a:pt x="741" y="550"/>
                  </a:lnTo>
                  <a:cubicBezTo>
                    <a:pt x="318" y="593"/>
                    <a:pt x="0" y="959"/>
                    <a:pt x="20" y="1387"/>
                  </a:cubicBezTo>
                  <a:cubicBezTo>
                    <a:pt x="39" y="1816"/>
                    <a:pt x="395" y="2152"/>
                    <a:pt x="823" y="2157"/>
                  </a:cubicBezTo>
                  <a:lnTo>
                    <a:pt x="1001" y="2157"/>
                  </a:lnTo>
                  <a:cubicBezTo>
                    <a:pt x="1256" y="2157"/>
                    <a:pt x="1468" y="2364"/>
                    <a:pt x="1468" y="2619"/>
                  </a:cubicBezTo>
                  <a:cubicBezTo>
                    <a:pt x="1468" y="2874"/>
                    <a:pt x="1256" y="3086"/>
                    <a:pt x="1001" y="3086"/>
                  </a:cubicBezTo>
                  <a:lnTo>
                    <a:pt x="727" y="3086"/>
                  </a:lnTo>
                  <a:cubicBezTo>
                    <a:pt x="525" y="3086"/>
                    <a:pt x="356" y="2918"/>
                    <a:pt x="356" y="2711"/>
                  </a:cubicBezTo>
                  <a:cubicBezTo>
                    <a:pt x="356" y="2598"/>
                    <a:pt x="271" y="2541"/>
                    <a:pt x="186" y="2541"/>
                  </a:cubicBezTo>
                  <a:cubicBezTo>
                    <a:pt x="100" y="2541"/>
                    <a:pt x="15" y="2598"/>
                    <a:pt x="15" y="2711"/>
                  </a:cubicBezTo>
                  <a:cubicBezTo>
                    <a:pt x="15" y="3105"/>
                    <a:pt x="337" y="3423"/>
                    <a:pt x="727" y="3428"/>
                  </a:cubicBezTo>
                  <a:lnTo>
                    <a:pt x="741" y="3428"/>
                  </a:lnTo>
                  <a:lnTo>
                    <a:pt x="741" y="3798"/>
                  </a:lnTo>
                  <a:cubicBezTo>
                    <a:pt x="741" y="3911"/>
                    <a:pt x="827" y="3968"/>
                    <a:pt x="912" y="3968"/>
                  </a:cubicBezTo>
                  <a:cubicBezTo>
                    <a:pt x="998" y="3968"/>
                    <a:pt x="1083" y="3911"/>
                    <a:pt x="1083" y="3798"/>
                  </a:cubicBezTo>
                  <a:lnTo>
                    <a:pt x="1083" y="3423"/>
                  </a:lnTo>
                  <a:cubicBezTo>
                    <a:pt x="1506" y="3379"/>
                    <a:pt x="1824" y="3009"/>
                    <a:pt x="1805" y="2581"/>
                  </a:cubicBezTo>
                  <a:cubicBezTo>
                    <a:pt x="1781" y="2152"/>
                    <a:pt x="1429" y="1816"/>
                    <a:pt x="1001" y="1816"/>
                  </a:cubicBezTo>
                  <a:lnTo>
                    <a:pt x="823" y="1816"/>
                  </a:lnTo>
                  <a:cubicBezTo>
                    <a:pt x="563" y="1816"/>
                    <a:pt x="356" y="1604"/>
                    <a:pt x="356" y="1349"/>
                  </a:cubicBezTo>
                  <a:cubicBezTo>
                    <a:pt x="356" y="1094"/>
                    <a:pt x="563" y="887"/>
                    <a:pt x="823" y="887"/>
                  </a:cubicBezTo>
                  <a:lnTo>
                    <a:pt x="1093" y="887"/>
                  </a:lnTo>
                  <a:cubicBezTo>
                    <a:pt x="1299" y="887"/>
                    <a:pt x="1468" y="1051"/>
                    <a:pt x="1468" y="1257"/>
                  </a:cubicBezTo>
                  <a:lnTo>
                    <a:pt x="1468" y="1440"/>
                  </a:lnTo>
                  <a:cubicBezTo>
                    <a:pt x="1468" y="1553"/>
                    <a:pt x="1553" y="1610"/>
                    <a:pt x="1639" y="1610"/>
                  </a:cubicBezTo>
                  <a:cubicBezTo>
                    <a:pt x="1724" y="1610"/>
                    <a:pt x="1810" y="1553"/>
                    <a:pt x="1810" y="1440"/>
                  </a:cubicBezTo>
                  <a:lnTo>
                    <a:pt x="1810" y="1257"/>
                  </a:lnTo>
                  <a:cubicBezTo>
                    <a:pt x="1810" y="863"/>
                    <a:pt x="1487" y="545"/>
                    <a:pt x="1093" y="545"/>
                  </a:cubicBezTo>
                  <a:lnTo>
                    <a:pt x="1083" y="545"/>
                  </a:lnTo>
                  <a:lnTo>
                    <a:pt x="1083" y="170"/>
                  </a:lnTo>
                  <a:cubicBezTo>
                    <a:pt x="1083" y="57"/>
                    <a:pt x="998" y="0"/>
                    <a:pt x="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88"/>
            <p:cNvSpPr/>
            <p:nvPr/>
          </p:nvSpPr>
          <p:spPr>
            <a:xfrm>
              <a:off x="2775753" y="4332051"/>
              <a:ext cx="134940" cy="304055"/>
            </a:xfrm>
            <a:custGeom>
              <a:avLst/>
              <a:gdLst/>
              <a:ahLst/>
              <a:cxnLst/>
              <a:rect l="l" t="t" r="r" b="b"/>
              <a:pathLst>
                <a:path w="5145" h="11593" extrusionOk="0">
                  <a:moveTo>
                    <a:pt x="2577" y="338"/>
                  </a:moveTo>
                  <a:cubicBezTo>
                    <a:pt x="3145" y="338"/>
                    <a:pt x="3702" y="560"/>
                    <a:pt x="4119" y="978"/>
                  </a:cubicBezTo>
                  <a:cubicBezTo>
                    <a:pt x="4750" y="1608"/>
                    <a:pt x="4937" y="2546"/>
                    <a:pt x="4596" y="3364"/>
                  </a:cubicBezTo>
                  <a:cubicBezTo>
                    <a:pt x="4259" y="4182"/>
                    <a:pt x="3460" y="4716"/>
                    <a:pt x="2575" y="4716"/>
                  </a:cubicBezTo>
                  <a:cubicBezTo>
                    <a:pt x="1367" y="4716"/>
                    <a:pt x="385" y="3735"/>
                    <a:pt x="385" y="2527"/>
                  </a:cubicBezTo>
                  <a:cubicBezTo>
                    <a:pt x="385" y="1642"/>
                    <a:pt x="920" y="843"/>
                    <a:pt x="1738" y="506"/>
                  </a:cubicBezTo>
                  <a:cubicBezTo>
                    <a:pt x="2009" y="393"/>
                    <a:pt x="2294" y="338"/>
                    <a:pt x="2577" y="338"/>
                  </a:cubicBezTo>
                  <a:close/>
                  <a:moveTo>
                    <a:pt x="4764" y="7959"/>
                  </a:moveTo>
                  <a:lnTo>
                    <a:pt x="4764" y="8344"/>
                  </a:lnTo>
                  <a:lnTo>
                    <a:pt x="4014" y="8344"/>
                  </a:lnTo>
                  <a:cubicBezTo>
                    <a:pt x="3787" y="8344"/>
                    <a:pt x="3787" y="8686"/>
                    <a:pt x="4014" y="8686"/>
                  </a:cubicBezTo>
                  <a:lnTo>
                    <a:pt x="4196" y="8686"/>
                  </a:lnTo>
                  <a:lnTo>
                    <a:pt x="4124" y="9254"/>
                  </a:lnTo>
                  <a:lnTo>
                    <a:pt x="1021" y="9254"/>
                  </a:lnTo>
                  <a:lnTo>
                    <a:pt x="953" y="8686"/>
                  </a:lnTo>
                  <a:lnTo>
                    <a:pt x="3215" y="8686"/>
                  </a:lnTo>
                  <a:cubicBezTo>
                    <a:pt x="3446" y="8686"/>
                    <a:pt x="3446" y="8344"/>
                    <a:pt x="3215" y="8344"/>
                  </a:cubicBezTo>
                  <a:lnTo>
                    <a:pt x="385" y="8344"/>
                  </a:lnTo>
                  <a:lnTo>
                    <a:pt x="385" y="7959"/>
                  </a:lnTo>
                  <a:close/>
                  <a:moveTo>
                    <a:pt x="4081" y="9595"/>
                  </a:moveTo>
                  <a:lnTo>
                    <a:pt x="3989" y="10341"/>
                  </a:lnTo>
                  <a:lnTo>
                    <a:pt x="1160" y="10341"/>
                  </a:lnTo>
                  <a:lnTo>
                    <a:pt x="1064" y="9595"/>
                  </a:lnTo>
                  <a:close/>
                  <a:moveTo>
                    <a:pt x="3946" y="10683"/>
                  </a:moveTo>
                  <a:lnTo>
                    <a:pt x="3874" y="11251"/>
                  </a:lnTo>
                  <a:lnTo>
                    <a:pt x="1271" y="11251"/>
                  </a:lnTo>
                  <a:lnTo>
                    <a:pt x="1199" y="10683"/>
                  </a:lnTo>
                  <a:close/>
                  <a:moveTo>
                    <a:pt x="2575" y="1"/>
                  </a:moveTo>
                  <a:cubicBezTo>
                    <a:pt x="1208" y="1"/>
                    <a:pt x="92" y="1079"/>
                    <a:pt x="44" y="2445"/>
                  </a:cubicBezTo>
                  <a:cubicBezTo>
                    <a:pt x="1" y="3807"/>
                    <a:pt x="1040" y="4962"/>
                    <a:pt x="2402" y="5053"/>
                  </a:cubicBezTo>
                  <a:lnTo>
                    <a:pt x="2402" y="7623"/>
                  </a:lnTo>
                  <a:lnTo>
                    <a:pt x="212" y="7623"/>
                  </a:lnTo>
                  <a:cubicBezTo>
                    <a:pt x="121" y="7623"/>
                    <a:pt x="44" y="7695"/>
                    <a:pt x="44" y="7791"/>
                  </a:cubicBezTo>
                  <a:lnTo>
                    <a:pt x="44" y="8518"/>
                  </a:lnTo>
                  <a:cubicBezTo>
                    <a:pt x="44" y="8609"/>
                    <a:pt x="121" y="8686"/>
                    <a:pt x="212" y="8686"/>
                  </a:cubicBezTo>
                  <a:lnTo>
                    <a:pt x="607" y="8686"/>
                  </a:lnTo>
                  <a:lnTo>
                    <a:pt x="953" y="11443"/>
                  </a:lnTo>
                  <a:cubicBezTo>
                    <a:pt x="963" y="11525"/>
                    <a:pt x="1035" y="11592"/>
                    <a:pt x="1122" y="11592"/>
                  </a:cubicBezTo>
                  <a:lnTo>
                    <a:pt x="4028" y="11592"/>
                  </a:lnTo>
                  <a:cubicBezTo>
                    <a:pt x="4110" y="11592"/>
                    <a:pt x="4182" y="11525"/>
                    <a:pt x="4196" y="11443"/>
                  </a:cubicBezTo>
                  <a:lnTo>
                    <a:pt x="4538" y="8686"/>
                  </a:lnTo>
                  <a:lnTo>
                    <a:pt x="4933" y="8686"/>
                  </a:lnTo>
                  <a:cubicBezTo>
                    <a:pt x="5029" y="8686"/>
                    <a:pt x="5101" y="8609"/>
                    <a:pt x="5101" y="8518"/>
                  </a:cubicBezTo>
                  <a:lnTo>
                    <a:pt x="5101" y="7791"/>
                  </a:lnTo>
                  <a:cubicBezTo>
                    <a:pt x="5101" y="7695"/>
                    <a:pt x="5029" y="7623"/>
                    <a:pt x="4933" y="7623"/>
                  </a:cubicBezTo>
                  <a:lnTo>
                    <a:pt x="2743" y="7623"/>
                  </a:lnTo>
                  <a:lnTo>
                    <a:pt x="2743" y="5053"/>
                  </a:lnTo>
                  <a:cubicBezTo>
                    <a:pt x="4105" y="4962"/>
                    <a:pt x="5144" y="3807"/>
                    <a:pt x="5101" y="2445"/>
                  </a:cubicBezTo>
                  <a:cubicBezTo>
                    <a:pt x="5053" y="1079"/>
                    <a:pt x="393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88"/>
            <p:cNvSpPr/>
            <p:nvPr/>
          </p:nvSpPr>
          <p:spPr>
            <a:xfrm>
              <a:off x="2775386" y="4470034"/>
              <a:ext cx="62736" cy="47052"/>
            </a:xfrm>
            <a:custGeom>
              <a:avLst/>
              <a:gdLst/>
              <a:ahLst/>
              <a:cxnLst/>
              <a:rect l="l" t="t" r="r" b="b"/>
              <a:pathLst>
                <a:path w="2392" h="1794" extrusionOk="0">
                  <a:moveTo>
                    <a:pt x="1198" y="341"/>
                  </a:moveTo>
                  <a:cubicBezTo>
                    <a:pt x="1497" y="341"/>
                    <a:pt x="1771" y="485"/>
                    <a:pt x="1944" y="726"/>
                  </a:cubicBezTo>
                  <a:lnTo>
                    <a:pt x="448" y="726"/>
                  </a:lnTo>
                  <a:cubicBezTo>
                    <a:pt x="621" y="485"/>
                    <a:pt x="900" y="341"/>
                    <a:pt x="1198" y="341"/>
                  </a:cubicBezTo>
                  <a:close/>
                  <a:moveTo>
                    <a:pt x="1944" y="1067"/>
                  </a:moveTo>
                  <a:cubicBezTo>
                    <a:pt x="1771" y="1308"/>
                    <a:pt x="1497" y="1452"/>
                    <a:pt x="1198" y="1452"/>
                  </a:cubicBezTo>
                  <a:cubicBezTo>
                    <a:pt x="900" y="1452"/>
                    <a:pt x="621" y="1308"/>
                    <a:pt x="448" y="1067"/>
                  </a:cubicBezTo>
                  <a:close/>
                  <a:moveTo>
                    <a:pt x="1196" y="0"/>
                  </a:moveTo>
                  <a:cubicBezTo>
                    <a:pt x="701" y="0"/>
                    <a:pt x="207" y="281"/>
                    <a:pt x="10" y="841"/>
                  </a:cubicBezTo>
                  <a:cubicBezTo>
                    <a:pt x="0" y="875"/>
                    <a:pt x="0" y="918"/>
                    <a:pt x="10" y="952"/>
                  </a:cubicBezTo>
                  <a:cubicBezTo>
                    <a:pt x="188" y="1457"/>
                    <a:pt x="664" y="1789"/>
                    <a:pt x="1198" y="1794"/>
                  </a:cubicBezTo>
                  <a:cubicBezTo>
                    <a:pt x="1732" y="1789"/>
                    <a:pt x="2209" y="1452"/>
                    <a:pt x="2387" y="952"/>
                  </a:cubicBezTo>
                  <a:cubicBezTo>
                    <a:pt x="2387" y="942"/>
                    <a:pt x="2392" y="933"/>
                    <a:pt x="2392" y="928"/>
                  </a:cubicBezTo>
                  <a:cubicBezTo>
                    <a:pt x="2392" y="918"/>
                    <a:pt x="2392" y="909"/>
                    <a:pt x="2392" y="899"/>
                  </a:cubicBezTo>
                  <a:cubicBezTo>
                    <a:pt x="2392" y="889"/>
                    <a:pt x="2392" y="880"/>
                    <a:pt x="2392" y="875"/>
                  </a:cubicBezTo>
                  <a:lnTo>
                    <a:pt x="2392" y="865"/>
                  </a:lnTo>
                  <a:cubicBezTo>
                    <a:pt x="2392" y="856"/>
                    <a:pt x="2387" y="846"/>
                    <a:pt x="2387" y="841"/>
                  </a:cubicBezTo>
                  <a:cubicBezTo>
                    <a:pt x="2187" y="281"/>
                    <a:pt x="1691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88"/>
            <p:cNvSpPr/>
            <p:nvPr/>
          </p:nvSpPr>
          <p:spPr>
            <a:xfrm>
              <a:off x="2848194" y="4470034"/>
              <a:ext cx="62998" cy="47052"/>
            </a:xfrm>
            <a:custGeom>
              <a:avLst/>
              <a:gdLst/>
              <a:ahLst/>
              <a:cxnLst/>
              <a:rect l="l" t="t" r="r" b="b"/>
              <a:pathLst>
                <a:path w="2402" h="1794" extrusionOk="0">
                  <a:moveTo>
                    <a:pt x="1201" y="341"/>
                  </a:moveTo>
                  <a:cubicBezTo>
                    <a:pt x="1498" y="342"/>
                    <a:pt x="1776" y="486"/>
                    <a:pt x="1949" y="726"/>
                  </a:cubicBezTo>
                  <a:lnTo>
                    <a:pt x="453" y="726"/>
                  </a:lnTo>
                  <a:cubicBezTo>
                    <a:pt x="626" y="486"/>
                    <a:pt x="904" y="342"/>
                    <a:pt x="1201" y="341"/>
                  </a:cubicBezTo>
                  <a:close/>
                  <a:moveTo>
                    <a:pt x="1949" y="1067"/>
                  </a:moveTo>
                  <a:cubicBezTo>
                    <a:pt x="1776" y="1308"/>
                    <a:pt x="1502" y="1452"/>
                    <a:pt x="1203" y="1452"/>
                  </a:cubicBezTo>
                  <a:lnTo>
                    <a:pt x="1199" y="1452"/>
                  </a:lnTo>
                  <a:cubicBezTo>
                    <a:pt x="905" y="1452"/>
                    <a:pt x="626" y="1308"/>
                    <a:pt x="453" y="1067"/>
                  </a:cubicBezTo>
                  <a:close/>
                  <a:moveTo>
                    <a:pt x="1201" y="0"/>
                  </a:moveTo>
                  <a:cubicBezTo>
                    <a:pt x="707" y="0"/>
                    <a:pt x="212" y="281"/>
                    <a:pt x="15" y="841"/>
                  </a:cubicBezTo>
                  <a:cubicBezTo>
                    <a:pt x="0" y="875"/>
                    <a:pt x="0" y="918"/>
                    <a:pt x="15" y="952"/>
                  </a:cubicBezTo>
                  <a:cubicBezTo>
                    <a:pt x="193" y="1457"/>
                    <a:pt x="669" y="1794"/>
                    <a:pt x="1199" y="1794"/>
                  </a:cubicBezTo>
                  <a:cubicBezTo>
                    <a:pt x="1733" y="1794"/>
                    <a:pt x="2209" y="1457"/>
                    <a:pt x="2387" y="952"/>
                  </a:cubicBezTo>
                  <a:cubicBezTo>
                    <a:pt x="2402" y="918"/>
                    <a:pt x="2402" y="875"/>
                    <a:pt x="2387" y="841"/>
                  </a:cubicBezTo>
                  <a:cubicBezTo>
                    <a:pt x="2190" y="281"/>
                    <a:pt x="1695" y="0"/>
                    <a:pt x="1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85" name="Google Shape;18985;p88"/>
          <p:cNvGrpSpPr/>
          <p:nvPr/>
        </p:nvGrpSpPr>
        <p:grpSpPr>
          <a:xfrm>
            <a:off x="3097827" y="2440209"/>
            <a:ext cx="351239" cy="350609"/>
            <a:chOff x="3097827" y="2440209"/>
            <a:chExt cx="351239" cy="350609"/>
          </a:xfrm>
        </p:grpSpPr>
        <p:sp>
          <p:nvSpPr>
            <p:cNvPr id="18986" name="Google Shape;18986;p88"/>
            <p:cNvSpPr/>
            <p:nvPr/>
          </p:nvSpPr>
          <p:spPr>
            <a:xfrm>
              <a:off x="3158150" y="2478318"/>
              <a:ext cx="230592" cy="307308"/>
            </a:xfrm>
            <a:custGeom>
              <a:avLst/>
              <a:gdLst/>
              <a:ahLst/>
              <a:cxnLst/>
              <a:rect l="l" t="t" r="r" b="b"/>
              <a:pathLst>
                <a:path w="8792" h="11717" extrusionOk="0">
                  <a:moveTo>
                    <a:pt x="4393" y="0"/>
                  </a:moveTo>
                  <a:cubicBezTo>
                    <a:pt x="1968" y="0"/>
                    <a:pt x="0" y="1968"/>
                    <a:pt x="0" y="4394"/>
                  </a:cubicBezTo>
                  <a:cubicBezTo>
                    <a:pt x="0" y="8161"/>
                    <a:pt x="4393" y="11717"/>
                    <a:pt x="4393" y="11717"/>
                  </a:cubicBezTo>
                  <a:cubicBezTo>
                    <a:pt x="4393" y="11717"/>
                    <a:pt x="8791" y="8161"/>
                    <a:pt x="8791" y="4394"/>
                  </a:cubicBezTo>
                  <a:cubicBezTo>
                    <a:pt x="8791" y="1968"/>
                    <a:pt x="6823" y="0"/>
                    <a:pt x="439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88"/>
            <p:cNvSpPr/>
            <p:nvPr/>
          </p:nvSpPr>
          <p:spPr>
            <a:xfrm>
              <a:off x="3158150" y="2485504"/>
              <a:ext cx="132265" cy="300121"/>
            </a:xfrm>
            <a:custGeom>
              <a:avLst/>
              <a:gdLst/>
              <a:ahLst/>
              <a:cxnLst/>
              <a:rect l="l" t="t" r="r" b="b"/>
              <a:pathLst>
                <a:path w="5043" h="11443" extrusionOk="0">
                  <a:moveTo>
                    <a:pt x="2858" y="1"/>
                  </a:moveTo>
                  <a:lnTo>
                    <a:pt x="2858" y="1"/>
                  </a:lnTo>
                  <a:cubicBezTo>
                    <a:pt x="1141" y="645"/>
                    <a:pt x="0" y="2286"/>
                    <a:pt x="0" y="4120"/>
                  </a:cubicBezTo>
                  <a:cubicBezTo>
                    <a:pt x="0" y="7887"/>
                    <a:pt x="4393" y="11443"/>
                    <a:pt x="4393" y="11443"/>
                  </a:cubicBezTo>
                  <a:cubicBezTo>
                    <a:pt x="4393" y="11443"/>
                    <a:pt x="4648" y="11236"/>
                    <a:pt x="5043" y="10866"/>
                  </a:cubicBezTo>
                  <a:cubicBezTo>
                    <a:pt x="4201" y="10134"/>
                    <a:pt x="837" y="7002"/>
                    <a:pt x="837" y="3701"/>
                  </a:cubicBezTo>
                  <a:cubicBezTo>
                    <a:pt x="837" y="2204"/>
                    <a:pt x="1598" y="809"/>
                    <a:pt x="2858" y="1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88"/>
            <p:cNvSpPr/>
            <p:nvPr/>
          </p:nvSpPr>
          <p:spPr>
            <a:xfrm>
              <a:off x="3185663" y="2505830"/>
              <a:ext cx="175567" cy="175567"/>
            </a:xfrm>
            <a:custGeom>
              <a:avLst/>
              <a:gdLst/>
              <a:ahLst/>
              <a:cxnLst/>
              <a:rect l="l" t="t" r="r" b="b"/>
              <a:pathLst>
                <a:path w="6694" h="6694" extrusionOk="0">
                  <a:moveTo>
                    <a:pt x="3344" y="0"/>
                  </a:moveTo>
                  <a:cubicBezTo>
                    <a:pt x="1497" y="0"/>
                    <a:pt x="0" y="1497"/>
                    <a:pt x="0" y="3345"/>
                  </a:cubicBezTo>
                  <a:cubicBezTo>
                    <a:pt x="0" y="5197"/>
                    <a:pt x="1497" y="6694"/>
                    <a:pt x="3344" y="6694"/>
                  </a:cubicBezTo>
                  <a:cubicBezTo>
                    <a:pt x="5197" y="6694"/>
                    <a:pt x="6693" y="5197"/>
                    <a:pt x="6693" y="3345"/>
                  </a:cubicBezTo>
                  <a:cubicBezTo>
                    <a:pt x="6693" y="1497"/>
                    <a:pt x="5197" y="0"/>
                    <a:pt x="3344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88"/>
            <p:cNvSpPr/>
            <p:nvPr/>
          </p:nvSpPr>
          <p:spPr>
            <a:xfrm>
              <a:off x="3171395" y="2515430"/>
              <a:ext cx="158650" cy="165968"/>
            </a:xfrm>
            <a:custGeom>
              <a:avLst/>
              <a:gdLst/>
              <a:ahLst/>
              <a:cxnLst/>
              <a:rect l="l" t="t" r="r" b="b"/>
              <a:pathLst>
                <a:path w="6049" h="6328" extrusionOk="0">
                  <a:moveTo>
                    <a:pt x="2363" y="0"/>
                  </a:moveTo>
                  <a:cubicBezTo>
                    <a:pt x="587" y="914"/>
                    <a:pt x="0" y="3171"/>
                    <a:pt x="1107" y="4831"/>
                  </a:cubicBezTo>
                  <a:cubicBezTo>
                    <a:pt x="1755" y="5810"/>
                    <a:pt x="2820" y="6328"/>
                    <a:pt x="3898" y="6328"/>
                  </a:cubicBezTo>
                  <a:cubicBezTo>
                    <a:pt x="4655" y="6328"/>
                    <a:pt x="5418" y="6073"/>
                    <a:pt x="6049" y="5543"/>
                  </a:cubicBezTo>
                  <a:lnTo>
                    <a:pt x="6049" y="5543"/>
                  </a:lnTo>
                  <a:cubicBezTo>
                    <a:pt x="5572" y="5784"/>
                    <a:pt x="5048" y="5909"/>
                    <a:pt x="4519" y="5909"/>
                  </a:cubicBezTo>
                  <a:cubicBezTo>
                    <a:pt x="3114" y="5909"/>
                    <a:pt x="1858" y="5028"/>
                    <a:pt x="1372" y="3710"/>
                  </a:cubicBezTo>
                  <a:cubicBezTo>
                    <a:pt x="891" y="2387"/>
                    <a:pt x="1285" y="905"/>
                    <a:pt x="236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88"/>
            <p:cNvSpPr/>
            <p:nvPr/>
          </p:nvSpPr>
          <p:spPr>
            <a:xfrm>
              <a:off x="3152957" y="2473151"/>
              <a:ext cx="240821" cy="317667"/>
            </a:xfrm>
            <a:custGeom>
              <a:avLst/>
              <a:gdLst/>
              <a:ahLst/>
              <a:cxnLst/>
              <a:rect l="l" t="t" r="r" b="b"/>
              <a:pathLst>
                <a:path w="9182" h="12112" extrusionOk="0">
                  <a:moveTo>
                    <a:pt x="4591" y="395"/>
                  </a:moveTo>
                  <a:cubicBezTo>
                    <a:pt x="6911" y="395"/>
                    <a:pt x="8792" y="2276"/>
                    <a:pt x="8792" y="4591"/>
                  </a:cubicBezTo>
                  <a:cubicBezTo>
                    <a:pt x="8792" y="6477"/>
                    <a:pt x="7623" y="8324"/>
                    <a:pt x="6641" y="9537"/>
                  </a:cubicBezTo>
                  <a:cubicBezTo>
                    <a:pt x="6020" y="10302"/>
                    <a:pt x="5337" y="11014"/>
                    <a:pt x="4591" y="11659"/>
                  </a:cubicBezTo>
                  <a:cubicBezTo>
                    <a:pt x="3850" y="11014"/>
                    <a:pt x="3162" y="10302"/>
                    <a:pt x="2541" y="9537"/>
                  </a:cubicBezTo>
                  <a:cubicBezTo>
                    <a:pt x="1565" y="8320"/>
                    <a:pt x="395" y="6477"/>
                    <a:pt x="395" y="4591"/>
                  </a:cubicBezTo>
                  <a:cubicBezTo>
                    <a:pt x="395" y="2276"/>
                    <a:pt x="2272" y="395"/>
                    <a:pt x="4591" y="395"/>
                  </a:cubicBezTo>
                  <a:close/>
                  <a:moveTo>
                    <a:pt x="4591" y="0"/>
                  </a:moveTo>
                  <a:cubicBezTo>
                    <a:pt x="2060" y="5"/>
                    <a:pt x="6" y="2060"/>
                    <a:pt x="1" y="4591"/>
                  </a:cubicBezTo>
                  <a:cubicBezTo>
                    <a:pt x="1" y="5481"/>
                    <a:pt x="241" y="6429"/>
                    <a:pt x="708" y="7410"/>
                  </a:cubicBezTo>
                  <a:cubicBezTo>
                    <a:pt x="1127" y="8262"/>
                    <a:pt x="1642" y="9061"/>
                    <a:pt x="2243" y="9792"/>
                  </a:cubicBezTo>
                  <a:cubicBezTo>
                    <a:pt x="2912" y="10620"/>
                    <a:pt x="3653" y="11380"/>
                    <a:pt x="4466" y="12068"/>
                  </a:cubicBezTo>
                  <a:cubicBezTo>
                    <a:pt x="4502" y="12097"/>
                    <a:pt x="4547" y="12111"/>
                    <a:pt x="4591" y="12111"/>
                  </a:cubicBezTo>
                  <a:cubicBezTo>
                    <a:pt x="4636" y="12111"/>
                    <a:pt x="4680" y="12097"/>
                    <a:pt x="4716" y="12068"/>
                  </a:cubicBezTo>
                  <a:cubicBezTo>
                    <a:pt x="5530" y="11380"/>
                    <a:pt x="6271" y="10620"/>
                    <a:pt x="6939" y="9792"/>
                  </a:cubicBezTo>
                  <a:cubicBezTo>
                    <a:pt x="7541" y="9061"/>
                    <a:pt x="8061" y="8262"/>
                    <a:pt x="8479" y="7415"/>
                  </a:cubicBezTo>
                  <a:cubicBezTo>
                    <a:pt x="8946" y="6433"/>
                    <a:pt x="9182" y="5486"/>
                    <a:pt x="9182" y="4595"/>
                  </a:cubicBezTo>
                  <a:cubicBezTo>
                    <a:pt x="9182" y="2060"/>
                    <a:pt x="7127" y="5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88"/>
            <p:cNvSpPr/>
            <p:nvPr/>
          </p:nvSpPr>
          <p:spPr>
            <a:xfrm>
              <a:off x="3168877" y="2500532"/>
              <a:ext cx="205965" cy="186189"/>
            </a:xfrm>
            <a:custGeom>
              <a:avLst/>
              <a:gdLst/>
              <a:ahLst/>
              <a:cxnLst/>
              <a:rect l="l" t="t" r="r" b="b"/>
              <a:pathLst>
                <a:path w="7853" h="7099" extrusionOk="0">
                  <a:moveTo>
                    <a:pt x="3984" y="1"/>
                  </a:moveTo>
                  <a:cubicBezTo>
                    <a:pt x="2844" y="1"/>
                    <a:pt x="1730" y="548"/>
                    <a:pt x="1044" y="1554"/>
                  </a:cubicBezTo>
                  <a:cubicBezTo>
                    <a:pt x="0" y="3094"/>
                    <a:pt x="323" y="5178"/>
                    <a:pt x="1780" y="6333"/>
                  </a:cubicBezTo>
                  <a:cubicBezTo>
                    <a:pt x="2432" y="6847"/>
                    <a:pt x="3209" y="7099"/>
                    <a:pt x="3982" y="7099"/>
                  </a:cubicBezTo>
                  <a:cubicBezTo>
                    <a:pt x="4945" y="7099"/>
                    <a:pt x="5900" y="6708"/>
                    <a:pt x="6597" y="5948"/>
                  </a:cubicBezTo>
                  <a:cubicBezTo>
                    <a:pt x="7853" y="4571"/>
                    <a:pt x="7838" y="2464"/>
                    <a:pt x="6559" y="1112"/>
                  </a:cubicBezTo>
                  <a:cubicBezTo>
                    <a:pt x="6521" y="1072"/>
                    <a:pt x="6470" y="1052"/>
                    <a:pt x="6419" y="1052"/>
                  </a:cubicBezTo>
                  <a:cubicBezTo>
                    <a:pt x="6370" y="1052"/>
                    <a:pt x="6322" y="1070"/>
                    <a:pt x="6284" y="1107"/>
                  </a:cubicBezTo>
                  <a:cubicBezTo>
                    <a:pt x="6202" y="1179"/>
                    <a:pt x="6198" y="1304"/>
                    <a:pt x="6275" y="1381"/>
                  </a:cubicBezTo>
                  <a:cubicBezTo>
                    <a:pt x="7405" y="2579"/>
                    <a:pt x="7420" y="4451"/>
                    <a:pt x="6308" y="5664"/>
                  </a:cubicBezTo>
                  <a:cubicBezTo>
                    <a:pt x="5690" y="6338"/>
                    <a:pt x="4842" y="6683"/>
                    <a:pt x="3990" y="6683"/>
                  </a:cubicBezTo>
                  <a:cubicBezTo>
                    <a:pt x="3304" y="6683"/>
                    <a:pt x="2615" y="6460"/>
                    <a:pt x="2040" y="6005"/>
                  </a:cubicBezTo>
                  <a:cubicBezTo>
                    <a:pt x="746" y="4985"/>
                    <a:pt x="462" y="3138"/>
                    <a:pt x="1386" y="1776"/>
                  </a:cubicBezTo>
                  <a:cubicBezTo>
                    <a:pt x="1993" y="883"/>
                    <a:pt x="2980" y="397"/>
                    <a:pt x="3990" y="397"/>
                  </a:cubicBezTo>
                  <a:cubicBezTo>
                    <a:pt x="4525" y="397"/>
                    <a:pt x="5067" y="533"/>
                    <a:pt x="5563" y="818"/>
                  </a:cubicBezTo>
                  <a:cubicBezTo>
                    <a:pt x="5598" y="839"/>
                    <a:pt x="5633" y="848"/>
                    <a:pt x="5665" y="848"/>
                  </a:cubicBezTo>
                  <a:cubicBezTo>
                    <a:pt x="5840" y="848"/>
                    <a:pt x="5950" y="590"/>
                    <a:pt x="5760" y="477"/>
                  </a:cubicBezTo>
                  <a:cubicBezTo>
                    <a:pt x="5201" y="155"/>
                    <a:pt x="4589" y="1"/>
                    <a:pt x="39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88"/>
            <p:cNvSpPr/>
            <p:nvPr/>
          </p:nvSpPr>
          <p:spPr>
            <a:xfrm>
              <a:off x="3245724" y="2533553"/>
              <a:ext cx="55314" cy="120122"/>
            </a:xfrm>
            <a:custGeom>
              <a:avLst/>
              <a:gdLst/>
              <a:ahLst/>
              <a:cxnLst/>
              <a:rect l="l" t="t" r="r" b="b"/>
              <a:pathLst>
                <a:path w="2109" h="4580" extrusionOk="0">
                  <a:moveTo>
                    <a:pt x="1055" y="1"/>
                  </a:moveTo>
                  <a:cubicBezTo>
                    <a:pt x="957" y="1"/>
                    <a:pt x="859" y="67"/>
                    <a:pt x="862" y="199"/>
                  </a:cubicBezTo>
                  <a:lnTo>
                    <a:pt x="862" y="632"/>
                  </a:lnTo>
                  <a:cubicBezTo>
                    <a:pt x="366" y="685"/>
                    <a:pt x="0" y="1109"/>
                    <a:pt x="25" y="1604"/>
                  </a:cubicBezTo>
                  <a:cubicBezTo>
                    <a:pt x="49" y="2095"/>
                    <a:pt x="458" y="2485"/>
                    <a:pt x="953" y="2485"/>
                  </a:cubicBezTo>
                  <a:lnTo>
                    <a:pt x="1160" y="2485"/>
                  </a:lnTo>
                  <a:cubicBezTo>
                    <a:pt x="1458" y="2485"/>
                    <a:pt x="1694" y="2725"/>
                    <a:pt x="1694" y="3024"/>
                  </a:cubicBezTo>
                  <a:cubicBezTo>
                    <a:pt x="1694" y="3317"/>
                    <a:pt x="1458" y="3558"/>
                    <a:pt x="1160" y="3558"/>
                  </a:cubicBezTo>
                  <a:lnTo>
                    <a:pt x="847" y="3558"/>
                  </a:lnTo>
                  <a:cubicBezTo>
                    <a:pt x="607" y="3558"/>
                    <a:pt x="414" y="3365"/>
                    <a:pt x="414" y="3125"/>
                  </a:cubicBezTo>
                  <a:cubicBezTo>
                    <a:pt x="414" y="2995"/>
                    <a:pt x="316" y="2930"/>
                    <a:pt x="218" y="2930"/>
                  </a:cubicBezTo>
                  <a:cubicBezTo>
                    <a:pt x="120" y="2930"/>
                    <a:pt x="22" y="2995"/>
                    <a:pt x="25" y="3125"/>
                  </a:cubicBezTo>
                  <a:cubicBezTo>
                    <a:pt x="25" y="3582"/>
                    <a:pt x="390" y="3948"/>
                    <a:pt x="847" y="3952"/>
                  </a:cubicBezTo>
                  <a:lnTo>
                    <a:pt x="862" y="3952"/>
                  </a:lnTo>
                  <a:lnTo>
                    <a:pt x="862" y="4381"/>
                  </a:lnTo>
                  <a:cubicBezTo>
                    <a:pt x="859" y="4513"/>
                    <a:pt x="957" y="4579"/>
                    <a:pt x="1055" y="4579"/>
                  </a:cubicBezTo>
                  <a:cubicBezTo>
                    <a:pt x="1153" y="4579"/>
                    <a:pt x="1252" y="4513"/>
                    <a:pt x="1252" y="4381"/>
                  </a:cubicBezTo>
                  <a:lnTo>
                    <a:pt x="1252" y="3948"/>
                  </a:lnTo>
                  <a:cubicBezTo>
                    <a:pt x="1742" y="3895"/>
                    <a:pt x="2108" y="3471"/>
                    <a:pt x="2084" y="2976"/>
                  </a:cubicBezTo>
                  <a:cubicBezTo>
                    <a:pt x="2060" y="2485"/>
                    <a:pt x="1656" y="2095"/>
                    <a:pt x="1160" y="2095"/>
                  </a:cubicBezTo>
                  <a:lnTo>
                    <a:pt x="953" y="2095"/>
                  </a:lnTo>
                  <a:cubicBezTo>
                    <a:pt x="655" y="2095"/>
                    <a:pt x="414" y="1854"/>
                    <a:pt x="414" y="1556"/>
                  </a:cubicBezTo>
                  <a:cubicBezTo>
                    <a:pt x="414" y="1263"/>
                    <a:pt x="655" y="1022"/>
                    <a:pt x="953" y="1022"/>
                  </a:cubicBezTo>
                  <a:lnTo>
                    <a:pt x="1266" y="1022"/>
                  </a:lnTo>
                  <a:cubicBezTo>
                    <a:pt x="1502" y="1022"/>
                    <a:pt x="1694" y="1215"/>
                    <a:pt x="1694" y="1455"/>
                  </a:cubicBezTo>
                  <a:lnTo>
                    <a:pt x="1694" y="1662"/>
                  </a:lnTo>
                  <a:cubicBezTo>
                    <a:pt x="1694" y="1773"/>
                    <a:pt x="1786" y="1859"/>
                    <a:pt x="1891" y="1859"/>
                  </a:cubicBezTo>
                  <a:cubicBezTo>
                    <a:pt x="2002" y="1859"/>
                    <a:pt x="2089" y="1773"/>
                    <a:pt x="2089" y="1662"/>
                  </a:cubicBezTo>
                  <a:lnTo>
                    <a:pt x="2089" y="1455"/>
                  </a:lnTo>
                  <a:cubicBezTo>
                    <a:pt x="2089" y="998"/>
                    <a:pt x="1718" y="627"/>
                    <a:pt x="1266" y="627"/>
                  </a:cubicBezTo>
                  <a:lnTo>
                    <a:pt x="1252" y="627"/>
                  </a:lnTo>
                  <a:lnTo>
                    <a:pt x="1252" y="199"/>
                  </a:lnTo>
                  <a:cubicBezTo>
                    <a:pt x="1252" y="67"/>
                    <a:pt x="1153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88"/>
            <p:cNvSpPr/>
            <p:nvPr/>
          </p:nvSpPr>
          <p:spPr>
            <a:xfrm>
              <a:off x="3395535" y="2440209"/>
              <a:ext cx="53530" cy="87416"/>
            </a:xfrm>
            <a:custGeom>
              <a:avLst/>
              <a:gdLst/>
              <a:ahLst/>
              <a:cxnLst/>
              <a:rect l="l" t="t" r="r" b="b"/>
              <a:pathLst>
                <a:path w="2041" h="3333" extrusionOk="0">
                  <a:moveTo>
                    <a:pt x="284" y="0"/>
                  </a:moveTo>
                  <a:cubicBezTo>
                    <a:pt x="117" y="0"/>
                    <a:pt x="1" y="239"/>
                    <a:pt x="178" y="361"/>
                  </a:cubicBezTo>
                  <a:cubicBezTo>
                    <a:pt x="1097" y="987"/>
                    <a:pt x="1646" y="2026"/>
                    <a:pt x="1646" y="3138"/>
                  </a:cubicBezTo>
                  <a:cubicBezTo>
                    <a:pt x="1646" y="3267"/>
                    <a:pt x="1744" y="3332"/>
                    <a:pt x="1843" y="3332"/>
                  </a:cubicBezTo>
                  <a:cubicBezTo>
                    <a:pt x="1942" y="3332"/>
                    <a:pt x="2040" y="3267"/>
                    <a:pt x="2040" y="3138"/>
                  </a:cubicBezTo>
                  <a:cubicBezTo>
                    <a:pt x="2040" y="1896"/>
                    <a:pt x="1424" y="736"/>
                    <a:pt x="399" y="39"/>
                  </a:cubicBezTo>
                  <a:cubicBezTo>
                    <a:pt x="360" y="12"/>
                    <a:pt x="321" y="0"/>
                    <a:pt x="2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88"/>
            <p:cNvSpPr/>
            <p:nvPr/>
          </p:nvSpPr>
          <p:spPr>
            <a:xfrm>
              <a:off x="3364613" y="2485530"/>
              <a:ext cx="29558" cy="42200"/>
            </a:xfrm>
            <a:custGeom>
              <a:avLst/>
              <a:gdLst/>
              <a:ahLst/>
              <a:cxnLst/>
              <a:rect l="l" t="t" r="r" b="b"/>
              <a:pathLst>
                <a:path w="1127" h="1609" extrusionOk="0">
                  <a:moveTo>
                    <a:pt x="286" y="0"/>
                  </a:moveTo>
                  <a:cubicBezTo>
                    <a:pt x="118" y="0"/>
                    <a:pt x="0" y="242"/>
                    <a:pt x="178" y="361"/>
                  </a:cubicBezTo>
                  <a:cubicBezTo>
                    <a:pt x="525" y="601"/>
                    <a:pt x="732" y="991"/>
                    <a:pt x="732" y="1410"/>
                  </a:cubicBezTo>
                  <a:cubicBezTo>
                    <a:pt x="732" y="1542"/>
                    <a:pt x="830" y="1608"/>
                    <a:pt x="929" y="1608"/>
                  </a:cubicBezTo>
                  <a:cubicBezTo>
                    <a:pt x="1027" y="1608"/>
                    <a:pt x="1126" y="1542"/>
                    <a:pt x="1126" y="1410"/>
                  </a:cubicBezTo>
                  <a:cubicBezTo>
                    <a:pt x="1126" y="861"/>
                    <a:pt x="852" y="346"/>
                    <a:pt x="400" y="38"/>
                  </a:cubicBezTo>
                  <a:cubicBezTo>
                    <a:pt x="361" y="12"/>
                    <a:pt x="32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88"/>
            <p:cNvSpPr/>
            <p:nvPr/>
          </p:nvSpPr>
          <p:spPr>
            <a:xfrm>
              <a:off x="3380114" y="2462843"/>
              <a:ext cx="41439" cy="64782"/>
            </a:xfrm>
            <a:custGeom>
              <a:avLst/>
              <a:gdLst/>
              <a:ahLst/>
              <a:cxnLst/>
              <a:rect l="l" t="t" r="r" b="b"/>
              <a:pathLst>
                <a:path w="1580" h="2470" extrusionOk="0">
                  <a:moveTo>
                    <a:pt x="288" y="1"/>
                  </a:moveTo>
                  <a:cubicBezTo>
                    <a:pt x="120" y="1"/>
                    <a:pt x="1" y="241"/>
                    <a:pt x="179" y="364"/>
                  </a:cubicBezTo>
                  <a:cubicBezTo>
                    <a:pt x="809" y="793"/>
                    <a:pt x="1189" y="1509"/>
                    <a:pt x="1189" y="2275"/>
                  </a:cubicBezTo>
                  <a:cubicBezTo>
                    <a:pt x="1189" y="2404"/>
                    <a:pt x="1287" y="2469"/>
                    <a:pt x="1384" y="2469"/>
                  </a:cubicBezTo>
                  <a:cubicBezTo>
                    <a:pt x="1482" y="2469"/>
                    <a:pt x="1579" y="2404"/>
                    <a:pt x="1579" y="2275"/>
                  </a:cubicBezTo>
                  <a:cubicBezTo>
                    <a:pt x="1579" y="1380"/>
                    <a:pt x="1137" y="542"/>
                    <a:pt x="400" y="37"/>
                  </a:cubicBezTo>
                  <a:cubicBezTo>
                    <a:pt x="362" y="12"/>
                    <a:pt x="324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88"/>
            <p:cNvSpPr/>
            <p:nvPr/>
          </p:nvSpPr>
          <p:spPr>
            <a:xfrm>
              <a:off x="3097827" y="2440209"/>
              <a:ext cx="53504" cy="87416"/>
            </a:xfrm>
            <a:custGeom>
              <a:avLst/>
              <a:gdLst/>
              <a:ahLst/>
              <a:cxnLst/>
              <a:rect l="l" t="t" r="r" b="b"/>
              <a:pathLst>
                <a:path w="2040" h="3333" extrusionOk="0">
                  <a:moveTo>
                    <a:pt x="1756" y="0"/>
                  </a:moveTo>
                  <a:cubicBezTo>
                    <a:pt x="1719" y="0"/>
                    <a:pt x="1680" y="12"/>
                    <a:pt x="1641" y="39"/>
                  </a:cubicBezTo>
                  <a:cubicBezTo>
                    <a:pt x="616" y="736"/>
                    <a:pt x="0" y="1896"/>
                    <a:pt x="0" y="3138"/>
                  </a:cubicBezTo>
                  <a:cubicBezTo>
                    <a:pt x="0" y="3267"/>
                    <a:pt x="99" y="3332"/>
                    <a:pt x="197" y="3332"/>
                  </a:cubicBezTo>
                  <a:cubicBezTo>
                    <a:pt x="296" y="3332"/>
                    <a:pt x="395" y="3267"/>
                    <a:pt x="395" y="3138"/>
                  </a:cubicBezTo>
                  <a:cubicBezTo>
                    <a:pt x="395" y="2026"/>
                    <a:pt x="943" y="987"/>
                    <a:pt x="1862" y="361"/>
                  </a:cubicBezTo>
                  <a:cubicBezTo>
                    <a:pt x="2040" y="239"/>
                    <a:pt x="1923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88"/>
            <p:cNvSpPr/>
            <p:nvPr/>
          </p:nvSpPr>
          <p:spPr>
            <a:xfrm>
              <a:off x="3152590" y="2485530"/>
              <a:ext cx="29585" cy="42148"/>
            </a:xfrm>
            <a:custGeom>
              <a:avLst/>
              <a:gdLst/>
              <a:ahLst/>
              <a:cxnLst/>
              <a:rect l="l" t="t" r="r" b="b"/>
              <a:pathLst>
                <a:path w="1128" h="1607" extrusionOk="0">
                  <a:moveTo>
                    <a:pt x="844" y="0"/>
                  </a:moveTo>
                  <a:cubicBezTo>
                    <a:pt x="808" y="0"/>
                    <a:pt x="770" y="12"/>
                    <a:pt x="732" y="38"/>
                  </a:cubicBezTo>
                  <a:cubicBezTo>
                    <a:pt x="275" y="346"/>
                    <a:pt x="5" y="861"/>
                    <a:pt x="5" y="1410"/>
                  </a:cubicBezTo>
                  <a:cubicBezTo>
                    <a:pt x="0" y="1515"/>
                    <a:pt x="92" y="1607"/>
                    <a:pt x="203" y="1607"/>
                  </a:cubicBezTo>
                  <a:cubicBezTo>
                    <a:pt x="308" y="1607"/>
                    <a:pt x="395" y="1520"/>
                    <a:pt x="395" y="1410"/>
                  </a:cubicBezTo>
                  <a:cubicBezTo>
                    <a:pt x="395" y="991"/>
                    <a:pt x="602" y="596"/>
                    <a:pt x="953" y="361"/>
                  </a:cubicBezTo>
                  <a:cubicBezTo>
                    <a:pt x="1127" y="242"/>
                    <a:pt x="1009" y="0"/>
                    <a:pt x="8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88"/>
            <p:cNvSpPr/>
            <p:nvPr/>
          </p:nvSpPr>
          <p:spPr>
            <a:xfrm>
              <a:off x="3125261" y="2462843"/>
              <a:ext cx="41518" cy="64782"/>
            </a:xfrm>
            <a:custGeom>
              <a:avLst/>
              <a:gdLst/>
              <a:ahLst/>
              <a:cxnLst/>
              <a:rect l="l" t="t" r="r" b="b"/>
              <a:pathLst>
                <a:path w="1583" h="2470" extrusionOk="0">
                  <a:moveTo>
                    <a:pt x="1297" y="1"/>
                  </a:moveTo>
                  <a:cubicBezTo>
                    <a:pt x="1262" y="1"/>
                    <a:pt x="1224" y="12"/>
                    <a:pt x="1187" y="37"/>
                  </a:cubicBezTo>
                  <a:cubicBezTo>
                    <a:pt x="446" y="542"/>
                    <a:pt x="3" y="1380"/>
                    <a:pt x="3" y="2275"/>
                  </a:cubicBezTo>
                  <a:cubicBezTo>
                    <a:pt x="1" y="2404"/>
                    <a:pt x="98" y="2469"/>
                    <a:pt x="196" y="2469"/>
                  </a:cubicBezTo>
                  <a:cubicBezTo>
                    <a:pt x="294" y="2469"/>
                    <a:pt x="393" y="2404"/>
                    <a:pt x="393" y="2275"/>
                  </a:cubicBezTo>
                  <a:cubicBezTo>
                    <a:pt x="393" y="1509"/>
                    <a:pt x="773" y="793"/>
                    <a:pt x="1408" y="364"/>
                  </a:cubicBezTo>
                  <a:cubicBezTo>
                    <a:pt x="1583" y="241"/>
                    <a:pt x="1463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999" name="Google Shape;18999;p88"/>
          <p:cNvGrpSpPr/>
          <p:nvPr/>
        </p:nvGrpSpPr>
        <p:grpSpPr>
          <a:xfrm>
            <a:off x="3975965" y="1584913"/>
            <a:ext cx="362711" cy="237959"/>
            <a:chOff x="4034726" y="1584852"/>
            <a:chExt cx="304160" cy="199513"/>
          </a:xfrm>
        </p:grpSpPr>
        <p:sp>
          <p:nvSpPr>
            <p:cNvPr id="19000" name="Google Shape;19000;p88"/>
            <p:cNvSpPr/>
            <p:nvPr/>
          </p:nvSpPr>
          <p:spPr>
            <a:xfrm>
              <a:off x="4112962" y="1591120"/>
              <a:ext cx="109447" cy="80676"/>
            </a:xfrm>
            <a:custGeom>
              <a:avLst/>
              <a:gdLst/>
              <a:ahLst/>
              <a:cxnLst/>
              <a:rect l="l" t="t" r="r" b="b"/>
              <a:pathLst>
                <a:path w="4173" h="3076" extrusionOk="0">
                  <a:moveTo>
                    <a:pt x="413" y="1"/>
                  </a:moveTo>
                  <a:cubicBezTo>
                    <a:pt x="407" y="1"/>
                    <a:pt x="401" y="1"/>
                    <a:pt x="395" y="1"/>
                  </a:cubicBezTo>
                  <a:lnTo>
                    <a:pt x="145" y="1"/>
                  </a:lnTo>
                  <a:cubicBezTo>
                    <a:pt x="49" y="1"/>
                    <a:pt x="1" y="107"/>
                    <a:pt x="54" y="179"/>
                  </a:cubicBezTo>
                  <a:lnTo>
                    <a:pt x="2315" y="3076"/>
                  </a:lnTo>
                  <a:lnTo>
                    <a:pt x="4173" y="3076"/>
                  </a:lnTo>
                  <a:lnTo>
                    <a:pt x="1329" y="372"/>
                  </a:lnTo>
                  <a:cubicBezTo>
                    <a:pt x="1083" y="135"/>
                    <a:pt x="753" y="1"/>
                    <a:pt x="413" y="1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1" name="Google Shape;19001;p88"/>
            <p:cNvSpPr/>
            <p:nvPr/>
          </p:nvSpPr>
          <p:spPr>
            <a:xfrm>
              <a:off x="4114353" y="1591120"/>
              <a:ext cx="108057" cy="80676"/>
            </a:xfrm>
            <a:custGeom>
              <a:avLst/>
              <a:gdLst/>
              <a:ahLst/>
              <a:cxnLst/>
              <a:rect l="l" t="t" r="r" b="b"/>
              <a:pathLst>
                <a:path w="4120" h="3076" extrusionOk="0">
                  <a:moveTo>
                    <a:pt x="92" y="1"/>
                  </a:moveTo>
                  <a:cubicBezTo>
                    <a:pt x="58" y="1"/>
                    <a:pt x="25" y="15"/>
                    <a:pt x="1" y="44"/>
                  </a:cubicBezTo>
                  <a:cubicBezTo>
                    <a:pt x="227" y="97"/>
                    <a:pt x="429" y="213"/>
                    <a:pt x="597" y="372"/>
                  </a:cubicBezTo>
                  <a:lnTo>
                    <a:pt x="3441" y="3076"/>
                  </a:lnTo>
                  <a:lnTo>
                    <a:pt x="4120" y="3076"/>
                  </a:lnTo>
                  <a:lnTo>
                    <a:pt x="1281" y="372"/>
                  </a:lnTo>
                  <a:cubicBezTo>
                    <a:pt x="1026" y="131"/>
                    <a:pt x="694" y="1"/>
                    <a:pt x="34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2" name="Google Shape;19002;p88"/>
            <p:cNvSpPr/>
            <p:nvPr/>
          </p:nvSpPr>
          <p:spPr>
            <a:xfrm>
              <a:off x="4039263" y="1619892"/>
              <a:ext cx="295217" cy="84977"/>
            </a:xfrm>
            <a:custGeom>
              <a:avLst/>
              <a:gdLst/>
              <a:ahLst/>
              <a:cxnLst/>
              <a:rect l="l" t="t" r="r" b="b"/>
              <a:pathLst>
                <a:path w="11256" h="3240" extrusionOk="0">
                  <a:moveTo>
                    <a:pt x="624" y="1"/>
                  </a:moveTo>
                  <a:cubicBezTo>
                    <a:pt x="620" y="1"/>
                    <a:pt x="616" y="1"/>
                    <a:pt x="612" y="1"/>
                  </a:cubicBezTo>
                  <a:lnTo>
                    <a:pt x="116" y="1"/>
                  </a:lnTo>
                  <a:cubicBezTo>
                    <a:pt x="54" y="1"/>
                    <a:pt x="1" y="49"/>
                    <a:pt x="1" y="112"/>
                  </a:cubicBezTo>
                  <a:lnTo>
                    <a:pt x="1" y="2773"/>
                  </a:lnTo>
                  <a:cubicBezTo>
                    <a:pt x="1" y="3028"/>
                    <a:pt x="208" y="3235"/>
                    <a:pt x="467" y="3239"/>
                  </a:cubicBezTo>
                  <a:lnTo>
                    <a:pt x="11164" y="3239"/>
                  </a:lnTo>
                  <a:cubicBezTo>
                    <a:pt x="11212" y="3239"/>
                    <a:pt x="11255" y="3196"/>
                    <a:pt x="11255" y="3148"/>
                  </a:cubicBezTo>
                  <a:lnTo>
                    <a:pt x="11255" y="3143"/>
                  </a:lnTo>
                  <a:cubicBezTo>
                    <a:pt x="11255" y="3023"/>
                    <a:pt x="11212" y="2907"/>
                    <a:pt x="11125" y="2821"/>
                  </a:cubicBezTo>
                  <a:lnTo>
                    <a:pt x="10866" y="2556"/>
                  </a:lnTo>
                  <a:lnTo>
                    <a:pt x="10471" y="2162"/>
                  </a:lnTo>
                  <a:cubicBezTo>
                    <a:pt x="10216" y="1907"/>
                    <a:pt x="9874" y="1767"/>
                    <a:pt x="9514" y="1767"/>
                  </a:cubicBezTo>
                  <a:lnTo>
                    <a:pt x="2156" y="1767"/>
                  </a:lnTo>
                  <a:cubicBezTo>
                    <a:pt x="1993" y="1767"/>
                    <a:pt x="1844" y="1680"/>
                    <a:pt x="1762" y="1536"/>
                  </a:cubicBezTo>
                  <a:lnTo>
                    <a:pt x="1002" y="222"/>
                  </a:lnTo>
                  <a:cubicBezTo>
                    <a:pt x="922" y="87"/>
                    <a:pt x="778" y="1"/>
                    <a:pt x="624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3" name="Google Shape;19003;p88"/>
            <p:cNvSpPr/>
            <p:nvPr/>
          </p:nvSpPr>
          <p:spPr>
            <a:xfrm>
              <a:off x="4112962" y="1685539"/>
              <a:ext cx="122325" cy="94419"/>
            </a:xfrm>
            <a:custGeom>
              <a:avLst/>
              <a:gdLst/>
              <a:ahLst/>
              <a:cxnLst/>
              <a:rect l="l" t="t" r="r" b="b"/>
              <a:pathLst>
                <a:path w="4664" h="3600" extrusionOk="0">
                  <a:moveTo>
                    <a:pt x="2772" y="0"/>
                  </a:moveTo>
                  <a:cubicBezTo>
                    <a:pt x="2739" y="0"/>
                    <a:pt x="2705" y="15"/>
                    <a:pt x="2686" y="43"/>
                  </a:cubicBezTo>
                  <a:lnTo>
                    <a:pt x="54" y="3416"/>
                  </a:lnTo>
                  <a:cubicBezTo>
                    <a:pt x="1" y="3493"/>
                    <a:pt x="49" y="3595"/>
                    <a:pt x="145" y="3599"/>
                  </a:cubicBezTo>
                  <a:lnTo>
                    <a:pt x="395" y="3599"/>
                  </a:lnTo>
                  <a:cubicBezTo>
                    <a:pt x="742" y="3599"/>
                    <a:pt x="1079" y="3465"/>
                    <a:pt x="1329" y="3229"/>
                  </a:cubicBezTo>
                  <a:lnTo>
                    <a:pt x="4615" y="120"/>
                  </a:lnTo>
                  <a:cubicBezTo>
                    <a:pt x="4663" y="77"/>
                    <a:pt x="4630" y="0"/>
                    <a:pt x="4572" y="0"/>
                  </a:cubicBez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4" name="Google Shape;19004;p88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453"/>
                  </a:lnTo>
                  <a:cubicBezTo>
                    <a:pt x="0" y="641"/>
                    <a:pt x="154" y="790"/>
                    <a:pt x="342" y="790"/>
                  </a:cubicBezTo>
                  <a:lnTo>
                    <a:pt x="1425" y="790"/>
                  </a:lnTo>
                  <a:lnTo>
                    <a:pt x="1030" y="396"/>
                  </a:lnTo>
                  <a:cubicBezTo>
                    <a:pt x="775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5" name="Google Shape;19005;p88"/>
            <p:cNvSpPr/>
            <p:nvPr/>
          </p:nvSpPr>
          <p:spPr>
            <a:xfrm>
              <a:off x="4213807" y="1589310"/>
              <a:ext cx="118889" cy="44744"/>
            </a:xfrm>
            <a:custGeom>
              <a:avLst/>
              <a:gdLst/>
              <a:ahLst/>
              <a:cxnLst/>
              <a:rect l="l" t="t" r="r" b="b"/>
              <a:pathLst>
                <a:path w="4533" h="1706" extrusionOk="0">
                  <a:moveTo>
                    <a:pt x="2232" y="0"/>
                  </a:moveTo>
                  <a:cubicBezTo>
                    <a:pt x="2208" y="0"/>
                    <a:pt x="2185" y="1"/>
                    <a:pt x="2161" y="3"/>
                  </a:cubicBezTo>
                  <a:cubicBezTo>
                    <a:pt x="1622" y="36"/>
                    <a:pt x="1184" y="450"/>
                    <a:pt x="1117" y="984"/>
                  </a:cubicBezTo>
                  <a:cubicBezTo>
                    <a:pt x="1008" y="934"/>
                    <a:pt x="896" y="911"/>
                    <a:pt x="788" y="911"/>
                  </a:cubicBezTo>
                  <a:cubicBezTo>
                    <a:pt x="372" y="911"/>
                    <a:pt x="0" y="1248"/>
                    <a:pt x="0" y="1706"/>
                  </a:cubicBezTo>
                  <a:lnTo>
                    <a:pt x="4533" y="1706"/>
                  </a:lnTo>
                  <a:cubicBezTo>
                    <a:pt x="4533" y="1181"/>
                    <a:pt x="4106" y="790"/>
                    <a:pt x="3619" y="790"/>
                  </a:cubicBezTo>
                  <a:cubicBezTo>
                    <a:pt x="3521" y="790"/>
                    <a:pt x="3421" y="806"/>
                    <a:pt x="3320" y="840"/>
                  </a:cubicBezTo>
                  <a:cubicBezTo>
                    <a:pt x="3192" y="343"/>
                    <a:pt x="2742" y="0"/>
                    <a:pt x="2232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6" name="Google Shape;19006;p88"/>
            <p:cNvSpPr/>
            <p:nvPr/>
          </p:nvSpPr>
          <p:spPr>
            <a:xfrm>
              <a:off x="4263403" y="1589258"/>
              <a:ext cx="69424" cy="44797"/>
            </a:xfrm>
            <a:custGeom>
              <a:avLst/>
              <a:gdLst/>
              <a:ahLst/>
              <a:cxnLst/>
              <a:rect l="l" t="t" r="r" b="b"/>
              <a:pathLst>
                <a:path w="2647" h="1708" extrusionOk="0">
                  <a:moveTo>
                    <a:pt x="339" y="1"/>
                  </a:moveTo>
                  <a:cubicBezTo>
                    <a:pt x="227" y="1"/>
                    <a:pt x="113" y="18"/>
                    <a:pt x="0" y="53"/>
                  </a:cubicBezTo>
                  <a:cubicBezTo>
                    <a:pt x="371" y="173"/>
                    <a:pt x="655" y="471"/>
                    <a:pt x="751" y="842"/>
                  </a:cubicBezTo>
                  <a:cubicBezTo>
                    <a:pt x="850" y="808"/>
                    <a:pt x="950" y="792"/>
                    <a:pt x="1048" y="792"/>
                  </a:cubicBezTo>
                  <a:cubicBezTo>
                    <a:pt x="1534" y="792"/>
                    <a:pt x="1964" y="1183"/>
                    <a:pt x="1964" y="1708"/>
                  </a:cubicBezTo>
                  <a:lnTo>
                    <a:pt x="2647" y="1708"/>
                  </a:lnTo>
                  <a:cubicBezTo>
                    <a:pt x="2643" y="1183"/>
                    <a:pt x="2216" y="792"/>
                    <a:pt x="1728" y="792"/>
                  </a:cubicBezTo>
                  <a:cubicBezTo>
                    <a:pt x="1630" y="792"/>
                    <a:pt x="1530" y="808"/>
                    <a:pt x="1429" y="842"/>
                  </a:cubicBezTo>
                  <a:cubicBezTo>
                    <a:pt x="1300" y="335"/>
                    <a:pt x="839" y="1"/>
                    <a:pt x="339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7" name="Google Shape;19007;p88"/>
            <p:cNvSpPr/>
            <p:nvPr/>
          </p:nvSpPr>
          <p:spPr>
            <a:xfrm>
              <a:off x="4114353" y="1685513"/>
              <a:ext cx="120909" cy="94445"/>
            </a:xfrm>
            <a:custGeom>
              <a:avLst/>
              <a:gdLst/>
              <a:ahLst/>
              <a:cxnLst/>
              <a:rect l="l" t="t" r="r" b="b"/>
              <a:pathLst>
                <a:path w="4610" h="3601" extrusionOk="0">
                  <a:moveTo>
                    <a:pt x="4520" y="1"/>
                  </a:moveTo>
                  <a:cubicBezTo>
                    <a:pt x="4518" y="1"/>
                    <a:pt x="4516" y="1"/>
                    <a:pt x="4514" y="1"/>
                  </a:cubicBezTo>
                  <a:lnTo>
                    <a:pt x="3836" y="1"/>
                  </a:lnTo>
                  <a:cubicBezTo>
                    <a:pt x="3898" y="1"/>
                    <a:pt x="3927" y="73"/>
                    <a:pt x="3884" y="117"/>
                  </a:cubicBezTo>
                  <a:lnTo>
                    <a:pt x="597" y="3230"/>
                  </a:lnTo>
                  <a:cubicBezTo>
                    <a:pt x="429" y="3384"/>
                    <a:pt x="222" y="3499"/>
                    <a:pt x="1" y="3557"/>
                  </a:cubicBezTo>
                  <a:cubicBezTo>
                    <a:pt x="20" y="3586"/>
                    <a:pt x="54" y="3600"/>
                    <a:pt x="92" y="3600"/>
                  </a:cubicBezTo>
                  <a:lnTo>
                    <a:pt x="342" y="3600"/>
                  </a:lnTo>
                  <a:cubicBezTo>
                    <a:pt x="689" y="3600"/>
                    <a:pt x="1026" y="3466"/>
                    <a:pt x="1276" y="3230"/>
                  </a:cubicBezTo>
                  <a:lnTo>
                    <a:pt x="4567" y="117"/>
                  </a:lnTo>
                  <a:cubicBezTo>
                    <a:pt x="4609" y="75"/>
                    <a:pt x="4579" y="1"/>
                    <a:pt x="45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8" name="Google Shape;19008;p88"/>
            <p:cNvSpPr/>
            <p:nvPr/>
          </p:nvSpPr>
          <p:spPr>
            <a:xfrm>
              <a:off x="4270983" y="1666209"/>
              <a:ext cx="15920" cy="3829"/>
            </a:xfrm>
            <a:custGeom>
              <a:avLst/>
              <a:gdLst/>
              <a:ahLst/>
              <a:cxnLst/>
              <a:rect l="l" t="t" r="r" b="b"/>
              <a:pathLst>
                <a:path w="607" h="146" extrusionOk="0">
                  <a:moveTo>
                    <a:pt x="0" y="1"/>
                  </a:moveTo>
                  <a:cubicBezTo>
                    <a:pt x="212" y="1"/>
                    <a:pt x="419" y="49"/>
                    <a:pt x="606" y="145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9" name="Google Shape;19009;p88"/>
            <p:cNvSpPr/>
            <p:nvPr/>
          </p:nvSpPr>
          <p:spPr>
            <a:xfrm>
              <a:off x="4306443" y="1686929"/>
              <a:ext cx="28037" cy="17940"/>
            </a:xfrm>
            <a:custGeom>
              <a:avLst/>
              <a:gdLst/>
              <a:ahLst/>
              <a:cxnLst/>
              <a:rect l="l" t="t" r="r" b="b"/>
              <a:pathLst>
                <a:path w="1069" h="684" extrusionOk="0">
                  <a:moveTo>
                    <a:pt x="0" y="0"/>
                  </a:moveTo>
                  <a:lnTo>
                    <a:pt x="260" y="265"/>
                  </a:lnTo>
                  <a:cubicBezTo>
                    <a:pt x="347" y="351"/>
                    <a:pt x="390" y="467"/>
                    <a:pt x="390" y="587"/>
                  </a:cubicBezTo>
                  <a:lnTo>
                    <a:pt x="390" y="592"/>
                  </a:lnTo>
                  <a:cubicBezTo>
                    <a:pt x="390" y="640"/>
                    <a:pt x="347" y="683"/>
                    <a:pt x="298" y="683"/>
                  </a:cubicBezTo>
                  <a:lnTo>
                    <a:pt x="977" y="683"/>
                  </a:lnTo>
                  <a:cubicBezTo>
                    <a:pt x="1025" y="683"/>
                    <a:pt x="1068" y="640"/>
                    <a:pt x="1068" y="592"/>
                  </a:cubicBezTo>
                  <a:lnTo>
                    <a:pt x="1068" y="587"/>
                  </a:lnTo>
                  <a:cubicBezTo>
                    <a:pt x="1068" y="467"/>
                    <a:pt x="1025" y="351"/>
                    <a:pt x="938" y="265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88"/>
            <p:cNvSpPr/>
            <p:nvPr/>
          </p:nvSpPr>
          <p:spPr>
            <a:xfrm>
              <a:off x="4286877" y="1666209"/>
              <a:ext cx="37374" cy="20746"/>
            </a:xfrm>
            <a:custGeom>
              <a:avLst/>
              <a:gdLst/>
              <a:ahLst/>
              <a:cxnLst/>
              <a:rect l="l" t="t" r="r" b="b"/>
              <a:pathLst>
                <a:path w="1425" h="791" extrusionOk="0">
                  <a:moveTo>
                    <a:pt x="0" y="1"/>
                  </a:moveTo>
                  <a:lnTo>
                    <a:pt x="0" y="145"/>
                  </a:lnTo>
                  <a:cubicBezTo>
                    <a:pt x="130" y="208"/>
                    <a:pt x="251" y="294"/>
                    <a:pt x="352" y="396"/>
                  </a:cubicBezTo>
                  <a:lnTo>
                    <a:pt x="746" y="790"/>
                  </a:lnTo>
                  <a:lnTo>
                    <a:pt x="1425" y="790"/>
                  </a:lnTo>
                  <a:lnTo>
                    <a:pt x="1030" y="396"/>
                  </a:lnTo>
                  <a:cubicBezTo>
                    <a:pt x="780" y="141"/>
                    <a:pt x="433" y="1"/>
                    <a:pt x="73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88"/>
            <p:cNvSpPr/>
            <p:nvPr/>
          </p:nvSpPr>
          <p:spPr>
            <a:xfrm>
              <a:off x="4034726" y="1586583"/>
              <a:ext cx="304160" cy="197782"/>
            </a:xfrm>
            <a:custGeom>
              <a:avLst/>
              <a:gdLst/>
              <a:ahLst/>
              <a:cxnLst/>
              <a:rect l="l" t="t" r="r" b="b"/>
              <a:pathLst>
                <a:path w="11597" h="7541" extrusionOk="0">
                  <a:moveTo>
                    <a:pt x="3378" y="342"/>
                  </a:moveTo>
                  <a:cubicBezTo>
                    <a:pt x="3681" y="342"/>
                    <a:pt x="3975" y="458"/>
                    <a:pt x="4196" y="665"/>
                  </a:cubicBezTo>
                  <a:lnTo>
                    <a:pt x="6516" y="2864"/>
                  </a:lnTo>
                  <a:lnTo>
                    <a:pt x="5207" y="2864"/>
                  </a:lnTo>
                  <a:lnTo>
                    <a:pt x="3239" y="342"/>
                  </a:lnTo>
                  <a:close/>
                  <a:moveTo>
                    <a:pt x="9783" y="3210"/>
                  </a:moveTo>
                  <a:cubicBezTo>
                    <a:pt x="10062" y="3234"/>
                    <a:pt x="10322" y="3355"/>
                    <a:pt x="10524" y="3552"/>
                  </a:cubicBezTo>
                  <a:lnTo>
                    <a:pt x="10625" y="3658"/>
                  </a:lnTo>
                  <a:lnTo>
                    <a:pt x="9951" y="3658"/>
                  </a:lnTo>
                  <a:cubicBezTo>
                    <a:pt x="9860" y="3658"/>
                    <a:pt x="9783" y="3581"/>
                    <a:pt x="9783" y="3489"/>
                  </a:cubicBezTo>
                  <a:lnTo>
                    <a:pt x="9783" y="3210"/>
                  </a:lnTo>
                  <a:close/>
                  <a:moveTo>
                    <a:pt x="7295" y="3942"/>
                  </a:moveTo>
                  <a:lnTo>
                    <a:pt x="4196" y="6877"/>
                  </a:lnTo>
                  <a:cubicBezTo>
                    <a:pt x="3975" y="7084"/>
                    <a:pt x="3681" y="7204"/>
                    <a:pt x="3378" y="7204"/>
                  </a:cubicBezTo>
                  <a:lnTo>
                    <a:pt x="3239" y="7204"/>
                  </a:lnTo>
                  <a:lnTo>
                    <a:pt x="5779" y="3942"/>
                  </a:lnTo>
                  <a:close/>
                  <a:moveTo>
                    <a:pt x="3123" y="1"/>
                  </a:moveTo>
                  <a:cubicBezTo>
                    <a:pt x="2888" y="1"/>
                    <a:pt x="2753" y="270"/>
                    <a:pt x="2897" y="458"/>
                  </a:cubicBezTo>
                  <a:lnTo>
                    <a:pt x="4774" y="2864"/>
                  </a:lnTo>
                  <a:lnTo>
                    <a:pt x="2325" y="2864"/>
                  </a:lnTo>
                  <a:cubicBezTo>
                    <a:pt x="2224" y="2859"/>
                    <a:pt x="2127" y="2806"/>
                    <a:pt x="2079" y="2719"/>
                  </a:cubicBezTo>
                  <a:lnTo>
                    <a:pt x="1319" y="1401"/>
                  </a:lnTo>
                  <a:cubicBezTo>
                    <a:pt x="1208" y="1209"/>
                    <a:pt x="1001" y="1093"/>
                    <a:pt x="780" y="1093"/>
                  </a:cubicBezTo>
                  <a:lnTo>
                    <a:pt x="284" y="1093"/>
                  </a:lnTo>
                  <a:cubicBezTo>
                    <a:pt x="126" y="1093"/>
                    <a:pt x="0" y="1223"/>
                    <a:pt x="0" y="1377"/>
                  </a:cubicBezTo>
                  <a:lnTo>
                    <a:pt x="0" y="4047"/>
                  </a:lnTo>
                  <a:cubicBezTo>
                    <a:pt x="0" y="4394"/>
                    <a:pt x="284" y="4678"/>
                    <a:pt x="631" y="4678"/>
                  </a:cubicBezTo>
                  <a:lnTo>
                    <a:pt x="2098" y="4678"/>
                  </a:lnTo>
                  <a:cubicBezTo>
                    <a:pt x="2325" y="4678"/>
                    <a:pt x="2325" y="4341"/>
                    <a:pt x="2098" y="4341"/>
                  </a:cubicBezTo>
                  <a:lnTo>
                    <a:pt x="636" y="4341"/>
                  </a:lnTo>
                  <a:cubicBezTo>
                    <a:pt x="472" y="4341"/>
                    <a:pt x="342" y="4206"/>
                    <a:pt x="342" y="4043"/>
                  </a:cubicBezTo>
                  <a:lnTo>
                    <a:pt x="342" y="1439"/>
                  </a:lnTo>
                  <a:lnTo>
                    <a:pt x="780" y="1439"/>
                  </a:lnTo>
                  <a:cubicBezTo>
                    <a:pt x="784" y="1439"/>
                    <a:pt x="788" y="1439"/>
                    <a:pt x="793" y="1439"/>
                  </a:cubicBezTo>
                  <a:cubicBezTo>
                    <a:pt x="889" y="1439"/>
                    <a:pt x="979" y="1491"/>
                    <a:pt x="1025" y="1574"/>
                  </a:cubicBezTo>
                  <a:lnTo>
                    <a:pt x="1786" y="2893"/>
                  </a:lnTo>
                  <a:cubicBezTo>
                    <a:pt x="1896" y="3085"/>
                    <a:pt x="2103" y="3205"/>
                    <a:pt x="2325" y="3205"/>
                  </a:cubicBezTo>
                  <a:lnTo>
                    <a:pt x="9446" y="3205"/>
                  </a:lnTo>
                  <a:lnTo>
                    <a:pt x="9446" y="3489"/>
                  </a:lnTo>
                  <a:cubicBezTo>
                    <a:pt x="9446" y="3768"/>
                    <a:pt x="9672" y="3999"/>
                    <a:pt x="9956" y="3999"/>
                  </a:cubicBezTo>
                  <a:lnTo>
                    <a:pt x="10966" y="3999"/>
                  </a:lnTo>
                  <a:lnTo>
                    <a:pt x="11178" y="4211"/>
                  </a:lnTo>
                  <a:cubicBezTo>
                    <a:pt x="11212" y="4245"/>
                    <a:pt x="11236" y="4288"/>
                    <a:pt x="11250" y="4336"/>
                  </a:cubicBezTo>
                  <a:lnTo>
                    <a:pt x="7372" y="4336"/>
                  </a:lnTo>
                  <a:lnTo>
                    <a:pt x="7844" y="3893"/>
                  </a:lnTo>
                  <a:cubicBezTo>
                    <a:pt x="7954" y="3788"/>
                    <a:pt x="7877" y="3600"/>
                    <a:pt x="7723" y="3600"/>
                  </a:cubicBezTo>
                  <a:lnTo>
                    <a:pt x="5755" y="3600"/>
                  </a:lnTo>
                  <a:cubicBezTo>
                    <a:pt x="5669" y="3600"/>
                    <a:pt x="5587" y="3643"/>
                    <a:pt x="5534" y="3711"/>
                  </a:cubicBezTo>
                  <a:lnTo>
                    <a:pt x="5043" y="4336"/>
                  </a:lnTo>
                  <a:lnTo>
                    <a:pt x="2888" y="4336"/>
                  </a:lnTo>
                  <a:cubicBezTo>
                    <a:pt x="2661" y="4336"/>
                    <a:pt x="2661" y="4678"/>
                    <a:pt x="2888" y="4678"/>
                  </a:cubicBezTo>
                  <a:lnTo>
                    <a:pt x="4779" y="4678"/>
                  </a:lnTo>
                  <a:lnTo>
                    <a:pt x="2902" y="7084"/>
                  </a:lnTo>
                  <a:cubicBezTo>
                    <a:pt x="2753" y="7266"/>
                    <a:pt x="2888" y="7541"/>
                    <a:pt x="3123" y="7541"/>
                  </a:cubicBezTo>
                  <a:lnTo>
                    <a:pt x="3378" y="7541"/>
                  </a:lnTo>
                  <a:cubicBezTo>
                    <a:pt x="3768" y="7541"/>
                    <a:pt x="4143" y="7392"/>
                    <a:pt x="4427" y="7117"/>
                  </a:cubicBezTo>
                  <a:lnTo>
                    <a:pt x="7016" y="4673"/>
                  </a:lnTo>
                  <a:lnTo>
                    <a:pt x="11337" y="4673"/>
                  </a:lnTo>
                  <a:cubicBezTo>
                    <a:pt x="11481" y="4673"/>
                    <a:pt x="11597" y="4557"/>
                    <a:pt x="11597" y="4413"/>
                  </a:cubicBezTo>
                  <a:lnTo>
                    <a:pt x="11597" y="4408"/>
                  </a:lnTo>
                  <a:cubicBezTo>
                    <a:pt x="11597" y="4245"/>
                    <a:pt x="11534" y="4086"/>
                    <a:pt x="11419" y="3970"/>
                  </a:cubicBezTo>
                  <a:lnTo>
                    <a:pt x="10764" y="3311"/>
                  </a:lnTo>
                  <a:cubicBezTo>
                    <a:pt x="10476" y="3027"/>
                    <a:pt x="10091" y="2864"/>
                    <a:pt x="9687" y="2864"/>
                  </a:cubicBezTo>
                  <a:lnTo>
                    <a:pt x="7011" y="2864"/>
                  </a:lnTo>
                  <a:lnTo>
                    <a:pt x="4427" y="419"/>
                  </a:lnTo>
                  <a:cubicBezTo>
                    <a:pt x="4143" y="150"/>
                    <a:pt x="3768" y="1"/>
                    <a:pt x="33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88"/>
            <p:cNvSpPr/>
            <p:nvPr/>
          </p:nvSpPr>
          <p:spPr>
            <a:xfrm>
              <a:off x="4209270" y="1584852"/>
              <a:ext cx="127990" cy="53635"/>
            </a:xfrm>
            <a:custGeom>
              <a:avLst/>
              <a:gdLst/>
              <a:ahLst/>
              <a:cxnLst/>
              <a:rect l="l" t="t" r="r" b="b"/>
              <a:pathLst>
                <a:path w="4880" h="2045" extrusionOk="0">
                  <a:moveTo>
                    <a:pt x="2408" y="1"/>
                  </a:moveTo>
                  <a:cubicBezTo>
                    <a:pt x="1875" y="1"/>
                    <a:pt x="1343" y="317"/>
                    <a:pt x="1165" y="933"/>
                  </a:cubicBezTo>
                  <a:cubicBezTo>
                    <a:pt x="1097" y="919"/>
                    <a:pt x="1030" y="912"/>
                    <a:pt x="965" y="912"/>
                  </a:cubicBezTo>
                  <a:cubicBezTo>
                    <a:pt x="444" y="912"/>
                    <a:pt x="0" y="1333"/>
                    <a:pt x="0" y="1876"/>
                  </a:cubicBezTo>
                  <a:cubicBezTo>
                    <a:pt x="0" y="1967"/>
                    <a:pt x="77" y="2044"/>
                    <a:pt x="173" y="2044"/>
                  </a:cubicBezTo>
                  <a:lnTo>
                    <a:pt x="3094" y="2044"/>
                  </a:lnTo>
                  <a:cubicBezTo>
                    <a:pt x="3325" y="2044"/>
                    <a:pt x="3325" y="1708"/>
                    <a:pt x="3094" y="1708"/>
                  </a:cubicBezTo>
                  <a:lnTo>
                    <a:pt x="366" y="1708"/>
                  </a:lnTo>
                  <a:cubicBezTo>
                    <a:pt x="443" y="1438"/>
                    <a:pt x="688" y="1250"/>
                    <a:pt x="967" y="1250"/>
                  </a:cubicBezTo>
                  <a:cubicBezTo>
                    <a:pt x="1054" y="1250"/>
                    <a:pt x="1141" y="1270"/>
                    <a:pt x="1222" y="1308"/>
                  </a:cubicBezTo>
                  <a:cubicBezTo>
                    <a:pt x="1246" y="1319"/>
                    <a:pt x="1270" y="1324"/>
                    <a:pt x="1294" y="1324"/>
                  </a:cubicBezTo>
                  <a:cubicBezTo>
                    <a:pt x="1377" y="1324"/>
                    <a:pt x="1452" y="1263"/>
                    <a:pt x="1463" y="1173"/>
                  </a:cubicBezTo>
                  <a:cubicBezTo>
                    <a:pt x="1521" y="721"/>
                    <a:pt x="1891" y="370"/>
                    <a:pt x="2348" y="341"/>
                  </a:cubicBezTo>
                  <a:cubicBezTo>
                    <a:pt x="2369" y="340"/>
                    <a:pt x="2389" y="339"/>
                    <a:pt x="2409" y="339"/>
                  </a:cubicBezTo>
                  <a:cubicBezTo>
                    <a:pt x="2842" y="339"/>
                    <a:pt x="3224" y="630"/>
                    <a:pt x="3335" y="1053"/>
                  </a:cubicBezTo>
                  <a:cubicBezTo>
                    <a:pt x="3354" y="1131"/>
                    <a:pt x="3423" y="1183"/>
                    <a:pt x="3500" y="1183"/>
                  </a:cubicBezTo>
                  <a:cubicBezTo>
                    <a:pt x="3518" y="1183"/>
                    <a:pt x="3537" y="1180"/>
                    <a:pt x="3556" y="1173"/>
                  </a:cubicBezTo>
                  <a:cubicBezTo>
                    <a:pt x="3635" y="1147"/>
                    <a:pt x="3715" y="1134"/>
                    <a:pt x="3794" y="1134"/>
                  </a:cubicBezTo>
                  <a:cubicBezTo>
                    <a:pt x="4128" y="1134"/>
                    <a:pt x="4437" y="1361"/>
                    <a:pt x="4518" y="1708"/>
                  </a:cubicBezTo>
                  <a:lnTo>
                    <a:pt x="3888" y="1708"/>
                  </a:lnTo>
                  <a:cubicBezTo>
                    <a:pt x="3662" y="1708"/>
                    <a:pt x="3662" y="2044"/>
                    <a:pt x="3888" y="2044"/>
                  </a:cubicBezTo>
                  <a:lnTo>
                    <a:pt x="4706" y="2044"/>
                  </a:lnTo>
                  <a:cubicBezTo>
                    <a:pt x="4802" y="2044"/>
                    <a:pt x="4879" y="1967"/>
                    <a:pt x="4879" y="1876"/>
                  </a:cubicBezTo>
                  <a:cubicBezTo>
                    <a:pt x="4879" y="1267"/>
                    <a:pt x="4379" y="791"/>
                    <a:pt x="3793" y="791"/>
                  </a:cubicBezTo>
                  <a:cubicBezTo>
                    <a:pt x="3731" y="791"/>
                    <a:pt x="3668" y="797"/>
                    <a:pt x="3604" y="808"/>
                  </a:cubicBezTo>
                  <a:cubicBezTo>
                    <a:pt x="3383" y="265"/>
                    <a:pt x="2895" y="1"/>
                    <a:pt x="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88"/>
            <p:cNvSpPr/>
            <p:nvPr/>
          </p:nvSpPr>
          <p:spPr>
            <a:xfrm>
              <a:off x="4150442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98" y="1"/>
                  </a:moveTo>
                  <a:cubicBezTo>
                    <a:pt x="243" y="1"/>
                    <a:pt x="187" y="21"/>
                    <a:pt x="140" y="66"/>
                  </a:cubicBezTo>
                  <a:cubicBezTo>
                    <a:pt x="1" y="210"/>
                    <a:pt x="102" y="455"/>
                    <a:pt x="304" y="455"/>
                  </a:cubicBezTo>
                  <a:cubicBezTo>
                    <a:pt x="429" y="455"/>
                    <a:pt x="530" y="354"/>
                    <a:pt x="530" y="229"/>
                  </a:cubicBezTo>
                  <a:cubicBezTo>
                    <a:pt x="530" y="92"/>
                    <a:pt x="417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88"/>
            <p:cNvSpPr/>
            <p:nvPr/>
          </p:nvSpPr>
          <p:spPr>
            <a:xfrm>
              <a:off x="4126732" y="1679533"/>
              <a:ext cx="13769" cy="11960"/>
            </a:xfrm>
            <a:custGeom>
              <a:avLst/>
              <a:gdLst/>
              <a:ahLst/>
              <a:cxnLst/>
              <a:rect l="l" t="t" r="r" b="b"/>
              <a:pathLst>
                <a:path w="525" h="456" extrusionOk="0">
                  <a:moveTo>
                    <a:pt x="297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96" y="455"/>
                    <a:pt x="299" y="455"/>
                  </a:cubicBezTo>
                  <a:cubicBezTo>
                    <a:pt x="424" y="455"/>
                    <a:pt x="525" y="354"/>
                    <a:pt x="525" y="229"/>
                  </a:cubicBezTo>
                  <a:cubicBezTo>
                    <a:pt x="525" y="92"/>
                    <a:pt x="413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88"/>
            <p:cNvSpPr/>
            <p:nvPr/>
          </p:nvSpPr>
          <p:spPr>
            <a:xfrm>
              <a:off x="4104884" y="1679533"/>
              <a:ext cx="13927" cy="11960"/>
            </a:xfrm>
            <a:custGeom>
              <a:avLst/>
              <a:gdLst/>
              <a:ahLst/>
              <a:cxnLst/>
              <a:rect l="l" t="t" r="r" b="b"/>
              <a:pathLst>
                <a:path w="531" h="456" extrusionOk="0">
                  <a:moveTo>
                    <a:pt x="231" y="1"/>
                  </a:moveTo>
                  <a:cubicBezTo>
                    <a:pt x="114" y="1"/>
                    <a:pt x="1" y="92"/>
                    <a:pt x="1" y="229"/>
                  </a:cubicBezTo>
                  <a:cubicBezTo>
                    <a:pt x="1" y="354"/>
                    <a:pt x="102" y="455"/>
                    <a:pt x="227" y="455"/>
                  </a:cubicBezTo>
                  <a:cubicBezTo>
                    <a:pt x="429" y="455"/>
                    <a:pt x="530" y="210"/>
                    <a:pt x="386" y="66"/>
                  </a:cubicBezTo>
                  <a:cubicBezTo>
                    <a:pt x="341" y="21"/>
                    <a:pt x="286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88"/>
            <p:cNvSpPr/>
            <p:nvPr/>
          </p:nvSpPr>
          <p:spPr>
            <a:xfrm>
              <a:off x="4081175" y="1679612"/>
              <a:ext cx="13901" cy="11829"/>
            </a:xfrm>
            <a:custGeom>
              <a:avLst/>
              <a:gdLst/>
              <a:ahLst/>
              <a:cxnLst/>
              <a:rect l="l" t="t" r="r" b="b"/>
              <a:pathLst>
                <a:path w="530" h="451" extrusionOk="0">
                  <a:moveTo>
                    <a:pt x="226" y="0"/>
                  </a:moveTo>
                  <a:cubicBezTo>
                    <a:pt x="101" y="0"/>
                    <a:pt x="0" y="101"/>
                    <a:pt x="0" y="226"/>
                  </a:cubicBezTo>
                  <a:cubicBezTo>
                    <a:pt x="0" y="363"/>
                    <a:pt x="112" y="451"/>
                    <a:pt x="228" y="451"/>
                  </a:cubicBezTo>
                  <a:cubicBezTo>
                    <a:pt x="283" y="451"/>
                    <a:pt x="340" y="430"/>
                    <a:pt x="385" y="385"/>
                  </a:cubicBezTo>
                  <a:cubicBezTo>
                    <a:pt x="529" y="241"/>
                    <a:pt x="428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88"/>
            <p:cNvSpPr/>
            <p:nvPr/>
          </p:nvSpPr>
          <p:spPr>
            <a:xfrm>
              <a:off x="4251417" y="1679533"/>
              <a:ext cx="13901" cy="11960"/>
            </a:xfrm>
            <a:custGeom>
              <a:avLst/>
              <a:gdLst/>
              <a:ahLst/>
              <a:cxnLst/>
              <a:rect l="l" t="t" r="r" b="b"/>
              <a:pathLst>
                <a:path w="530" h="456" extrusionOk="0">
                  <a:moveTo>
                    <a:pt x="298" y="1"/>
                  </a:moveTo>
                  <a:cubicBezTo>
                    <a:pt x="242" y="1"/>
                    <a:pt x="186" y="21"/>
                    <a:pt x="140" y="66"/>
                  </a:cubicBezTo>
                  <a:cubicBezTo>
                    <a:pt x="0" y="210"/>
                    <a:pt x="101" y="455"/>
                    <a:pt x="303" y="455"/>
                  </a:cubicBezTo>
                  <a:cubicBezTo>
                    <a:pt x="428" y="455"/>
                    <a:pt x="530" y="354"/>
                    <a:pt x="530" y="229"/>
                  </a:cubicBezTo>
                  <a:cubicBezTo>
                    <a:pt x="530" y="92"/>
                    <a:pt x="416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18" name="Google Shape;19018;p88"/>
          <p:cNvGrpSpPr/>
          <p:nvPr/>
        </p:nvGrpSpPr>
        <p:grpSpPr>
          <a:xfrm>
            <a:off x="2666332" y="1538324"/>
            <a:ext cx="322861" cy="292227"/>
            <a:chOff x="2666332" y="1538324"/>
            <a:chExt cx="322861" cy="292227"/>
          </a:xfrm>
        </p:grpSpPr>
        <p:sp>
          <p:nvSpPr>
            <p:cNvPr id="19019" name="Google Shape;19019;p88"/>
            <p:cNvSpPr/>
            <p:nvPr/>
          </p:nvSpPr>
          <p:spPr>
            <a:xfrm>
              <a:off x="2711260" y="1803537"/>
              <a:ext cx="265317" cy="22608"/>
            </a:xfrm>
            <a:custGeom>
              <a:avLst/>
              <a:gdLst/>
              <a:ahLst/>
              <a:cxnLst/>
              <a:rect l="l" t="t" r="r" b="b"/>
              <a:pathLst>
                <a:path w="10116" h="862" extrusionOk="0">
                  <a:moveTo>
                    <a:pt x="1" y="0"/>
                  </a:moveTo>
                  <a:lnTo>
                    <a:pt x="150" y="505"/>
                  </a:lnTo>
                  <a:cubicBezTo>
                    <a:pt x="217" y="712"/>
                    <a:pt x="405" y="852"/>
                    <a:pt x="621" y="861"/>
                  </a:cubicBezTo>
                  <a:lnTo>
                    <a:pt x="9499" y="861"/>
                  </a:lnTo>
                  <a:cubicBezTo>
                    <a:pt x="9716" y="852"/>
                    <a:pt x="9903" y="712"/>
                    <a:pt x="9971" y="505"/>
                  </a:cubicBezTo>
                  <a:lnTo>
                    <a:pt x="10115" y="0"/>
                  </a:ln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88"/>
            <p:cNvSpPr/>
            <p:nvPr/>
          </p:nvSpPr>
          <p:spPr>
            <a:xfrm>
              <a:off x="2672653" y="1637700"/>
              <a:ext cx="266812" cy="146323"/>
            </a:xfrm>
            <a:custGeom>
              <a:avLst/>
              <a:gdLst/>
              <a:ahLst/>
              <a:cxnLst/>
              <a:rect l="l" t="t" r="r" b="b"/>
              <a:pathLst>
                <a:path w="10173" h="5579" extrusionOk="0">
                  <a:moveTo>
                    <a:pt x="2892" y="742"/>
                  </a:moveTo>
                  <a:lnTo>
                    <a:pt x="2892" y="1944"/>
                  </a:lnTo>
                  <a:cubicBezTo>
                    <a:pt x="2892" y="2166"/>
                    <a:pt x="2911" y="2392"/>
                    <a:pt x="2955" y="2613"/>
                  </a:cubicBezTo>
                  <a:lnTo>
                    <a:pt x="2724" y="2613"/>
                  </a:lnTo>
                  <a:cubicBezTo>
                    <a:pt x="1757" y="2613"/>
                    <a:pt x="1093" y="1641"/>
                    <a:pt x="1449" y="742"/>
                  </a:cubicBezTo>
                  <a:close/>
                  <a:moveTo>
                    <a:pt x="1016" y="1"/>
                  </a:moveTo>
                  <a:cubicBezTo>
                    <a:pt x="0" y="1396"/>
                    <a:pt x="996" y="3354"/>
                    <a:pt x="2724" y="3354"/>
                  </a:cubicBezTo>
                  <a:lnTo>
                    <a:pt x="3176" y="3354"/>
                  </a:lnTo>
                  <a:cubicBezTo>
                    <a:pt x="3753" y="4719"/>
                    <a:pt x="5087" y="5579"/>
                    <a:pt x="6525" y="5579"/>
                  </a:cubicBezTo>
                  <a:cubicBezTo>
                    <a:pt x="6766" y="5579"/>
                    <a:pt x="7009" y="5555"/>
                    <a:pt x="7252" y="5505"/>
                  </a:cubicBezTo>
                  <a:cubicBezTo>
                    <a:pt x="8945" y="5164"/>
                    <a:pt x="10168" y="3672"/>
                    <a:pt x="10172" y="1944"/>
                  </a:cubicBezTo>
                  <a:lnTo>
                    <a:pt x="10172" y="1"/>
                  </a:ln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88"/>
            <p:cNvSpPr/>
            <p:nvPr/>
          </p:nvSpPr>
          <p:spPr>
            <a:xfrm>
              <a:off x="2837204" y="1671927"/>
              <a:ext cx="81174" cy="84689"/>
            </a:xfrm>
            <a:custGeom>
              <a:avLst/>
              <a:gdLst/>
              <a:ahLst/>
              <a:cxnLst/>
              <a:rect l="l" t="t" r="r" b="b"/>
              <a:pathLst>
                <a:path w="3095" h="3229" extrusionOk="0">
                  <a:moveTo>
                    <a:pt x="2910" y="1"/>
                  </a:moveTo>
                  <a:cubicBezTo>
                    <a:pt x="2821" y="1"/>
                    <a:pt x="2732" y="60"/>
                    <a:pt x="2724" y="178"/>
                  </a:cubicBezTo>
                  <a:lnTo>
                    <a:pt x="2724" y="389"/>
                  </a:lnTo>
                  <a:cubicBezTo>
                    <a:pt x="2720" y="1751"/>
                    <a:pt x="1618" y="2858"/>
                    <a:pt x="256" y="2858"/>
                  </a:cubicBezTo>
                  <a:cubicBezTo>
                    <a:pt x="251" y="2857"/>
                    <a:pt x="247" y="2857"/>
                    <a:pt x="242" y="2857"/>
                  </a:cubicBezTo>
                  <a:cubicBezTo>
                    <a:pt x="1" y="2857"/>
                    <a:pt x="1" y="3229"/>
                    <a:pt x="242" y="3229"/>
                  </a:cubicBezTo>
                  <a:cubicBezTo>
                    <a:pt x="247" y="3229"/>
                    <a:pt x="251" y="3228"/>
                    <a:pt x="256" y="3228"/>
                  </a:cubicBezTo>
                  <a:cubicBezTo>
                    <a:pt x="1825" y="3223"/>
                    <a:pt x="3090" y="1958"/>
                    <a:pt x="3095" y="389"/>
                  </a:cubicBezTo>
                  <a:lnTo>
                    <a:pt x="3095" y="178"/>
                  </a:lnTo>
                  <a:cubicBezTo>
                    <a:pt x="3088" y="60"/>
                    <a:pt x="2999" y="1"/>
                    <a:pt x="29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88"/>
            <p:cNvSpPr/>
            <p:nvPr/>
          </p:nvSpPr>
          <p:spPr>
            <a:xfrm>
              <a:off x="2908648" y="1626632"/>
              <a:ext cx="9730" cy="35328"/>
            </a:xfrm>
            <a:custGeom>
              <a:avLst/>
              <a:gdLst/>
              <a:ahLst/>
              <a:cxnLst/>
              <a:rect l="l" t="t" r="r" b="b"/>
              <a:pathLst>
                <a:path w="371" h="1347" extrusionOk="0">
                  <a:moveTo>
                    <a:pt x="186" y="0"/>
                  </a:moveTo>
                  <a:cubicBezTo>
                    <a:pt x="97" y="0"/>
                    <a:pt x="8" y="59"/>
                    <a:pt x="0" y="177"/>
                  </a:cubicBezTo>
                  <a:lnTo>
                    <a:pt x="0" y="1164"/>
                  </a:lnTo>
                  <a:cubicBezTo>
                    <a:pt x="0" y="1265"/>
                    <a:pt x="82" y="1346"/>
                    <a:pt x="183" y="1346"/>
                  </a:cubicBezTo>
                  <a:cubicBezTo>
                    <a:pt x="284" y="1346"/>
                    <a:pt x="371" y="1265"/>
                    <a:pt x="371" y="1164"/>
                  </a:cubicBezTo>
                  <a:lnTo>
                    <a:pt x="371" y="177"/>
                  </a:lnTo>
                  <a:cubicBezTo>
                    <a:pt x="364" y="59"/>
                    <a:pt x="275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88"/>
            <p:cNvSpPr/>
            <p:nvPr/>
          </p:nvSpPr>
          <p:spPr>
            <a:xfrm>
              <a:off x="2698776" y="1798239"/>
              <a:ext cx="290417" cy="32312"/>
            </a:xfrm>
            <a:custGeom>
              <a:avLst/>
              <a:gdLst/>
              <a:ahLst/>
              <a:cxnLst/>
              <a:rect l="l" t="t" r="r" b="b"/>
              <a:pathLst>
                <a:path w="11073" h="1232" extrusionOk="0">
                  <a:moveTo>
                    <a:pt x="10346" y="371"/>
                  </a:moveTo>
                  <a:lnTo>
                    <a:pt x="10269" y="640"/>
                  </a:lnTo>
                  <a:cubicBezTo>
                    <a:pt x="10225" y="765"/>
                    <a:pt x="10110" y="852"/>
                    <a:pt x="9975" y="861"/>
                  </a:cubicBezTo>
                  <a:lnTo>
                    <a:pt x="1097" y="861"/>
                  </a:lnTo>
                  <a:cubicBezTo>
                    <a:pt x="963" y="852"/>
                    <a:pt x="847" y="765"/>
                    <a:pt x="799" y="640"/>
                  </a:cubicBezTo>
                  <a:lnTo>
                    <a:pt x="722" y="371"/>
                  </a:lnTo>
                  <a:close/>
                  <a:moveTo>
                    <a:pt x="231" y="0"/>
                  </a:moveTo>
                  <a:cubicBezTo>
                    <a:pt x="0" y="14"/>
                    <a:pt x="0" y="356"/>
                    <a:pt x="231" y="371"/>
                  </a:cubicBezTo>
                  <a:lnTo>
                    <a:pt x="337" y="371"/>
                  </a:lnTo>
                  <a:lnTo>
                    <a:pt x="448" y="741"/>
                  </a:lnTo>
                  <a:cubicBezTo>
                    <a:pt x="535" y="1025"/>
                    <a:pt x="794" y="1222"/>
                    <a:pt x="1097" y="1232"/>
                  </a:cubicBezTo>
                  <a:lnTo>
                    <a:pt x="9975" y="1232"/>
                  </a:lnTo>
                  <a:cubicBezTo>
                    <a:pt x="10273" y="1222"/>
                    <a:pt x="10533" y="1025"/>
                    <a:pt x="10625" y="741"/>
                  </a:cubicBezTo>
                  <a:lnTo>
                    <a:pt x="10731" y="371"/>
                  </a:lnTo>
                  <a:lnTo>
                    <a:pt x="10836" y="371"/>
                  </a:lnTo>
                  <a:cubicBezTo>
                    <a:pt x="11072" y="356"/>
                    <a:pt x="11072" y="14"/>
                    <a:pt x="1083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88"/>
            <p:cNvSpPr/>
            <p:nvPr/>
          </p:nvSpPr>
          <p:spPr>
            <a:xfrm>
              <a:off x="2695497" y="1651837"/>
              <a:ext cx="59956" cy="58828"/>
            </a:xfrm>
            <a:custGeom>
              <a:avLst/>
              <a:gdLst/>
              <a:ahLst/>
              <a:cxnLst/>
              <a:rect l="l" t="t" r="r" b="b"/>
              <a:pathLst>
                <a:path w="2286" h="2243" extrusionOk="0">
                  <a:moveTo>
                    <a:pt x="712" y="366"/>
                  </a:moveTo>
                  <a:lnTo>
                    <a:pt x="712" y="371"/>
                  </a:lnTo>
                  <a:lnTo>
                    <a:pt x="1838" y="371"/>
                  </a:lnTo>
                  <a:lnTo>
                    <a:pt x="1838" y="1386"/>
                  </a:lnTo>
                  <a:cubicBezTo>
                    <a:pt x="1838" y="1550"/>
                    <a:pt x="1848" y="1713"/>
                    <a:pt x="1872" y="1872"/>
                  </a:cubicBezTo>
                  <a:lnTo>
                    <a:pt x="1853" y="1872"/>
                  </a:lnTo>
                  <a:cubicBezTo>
                    <a:pt x="1068" y="1872"/>
                    <a:pt x="501" y="1126"/>
                    <a:pt x="712" y="366"/>
                  </a:cubicBezTo>
                  <a:close/>
                  <a:moveTo>
                    <a:pt x="573" y="0"/>
                  </a:moveTo>
                  <a:cubicBezTo>
                    <a:pt x="496" y="0"/>
                    <a:pt x="429" y="44"/>
                    <a:pt x="400" y="116"/>
                  </a:cubicBezTo>
                  <a:cubicBezTo>
                    <a:pt x="0" y="1141"/>
                    <a:pt x="756" y="2243"/>
                    <a:pt x="1853" y="2243"/>
                  </a:cubicBezTo>
                  <a:lnTo>
                    <a:pt x="2084" y="2243"/>
                  </a:lnTo>
                  <a:cubicBezTo>
                    <a:pt x="2199" y="2243"/>
                    <a:pt x="2286" y="2137"/>
                    <a:pt x="2267" y="2021"/>
                  </a:cubicBezTo>
                  <a:cubicBezTo>
                    <a:pt x="2228" y="1814"/>
                    <a:pt x="2204" y="1603"/>
                    <a:pt x="2204" y="1386"/>
                  </a:cubicBezTo>
                  <a:lnTo>
                    <a:pt x="2204" y="183"/>
                  </a:lnTo>
                  <a:cubicBezTo>
                    <a:pt x="2204" y="82"/>
                    <a:pt x="2122" y="0"/>
                    <a:pt x="20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88"/>
            <p:cNvSpPr/>
            <p:nvPr/>
          </p:nvSpPr>
          <p:spPr>
            <a:xfrm>
              <a:off x="2666332" y="1632402"/>
              <a:ext cx="277933" cy="156159"/>
            </a:xfrm>
            <a:custGeom>
              <a:avLst/>
              <a:gdLst/>
              <a:ahLst/>
              <a:cxnLst/>
              <a:rect l="l" t="t" r="r" b="b"/>
              <a:pathLst>
                <a:path w="10597" h="5954" extrusionOk="0">
                  <a:moveTo>
                    <a:pt x="10226" y="376"/>
                  </a:moveTo>
                  <a:lnTo>
                    <a:pt x="10226" y="2132"/>
                  </a:lnTo>
                  <a:cubicBezTo>
                    <a:pt x="10226" y="3773"/>
                    <a:pt x="9066" y="5192"/>
                    <a:pt x="7454" y="5515"/>
                  </a:cubicBezTo>
                  <a:cubicBezTo>
                    <a:pt x="7224" y="5561"/>
                    <a:pt x="6994" y="5584"/>
                    <a:pt x="6767" y="5584"/>
                  </a:cubicBezTo>
                  <a:cubicBezTo>
                    <a:pt x="5401" y="5584"/>
                    <a:pt x="4134" y="4769"/>
                    <a:pt x="3586" y="3470"/>
                  </a:cubicBezTo>
                  <a:cubicBezTo>
                    <a:pt x="3557" y="3398"/>
                    <a:pt x="3489" y="3354"/>
                    <a:pt x="3417" y="3354"/>
                  </a:cubicBezTo>
                  <a:lnTo>
                    <a:pt x="2965" y="3354"/>
                  </a:lnTo>
                  <a:cubicBezTo>
                    <a:pt x="1901" y="3354"/>
                    <a:pt x="1040" y="2493"/>
                    <a:pt x="1040" y="1430"/>
                  </a:cubicBezTo>
                  <a:cubicBezTo>
                    <a:pt x="1040" y="1054"/>
                    <a:pt x="1146" y="689"/>
                    <a:pt x="1353" y="376"/>
                  </a:cubicBezTo>
                  <a:close/>
                  <a:moveTo>
                    <a:pt x="1257" y="0"/>
                  </a:moveTo>
                  <a:cubicBezTo>
                    <a:pt x="1199" y="0"/>
                    <a:pt x="1141" y="29"/>
                    <a:pt x="1107" y="77"/>
                  </a:cubicBezTo>
                  <a:cubicBezTo>
                    <a:pt x="1" y="1593"/>
                    <a:pt x="1088" y="3725"/>
                    <a:pt x="2965" y="3725"/>
                  </a:cubicBezTo>
                  <a:lnTo>
                    <a:pt x="3297" y="3725"/>
                  </a:lnTo>
                  <a:cubicBezTo>
                    <a:pt x="3931" y="5104"/>
                    <a:pt x="5305" y="5953"/>
                    <a:pt x="6776" y="5953"/>
                  </a:cubicBezTo>
                  <a:cubicBezTo>
                    <a:pt x="7045" y="5953"/>
                    <a:pt x="7317" y="5925"/>
                    <a:pt x="7589" y="5866"/>
                  </a:cubicBezTo>
                  <a:cubicBezTo>
                    <a:pt x="9345" y="5481"/>
                    <a:pt x="10596" y="3927"/>
                    <a:pt x="10596" y="2127"/>
                  </a:cubicBezTo>
                  <a:lnTo>
                    <a:pt x="10596" y="188"/>
                  </a:lnTo>
                  <a:cubicBezTo>
                    <a:pt x="10596" y="82"/>
                    <a:pt x="10514" y="0"/>
                    <a:pt x="1041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88"/>
            <p:cNvSpPr/>
            <p:nvPr/>
          </p:nvSpPr>
          <p:spPr>
            <a:xfrm>
              <a:off x="2816275" y="1538324"/>
              <a:ext cx="16497" cy="84374"/>
            </a:xfrm>
            <a:custGeom>
              <a:avLst/>
              <a:gdLst/>
              <a:ahLst/>
              <a:cxnLst/>
              <a:rect l="l" t="t" r="r" b="b"/>
              <a:pathLst>
                <a:path w="629" h="3217" extrusionOk="0">
                  <a:moveTo>
                    <a:pt x="436" y="0"/>
                  </a:moveTo>
                  <a:cubicBezTo>
                    <a:pt x="341" y="0"/>
                    <a:pt x="246" y="65"/>
                    <a:pt x="255" y="195"/>
                  </a:cubicBezTo>
                  <a:cubicBezTo>
                    <a:pt x="255" y="335"/>
                    <a:pt x="221" y="469"/>
                    <a:pt x="149" y="585"/>
                  </a:cubicBezTo>
                  <a:cubicBezTo>
                    <a:pt x="53" y="753"/>
                    <a:pt x="0" y="946"/>
                    <a:pt x="5" y="1143"/>
                  </a:cubicBezTo>
                  <a:cubicBezTo>
                    <a:pt x="0" y="1340"/>
                    <a:pt x="53" y="1533"/>
                    <a:pt x="149" y="1701"/>
                  </a:cubicBezTo>
                  <a:cubicBezTo>
                    <a:pt x="221" y="1817"/>
                    <a:pt x="255" y="1951"/>
                    <a:pt x="255" y="2086"/>
                  </a:cubicBezTo>
                  <a:cubicBezTo>
                    <a:pt x="255" y="2226"/>
                    <a:pt x="221" y="2360"/>
                    <a:pt x="149" y="2476"/>
                  </a:cubicBezTo>
                  <a:cubicBezTo>
                    <a:pt x="53" y="2644"/>
                    <a:pt x="0" y="2837"/>
                    <a:pt x="5" y="3034"/>
                  </a:cubicBezTo>
                  <a:cubicBezTo>
                    <a:pt x="5" y="3135"/>
                    <a:pt x="87" y="3217"/>
                    <a:pt x="193" y="3217"/>
                  </a:cubicBezTo>
                  <a:cubicBezTo>
                    <a:pt x="294" y="3217"/>
                    <a:pt x="375" y="3135"/>
                    <a:pt x="375" y="3034"/>
                  </a:cubicBezTo>
                  <a:cubicBezTo>
                    <a:pt x="371" y="2899"/>
                    <a:pt x="409" y="2765"/>
                    <a:pt x="476" y="2644"/>
                  </a:cubicBezTo>
                  <a:cubicBezTo>
                    <a:pt x="578" y="2476"/>
                    <a:pt x="626" y="2283"/>
                    <a:pt x="621" y="2086"/>
                  </a:cubicBezTo>
                  <a:cubicBezTo>
                    <a:pt x="626" y="1894"/>
                    <a:pt x="578" y="1701"/>
                    <a:pt x="476" y="1528"/>
                  </a:cubicBezTo>
                  <a:cubicBezTo>
                    <a:pt x="409" y="1413"/>
                    <a:pt x="371" y="1278"/>
                    <a:pt x="375" y="1143"/>
                  </a:cubicBezTo>
                  <a:cubicBezTo>
                    <a:pt x="371" y="1008"/>
                    <a:pt x="409" y="874"/>
                    <a:pt x="476" y="753"/>
                  </a:cubicBezTo>
                  <a:cubicBezTo>
                    <a:pt x="578" y="585"/>
                    <a:pt x="626" y="392"/>
                    <a:pt x="621" y="195"/>
                  </a:cubicBezTo>
                  <a:cubicBezTo>
                    <a:pt x="628" y="65"/>
                    <a:pt x="532" y="0"/>
                    <a:pt x="43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88"/>
            <p:cNvSpPr/>
            <p:nvPr/>
          </p:nvSpPr>
          <p:spPr>
            <a:xfrm>
              <a:off x="2855144" y="1538875"/>
              <a:ext cx="16418" cy="83823"/>
            </a:xfrm>
            <a:custGeom>
              <a:avLst/>
              <a:gdLst/>
              <a:ahLst/>
              <a:cxnLst/>
              <a:rect l="l" t="t" r="r" b="b"/>
              <a:pathLst>
                <a:path w="626" h="3196" extrusionOk="0">
                  <a:moveTo>
                    <a:pt x="436" y="1"/>
                  </a:moveTo>
                  <a:cubicBezTo>
                    <a:pt x="347" y="1"/>
                    <a:pt x="258" y="59"/>
                    <a:pt x="250" y="174"/>
                  </a:cubicBezTo>
                  <a:cubicBezTo>
                    <a:pt x="255" y="314"/>
                    <a:pt x="221" y="448"/>
                    <a:pt x="149" y="564"/>
                  </a:cubicBezTo>
                  <a:cubicBezTo>
                    <a:pt x="48" y="732"/>
                    <a:pt x="0" y="925"/>
                    <a:pt x="5" y="1122"/>
                  </a:cubicBezTo>
                  <a:cubicBezTo>
                    <a:pt x="0" y="1319"/>
                    <a:pt x="48" y="1512"/>
                    <a:pt x="149" y="1680"/>
                  </a:cubicBezTo>
                  <a:cubicBezTo>
                    <a:pt x="221" y="1796"/>
                    <a:pt x="255" y="1930"/>
                    <a:pt x="250" y="2065"/>
                  </a:cubicBezTo>
                  <a:cubicBezTo>
                    <a:pt x="255" y="2205"/>
                    <a:pt x="221" y="2339"/>
                    <a:pt x="149" y="2455"/>
                  </a:cubicBezTo>
                  <a:cubicBezTo>
                    <a:pt x="48" y="2623"/>
                    <a:pt x="0" y="2816"/>
                    <a:pt x="5" y="3013"/>
                  </a:cubicBezTo>
                  <a:cubicBezTo>
                    <a:pt x="5" y="3114"/>
                    <a:pt x="87" y="3196"/>
                    <a:pt x="188" y="3196"/>
                  </a:cubicBezTo>
                  <a:cubicBezTo>
                    <a:pt x="294" y="3196"/>
                    <a:pt x="375" y="3114"/>
                    <a:pt x="375" y="3013"/>
                  </a:cubicBezTo>
                  <a:cubicBezTo>
                    <a:pt x="371" y="2878"/>
                    <a:pt x="404" y="2744"/>
                    <a:pt x="477" y="2623"/>
                  </a:cubicBezTo>
                  <a:cubicBezTo>
                    <a:pt x="578" y="2455"/>
                    <a:pt x="626" y="2262"/>
                    <a:pt x="621" y="2065"/>
                  </a:cubicBezTo>
                  <a:cubicBezTo>
                    <a:pt x="626" y="1873"/>
                    <a:pt x="578" y="1680"/>
                    <a:pt x="477" y="1507"/>
                  </a:cubicBezTo>
                  <a:cubicBezTo>
                    <a:pt x="404" y="1392"/>
                    <a:pt x="371" y="1257"/>
                    <a:pt x="375" y="1122"/>
                  </a:cubicBezTo>
                  <a:cubicBezTo>
                    <a:pt x="371" y="987"/>
                    <a:pt x="404" y="853"/>
                    <a:pt x="477" y="732"/>
                  </a:cubicBezTo>
                  <a:cubicBezTo>
                    <a:pt x="578" y="564"/>
                    <a:pt x="626" y="371"/>
                    <a:pt x="621" y="174"/>
                  </a:cubicBezTo>
                  <a:cubicBezTo>
                    <a:pt x="614" y="59"/>
                    <a:pt x="525" y="1"/>
                    <a:pt x="43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28" name="Google Shape;19028;p88"/>
          <p:cNvGrpSpPr/>
          <p:nvPr/>
        </p:nvGrpSpPr>
        <p:grpSpPr>
          <a:xfrm>
            <a:off x="865841" y="3373121"/>
            <a:ext cx="355776" cy="361599"/>
            <a:chOff x="865841" y="3373121"/>
            <a:chExt cx="355776" cy="361599"/>
          </a:xfrm>
        </p:grpSpPr>
        <p:sp>
          <p:nvSpPr>
            <p:cNvPr id="19029" name="Google Shape;19029;p88"/>
            <p:cNvSpPr/>
            <p:nvPr/>
          </p:nvSpPr>
          <p:spPr>
            <a:xfrm>
              <a:off x="872397" y="3378446"/>
              <a:ext cx="342531" cy="350950"/>
            </a:xfrm>
            <a:custGeom>
              <a:avLst/>
              <a:gdLst/>
              <a:ahLst/>
              <a:cxnLst/>
              <a:rect l="l" t="t" r="r" b="b"/>
              <a:pathLst>
                <a:path w="13060" h="13381" extrusionOk="0">
                  <a:moveTo>
                    <a:pt x="6535" y="0"/>
                  </a:moveTo>
                  <a:cubicBezTo>
                    <a:pt x="6351" y="0"/>
                    <a:pt x="6167" y="89"/>
                    <a:pt x="6059" y="267"/>
                  </a:cubicBezTo>
                  <a:lnTo>
                    <a:pt x="5265" y="1605"/>
                  </a:lnTo>
                  <a:cubicBezTo>
                    <a:pt x="5160" y="1776"/>
                    <a:pt x="4976" y="1874"/>
                    <a:pt x="4786" y="1874"/>
                  </a:cubicBezTo>
                  <a:cubicBezTo>
                    <a:pt x="4714" y="1874"/>
                    <a:pt x="4642" y="1860"/>
                    <a:pt x="4572" y="1831"/>
                  </a:cubicBezTo>
                  <a:lnTo>
                    <a:pt x="3143" y="1215"/>
                  </a:lnTo>
                  <a:cubicBezTo>
                    <a:pt x="3070" y="1184"/>
                    <a:pt x="2996" y="1170"/>
                    <a:pt x="2924" y="1170"/>
                  </a:cubicBezTo>
                  <a:cubicBezTo>
                    <a:pt x="2615" y="1170"/>
                    <a:pt x="2343" y="1434"/>
                    <a:pt x="2378" y="1773"/>
                  </a:cubicBezTo>
                  <a:lnTo>
                    <a:pt x="2517" y="3323"/>
                  </a:lnTo>
                  <a:cubicBezTo>
                    <a:pt x="2541" y="3597"/>
                    <a:pt x="2359" y="3852"/>
                    <a:pt x="2089" y="3910"/>
                  </a:cubicBezTo>
                  <a:lnTo>
                    <a:pt x="573" y="4256"/>
                  </a:lnTo>
                  <a:cubicBezTo>
                    <a:pt x="164" y="4347"/>
                    <a:pt x="1" y="4843"/>
                    <a:pt x="280" y="5156"/>
                  </a:cubicBezTo>
                  <a:lnTo>
                    <a:pt x="1300" y="6330"/>
                  </a:lnTo>
                  <a:cubicBezTo>
                    <a:pt x="1483" y="6537"/>
                    <a:pt x="1483" y="6845"/>
                    <a:pt x="1300" y="7056"/>
                  </a:cubicBezTo>
                  <a:lnTo>
                    <a:pt x="280" y="8226"/>
                  </a:lnTo>
                  <a:cubicBezTo>
                    <a:pt x="1" y="8538"/>
                    <a:pt x="164" y="9034"/>
                    <a:pt x="573" y="9126"/>
                  </a:cubicBezTo>
                  <a:lnTo>
                    <a:pt x="987" y="9222"/>
                  </a:lnTo>
                  <a:lnTo>
                    <a:pt x="1728" y="9390"/>
                  </a:lnTo>
                  <a:lnTo>
                    <a:pt x="2089" y="9472"/>
                  </a:lnTo>
                  <a:cubicBezTo>
                    <a:pt x="2359" y="9535"/>
                    <a:pt x="2537" y="9785"/>
                    <a:pt x="2513" y="10059"/>
                  </a:cubicBezTo>
                  <a:lnTo>
                    <a:pt x="2378" y="11608"/>
                  </a:lnTo>
                  <a:cubicBezTo>
                    <a:pt x="2347" y="11944"/>
                    <a:pt x="2616" y="12207"/>
                    <a:pt x="2925" y="12207"/>
                  </a:cubicBezTo>
                  <a:cubicBezTo>
                    <a:pt x="2996" y="12207"/>
                    <a:pt x="3070" y="12193"/>
                    <a:pt x="3143" y="12162"/>
                  </a:cubicBezTo>
                  <a:lnTo>
                    <a:pt x="4572" y="11551"/>
                  </a:lnTo>
                  <a:cubicBezTo>
                    <a:pt x="4644" y="11520"/>
                    <a:pt x="4718" y="11505"/>
                    <a:pt x="4791" y="11505"/>
                  </a:cubicBezTo>
                  <a:cubicBezTo>
                    <a:pt x="4980" y="11505"/>
                    <a:pt x="5161" y="11602"/>
                    <a:pt x="5265" y="11772"/>
                  </a:cubicBezTo>
                  <a:lnTo>
                    <a:pt x="6059" y="13110"/>
                  </a:lnTo>
                  <a:cubicBezTo>
                    <a:pt x="6165" y="13290"/>
                    <a:pt x="6348" y="13380"/>
                    <a:pt x="6531" y="13380"/>
                  </a:cubicBezTo>
                  <a:cubicBezTo>
                    <a:pt x="6714" y="13380"/>
                    <a:pt x="6899" y="13290"/>
                    <a:pt x="7007" y="13110"/>
                  </a:cubicBezTo>
                  <a:lnTo>
                    <a:pt x="7801" y="11772"/>
                  </a:lnTo>
                  <a:cubicBezTo>
                    <a:pt x="7905" y="11602"/>
                    <a:pt x="8086" y="11505"/>
                    <a:pt x="8274" y="11505"/>
                  </a:cubicBezTo>
                  <a:cubicBezTo>
                    <a:pt x="8348" y="11505"/>
                    <a:pt x="8422" y="11520"/>
                    <a:pt x="8494" y="11551"/>
                  </a:cubicBezTo>
                  <a:lnTo>
                    <a:pt x="9923" y="12162"/>
                  </a:lnTo>
                  <a:cubicBezTo>
                    <a:pt x="9995" y="12193"/>
                    <a:pt x="10069" y="12207"/>
                    <a:pt x="10141" y="12207"/>
                  </a:cubicBezTo>
                  <a:cubicBezTo>
                    <a:pt x="10449" y="12207"/>
                    <a:pt x="10719" y="11944"/>
                    <a:pt x="10688" y="11608"/>
                  </a:cubicBezTo>
                  <a:lnTo>
                    <a:pt x="10548" y="10054"/>
                  </a:lnTo>
                  <a:cubicBezTo>
                    <a:pt x="10524" y="9780"/>
                    <a:pt x="10707" y="9530"/>
                    <a:pt x="10976" y="9467"/>
                  </a:cubicBezTo>
                  <a:lnTo>
                    <a:pt x="12492" y="9126"/>
                  </a:lnTo>
                  <a:cubicBezTo>
                    <a:pt x="12901" y="9034"/>
                    <a:pt x="13060" y="8534"/>
                    <a:pt x="12786" y="8221"/>
                  </a:cubicBezTo>
                  <a:lnTo>
                    <a:pt x="11761" y="7052"/>
                  </a:lnTo>
                  <a:cubicBezTo>
                    <a:pt x="11578" y="6845"/>
                    <a:pt x="11578" y="6532"/>
                    <a:pt x="11761" y="6325"/>
                  </a:cubicBezTo>
                  <a:lnTo>
                    <a:pt x="12781" y="5156"/>
                  </a:lnTo>
                  <a:cubicBezTo>
                    <a:pt x="13060" y="4843"/>
                    <a:pt x="12896" y="4343"/>
                    <a:pt x="12487" y="4251"/>
                  </a:cubicBezTo>
                  <a:lnTo>
                    <a:pt x="10976" y="3910"/>
                  </a:lnTo>
                  <a:cubicBezTo>
                    <a:pt x="10707" y="3847"/>
                    <a:pt x="10524" y="3597"/>
                    <a:pt x="10548" y="3323"/>
                  </a:cubicBezTo>
                  <a:lnTo>
                    <a:pt x="10693" y="1773"/>
                  </a:lnTo>
                  <a:cubicBezTo>
                    <a:pt x="10724" y="1434"/>
                    <a:pt x="10451" y="1170"/>
                    <a:pt x="10141" y="1170"/>
                  </a:cubicBezTo>
                  <a:cubicBezTo>
                    <a:pt x="10069" y="1170"/>
                    <a:pt x="9995" y="1184"/>
                    <a:pt x="9923" y="1215"/>
                  </a:cubicBezTo>
                  <a:lnTo>
                    <a:pt x="8494" y="1831"/>
                  </a:lnTo>
                  <a:cubicBezTo>
                    <a:pt x="8424" y="1860"/>
                    <a:pt x="8351" y="1874"/>
                    <a:pt x="8280" y="1874"/>
                  </a:cubicBezTo>
                  <a:cubicBezTo>
                    <a:pt x="8090" y="1874"/>
                    <a:pt x="7907" y="1776"/>
                    <a:pt x="7806" y="1605"/>
                  </a:cubicBezTo>
                  <a:lnTo>
                    <a:pt x="7007" y="267"/>
                  </a:lnTo>
                  <a:cubicBezTo>
                    <a:pt x="6901" y="89"/>
                    <a:pt x="6718" y="0"/>
                    <a:pt x="6535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88"/>
            <p:cNvSpPr/>
            <p:nvPr/>
          </p:nvSpPr>
          <p:spPr>
            <a:xfrm>
              <a:off x="1026615" y="3378446"/>
              <a:ext cx="50016" cy="49150"/>
            </a:xfrm>
            <a:custGeom>
              <a:avLst/>
              <a:gdLst/>
              <a:ahLst/>
              <a:cxnLst/>
              <a:rect l="l" t="t" r="r" b="b"/>
              <a:pathLst>
                <a:path w="1907" h="1874" extrusionOk="0">
                  <a:moveTo>
                    <a:pt x="655" y="0"/>
                  </a:moveTo>
                  <a:cubicBezTo>
                    <a:pt x="471" y="0"/>
                    <a:pt x="287" y="89"/>
                    <a:pt x="179" y="267"/>
                  </a:cubicBezTo>
                  <a:lnTo>
                    <a:pt x="1" y="570"/>
                  </a:lnTo>
                  <a:lnTo>
                    <a:pt x="617" y="1605"/>
                  </a:lnTo>
                  <a:cubicBezTo>
                    <a:pt x="722" y="1776"/>
                    <a:pt x="905" y="1874"/>
                    <a:pt x="1096" y="1874"/>
                  </a:cubicBezTo>
                  <a:cubicBezTo>
                    <a:pt x="1167" y="1874"/>
                    <a:pt x="1240" y="1860"/>
                    <a:pt x="1310" y="1831"/>
                  </a:cubicBezTo>
                  <a:lnTo>
                    <a:pt x="1906" y="1576"/>
                  </a:lnTo>
                  <a:lnTo>
                    <a:pt x="1127" y="267"/>
                  </a:lnTo>
                  <a:cubicBezTo>
                    <a:pt x="1021" y="89"/>
                    <a:pt x="838" y="0"/>
                    <a:pt x="65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88"/>
            <p:cNvSpPr/>
            <p:nvPr/>
          </p:nvSpPr>
          <p:spPr>
            <a:xfrm>
              <a:off x="1114215" y="3409105"/>
              <a:ext cx="100845" cy="289630"/>
            </a:xfrm>
            <a:custGeom>
              <a:avLst/>
              <a:gdLst/>
              <a:ahLst/>
              <a:cxnLst/>
              <a:rect l="l" t="t" r="r" b="b"/>
              <a:pathLst>
                <a:path w="3845" h="11043" extrusionOk="0">
                  <a:moveTo>
                    <a:pt x="921" y="1"/>
                  </a:moveTo>
                  <a:cubicBezTo>
                    <a:pt x="849" y="1"/>
                    <a:pt x="775" y="15"/>
                    <a:pt x="703" y="46"/>
                  </a:cubicBezTo>
                  <a:lnTo>
                    <a:pt x="106" y="306"/>
                  </a:lnTo>
                  <a:cubicBezTo>
                    <a:pt x="154" y="397"/>
                    <a:pt x="178" y="498"/>
                    <a:pt x="169" y="604"/>
                  </a:cubicBezTo>
                  <a:lnTo>
                    <a:pt x="24" y="2154"/>
                  </a:lnTo>
                  <a:cubicBezTo>
                    <a:pt x="0" y="2428"/>
                    <a:pt x="183" y="2683"/>
                    <a:pt x="452" y="2741"/>
                  </a:cubicBezTo>
                  <a:lnTo>
                    <a:pt x="1968" y="3087"/>
                  </a:lnTo>
                  <a:cubicBezTo>
                    <a:pt x="2377" y="3178"/>
                    <a:pt x="2541" y="3674"/>
                    <a:pt x="2262" y="3987"/>
                  </a:cubicBezTo>
                  <a:lnTo>
                    <a:pt x="1242" y="5161"/>
                  </a:lnTo>
                  <a:cubicBezTo>
                    <a:pt x="1059" y="5368"/>
                    <a:pt x="1059" y="5676"/>
                    <a:pt x="1242" y="5887"/>
                  </a:cubicBezTo>
                  <a:lnTo>
                    <a:pt x="2262" y="7057"/>
                  </a:lnTo>
                  <a:cubicBezTo>
                    <a:pt x="2541" y="7369"/>
                    <a:pt x="2377" y="7865"/>
                    <a:pt x="1968" y="7961"/>
                  </a:cubicBezTo>
                  <a:lnTo>
                    <a:pt x="452" y="8303"/>
                  </a:lnTo>
                  <a:cubicBezTo>
                    <a:pt x="183" y="8366"/>
                    <a:pt x="0" y="8616"/>
                    <a:pt x="24" y="8890"/>
                  </a:cubicBezTo>
                  <a:lnTo>
                    <a:pt x="169" y="10439"/>
                  </a:lnTo>
                  <a:cubicBezTo>
                    <a:pt x="178" y="10545"/>
                    <a:pt x="154" y="10651"/>
                    <a:pt x="106" y="10743"/>
                  </a:cubicBezTo>
                  <a:lnTo>
                    <a:pt x="703" y="10998"/>
                  </a:lnTo>
                  <a:cubicBezTo>
                    <a:pt x="775" y="11028"/>
                    <a:pt x="849" y="11043"/>
                    <a:pt x="922" y="11043"/>
                  </a:cubicBezTo>
                  <a:cubicBezTo>
                    <a:pt x="1231" y="11043"/>
                    <a:pt x="1504" y="10780"/>
                    <a:pt x="1473" y="10444"/>
                  </a:cubicBezTo>
                  <a:lnTo>
                    <a:pt x="1328" y="8890"/>
                  </a:lnTo>
                  <a:cubicBezTo>
                    <a:pt x="1304" y="8616"/>
                    <a:pt x="1487" y="8366"/>
                    <a:pt x="1756" y="8303"/>
                  </a:cubicBezTo>
                  <a:lnTo>
                    <a:pt x="3272" y="7961"/>
                  </a:lnTo>
                  <a:cubicBezTo>
                    <a:pt x="3681" y="7870"/>
                    <a:pt x="3845" y="7369"/>
                    <a:pt x="3566" y="7057"/>
                  </a:cubicBezTo>
                  <a:lnTo>
                    <a:pt x="2541" y="5883"/>
                  </a:lnTo>
                  <a:cubicBezTo>
                    <a:pt x="2358" y="5676"/>
                    <a:pt x="2358" y="5363"/>
                    <a:pt x="2541" y="5156"/>
                  </a:cubicBezTo>
                  <a:lnTo>
                    <a:pt x="3561" y="3987"/>
                  </a:lnTo>
                  <a:cubicBezTo>
                    <a:pt x="3840" y="3674"/>
                    <a:pt x="3676" y="3174"/>
                    <a:pt x="3267" y="3082"/>
                  </a:cubicBezTo>
                  <a:lnTo>
                    <a:pt x="1756" y="2741"/>
                  </a:lnTo>
                  <a:cubicBezTo>
                    <a:pt x="1487" y="2678"/>
                    <a:pt x="1304" y="2428"/>
                    <a:pt x="1328" y="2154"/>
                  </a:cubicBezTo>
                  <a:lnTo>
                    <a:pt x="1473" y="604"/>
                  </a:lnTo>
                  <a:cubicBezTo>
                    <a:pt x="1504" y="265"/>
                    <a:pt x="1231" y="1"/>
                    <a:pt x="92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88"/>
            <p:cNvSpPr/>
            <p:nvPr/>
          </p:nvSpPr>
          <p:spPr>
            <a:xfrm>
              <a:off x="1026615" y="3680167"/>
              <a:ext cx="50016" cy="49229"/>
            </a:xfrm>
            <a:custGeom>
              <a:avLst/>
              <a:gdLst/>
              <a:ahLst/>
              <a:cxnLst/>
              <a:rect l="l" t="t" r="r" b="b"/>
              <a:pathLst>
                <a:path w="1907" h="1877" extrusionOk="0">
                  <a:moveTo>
                    <a:pt x="1089" y="1"/>
                  </a:moveTo>
                  <a:cubicBezTo>
                    <a:pt x="900" y="1"/>
                    <a:pt x="717" y="98"/>
                    <a:pt x="617" y="268"/>
                  </a:cubicBezTo>
                  <a:lnTo>
                    <a:pt x="1" y="1307"/>
                  </a:lnTo>
                  <a:lnTo>
                    <a:pt x="179" y="1606"/>
                  </a:lnTo>
                  <a:cubicBezTo>
                    <a:pt x="287" y="1786"/>
                    <a:pt x="471" y="1876"/>
                    <a:pt x="655" y="1876"/>
                  </a:cubicBezTo>
                  <a:cubicBezTo>
                    <a:pt x="838" y="1876"/>
                    <a:pt x="1021" y="1786"/>
                    <a:pt x="1127" y="1606"/>
                  </a:cubicBezTo>
                  <a:lnTo>
                    <a:pt x="1906" y="302"/>
                  </a:lnTo>
                  <a:lnTo>
                    <a:pt x="1310" y="47"/>
                  </a:lnTo>
                  <a:cubicBezTo>
                    <a:pt x="1238" y="16"/>
                    <a:pt x="1163" y="1"/>
                    <a:pt x="1089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88"/>
            <p:cNvSpPr/>
            <p:nvPr/>
          </p:nvSpPr>
          <p:spPr>
            <a:xfrm>
              <a:off x="938910" y="3451306"/>
              <a:ext cx="214200" cy="204837"/>
            </a:xfrm>
            <a:custGeom>
              <a:avLst/>
              <a:gdLst/>
              <a:ahLst/>
              <a:cxnLst/>
              <a:rect l="l" t="t" r="r" b="b"/>
              <a:pathLst>
                <a:path w="8167" h="7810" extrusionOk="0">
                  <a:moveTo>
                    <a:pt x="3999" y="1"/>
                  </a:moveTo>
                  <a:cubicBezTo>
                    <a:pt x="1916" y="6"/>
                    <a:pt x="198" y="1642"/>
                    <a:pt x="102" y="3720"/>
                  </a:cubicBezTo>
                  <a:cubicBezTo>
                    <a:pt x="1" y="5804"/>
                    <a:pt x="1550" y="7594"/>
                    <a:pt x="3624" y="7791"/>
                  </a:cubicBezTo>
                  <a:cubicBezTo>
                    <a:pt x="3753" y="7804"/>
                    <a:pt x="3881" y="7810"/>
                    <a:pt x="4008" y="7810"/>
                  </a:cubicBezTo>
                  <a:cubicBezTo>
                    <a:pt x="5924" y="7810"/>
                    <a:pt x="7584" y="6407"/>
                    <a:pt x="7868" y="4476"/>
                  </a:cubicBezTo>
                  <a:cubicBezTo>
                    <a:pt x="8166" y="2416"/>
                    <a:pt x="6800" y="477"/>
                    <a:pt x="4755" y="78"/>
                  </a:cubicBezTo>
                  <a:cubicBezTo>
                    <a:pt x="4504" y="35"/>
                    <a:pt x="4254" y="10"/>
                    <a:pt x="399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88"/>
            <p:cNvSpPr/>
            <p:nvPr/>
          </p:nvSpPr>
          <p:spPr>
            <a:xfrm>
              <a:off x="972350" y="3491093"/>
              <a:ext cx="60218" cy="51485"/>
            </a:xfrm>
            <a:custGeom>
              <a:avLst/>
              <a:gdLst/>
              <a:ahLst/>
              <a:cxnLst/>
              <a:rect l="l" t="t" r="r" b="b"/>
              <a:pathLst>
                <a:path w="2296" h="1963" extrusionOk="0">
                  <a:moveTo>
                    <a:pt x="1316" y="406"/>
                  </a:moveTo>
                  <a:cubicBezTo>
                    <a:pt x="1458" y="406"/>
                    <a:pt x="1602" y="459"/>
                    <a:pt x="1719" y="577"/>
                  </a:cubicBezTo>
                  <a:cubicBezTo>
                    <a:pt x="2084" y="938"/>
                    <a:pt x="1824" y="1559"/>
                    <a:pt x="1314" y="1559"/>
                  </a:cubicBezTo>
                  <a:cubicBezTo>
                    <a:pt x="997" y="1559"/>
                    <a:pt x="737" y="1299"/>
                    <a:pt x="737" y="981"/>
                  </a:cubicBezTo>
                  <a:cubicBezTo>
                    <a:pt x="737" y="636"/>
                    <a:pt x="1021" y="406"/>
                    <a:pt x="1316" y="406"/>
                  </a:cubicBezTo>
                  <a:close/>
                  <a:moveTo>
                    <a:pt x="1305" y="0"/>
                  </a:moveTo>
                  <a:cubicBezTo>
                    <a:pt x="1065" y="0"/>
                    <a:pt x="820" y="89"/>
                    <a:pt x="622" y="288"/>
                  </a:cubicBezTo>
                  <a:cubicBezTo>
                    <a:pt x="1" y="909"/>
                    <a:pt x="439" y="1963"/>
                    <a:pt x="1314" y="1963"/>
                  </a:cubicBezTo>
                  <a:cubicBezTo>
                    <a:pt x="1853" y="1963"/>
                    <a:pt x="2291" y="1525"/>
                    <a:pt x="2296" y="981"/>
                  </a:cubicBezTo>
                  <a:cubicBezTo>
                    <a:pt x="2293" y="391"/>
                    <a:pt x="1809" y="0"/>
                    <a:pt x="1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88"/>
            <p:cNvSpPr/>
            <p:nvPr/>
          </p:nvSpPr>
          <p:spPr>
            <a:xfrm>
              <a:off x="1055020" y="3565264"/>
              <a:ext cx="60218" cy="51458"/>
            </a:xfrm>
            <a:custGeom>
              <a:avLst/>
              <a:gdLst/>
              <a:ahLst/>
              <a:cxnLst/>
              <a:rect l="l" t="t" r="r" b="b"/>
              <a:pathLst>
                <a:path w="2296" h="1962" extrusionOk="0">
                  <a:moveTo>
                    <a:pt x="982" y="405"/>
                  </a:moveTo>
                  <a:cubicBezTo>
                    <a:pt x="1300" y="405"/>
                    <a:pt x="1559" y="660"/>
                    <a:pt x="1559" y="978"/>
                  </a:cubicBezTo>
                  <a:cubicBezTo>
                    <a:pt x="1559" y="1326"/>
                    <a:pt x="1275" y="1556"/>
                    <a:pt x="979" y="1556"/>
                  </a:cubicBezTo>
                  <a:cubicBezTo>
                    <a:pt x="838" y="1556"/>
                    <a:pt x="695" y="1503"/>
                    <a:pt x="578" y="1387"/>
                  </a:cubicBezTo>
                  <a:cubicBezTo>
                    <a:pt x="212" y="1021"/>
                    <a:pt x="472" y="405"/>
                    <a:pt x="982" y="405"/>
                  </a:cubicBezTo>
                  <a:close/>
                  <a:moveTo>
                    <a:pt x="982" y="1"/>
                  </a:moveTo>
                  <a:cubicBezTo>
                    <a:pt x="443" y="1"/>
                    <a:pt x="5" y="439"/>
                    <a:pt x="0" y="978"/>
                  </a:cubicBezTo>
                  <a:cubicBezTo>
                    <a:pt x="0" y="1570"/>
                    <a:pt x="484" y="1962"/>
                    <a:pt x="988" y="1962"/>
                  </a:cubicBezTo>
                  <a:cubicBezTo>
                    <a:pt x="1229" y="1962"/>
                    <a:pt x="1475" y="1872"/>
                    <a:pt x="1675" y="1671"/>
                  </a:cubicBezTo>
                  <a:cubicBezTo>
                    <a:pt x="2296" y="1055"/>
                    <a:pt x="1858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88"/>
            <p:cNvSpPr/>
            <p:nvPr/>
          </p:nvSpPr>
          <p:spPr>
            <a:xfrm>
              <a:off x="993595" y="3500246"/>
              <a:ext cx="106090" cy="101684"/>
            </a:xfrm>
            <a:custGeom>
              <a:avLst/>
              <a:gdLst/>
              <a:ahLst/>
              <a:cxnLst/>
              <a:rect l="l" t="t" r="r" b="b"/>
              <a:pathLst>
                <a:path w="4045" h="3877" extrusionOk="0">
                  <a:moveTo>
                    <a:pt x="3751" y="1"/>
                  </a:moveTo>
                  <a:cubicBezTo>
                    <a:pt x="3703" y="1"/>
                    <a:pt x="3653" y="20"/>
                    <a:pt x="3608" y="64"/>
                  </a:cubicBezTo>
                  <a:lnTo>
                    <a:pt x="148" y="3524"/>
                  </a:lnTo>
                  <a:cubicBezTo>
                    <a:pt x="1" y="3672"/>
                    <a:pt x="136" y="3876"/>
                    <a:pt x="292" y="3876"/>
                  </a:cubicBezTo>
                  <a:cubicBezTo>
                    <a:pt x="340" y="3876"/>
                    <a:pt x="389" y="3857"/>
                    <a:pt x="432" y="3813"/>
                  </a:cubicBezTo>
                  <a:lnTo>
                    <a:pt x="3897" y="353"/>
                  </a:lnTo>
                  <a:cubicBezTo>
                    <a:pt x="4044" y="205"/>
                    <a:pt x="3909" y="1"/>
                    <a:pt x="3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88"/>
            <p:cNvSpPr/>
            <p:nvPr/>
          </p:nvSpPr>
          <p:spPr>
            <a:xfrm>
              <a:off x="933350" y="3446008"/>
              <a:ext cx="225425" cy="215459"/>
            </a:xfrm>
            <a:custGeom>
              <a:avLst/>
              <a:gdLst/>
              <a:ahLst/>
              <a:cxnLst/>
              <a:rect l="l" t="t" r="r" b="b"/>
              <a:pathLst>
                <a:path w="8595" h="8215" extrusionOk="0">
                  <a:moveTo>
                    <a:pt x="4211" y="1"/>
                  </a:moveTo>
                  <a:cubicBezTo>
                    <a:pt x="2017" y="6"/>
                    <a:pt x="213" y="1723"/>
                    <a:pt x="107" y="3913"/>
                  </a:cubicBezTo>
                  <a:cubicBezTo>
                    <a:pt x="1" y="6102"/>
                    <a:pt x="1632" y="7983"/>
                    <a:pt x="3812" y="8195"/>
                  </a:cubicBezTo>
                  <a:cubicBezTo>
                    <a:pt x="3947" y="8208"/>
                    <a:pt x="4082" y="8215"/>
                    <a:pt x="4215" y="8215"/>
                  </a:cubicBezTo>
                  <a:cubicBezTo>
                    <a:pt x="6233" y="8215"/>
                    <a:pt x="7979" y="6742"/>
                    <a:pt x="8277" y="4707"/>
                  </a:cubicBezTo>
                  <a:cubicBezTo>
                    <a:pt x="8595" y="2541"/>
                    <a:pt x="7156" y="506"/>
                    <a:pt x="5005" y="83"/>
                  </a:cubicBezTo>
                  <a:cubicBezTo>
                    <a:pt x="4989" y="79"/>
                    <a:pt x="4973" y="78"/>
                    <a:pt x="4958" y="78"/>
                  </a:cubicBezTo>
                  <a:cubicBezTo>
                    <a:pt x="4732" y="78"/>
                    <a:pt x="4680" y="427"/>
                    <a:pt x="4928" y="477"/>
                  </a:cubicBezTo>
                  <a:cubicBezTo>
                    <a:pt x="6867" y="862"/>
                    <a:pt x="8166" y="2695"/>
                    <a:pt x="7883" y="4654"/>
                  </a:cubicBezTo>
                  <a:cubicBezTo>
                    <a:pt x="7612" y="6486"/>
                    <a:pt x="6038" y="7818"/>
                    <a:pt x="4220" y="7818"/>
                  </a:cubicBezTo>
                  <a:cubicBezTo>
                    <a:pt x="4099" y="7818"/>
                    <a:pt x="3978" y="7813"/>
                    <a:pt x="3855" y="7801"/>
                  </a:cubicBezTo>
                  <a:cubicBezTo>
                    <a:pt x="1887" y="7613"/>
                    <a:pt x="415" y="5910"/>
                    <a:pt x="511" y="3937"/>
                  </a:cubicBezTo>
                  <a:cubicBezTo>
                    <a:pt x="602" y="1964"/>
                    <a:pt x="2234" y="410"/>
                    <a:pt x="4211" y="410"/>
                  </a:cubicBezTo>
                  <a:cubicBezTo>
                    <a:pt x="4481" y="410"/>
                    <a:pt x="4481" y="1"/>
                    <a:pt x="4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88"/>
            <p:cNvSpPr/>
            <p:nvPr/>
          </p:nvSpPr>
          <p:spPr>
            <a:xfrm>
              <a:off x="865841" y="3373121"/>
              <a:ext cx="355776" cy="361599"/>
            </a:xfrm>
            <a:custGeom>
              <a:avLst/>
              <a:gdLst/>
              <a:ahLst/>
              <a:cxnLst/>
              <a:rect l="l" t="t" r="r" b="b"/>
              <a:pathLst>
                <a:path w="13565" h="13787" extrusionOk="0">
                  <a:moveTo>
                    <a:pt x="6783" y="1"/>
                  </a:moveTo>
                  <a:cubicBezTo>
                    <a:pt x="6533" y="1"/>
                    <a:pt x="6282" y="124"/>
                    <a:pt x="6136" y="369"/>
                  </a:cubicBezTo>
                  <a:lnTo>
                    <a:pt x="5342" y="1707"/>
                  </a:lnTo>
                  <a:cubicBezTo>
                    <a:pt x="5275" y="1815"/>
                    <a:pt x="5157" y="1878"/>
                    <a:pt x="5037" y="1878"/>
                  </a:cubicBezTo>
                  <a:cubicBezTo>
                    <a:pt x="4992" y="1878"/>
                    <a:pt x="4947" y="1869"/>
                    <a:pt x="4904" y="1851"/>
                  </a:cubicBezTo>
                  <a:lnTo>
                    <a:pt x="3475" y="1235"/>
                  </a:lnTo>
                  <a:cubicBezTo>
                    <a:pt x="3375" y="1192"/>
                    <a:pt x="3273" y="1173"/>
                    <a:pt x="3174" y="1173"/>
                  </a:cubicBezTo>
                  <a:cubicBezTo>
                    <a:pt x="2751" y="1173"/>
                    <a:pt x="2383" y="1535"/>
                    <a:pt x="2426" y="1995"/>
                  </a:cubicBezTo>
                  <a:lnTo>
                    <a:pt x="2565" y="3545"/>
                  </a:lnTo>
                  <a:cubicBezTo>
                    <a:pt x="2580" y="3718"/>
                    <a:pt x="2464" y="3877"/>
                    <a:pt x="2296" y="3915"/>
                  </a:cubicBezTo>
                  <a:lnTo>
                    <a:pt x="775" y="4262"/>
                  </a:lnTo>
                  <a:cubicBezTo>
                    <a:pt x="222" y="4387"/>
                    <a:pt x="1" y="5061"/>
                    <a:pt x="376" y="5494"/>
                  </a:cubicBezTo>
                  <a:lnTo>
                    <a:pt x="1401" y="6663"/>
                  </a:lnTo>
                  <a:cubicBezTo>
                    <a:pt x="1516" y="6793"/>
                    <a:pt x="1516" y="6990"/>
                    <a:pt x="1401" y="7125"/>
                  </a:cubicBezTo>
                  <a:lnTo>
                    <a:pt x="376" y="8294"/>
                  </a:lnTo>
                  <a:cubicBezTo>
                    <a:pt x="1" y="8722"/>
                    <a:pt x="222" y="9401"/>
                    <a:pt x="775" y="9526"/>
                  </a:cubicBezTo>
                  <a:lnTo>
                    <a:pt x="1194" y="9622"/>
                  </a:lnTo>
                  <a:cubicBezTo>
                    <a:pt x="1212" y="9626"/>
                    <a:pt x="1229" y="9628"/>
                    <a:pt x="1245" y="9628"/>
                  </a:cubicBezTo>
                  <a:cubicBezTo>
                    <a:pt x="1469" y="9628"/>
                    <a:pt x="1527" y="9281"/>
                    <a:pt x="1281" y="9223"/>
                  </a:cubicBezTo>
                  <a:lnTo>
                    <a:pt x="867" y="9126"/>
                  </a:lnTo>
                  <a:cubicBezTo>
                    <a:pt x="612" y="9069"/>
                    <a:pt x="511" y="8756"/>
                    <a:pt x="684" y="8559"/>
                  </a:cubicBezTo>
                  <a:lnTo>
                    <a:pt x="1704" y="7385"/>
                  </a:lnTo>
                  <a:cubicBezTo>
                    <a:pt x="1954" y="7101"/>
                    <a:pt x="1954" y="6677"/>
                    <a:pt x="1704" y="6393"/>
                  </a:cubicBezTo>
                  <a:lnTo>
                    <a:pt x="684" y="5224"/>
                  </a:lnTo>
                  <a:cubicBezTo>
                    <a:pt x="511" y="5022"/>
                    <a:pt x="612" y="4709"/>
                    <a:pt x="867" y="4652"/>
                  </a:cubicBezTo>
                  <a:lnTo>
                    <a:pt x="2387" y="4310"/>
                  </a:lnTo>
                  <a:cubicBezTo>
                    <a:pt x="2753" y="4228"/>
                    <a:pt x="3003" y="3886"/>
                    <a:pt x="2970" y="3506"/>
                  </a:cubicBezTo>
                  <a:lnTo>
                    <a:pt x="2830" y="1957"/>
                  </a:lnTo>
                  <a:cubicBezTo>
                    <a:pt x="2810" y="1745"/>
                    <a:pt x="2979" y="1578"/>
                    <a:pt x="3175" y="1578"/>
                  </a:cubicBezTo>
                  <a:cubicBezTo>
                    <a:pt x="3220" y="1578"/>
                    <a:pt x="3266" y="1587"/>
                    <a:pt x="3311" y="1606"/>
                  </a:cubicBezTo>
                  <a:lnTo>
                    <a:pt x="4740" y="2222"/>
                  </a:lnTo>
                  <a:cubicBezTo>
                    <a:pt x="4835" y="2261"/>
                    <a:pt x="4935" y="2280"/>
                    <a:pt x="5033" y="2280"/>
                  </a:cubicBezTo>
                  <a:cubicBezTo>
                    <a:pt x="5293" y="2280"/>
                    <a:pt x="5544" y="2148"/>
                    <a:pt x="5683" y="1914"/>
                  </a:cubicBezTo>
                  <a:lnTo>
                    <a:pt x="6482" y="576"/>
                  </a:lnTo>
                  <a:cubicBezTo>
                    <a:pt x="6549" y="463"/>
                    <a:pt x="6665" y="406"/>
                    <a:pt x="6780" y="406"/>
                  </a:cubicBezTo>
                  <a:cubicBezTo>
                    <a:pt x="6896" y="406"/>
                    <a:pt x="7011" y="463"/>
                    <a:pt x="7079" y="576"/>
                  </a:cubicBezTo>
                  <a:lnTo>
                    <a:pt x="7877" y="1914"/>
                  </a:lnTo>
                  <a:cubicBezTo>
                    <a:pt x="8017" y="2148"/>
                    <a:pt x="8268" y="2280"/>
                    <a:pt x="8528" y="2280"/>
                  </a:cubicBezTo>
                  <a:cubicBezTo>
                    <a:pt x="8626" y="2280"/>
                    <a:pt x="8726" y="2261"/>
                    <a:pt x="8821" y="2222"/>
                  </a:cubicBezTo>
                  <a:lnTo>
                    <a:pt x="10250" y="1606"/>
                  </a:lnTo>
                  <a:cubicBezTo>
                    <a:pt x="10294" y="1587"/>
                    <a:pt x="10340" y="1578"/>
                    <a:pt x="10384" y="1578"/>
                  </a:cubicBezTo>
                  <a:cubicBezTo>
                    <a:pt x="10578" y="1578"/>
                    <a:pt x="10750" y="1745"/>
                    <a:pt x="10731" y="1957"/>
                  </a:cubicBezTo>
                  <a:lnTo>
                    <a:pt x="10591" y="3506"/>
                  </a:lnTo>
                  <a:cubicBezTo>
                    <a:pt x="10558" y="3886"/>
                    <a:pt x="10808" y="4228"/>
                    <a:pt x="11174" y="4310"/>
                  </a:cubicBezTo>
                  <a:lnTo>
                    <a:pt x="12694" y="4656"/>
                  </a:lnTo>
                  <a:cubicBezTo>
                    <a:pt x="12949" y="4714"/>
                    <a:pt x="13050" y="5027"/>
                    <a:pt x="12877" y="5224"/>
                  </a:cubicBezTo>
                  <a:lnTo>
                    <a:pt x="11852" y="6398"/>
                  </a:lnTo>
                  <a:cubicBezTo>
                    <a:pt x="11607" y="6682"/>
                    <a:pt x="11607" y="7105"/>
                    <a:pt x="11852" y="7389"/>
                  </a:cubicBezTo>
                  <a:lnTo>
                    <a:pt x="12877" y="8563"/>
                  </a:lnTo>
                  <a:cubicBezTo>
                    <a:pt x="13050" y="8761"/>
                    <a:pt x="12949" y="9073"/>
                    <a:pt x="12694" y="9131"/>
                  </a:cubicBezTo>
                  <a:lnTo>
                    <a:pt x="11174" y="9473"/>
                  </a:lnTo>
                  <a:cubicBezTo>
                    <a:pt x="10808" y="9559"/>
                    <a:pt x="10558" y="9901"/>
                    <a:pt x="10591" y="10281"/>
                  </a:cubicBezTo>
                  <a:lnTo>
                    <a:pt x="10731" y="11831"/>
                  </a:lnTo>
                  <a:cubicBezTo>
                    <a:pt x="10750" y="12042"/>
                    <a:pt x="10578" y="12209"/>
                    <a:pt x="10384" y="12209"/>
                  </a:cubicBezTo>
                  <a:cubicBezTo>
                    <a:pt x="10340" y="12209"/>
                    <a:pt x="10294" y="12201"/>
                    <a:pt x="10250" y="12182"/>
                  </a:cubicBezTo>
                  <a:lnTo>
                    <a:pt x="8821" y="11566"/>
                  </a:lnTo>
                  <a:cubicBezTo>
                    <a:pt x="8725" y="11525"/>
                    <a:pt x="8625" y="11505"/>
                    <a:pt x="8527" y="11505"/>
                  </a:cubicBezTo>
                  <a:cubicBezTo>
                    <a:pt x="8267" y="11505"/>
                    <a:pt x="8017" y="11640"/>
                    <a:pt x="7877" y="11874"/>
                  </a:cubicBezTo>
                  <a:lnTo>
                    <a:pt x="7079" y="13212"/>
                  </a:lnTo>
                  <a:cubicBezTo>
                    <a:pt x="7011" y="13325"/>
                    <a:pt x="6896" y="13381"/>
                    <a:pt x="6780" y="13381"/>
                  </a:cubicBezTo>
                  <a:cubicBezTo>
                    <a:pt x="6665" y="13381"/>
                    <a:pt x="6549" y="13325"/>
                    <a:pt x="6482" y="13212"/>
                  </a:cubicBezTo>
                  <a:lnTo>
                    <a:pt x="5683" y="11874"/>
                  </a:lnTo>
                  <a:cubicBezTo>
                    <a:pt x="5544" y="11640"/>
                    <a:pt x="5293" y="11505"/>
                    <a:pt x="5034" y="11505"/>
                  </a:cubicBezTo>
                  <a:cubicBezTo>
                    <a:pt x="4936" y="11505"/>
                    <a:pt x="4836" y="11525"/>
                    <a:pt x="4740" y="11566"/>
                  </a:cubicBezTo>
                  <a:lnTo>
                    <a:pt x="3311" y="12182"/>
                  </a:lnTo>
                  <a:cubicBezTo>
                    <a:pt x="3266" y="12201"/>
                    <a:pt x="3220" y="12209"/>
                    <a:pt x="3175" y="12209"/>
                  </a:cubicBezTo>
                  <a:cubicBezTo>
                    <a:pt x="2979" y="12209"/>
                    <a:pt x="2810" y="12042"/>
                    <a:pt x="2830" y="11831"/>
                  </a:cubicBezTo>
                  <a:lnTo>
                    <a:pt x="2970" y="10281"/>
                  </a:lnTo>
                  <a:cubicBezTo>
                    <a:pt x="3003" y="9901"/>
                    <a:pt x="2753" y="9559"/>
                    <a:pt x="2387" y="9473"/>
                  </a:cubicBezTo>
                  <a:lnTo>
                    <a:pt x="2026" y="9391"/>
                  </a:lnTo>
                  <a:cubicBezTo>
                    <a:pt x="2008" y="9387"/>
                    <a:pt x="1991" y="9385"/>
                    <a:pt x="1975" y="9385"/>
                  </a:cubicBezTo>
                  <a:cubicBezTo>
                    <a:pt x="1751" y="9385"/>
                    <a:pt x="1688" y="9732"/>
                    <a:pt x="1935" y="9786"/>
                  </a:cubicBezTo>
                  <a:lnTo>
                    <a:pt x="2296" y="9872"/>
                  </a:lnTo>
                  <a:cubicBezTo>
                    <a:pt x="2464" y="9911"/>
                    <a:pt x="2580" y="10070"/>
                    <a:pt x="2565" y="10243"/>
                  </a:cubicBezTo>
                  <a:lnTo>
                    <a:pt x="2426" y="11792"/>
                  </a:lnTo>
                  <a:cubicBezTo>
                    <a:pt x="2379" y="12253"/>
                    <a:pt x="2751" y="12619"/>
                    <a:pt x="3176" y="12619"/>
                  </a:cubicBezTo>
                  <a:cubicBezTo>
                    <a:pt x="3274" y="12619"/>
                    <a:pt x="3375" y="12600"/>
                    <a:pt x="3475" y="12557"/>
                  </a:cubicBezTo>
                  <a:lnTo>
                    <a:pt x="4904" y="11941"/>
                  </a:lnTo>
                  <a:cubicBezTo>
                    <a:pt x="4948" y="11923"/>
                    <a:pt x="4994" y="11913"/>
                    <a:pt x="5040" y="11913"/>
                  </a:cubicBezTo>
                  <a:cubicBezTo>
                    <a:pt x="5160" y="11913"/>
                    <a:pt x="5276" y="11974"/>
                    <a:pt x="5342" y="12086"/>
                  </a:cubicBezTo>
                  <a:lnTo>
                    <a:pt x="6136" y="13418"/>
                  </a:lnTo>
                  <a:cubicBezTo>
                    <a:pt x="6282" y="13664"/>
                    <a:pt x="6534" y="13787"/>
                    <a:pt x="6785" y="13787"/>
                  </a:cubicBezTo>
                  <a:cubicBezTo>
                    <a:pt x="7035" y="13787"/>
                    <a:pt x="7286" y="13664"/>
                    <a:pt x="7430" y="13418"/>
                  </a:cubicBezTo>
                  <a:lnTo>
                    <a:pt x="8229" y="12086"/>
                  </a:lnTo>
                  <a:cubicBezTo>
                    <a:pt x="8291" y="11974"/>
                    <a:pt x="8406" y="11913"/>
                    <a:pt x="8527" y="11913"/>
                  </a:cubicBezTo>
                  <a:cubicBezTo>
                    <a:pt x="8574" y="11913"/>
                    <a:pt x="8621" y="11923"/>
                    <a:pt x="8667" y="11941"/>
                  </a:cubicBezTo>
                  <a:lnTo>
                    <a:pt x="10096" y="12557"/>
                  </a:lnTo>
                  <a:cubicBezTo>
                    <a:pt x="10193" y="12598"/>
                    <a:pt x="10293" y="12617"/>
                    <a:pt x="10389" y="12617"/>
                  </a:cubicBezTo>
                  <a:cubicBezTo>
                    <a:pt x="10812" y="12617"/>
                    <a:pt x="11184" y="12254"/>
                    <a:pt x="11145" y="11792"/>
                  </a:cubicBezTo>
                  <a:lnTo>
                    <a:pt x="11000" y="10243"/>
                  </a:lnTo>
                  <a:cubicBezTo>
                    <a:pt x="10986" y="10070"/>
                    <a:pt x="11101" y="9911"/>
                    <a:pt x="11270" y="9872"/>
                  </a:cubicBezTo>
                  <a:lnTo>
                    <a:pt x="12790" y="9526"/>
                  </a:lnTo>
                  <a:cubicBezTo>
                    <a:pt x="13344" y="9401"/>
                    <a:pt x="13565" y="8727"/>
                    <a:pt x="13190" y="8294"/>
                  </a:cubicBezTo>
                  <a:lnTo>
                    <a:pt x="12165" y="7125"/>
                  </a:lnTo>
                  <a:cubicBezTo>
                    <a:pt x="12049" y="6990"/>
                    <a:pt x="12049" y="6793"/>
                    <a:pt x="12165" y="6663"/>
                  </a:cubicBezTo>
                  <a:lnTo>
                    <a:pt x="13185" y="5494"/>
                  </a:lnTo>
                  <a:cubicBezTo>
                    <a:pt x="13560" y="5065"/>
                    <a:pt x="13344" y="4392"/>
                    <a:pt x="12790" y="4262"/>
                  </a:cubicBezTo>
                  <a:lnTo>
                    <a:pt x="11275" y="3915"/>
                  </a:lnTo>
                  <a:cubicBezTo>
                    <a:pt x="11101" y="3877"/>
                    <a:pt x="10986" y="3718"/>
                    <a:pt x="11005" y="3545"/>
                  </a:cubicBezTo>
                  <a:lnTo>
                    <a:pt x="11145" y="1995"/>
                  </a:lnTo>
                  <a:cubicBezTo>
                    <a:pt x="11188" y="1535"/>
                    <a:pt x="10816" y="1173"/>
                    <a:pt x="10394" y="1173"/>
                  </a:cubicBezTo>
                  <a:cubicBezTo>
                    <a:pt x="10296" y="1173"/>
                    <a:pt x="10195" y="1192"/>
                    <a:pt x="10096" y="1235"/>
                  </a:cubicBezTo>
                  <a:lnTo>
                    <a:pt x="8667" y="1851"/>
                  </a:lnTo>
                  <a:cubicBezTo>
                    <a:pt x="8622" y="1869"/>
                    <a:pt x="8576" y="1878"/>
                    <a:pt x="8531" y="1878"/>
                  </a:cubicBezTo>
                  <a:cubicBezTo>
                    <a:pt x="8409" y="1878"/>
                    <a:pt x="8292" y="1815"/>
                    <a:pt x="8229" y="1707"/>
                  </a:cubicBezTo>
                  <a:lnTo>
                    <a:pt x="7430" y="369"/>
                  </a:lnTo>
                  <a:cubicBezTo>
                    <a:pt x="7283" y="124"/>
                    <a:pt x="7033" y="1"/>
                    <a:pt x="67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39" name="Google Shape;19039;p88"/>
          <p:cNvGrpSpPr/>
          <p:nvPr/>
        </p:nvGrpSpPr>
        <p:grpSpPr>
          <a:xfrm>
            <a:off x="1319524" y="3355155"/>
            <a:ext cx="342793" cy="375709"/>
            <a:chOff x="1319524" y="3355155"/>
            <a:chExt cx="342793" cy="375709"/>
          </a:xfrm>
        </p:grpSpPr>
        <p:sp>
          <p:nvSpPr>
            <p:cNvPr id="19040" name="Google Shape;19040;p88"/>
            <p:cNvSpPr/>
            <p:nvPr/>
          </p:nvSpPr>
          <p:spPr>
            <a:xfrm>
              <a:off x="1400042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280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13622"/>
                  </a:lnTo>
                  <a:cubicBezTo>
                    <a:pt x="1" y="13776"/>
                    <a:pt x="126" y="13901"/>
                    <a:pt x="280" y="13901"/>
                  </a:cubicBezTo>
                  <a:lnTo>
                    <a:pt x="9119" y="13901"/>
                  </a:lnTo>
                  <a:cubicBezTo>
                    <a:pt x="9490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90" y="0"/>
                    <a:pt x="9119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88"/>
            <p:cNvSpPr/>
            <p:nvPr/>
          </p:nvSpPr>
          <p:spPr>
            <a:xfrm>
              <a:off x="1376202" y="3383035"/>
              <a:ext cx="256715" cy="319949"/>
            </a:xfrm>
            <a:custGeom>
              <a:avLst/>
              <a:gdLst/>
              <a:ahLst/>
              <a:cxnLst/>
              <a:rect l="l" t="t" r="r" b="b"/>
              <a:pathLst>
                <a:path w="9788" h="12199" extrusionOk="0">
                  <a:moveTo>
                    <a:pt x="0" y="1"/>
                  </a:moveTo>
                  <a:lnTo>
                    <a:pt x="0" y="12198"/>
                  </a:lnTo>
                  <a:lnTo>
                    <a:pt x="9787" y="12198"/>
                  </a:lnTo>
                  <a:lnTo>
                    <a:pt x="9787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88"/>
            <p:cNvSpPr/>
            <p:nvPr/>
          </p:nvSpPr>
          <p:spPr>
            <a:xfrm>
              <a:off x="1354616" y="3360716"/>
              <a:ext cx="256715" cy="364615"/>
            </a:xfrm>
            <a:custGeom>
              <a:avLst/>
              <a:gdLst/>
              <a:ahLst/>
              <a:cxnLst/>
              <a:rect l="l" t="t" r="r" b="b"/>
              <a:pathLst>
                <a:path w="9788" h="1390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13227"/>
                  </a:lnTo>
                  <a:cubicBezTo>
                    <a:pt x="1" y="13598"/>
                    <a:pt x="299" y="13901"/>
                    <a:pt x="669" y="13901"/>
                  </a:cubicBezTo>
                  <a:lnTo>
                    <a:pt x="9114" y="13901"/>
                  </a:lnTo>
                  <a:cubicBezTo>
                    <a:pt x="9484" y="13901"/>
                    <a:pt x="9788" y="13598"/>
                    <a:pt x="9788" y="13227"/>
                  </a:cubicBezTo>
                  <a:lnTo>
                    <a:pt x="9788" y="674"/>
                  </a:lnTo>
                  <a:cubicBezTo>
                    <a:pt x="9788" y="303"/>
                    <a:pt x="9484" y="0"/>
                    <a:pt x="9114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88"/>
            <p:cNvSpPr/>
            <p:nvPr/>
          </p:nvSpPr>
          <p:spPr>
            <a:xfrm>
              <a:off x="1571675" y="3360716"/>
              <a:ext cx="39656" cy="364615"/>
            </a:xfrm>
            <a:custGeom>
              <a:avLst/>
              <a:gdLst/>
              <a:ahLst/>
              <a:cxnLst/>
              <a:rect l="l" t="t" r="r" b="b"/>
              <a:pathLst>
                <a:path w="1512" h="13902" extrusionOk="0">
                  <a:moveTo>
                    <a:pt x="1" y="0"/>
                  </a:moveTo>
                  <a:cubicBezTo>
                    <a:pt x="371" y="0"/>
                    <a:pt x="674" y="303"/>
                    <a:pt x="674" y="674"/>
                  </a:cubicBezTo>
                  <a:lnTo>
                    <a:pt x="674" y="13227"/>
                  </a:lnTo>
                  <a:cubicBezTo>
                    <a:pt x="674" y="13598"/>
                    <a:pt x="376" y="13901"/>
                    <a:pt x="6" y="13901"/>
                  </a:cubicBezTo>
                  <a:lnTo>
                    <a:pt x="843" y="13901"/>
                  </a:lnTo>
                  <a:cubicBezTo>
                    <a:pt x="1213" y="13901"/>
                    <a:pt x="1512" y="13598"/>
                    <a:pt x="1512" y="13227"/>
                  </a:cubicBezTo>
                  <a:lnTo>
                    <a:pt x="1512" y="674"/>
                  </a:lnTo>
                  <a:cubicBezTo>
                    <a:pt x="1512" y="298"/>
                    <a:pt x="1213" y="0"/>
                    <a:pt x="83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88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88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88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88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88"/>
            <p:cNvSpPr/>
            <p:nvPr/>
          </p:nvSpPr>
          <p:spPr>
            <a:xfrm>
              <a:off x="1324455" y="3401473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64" y="0"/>
                  </a:moveTo>
                  <a:cubicBezTo>
                    <a:pt x="251" y="0"/>
                    <a:pt x="1" y="250"/>
                    <a:pt x="1" y="558"/>
                  </a:cubicBezTo>
                  <a:cubicBezTo>
                    <a:pt x="1" y="866"/>
                    <a:pt x="251" y="1117"/>
                    <a:pt x="564" y="1117"/>
                  </a:cubicBezTo>
                  <a:lnTo>
                    <a:pt x="1709" y="1117"/>
                  </a:lnTo>
                  <a:cubicBezTo>
                    <a:pt x="2017" y="1117"/>
                    <a:pt x="2267" y="866"/>
                    <a:pt x="2267" y="558"/>
                  </a:cubicBezTo>
                  <a:cubicBezTo>
                    <a:pt x="2267" y="250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88"/>
            <p:cNvSpPr/>
            <p:nvPr/>
          </p:nvSpPr>
          <p:spPr>
            <a:xfrm>
              <a:off x="1347299" y="3401473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0"/>
                    <a:pt x="559" y="558"/>
                  </a:cubicBezTo>
                  <a:cubicBezTo>
                    <a:pt x="559" y="866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6"/>
                    <a:pt x="1396" y="558"/>
                  </a:cubicBezTo>
                  <a:cubicBezTo>
                    <a:pt x="1396" y="250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88"/>
            <p:cNvSpPr/>
            <p:nvPr/>
          </p:nvSpPr>
          <p:spPr>
            <a:xfrm>
              <a:off x="1324822" y="3485768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64" y="0"/>
                  </a:moveTo>
                  <a:cubicBezTo>
                    <a:pt x="251" y="0"/>
                    <a:pt x="1" y="251"/>
                    <a:pt x="1" y="563"/>
                  </a:cubicBezTo>
                  <a:cubicBezTo>
                    <a:pt x="1" y="871"/>
                    <a:pt x="251" y="1122"/>
                    <a:pt x="564" y="1122"/>
                  </a:cubicBezTo>
                  <a:lnTo>
                    <a:pt x="1709" y="1122"/>
                  </a:lnTo>
                  <a:cubicBezTo>
                    <a:pt x="2017" y="1122"/>
                    <a:pt x="2267" y="871"/>
                    <a:pt x="2267" y="563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88"/>
            <p:cNvSpPr/>
            <p:nvPr/>
          </p:nvSpPr>
          <p:spPr>
            <a:xfrm>
              <a:off x="1347561" y="3485768"/>
              <a:ext cx="36745" cy="29427"/>
            </a:xfrm>
            <a:custGeom>
              <a:avLst/>
              <a:gdLst/>
              <a:ahLst/>
              <a:cxnLst/>
              <a:rect l="l" t="t" r="r" b="b"/>
              <a:pathLst>
                <a:path w="1401" h="1122" extrusionOk="0">
                  <a:moveTo>
                    <a:pt x="0" y="0"/>
                  </a:moveTo>
                  <a:cubicBezTo>
                    <a:pt x="313" y="0"/>
                    <a:pt x="563" y="251"/>
                    <a:pt x="563" y="563"/>
                  </a:cubicBezTo>
                  <a:cubicBezTo>
                    <a:pt x="563" y="871"/>
                    <a:pt x="313" y="1122"/>
                    <a:pt x="0" y="1122"/>
                  </a:cubicBezTo>
                  <a:lnTo>
                    <a:pt x="842" y="1122"/>
                  </a:lnTo>
                  <a:cubicBezTo>
                    <a:pt x="1150" y="1122"/>
                    <a:pt x="1400" y="871"/>
                    <a:pt x="1400" y="563"/>
                  </a:cubicBezTo>
                  <a:cubicBezTo>
                    <a:pt x="1400" y="251"/>
                    <a:pt x="1150" y="0"/>
                    <a:pt x="842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88"/>
            <p:cNvSpPr/>
            <p:nvPr/>
          </p:nvSpPr>
          <p:spPr>
            <a:xfrm>
              <a:off x="1325215" y="3570195"/>
              <a:ext cx="59458" cy="29296"/>
            </a:xfrm>
            <a:custGeom>
              <a:avLst/>
              <a:gdLst/>
              <a:ahLst/>
              <a:cxnLst/>
              <a:rect l="l" t="t" r="r" b="b"/>
              <a:pathLst>
                <a:path w="2267" h="1117" extrusionOk="0">
                  <a:moveTo>
                    <a:pt x="559" y="0"/>
                  </a:moveTo>
                  <a:cubicBezTo>
                    <a:pt x="251" y="0"/>
                    <a:pt x="0" y="251"/>
                    <a:pt x="0" y="559"/>
                  </a:cubicBezTo>
                  <a:cubicBezTo>
                    <a:pt x="0" y="867"/>
                    <a:pt x="251" y="1117"/>
                    <a:pt x="559" y="1117"/>
                  </a:cubicBezTo>
                  <a:lnTo>
                    <a:pt x="1709" y="1117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0"/>
                    <a:pt x="170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88"/>
            <p:cNvSpPr/>
            <p:nvPr/>
          </p:nvSpPr>
          <p:spPr>
            <a:xfrm>
              <a:off x="1348059" y="3570195"/>
              <a:ext cx="36614" cy="29296"/>
            </a:xfrm>
            <a:custGeom>
              <a:avLst/>
              <a:gdLst/>
              <a:ahLst/>
              <a:cxnLst/>
              <a:rect l="l" t="t" r="r" b="b"/>
              <a:pathLst>
                <a:path w="1396" h="1117" extrusionOk="0">
                  <a:moveTo>
                    <a:pt x="0" y="0"/>
                  </a:moveTo>
                  <a:cubicBezTo>
                    <a:pt x="308" y="0"/>
                    <a:pt x="559" y="251"/>
                    <a:pt x="559" y="559"/>
                  </a:cubicBezTo>
                  <a:cubicBezTo>
                    <a:pt x="559" y="867"/>
                    <a:pt x="308" y="1117"/>
                    <a:pt x="0" y="1117"/>
                  </a:cubicBezTo>
                  <a:lnTo>
                    <a:pt x="838" y="1117"/>
                  </a:lnTo>
                  <a:cubicBezTo>
                    <a:pt x="1146" y="1117"/>
                    <a:pt x="1396" y="867"/>
                    <a:pt x="1396" y="559"/>
                  </a:cubicBezTo>
                  <a:cubicBezTo>
                    <a:pt x="1396" y="251"/>
                    <a:pt x="1146" y="0"/>
                    <a:pt x="8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88"/>
            <p:cNvSpPr/>
            <p:nvPr/>
          </p:nvSpPr>
          <p:spPr>
            <a:xfrm>
              <a:off x="1325582" y="3654490"/>
              <a:ext cx="59484" cy="29427"/>
            </a:xfrm>
            <a:custGeom>
              <a:avLst/>
              <a:gdLst/>
              <a:ahLst/>
              <a:cxnLst/>
              <a:rect l="l" t="t" r="r" b="b"/>
              <a:pathLst>
                <a:path w="2268" h="1122" extrusionOk="0">
                  <a:moveTo>
                    <a:pt x="559" y="1"/>
                  </a:moveTo>
                  <a:cubicBezTo>
                    <a:pt x="251" y="1"/>
                    <a:pt x="1" y="251"/>
                    <a:pt x="1" y="559"/>
                  </a:cubicBezTo>
                  <a:cubicBezTo>
                    <a:pt x="1" y="867"/>
                    <a:pt x="251" y="1117"/>
                    <a:pt x="559" y="1122"/>
                  </a:cubicBezTo>
                  <a:lnTo>
                    <a:pt x="1709" y="1122"/>
                  </a:lnTo>
                  <a:cubicBezTo>
                    <a:pt x="2017" y="1117"/>
                    <a:pt x="2267" y="867"/>
                    <a:pt x="2267" y="559"/>
                  </a:cubicBezTo>
                  <a:cubicBezTo>
                    <a:pt x="2267" y="251"/>
                    <a:pt x="2017" y="1"/>
                    <a:pt x="170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88"/>
            <p:cNvSpPr/>
            <p:nvPr/>
          </p:nvSpPr>
          <p:spPr>
            <a:xfrm>
              <a:off x="1348295" y="3654490"/>
              <a:ext cx="36771" cy="29427"/>
            </a:xfrm>
            <a:custGeom>
              <a:avLst/>
              <a:gdLst/>
              <a:ahLst/>
              <a:cxnLst/>
              <a:rect l="l" t="t" r="r" b="b"/>
              <a:pathLst>
                <a:path w="1402" h="1122" extrusionOk="0">
                  <a:moveTo>
                    <a:pt x="1" y="1"/>
                  </a:moveTo>
                  <a:cubicBezTo>
                    <a:pt x="309" y="1"/>
                    <a:pt x="559" y="251"/>
                    <a:pt x="559" y="559"/>
                  </a:cubicBezTo>
                  <a:cubicBezTo>
                    <a:pt x="559" y="867"/>
                    <a:pt x="309" y="1117"/>
                    <a:pt x="1" y="1122"/>
                  </a:cubicBezTo>
                  <a:lnTo>
                    <a:pt x="843" y="1122"/>
                  </a:lnTo>
                  <a:cubicBezTo>
                    <a:pt x="1151" y="1117"/>
                    <a:pt x="1401" y="867"/>
                    <a:pt x="1401" y="559"/>
                  </a:cubicBezTo>
                  <a:cubicBezTo>
                    <a:pt x="1401" y="251"/>
                    <a:pt x="1151" y="1"/>
                    <a:pt x="84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88"/>
            <p:cNvSpPr/>
            <p:nvPr/>
          </p:nvSpPr>
          <p:spPr>
            <a:xfrm>
              <a:off x="1445101" y="3422403"/>
              <a:ext cx="74748" cy="185796"/>
            </a:xfrm>
            <a:custGeom>
              <a:avLst/>
              <a:gdLst/>
              <a:ahLst/>
              <a:cxnLst/>
              <a:rect l="l" t="t" r="r" b="b"/>
              <a:pathLst>
                <a:path w="2850" h="7084" extrusionOk="0">
                  <a:moveTo>
                    <a:pt x="2002" y="1"/>
                  </a:moveTo>
                  <a:cubicBezTo>
                    <a:pt x="1536" y="1"/>
                    <a:pt x="1" y="511"/>
                    <a:pt x="1" y="3100"/>
                  </a:cubicBezTo>
                  <a:lnTo>
                    <a:pt x="1" y="3990"/>
                  </a:lnTo>
                  <a:cubicBezTo>
                    <a:pt x="1" y="6579"/>
                    <a:pt x="1536" y="7084"/>
                    <a:pt x="2002" y="7084"/>
                  </a:cubicBezTo>
                  <a:cubicBezTo>
                    <a:pt x="2224" y="7084"/>
                    <a:pt x="2512" y="6983"/>
                    <a:pt x="2695" y="6911"/>
                  </a:cubicBezTo>
                  <a:cubicBezTo>
                    <a:pt x="2791" y="6867"/>
                    <a:pt x="2849" y="6766"/>
                    <a:pt x="2830" y="6660"/>
                  </a:cubicBezTo>
                  <a:lnTo>
                    <a:pt x="2628" y="5433"/>
                  </a:lnTo>
                  <a:cubicBezTo>
                    <a:pt x="2610" y="5322"/>
                    <a:pt x="2510" y="5244"/>
                    <a:pt x="2400" y="5244"/>
                  </a:cubicBezTo>
                  <a:cubicBezTo>
                    <a:pt x="2391" y="5244"/>
                    <a:pt x="2382" y="5245"/>
                    <a:pt x="2373" y="5246"/>
                  </a:cubicBezTo>
                  <a:lnTo>
                    <a:pt x="1752" y="5328"/>
                  </a:lnTo>
                  <a:cubicBezTo>
                    <a:pt x="1102" y="5294"/>
                    <a:pt x="939" y="4471"/>
                    <a:pt x="939" y="3971"/>
                  </a:cubicBezTo>
                  <a:lnTo>
                    <a:pt x="939" y="3114"/>
                  </a:lnTo>
                  <a:cubicBezTo>
                    <a:pt x="939" y="2619"/>
                    <a:pt x="1102" y="1791"/>
                    <a:pt x="1752" y="1757"/>
                  </a:cubicBezTo>
                  <a:lnTo>
                    <a:pt x="2373" y="1839"/>
                  </a:lnTo>
                  <a:cubicBezTo>
                    <a:pt x="2382" y="1840"/>
                    <a:pt x="2391" y="1841"/>
                    <a:pt x="2400" y="1841"/>
                  </a:cubicBezTo>
                  <a:cubicBezTo>
                    <a:pt x="2510" y="1841"/>
                    <a:pt x="2610" y="1762"/>
                    <a:pt x="2628" y="1651"/>
                  </a:cubicBezTo>
                  <a:lnTo>
                    <a:pt x="2830" y="424"/>
                  </a:lnTo>
                  <a:cubicBezTo>
                    <a:pt x="2849" y="319"/>
                    <a:pt x="2791" y="217"/>
                    <a:pt x="2695" y="174"/>
                  </a:cubicBezTo>
                  <a:cubicBezTo>
                    <a:pt x="2512" y="102"/>
                    <a:pt x="2224" y="1"/>
                    <a:pt x="200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88"/>
            <p:cNvSpPr/>
            <p:nvPr/>
          </p:nvSpPr>
          <p:spPr>
            <a:xfrm>
              <a:off x="1320678" y="3355287"/>
              <a:ext cx="341639" cy="375578"/>
            </a:xfrm>
            <a:custGeom>
              <a:avLst/>
              <a:gdLst/>
              <a:ahLst/>
              <a:cxnLst/>
              <a:rect l="l" t="t" r="r" b="b"/>
              <a:pathLst>
                <a:path w="13026" h="14320" extrusionOk="0">
                  <a:moveTo>
                    <a:pt x="1896" y="11620"/>
                  </a:moveTo>
                  <a:cubicBezTo>
                    <a:pt x="2088" y="11620"/>
                    <a:pt x="2242" y="11774"/>
                    <a:pt x="2242" y="11967"/>
                  </a:cubicBezTo>
                  <a:cubicBezTo>
                    <a:pt x="2242" y="12159"/>
                    <a:pt x="2088" y="12318"/>
                    <a:pt x="1896" y="12318"/>
                  </a:cubicBezTo>
                  <a:lnTo>
                    <a:pt x="746" y="12318"/>
                  </a:lnTo>
                  <a:cubicBezTo>
                    <a:pt x="554" y="12318"/>
                    <a:pt x="400" y="12159"/>
                    <a:pt x="400" y="11967"/>
                  </a:cubicBezTo>
                  <a:cubicBezTo>
                    <a:pt x="400" y="11774"/>
                    <a:pt x="554" y="11620"/>
                    <a:pt x="746" y="11620"/>
                  </a:cubicBezTo>
                  <a:close/>
                  <a:moveTo>
                    <a:pt x="11698" y="1270"/>
                  </a:moveTo>
                  <a:lnTo>
                    <a:pt x="11698" y="13045"/>
                  </a:lnTo>
                  <a:lnTo>
                    <a:pt x="11289" y="13045"/>
                  </a:lnTo>
                  <a:lnTo>
                    <a:pt x="11289" y="1270"/>
                  </a:lnTo>
                  <a:close/>
                  <a:moveTo>
                    <a:pt x="3801" y="0"/>
                  </a:moveTo>
                  <a:cubicBezTo>
                    <a:pt x="3522" y="0"/>
                    <a:pt x="3522" y="419"/>
                    <a:pt x="3801" y="419"/>
                  </a:cubicBezTo>
                  <a:lnTo>
                    <a:pt x="10408" y="419"/>
                  </a:lnTo>
                  <a:cubicBezTo>
                    <a:pt x="10663" y="419"/>
                    <a:pt x="10870" y="626"/>
                    <a:pt x="10870" y="881"/>
                  </a:cubicBezTo>
                  <a:lnTo>
                    <a:pt x="10870" y="13439"/>
                  </a:lnTo>
                  <a:cubicBezTo>
                    <a:pt x="10870" y="13689"/>
                    <a:pt x="10663" y="13896"/>
                    <a:pt x="10408" y="13896"/>
                  </a:cubicBezTo>
                  <a:lnTo>
                    <a:pt x="1963" y="13896"/>
                  </a:lnTo>
                  <a:cubicBezTo>
                    <a:pt x="1708" y="13896"/>
                    <a:pt x="1501" y="13689"/>
                    <a:pt x="1501" y="13439"/>
                  </a:cubicBezTo>
                  <a:lnTo>
                    <a:pt x="1501" y="12737"/>
                  </a:lnTo>
                  <a:lnTo>
                    <a:pt x="1896" y="12737"/>
                  </a:lnTo>
                  <a:cubicBezTo>
                    <a:pt x="2310" y="12727"/>
                    <a:pt x="2642" y="12386"/>
                    <a:pt x="2642" y="11967"/>
                  </a:cubicBezTo>
                  <a:cubicBezTo>
                    <a:pt x="2642" y="11553"/>
                    <a:pt x="2310" y="11211"/>
                    <a:pt x="1896" y="11202"/>
                  </a:cubicBezTo>
                  <a:lnTo>
                    <a:pt x="1501" y="11202"/>
                  </a:lnTo>
                  <a:lnTo>
                    <a:pt x="1501" y="10745"/>
                  </a:lnTo>
                  <a:cubicBezTo>
                    <a:pt x="1501" y="10605"/>
                    <a:pt x="1397" y="10535"/>
                    <a:pt x="1292" y="10535"/>
                  </a:cubicBezTo>
                  <a:cubicBezTo>
                    <a:pt x="1187" y="10535"/>
                    <a:pt x="1083" y="10605"/>
                    <a:pt x="1083" y="10745"/>
                  </a:cubicBezTo>
                  <a:lnTo>
                    <a:pt x="1083" y="11202"/>
                  </a:lnTo>
                  <a:lnTo>
                    <a:pt x="746" y="11202"/>
                  </a:lnTo>
                  <a:cubicBezTo>
                    <a:pt x="332" y="11211"/>
                    <a:pt x="0" y="11553"/>
                    <a:pt x="0" y="11967"/>
                  </a:cubicBezTo>
                  <a:cubicBezTo>
                    <a:pt x="0" y="12386"/>
                    <a:pt x="332" y="12727"/>
                    <a:pt x="746" y="12737"/>
                  </a:cubicBezTo>
                  <a:lnTo>
                    <a:pt x="1083" y="12737"/>
                  </a:lnTo>
                  <a:lnTo>
                    <a:pt x="1083" y="13439"/>
                  </a:lnTo>
                  <a:cubicBezTo>
                    <a:pt x="1083" y="13925"/>
                    <a:pt x="1477" y="14315"/>
                    <a:pt x="1963" y="14320"/>
                  </a:cubicBezTo>
                  <a:lnTo>
                    <a:pt x="12145" y="14320"/>
                  </a:lnTo>
                  <a:cubicBezTo>
                    <a:pt x="12631" y="14315"/>
                    <a:pt x="13026" y="13920"/>
                    <a:pt x="13026" y="13434"/>
                  </a:cubicBezTo>
                  <a:lnTo>
                    <a:pt x="13026" y="2685"/>
                  </a:lnTo>
                  <a:cubicBezTo>
                    <a:pt x="13026" y="2546"/>
                    <a:pt x="12920" y="2476"/>
                    <a:pt x="12814" y="2476"/>
                  </a:cubicBezTo>
                  <a:cubicBezTo>
                    <a:pt x="12708" y="2476"/>
                    <a:pt x="12602" y="2546"/>
                    <a:pt x="12602" y="2685"/>
                  </a:cubicBezTo>
                  <a:lnTo>
                    <a:pt x="12602" y="13434"/>
                  </a:lnTo>
                  <a:cubicBezTo>
                    <a:pt x="12602" y="13689"/>
                    <a:pt x="12395" y="13896"/>
                    <a:pt x="12140" y="13896"/>
                  </a:cubicBezTo>
                  <a:lnTo>
                    <a:pt x="11159" y="13896"/>
                  </a:lnTo>
                  <a:cubicBezTo>
                    <a:pt x="11240" y="13766"/>
                    <a:pt x="11284" y="13617"/>
                    <a:pt x="11289" y="13463"/>
                  </a:cubicBezTo>
                  <a:lnTo>
                    <a:pt x="11909" y="13463"/>
                  </a:lnTo>
                  <a:cubicBezTo>
                    <a:pt x="12025" y="13463"/>
                    <a:pt x="12116" y="13372"/>
                    <a:pt x="12116" y="13256"/>
                  </a:cubicBezTo>
                  <a:lnTo>
                    <a:pt x="12116" y="1059"/>
                  </a:lnTo>
                  <a:cubicBezTo>
                    <a:pt x="12116" y="943"/>
                    <a:pt x="12025" y="852"/>
                    <a:pt x="11909" y="852"/>
                  </a:cubicBezTo>
                  <a:lnTo>
                    <a:pt x="11289" y="852"/>
                  </a:lnTo>
                  <a:cubicBezTo>
                    <a:pt x="11284" y="698"/>
                    <a:pt x="11240" y="549"/>
                    <a:pt x="11159" y="419"/>
                  </a:cubicBezTo>
                  <a:lnTo>
                    <a:pt x="12145" y="419"/>
                  </a:lnTo>
                  <a:cubicBezTo>
                    <a:pt x="12400" y="419"/>
                    <a:pt x="12602" y="626"/>
                    <a:pt x="12607" y="881"/>
                  </a:cubicBezTo>
                  <a:lnTo>
                    <a:pt x="12607" y="1761"/>
                  </a:lnTo>
                  <a:cubicBezTo>
                    <a:pt x="12602" y="1877"/>
                    <a:pt x="12698" y="1973"/>
                    <a:pt x="12814" y="1973"/>
                  </a:cubicBezTo>
                  <a:cubicBezTo>
                    <a:pt x="12929" y="1973"/>
                    <a:pt x="13026" y="1877"/>
                    <a:pt x="13026" y="1761"/>
                  </a:cubicBezTo>
                  <a:lnTo>
                    <a:pt x="13026" y="881"/>
                  </a:lnTo>
                  <a:cubicBezTo>
                    <a:pt x="13026" y="395"/>
                    <a:pt x="12631" y="0"/>
                    <a:pt x="121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88"/>
            <p:cNvSpPr/>
            <p:nvPr/>
          </p:nvSpPr>
          <p:spPr>
            <a:xfrm>
              <a:off x="1319524" y="3355155"/>
              <a:ext cx="84085" cy="263586"/>
            </a:xfrm>
            <a:custGeom>
              <a:avLst/>
              <a:gdLst/>
              <a:ahLst/>
              <a:cxnLst/>
              <a:rect l="l" t="t" r="r" b="b"/>
              <a:pathLst>
                <a:path w="3206" h="10050" extrusionOk="0">
                  <a:moveTo>
                    <a:pt x="1897" y="1978"/>
                  </a:moveTo>
                  <a:cubicBezTo>
                    <a:pt x="2089" y="1978"/>
                    <a:pt x="2243" y="2132"/>
                    <a:pt x="2243" y="2324"/>
                  </a:cubicBezTo>
                  <a:cubicBezTo>
                    <a:pt x="2243" y="2517"/>
                    <a:pt x="2089" y="2676"/>
                    <a:pt x="1897" y="2676"/>
                  </a:cubicBezTo>
                  <a:lnTo>
                    <a:pt x="752" y="2676"/>
                  </a:lnTo>
                  <a:cubicBezTo>
                    <a:pt x="554" y="2676"/>
                    <a:pt x="400" y="2517"/>
                    <a:pt x="400" y="2324"/>
                  </a:cubicBezTo>
                  <a:cubicBezTo>
                    <a:pt x="400" y="2132"/>
                    <a:pt x="554" y="1978"/>
                    <a:pt x="752" y="1978"/>
                  </a:cubicBezTo>
                  <a:close/>
                  <a:moveTo>
                    <a:pt x="1911" y="5192"/>
                  </a:moveTo>
                  <a:cubicBezTo>
                    <a:pt x="2104" y="5192"/>
                    <a:pt x="2258" y="5346"/>
                    <a:pt x="2258" y="5543"/>
                  </a:cubicBezTo>
                  <a:cubicBezTo>
                    <a:pt x="2258" y="5736"/>
                    <a:pt x="2104" y="5890"/>
                    <a:pt x="1911" y="5890"/>
                  </a:cubicBezTo>
                  <a:lnTo>
                    <a:pt x="766" y="5890"/>
                  </a:lnTo>
                  <a:cubicBezTo>
                    <a:pt x="569" y="5890"/>
                    <a:pt x="415" y="5736"/>
                    <a:pt x="415" y="5543"/>
                  </a:cubicBezTo>
                  <a:cubicBezTo>
                    <a:pt x="415" y="5346"/>
                    <a:pt x="569" y="5192"/>
                    <a:pt x="761" y="5192"/>
                  </a:cubicBezTo>
                  <a:close/>
                  <a:moveTo>
                    <a:pt x="1926" y="8406"/>
                  </a:moveTo>
                  <a:cubicBezTo>
                    <a:pt x="2118" y="8406"/>
                    <a:pt x="2272" y="8565"/>
                    <a:pt x="2272" y="8758"/>
                  </a:cubicBezTo>
                  <a:cubicBezTo>
                    <a:pt x="2272" y="8950"/>
                    <a:pt x="2118" y="9104"/>
                    <a:pt x="1926" y="9109"/>
                  </a:cubicBezTo>
                  <a:lnTo>
                    <a:pt x="776" y="9109"/>
                  </a:lnTo>
                  <a:cubicBezTo>
                    <a:pt x="583" y="9104"/>
                    <a:pt x="429" y="8950"/>
                    <a:pt x="429" y="8758"/>
                  </a:cubicBezTo>
                  <a:cubicBezTo>
                    <a:pt x="429" y="8565"/>
                    <a:pt x="583" y="8406"/>
                    <a:pt x="776" y="8406"/>
                  </a:cubicBezTo>
                  <a:close/>
                  <a:moveTo>
                    <a:pt x="2007" y="0"/>
                  </a:moveTo>
                  <a:cubicBezTo>
                    <a:pt x="1521" y="0"/>
                    <a:pt x="1127" y="395"/>
                    <a:pt x="1127" y="886"/>
                  </a:cubicBezTo>
                  <a:lnTo>
                    <a:pt x="1127" y="1554"/>
                  </a:lnTo>
                  <a:lnTo>
                    <a:pt x="752" y="1554"/>
                  </a:lnTo>
                  <a:cubicBezTo>
                    <a:pt x="333" y="1564"/>
                    <a:pt x="1" y="1906"/>
                    <a:pt x="1" y="2324"/>
                  </a:cubicBezTo>
                  <a:cubicBezTo>
                    <a:pt x="1" y="2738"/>
                    <a:pt x="333" y="3080"/>
                    <a:pt x="752" y="3094"/>
                  </a:cubicBezTo>
                  <a:lnTo>
                    <a:pt x="1127" y="3094"/>
                  </a:lnTo>
                  <a:lnTo>
                    <a:pt x="1127" y="4769"/>
                  </a:lnTo>
                  <a:lnTo>
                    <a:pt x="766" y="4769"/>
                  </a:lnTo>
                  <a:cubicBezTo>
                    <a:pt x="347" y="4783"/>
                    <a:pt x="20" y="5125"/>
                    <a:pt x="20" y="5539"/>
                  </a:cubicBezTo>
                  <a:cubicBezTo>
                    <a:pt x="20" y="5957"/>
                    <a:pt x="347" y="6299"/>
                    <a:pt x="766" y="6308"/>
                  </a:cubicBezTo>
                  <a:lnTo>
                    <a:pt x="1127" y="6308"/>
                  </a:lnTo>
                  <a:lnTo>
                    <a:pt x="1127" y="7988"/>
                  </a:lnTo>
                  <a:lnTo>
                    <a:pt x="776" y="7988"/>
                  </a:lnTo>
                  <a:cubicBezTo>
                    <a:pt x="362" y="7997"/>
                    <a:pt x="30" y="8339"/>
                    <a:pt x="30" y="8758"/>
                  </a:cubicBezTo>
                  <a:cubicBezTo>
                    <a:pt x="30" y="9171"/>
                    <a:pt x="362" y="9513"/>
                    <a:pt x="776" y="9528"/>
                  </a:cubicBezTo>
                  <a:lnTo>
                    <a:pt x="1127" y="9528"/>
                  </a:lnTo>
                  <a:lnTo>
                    <a:pt x="1127" y="9840"/>
                  </a:lnTo>
                  <a:cubicBezTo>
                    <a:pt x="1127" y="9980"/>
                    <a:pt x="1233" y="10050"/>
                    <a:pt x="1339" y="10050"/>
                  </a:cubicBezTo>
                  <a:cubicBezTo>
                    <a:pt x="1444" y="10050"/>
                    <a:pt x="1550" y="9980"/>
                    <a:pt x="1550" y="9840"/>
                  </a:cubicBezTo>
                  <a:lnTo>
                    <a:pt x="1550" y="9528"/>
                  </a:lnTo>
                  <a:lnTo>
                    <a:pt x="1926" y="9528"/>
                  </a:lnTo>
                  <a:cubicBezTo>
                    <a:pt x="1931" y="9528"/>
                    <a:pt x="1937" y="9528"/>
                    <a:pt x="1943" y="9528"/>
                  </a:cubicBezTo>
                  <a:cubicBezTo>
                    <a:pt x="2368" y="9528"/>
                    <a:pt x="2715" y="9185"/>
                    <a:pt x="2715" y="8758"/>
                  </a:cubicBezTo>
                  <a:cubicBezTo>
                    <a:pt x="2715" y="8333"/>
                    <a:pt x="2373" y="7987"/>
                    <a:pt x="1951" y="7987"/>
                  </a:cubicBezTo>
                  <a:cubicBezTo>
                    <a:pt x="1943" y="7987"/>
                    <a:pt x="1934" y="7987"/>
                    <a:pt x="1926" y="7988"/>
                  </a:cubicBezTo>
                  <a:lnTo>
                    <a:pt x="1550" y="7988"/>
                  </a:lnTo>
                  <a:lnTo>
                    <a:pt x="1550" y="6308"/>
                  </a:lnTo>
                  <a:lnTo>
                    <a:pt x="1911" y="6308"/>
                  </a:lnTo>
                  <a:cubicBezTo>
                    <a:pt x="1920" y="6309"/>
                    <a:pt x="1928" y="6309"/>
                    <a:pt x="1937" y="6309"/>
                  </a:cubicBezTo>
                  <a:cubicBezTo>
                    <a:pt x="2358" y="6309"/>
                    <a:pt x="2700" y="5963"/>
                    <a:pt x="2700" y="5539"/>
                  </a:cubicBezTo>
                  <a:cubicBezTo>
                    <a:pt x="2700" y="5114"/>
                    <a:pt x="2358" y="4773"/>
                    <a:pt x="1937" y="4773"/>
                  </a:cubicBezTo>
                  <a:cubicBezTo>
                    <a:pt x="1929" y="4773"/>
                    <a:pt x="1920" y="4773"/>
                    <a:pt x="1911" y="4774"/>
                  </a:cubicBezTo>
                  <a:lnTo>
                    <a:pt x="1550" y="4774"/>
                  </a:lnTo>
                  <a:lnTo>
                    <a:pt x="1550" y="3094"/>
                  </a:lnTo>
                  <a:lnTo>
                    <a:pt x="1897" y="3094"/>
                  </a:lnTo>
                  <a:cubicBezTo>
                    <a:pt x="1903" y="3094"/>
                    <a:pt x="1908" y="3094"/>
                    <a:pt x="1914" y="3094"/>
                  </a:cubicBezTo>
                  <a:cubicBezTo>
                    <a:pt x="2339" y="3094"/>
                    <a:pt x="2686" y="2752"/>
                    <a:pt x="2686" y="2324"/>
                  </a:cubicBezTo>
                  <a:cubicBezTo>
                    <a:pt x="2686" y="1897"/>
                    <a:pt x="2339" y="1554"/>
                    <a:pt x="1914" y="1554"/>
                  </a:cubicBezTo>
                  <a:cubicBezTo>
                    <a:pt x="1908" y="1554"/>
                    <a:pt x="1903" y="1554"/>
                    <a:pt x="1897" y="1554"/>
                  </a:cubicBezTo>
                  <a:lnTo>
                    <a:pt x="1550" y="1554"/>
                  </a:lnTo>
                  <a:lnTo>
                    <a:pt x="1550" y="886"/>
                  </a:lnTo>
                  <a:cubicBezTo>
                    <a:pt x="1550" y="631"/>
                    <a:pt x="1752" y="424"/>
                    <a:pt x="2007" y="424"/>
                  </a:cubicBezTo>
                  <a:lnTo>
                    <a:pt x="2926" y="424"/>
                  </a:lnTo>
                  <a:cubicBezTo>
                    <a:pt x="3206" y="424"/>
                    <a:pt x="3206" y="0"/>
                    <a:pt x="2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88"/>
            <p:cNvSpPr/>
            <p:nvPr/>
          </p:nvSpPr>
          <p:spPr>
            <a:xfrm>
              <a:off x="1419110" y="3634295"/>
              <a:ext cx="144907" cy="11016"/>
            </a:xfrm>
            <a:custGeom>
              <a:avLst/>
              <a:gdLst/>
              <a:ahLst/>
              <a:cxnLst/>
              <a:rect l="l" t="t" r="r" b="b"/>
              <a:pathLst>
                <a:path w="5525" h="420" extrusionOk="0">
                  <a:moveTo>
                    <a:pt x="212" y="1"/>
                  </a:moveTo>
                  <a:cubicBezTo>
                    <a:pt x="92" y="1"/>
                    <a:pt x="0" y="97"/>
                    <a:pt x="0" y="213"/>
                  </a:cubicBezTo>
                  <a:cubicBezTo>
                    <a:pt x="0" y="328"/>
                    <a:pt x="97" y="419"/>
                    <a:pt x="212" y="419"/>
                  </a:cubicBezTo>
                  <a:lnTo>
                    <a:pt x="5245" y="419"/>
                  </a:lnTo>
                  <a:cubicBezTo>
                    <a:pt x="5524" y="419"/>
                    <a:pt x="5524" y="1"/>
                    <a:pt x="5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88"/>
            <p:cNvSpPr/>
            <p:nvPr/>
          </p:nvSpPr>
          <p:spPr>
            <a:xfrm>
              <a:off x="1417221" y="3657768"/>
              <a:ext cx="146795" cy="11016"/>
            </a:xfrm>
            <a:custGeom>
              <a:avLst/>
              <a:gdLst/>
              <a:ahLst/>
              <a:cxnLst/>
              <a:rect l="l" t="t" r="r" b="b"/>
              <a:pathLst>
                <a:path w="5597" h="420" extrusionOk="0">
                  <a:moveTo>
                    <a:pt x="284" y="1"/>
                  </a:moveTo>
                  <a:cubicBezTo>
                    <a:pt x="0" y="1"/>
                    <a:pt x="0" y="419"/>
                    <a:pt x="284" y="419"/>
                  </a:cubicBezTo>
                  <a:lnTo>
                    <a:pt x="5317" y="419"/>
                  </a:lnTo>
                  <a:cubicBezTo>
                    <a:pt x="5596" y="419"/>
                    <a:pt x="5596" y="1"/>
                    <a:pt x="5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88"/>
            <p:cNvSpPr/>
            <p:nvPr/>
          </p:nvSpPr>
          <p:spPr>
            <a:xfrm>
              <a:off x="1439672" y="3417000"/>
              <a:ext cx="86105" cy="196759"/>
            </a:xfrm>
            <a:custGeom>
              <a:avLst/>
              <a:gdLst/>
              <a:ahLst/>
              <a:cxnLst/>
              <a:rect l="l" t="t" r="r" b="b"/>
              <a:pathLst>
                <a:path w="3283" h="7502" extrusionOk="0">
                  <a:moveTo>
                    <a:pt x="2209" y="419"/>
                  </a:moveTo>
                  <a:cubicBezTo>
                    <a:pt x="2354" y="419"/>
                    <a:pt x="2570" y="476"/>
                    <a:pt x="2820" y="577"/>
                  </a:cubicBezTo>
                  <a:cubicBezTo>
                    <a:pt x="2830" y="582"/>
                    <a:pt x="2835" y="587"/>
                    <a:pt x="2830" y="597"/>
                  </a:cubicBezTo>
                  <a:lnTo>
                    <a:pt x="2628" y="1824"/>
                  </a:lnTo>
                  <a:cubicBezTo>
                    <a:pt x="2628" y="1833"/>
                    <a:pt x="2618" y="1838"/>
                    <a:pt x="2609" y="1838"/>
                  </a:cubicBezTo>
                  <a:lnTo>
                    <a:pt x="1988" y="1756"/>
                  </a:lnTo>
                  <a:lnTo>
                    <a:pt x="1949" y="1756"/>
                  </a:lnTo>
                  <a:cubicBezTo>
                    <a:pt x="1204" y="1795"/>
                    <a:pt x="934" y="2627"/>
                    <a:pt x="934" y="3325"/>
                  </a:cubicBezTo>
                  <a:lnTo>
                    <a:pt x="934" y="4177"/>
                  </a:lnTo>
                  <a:cubicBezTo>
                    <a:pt x="934" y="4499"/>
                    <a:pt x="997" y="4821"/>
                    <a:pt x="1117" y="5120"/>
                  </a:cubicBezTo>
                  <a:lnTo>
                    <a:pt x="1117" y="5115"/>
                  </a:lnTo>
                  <a:cubicBezTo>
                    <a:pt x="1295" y="5509"/>
                    <a:pt x="1584" y="5726"/>
                    <a:pt x="1949" y="5745"/>
                  </a:cubicBezTo>
                  <a:lnTo>
                    <a:pt x="1988" y="5745"/>
                  </a:lnTo>
                  <a:lnTo>
                    <a:pt x="2609" y="5663"/>
                  </a:lnTo>
                  <a:cubicBezTo>
                    <a:pt x="2610" y="5663"/>
                    <a:pt x="2612" y="5662"/>
                    <a:pt x="2614" y="5662"/>
                  </a:cubicBezTo>
                  <a:cubicBezTo>
                    <a:pt x="2621" y="5662"/>
                    <a:pt x="2628" y="5670"/>
                    <a:pt x="2628" y="5678"/>
                  </a:cubicBezTo>
                  <a:lnTo>
                    <a:pt x="2830" y="6905"/>
                  </a:lnTo>
                  <a:cubicBezTo>
                    <a:pt x="2835" y="6910"/>
                    <a:pt x="2830" y="6919"/>
                    <a:pt x="2820" y="6924"/>
                  </a:cubicBezTo>
                  <a:cubicBezTo>
                    <a:pt x="2570" y="7025"/>
                    <a:pt x="2354" y="7083"/>
                    <a:pt x="2209" y="7083"/>
                  </a:cubicBezTo>
                  <a:cubicBezTo>
                    <a:pt x="2031" y="7083"/>
                    <a:pt x="1584" y="6977"/>
                    <a:pt x="1184" y="6568"/>
                  </a:cubicBezTo>
                  <a:cubicBezTo>
                    <a:pt x="684" y="6058"/>
                    <a:pt x="419" y="5240"/>
                    <a:pt x="419" y="4196"/>
                  </a:cubicBezTo>
                  <a:lnTo>
                    <a:pt x="419" y="3306"/>
                  </a:lnTo>
                  <a:cubicBezTo>
                    <a:pt x="419" y="2262"/>
                    <a:pt x="684" y="1439"/>
                    <a:pt x="1184" y="934"/>
                  </a:cubicBezTo>
                  <a:cubicBezTo>
                    <a:pt x="1584" y="525"/>
                    <a:pt x="2031" y="419"/>
                    <a:pt x="2209" y="419"/>
                  </a:cubicBezTo>
                  <a:close/>
                  <a:moveTo>
                    <a:pt x="2214" y="0"/>
                  </a:moveTo>
                  <a:cubicBezTo>
                    <a:pt x="1892" y="0"/>
                    <a:pt x="1348" y="164"/>
                    <a:pt x="886" y="640"/>
                  </a:cubicBezTo>
                  <a:cubicBezTo>
                    <a:pt x="299" y="1241"/>
                    <a:pt x="1" y="2132"/>
                    <a:pt x="1" y="3306"/>
                  </a:cubicBezTo>
                  <a:lnTo>
                    <a:pt x="1" y="4196"/>
                  </a:lnTo>
                  <a:cubicBezTo>
                    <a:pt x="1" y="5365"/>
                    <a:pt x="299" y="6265"/>
                    <a:pt x="886" y="6862"/>
                  </a:cubicBezTo>
                  <a:cubicBezTo>
                    <a:pt x="1348" y="7333"/>
                    <a:pt x="1892" y="7502"/>
                    <a:pt x="2214" y="7502"/>
                  </a:cubicBezTo>
                  <a:cubicBezTo>
                    <a:pt x="2464" y="7502"/>
                    <a:pt x="2767" y="7396"/>
                    <a:pt x="2984" y="7309"/>
                  </a:cubicBezTo>
                  <a:cubicBezTo>
                    <a:pt x="3172" y="7232"/>
                    <a:pt x="3282" y="7035"/>
                    <a:pt x="3249" y="6833"/>
                  </a:cubicBezTo>
                  <a:lnTo>
                    <a:pt x="3042" y="5611"/>
                  </a:lnTo>
                  <a:cubicBezTo>
                    <a:pt x="3007" y="5396"/>
                    <a:pt x="2824" y="5245"/>
                    <a:pt x="2618" y="5245"/>
                  </a:cubicBezTo>
                  <a:cubicBezTo>
                    <a:pt x="2597" y="5245"/>
                    <a:pt x="2576" y="5247"/>
                    <a:pt x="2556" y="5250"/>
                  </a:cubicBezTo>
                  <a:lnTo>
                    <a:pt x="1954" y="5327"/>
                  </a:lnTo>
                  <a:cubicBezTo>
                    <a:pt x="1362" y="5274"/>
                    <a:pt x="1358" y="4225"/>
                    <a:pt x="1358" y="4177"/>
                  </a:cubicBezTo>
                  <a:lnTo>
                    <a:pt x="1358" y="3325"/>
                  </a:lnTo>
                  <a:cubicBezTo>
                    <a:pt x="1358" y="3282"/>
                    <a:pt x="1362" y="2228"/>
                    <a:pt x="1954" y="2180"/>
                  </a:cubicBezTo>
                  <a:lnTo>
                    <a:pt x="1954" y="2175"/>
                  </a:lnTo>
                  <a:lnTo>
                    <a:pt x="2556" y="2252"/>
                  </a:lnTo>
                  <a:cubicBezTo>
                    <a:pt x="2576" y="2255"/>
                    <a:pt x="2597" y="2256"/>
                    <a:pt x="2618" y="2256"/>
                  </a:cubicBezTo>
                  <a:cubicBezTo>
                    <a:pt x="2824" y="2256"/>
                    <a:pt x="3007" y="2106"/>
                    <a:pt x="3042" y="1891"/>
                  </a:cubicBezTo>
                  <a:lnTo>
                    <a:pt x="3249" y="664"/>
                  </a:lnTo>
                  <a:cubicBezTo>
                    <a:pt x="3282" y="467"/>
                    <a:pt x="3172" y="265"/>
                    <a:pt x="2984" y="188"/>
                  </a:cubicBezTo>
                  <a:cubicBezTo>
                    <a:pt x="2767" y="101"/>
                    <a:pt x="2464" y="0"/>
                    <a:pt x="2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2" name="Google Shape;19062;p88"/>
          <p:cNvGrpSpPr/>
          <p:nvPr/>
        </p:nvGrpSpPr>
        <p:grpSpPr>
          <a:xfrm>
            <a:off x="2645009" y="3360008"/>
            <a:ext cx="382161" cy="369991"/>
            <a:chOff x="2645009" y="3360008"/>
            <a:chExt cx="382161" cy="369991"/>
          </a:xfrm>
        </p:grpSpPr>
        <p:sp>
          <p:nvSpPr>
            <p:cNvPr id="19063" name="Google Shape;19063;p88"/>
            <p:cNvSpPr/>
            <p:nvPr/>
          </p:nvSpPr>
          <p:spPr>
            <a:xfrm>
              <a:off x="2669112" y="3666607"/>
              <a:ext cx="57963" cy="57963"/>
            </a:xfrm>
            <a:custGeom>
              <a:avLst/>
              <a:gdLst/>
              <a:ahLst/>
              <a:cxnLst/>
              <a:rect l="l" t="t" r="r" b="b"/>
              <a:pathLst>
                <a:path w="2210" h="2210" extrusionOk="0">
                  <a:moveTo>
                    <a:pt x="1" y="1"/>
                  </a:moveTo>
                  <a:lnTo>
                    <a:pt x="1" y="2209"/>
                  </a:lnTo>
                  <a:lnTo>
                    <a:pt x="2209" y="2209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88"/>
            <p:cNvSpPr/>
            <p:nvPr/>
          </p:nvSpPr>
          <p:spPr>
            <a:xfrm>
              <a:off x="2669112" y="3666607"/>
              <a:ext cx="57963" cy="17441"/>
            </a:xfrm>
            <a:custGeom>
              <a:avLst/>
              <a:gdLst/>
              <a:ahLst/>
              <a:cxnLst/>
              <a:rect l="l" t="t" r="r" b="b"/>
              <a:pathLst>
                <a:path w="2210" h="665" extrusionOk="0">
                  <a:moveTo>
                    <a:pt x="1" y="1"/>
                  </a:moveTo>
                  <a:lnTo>
                    <a:pt x="1" y="665"/>
                  </a:lnTo>
                  <a:lnTo>
                    <a:pt x="2209" y="665"/>
                  </a:lnTo>
                  <a:lnTo>
                    <a:pt x="220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88"/>
            <p:cNvSpPr/>
            <p:nvPr/>
          </p:nvSpPr>
          <p:spPr>
            <a:xfrm>
              <a:off x="2663316" y="3643396"/>
              <a:ext cx="63628" cy="23238"/>
            </a:xfrm>
            <a:custGeom>
              <a:avLst/>
              <a:gdLst/>
              <a:ahLst/>
              <a:cxnLst/>
              <a:rect l="l" t="t" r="r" b="b"/>
              <a:pathLst>
                <a:path w="2426" h="886" extrusionOk="0">
                  <a:moveTo>
                    <a:pt x="443" y="0"/>
                  </a:moveTo>
                  <a:cubicBezTo>
                    <a:pt x="198" y="0"/>
                    <a:pt x="0" y="198"/>
                    <a:pt x="0" y="443"/>
                  </a:cubicBezTo>
                  <a:cubicBezTo>
                    <a:pt x="0" y="688"/>
                    <a:pt x="198" y="886"/>
                    <a:pt x="443" y="886"/>
                  </a:cubicBezTo>
                  <a:lnTo>
                    <a:pt x="2425" y="886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88"/>
            <p:cNvSpPr/>
            <p:nvPr/>
          </p:nvSpPr>
          <p:spPr>
            <a:xfrm>
              <a:off x="2721226" y="3463947"/>
              <a:ext cx="46344" cy="260623"/>
            </a:xfrm>
            <a:custGeom>
              <a:avLst/>
              <a:gdLst/>
              <a:ahLst/>
              <a:cxnLst/>
              <a:rect l="l" t="t" r="r" b="b"/>
              <a:pathLst>
                <a:path w="1767" h="9937" extrusionOk="0">
                  <a:moveTo>
                    <a:pt x="222" y="0"/>
                  </a:moveTo>
                  <a:lnTo>
                    <a:pt x="1" y="9936"/>
                  </a:lnTo>
                  <a:lnTo>
                    <a:pt x="1767" y="9936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88"/>
            <p:cNvSpPr/>
            <p:nvPr/>
          </p:nvSpPr>
          <p:spPr>
            <a:xfrm>
              <a:off x="279078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1" y="0"/>
                  </a:moveTo>
                  <a:lnTo>
                    <a:pt x="0" y="3537"/>
                  </a:lnTo>
                  <a:lnTo>
                    <a:pt x="1323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88"/>
            <p:cNvSpPr/>
            <p:nvPr/>
          </p:nvSpPr>
          <p:spPr>
            <a:xfrm>
              <a:off x="2726655" y="3463947"/>
              <a:ext cx="35486" cy="17310"/>
            </a:xfrm>
            <a:custGeom>
              <a:avLst/>
              <a:gdLst/>
              <a:ahLst/>
              <a:cxnLst/>
              <a:rect l="l" t="t" r="r" b="b"/>
              <a:pathLst>
                <a:path w="1353" h="660" extrusionOk="0">
                  <a:moveTo>
                    <a:pt x="15" y="0"/>
                  </a:moveTo>
                  <a:lnTo>
                    <a:pt x="1" y="659"/>
                  </a:lnTo>
                  <a:lnTo>
                    <a:pt x="1353" y="659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88"/>
            <p:cNvSpPr/>
            <p:nvPr/>
          </p:nvSpPr>
          <p:spPr>
            <a:xfrm>
              <a:off x="2795450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3" y="0"/>
                  </a:moveTo>
                  <a:lnTo>
                    <a:pt x="0" y="664"/>
                  </a:lnTo>
                  <a:lnTo>
                    <a:pt x="967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88"/>
            <p:cNvSpPr/>
            <p:nvPr/>
          </p:nvSpPr>
          <p:spPr>
            <a:xfrm>
              <a:off x="2848692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22" y="0"/>
                  </a:moveTo>
                  <a:lnTo>
                    <a:pt x="1" y="3537"/>
                  </a:lnTo>
                  <a:lnTo>
                    <a:pt x="1324" y="3537"/>
                  </a:lnTo>
                  <a:lnTo>
                    <a:pt x="1103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88"/>
            <p:cNvSpPr/>
            <p:nvPr/>
          </p:nvSpPr>
          <p:spPr>
            <a:xfrm>
              <a:off x="2853361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44" y="0"/>
                  </a:moveTo>
                  <a:lnTo>
                    <a:pt x="1" y="664"/>
                  </a:lnTo>
                  <a:lnTo>
                    <a:pt x="968" y="664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88"/>
            <p:cNvSpPr/>
            <p:nvPr/>
          </p:nvSpPr>
          <p:spPr>
            <a:xfrm>
              <a:off x="2906629" y="3527549"/>
              <a:ext cx="34725" cy="92767"/>
            </a:xfrm>
            <a:custGeom>
              <a:avLst/>
              <a:gdLst/>
              <a:ahLst/>
              <a:cxnLst/>
              <a:rect l="l" t="t" r="r" b="b"/>
              <a:pathLst>
                <a:path w="1324" h="3537" extrusionOk="0">
                  <a:moveTo>
                    <a:pt x="217" y="0"/>
                  </a:moveTo>
                  <a:lnTo>
                    <a:pt x="0" y="3537"/>
                  </a:lnTo>
                  <a:lnTo>
                    <a:pt x="1324" y="3537"/>
                  </a:lnTo>
                  <a:lnTo>
                    <a:pt x="1102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88"/>
            <p:cNvSpPr/>
            <p:nvPr/>
          </p:nvSpPr>
          <p:spPr>
            <a:xfrm>
              <a:off x="2911297" y="3527549"/>
              <a:ext cx="25388" cy="17441"/>
            </a:xfrm>
            <a:custGeom>
              <a:avLst/>
              <a:gdLst/>
              <a:ahLst/>
              <a:cxnLst/>
              <a:rect l="l" t="t" r="r" b="b"/>
              <a:pathLst>
                <a:path w="968" h="665" extrusionOk="0">
                  <a:moveTo>
                    <a:pt x="39" y="0"/>
                  </a:moveTo>
                  <a:lnTo>
                    <a:pt x="0" y="664"/>
                  </a:lnTo>
                  <a:lnTo>
                    <a:pt x="968" y="66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88"/>
            <p:cNvSpPr/>
            <p:nvPr/>
          </p:nvSpPr>
          <p:spPr>
            <a:xfrm>
              <a:off x="2744333" y="3643396"/>
              <a:ext cx="243339" cy="81174"/>
            </a:xfrm>
            <a:custGeom>
              <a:avLst/>
              <a:gdLst/>
              <a:ahLst/>
              <a:cxnLst/>
              <a:rect l="l" t="t" r="r" b="b"/>
              <a:pathLst>
                <a:path w="9278" h="3095" extrusionOk="0">
                  <a:moveTo>
                    <a:pt x="0" y="0"/>
                  </a:moveTo>
                  <a:lnTo>
                    <a:pt x="0" y="3094"/>
                  </a:lnTo>
                  <a:lnTo>
                    <a:pt x="9277" y="309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88"/>
            <p:cNvSpPr/>
            <p:nvPr/>
          </p:nvSpPr>
          <p:spPr>
            <a:xfrm>
              <a:off x="2744333" y="3643396"/>
              <a:ext cx="243339" cy="17441"/>
            </a:xfrm>
            <a:custGeom>
              <a:avLst/>
              <a:gdLst/>
              <a:ahLst/>
              <a:cxnLst/>
              <a:rect l="l" t="t" r="r" b="b"/>
              <a:pathLst>
                <a:path w="92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9277" y="664"/>
                  </a:lnTo>
                  <a:lnTo>
                    <a:pt x="9277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88"/>
            <p:cNvSpPr/>
            <p:nvPr/>
          </p:nvSpPr>
          <p:spPr>
            <a:xfrm>
              <a:off x="2738641" y="3620289"/>
              <a:ext cx="254826" cy="23133"/>
            </a:xfrm>
            <a:custGeom>
              <a:avLst/>
              <a:gdLst/>
              <a:ahLst/>
              <a:cxnLst/>
              <a:rect l="l" t="t" r="r" b="b"/>
              <a:pathLst>
                <a:path w="9716" h="882" extrusionOk="0">
                  <a:moveTo>
                    <a:pt x="439" y="1"/>
                  </a:moveTo>
                  <a:cubicBezTo>
                    <a:pt x="198" y="1"/>
                    <a:pt x="1" y="198"/>
                    <a:pt x="1" y="443"/>
                  </a:cubicBezTo>
                  <a:cubicBezTo>
                    <a:pt x="1" y="684"/>
                    <a:pt x="198" y="881"/>
                    <a:pt x="439" y="881"/>
                  </a:cubicBezTo>
                  <a:lnTo>
                    <a:pt x="9273" y="881"/>
                  </a:lnTo>
                  <a:cubicBezTo>
                    <a:pt x="9519" y="881"/>
                    <a:pt x="9716" y="684"/>
                    <a:pt x="9716" y="443"/>
                  </a:cubicBezTo>
                  <a:cubicBezTo>
                    <a:pt x="9716" y="198"/>
                    <a:pt x="9519" y="1"/>
                    <a:pt x="9273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88"/>
            <p:cNvSpPr/>
            <p:nvPr/>
          </p:nvSpPr>
          <p:spPr>
            <a:xfrm>
              <a:off x="2736569" y="3365384"/>
              <a:ext cx="290601" cy="127492"/>
            </a:xfrm>
            <a:custGeom>
              <a:avLst/>
              <a:gdLst/>
              <a:ahLst/>
              <a:cxnLst/>
              <a:rect l="l" t="t" r="r" b="b"/>
              <a:pathLst>
                <a:path w="11080" h="4861" extrusionOk="0">
                  <a:moveTo>
                    <a:pt x="8029" y="0"/>
                  </a:moveTo>
                  <a:cubicBezTo>
                    <a:pt x="7399" y="0"/>
                    <a:pt x="6797" y="245"/>
                    <a:pt x="6345" y="683"/>
                  </a:cubicBezTo>
                  <a:cubicBezTo>
                    <a:pt x="6005" y="375"/>
                    <a:pt x="5580" y="223"/>
                    <a:pt x="5156" y="223"/>
                  </a:cubicBezTo>
                  <a:cubicBezTo>
                    <a:pt x="4661" y="223"/>
                    <a:pt x="4169" y="430"/>
                    <a:pt x="3819" y="837"/>
                  </a:cubicBezTo>
                  <a:cubicBezTo>
                    <a:pt x="3612" y="719"/>
                    <a:pt x="3389" y="665"/>
                    <a:pt x="3171" y="665"/>
                  </a:cubicBezTo>
                  <a:cubicBezTo>
                    <a:pt x="2596" y="665"/>
                    <a:pt x="2050" y="1044"/>
                    <a:pt x="1889" y="1650"/>
                  </a:cubicBezTo>
                  <a:cubicBezTo>
                    <a:pt x="1766" y="1580"/>
                    <a:pt x="1636" y="1548"/>
                    <a:pt x="1509" y="1548"/>
                  </a:cubicBezTo>
                  <a:cubicBezTo>
                    <a:pt x="1124" y="1548"/>
                    <a:pt x="770" y="1845"/>
                    <a:pt x="749" y="2276"/>
                  </a:cubicBezTo>
                  <a:cubicBezTo>
                    <a:pt x="674" y="2231"/>
                    <a:pt x="595" y="2211"/>
                    <a:pt x="520" y="2211"/>
                  </a:cubicBezTo>
                  <a:cubicBezTo>
                    <a:pt x="242" y="2211"/>
                    <a:pt x="1" y="2484"/>
                    <a:pt x="99" y="2791"/>
                  </a:cubicBezTo>
                  <a:cubicBezTo>
                    <a:pt x="166" y="2990"/>
                    <a:pt x="344" y="3093"/>
                    <a:pt x="522" y="3093"/>
                  </a:cubicBezTo>
                  <a:cubicBezTo>
                    <a:pt x="687" y="3093"/>
                    <a:pt x="852" y="3003"/>
                    <a:pt x="927" y="2820"/>
                  </a:cubicBezTo>
                  <a:cubicBezTo>
                    <a:pt x="1079" y="3003"/>
                    <a:pt x="1296" y="3093"/>
                    <a:pt x="1512" y="3093"/>
                  </a:cubicBezTo>
                  <a:cubicBezTo>
                    <a:pt x="1740" y="3093"/>
                    <a:pt x="1967" y="2993"/>
                    <a:pt x="2120" y="2796"/>
                  </a:cubicBezTo>
                  <a:cubicBezTo>
                    <a:pt x="2377" y="3133"/>
                    <a:pt x="2769" y="3313"/>
                    <a:pt x="3168" y="3313"/>
                  </a:cubicBezTo>
                  <a:cubicBezTo>
                    <a:pt x="3390" y="3313"/>
                    <a:pt x="3614" y="3257"/>
                    <a:pt x="3819" y="3142"/>
                  </a:cubicBezTo>
                  <a:cubicBezTo>
                    <a:pt x="4163" y="3541"/>
                    <a:pt x="4656" y="3755"/>
                    <a:pt x="5158" y="3755"/>
                  </a:cubicBezTo>
                  <a:cubicBezTo>
                    <a:pt x="5406" y="3755"/>
                    <a:pt x="5657" y="3703"/>
                    <a:pt x="5892" y="3594"/>
                  </a:cubicBezTo>
                  <a:cubicBezTo>
                    <a:pt x="6353" y="4435"/>
                    <a:pt x="7192" y="4860"/>
                    <a:pt x="8030" y="4860"/>
                  </a:cubicBezTo>
                  <a:cubicBezTo>
                    <a:pt x="8838" y="4860"/>
                    <a:pt x="9645" y="4467"/>
                    <a:pt x="10117" y="3671"/>
                  </a:cubicBezTo>
                  <a:cubicBezTo>
                    <a:pt x="11080" y="2050"/>
                    <a:pt x="9910" y="0"/>
                    <a:pt x="8029" y="0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88"/>
            <p:cNvSpPr/>
            <p:nvPr/>
          </p:nvSpPr>
          <p:spPr>
            <a:xfrm>
              <a:off x="2735494" y="3383298"/>
              <a:ext cx="270983" cy="109683"/>
            </a:xfrm>
            <a:custGeom>
              <a:avLst/>
              <a:gdLst/>
              <a:ahLst/>
              <a:cxnLst/>
              <a:rect l="l" t="t" r="r" b="b"/>
              <a:pathLst>
                <a:path w="10332" h="4182" extrusionOk="0">
                  <a:moveTo>
                    <a:pt x="2994" y="0"/>
                  </a:moveTo>
                  <a:cubicBezTo>
                    <a:pt x="2479" y="87"/>
                    <a:pt x="2065" y="462"/>
                    <a:pt x="1930" y="967"/>
                  </a:cubicBezTo>
                  <a:cubicBezTo>
                    <a:pt x="1807" y="897"/>
                    <a:pt x="1677" y="865"/>
                    <a:pt x="1550" y="865"/>
                  </a:cubicBezTo>
                  <a:cubicBezTo>
                    <a:pt x="1165" y="865"/>
                    <a:pt x="811" y="1162"/>
                    <a:pt x="790" y="1593"/>
                  </a:cubicBezTo>
                  <a:cubicBezTo>
                    <a:pt x="722" y="1550"/>
                    <a:pt x="641" y="1526"/>
                    <a:pt x="564" y="1526"/>
                  </a:cubicBezTo>
                  <a:cubicBezTo>
                    <a:pt x="208" y="1526"/>
                    <a:pt x="1" y="1920"/>
                    <a:pt x="193" y="2214"/>
                  </a:cubicBezTo>
                  <a:cubicBezTo>
                    <a:pt x="282" y="2346"/>
                    <a:pt x="422" y="2410"/>
                    <a:pt x="562" y="2410"/>
                  </a:cubicBezTo>
                  <a:cubicBezTo>
                    <a:pt x="731" y="2410"/>
                    <a:pt x="899" y="2316"/>
                    <a:pt x="973" y="2137"/>
                  </a:cubicBezTo>
                  <a:cubicBezTo>
                    <a:pt x="1126" y="2320"/>
                    <a:pt x="1342" y="2412"/>
                    <a:pt x="1558" y="2412"/>
                  </a:cubicBezTo>
                  <a:cubicBezTo>
                    <a:pt x="1783" y="2412"/>
                    <a:pt x="2009" y="2312"/>
                    <a:pt x="2161" y="2113"/>
                  </a:cubicBezTo>
                  <a:cubicBezTo>
                    <a:pt x="2421" y="2450"/>
                    <a:pt x="2814" y="2632"/>
                    <a:pt x="3214" y="2632"/>
                  </a:cubicBezTo>
                  <a:cubicBezTo>
                    <a:pt x="3436" y="2632"/>
                    <a:pt x="3660" y="2576"/>
                    <a:pt x="3864" y="2459"/>
                  </a:cubicBezTo>
                  <a:cubicBezTo>
                    <a:pt x="4209" y="2858"/>
                    <a:pt x="4702" y="3074"/>
                    <a:pt x="5204" y="3074"/>
                  </a:cubicBezTo>
                  <a:cubicBezTo>
                    <a:pt x="5452" y="3074"/>
                    <a:pt x="5702" y="3021"/>
                    <a:pt x="5938" y="2911"/>
                  </a:cubicBezTo>
                  <a:cubicBezTo>
                    <a:pt x="6362" y="3695"/>
                    <a:pt x="7183" y="4181"/>
                    <a:pt x="8070" y="4181"/>
                  </a:cubicBezTo>
                  <a:cubicBezTo>
                    <a:pt x="8120" y="4181"/>
                    <a:pt x="8169" y="4180"/>
                    <a:pt x="8219" y="4177"/>
                  </a:cubicBezTo>
                  <a:cubicBezTo>
                    <a:pt x="9157" y="4119"/>
                    <a:pt x="9980" y="3523"/>
                    <a:pt x="10331" y="2647"/>
                  </a:cubicBezTo>
                  <a:lnTo>
                    <a:pt x="10331" y="2647"/>
                  </a:lnTo>
                  <a:cubicBezTo>
                    <a:pt x="9922" y="2926"/>
                    <a:pt x="9441" y="3075"/>
                    <a:pt x="8950" y="3075"/>
                  </a:cubicBezTo>
                  <a:cubicBezTo>
                    <a:pt x="8089" y="3070"/>
                    <a:pt x="7290" y="2613"/>
                    <a:pt x="6857" y="1872"/>
                  </a:cubicBezTo>
                  <a:cubicBezTo>
                    <a:pt x="6840" y="1844"/>
                    <a:pt x="6812" y="1826"/>
                    <a:pt x="6783" y="1826"/>
                  </a:cubicBezTo>
                  <a:cubicBezTo>
                    <a:pt x="6772" y="1826"/>
                    <a:pt x="6762" y="1828"/>
                    <a:pt x="6751" y="1834"/>
                  </a:cubicBezTo>
                  <a:cubicBezTo>
                    <a:pt x="6532" y="1923"/>
                    <a:pt x="6305" y="1966"/>
                    <a:pt x="6081" y="1966"/>
                  </a:cubicBezTo>
                  <a:cubicBezTo>
                    <a:pt x="5459" y="1966"/>
                    <a:pt x="4865" y="1638"/>
                    <a:pt x="4543" y="1069"/>
                  </a:cubicBezTo>
                  <a:cubicBezTo>
                    <a:pt x="4528" y="1039"/>
                    <a:pt x="4499" y="1020"/>
                    <a:pt x="4468" y="1020"/>
                  </a:cubicBezTo>
                  <a:cubicBezTo>
                    <a:pt x="4459" y="1020"/>
                    <a:pt x="4451" y="1022"/>
                    <a:pt x="4442" y="1025"/>
                  </a:cubicBezTo>
                  <a:cubicBezTo>
                    <a:pt x="4326" y="1064"/>
                    <a:pt x="4211" y="1083"/>
                    <a:pt x="4095" y="1083"/>
                  </a:cubicBezTo>
                  <a:cubicBezTo>
                    <a:pt x="3494" y="1083"/>
                    <a:pt x="3003" y="602"/>
                    <a:pt x="299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88"/>
            <p:cNvSpPr/>
            <p:nvPr/>
          </p:nvSpPr>
          <p:spPr>
            <a:xfrm>
              <a:off x="2645009" y="3458492"/>
              <a:ext cx="373453" cy="271507"/>
            </a:xfrm>
            <a:custGeom>
              <a:avLst/>
              <a:gdLst/>
              <a:ahLst/>
              <a:cxnLst/>
              <a:rect l="l" t="t" r="r" b="b"/>
              <a:pathLst>
                <a:path w="14239" h="10352" extrusionOk="0">
                  <a:moveTo>
                    <a:pt x="6468" y="2840"/>
                  </a:moveTo>
                  <a:lnTo>
                    <a:pt x="6660" y="5963"/>
                  </a:lnTo>
                  <a:lnTo>
                    <a:pt x="5775" y="5963"/>
                  </a:lnTo>
                  <a:lnTo>
                    <a:pt x="5972" y="2840"/>
                  </a:lnTo>
                  <a:close/>
                  <a:moveTo>
                    <a:pt x="8676" y="2840"/>
                  </a:moveTo>
                  <a:lnTo>
                    <a:pt x="8869" y="5963"/>
                  </a:lnTo>
                  <a:lnTo>
                    <a:pt x="7983" y="5963"/>
                  </a:lnTo>
                  <a:lnTo>
                    <a:pt x="8181" y="2840"/>
                  </a:lnTo>
                  <a:close/>
                  <a:moveTo>
                    <a:pt x="10885" y="2840"/>
                  </a:moveTo>
                  <a:lnTo>
                    <a:pt x="11077" y="5963"/>
                  </a:lnTo>
                  <a:lnTo>
                    <a:pt x="10192" y="5963"/>
                  </a:lnTo>
                  <a:lnTo>
                    <a:pt x="10389" y="2840"/>
                  </a:lnTo>
                  <a:close/>
                  <a:moveTo>
                    <a:pt x="2763" y="7257"/>
                  </a:moveTo>
                  <a:lnTo>
                    <a:pt x="2753" y="7729"/>
                  </a:lnTo>
                  <a:lnTo>
                    <a:pt x="2022" y="7729"/>
                  </a:lnTo>
                  <a:cubicBezTo>
                    <a:pt x="1762" y="7743"/>
                    <a:pt x="1762" y="8128"/>
                    <a:pt x="2022" y="8143"/>
                  </a:cubicBezTo>
                  <a:lnTo>
                    <a:pt x="2743" y="8143"/>
                  </a:lnTo>
                  <a:lnTo>
                    <a:pt x="2705" y="9937"/>
                  </a:lnTo>
                  <a:lnTo>
                    <a:pt x="1127" y="9937"/>
                  </a:lnTo>
                  <a:lnTo>
                    <a:pt x="1127" y="8143"/>
                  </a:lnTo>
                  <a:lnTo>
                    <a:pt x="1141" y="8143"/>
                  </a:lnTo>
                  <a:cubicBezTo>
                    <a:pt x="1146" y="8143"/>
                    <a:pt x="1150" y="8143"/>
                    <a:pt x="1155" y="8143"/>
                  </a:cubicBezTo>
                  <a:cubicBezTo>
                    <a:pt x="1425" y="8143"/>
                    <a:pt x="1425" y="7728"/>
                    <a:pt x="1155" y="7728"/>
                  </a:cubicBezTo>
                  <a:cubicBezTo>
                    <a:pt x="1150" y="7728"/>
                    <a:pt x="1146" y="7729"/>
                    <a:pt x="1141" y="7729"/>
                  </a:cubicBezTo>
                  <a:cubicBezTo>
                    <a:pt x="823" y="7729"/>
                    <a:pt x="823" y="7257"/>
                    <a:pt x="1141" y="7257"/>
                  </a:cubicBezTo>
                  <a:close/>
                  <a:moveTo>
                    <a:pt x="4249" y="410"/>
                  </a:moveTo>
                  <a:lnTo>
                    <a:pt x="4374" y="5963"/>
                  </a:lnTo>
                  <a:lnTo>
                    <a:pt x="4014" y="5963"/>
                  </a:lnTo>
                  <a:cubicBezTo>
                    <a:pt x="3412" y="5963"/>
                    <a:pt x="3133" y="6704"/>
                    <a:pt x="3585" y="7098"/>
                  </a:cubicBezTo>
                  <a:lnTo>
                    <a:pt x="3585" y="9937"/>
                  </a:lnTo>
                  <a:lnTo>
                    <a:pt x="3119" y="9937"/>
                  </a:lnTo>
                  <a:lnTo>
                    <a:pt x="3330" y="410"/>
                  </a:lnTo>
                  <a:close/>
                  <a:moveTo>
                    <a:pt x="12843" y="6372"/>
                  </a:moveTo>
                  <a:cubicBezTo>
                    <a:pt x="12973" y="6372"/>
                    <a:pt x="13079" y="6478"/>
                    <a:pt x="13079" y="6608"/>
                  </a:cubicBezTo>
                  <a:lnTo>
                    <a:pt x="13079" y="6612"/>
                  </a:lnTo>
                  <a:cubicBezTo>
                    <a:pt x="13079" y="6738"/>
                    <a:pt x="12973" y="6843"/>
                    <a:pt x="12843" y="6843"/>
                  </a:cubicBezTo>
                  <a:lnTo>
                    <a:pt x="12400" y="6843"/>
                  </a:lnTo>
                  <a:cubicBezTo>
                    <a:pt x="12141" y="6858"/>
                    <a:pt x="12141" y="7243"/>
                    <a:pt x="12400" y="7257"/>
                  </a:cubicBezTo>
                  <a:lnTo>
                    <a:pt x="12862" y="7257"/>
                  </a:lnTo>
                  <a:lnTo>
                    <a:pt x="12862" y="9937"/>
                  </a:lnTo>
                  <a:lnTo>
                    <a:pt x="3994" y="9937"/>
                  </a:lnTo>
                  <a:lnTo>
                    <a:pt x="3994" y="7257"/>
                  </a:lnTo>
                  <a:lnTo>
                    <a:pt x="11520" y="7257"/>
                  </a:lnTo>
                  <a:cubicBezTo>
                    <a:pt x="11524" y="7257"/>
                    <a:pt x="11529" y="7258"/>
                    <a:pt x="11533" y="7258"/>
                  </a:cubicBezTo>
                  <a:cubicBezTo>
                    <a:pt x="11803" y="7258"/>
                    <a:pt x="11804" y="6843"/>
                    <a:pt x="11538" y="6843"/>
                  </a:cubicBezTo>
                  <a:cubicBezTo>
                    <a:pt x="11532" y="6843"/>
                    <a:pt x="11526" y="6843"/>
                    <a:pt x="11520" y="6843"/>
                  </a:cubicBezTo>
                  <a:lnTo>
                    <a:pt x="4009" y="6843"/>
                  </a:lnTo>
                  <a:cubicBezTo>
                    <a:pt x="3696" y="6843"/>
                    <a:pt x="3696" y="6372"/>
                    <a:pt x="4009" y="6372"/>
                  </a:cubicBezTo>
                  <a:close/>
                  <a:moveTo>
                    <a:pt x="3124" y="1"/>
                  </a:moveTo>
                  <a:cubicBezTo>
                    <a:pt x="3013" y="1"/>
                    <a:pt x="2926" y="91"/>
                    <a:pt x="2926" y="203"/>
                  </a:cubicBezTo>
                  <a:lnTo>
                    <a:pt x="2777" y="6843"/>
                  </a:lnTo>
                  <a:lnTo>
                    <a:pt x="1146" y="6843"/>
                  </a:lnTo>
                  <a:cubicBezTo>
                    <a:pt x="544" y="6843"/>
                    <a:pt x="265" y="7584"/>
                    <a:pt x="718" y="7979"/>
                  </a:cubicBezTo>
                  <a:lnTo>
                    <a:pt x="718" y="9937"/>
                  </a:lnTo>
                  <a:lnTo>
                    <a:pt x="260" y="9937"/>
                  </a:lnTo>
                  <a:cubicBezTo>
                    <a:pt x="1" y="9952"/>
                    <a:pt x="1" y="10337"/>
                    <a:pt x="260" y="10351"/>
                  </a:cubicBezTo>
                  <a:lnTo>
                    <a:pt x="13950" y="10351"/>
                  </a:lnTo>
                  <a:cubicBezTo>
                    <a:pt x="13954" y="10351"/>
                    <a:pt x="13959" y="10351"/>
                    <a:pt x="13964" y="10351"/>
                  </a:cubicBezTo>
                  <a:cubicBezTo>
                    <a:pt x="14237" y="10351"/>
                    <a:pt x="14239" y="9937"/>
                    <a:pt x="13968" y="9937"/>
                  </a:cubicBezTo>
                  <a:cubicBezTo>
                    <a:pt x="13962" y="9937"/>
                    <a:pt x="13956" y="9937"/>
                    <a:pt x="13950" y="9937"/>
                  </a:cubicBezTo>
                  <a:lnTo>
                    <a:pt x="13271" y="9937"/>
                  </a:lnTo>
                  <a:lnTo>
                    <a:pt x="13271" y="7098"/>
                  </a:lnTo>
                  <a:cubicBezTo>
                    <a:pt x="13724" y="6704"/>
                    <a:pt x="13440" y="5963"/>
                    <a:pt x="12843" y="5963"/>
                  </a:cubicBezTo>
                  <a:lnTo>
                    <a:pt x="11491" y="5963"/>
                  </a:lnTo>
                  <a:lnTo>
                    <a:pt x="11284" y="2624"/>
                  </a:lnTo>
                  <a:cubicBezTo>
                    <a:pt x="11275" y="2513"/>
                    <a:pt x="11188" y="2426"/>
                    <a:pt x="11077" y="2426"/>
                  </a:cubicBezTo>
                  <a:lnTo>
                    <a:pt x="10192" y="2426"/>
                  </a:lnTo>
                  <a:cubicBezTo>
                    <a:pt x="10086" y="2426"/>
                    <a:pt x="9995" y="2513"/>
                    <a:pt x="9985" y="2624"/>
                  </a:cubicBezTo>
                  <a:lnTo>
                    <a:pt x="9778" y="5963"/>
                  </a:lnTo>
                  <a:lnTo>
                    <a:pt x="9282" y="5963"/>
                  </a:lnTo>
                  <a:lnTo>
                    <a:pt x="9076" y="2624"/>
                  </a:lnTo>
                  <a:cubicBezTo>
                    <a:pt x="9066" y="2513"/>
                    <a:pt x="8979" y="2426"/>
                    <a:pt x="8869" y="2426"/>
                  </a:cubicBezTo>
                  <a:lnTo>
                    <a:pt x="7988" y="2426"/>
                  </a:lnTo>
                  <a:cubicBezTo>
                    <a:pt x="7877" y="2426"/>
                    <a:pt x="7791" y="2513"/>
                    <a:pt x="7781" y="2624"/>
                  </a:cubicBezTo>
                  <a:lnTo>
                    <a:pt x="7574" y="5963"/>
                  </a:lnTo>
                  <a:lnTo>
                    <a:pt x="7079" y="5963"/>
                  </a:lnTo>
                  <a:lnTo>
                    <a:pt x="6867" y="2624"/>
                  </a:lnTo>
                  <a:cubicBezTo>
                    <a:pt x="6862" y="2513"/>
                    <a:pt x="6771" y="2426"/>
                    <a:pt x="6665" y="2426"/>
                  </a:cubicBezTo>
                  <a:lnTo>
                    <a:pt x="5779" y="2426"/>
                  </a:lnTo>
                  <a:cubicBezTo>
                    <a:pt x="5669" y="2426"/>
                    <a:pt x="5582" y="2513"/>
                    <a:pt x="5573" y="2624"/>
                  </a:cubicBezTo>
                  <a:lnTo>
                    <a:pt x="5366" y="5963"/>
                  </a:lnTo>
                  <a:lnTo>
                    <a:pt x="4788" y="5963"/>
                  </a:lnTo>
                  <a:lnTo>
                    <a:pt x="4658" y="203"/>
                  </a:lnTo>
                  <a:cubicBezTo>
                    <a:pt x="4658" y="91"/>
                    <a:pt x="4571" y="1"/>
                    <a:pt x="4465" y="1"/>
                  </a:cubicBezTo>
                  <a:cubicBezTo>
                    <a:pt x="4462" y="1"/>
                    <a:pt x="4459" y="1"/>
                    <a:pt x="4456" y="1"/>
                  </a:cubicBezTo>
                  <a:lnTo>
                    <a:pt x="3133" y="1"/>
                  </a:lnTo>
                  <a:cubicBezTo>
                    <a:pt x="3130" y="1"/>
                    <a:pt x="3127" y="1"/>
                    <a:pt x="3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88"/>
            <p:cNvSpPr/>
            <p:nvPr/>
          </p:nvSpPr>
          <p:spPr>
            <a:xfrm>
              <a:off x="2733239" y="3360008"/>
              <a:ext cx="286745" cy="138376"/>
            </a:xfrm>
            <a:custGeom>
              <a:avLst/>
              <a:gdLst/>
              <a:ahLst/>
              <a:cxnLst/>
              <a:rect l="l" t="t" r="r" b="b"/>
              <a:pathLst>
                <a:path w="10933" h="5276" extrusionOk="0">
                  <a:moveTo>
                    <a:pt x="8160" y="0"/>
                  </a:moveTo>
                  <a:cubicBezTo>
                    <a:pt x="7555" y="0"/>
                    <a:pt x="6953" y="209"/>
                    <a:pt x="6467" y="614"/>
                  </a:cubicBezTo>
                  <a:cubicBezTo>
                    <a:pt x="6115" y="349"/>
                    <a:pt x="5698" y="218"/>
                    <a:pt x="5284" y="218"/>
                  </a:cubicBezTo>
                  <a:cubicBezTo>
                    <a:pt x="4782" y="218"/>
                    <a:pt x="4282" y="410"/>
                    <a:pt x="3902" y="787"/>
                  </a:cubicBezTo>
                  <a:cubicBezTo>
                    <a:pt x="3704" y="701"/>
                    <a:pt x="3497" y="660"/>
                    <a:pt x="3294" y="660"/>
                  </a:cubicBezTo>
                  <a:cubicBezTo>
                    <a:pt x="2706" y="660"/>
                    <a:pt x="2146" y="1004"/>
                    <a:pt x="1896" y="1576"/>
                  </a:cubicBezTo>
                  <a:cubicBezTo>
                    <a:pt x="1814" y="1552"/>
                    <a:pt x="1727" y="1543"/>
                    <a:pt x="1641" y="1543"/>
                  </a:cubicBezTo>
                  <a:cubicBezTo>
                    <a:pt x="1222" y="1543"/>
                    <a:pt x="852" y="1812"/>
                    <a:pt x="717" y="2212"/>
                  </a:cubicBezTo>
                  <a:cubicBezTo>
                    <a:pt x="693" y="2207"/>
                    <a:pt x="669" y="2207"/>
                    <a:pt x="645" y="2207"/>
                  </a:cubicBezTo>
                  <a:cubicBezTo>
                    <a:pt x="289" y="2207"/>
                    <a:pt x="0" y="2495"/>
                    <a:pt x="0" y="2856"/>
                  </a:cubicBezTo>
                  <a:cubicBezTo>
                    <a:pt x="0" y="2967"/>
                    <a:pt x="91" y="3063"/>
                    <a:pt x="207" y="3063"/>
                  </a:cubicBezTo>
                  <a:cubicBezTo>
                    <a:pt x="318" y="3063"/>
                    <a:pt x="414" y="2972"/>
                    <a:pt x="414" y="2856"/>
                  </a:cubicBezTo>
                  <a:cubicBezTo>
                    <a:pt x="414" y="2726"/>
                    <a:pt x="515" y="2621"/>
                    <a:pt x="645" y="2621"/>
                  </a:cubicBezTo>
                  <a:cubicBezTo>
                    <a:pt x="688" y="2621"/>
                    <a:pt x="731" y="2630"/>
                    <a:pt x="765" y="2654"/>
                  </a:cubicBezTo>
                  <a:cubicBezTo>
                    <a:pt x="800" y="2675"/>
                    <a:pt x="837" y="2685"/>
                    <a:pt x="872" y="2685"/>
                  </a:cubicBezTo>
                  <a:cubicBezTo>
                    <a:pt x="976" y="2685"/>
                    <a:pt x="1071" y="2605"/>
                    <a:pt x="1078" y="2491"/>
                  </a:cubicBezTo>
                  <a:cubicBezTo>
                    <a:pt x="1097" y="2192"/>
                    <a:pt x="1342" y="1961"/>
                    <a:pt x="1641" y="1957"/>
                  </a:cubicBezTo>
                  <a:cubicBezTo>
                    <a:pt x="1737" y="1957"/>
                    <a:pt x="1833" y="1985"/>
                    <a:pt x="1915" y="2034"/>
                  </a:cubicBezTo>
                  <a:cubicBezTo>
                    <a:pt x="1948" y="2052"/>
                    <a:pt x="1983" y="2061"/>
                    <a:pt x="2018" y="2061"/>
                  </a:cubicBezTo>
                  <a:cubicBezTo>
                    <a:pt x="2107" y="2061"/>
                    <a:pt x="2190" y="2001"/>
                    <a:pt x="2218" y="1904"/>
                  </a:cubicBezTo>
                  <a:cubicBezTo>
                    <a:pt x="2350" y="1392"/>
                    <a:pt x="2810" y="1074"/>
                    <a:pt x="3295" y="1074"/>
                  </a:cubicBezTo>
                  <a:cubicBezTo>
                    <a:pt x="3480" y="1074"/>
                    <a:pt x="3669" y="1121"/>
                    <a:pt x="3845" y="1220"/>
                  </a:cubicBezTo>
                  <a:cubicBezTo>
                    <a:pt x="3876" y="1238"/>
                    <a:pt x="3911" y="1247"/>
                    <a:pt x="3945" y="1247"/>
                  </a:cubicBezTo>
                  <a:cubicBezTo>
                    <a:pt x="4004" y="1247"/>
                    <a:pt x="4062" y="1221"/>
                    <a:pt x="4104" y="1172"/>
                  </a:cubicBezTo>
                  <a:cubicBezTo>
                    <a:pt x="4413" y="815"/>
                    <a:pt x="4847" y="633"/>
                    <a:pt x="5282" y="633"/>
                  </a:cubicBezTo>
                  <a:cubicBezTo>
                    <a:pt x="5655" y="633"/>
                    <a:pt x="6030" y="767"/>
                    <a:pt x="6327" y="1037"/>
                  </a:cubicBezTo>
                  <a:cubicBezTo>
                    <a:pt x="6367" y="1075"/>
                    <a:pt x="6417" y="1093"/>
                    <a:pt x="6466" y="1093"/>
                  </a:cubicBezTo>
                  <a:cubicBezTo>
                    <a:pt x="6519" y="1093"/>
                    <a:pt x="6572" y="1072"/>
                    <a:pt x="6611" y="1033"/>
                  </a:cubicBezTo>
                  <a:cubicBezTo>
                    <a:pt x="7036" y="626"/>
                    <a:pt x="7591" y="413"/>
                    <a:pt x="8153" y="413"/>
                  </a:cubicBezTo>
                  <a:cubicBezTo>
                    <a:pt x="8501" y="413"/>
                    <a:pt x="8852" y="495"/>
                    <a:pt x="9176" y="662"/>
                  </a:cubicBezTo>
                  <a:cubicBezTo>
                    <a:pt x="10023" y="1105"/>
                    <a:pt x="10490" y="2034"/>
                    <a:pt x="10345" y="2977"/>
                  </a:cubicBezTo>
                  <a:cubicBezTo>
                    <a:pt x="10201" y="3915"/>
                    <a:pt x="9470" y="4661"/>
                    <a:pt x="8531" y="4824"/>
                  </a:cubicBezTo>
                  <a:cubicBezTo>
                    <a:pt x="8403" y="4847"/>
                    <a:pt x="8275" y="4857"/>
                    <a:pt x="8149" y="4857"/>
                  </a:cubicBezTo>
                  <a:cubicBezTo>
                    <a:pt x="7346" y="4857"/>
                    <a:pt x="6593" y="4421"/>
                    <a:pt x="6202" y="3698"/>
                  </a:cubicBezTo>
                  <a:cubicBezTo>
                    <a:pt x="6164" y="3629"/>
                    <a:pt x="6090" y="3589"/>
                    <a:pt x="6016" y="3589"/>
                  </a:cubicBezTo>
                  <a:cubicBezTo>
                    <a:pt x="5988" y="3589"/>
                    <a:pt x="5959" y="3595"/>
                    <a:pt x="5933" y="3607"/>
                  </a:cubicBezTo>
                  <a:cubicBezTo>
                    <a:pt x="5723" y="3705"/>
                    <a:pt x="5501" y="3752"/>
                    <a:pt x="5280" y="3752"/>
                  </a:cubicBezTo>
                  <a:cubicBezTo>
                    <a:pt x="4839" y="3752"/>
                    <a:pt x="4406" y="3562"/>
                    <a:pt x="4104" y="3212"/>
                  </a:cubicBezTo>
                  <a:cubicBezTo>
                    <a:pt x="4062" y="3164"/>
                    <a:pt x="4004" y="3138"/>
                    <a:pt x="3945" y="3138"/>
                  </a:cubicBezTo>
                  <a:cubicBezTo>
                    <a:pt x="3911" y="3138"/>
                    <a:pt x="3876" y="3147"/>
                    <a:pt x="3845" y="3164"/>
                  </a:cubicBezTo>
                  <a:cubicBezTo>
                    <a:pt x="3671" y="3262"/>
                    <a:pt x="3482" y="3309"/>
                    <a:pt x="3295" y="3309"/>
                  </a:cubicBezTo>
                  <a:cubicBezTo>
                    <a:pt x="2958" y="3309"/>
                    <a:pt x="2627" y="3156"/>
                    <a:pt x="2411" y="2871"/>
                  </a:cubicBezTo>
                  <a:cubicBezTo>
                    <a:pt x="2367" y="2823"/>
                    <a:pt x="2310" y="2794"/>
                    <a:pt x="2247" y="2794"/>
                  </a:cubicBezTo>
                  <a:cubicBezTo>
                    <a:pt x="2180" y="2794"/>
                    <a:pt x="2122" y="2823"/>
                    <a:pt x="2083" y="2871"/>
                  </a:cubicBezTo>
                  <a:cubicBezTo>
                    <a:pt x="1978" y="3010"/>
                    <a:pt x="1814" y="3092"/>
                    <a:pt x="1641" y="3092"/>
                  </a:cubicBezTo>
                  <a:cubicBezTo>
                    <a:pt x="1381" y="3107"/>
                    <a:pt x="1381" y="3491"/>
                    <a:pt x="1641" y="3506"/>
                  </a:cubicBezTo>
                  <a:cubicBezTo>
                    <a:pt x="1857" y="3506"/>
                    <a:pt x="2064" y="3434"/>
                    <a:pt x="2237" y="3299"/>
                  </a:cubicBezTo>
                  <a:cubicBezTo>
                    <a:pt x="2526" y="3578"/>
                    <a:pt x="2905" y="3724"/>
                    <a:pt x="3291" y="3724"/>
                  </a:cubicBezTo>
                  <a:cubicBezTo>
                    <a:pt x="3497" y="3724"/>
                    <a:pt x="3705" y="3683"/>
                    <a:pt x="3902" y="3597"/>
                  </a:cubicBezTo>
                  <a:cubicBezTo>
                    <a:pt x="4273" y="3963"/>
                    <a:pt x="4768" y="4165"/>
                    <a:pt x="5283" y="4165"/>
                  </a:cubicBezTo>
                  <a:cubicBezTo>
                    <a:pt x="5505" y="4165"/>
                    <a:pt x="5726" y="4127"/>
                    <a:pt x="5938" y="4054"/>
                  </a:cubicBezTo>
                  <a:cubicBezTo>
                    <a:pt x="6426" y="4823"/>
                    <a:pt x="7271" y="5275"/>
                    <a:pt x="8159" y="5275"/>
                  </a:cubicBezTo>
                  <a:cubicBezTo>
                    <a:pt x="8338" y="5275"/>
                    <a:pt x="8519" y="5257"/>
                    <a:pt x="8700" y="5219"/>
                  </a:cubicBezTo>
                  <a:cubicBezTo>
                    <a:pt x="9777" y="4993"/>
                    <a:pt x="10600" y="4122"/>
                    <a:pt x="10764" y="3039"/>
                  </a:cubicBezTo>
                  <a:cubicBezTo>
                    <a:pt x="10932" y="1952"/>
                    <a:pt x="10413" y="879"/>
                    <a:pt x="9455" y="340"/>
                  </a:cubicBezTo>
                  <a:cubicBezTo>
                    <a:pt x="9050" y="112"/>
                    <a:pt x="8604" y="0"/>
                    <a:pt x="8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88"/>
            <p:cNvSpPr/>
            <p:nvPr/>
          </p:nvSpPr>
          <p:spPr>
            <a:xfrm>
              <a:off x="2779294" y="3661178"/>
              <a:ext cx="11304" cy="22739"/>
            </a:xfrm>
            <a:custGeom>
              <a:avLst/>
              <a:gdLst/>
              <a:ahLst/>
              <a:cxnLst/>
              <a:rect l="l" t="t" r="r" b="b"/>
              <a:pathLst>
                <a:path w="431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88"/>
            <p:cNvSpPr/>
            <p:nvPr/>
          </p:nvSpPr>
          <p:spPr>
            <a:xfrm>
              <a:off x="2802637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7" y="1"/>
                  </a:moveTo>
                  <a:cubicBezTo>
                    <a:pt x="97" y="1"/>
                    <a:pt x="0" y="92"/>
                    <a:pt x="0" y="208"/>
                  </a:cubicBezTo>
                  <a:lnTo>
                    <a:pt x="0" y="650"/>
                  </a:lnTo>
                  <a:cubicBezTo>
                    <a:pt x="8" y="780"/>
                    <a:pt x="108" y="845"/>
                    <a:pt x="207" y="845"/>
                  </a:cubicBezTo>
                  <a:cubicBezTo>
                    <a:pt x="307" y="845"/>
                    <a:pt x="407" y="780"/>
                    <a:pt x="414" y="650"/>
                  </a:cubicBezTo>
                  <a:lnTo>
                    <a:pt x="414" y="208"/>
                  </a:lnTo>
                  <a:cubicBezTo>
                    <a:pt x="414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88"/>
            <p:cNvSpPr/>
            <p:nvPr/>
          </p:nvSpPr>
          <p:spPr>
            <a:xfrm>
              <a:off x="2825848" y="3661178"/>
              <a:ext cx="10884" cy="22188"/>
            </a:xfrm>
            <a:custGeom>
              <a:avLst/>
              <a:gdLst/>
              <a:ahLst/>
              <a:cxnLst/>
              <a:rect l="l" t="t" r="r" b="b"/>
              <a:pathLst>
                <a:path w="415" h="84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650"/>
                  </a:lnTo>
                  <a:cubicBezTo>
                    <a:pt x="8" y="780"/>
                    <a:pt x="108" y="845"/>
                    <a:pt x="208" y="845"/>
                  </a:cubicBezTo>
                  <a:cubicBezTo>
                    <a:pt x="308" y="845"/>
                    <a:pt x="407" y="780"/>
                    <a:pt x="415" y="650"/>
                  </a:cubicBezTo>
                  <a:lnTo>
                    <a:pt x="415" y="208"/>
                  </a:lnTo>
                  <a:cubicBezTo>
                    <a:pt x="415" y="92"/>
                    <a:pt x="323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88"/>
            <p:cNvSpPr/>
            <p:nvPr/>
          </p:nvSpPr>
          <p:spPr>
            <a:xfrm>
              <a:off x="2848876" y="3661178"/>
              <a:ext cx="11278" cy="22739"/>
            </a:xfrm>
            <a:custGeom>
              <a:avLst/>
              <a:gdLst/>
              <a:ahLst/>
              <a:cxnLst/>
              <a:rect l="l" t="t" r="r" b="b"/>
              <a:pathLst>
                <a:path w="430" h="867" extrusionOk="0">
                  <a:moveTo>
                    <a:pt x="215" y="1"/>
                  </a:moveTo>
                  <a:cubicBezTo>
                    <a:pt x="100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1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88"/>
            <p:cNvSpPr/>
            <p:nvPr/>
          </p:nvSpPr>
          <p:spPr>
            <a:xfrm>
              <a:off x="2871982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1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22" y="650"/>
                  </a:cubicBezTo>
                  <a:lnTo>
                    <a:pt x="422" y="208"/>
                  </a:lnTo>
                  <a:cubicBezTo>
                    <a:pt x="422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88"/>
            <p:cNvSpPr/>
            <p:nvPr/>
          </p:nvSpPr>
          <p:spPr>
            <a:xfrm>
              <a:off x="2895141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7" y="1"/>
                  </a:moveTo>
                  <a:cubicBezTo>
                    <a:pt x="102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8" y="867"/>
                    <a:pt x="215" y="867"/>
                  </a:cubicBezTo>
                  <a:cubicBezTo>
                    <a:pt x="322" y="867"/>
                    <a:pt x="429" y="795"/>
                    <a:pt x="419" y="650"/>
                  </a:cubicBezTo>
                  <a:lnTo>
                    <a:pt x="419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88"/>
            <p:cNvSpPr/>
            <p:nvPr/>
          </p:nvSpPr>
          <p:spPr>
            <a:xfrm>
              <a:off x="2918300" y="3661178"/>
              <a:ext cx="11252" cy="22739"/>
            </a:xfrm>
            <a:custGeom>
              <a:avLst/>
              <a:gdLst/>
              <a:ahLst/>
              <a:cxnLst/>
              <a:rect l="l" t="t" r="r" b="b"/>
              <a:pathLst>
                <a:path w="429" h="867" extrusionOk="0">
                  <a:moveTo>
                    <a:pt x="215" y="1"/>
                  </a:moveTo>
                  <a:cubicBezTo>
                    <a:pt x="99" y="1"/>
                    <a:pt x="8" y="92"/>
                    <a:pt x="8" y="208"/>
                  </a:cubicBezTo>
                  <a:lnTo>
                    <a:pt x="8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2" y="867"/>
                    <a:pt x="429" y="795"/>
                    <a:pt x="421" y="650"/>
                  </a:cubicBezTo>
                  <a:lnTo>
                    <a:pt x="421" y="208"/>
                  </a:lnTo>
                  <a:cubicBezTo>
                    <a:pt x="421" y="92"/>
                    <a:pt x="33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88"/>
            <p:cNvSpPr/>
            <p:nvPr/>
          </p:nvSpPr>
          <p:spPr>
            <a:xfrm>
              <a:off x="2941459" y="3661178"/>
              <a:ext cx="11330" cy="22739"/>
            </a:xfrm>
            <a:custGeom>
              <a:avLst/>
              <a:gdLst/>
              <a:ahLst/>
              <a:cxnLst/>
              <a:rect l="l" t="t" r="r" b="b"/>
              <a:pathLst>
                <a:path w="432" h="867" extrusionOk="0">
                  <a:moveTo>
                    <a:pt x="217" y="1"/>
                  </a:moveTo>
                  <a:cubicBezTo>
                    <a:pt x="101" y="1"/>
                    <a:pt x="10" y="92"/>
                    <a:pt x="10" y="208"/>
                  </a:cubicBezTo>
                  <a:lnTo>
                    <a:pt x="10" y="650"/>
                  </a:lnTo>
                  <a:cubicBezTo>
                    <a:pt x="0" y="795"/>
                    <a:pt x="107" y="867"/>
                    <a:pt x="215" y="867"/>
                  </a:cubicBezTo>
                  <a:cubicBezTo>
                    <a:pt x="323" y="867"/>
                    <a:pt x="431" y="795"/>
                    <a:pt x="424" y="650"/>
                  </a:cubicBezTo>
                  <a:lnTo>
                    <a:pt x="424" y="208"/>
                  </a:lnTo>
                  <a:cubicBezTo>
                    <a:pt x="424" y="92"/>
                    <a:pt x="328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89" name="Google Shape;19089;p88"/>
          <p:cNvGrpSpPr/>
          <p:nvPr/>
        </p:nvGrpSpPr>
        <p:grpSpPr>
          <a:xfrm>
            <a:off x="1277639" y="2449546"/>
            <a:ext cx="409411" cy="332066"/>
            <a:chOff x="1277639" y="2449546"/>
            <a:chExt cx="409411" cy="332066"/>
          </a:xfrm>
        </p:grpSpPr>
        <p:sp>
          <p:nvSpPr>
            <p:cNvPr id="19090" name="Google Shape;19090;p88"/>
            <p:cNvSpPr/>
            <p:nvPr/>
          </p:nvSpPr>
          <p:spPr>
            <a:xfrm>
              <a:off x="1283566" y="2455474"/>
              <a:ext cx="397556" cy="275258"/>
            </a:xfrm>
            <a:custGeom>
              <a:avLst/>
              <a:gdLst/>
              <a:ahLst/>
              <a:cxnLst/>
              <a:rect l="l" t="t" r="r" b="b"/>
              <a:pathLst>
                <a:path w="15158" h="10495" extrusionOk="0">
                  <a:moveTo>
                    <a:pt x="410" y="1"/>
                  </a:moveTo>
                  <a:cubicBezTo>
                    <a:pt x="183" y="1"/>
                    <a:pt x="1" y="183"/>
                    <a:pt x="1" y="405"/>
                  </a:cubicBezTo>
                  <a:lnTo>
                    <a:pt x="1" y="10091"/>
                  </a:lnTo>
                  <a:cubicBezTo>
                    <a:pt x="1" y="10317"/>
                    <a:pt x="183" y="10495"/>
                    <a:pt x="410" y="10495"/>
                  </a:cubicBezTo>
                  <a:lnTo>
                    <a:pt x="14749" y="10495"/>
                  </a:lnTo>
                  <a:cubicBezTo>
                    <a:pt x="14975" y="10495"/>
                    <a:pt x="15158" y="10317"/>
                    <a:pt x="15158" y="10091"/>
                  </a:cubicBezTo>
                  <a:lnTo>
                    <a:pt x="15158" y="405"/>
                  </a:lnTo>
                  <a:cubicBezTo>
                    <a:pt x="15158" y="183"/>
                    <a:pt x="14975" y="1"/>
                    <a:pt x="1474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88"/>
            <p:cNvSpPr/>
            <p:nvPr/>
          </p:nvSpPr>
          <p:spPr>
            <a:xfrm>
              <a:off x="1283566" y="2455605"/>
              <a:ext cx="397556" cy="275126"/>
            </a:xfrm>
            <a:custGeom>
              <a:avLst/>
              <a:gdLst/>
              <a:ahLst/>
              <a:cxnLst/>
              <a:rect l="l" t="t" r="r" b="b"/>
              <a:pathLst>
                <a:path w="15158" h="10490" extrusionOk="0">
                  <a:moveTo>
                    <a:pt x="14757" y="0"/>
                  </a:moveTo>
                  <a:cubicBezTo>
                    <a:pt x="14754" y="0"/>
                    <a:pt x="14751" y="0"/>
                    <a:pt x="14749" y="0"/>
                  </a:cubicBezTo>
                  <a:lnTo>
                    <a:pt x="13796" y="0"/>
                  </a:lnTo>
                  <a:lnTo>
                    <a:pt x="13796" y="9503"/>
                  </a:lnTo>
                  <a:cubicBezTo>
                    <a:pt x="13796" y="9730"/>
                    <a:pt x="13613" y="9912"/>
                    <a:pt x="13387" y="9912"/>
                  </a:cubicBezTo>
                  <a:lnTo>
                    <a:pt x="1" y="9912"/>
                  </a:lnTo>
                  <a:lnTo>
                    <a:pt x="1" y="10086"/>
                  </a:lnTo>
                  <a:cubicBezTo>
                    <a:pt x="1" y="10312"/>
                    <a:pt x="183" y="10490"/>
                    <a:pt x="410" y="10490"/>
                  </a:cubicBezTo>
                  <a:lnTo>
                    <a:pt x="14749" y="10490"/>
                  </a:lnTo>
                  <a:cubicBezTo>
                    <a:pt x="14975" y="10490"/>
                    <a:pt x="15158" y="10312"/>
                    <a:pt x="15158" y="10086"/>
                  </a:cubicBezTo>
                  <a:lnTo>
                    <a:pt x="15158" y="400"/>
                  </a:lnTo>
                  <a:cubicBezTo>
                    <a:pt x="15153" y="181"/>
                    <a:pt x="14979" y="0"/>
                    <a:pt x="147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88"/>
            <p:cNvSpPr/>
            <p:nvPr/>
          </p:nvSpPr>
          <p:spPr>
            <a:xfrm>
              <a:off x="1312338" y="2485504"/>
              <a:ext cx="340013" cy="215328"/>
            </a:xfrm>
            <a:custGeom>
              <a:avLst/>
              <a:gdLst/>
              <a:ahLst/>
              <a:cxnLst/>
              <a:rect l="l" t="t" r="r" b="b"/>
              <a:pathLst>
                <a:path w="12964" h="8210" extrusionOk="0">
                  <a:moveTo>
                    <a:pt x="1146" y="1"/>
                  </a:moveTo>
                  <a:cubicBezTo>
                    <a:pt x="1122" y="1"/>
                    <a:pt x="1098" y="20"/>
                    <a:pt x="1093" y="49"/>
                  </a:cubicBezTo>
                  <a:cubicBezTo>
                    <a:pt x="1069" y="617"/>
                    <a:pt x="617" y="1069"/>
                    <a:pt x="54" y="1093"/>
                  </a:cubicBezTo>
                  <a:cubicBezTo>
                    <a:pt x="25" y="1093"/>
                    <a:pt x="1" y="1117"/>
                    <a:pt x="1" y="1146"/>
                  </a:cubicBezTo>
                  <a:lnTo>
                    <a:pt x="1" y="7064"/>
                  </a:lnTo>
                  <a:cubicBezTo>
                    <a:pt x="1" y="7088"/>
                    <a:pt x="25" y="7112"/>
                    <a:pt x="54" y="7117"/>
                  </a:cubicBezTo>
                  <a:cubicBezTo>
                    <a:pt x="617" y="7141"/>
                    <a:pt x="1069" y="7594"/>
                    <a:pt x="1093" y="8157"/>
                  </a:cubicBezTo>
                  <a:cubicBezTo>
                    <a:pt x="1098" y="8185"/>
                    <a:pt x="1122" y="8210"/>
                    <a:pt x="1146" y="8210"/>
                  </a:cubicBezTo>
                  <a:lnTo>
                    <a:pt x="11761" y="8210"/>
                  </a:lnTo>
                  <a:cubicBezTo>
                    <a:pt x="11789" y="8210"/>
                    <a:pt x="11813" y="8185"/>
                    <a:pt x="11813" y="8157"/>
                  </a:cubicBezTo>
                  <a:cubicBezTo>
                    <a:pt x="11842" y="7577"/>
                    <a:pt x="12319" y="7117"/>
                    <a:pt x="12901" y="7117"/>
                  </a:cubicBezTo>
                  <a:cubicBezTo>
                    <a:pt x="12904" y="7117"/>
                    <a:pt x="12907" y="7117"/>
                    <a:pt x="12911" y="7117"/>
                  </a:cubicBezTo>
                  <a:cubicBezTo>
                    <a:pt x="12939" y="7117"/>
                    <a:pt x="12963" y="7093"/>
                    <a:pt x="12963" y="7060"/>
                  </a:cubicBezTo>
                  <a:lnTo>
                    <a:pt x="12963" y="1146"/>
                  </a:lnTo>
                  <a:cubicBezTo>
                    <a:pt x="12963" y="1117"/>
                    <a:pt x="12939" y="1093"/>
                    <a:pt x="12911" y="1093"/>
                  </a:cubicBezTo>
                  <a:cubicBezTo>
                    <a:pt x="12323" y="1093"/>
                    <a:pt x="11842" y="636"/>
                    <a:pt x="11813" y="49"/>
                  </a:cubicBezTo>
                  <a:cubicBezTo>
                    <a:pt x="11813" y="20"/>
                    <a:pt x="11789" y="1"/>
                    <a:pt x="117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88"/>
            <p:cNvSpPr/>
            <p:nvPr/>
          </p:nvSpPr>
          <p:spPr>
            <a:xfrm>
              <a:off x="1584815" y="2485504"/>
              <a:ext cx="67536" cy="215328"/>
            </a:xfrm>
            <a:custGeom>
              <a:avLst/>
              <a:gdLst/>
              <a:ahLst/>
              <a:cxnLst/>
              <a:rect l="l" t="t" r="r" b="b"/>
              <a:pathLst>
                <a:path w="2575" h="8210" extrusionOk="0">
                  <a:moveTo>
                    <a:pt x="0" y="1"/>
                  </a:moveTo>
                  <a:cubicBezTo>
                    <a:pt x="29" y="1"/>
                    <a:pt x="48" y="25"/>
                    <a:pt x="53" y="49"/>
                  </a:cubicBezTo>
                  <a:cubicBezTo>
                    <a:pt x="77" y="636"/>
                    <a:pt x="558" y="1093"/>
                    <a:pt x="1145" y="1093"/>
                  </a:cubicBezTo>
                  <a:cubicBezTo>
                    <a:pt x="1174" y="1093"/>
                    <a:pt x="1198" y="1117"/>
                    <a:pt x="1198" y="1146"/>
                  </a:cubicBezTo>
                  <a:lnTo>
                    <a:pt x="1198" y="7064"/>
                  </a:lnTo>
                  <a:cubicBezTo>
                    <a:pt x="1198" y="7093"/>
                    <a:pt x="1174" y="7117"/>
                    <a:pt x="1145" y="7117"/>
                  </a:cubicBezTo>
                  <a:cubicBezTo>
                    <a:pt x="558" y="7117"/>
                    <a:pt x="82" y="7574"/>
                    <a:pt x="53" y="8161"/>
                  </a:cubicBezTo>
                  <a:cubicBezTo>
                    <a:pt x="53" y="8185"/>
                    <a:pt x="29" y="8210"/>
                    <a:pt x="0" y="8210"/>
                  </a:cubicBezTo>
                  <a:lnTo>
                    <a:pt x="1372" y="8210"/>
                  </a:lnTo>
                  <a:cubicBezTo>
                    <a:pt x="1400" y="8210"/>
                    <a:pt x="1424" y="8185"/>
                    <a:pt x="1424" y="8161"/>
                  </a:cubicBezTo>
                  <a:cubicBezTo>
                    <a:pt x="1453" y="7574"/>
                    <a:pt x="1934" y="7117"/>
                    <a:pt x="2522" y="7117"/>
                  </a:cubicBezTo>
                  <a:cubicBezTo>
                    <a:pt x="2550" y="7117"/>
                    <a:pt x="2574" y="7093"/>
                    <a:pt x="2574" y="7060"/>
                  </a:cubicBezTo>
                  <a:lnTo>
                    <a:pt x="2574" y="1146"/>
                  </a:lnTo>
                  <a:cubicBezTo>
                    <a:pt x="2574" y="1117"/>
                    <a:pt x="2550" y="1093"/>
                    <a:pt x="2522" y="1093"/>
                  </a:cubicBezTo>
                  <a:cubicBezTo>
                    <a:pt x="1934" y="1093"/>
                    <a:pt x="1453" y="636"/>
                    <a:pt x="1424" y="49"/>
                  </a:cubicBezTo>
                  <a:cubicBezTo>
                    <a:pt x="1424" y="25"/>
                    <a:pt x="1400" y="1"/>
                    <a:pt x="1372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88"/>
            <p:cNvSpPr/>
            <p:nvPr/>
          </p:nvSpPr>
          <p:spPr>
            <a:xfrm>
              <a:off x="1542300" y="2696006"/>
              <a:ext cx="65254" cy="79548"/>
            </a:xfrm>
            <a:custGeom>
              <a:avLst/>
              <a:gdLst/>
              <a:ahLst/>
              <a:cxnLst/>
              <a:rect l="l" t="t" r="r" b="b"/>
              <a:pathLst>
                <a:path w="2488" h="3033" extrusionOk="0">
                  <a:moveTo>
                    <a:pt x="1145" y="1"/>
                  </a:moveTo>
                  <a:lnTo>
                    <a:pt x="14" y="2368"/>
                  </a:lnTo>
                  <a:cubicBezTo>
                    <a:pt x="1" y="2395"/>
                    <a:pt x="21" y="2426"/>
                    <a:pt x="51" y="2426"/>
                  </a:cubicBezTo>
                  <a:cubicBezTo>
                    <a:pt x="53" y="2426"/>
                    <a:pt x="55" y="2426"/>
                    <a:pt x="57" y="2426"/>
                  </a:cubicBezTo>
                  <a:lnTo>
                    <a:pt x="818" y="2305"/>
                  </a:lnTo>
                  <a:cubicBezTo>
                    <a:pt x="820" y="2305"/>
                    <a:pt x="823" y="2304"/>
                    <a:pt x="826" y="2304"/>
                  </a:cubicBezTo>
                  <a:cubicBezTo>
                    <a:pt x="839" y="2304"/>
                    <a:pt x="853" y="2313"/>
                    <a:pt x="861" y="2325"/>
                  </a:cubicBezTo>
                  <a:lnTo>
                    <a:pt x="1280" y="3013"/>
                  </a:lnTo>
                  <a:cubicBezTo>
                    <a:pt x="1288" y="3026"/>
                    <a:pt x="1302" y="3032"/>
                    <a:pt x="1316" y="3032"/>
                  </a:cubicBezTo>
                  <a:cubicBezTo>
                    <a:pt x="1332" y="3032"/>
                    <a:pt x="1349" y="3024"/>
                    <a:pt x="1357" y="3008"/>
                  </a:cubicBezTo>
                  <a:lnTo>
                    <a:pt x="2487" y="641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88"/>
            <p:cNvSpPr/>
            <p:nvPr/>
          </p:nvSpPr>
          <p:spPr>
            <a:xfrm>
              <a:off x="1591241" y="2696006"/>
              <a:ext cx="65254" cy="79496"/>
            </a:xfrm>
            <a:custGeom>
              <a:avLst/>
              <a:gdLst/>
              <a:ahLst/>
              <a:cxnLst/>
              <a:rect l="l" t="t" r="r" b="b"/>
              <a:pathLst>
                <a:path w="2488" h="3031" extrusionOk="0">
                  <a:moveTo>
                    <a:pt x="1338" y="1"/>
                  </a:moveTo>
                  <a:lnTo>
                    <a:pt x="1" y="641"/>
                  </a:lnTo>
                  <a:lnTo>
                    <a:pt x="1131" y="3008"/>
                  </a:lnTo>
                  <a:cubicBezTo>
                    <a:pt x="1139" y="3023"/>
                    <a:pt x="1154" y="3030"/>
                    <a:pt x="1170" y="3030"/>
                  </a:cubicBezTo>
                  <a:cubicBezTo>
                    <a:pt x="1184" y="3030"/>
                    <a:pt x="1199" y="3024"/>
                    <a:pt x="1208" y="3013"/>
                  </a:cubicBezTo>
                  <a:lnTo>
                    <a:pt x="1627" y="2325"/>
                  </a:lnTo>
                  <a:cubicBezTo>
                    <a:pt x="1635" y="2313"/>
                    <a:pt x="1646" y="2304"/>
                    <a:pt x="1660" y="2304"/>
                  </a:cubicBezTo>
                  <a:cubicBezTo>
                    <a:pt x="1664" y="2304"/>
                    <a:pt x="1667" y="2305"/>
                    <a:pt x="1670" y="2305"/>
                  </a:cubicBezTo>
                  <a:lnTo>
                    <a:pt x="2426" y="2426"/>
                  </a:lnTo>
                  <a:cubicBezTo>
                    <a:pt x="2428" y="2426"/>
                    <a:pt x="2430" y="2426"/>
                    <a:pt x="2432" y="2426"/>
                  </a:cubicBezTo>
                  <a:cubicBezTo>
                    <a:pt x="2463" y="2426"/>
                    <a:pt x="2487" y="2395"/>
                    <a:pt x="2474" y="2368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88"/>
            <p:cNvSpPr/>
            <p:nvPr/>
          </p:nvSpPr>
          <p:spPr>
            <a:xfrm>
              <a:off x="1541645" y="2621022"/>
              <a:ext cx="115506" cy="113696"/>
            </a:xfrm>
            <a:custGeom>
              <a:avLst/>
              <a:gdLst/>
              <a:ahLst/>
              <a:cxnLst/>
              <a:rect l="l" t="t" r="r" b="b"/>
              <a:pathLst>
                <a:path w="4404" h="4335" extrusionOk="0">
                  <a:moveTo>
                    <a:pt x="2202" y="0"/>
                  </a:moveTo>
                  <a:cubicBezTo>
                    <a:pt x="2083" y="0"/>
                    <a:pt x="1964" y="38"/>
                    <a:pt x="1863" y="112"/>
                  </a:cubicBezTo>
                  <a:cubicBezTo>
                    <a:pt x="1759" y="181"/>
                    <a:pt x="1636" y="219"/>
                    <a:pt x="1510" y="219"/>
                  </a:cubicBezTo>
                  <a:cubicBezTo>
                    <a:pt x="1496" y="219"/>
                    <a:pt x="1482" y="219"/>
                    <a:pt x="1468" y="218"/>
                  </a:cubicBezTo>
                  <a:cubicBezTo>
                    <a:pt x="1449" y="216"/>
                    <a:pt x="1430" y="215"/>
                    <a:pt x="1411" y="215"/>
                  </a:cubicBezTo>
                  <a:cubicBezTo>
                    <a:pt x="1182" y="215"/>
                    <a:pt x="974" y="346"/>
                    <a:pt x="876" y="555"/>
                  </a:cubicBezTo>
                  <a:cubicBezTo>
                    <a:pt x="819" y="685"/>
                    <a:pt x="717" y="786"/>
                    <a:pt x="588" y="844"/>
                  </a:cubicBezTo>
                  <a:cubicBezTo>
                    <a:pt x="361" y="949"/>
                    <a:pt x="227" y="1185"/>
                    <a:pt x="251" y="1435"/>
                  </a:cubicBezTo>
                  <a:cubicBezTo>
                    <a:pt x="260" y="1575"/>
                    <a:pt x="227" y="1714"/>
                    <a:pt x="145" y="1830"/>
                  </a:cubicBezTo>
                  <a:cubicBezTo>
                    <a:pt x="1" y="2032"/>
                    <a:pt x="1" y="2306"/>
                    <a:pt x="145" y="2508"/>
                  </a:cubicBezTo>
                  <a:cubicBezTo>
                    <a:pt x="227" y="2624"/>
                    <a:pt x="260" y="2763"/>
                    <a:pt x="251" y="2903"/>
                  </a:cubicBezTo>
                  <a:cubicBezTo>
                    <a:pt x="227" y="3153"/>
                    <a:pt x="361" y="3389"/>
                    <a:pt x="588" y="3490"/>
                  </a:cubicBezTo>
                  <a:cubicBezTo>
                    <a:pt x="717" y="3548"/>
                    <a:pt x="819" y="3654"/>
                    <a:pt x="876" y="3779"/>
                  </a:cubicBezTo>
                  <a:cubicBezTo>
                    <a:pt x="974" y="3992"/>
                    <a:pt x="1182" y="4123"/>
                    <a:pt x="1411" y="4123"/>
                  </a:cubicBezTo>
                  <a:cubicBezTo>
                    <a:pt x="1430" y="4123"/>
                    <a:pt x="1449" y="4122"/>
                    <a:pt x="1468" y="4120"/>
                  </a:cubicBezTo>
                  <a:cubicBezTo>
                    <a:pt x="1487" y="4118"/>
                    <a:pt x="1507" y="4117"/>
                    <a:pt x="1526" y="4117"/>
                  </a:cubicBezTo>
                  <a:cubicBezTo>
                    <a:pt x="1646" y="4117"/>
                    <a:pt x="1763" y="4156"/>
                    <a:pt x="1863" y="4226"/>
                  </a:cubicBezTo>
                  <a:cubicBezTo>
                    <a:pt x="1964" y="4298"/>
                    <a:pt x="2083" y="4334"/>
                    <a:pt x="2202" y="4334"/>
                  </a:cubicBezTo>
                  <a:cubicBezTo>
                    <a:pt x="2321" y="4334"/>
                    <a:pt x="2440" y="4298"/>
                    <a:pt x="2541" y="4226"/>
                  </a:cubicBezTo>
                  <a:cubicBezTo>
                    <a:pt x="2641" y="4156"/>
                    <a:pt x="2758" y="4117"/>
                    <a:pt x="2878" y="4117"/>
                  </a:cubicBezTo>
                  <a:cubicBezTo>
                    <a:pt x="2897" y="4117"/>
                    <a:pt x="2916" y="4118"/>
                    <a:pt x="2936" y="4120"/>
                  </a:cubicBezTo>
                  <a:cubicBezTo>
                    <a:pt x="2955" y="4122"/>
                    <a:pt x="2974" y="4123"/>
                    <a:pt x="2993" y="4123"/>
                  </a:cubicBezTo>
                  <a:cubicBezTo>
                    <a:pt x="3221" y="4123"/>
                    <a:pt x="3429" y="3992"/>
                    <a:pt x="3523" y="3779"/>
                  </a:cubicBezTo>
                  <a:cubicBezTo>
                    <a:pt x="3585" y="3654"/>
                    <a:pt x="3686" y="3548"/>
                    <a:pt x="3816" y="3490"/>
                  </a:cubicBezTo>
                  <a:cubicBezTo>
                    <a:pt x="4042" y="3389"/>
                    <a:pt x="4177" y="3153"/>
                    <a:pt x="4153" y="2903"/>
                  </a:cubicBezTo>
                  <a:cubicBezTo>
                    <a:pt x="4139" y="2763"/>
                    <a:pt x="4177" y="2624"/>
                    <a:pt x="4259" y="2508"/>
                  </a:cubicBezTo>
                  <a:cubicBezTo>
                    <a:pt x="4403" y="2306"/>
                    <a:pt x="4403" y="2032"/>
                    <a:pt x="4259" y="1830"/>
                  </a:cubicBezTo>
                  <a:cubicBezTo>
                    <a:pt x="4177" y="1714"/>
                    <a:pt x="4139" y="1575"/>
                    <a:pt x="4153" y="1435"/>
                  </a:cubicBezTo>
                  <a:cubicBezTo>
                    <a:pt x="4177" y="1185"/>
                    <a:pt x="4042" y="949"/>
                    <a:pt x="3816" y="844"/>
                  </a:cubicBezTo>
                  <a:cubicBezTo>
                    <a:pt x="3686" y="786"/>
                    <a:pt x="3585" y="685"/>
                    <a:pt x="3523" y="555"/>
                  </a:cubicBezTo>
                  <a:cubicBezTo>
                    <a:pt x="3429" y="346"/>
                    <a:pt x="3221" y="215"/>
                    <a:pt x="2993" y="215"/>
                  </a:cubicBezTo>
                  <a:cubicBezTo>
                    <a:pt x="2974" y="215"/>
                    <a:pt x="2955" y="216"/>
                    <a:pt x="2936" y="218"/>
                  </a:cubicBezTo>
                  <a:cubicBezTo>
                    <a:pt x="2922" y="219"/>
                    <a:pt x="2908" y="219"/>
                    <a:pt x="2893" y="219"/>
                  </a:cubicBezTo>
                  <a:cubicBezTo>
                    <a:pt x="2768" y="219"/>
                    <a:pt x="2645" y="181"/>
                    <a:pt x="2541" y="112"/>
                  </a:cubicBezTo>
                  <a:cubicBezTo>
                    <a:pt x="2440" y="38"/>
                    <a:pt x="2321" y="0"/>
                    <a:pt x="220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88"/>
            <p:cNvSpPr/>
            <p:nvPr/>
          </p:nvSpPr>
          <p:spPr>
            <a:xfrm>
              <a:off x="1579517" y="272907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0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72" y="0"/>
                  </a:lnTo>
                  <a:cubicBezTo>
                    <a:pt x="48" y="0"/>
                    <a:pt x="24" y="0"/>
                    <a:pt x="0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88"/>
            <p:cNvSpPr/>
            <p:nvPr/>
          </p:nvSpPr>
          <p:spPr>
            <a:xfrm>
              <a:off x="1579517" y="2626739"/>
              <a:ext cx="1915" cy="26"/>
            </a:xfrm>
            <a:custGeom>
              <a:avLst/>
              <a:gdLst/>
              <a:ahLst/>
              <a:cxnLst/>
              <a:rect l="l" t="t" r="r" b="b"/>
              <a:pathLst>
                <a:path w="73" h="1" extrusionOk="0">
                  <a:moveTo>
                    <a:pt x="72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0" y="0"/>
                  </a:lnTo>
                  <a:cubicBezTo>
                    <a:pt x="24" y="0"/>
                    <a:pt x="48" y="0"/>
                    <a:pt x="72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88"/>
            <p:cNvSpPr/>
            <p:nvPr/>
          </p:nvSpPr>
          <p:spPr>
            <a:xfrm>
              <a:off x="1583163" y="2621022"/>
              <a:ext cx="73988" cy="113696"/>
            </a:xfrm>
            <a:custGeom>
              <a:avLst/>
              <a:gdLst/>
              <a:ahLst/>
              <a:cxnLst/>
              <a:rect l="l" t="t" r="r" b="b"/>
              <a:pathLst>
                <a:path w="2821" h="4335" extrusionOk="0">
                  <a:moveTo>
                    <a:pt x="619" y="0"/>
                  </a:moveTo>
                  <a:cubicBezTo>
                    <a:pt x="500" y="0"/>
                    <a:pt x="381" y="38"/>
                    <a:pt x="280" y="112"/>
                  </a:cubicBezTo>
                  <a:cubicBezTo>
                    <a:pt x="198" y="170"/>
                    <a:pt x="102" y="204"/>
                    <a:pt x="1" y="213"/>
                  </a:cubicBezTo>
                  <a:cubicBezTo>
                    <a:pt x="12" y="213"/>
                    <a:pt x="23" y="212"/>
                    <a:pt x="35" y="212"/>
                  </a:cubicBezTo>
                  <a:cubicBezTo>
                    <a:pt x="262" y="212"/>
                    <a:pt x="472" y="349"/>
                    <a:pt x="568" y="555"/>
                  </a:cubicBezTo>
                  <a:cubicBezTo>
                    <a:pt x="626" y="685"/>
                    <a:pt x="727" y="786"/>
                    <a:pt x="857" y="844"/>
                  </a:cubicBezTo>
                  <a:cubicBezTo>
                    <a:pt x="1083" y="949"/>
                    <a:pt x="1218" y="1185"/>
                    <a:pt x="1199" y="1435"/>
                  </a:cubicBezTo>
                  <a:cubicBezTo>
                    <a:pt x="1184" y="1575"/>
                    <a:pt x="1223" y="1714"/>
                    <a:pt x="1305" y="1830"/>
                  </a:cubicBezTo>
                  <a:cubicBezTo>
                    <a:pt x="1449" y="2032"/>
                    <a:pt x="1449" y="2306"/>
                    <a:pt x="1305" y="2508"/>
                  </a:cubicBezTo>
                  <a:cubicBezTo>
                    <a:pt x="1223" y="2624"/>
                    <a:pt x="1184" y="2763"/>
                    <a:pt x="1199" y="2903"/>
                  </a:cubicBezTo>
                  <a:cubicBezTo>
                    <a:pt x="1218" y="3153"/>
                    <a:pt x="1083" y="3389"/>
                    <a:pt x="857" y="3490"/>
                  </a:cubicBezTo>
                  <a:cubicBezTo>
                    <a:pt x="727" y="3548"/>
                    <a:pt x="626" y="3654"/>
                    <a:pt x="568" y="3779"/>
                  </a:cubicBezTo>
                  <a:cubicBezTo>
                    <a:pt x="472" y="3989"/>
                    <a:pt x="263" y="4121"/>
                    <a:pt x="36" y="4121"/>
                  </a:cubicBezTo>
                  <a:cubicBezTo>
                    <a:pt x="24" y="4121"/>
                    <a:pt x="12" y="4121"/>
                    <a:pt x="1" y="4120"/>
                  </a:cubicBezTo>
                  <a:lnTo>
                    <a:pt x="1" y="4120"/>
                  </a:lnTo>
                  <a:cubicBezTo>
                    <a:pt x="102" y="4130"/>
                    <a:pt x="198" y="4168"/>
                    <a:pt x="280" y="4226"/>
                  </a:cubicBezTo>
                  <a:cubicBezTo>
                    <a:pt x="381" y="4298"/>
                    <a:pt x="500" y="4334"/>
                    <a:pt x="619" y="4334"/>
                  </a:cubicBezTo>
                  <a:cubicBezTo>
                    <a:pt x="738" y="4334"/>
                    <a:pt x="857" y="4298"/>
                    <a:pt x="958" y="4226"/>
                  </a:cubicBezTo>
                  <a:cubicBezTo>
                    <a:pt x="1058" y="4156"/>
                    <a:pt x="1175" y="4117"/>
                    <a:pt x="1295" y="4117"/>
                  </a:cubicBezTo>
                  <a:cubicBezTo>
                    <a:pt x="1314" y="4117"/>
                    <a:pt x="1333" y="4118"/>
                    <a:pt x="1353" y="4120"/>
                  </a:cubicBezTo>
                  <a:cubicBezTo>
                    <a:pt x="1372" y="4122"/>
                    <a:pt x="1391" y="4123"/>
                    <a:pt x="1410" y="4123"/>
                  </a:cubicBezTo>
                  <a:cubicBezTo>
                    <a:pt x="1638" y="4123"/>
                    <a:pt x="1846" y="3992"/>
                    <a:pt x="1940" y="3779"/>
                  </a:cubicBezTo>
                  <a:cubicBezTo>
                    <a:pt x="1997" y="3654"/>
                    <a:pt x="2103" y="3548"/>
                    <a:pt x="2228" y="3490"/>
                  </a:cubicBezTo>
                  <a:cubicBezTo>
                    <a:pt x="2459" y="3389"/>
                    <a:pt x="2594" y="3153"/>
                    <a:pt x="2570" y="2903"/>
                  </a:cubicBezTo>
                  <a:cubicBezTo>
                    <a:pt x="2556" y="2763"/>
                    <a:pt x="2594" y="2624"/>
                    <a:pt x="2676" y="2508"/>
                  </a:cubicBezTo>
                  <a:cubicBezTo>
                    <a:pt x="2820" y="2306"/>
                    <a:pt x="2820" y="2032"/>
                    <a:pt x="2676" y="1830"/>
                  </a:cubicBezTo>
                  <a:cubicBezTo>
                    <a:pt x="2594" y="1714"/>
                    <a:pt x="2556" y="1575"/>
                    <a:pt x="2570" y="1435"/>
                  </a:cubicBezTo>
                  <a:cubicBezTo>
                    <a:pt x="2594" y="1185"/>
                    <a:pt x="2459" y="949"/>
                    <a:pt x="2228" y="844"/>
                  </a:cubicBezTo>
                  <a:cubicBezTo>
                    <a:pt x="2103" y="786"/>
                    <a:pt x="1997" y="685"/>
                    <a:pt x="1940" y="555"/>
                  </a:cubicBezTo>
                  <a:cubicBezTo>
                    <a:pt x="1846" y="346"/>
                    <a:pt x="1638" y="215"/>
                    <a:pt x="1410" y="215"/>
                  </a:cubicBezTo>
                  <a:cubicBezTo>
                    <a:pt x="1391" y="215"/>
                    <a:pt x="1372" y="216"/>
                    <a:pt x="1353" y="218"/>
                  </a:cubicBezTo>
                  <a:cubicBezTo>
                    <a:pt x="1339" y="219"/>
                    <a:pt x="1325" y="219"/>
                    <a:pt x="1310" y="219"/>
                  </a:cubicBezTo>
                  <a:cubicBezTo>
                    <a:pt x="1185" y="219"/>
                    <a:pt x="1062" y="181"/>
                    <a:pt x="958" y="112"/>
                  </a:cubicBezTo>
                  <a:cubicBezTo>
                    <a:pt x="857" y="38"/>
                    <a:pt x="738" y="0"/>
                    <a:pt x="619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88"/>
            <p:cNvSpPr/>
            <p:nvPr/>
          </p:nvSpPr>
          <p:spPr>
            <a:xfrm>
              <a:off x="1567636" y="2646541"/>
              <a:ext cx="62631" cy="62631"/>
            </a:xfrm>
            <a:custGeom>
              <a:avLst/>
              <a:gdLst/>
              <a:ahLst/>
              <a:cxnLst/>
              <a:rect l="l" t="t" r="r" b="b"/>
              <a:pathLst>
                <a:path w="2388" h="2388" extrusionOk="0">
                  <a:moveTo>
                    <a:pt x="1194" y="0"/>
                  </a:moveTo>
                  <a:cubicBezTo>
                    <a:pt x="535" y="0"/>
                    <a:pt x="1" y="535"/>
                    <a:pt x="1" y="1194"/>
                  </a:cubicBezTo>
                  <a:cubicBezTo>
                    <a:pt x="1" y="1853"/>
                    <a:pt x="535" y="2387"/>
                    <a:pt x="1194" y="2387"/>
                  </a:cubicBezTo>
                  <a:cubicBezTo>
                    <a:pt x="1853" y="2387"/>
                    <a:pt x="2387" y="1853"/>
                    <a:pt x="2387" y="1194"/>
                  </a:cubicBezTo>
                  <a:cubicBezTo>
                    <a:pt x="2387" y="535"/>
                    <a:pt x="1853" y="0"/>
                    <a:pt x="1194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88"/>
            <p:cNvSpPr/>
            <p:nvPr/>
          </p:nvSpPr>
          <p:spPr>
            <a:xfrm>
              <a:off x="1579386" y="2646541"/>
              <a:ext cx="56310" cy="62710"/>
            </a:xfrm>
            <a:custGeom>
              <a:avLst/>
              <a:gdLst/>
              <a:ahLst/>
              <a:cxnLst/>
              <a:rect l="l" t="t" r="r" b="b"/>
              <a:pathLst>
                <a:path w="2147" h="2391" extrusionOk="0">
                  <a:moveTo>
                    <a:pt x="746" y="0"/>
                  </a:moveTo>
                  <a:cubicBezTo>
                    <a:pt x="472" y="0"/>
                    <a:pt x="212" y="92"/>
                    <a:pt x="0" y="265"/>
                  </a:cubicBezTo>
                  <a:cubicBezTo>
                    <a:pt x="592" y="741"/>
                    <a:pt x="592" y="1651"/>
                    <a:pt x="0" y="2127"/>
                  </a:cubicBezTo>
                  <a:cubicBezTo>
                    <a:pt x="223" y="2307"/>
                    <a:pt x="485" y="2390"/>
                    <a:pt x="743" y="2390"/>
                  </a:cubicBezTo>
                  <a:cubicBezTo>
                    <a:pt x="1225" y="2390"/>
                    <a:pt x="1693" y="2098"/>
                    <a:pt x="1872" y="1593"/>
                  </a:cubicBezTo>
                  <a:cubicBezTo>
                    <a:pt x="2146" y="814"/>
                    <a:pt x="1569" y="0"/>
                    <a:pt x="746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88"/>
            <p:cNvSpPr/>
            <p:nvPr/>
          </p:nvSpPr>
          <p:spPr>
            <a:xfrm>
              <a:off x="1358157" y="2520465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1"/>
                  </a:moveTo>
                  <a:cubicBezTo>
                    <a:pt x="0" y="15"/>
                    <a:pt x="0" y="443"/>
                    <a:pt x="289" y="458"/>
                  </a:cubicBezTo>
                  <a:lnTo>
                    <a:pt x="9181" y="458"/>
                  </a:lnTo>
                  <a:cubicBezTo>
                    <a:pt x="9470" y="443"/>
                    <a:pt x="9470" y="15"/>
                    <a:pt x="9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88"/>
            <p:cNvSpPr/>
            <p:nvPr/>
          </p:nvSpPr>
          <p:spPr>
            <a:xfrm>
              <a:off x="1358157" y="2585850"/>
              <a:ext cx="248374" cy="12012"/>
            </a:xfrm>
            <a:custGeom>
              <a:avLst/>
              <a:gdLst/>
              <a:ahLst/>
              <a:cxnLst/>
              <a:rect l="l" t="t" r="r" b="b"/>
              <a:pathLst>
                <a:path w="9470" h="458" extrusionOk="0">
                  <a:moveTo>
                    <a:pt x="289" y="0"/>
                  </a:moveTo>
                  <a:cubicBezTo>
                    <a:pt x="0" y="14"/>
                    <a:pt x="0" y="443"/>
                    <a:pt x="289" y="457"/>
                  </a:cubicBezTo>
                  <a:lnTo>
                    <a:pt x="9181" y="457"/>
                  </a:lnTo>
                  <a:cubicBezTo>
                    <a:pt x="9470" y="443"/>
                    <a:pt x="9470" y="14"/>
                    <a:pt x="9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88"/>
            <p:cNvSpPr/>
            <p:nvPr/>
          </p:nvSpPr>
          <p:spPr>
            <a:xfrm>
              <a:off x="1434636" y="2628234"/>
              <a:ext cx="96176" cy="12038"/>
            </a:xfrm>
            <a:custGeom>
              <a:avLst/>
              <a:gdLst/>
              <a:ahLst/>
              <a:cxnLst/>
              <a:rect l="l" t="t" r="r" b="b"/>
              <a:pathLst>
                <a:path w="3667" h="459" extrusionOk="0">
                  <a:moveTo>
                    <a:pt x="3363" y="0"/>
                  </a:moveTo>
                  <a:cubicBezTo>
                    <a:pt x="3358" y="0"/>
                    <a:pt x="3354" y="1"/>
                    <a:pt x="3349" y="1"/>
                  </a:cubicBezTo>
                  <a:lnTo>
                    <a:pt x="289" y="1"/>
                  </a:lnTo>
                  <a:cubicBezTo>
                    <a:pt x="0" y="15"/>
                    <a:pt x="0" y="443"/>
                    <a:pt x="289" y="458"/>
                  </a:cubicBezTo>
                  <a:lnTo>
                    <a:pt x="3349" y="458"/>
                  </a:lnTo>
                  <a:cubicBezTo>
                    <a:pt x="3355" y="458"/>
                    <a:pt x="3361" y="458"/>
                    <a:pt x="3367" y="458"/>
                  </a:cubicBezTo>
                  <a:cubicBezTo>
                    <a:pt x="3667" y="458"/>
                    <a:pt x="3665" y="0"/>
                    <a:pt x="3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88"/>
            <p:cNvSpPr/>
            <p:nvPr/>
          </p:nvSpPr>
          <p:spPr>
            <a:xfrm>
              <a:off x="1416697" y="2553014"/>
              <a:ext cx="190595" cy="12038"/>
            </a:xfrm>
            <a:custGeom>
              <a:avLst/>
              <a:gdLst/>
              <a:ahLst/>
              <a:cxnLst/>
              <a:rect l="l" t="t" r="r" b="b"/>
              <a:pathLst>
                <a:path w="7267" h="459" extrusionOk="0">
                  <a:moveTo>
                    <a:pt x="300" y="0"/>
                  </a:moveTo>
                  <a:cubicBezTo>
                    <a:pt x="1" y="0"/>
                    <a:pt x="2" y="458"/>
                    <a:pt x="305" y="458"/>
                  </a:cubicBezTo>
                  <a:cubicBezTo>
                    <a:pt x="309" y="458"/>
                    <a:pt x="314" y="458"/>
                    <a:pt x="319" y="458"/>
                  </a:cubicBezTo>
                  <a:lnTo>
                    <a:pt x="6949" y="458"/>
                  </a:lnTo>
                  <a:cubicBezTo>
                    <a:pt x="6954" y="458"/>
                    <a:pt x="6958" y="458"/>
                    <a:pt x="6963" y="458"/>
                  </a:cubicBezTo>
                  <a:cubicBezTo>
                    <a:pt x="7265" y="458"/>
                    <a:pt x="7267" y="0"/>
                    <a:pt x="6967" y="0"/>
                  </a:cubicBezTo>
                  <a:cubicBezTo>
                    <a:pt x="6961" y="0"/>
                    <a:pt x="6955" y="1"/>
                    <a:pt x="6949" y="1"/>
                  </a:cubicBezTo>
                  <a:lnTo>
                    <a:pt x="319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88"/>
            <p:cNvSpPr/>
            <p:nvPr/>
          </p:nvSpPr>
          <p:spPr>
            <a:xfrm>
              <a:off x="1357396" y="2553014"/>
              <a:ext cx="47209" cy="12038"/>
            </a:xfrm>
            <a:custGeom>
              <a:avLst/>
              <a:gdLst/>
              <a:ahLst/>
              <a:cxnLst/>
              <a:rect l="l" t="t" r="r" b="b"/>
              <a:pathLst>
                <a:path w="1800" h="459" extrusionOk="0">
                  <a:moveTo>
                    <a:pt x="300" y="0"/>
                  </a:moveTo>
                  <a:cubicBezTo>
                    <a:pt x="0" y="0"/>
                    <a:pt x="2" y="458"/>
                    <a:pt x="304" y="458"/>
                  </a:cubicBezTo>
                  <a:cubicBezTo>
                    <a:pt x="309" y="458"/>
                    <a:pt x="313" y="458"/>
                    <a:pt x="318" y="458"/>
                  </a:cubicBezTo>
                  <a:lnTo>
                    <a:pt x="1511" y="458"/>
                  </a:lnTo>
                  <a:cubicBezTo>
                    <a:pt x="1800" y="444"/>
                    <a:pt x="1800" y="15"/>
                    <a:pt x="1511" y="1"/>
                  </a:cubicBezTo>
                  <a:lnTo>
                    <a:pt x="318" y="1"/>
                  </a:lnTo>
                  <a:cubicBezTo>
                    <a:pt x="312" y="1"/>
                    <a:pt x="306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88"/>
            <p:cNvSpPr/>
            <p:nvPr/>
          </p:nvSpPr>
          <p:spPr>
            <a:xfrm>
              <a:off x="1306279" y="2479577"/>
              <a:ext cx="352262" cy="227183"/>
            </a:xfrm>
            <a:custGeom>
              <a:avLst/>
              <a:gdLst/>
              <a:ahLst/>
              <a:cxnLst/>
              <a:rect l="l" t="t" r="r" b="b"/>
              <a:pathLst>
                <a:path w="13431" h="8662" extrusionOk="0">
                  <a:moveTo>
                    <a:pt x="1377" y="1"/>
                  </a:moveTo>
                  <a:cubicBezTo>
                    <a:pt x="1228" y="1"/>
                    <a:pt x="1103" y="116"/>
                    <a:pt x="1098" y="270"/>
                  </a:cubicBezTo>
                  <a:cubicBezTo>
                    <a:pt x="1074" y="713"/>
                    <a:pt x="718" y="1069"/>
                    <a:pt x="270" y="1093"/>
                  </a:cubicBezTo>
                  <a:cubicBezTo>
                    <a:pt x="121" y="1098"/>
                    <a:pt x="1" y="1223"/>
                    <a:pt x="1" y="1372"/>
                  </a:cubicBezTo>
                  <a:lnTo>
                    <a:pt x="1" y="7290"/>
                  </a:lnTo>
                  <a:cubicBezTo>
                    <a:pt x="1" y="7439"/>
                    <a:pt x="121" y="7565"/>
                    <a:pt x="270" y="7569"/>
                  </a:cubicBezTo>
                  <a:cubicBezTo>
                    <a:pt x="718" y="7593"/>
                    <a:pt x="1074" y="7950"/>
                    <a:pt x="1098" y="8392"/>
                  </a:cubicBezTo>
                  <a:cubicBezTo>
                    <a:pt x="1103" y="8546"/>
                    <a:pt x="1228" y="8662"/>
                    <a:pt x="1377" y="8662"/>
                  </a:cubicBezTo>
                  <a:lnTo>
                    <a:pt x="8137" y="8662"/>
                  </a:lnTo>
                  <a:cubicBezTo>
                    <a:pt x="8426" y="8647"/>
                    <a:pt x="8426" y="8219"/>
                    <a:pt x="8137" y="8205"/>
                  </a:cubicBezTo>
                  <a:lnTo>
                    <a:pt x="1536" y="8205"/>
                  </a:lnTo>
                  <a:cubicBezTo>
                    <a:pt x="1444" y="7656"/>
                    <a:pt x="1011" y="7223"/>
                    <a:pt x="463" y="7132"/>
                  </a:cubicBezTo>
                  <a:lnTo>
                    <a:pt x="463" y="1531"/>
                  </a:lnTo>
                  <a:cubicBezTo>
                    <a:pt x="1011" y="1434"/>
                    <a:pt x="1444" y="1006"/>
                    <a:pt x="1536" y="458"/>
                  </a:cubicBezTo>
                  <a:lnTo>
                    <a:pt x="11838" y="458"/>
                  </a:lnTo>
                  <a:cubicBezTo>
                    <a:pt x="11934" y="1025"/>
                    <a:pt x="12391" y="1463"/>
                    <a:pt x="12963" y="1540"/>
                  </a:cubicBezTo>
                  <a:lnTo>
                    <a:pt x="12963" y="5423"/>
                  </a:lnTo>
                  <a:cubicBezTo>
                    <a:pt x="12956" y="5585"/>
                    <a:pt x="13075" y="5665"/>
                    <a:pt x="13194" y="5665"/>
                  </a:cubicBezTo>
                  <a:cubicBezTo>
                    <a:pt x="13312" y="5665"/>
                    <a:pt x="13430" y="5585"/>
                    <a:pt x="13421" y="5423"/>
                  </a:cubicBezTo>
                  <a:lnTo>
                    <a:pt x="13421" y="1372"/>
                  </a:lnTo>
                  <a:cubicBezTo>
                    <a:pt x="13421" y="1218"/>
                    <a:pt x="13295" y="1093"/>
                    <a:pt x="13142" y="1093"/>
                  </a:cubicBezTo>
                  <a:cubicBezTo>
                    <a:pt x="12675" y="1093"/>
                    <a:pt x="12295" y="727"/>
                    <a:pt x="12275" y="265"/>
                  </a:cubicBezTo>
                  <a:cubicBezTo>
                    <a:pt x="12266" y="116"/>
                    <a:pt x="12145" y="1"/>
                    <a:pt x="119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88"/>
            <p:cNvSpPr/>
            <p:nvPr/>
          </p:nvSpPr>
          <p:spPr>
            <a:xfrm>
              <a:off x="1277639" y="2449546"/>
              <a:ext cx="409411" cy="332066"/>
            </a:xfrm>
            <a:custGeom>
              <a:avLst/>
              <a:gdLst/>
              <a:ahLst/>
              <a:cxnLst/>
              <a:rect l="l" t="t" r="r" b="b"/>
              <a:pathLst>
                <a:path w="15610" h="12661" extrusionOk="0">
                  <a:moveTo>
                    <a:pt x="14975" y="448"/>
                  </a:moveTo>
                  <a:cubicBezTo>
                    <a:pt x="15076" y="448"/>
                    <a:pt x="15157" y="530"/>
                    <a:pt x="15157" y="631"/>
                  </a:cubicBezTo>
                  <a:lnTo>
                    <a:pt x="15157" y="10312"/>
                  </a:lnTo>
                  <a:lnTo>
                    <a:pt x="15153" y="10317"/>
                  </a:lnTo>
                  <a:cubicBezTo>
                    <a:pt x="15153" y="10418"/>
                    <a:pt x="15071" y="10495"/>
                    <a:pt x="14975" y="10495"/>
                  </a:cubicBezTo>
                  <a:lnTo>
                    <a:pt x="14070" y="10495"/>
                  </a:lnTo>
                  <a:lnTo>
                    <a:pt x="13950" y="10249"/>
                  </a:lnTo>
                  <a:lnTo>
                    <a:pt x="13969" y="10240"/>
                  </a:lnTo>
                  <a:cubicBezTo>
                    <a:pt x="14286" y="10095"/>
                    <a:pt x="14474" y="9768"/>
                    <a:pt x="14440" y="9422"/>
                  </a:cubicBezTo>
                  <a:cubicBezTo>
                    <a:pt x="14436" y="9335"/>
                    <a:pt x="14455" y="9253"/>
                    <a:pt x="14508" y="9181"/>
                  </a:cubicBezTo>
                  <a:cubicBezTo>
                    <a:pt x="14705" y="8897"/>
                    <a:pt x="14705" y="8522"/>
                    <a:pt x="14508" y="8238"/>
                  </a:cubicBezTo>
                  <a:cubicBezTo>
                    <a:pt x="14455" y="8166"/>
                    <a:pt x="14436" y="8079"/>
                    <a:pt x="14440" y="7997"/>
                  </a:cubicBezTo>
                  <a:cubicBezTo>
                    <a:pt x="14474" y="7651"/>
                    <a:pt x="14286" y="7324"/>
                    <a:pt x="13969" y="7179"/>
                  </a:cubicBezTo>
                  <a:cubicBezTo>
                    <a:pt x="13892" y="7141"/>
                    <a:pt x="13829" y="7078"/>
                    <a:pt x="13791" y="7001"/>
                  </a:cubicBezTo>
                  <a:cubicBezTo>
                    <a:pt x="13657" y="6712"/>
                    <a:pt x="13368" y="6526"/>
                    <a:pt x="13051" y="6526"/>
                  </a:cubicBezTo>
                  <a:cubicBezTo>
                    <a:pt x="13025" y="6526"/>
                    <a:pt x="12999" y="6527"/>
                    <a:pt x="12973" y="6530"/>
                  </a:cubicBezTo>
                  <a:cubicBezTo>
                    <a:pt x="12961" y="6531"/>
                    <a:pt x="12949" y="6532"/>
                    <a:pt x="12937" y="6532"/>
                  </a:cubicBezTo>
                  <a:cubicBezTo>
                    <a:pt x="12866" y="6532"/>
                    <a:pt x="12794" y="6508"/>
                    <a:pt x="12732" y="6467"/>
                  </a:cubicBezTo>
                  <a:cubicBezTo>
                    <a:pt x="12593" y="6366"/>
                    <a:pt x="12428" y="6316"/>
                    <a:pt x="12263" y="6316"/>
                  </a:cubicBezTo>
                  <a:cubicBezTo>
                    <a:pt x="12097" y="6316"/>
                    <a:pt x="11931" y="6366"/>
                    <a:pt x="11789" y="6467"/>
                  </a:cubicBezTo>
                  <a:cubicBezTo>
                    <a:pt x="11728" y="6508"/>
                    <a:pt x="11659" y="6532"/>
                    <a:pt x="11586" y="6532"/>
                  </a:cubicBezTo>
                  <a:cubicBezTo>
                    <a:pt x="11574" y="6532"/>
                    <a:pt x="11561" y="6531"/>
                    <a:pt x="11549" y="6530"/>
                  </a:cubicBezTo>
                  <a:cubicBezTo>
                    <a:pt x="11522" y="6527"/>
                    <a:pt x="11496" y="6526"/>
                    <a:pt x="11470" y="6526"/>
                  </a:cubicBezTo>
                  <a:cubicBezTo>
                    <a:pt x="11154" y="6526"/>
                    <a:pt x="10864" y="6712"/>
                    <a:pt x="10731" y="7001"/>
                  </a:cubicBezTo>
                  <a:cubicBezTo>
                    <a:pt x="10697" y="7078"/>
                    <a:pt x="10634" y="7141"/>
                    <a:pt x="10553" y="7179"/>
                  </a:cubicBezTo>
                  <a:cubicBezTo>
                    <a:pt x="10240" y="7324"/>
                    <a:pt x="10052" y="7651"/>
                    <a:pt x="10081" y="7997"/>
                  </a:cubicBezTo>
                  <a:cubicBezTo>
                    <a:pt x="10091" y="8079"/>
                    <a:pt x="10067" y="8166"/>
                    <a:pt x="10018" y="8238"/>
                  </a:cubicBezTo>
                  <a:cubicBezTo>
                    <a:pt x="9816" y="8522"/>
                    <a:pt x="9816" y="8897"/>
                    <a:pt x="10018" y="9181"/>
                  </a:cubicBezTo>
                  <a:cubicBezTo>
                    <a:pt x="10067" y="9253"/>
                    <a:pt x="10091" y="9335"/>
                    <a:pt x="10081" y="9422"/>
                  </a:cubicBezTo>
                  <a:cubicBezTo>
                    <a:pt x="10052" y="9768"/>
                    <a:pt x="10245" y="10095"/>
                    <a:pt x="10562" y="10240"/>
                  </a:cubicBezTo>
                  <a:lnTo>
                    <a:pt x="10581" y="10245"/>
                  </a:lnTo>
                  <a:lnTo>
                    <a:pt x="10461" y="10495"/>
                  </a:lnTo>
                  <a:lnTo>
                    <a:pt x="636" y="10495"/>
                  </a:lnTo>
                  <a:cubicBezTo>
                    <a:pt x="534" y="10495"/>
                    <a:pt x="453" y="10413"/>
                    <a:pt x="453" y="10312"/>
                  </a:cubicBezTo>
                  <a:lnTo>
                    <a:pt x="453" y="631"/>
                  </a:lnTo>
                  <a:cubicBezTo>
                    <a:pt x="453" y="530"/>
                    <a:pt x="534" y="448"/>
                    <a:pt x="636" y="448"/>
                  </a:cubicBezTo>
                  <a:close/>
                  <a:moveTo>
                    <a:pt x="12272" y="6768"/>
                  </a:moveTo>
                  <a:cubicBezTo>
                    <a:pt x="12345" y="6768"/>
                    <a:pt x="12417" y="6790"/>
                    <a:pt x="12477" y="6833"/>
                  </a:cubicBezTo>
                  <a:cubicBezTo>
                    <a:pt x="12619" y="6929"/>
                    <a:pt x="12782" y="6981"/>
                    <a:pt x="12951" y="6981"/>
                  </a:cubicBezTo>
                  <a:cubicBezTo>
                    <a:pt x="12977" y="6981"/>
                    <a:pt x="13004" y="6980"/>
                    <a:pt x="13031" y="6977"/>
                  </a:cubicBezTo>
                  <a:cubicBezTo>
                    <a:pt x="13041" y="6976"/>
                    <a:pt x="13052" y="6976"/>
                    <a:pt x="13063" y="6976"/>
                  </a:cubicBezTo>
                  <a:cubicBezTo>
                    <a:pt x="13200" y="6976"/>
                    <a:pt x="13329" y="7059"/>
                    <a:pt x="13391" y="7184"/>
                  </a:cubicBezTo>
                  <a:cubicBezTo>
                    <a:pt x="13468" y="7362"/>
                    <a:pt x="13613" y="7507"/>
                    <a:pt x="13791" y="7588"/>
                  </a:cubicBezTo>
                  <a:cubicBezTo>
                    <a:pt x="13930" y="7651"/>
                    <a:pt x="14012" y="7795"/>
                    <a:pt x="13998" y="7949"/>
                  </a:cubicBezTo>
                  <a:cubicBezTo>
                    <a:pt x="13978" y="8142"/>
                    <a:pt x="14031" y="8339"/>
                    <a:pt x="14147" y="8498"/>
                  </a:cubicBezTo>
                  <a:cubicBezTo>
                    <a:pt x="14234" y="8623"/>
                    <a:pt x="14234" y="8787"/>
                    <a:pt x="14147" y="8912"/>
                  </a:cubicBezTo>
                  <a:cubicBezTo>
                    <a:pt x="14031" y="9070"/>
                    <a:pt x="13978" y="9268"/>
                    <a:pt x="13998" y="9460"/>
                  </a:cubicBezTo>
                  <a:cubicBezTo>
                    <a:pt x="14012" y="9614"/>
                    <a:pt x="13930" y="9759"/>
                    <a:pt x="13791" y="9821"/>
                  </a:cubicBezTo>
                  <a:cubicBezTo>
                    <a:pt x="13685" y="9869"/>
                    <a:pt x="13594" y="9941"/>
                    <a:pt x="13517" y="10028"/>
                  </a:cubicBezTo>
                  <a:lnTo>
                    <a:pt x="13507" y="10038"/>
                  </a:lnTo>
                  <a:lnTo>
                    <a:pt x="13502" y="10047"/>
                  </a:lnTo>
                  <a:lnTo>
                    <a:pt x="13493" y="10052"/>
                  </a:lnTo>
                  <a:cubicBezTo>
                    <a:pt x="13454" y="10105"/>
                    <a:pt x="13416" y="10163"/>
                    <a:pt x="13387" y="10225"/>
                  </a:cubicBezTo>
                  <a:cubicBezTo>
                    <a:pt x="13329" y="10350"/>
                    <a:pt x="13200" y="10434"/>
                    <a:pt x="13059" y="10434"/>
                  </a:cubicBezTo>
                  <a:cubicBezTo>
                    <a:pt x="13048" y="10434"/>
                    <a:pt x="13037" y="10433"/>
                    <a:pt x="13026" y="10432"/>
                  </a:cubicBezTo>
                  <a:cubicBezTo>
                    <a:pt x="13000" y="10430"/>
                    <a:pt x="12974" y="10428"/>
                    <a:pt x="12948" y="10428"/>
                  </a:cubicBezTo>
                  <a:cubicBezTo>
                    <a:pt x="12781" y="10428"/>
                    <a:pt x="12615" y="10481"/>
                    <a:pt x="12477" y="10577"/>
                  </a:cubicBezTo>
                  <a:cubicBezTo>
                    <a:pt x="12434" y="10610"/>
                    <a:pt x="12376" y="10629"/>
                    <a:pt x="12323" y="10639"/>
                  </a:cubicBezTo>
                  <a:cubicBezTo>
                    <a:pt x="12304" y="10641"/>
                    <a:pt x="12286" y="10643"/>
                    <a:pt x="12269" y="10643"/>
                  </a:cubicBezTo>
                  <a:cubicBezTo>
                    <a:pt x="12251" y="10643"/>
                    <a:pt x="12234" y="10641"/>
                    <a:pt x="12217" y="10639"/>
                  </a:cubicBezTo>
                  <a:cubicBezTo>
                    <a:pt x="12164" y="10629"/>
                    <a:pt x="12112" y="10610"/>
                    <a:pt x="12063" y="10581"/>
                  </a:cubicBezTo>
                  <a:cubicBezTo>
                    <a:pt x="11929" y="10480"/>
                    <a:pt x="11760" y="10427"/>
                    <a:pt x="11592" y="10427"/>
                  </a:cubicBezTo>
                  <a:cubicBezTo>
                    <a:pt x="11568" y="10427"/>
                    <a:pt x="11539" y="10427"/>
                    <a:pt x="11515" y="10432"/>
                  </a:cubicBezTo>
                  <a:cubicBezTo>
                    <a:pt x="11504" y="10433"/>
                    <a:pt x="11492" y="10434"/>
                    <a:pt x="11481" y="10434"/>
                  </a:cubicBezTo>
                  <a:cubicBezTo>
                    <a:pt x="11344" y="10434"/>
                    <a:pt x="11216" y="10354"/>
                    <a:pt x="11154" y="10225"/>
                  </a:cubicBezTo>
                  <a:cubicBezTo>
                    <a:pt x="11125" y="10163"/>
                    <a:pt x="11091" y="10105"/>
                    <a:pt x="11048" y="10052"/>
                  </a:cubicBezTo>
                  <a:lnTo>
                    <a:pt x="11043" y="10047"/>
                  </a:lnTo>
                  <a:lnTo>
                    <a:pt x="11039" y="10038"/>
                  </a:lnTo>
                  <a:lnTo>
                    <a:pt x="11029" y="10028"/>
                  </a:lnTo>
                  <a:cubicBezTo>
                    <a:pt x="10952" y="9941"/>
                    <a:pt x="10860" y="9869"/>
                    <a:pt x="10755" y="9821"/>
                  </a:cubicBezTo>
                  <a:cubicBezTo>
                    <a:pt x="10615" y="9759"/>
                    <a:pt x="10533" y="9614"/>
                    <a:pt x="10548" y="9460"/>
                  </a:cubicBezTo>
                  <a:cubicBezTo>
                    <a:pt x="10562" y="9268"/>
                    <a:pt x="10514" y="9070"/>
                    <a:pt x="10399" y="8912"/>
                  </a:cubicBezTo>
                  <a:cubicBezTo>
                    <a:pt x="10312" y="8787"/>
                    <a:pt x="10312" y="8623"/>
                    <a:pt x="10399" y="8498"/>
                  </a:cubicBezTo>
                  <a:cubicBezTo>
                    <a:pt x="10514" y="8339"/>
                    <a:pt x="10562" y="8142"/>
                    <a:pt x="10548" y="7949"/>
                  </a:cubicBezTo>
                  <a:cubicBezTo>
                    <a:pt x="10533" y="7795"/>
                    <a:pt x="10615" y="7651"/>
                    <a:pt x="10755" y="7588"/>
                  </a:cubicBezTo>
                  <a:cubicBezTo>
                    <a:pt x="10933" y="7507"/>
                    <a:pt x="11072" y="7362"/>
                    <a:pt x="11154" y="7184"/>
                  </a:cubicBezTo>
                  <a:cubicBezTo>
                    <a:pt x="11216" y="7059"/>
                    <a:pt x="11345" y="6976"/>
                    <a:pt x="11482" y="6976"/>
                  </a:cubicBezTo>
                  <a:cubicBezTo>
                    <a:pt x="11493" y="6976"/>
                    <a:pt x="11504" y="6976"/>
                    <a:pt x="11515" y="6977"/>
                  </a:cubicBezTo>
                  <a:cubicBezTo>
                    <a:pt x="11542" y="6980"/>
                    <a:pt x="11568" y="6981"/>
                    <a:pt x="11595" y="6981"/>
                  </a:cubicBezTo>
                  <a:cubicBezTo>
                    <a:pt x="11764" y="6981"/>
                    <a:pt x="11926" y="6929"/>
                    <a:pt x="12063" y="6833"/>
                  </a:cubicBezTo>
                  <a:cubicBezTo>
                    <a:pt x="12126" y="6790"/>
                    <a:pt x="12199" y="6768"/>
                    <a:pt x="12272" y="6768"/>
                  </a:cubicBezTo>
                  <a:close/>
                  <a:moveTo>
                    <a:pt x="10894" y="10644"/>
                  </a:moveTo>
                  <a:cubicBezTo>
                    <a:pt x="11048" y="10802"/>
                    <a:pt x="11256" y="10888"/>
                    <a:pt x="11473" y="10888"/>
                  </a:cubicBezTo>
                  <a:cubicBezTo>
                    <a:pt x="11500" y="10888"/>
                    <a:pt x="11526" y="10887"/>
                    <a:pt x="11553" y="10884"/>
                  </a:cubicBezTo>
                  <a:cubicBezTo>
                    <a:pt x="11566" y="10883"/>
                    <a:pt x="11578" y="10882"/>
                    <a:pt x="11591" y="10882"/>
                  </a:cubicBezTo>
                  <a:cubicBezTo>
                    <a:pt x="11665" y="10882"/>
                    <a:pt x="11736" y="10907"/>
                    <a:pt x="11794" y="10952"/>
                  </a:cubicBezTo>
                  <a:cubicBezTo>
                    <a:pt x="11818" y="10966"/>
                    <a:pt x="11842" y="10981"/>
                    <a:pt x="11866" y="10995"/>
                  </a:cubicBezTo>
                  <a:lnTo>
                    <a:pt x="11390" y="11996"/>
                  </a:lnTo>
                  <a:lnTo>
                    <a:pt x="11149" y="11601"/>
                  </a:lnTo>
                  <a:cubicBezTo>
                    <a:pt x="11099" y="11523"/>
                    <a:pt x="11010" y="11472"/>
                    <a:pt x="10916" y="11472"/>
                  </a:cubicBezTo>
                  <a:cubicBezTo>
                    <a:pt x="10901" y="11472"/>
                    <a:pt x="10885" y="11474"/>
                    <a:pt x="10870" y="11476"/>
                  </a:cubicBezTo>
                  <a:lnTo>
                    <a:pt x="10466" y="11544"/>
                  </a:lnTo>
                  <a:lnTo>
                    <a:pt x="10894" y="10644"/>
                  </a:lnTo>
                  <a:close/>
                  <a:moveTo>
                    <a:pt x="13642" y="10644"/>
                  </a:moveTo>
                  <a:lnTo>
                    <a:pt x="14070" y="11544"/>
                  </a:lnTo>
                  <a:lnTo>
                    <a:pt x="14070" y="11544"/>
                  </a:lnTo>
                  <a:lnTo>
                    <a:pt x="13661" y="11476"/>
                  </a:lnTo>
                  <a:cubicBezTo>
                    <a:pt x="13646" y="11474"/>
                    <a:pt x="13631" y="11472"/>
                    <a:pt x="13616" y="11472"/>
                  </a:cubicBezTo>
                  <a:cubicBezTo>
                    <a:pt x="13522" y="11472"/>
                    <a:pt x="13436" y="11523"/>
                    <a:pt x="13387" y="11601"/>
                  </a:cubicBezTo>
                  <a:lnTo>
                    <a:pt x="13146" y="11996"/>
                  </a:lnTo>
                  <a:lnTo>
                    <a:pt x="12670" y="10995"/>
                  </a:lnTo>
                  <a:cubicBezTo>
                    <a:pt x="12694" y="10981"/>
                    <a:pt x="12713" y="10966"/>
                    <a:pt x="12737" y="10952"/>
                  </a:cubicBezTo>
                  <a:cubicBezTo>
                    <a:pt x="12802" y="10904"/>
                    <a:pt x="12879" y="10884"/>
                    <a:pt x="12953" y="10884"/>
                  </a:cubicBezTo>
                  <a:cubicBezTo>
                    <a:pt x="12962" y="10884"/>
                    <a:pt x="12970" y="10884"/>
                    <a:pt x="12978" y="10884"/>
                  </a:cubicBezTo>
                  <a:cubicBezTo>
                    <a:pt x="13005" y="10887"/>
                    <a:pt x="13032" y="10888"/>
                    <a:pt x="13058" y="10888"/>
                  </a:cubicBezTo>
                  <a:cubicBezTo>
                    <a:pt x="13276" y="10888"/>
                    <a:pt x="13487" y="10802"/>
                    <a:pt x="13642" y="10644"/>
                  </a:cubicBezTo>
                  <a:close/>
                  <a:moveTo>
                    <a:pt x="636" y="0"/>
                  </a:moveTo>
                  <a:cubicBezTo>
                    <a:pt x="284" y="0"/>
                    <a:pt x="0" y="284"/>
                    <a:pt x="0" y="636"/>
                  </a:cubicBezTo>
                  <a:lnTo>
                    <a:pt x="0" y="10317"/>
                  </a:lnTo>
                  <a:cubicBezTo>
                    <a:pt x="0" y="10668"/>
                    <a:pt x="284" y="10952"/>
                    <a:pt x="636" y="10952"/>
                  </a:cubicBezTo>
                  <a:lnTo>
                    <a:pt x="10240" y="10952"/>
                  </a:lnTo>
                  <a:lnTo>
                    <a:pt x="9903" y="11664"/>
                  </a:lnTo>
                  <a:cubicBezTo>
                    <a:pt x="9813" y="11848"/>
                    <a:pt x="9953" y="12052"/>
                    <a:pt x="10148" y="12052"/>
                  </a:cubicBezTo>
                  <a:cubicBezTo>
                    <a:pt x="10162" y="12052"/>
                    <a:pt x="10177" y="12051"/>
                    <a:pt x="10192" y="12049"/>
                  </a:cubicBezTo>
                  <a:lnTo>
                    <a:pt x="10822" y="11948"/>
                  </a:lnTo>
                  <a:lnTo>
                    <a:pt x="11178" y="12530"/>
                  </a:lnTo>
                  <a:cubicBezTo>
                    <a:pt x="11226" y="12607"/>
                    <a:pt x="11313" y="12660"/>
                    <a:pt x="11409" y="12660"/>
                  </a:cubicBezTo>
                  <a:lnTo>
                    <a:pt x="11423" y="12660"/>
                  </a:lnTo>
                  <a:cubicBezTo>
                    <a:pt x="11520" y="12655"/>
                    <a:pt x="11611" y="12593"/>
                    <a:pt x="11654" y="12501"/>
                  </a:cubicBezTo>
                  <a:lnTo>
                    <a:pt x="12266" y="11216"/>
                  </a:lnTo>
                  <a:lnTo>
                    <a:pt x="12881" y="12501"/>
                  </a:lnTo>
                  <a:cubicBezTo>
                    <a:pt x="12925" y="12593"/>
                    <a:pt x="13011" y="12655"/>
                    <a:pt x="13112" y="12660"/>
                  </a:cubicBezTo>
                  <a:lnTo>
                    <a:pt x="13127" y="12660"/>
                  </a:lnTo>
                  <a:cubicBezTo>
                    <a:pt x="13218" y="12660"/>
                    <a:pt x="13310" y="12607"/>
                    <a:pt x="13358" y="12530"/>
                  </a:cubicBezTo>
                  <a:lnTo>
                    <a:pt x="13709" y="11948"/>
                  </a:lnTo>
                  <a:lnTo>
                    <a:pt x="14344" y="12049"/>
                  </a:lnTo>
                  <a:cubicBezTo>
                    <a:pt x="14359" y="12051"/>
                    <a:pt x="14374" y="12052"/>
                    <a:pt x="14388" y="12052"/>
                  </a:cubicBezTo>
                  <a:cubicBezTo>
                    <a:pt x="14583" y="12052"/>
                    <a:pt x="14723" y="11848"/>
                    <a:pt x="14633" y="11664"/>
                  </a:cubicBezTo>
                  <a:lnTo>
                    <a:pt x="14291" y="10952"/>
                  </a:lnTo>
                  <a:lnTo>
                    <a:pt x="14975" y="10952"/>
                  </a:lnTo>
                  <a:cubicBezTo>
                    <a:pt x="15326" y="10952"/>
                    <a:pt x="15610" y="10668"/>
                    <a:pt x="15610" y="10317"/>
                  </a:cubicBezTo>
                  <a:lnTo>
                    <a:pt x="15610" y="636"/>
                  </a:lnTo>
                  <a:cubicBezTo>
                    <a:pt x="15610" y="284"/>
                    <a:pt x="15326" y="0"/>
                    <a:pt x="149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88"/>
            <p:cNvSpPr/>
            <p:nvPr/>
          </p:nvSpPr>
          <p:spPr>
            <a:xfrm>
              <a:off x="1549093" y="2640482"/>
              <a:ext cx="87102" cy="74748"/>
            </a:xfrm>
            <a:custGeom>
              <a:avLst/>
              <a:gdLst/>
              <a:ahLst/>
              <a:cxnLst/>
              <a:rect l="l" t="t" r="r" b="b"/>
              <a:pathLst>
                <a:path w="3321" h="2850" extrusionOk="0">
                  <a:moveTo>
                    <a:pt x="1893" y="462"/>
                  </a:moveTo>
                  <a:cubicBezTo>
                    <a:pt x="2388" y="462"/>
                    <a:pt x="2863" y="846"/>
                    <a:pt x="2863" y="1425"/>
                  </a:cubicBezTo>
                  <a:cubicBezTo>
                    <a:pt x="2863" y="1959"/>
                    <a:pt x="2430" y="2387"/>
                    <a:pt x="1901" y="2392"/>
                  </a:cubicBezTo>
                  <a:lnTo>
                    <a:pt x="1901" y="2387"/>
                  </a:lnTo>
                  <a:cubicBezTo>
                    <a:pt x="1045" y="2387"/>
                    <a:pt x="612" y="1353"/>
                    <a:pt x="1218" y="746"/>
                  </a:cubicBezTo>
                  <a:cubicBezTo>
                    <a:pt x="1414" y="550"/>
                    <a:pt x="1656" y="462"/>
                    <a:pt x="1893" y="462"/>
                  </a:cubicBezTo>
                  <a:close/>
                  <a:moveTo>
                    <a:pt x="1889" y="0"/>
                  </a:moveTo>
                  <a:cubicBezTo>
                    <a:pt x="1540" y="0"/>
                    <a:pt x="1185" y="130"/>
                    <a:pt x="895" y="419"/>
                  </a:cubicBezTo>
                  <a:cubicBezTo>
                    <a:pt x="0" y="1314"/>
                    <a:pt x="636" y="2849"/>
                    <a:pt x="1901" y="2849"/>
                  </a:cubicBezTo>
                  <a:cubicBezTo>
                    <a:pt x="2685" y="2849"/>
                    <a:pt x="3321" y="2209"/>
                    <a:pt x="3321" y="1425"/>
                  </a:cubicBezTo>
                  <a:cubicBezTo>
                    <a:pt x="3321" y="568"/>
                    <a:pt x="2620" y="0"/>
                    <a:pt x="18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10" name="Google Shape;19110;p88"/>
          <p:cNvGrpSpPr/>
          <p:nvPr/>
        </p:nvGrpSpPr>
        <p:grpSpPr>
          <a:xfrm>
            <a:off x="868254" y="2449153"/>
            <a:ext cx="332670" cy="332696"/>
            <a:chOff x="868254" y="2449153"/>
            <a:chExt cx="332670" cy="332696"/>
          </a:xfrm>
        </p:grpSpPr>
        <p:sp>
          <p:nvSpPr>
            <p:cNvPr id="19111" name="Google Shape;19111;p88"/>
            <p:cNvSpPr/>
            <p:nvPr/>
          </p:nvSpPr>
          <p:spPr>
            <a:xfrm>
              <a:off x="978802" y="2454084"/>
              <a:ext cx="109683" cy="322834"/>
            </a:xfrm>
            <a:custGeom>
              <a:avLst/>
              <a:gdLst/>
              <a:ahLst/>
              <a:cxnLst/>
              <a:rect l="l" t="t" r="r" b="b"/>
              <a:pathLst>
                <a:path w="4182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4182" y="12309"/>
                  </a:lnTo>
                  <a:lnTo>
                    <a:pt x="4182" y="1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88"/>
            <p:cNvSpPr/>
            <p:nvPr/>
          </p:nvSpPr>
          <p:spPr>
            <a:xfrm>
              <a:off x="1063727" y="2454084"/>
              <a:ext cx="24759" cy="322834"/>
            </a:xfrm>
            <a:custGeom>
              <a:avLst/>
              <a:gdLst/>
              <a:ahLst/>
              <a:cxnLst/>
              <a:rect l="l" t="t" r="r" b="b"/>
              <a:pathLst>
                <a:path w="944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44" y="12309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88"/>
            <p:cNvSpPr/>
            <p:nvPr/>
          </p:nvSpPr>
          <p:spPr>
            <a:xfrm>
              <a:off x="873158" y="2454084"/>
              <a:ext cx="107559" cy="322965"/>
            </a:xfrm>
            <a:custGeom>
              <a:avLst/>
              <a:gdLst/>
              <a:ahLst/>
              <a:cxnLst/>
              <a:rect l="l" t="t" r="r" b="b"/>
              <a:pathLst>
                <a:path w="4101" h="12314" extrusionOk="0">
                  <a:moveTo>
                    <a:pt x="939" y="1"/>
                  </a:moveTo>
                  <a:cubicBezTo>
                    <a:pt x="419" y="1"/>
                    <a:pt x="1" y="424"/>
                    <a:pt x="1" y="944"/>
                  </a:cubicBezTo>
                  <a:lnTo>
                    <a:pt x="1" y="11371"/>
                  </a:lnTo>
                  <a:cubicBezTo>
                    <a:pt x="1" y="11890"/>
                    <a:pt x="424" y="12314"/>
                    <a:pt x="944" y="12314"/>
                  </a:cubicBezTo>
                  <a:lnTo>
                    <a:pt x="4100" y="12314"/>
                  </a:lnTo>
                  <a:lnTo>
                    <a:pt x="4100" y="1"/>
                  </a:lnTo>
                  <a:close/>
                </a:path>
              </a:pathLst>
            </a:custGeom>
            <a:solidFill>
              <a:srgbClr val="B2BD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88"/>
            <p:cNvSpPr/>
            <p:nvPr/>
          </p:nvSpPr>
          <p:spPr>
            <a:xfrm>
              <a:off x="956588" y="2454084"/>
              <a:ext cx="24129" cy="322834"/>
            </a:xfrm>
            <a:custGeom>
              <a:avLst/>
              <a:gdLst/>
              <a:ahLst/>
              <a:cxnLst/>
              <a:rect l="l" t="t" r="r" b="b"/>
              <a:pathLst>
                <a:path w="920" h="12309" extrusionOk="0">
                  <a:moveTo>
                    <a:pt x="0" y="1"/>
                  </a:moveTo>
                  <a:lnTo>
                    <a:pt x="0" y="12309"/>
                  </a:lnTo>
                  <a:lnTo>
                    <a:pt x="919" y="12309"/>
                  </a:lnTo>
                  <a:lnTo>
                    <a:pt x="919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88"/>
            <p:cNvSpPr/>
            <p:nvPr/>
          </p:nvSpPr>
          <p:spPr>
            <a:xfrm>
              <a:off x="1086938" y="2454084"/>
              <a:ext cx="109080" cy="322965"/>
            </a:xfrm>
            <a:custGeom>
              <a:avLst/>
              <a:gdLst/>
              <a:ahLst/>
              <a:cxnLst/>
              <a:rect l="l" t="t" r="r" b="b"/>
              <a:pathLst>
                <a:path w="4159" h="12314" extrusionOk="0">
                  <a:moveTo>
                    <a:pt x="3214" y="1"/>
                  </a:moveTo>
                  <a:cubicBezTo>
                    <a:pt x="3211" y="1"/>
                    <a:pt x="3208" y="1"/>
                    <a:pt x="3205" y="1"/>
                  </a:cubicBezTo>
                  <a:lnTo>
                    <a:pt x="1" y="1"/>
                  </a:lnTo>
                  <a:lnTo>
                    <a:pt x="1" y="12314"/>
                  </a:lnTo>
                  <a:lnTo>
                    <a:pt x="3205" y="12314"/>
                  </a:lnTo>
                  <a:cubicBezTo>
                    <a:pt x="3730" y="12314"/>
                    <a:pt x="4153" y="11895"/>
                    <a:pt x="4158" y="11371"/>
                  </a:cubicBezTo>
                  <a:lnTo>
                    <a:pt x="4158" y="944"/>
                  </a:lnTo>
                  <a:cubicBezTo>
                    <a:pt x="4153" y="422"/>
                    <a:pt x="3735" y="1"/>
                    <a:pt x="3214" y="1"/>
                  </a:cubicBezTo>
                  <a:close/>
                </a:path>
              </a:pathLst>
            </a:custGeom>
            <a:solidFill>
              <a:srgbClr val="E3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88"/>
            <p:cNvSpPr/>
            <p:nvPr/>
          </p:nvSpPr>
          <p:spPr>
            <a:xfrm>
              <a:off x="1146265" y="2454084"/>
              <a:ext cx="49754" cy="322965"/>
            </a:xfrm>
            <a:custGeom>
              <a:avLst/>
              <a:gdLst/>
              <a:ahLst/>
              <a:cxnLst/>
              <a:rect l="l" t="t" r="r" b="b"/>
              <a:pathLst>
                <a:path w="1897" h="12314" extrusionOk="0">
                  <a:moveTo>
                    <a:pt x="9" y="1"/>
                  </a:moveTo>
                  <a:cubicBezTo>
                    <a:pt x="6" y="1"/>
                    <a:pt x="3" y="1"/>
                    <a:pt x="0" y="1"/>
                  </a:cubicBezTo>
                  <a:lnTo>
                    <a:pt x="18" y="1"/>
                  </a:lnTo>
                  <a:cubicBezTo>
                    <a:pt x="15" y="1"/>
                    <a:pt x="12" y="1"/>
                    <a:pt x="9" y="1"/>
                  </a:cubicBezTo>
                  <a:close/>
                  <a:moveTo>
                    <a:pt x="952" y="1"/>
                  </a:moveTo>
                  <a:cubicBezTo>
                    <a:pt x="949" y="1"/>
                    <a:pt x="946" y="1"/>
                    <a:pt x="943" y="1"/>
                  </a:cubicBezTo>
                  <a:lnTo>
                    <a:pt x="18" y="1"/>
                  </a:lnTo>
                  <a:cubicBezTo>
                    <a:pt x="534" y="5"/>
                    <a:pt x="953" y="425"/>
                    <a:pt x="958" y="944"/>
                  </a:cubicBezTo>
                  <a:lnTo>
                    <a:pt x="958" y="11371"/>
                  </a:lnTo>
                  <a:cubicBezTo>
                    <a:pt x="953" y="11895"/>
                    <a:pt x="525" y="12314"/>
                    <a:pt x="0" y="12314"/>
                  </a:cubicBezTo>
                  <a:lnTo>
                    <a:pt x="943" y="12314"/>
                  </a:lnTo>
                  <a:cubicBezTo>
                    <a:pt x="1468" y="12314"/>
                    <a:pt x="1891" y="11895"/>
                    <a:pt x="1896" y="11371"/>
                  </a:cubicBezTo>
                  <a:lnTo>
                    <a:pt x="1896" y="944"/>
                  </a:lnTo>
                  <a:cubicBezTo>
                    <a:pt x="1891" y="422"/>
                    <a:pt x="1473" y="1"/>
                    <a:pt x="952" y="1"/>
                  </a:cubicBezTo>
                  <a:close/>
                </a:path>
              </a:pathLst>
            </a:custGeom>
            <a:solidFill>
              <a:srgbClr val="D4DE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88"/>
            <p:cNvSpPr/>
            <p:nvPr/>
          </p:nvSpPr>
          <p:spPr>
            <a:xfrm>
              <a:off x="9107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5" y="1"/>
                    <a:pt x="1" y="270"/>
                    <a:pt x="1" y="607"/>
                  </a:cubicBezTo>
                  <a:cubicBezTo>
                    <a:pt x="1" y="939"/>
                    <a:pt x="275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88"/>
            <p:cNvSpPr/>
            <p:nvPr/>
          </p:nvSpPr>
          <p:spPr>
            <a:xfrm>
              <a:off x="101866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88"/>
            <p:cNvSpPr/>
            <p:nvPr/>
          </p:nvSpPr>
          <p:spPr>
            <a:xfrm>
              <a:off x="1125178" y="2711900"/>
              <a:ext cx="31840" cy="31840"/>
            </a:xfrm>
            <a:custGeom>
              <a:avLst/>
              <a:gdLst/>
              <a:ahLst/>
              <a:cxnLst/>
              <a:rect l="l" t="t" r="r" b="b"/>
              <a:pathLst>
                <a:path w="1214" h="1214" extrusionOk="0">
                  <a:moveTo>
                    <a:pt x="607" y="1"/>
                  </a:moveTo>
                  <a:cubicBezTo>
                    <a:pt x="270" y="1"/>
                    <a:pt x="1" y="270"/>
                    <a:pt x="1" y="607"/>
                  </a:cubicBezTo>
                  <a:cubicBezTo>
                    <a:pt x="1" y="939"/>
                    <a:pt x="270" y="1213"/>
                    <a:pt x="607" y="1213"/>
                  </a:cubicBezTo>
                  <a:cubicBezTo>
                    <a:pt x="944" y="1213"/>
                    <a:pt x="1213" y="939"/>
                    <a:pt x="1213" y="607"/>
                  </a:cubicBezTo>
                  <a:cubicBezTo>
                    <a:pt x="1213" y="270"/>
                    <a:pt x="944" y="1"/>
                    <a:pt x="6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88"/>
            <p:cNvSpPr/>
            <p:nvPr/>
          </p:nvSpPr>
          <p:spPr>
            <a:xfrm>
              <a:off x="896894" y="2607409"/>
              <a:ext cx="59720" cy="40285"/>
            </a:xfrm>
            <a:custGeom>
              <a:avLst/>
              <a:gdLst/>
              <a:ahLst/>
              <a:cxnLst/>
              <a:rect l="l" t="t" r="r" b="b"/>
              <a:pathLst>
                <a:path w="2277" h="1536" extrusionOk="0">
                  <a:moveTo>
                    <a:pt x="0" y="1"/>
                  </a:moveTo>
                  <a:lnTo>
                    <a:pt x="0" y="1286"/>
                  </a:lnTo>
                  <a:cubicBezTo>
                    <a:pt x="0" y="1425"/>
                    <a:pt x="111" y="1536"/>
                    <a:pt x="246" y="1536"/>
                  </a:cubicBezTo>
                  <a:lnTo>
                    <a:pt x="2031" y="1536"/>
                  </a:lnTo>
                  <a:cubicBezTo>
                    <a:pt x="2166" y="1536"/>
                    <a:pt x="2276" y="1425"/>
                    <a:pt x="2276" y="1286"/>
                  </a:cubicBezTo>
                  <a:lnTo>
                    <a:pt x="227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88"/>
            <p:cNvSpPr/>
            <p:nvPr/>
          </p:nvSpPr>
          <p:spPr>
            <a:xfrm>
              <a:off x="896763" y="2489307"/>
              <a:ext cx="59982" cy="118129"/>
            </a:xfrm>
            <a:custGeom>
              <a:avLst/>
              <a:gdLst/>
              <a:ahLst/>
              <a:cxnLst/>
              <a:rect l="l" t="t" r="r" b="b"/>
              <a:pathLst>
                <a:path w="2287" h="4504" extrusionOk="0">
                  <a:moveTo>
                    <a:pt x="251" y="0"/>
                  </a:moveTo>
                  <a:cubicBezTo>
                    <a:pt x="111" y="0"/>
                    <a:pt x="1" y="111"/>
                    <a:pt x="5" y="250"/>
                  </a:cubicBezTo>
                  <a:lnTo>
                    <a:pt x="5" y="4504"/>
                  </a:lnTo>
                  <a:lnTo>
                    <a:pt x="2281" y="4504"/>
                  </a:lnTo>
                  <a:lnTo>
                    <a:pt x="2281" y="236"/>
                  </a:lnTo>
                  <a:cubicBezTo>
                    <a:pt x="2286" y="106"/>
                    <a:pt x="2180" y="0"/>
                    <a:pt x="20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88"/>
            <p:cNvSpPr/>
            <p:nvPr/>
          </p:nvSpPr>
          <p:spPr>
            <a:xfrm>
              <a:off x="100466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88"/>
            <p:cNvSpPr/>
            <p:nvPr/>
          </p:nvSpPr>
          <p:spPr>
            <a:xfrm>
              <a:off x="100466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1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88"/>
            <p:cNvSpPr/>
            <p:nvPr/>
          </p:nvSpPr>
          <p:spPr>
            <a:xfrm>
              <a:off x="1111173" y="2489307"/>
              <a:ext cx="59851" cy="118129"/>
            </a:xfrm>
            <a:custGeom>
              <a:avLst/>
              <a:gdLst/>
              <a:ahLst/>
              <a:cxnLst/>
              <a:rect l="l" t="t" r="r" b="b"/>
              <a:pathLst>
                <a:path w="2282" h="4504" extrusionOk="0">
                  <a:moveTo>
                    <a:pt x="251" y="0"/>
                  </a:moveTo>
                  <a:cubicBezTo>
                    <a:pt x="111" y="0"/>
                    <a:pt x="1" y="111"/>
                    <a:pt x="1" y="250"/>
                  </a:cubicBezTo>
                  <a:lnTo>
                    <a:pt x="1" y="4504"/>
                  </a:lnTo>
                  <a:lnTo>
                    <a:pt x="2281" y="4504"/>
                  </a:lnTo>
                  <a:lnTo>
                    <a:pt x="2281" y="250"/>
                  </a:lnTo>
                  <a:cubicBezTo>
                    <a:pt x="2281" y="111"/>
                    <a:pt x="2171" y="0"/>
                    <a:pt x="20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88"/>
            <p:cNvSpPr/>
            <p:nvPr/>
          </p:nvSpPr>
          <p:spPr>
            <a:xfrm>
              <a:off x="1111173" y="2607409"/>
              <a:ext cx="59851" cy="40285"/>
            </a:xfrm>
            <a:custGeom>
              <a:avLst/>
              <a:gdLst/>
              <a:ahLst/>
              <a:cxnLst/>
              <a:rect l="l" t="t" r="r" b="b"/>
              <a:pathLst>
                <a:path w="2282" h="1536" extrusionOk="0">
                  <a:moveTo>
                    <a:pt x="1" y="1"/>
                  </a:moveTo>
                  <a:lnTo>
                    <a:pt x="1" y="1286"/>
                  </a:lnTo>
                  <a:cubicBezTo>
                    <a:pt x="1" y="1425"/>
                    <a:pt x="111" y="1536"/>
                    <a:pt x="251" y="1536"/>
                  </a:cubicBezTo>
                  <a:lnTo>
                    <a:pt x="2036" y="1536"/>
                  </a:lnTo>
                  <a:cubicBezTo>
                    <a:pt x="2171" y="1536"/>
                    <a:pt x="2281" y="1425"/>
                    <a:pt x="2281" y="1286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88"/>
            <p:cNvSpPr/>
            <p:nvPr/>
          </p:nvSpPr>
          <p:spPr>
            <a:xfrm>
              <a:off x="868254" y="2449153"/>
              <a:ext cx="332670" cy="332696"/>
            </a:xfrm>
            <a:custGeom>
              <a:avLst/>
              <a:gdLst/>
              <a:ahLst/>
              <a:cxnLst/>
              <a:rect l="l" t="t" r="r" b="b"/>
              <a:pathLst>
                <a:path w="12684" h="12685" extrusionOk="0">
                  <a:moveTo>
                    <a:pt x="11558" y="376"/>
                  </a:moveTo>
                  <a:cubicBezTo>
                    <a:pt x="11972" y="376"/>
                    <a:pt x="12309" y="713"/>
                    <a:pt x="12309" y="1132"/>
                  </a:cubicBezTo>
                  <a:lnTo>
                    <a:pt x="12309" y="11559"/>
                  </a:lnTo>
                  <a:cubicBezTo>
                    <a:pt x="12309" y="11977"/>
                    <a:pt x="11972" y="12314"/>
                    <a:pt x="11558" y="12314"/>
                  </a:cubicBezTo>
                  <a:lnTo>
                    <a:pt x="8579" y="12314"/>
                  </a:lnTo>
                  <a:lnTo>
                    <a:pt x="8579" y="11126"/>
                  </a:lnTo>
                  <a:cubicBezTo>
                    <a:pt x="8579" y="11005"/>
                    <a:pt x="8487" y="10945"/>
                    <a:pt x="8394" y="10945"/>
                  </a:cubicBezTo>
                  <a:cubicBezTo>
                    <a:pt x="8302" y="10945"/>
                    <a:pt x="8209" y="11005"/>
                    <a:pt x="8209" y="11126"/>
                  </a:cubicBezTo>
                  <a:lnTo>
                    <a:pt x="8209" y="12314"/>
                  </a:lnTo>
                  <a:lnTo>
                    <a:pt x="4470" y="12314"/>
                  </a:lnTo>
                  <a:lnTo>
                    <a:pt x="4475" y="376"/>
                  </a:lnTo>
                  <a:lnTo>
                    <a:pt x="8209" y="376"/>
                  </a:lnTo>
                  <a:lnTo>
                    <a:pt x="8209" y="10158"/>
                  </a:lnTo>
                  <a:cubicBezTo>
                    <a:pt x="8209" y="10279"/>
                    <a:pt x="8303" y="10339"/>
                    <a:pt x="8397" y="10339"/>
                  </a:cubicBezTo>
                  <a:cubicBezTo>
                    <a:pt x="8490" y="10339"/>
                    <a:pt x="8584" y="10279"/>
                    <a:pt x="8584" y="10158"/>
                  </a:cubicBezTo>
                  <a:lnTo>
                    <a:pt x="8584" y="376"/>
                  </a:lnTo>
                  <a:close/>
                  <a:moveTo>
                    <a:pt x="1126" y="1"/>
                  </a:moveTo>
                  <a:cubicBezTo>
                    <a:pt x="505" y="6"/>
                    <a:pt x="0" y="506"/>
                    <a:pt x="0" y="1132"/>
                  </a:cubicBezTo>
                  <a:lnTo>
                    <a:pt x="0" y="2556"/>
                  </a:lnTo>
                  <a:cubicBezTo>
                    <a:pt x="0" y="2676"/>
                    <a:pt x="93" y="2736"/>
                    <a:pt x="185" y="2736"/>
                  </a:cubicBezTo>
                  <a:cubicBezTo>
                    <a:pt x="278" y="2736"/>
                    <a:pt x="371" y="2676"/>
                    <a:pt x="371" y="2556"/>
                  </a:cubicBezTo>
                  <a:lnTo>
                    <a:pt x="371" y="1132"/>
                  </a:lnTo>
                  <a:cubicBezTo>
                    <a:pt x="371" y="713"/>
                    <a:pt x="712" y="376"/>
                    <a:pt x="1126" y="376"/>
                  </a:cubicBezTo>
                  <a:lnTo>
                    <a:pt x="4100" y="376"/>
                  </a:lnTo>
                  <a:lnTo>
                    <a:pt x="4100" y="12314"/>
                  </a:lnTo>
                  <a:lnTo>
                    <a:pt x="1126" y="12314"/>
                  </a:lnTo>
                  <a:cubicBezTo>
                    <a:pt x="712" y="12314"/>
                    <a:pt x="371" y="11977"/>
                    <a:pt x="371" y="11559"/>
                  </a:cubicBezTo>
                  <a:lnTo>
                    <a:pt x="371" y="3595"/>
                  </a:lnTo>
                  <a:cubicBezTo>
                    <a:pt x="371" y="3475"/>
                    <a:pt x="278" y="3415"/>
                    <a:pt x="185" y="3415"/>
                  </a:cubicBezTo>
                  <a:cubicBezTo>
                    <a:pt x="93" y="3415"/>
                    <a:pt x="0" y="3475"/>
                    <a:pt x="0" y="3595"/>
                  </a:cubicBezTo>
                  <a:lnTo>
                    <a:pt x="0" y="11559"/>
                  </a:lnTo>
                  <a:cubicBezTo>
                    <a:pt x="0" y="12179"/>
                    <a:pt x="505" y="12685"/>
                    <a:pt x="1126" y="12685"/>
                  </a:cubicBezTo>
                  <a:lnTo>
                    <a:pt x="11558" y="12685"/>
                  </a:lnTo>
                  <a:cubicBezTo>
                    <a:pt x="12179" y="12685"/>
                    <a:pt x="12679" y="12179"/>
                    <a:pt x="12684" y="11559"/>
                  </a:cubicBezTo>
                  <a:lnTo>
                    <a:pt x="12684" y="1132"/>
                  </a:lnTo>
                  <a:cubicBezTo>
                    <a:pt x="12679" y="506"/>
                    <a:pt x="12179" y="6"/>
                    <a:pt x="1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88"/>
            <p:cNvSpPr/>
            <p:nvPr/>
          </p:nvSpPr>
          <p:spPr>
            <a:xfrm>
              <a:off x="905969" y="2706995"/>
              <a:ext cx="48626" cy="41649"/>
            </a:xfrm>
            <a:custGeom>
              <a:avLst/>
              <a:gdLst/>
              <a:ahLst/>
              <a:cxnLst/>
              <a:rect l="l" t="t" r="r" b="b"/>
              <a:pathLst>
                <a:path w="1854" h="1588" extrusionOk="0">
                  <a:moveTo>
                    <a:pt x="790" y="371"/>
                  </a:moveTo>
                  <a:cubicBezTo>
                    <a:pt x="1026" y="371"/>
                    <a:pt x="1213" y="558"/>
                    <a:pt x="1213" y="794"/>
                  </a:cubicBezTo>
                  <a:cubicBezTo>
                    <a:pt x="1213" y="1048"/>
                    <a:pt x="1006" y="1216"/>
                    <a:pt x="790" y="1216"/>
                  </a:cubicBezTo>
                  <a:cubicBezTo>
                    <a:pt x="687" y="1216"/>
                    <a:pt x="582" y="1178"/>
                    <a:pt x="496" y="1093"/>
                  </a:cubicBezTo>
                  <a:cubicBezTo>
                    <a:pt x="227" y="823"/>
                    <a:pt x="415" y="371"/>
                    <a:pt x="790" y="371"/>
                  </a:cubicBezTo>
                  <a:close/>
                  <a:moveTo>
                    <a:pt x="790" y="0"/>
                  </a:moveTo>
                  <a:cubicBezTo>
                    <a:pt x="352" y="0"/>
                    <a:pt x="1" y="356"/>
                    <a:pt x="1" y="794"/>
                  </a:cubicBezTo>
                  <a:cubicBezTo>
                    <a:pt x="1" y="1272"/>
                    <a:pt x="390" y="1587"/>
                    <a:pt x="796" y="1587"/>
                  </a:cubicBezTo>
                  <a:cubicBezTo>
                    <a:pt x="991" y="1587"/>
                    <a:pt x="1191" y="1515"/>
                    <a:pt x="1353" y="1352"/>
                  </a:cubicBezTo>
                  <a:cubicBezTo>
                    <a:pt x="1853" y="852"/>
                    <a:pt x="1497" y="0"/>
                    <a:pt x="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88"/>
            <p:cNvSpPr/>
            <p:nvPr/>
          </p:nvSpPr>
          <p:spPr>
            <a:xfrm>
              <a:off x="1006813" y="2706995"/>
              <a:ext cx="48600" cy="41623"/>
            </a:xfrm>
            <a:custGeom>
              <a:avLst/>
              <a:gdLst/>
              <a:ahLst/>
              <a:cxnLst/>
              <a:rect l="l" t="t" r="r" b="b"/>
              <a:pathLst>
                <a:path w="1853" h="1587" extrusionOk="0">
                  <a:moveTo>
                    <a:pt x="1057" y="369"/>
                  </a:moveTo>
                  <a:cubicBezTo>
                    <a:pt x="1272" y="369"/>
                    <a:pt x="1478" y="536"/>
                    <a:pt x="1478" y="789"/>
                  </a:cubicBezTo>
                  <a:cubicBezTo>
                    <a:pt x="1482" y="1025"/>
                    <a:pt x="1290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3" y="369"/>
                    <a:pt x="1057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0" y="852"/>
                    <a:pt x="501" y="1352"/>
                  </a:cubicBezTo>
                  <a:cubicBezTo>
                    <a:pt x="661" y="1514"/>
                    <a:pt x="859" y="1586"/>
                    <a:pt x="1053" y="1586"/>
                  </a:cubicBezTo>
                  <a:cubicBezTo>
                    <a:pt x="1461" y="1586"/>
                    <a:pt x="1853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88"/>
            <p:cNvSpPr/>
            <p:nvPr/>
          </p:nvSpPr>
          <p:spPr>
            <a:xfrm>
              <a:off x="1113323" y="2706995"/>
              <a:ext cx="48626" cy="41623"/>
            </a:xfrm>
            <a:custGeom>
              <a:avLst/>
              <a:gdLst/>
              <a:ahLst/>
              <a:cxnLst/>
              <a:rect l="l" t="t" r="r" b="b"/>
              <a:pathLst>
                <a:path w="1854" h="1587" extrusionOk="0">
                  <a:moveTo>
                    <a:pt x="1059" y="369"/>
                  </a:moveTo>
                  <a:cubicBezTo>
                    <a:pt x="1275" y="369"/>
                    <a:pt x="1483" y="536"/>
                    <a:pt x="1483" y="789"/>
                  </a:cubicBezTo>
                  <a:cubicBezTo>
                    <a:pt x="1483" y="1025"/>
                    <a:pt x="1295" y="1213"/>
                    <a:pt x="1059" y="1213"/>
                  </a:cubicBezTo>
                  <a:cubicBezTo>
                    <a:pt x="684" y="1213"/>
                    <a:pt x="496" y="761"/>
                    <a:pt x="761" y="496"/>
                  </a:cubicBezTo>
                  <a:cubicBezTo>
                    <a:pt x="847" y="408"/>
                    <a:pt x="954" y="369"/>
                    <a:pt x="1059" y="369"/>
                  </a:cubicBezTo>
                  <a:close/>
                  <a:moveTo>
                    <a:pt x="1059" y="0"/>
                  </a:moveTo>
                  <a:cubicBezTo>
                    <a:pt x="352" y="0"/>
                    <a:pt x="1" y="852"/>
                    <a:pt x="496" y="1352"/>
                  </a:cubicBezTo>
                  <a:cubicBezTo>
                    <a:pt x="658" y="1514"/>
                    <a:pt x="856" y="1586"/>
                    <a:pt x="1051" y="1586"/>
                  </a:cubicBezTo>
                  <a:cubicBezTo>
                    <a:pt x="1459" y="1586"/>
                    <a:pt x="1850" y="1270"/>
                    <a:pt x="1853" y="794"/>
                  </a:cubicBezTo>
                  <a:cubicBezTo>
                    <a:pt x="1848" y="356"/>
                    <a:pt x="1497" y="0"/>
                    <a:pt x="10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88"/>
            <p:cNvSpPr/>
            <p:nvPr/>
          </p:nvSpPr>
          <p:spPr>
            <a:xfrm>
              <a:off x="910637" y="2514407"/>
              <a:ext cx="32207" cy="9862"/>
            </a:xfrm>
            <a:custGeom>
              <a:avLst/>
              <a:gdLst/>
              <a:ahLst/>
              <a:cxnLst/>
              <a:rect l="l" t="t" r="r" b="b"/>
              <a:pathLst>
                <a:path w="1228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7" y="376"/>
                  </a:lnTo>
                  <a:cubicBezTo>
                    <a:pt x="1228" y="376"/>
                    <a:pt x="1228" y="1"/>
                    <a:pt x="9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88"/>
            <p:cNvSpPr/>
            <p:nvPr/>
          </p:nvSpPr>
          <p:spPr>
            <a:xfrm>
              <a:off x="910637" y="2543441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88"/>
            <p:cNvSpPr/>
            <p:nvPr/>
          </p:nvSpPr>
          <p:spPr>
            <a:xfrm>
              <a:off x="910637" y="2572343"/>
              <a:ext cx="32207" cy="9730"/>
            </a:xfrm>
            <a:custGeom>
              <a:avLst/>
              <a:gdLst/>
              <a:ahLst/>
              <a:cxnLst/>
              <a:rect l="l" t="t" r="r" b="b"/>
              <a:pathLst>
                <a:path w="1228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7" y="371"/>
                  </a:lnTo>
                  <a:cubicBezTo>
                    <a:pt x="1228" y="371"/>
                    <a:pt x="1228" y="0"/>
                    <a:pt x="9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88"/>
            <p:cNvSpPr/>
            <p:nvPr/>
          </p:nvSpPr>
          <p:spPr>
            <a:xfrm>
              <a:off x="891963" y="2484376"/>
              <a:ext cx="69555" cy="168118"/>
            </a:xfrm>
            <a:custGeom>
              <a:avLst/>
              <a:gdLst/>
              <a:ahLst/>
              <a:cxnLst/>
              <a:rect l="l" t="t" r="r" b="b"/>
              <a:pathLst>
                <a:path w="2652" h="6410" extrusionOk="0">
                  <a:moveTo>
                    <a:pt x="2281" y="376"/>
                  </a:moveTo>
                  <a:lnTo>
                    <a:pt x="2281" y="4504"/>
                  </a:lnTo>
                  <a:lnTo>
                    <a:pt x="371" y="4504"/>
                  </a:lnTo>
                  <a:lnTo>
                    <a:pt x="371" y="376"/>
                  </a:lnTo>
                  <a:close/>
                  <a:moveTo>
                    <a:pt x="2281" y="4879"/>
                  </a:moveTo>
                  <a:lnTo>
                    <a:pt x="2281" y="6044"/>
                  </a:lnTo>
                  <a:lnTo>
                    <a:pt x="371" y="6039"/>
                  </a:lnTo>
                  <a:lnTo>
                    <a:pt x="371" y="4879"/>
                  </a:lnTo>
                  <a:close/>
                  <a:moveTo>
                    <a:pt x="188" y="0"/>
                  </a:moveTo>
                  <a:cubicBezTo>
                    <a:pt x="83" y="0"/>
                    <a:pt x="1" y="87"/>
                    <a:pt x="1" y="188"/>
                  </a:cubicBezTo>
                  <a:lnTo>
                    <a:pt x="1" y="6227"/>
                  </a:lnTo>
                  <a:cubicBezTo>
                    <a:pt x="1" y="6328"/>
                    <a:pt x="83" y="6410"/>
                    <a:pt x="188" y="6410"/>
                  </a:cubicBezTo>
                  <a:lnTo>
                    <a:pt x="2464" y="6410"/>
                  </a:lnTo>
                  <a:cubicBezTo>
                    <a:pt x="2467" y="6410"/>
                    <a:pt x="2470" y="6410"/>
                    <a:pt x="2473" y="6410"/>
                  </a:cubicBezTo>
                  <a:cubicBezTo>
                    <a:pt x="2574" y="6410"/>
                    <a:pt x="2652" y="6325"/>
                    <a:pt x="2652" y="6227"/>
                  </a:cubicBezTo>
                  <a:lnTo>
                    <a:pt x="2652" y="188"/>
                  </a:lnTo>
                  <a:cubicBezTo>
                    <a:pt x="2652" y="87"/>
                    <a:pt x="2570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88"/>
            <p:cNvSpPr/>
            <p:nvPr/>
          </p:nvSpPr>
          <p:spPr>
            <a:xfrm>
              <a:off x="999863" y="2484507"/>
              <a:ext cx="69450" cy="167987"/>
            </a:xfrm>
            <a:custGeom>
              <a:avLst/>
              <a:gdLst/>
              <a:ahLst/>
              <a:cxnLst/>
              <a:rect l="l" t="t" r="r" b="b"/>
              <a:pathLst>
                <a:path w="2648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5" y="6405"/>
                    <a:pt x="2647" y="6323"/>
                    <a:pt x="2647" y="6222"/>
                  </a:cubicBezTo>
                  <a:lnTo>
                    <a:pt x="2647" y="183"/>
                  </a:lnTo>
                  <a:cubicBezTo>
                    <a:pt x="2647" y="82"/>
                    <a:pt x="2565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88"/>
            <p:cNvSpPr/>
            <p:nvPr/>
          </p:nvSpPr>
          <p:spPr>
            <a:xfrm>
              <a:off x="1106373" y="2484507"/>
              <a:ext cx="69582" cy="167987"/>
            </a:xfrm>
            <a:custGeom>
              <a:avLst/>
              <a:gdLst/>
              <a:ahLst/>
              <a:cxnLst/>
              <a:rect l="l" t="t" r="r" b="b"/>
              <a:pathLst>
                <a:path w="2653" h="6405" extrusionOk="0">
                  <a:moveTo>
                    <a:pt x="2277" y="371"/>
                  </a:moveTo>
                  <a:lnTo>
                    <a:pt x="2277" y="4499"/>
                  </a:lnTo>
                  <a:lnTo>
                    <a:pt x="371" y="4499"/>
                  </a:lnTo>
                  <a:lnTo>
                    <a:pt x="371" y="371"/>
                  </a:lnTo>
                  <a:close/>
                  <a:moveTo>
                    <a:pt x="2277" y="4874"/>
                  </a:moveTo>
                  <a:lnTo>
                    <a:pt x="2277" y="6039"/>
                  </a:lnTo>
                  <a:lnTo>
                    <a:pt x="371" y="6034"/>
                  </a:lnTo>
                  <a:lnTo>
                    <a:pt x="371" y="4874"/>
                  </a:lnTo>
                  <a:close/>
                  <a:moveTo>
                    <a:pt x="184" y="0"/>
                  </a:moveTo>
                  <a:cubicBezTo>
                    <a:pt x="83" y="0"/>
                    <a:pt x="1" y="82"/>
                    <a:pt x="1" y="183"/>
                  </a:cubicBezTo>
                  <a:lnTo>
                    <a:pt x="1" y="6222"/>
                  </a:lnTo>
                  <a:cubicBezTo>
                    <a:pt x="1" y="6323"/>
                    <a:pt x="83" y="6405"/>
                    <a:pt x="184" y="6405"/>
                  </a:cubicBezTo>
                  <a:lnTo>
                    <a:pt x="2464" y="6405"/>
                  </a:lnTo>
                  <a:cubicBezTo>
                    <a:pt x="2566" y="6405"/>
                    <a:pt x="2652" y="6323"/>
                    <a:pt x="2652" y="6222"/>
                  </a:cubicBezTo>
                  <a:lnTo>
                    <a:pt x="2652" y="183"/>
                  </a:lnTo>
                  <a:cubicBezTo>
                    <a:pt x="2647" y="82"/>
                    <a:pt x="2566" y="0"/>
                    <a:pt x="2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88"/>
            <p:cNvSpPr/>
            <p:nvPr/>
          </p:nvSpPr>
          <p:spPr>
            <a:xfrm>
              <a:off x="112504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2" y="1"/>
                  </a:moveTo>
                  <a:cubicBezTo>
                    <a:pt x="1" y="5"/>
                    <a:pt x="1" y="376"/>
                    <a:pt x="242" y="376"/>
                  </a:cubicBezTo>
                  <a:lnTo>
                    <a:pt x="983" y="376"/>
                  </a:lnTo>
                  <a:cubicBezTo>
                    <a:pt x="1223" y="376"/>
                    <a:pt x="1223" y="1"/>
                    <a:pt x="9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88"/>
            <p:cNvSpPr/>
            <p:nvPr/>
          </p:nvSpPr>
          <p:spPr>
            <a:xfrm>
              <a:off x="112504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88"/>
            <p:cNvSpPr/>
            <p:nvPr/>
          </p:nvSpPr>
          <p:spPr>
            <a:xfrm>
              <a:off x="112504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2" y="0"/>
                  </a:moveTo>
                  <a:cubicBezTo>
                    <a:pt x="1" y="0"/>
                    <a:pt x="1" y="371"/>
                    <a:pt x="242" y="371"/>
                  </a:cubicBezTo>
                  <a:lnTo>
                    <a:pt x="983" y="371"/>
                  </a:lnTo>
                  <a:cubicBezTo>
                    <a:pt x="1223" y="371"/>
                    <a:pt x="1223" y="0"/>
                    <a:pt x="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88"/>
            <p:cNvSpPr/>
            <p:nvPr/>
          </p:nvSpPr>
          <p:spPr>
            <a:xfrm>
              <a:off x="1018537" y="2514407"/>
              <a:ext cx="32102" cy="9862"/>
            </a:xfrm>
            <a:custGeom>
              <a:avLst/>
              <a:gdLst/>
              <a:ahLst/>
              <a:cxnLst/>
              <a:rect l="l" t="t" r="r" b="b"/>
              <a:pathLst>
                <a:path w="1224" h="376" extrusionOk="0">
                  <a:moveTo>
                    <a:pt x="241" y="1"/>
                  </a:moveTo>
                  <a:cubicBezTo>
                    <a:pt x="1" y="5"/>
                    <a:pt x="1" y="376"/>
                    <a:pt x="241" y="376"/>
                  </a:cubicBezTo>
                  <a:lnTo>
                    <a:pt x="982" y="376"/>
                  </a:lnTo>
                  <a:cubicBezTo>
                    <a:pt x="1223" y="376"/>
                    <a:pt x="1223" y="1"/>
                    <a:pt x="9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88"/>
            <p:cNvSpPr/>
            <p:nvPr/>
          </p:nvSpPr>
          <p:spPr>
            <a:xfrm>
              <a:off x="1018537" y="2543441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88"/>
            <p:cNvSpPr/>
            <p:nvPr/>
          </p:nvSpPr>
          <p:spPr>
            <a:xfrm>
              <a:off x="1018537" y="2572343"/>
              <a:ext cx="32102" cy="9730"/>
            </a:xfrm>
            <a:custGeom>
              <a:avLst/>
              <a:gdLst/>
              <a:ahLst/>
              <a:cxnLst/>
              <a:rect l="l" t="t" r="r" b="b"/>
              <a:pathLst>
                <a:path w="1224" h="371" extrusionOk="0">
                  <a:moveTo>
                    <a:pt x="241" y="0"/>
                  </a:moveTo>
                  <a:cubicBezTo>
                    <a:pt x="1" y="0"/>
                    <a:pt x="1" y="371"/>
                    <a:pt x="241" y="371"/>
                  </a:cubicBezTo>
                  <a:lnTo>
                    <a:pt x="982" y="371"/>
                  </a:lnTo>
                  <a:cubicBezTo>
                    <a:pt x="1223" y="371"/>
                    <a:pt x="1223" y="0"/>
                    <a:pt x="9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42" name="Google Shape;19142;p88"/>
          <p:cNvGrpSpPr/>
          <p:nvPr/>
        </p:nvGrpSpPr>
        <p:grpSpPr>
          <a:xfrm>
            <a:off x="3140473" y="4357544"/>
            <a:ext cx="289158" cy="252938"/>
            <a:chOff x="3140473" y="4357544"/>
            <a:chExt cx="289158" cy="252938"/>
          </a:xfrm>
        </p:grpSpPr>
        <p:sp>
          <p:nvSpPr>
            <p:cNvPr id="19143" name="Google Shape;19143;p88"/>
            <p:cNvSpPr/>
            <p:nvPr/>
          </p:nvSpPr>
          <p:spPr>
            <a:xfrm>
              <a:off x="3144774" y="4425185"/>
              <a:ext cx="280687" cy="181127"/>
            </a:xfrm>
            <a:custGeom>
              <a:avLst/>
              <a:gdLst/>
              <a:ahLst/>
              <a:cxnLst/>
              <a:rect l="l" t="t" r="r" b="b"/>
              <a:pathLst>
                <a:path w="10702" h="690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559"/>
                  </a:lnTo>
                  <a:cubicBezTo>
                    <a:pt x="0" y="6752"/>
                    <a:pt x="154" y="6906"/>
                    <a:pt x="347" y="6906"/>
                  </a:cubicBezTo>
                  <a:lnTo>
                    <a:pt x="10355" y="6906"/>
                  </a:lnTo>
                  <a:cubicBezTo>
                    <a:pt x="10547" y="6906"/>
                    <a:pt x="10701" y="6747"/>
                    <a:pt x="10701" y="6559"/>
                  </a:cubicBezTo>
                  <a:lnTo>
                    <a:pt x="10701" y="347"/>
                  </a:lnTo>
                  <a:cubicBezTo>
                    <a:pt x="10701" y="155"/>
                    <a:pt x="10543" y="1"/>
                    <a:pt x="10355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88"/>
            <p:cNvSpPr/>
            <p:nvPr/>
          </p:nvSpPr>
          <p:spPr>
            <a:xfrm>
              <a:off x="3144774" y="4425185"/>
              <a:ext cx="280687" cy="13533"/>
            </a:xfrm>
            <a:custGeom>
              <a:avLst/>
              <a:gdLst/>
              <a:ahLst/>
              <a:cxnLst/>
              <a:rect l="l" t="t" r="r" b="b"/>
              <a:pathLst>
                <a:path w="10702" h="516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516"/>
                  </a:lnTo>
                  <a:lnTo>
                    <a:pt x="10701" y="516"/>
                  </a:lnTo>
                  <a:lnTo>
                    <a:pt x="10701" y="347"/>
                  </a:lnTo>
                  <a:cubicBezTo>
                    <a:pt x="10701" y="155"/>
                    <a:pt x="10547" y="1"/>
                    <a:pt x="10355" y="1"/>
                  </a:cubicBezTo>
                  <a:close/>
                </a:path>
              </a:pathLst>
            </a:custGeom>
            <a:solidFill>
              <a:srgbClr val="C9D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88"/>
            <p:cNvSpPr/>
            <p:nvPr/>
          </p:nvSpPr>
          <p:spPr>
            <a:xfrm>
              <a:off x="3171894" y="4461405"/>
              <a:ext cx="90511" cy="117657"/>
            </a:xfrm>
            <a:custGeom>
              <a:avLst/>
              <a:gdLst/>
              <a:ahLst/>
              <a:cxnLst/>
              <a:rect l="l" t="t" r="r" b="b"/>
              <a:pathLst>
                <a:path w="3451" h="4486" extrusionOk="0">
                  <a:moveTo>
                    <a:pt x="174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4312"/>
                  </a:lnTo>
                  <a:cubicBezTo>
                    <a:pt x="1" y="4408"/>
                    <a:pt x="78" y="4485"/>
                    <a:pt x="174" y="4485"/>
                  </a:cubicBezTo>
                  <a:lnTo>
                    <a:pt x="3282" y="4485"/>
                  </a:lnTo>
                  <a:cubicBezTo>
                    <a:pt x="3374" y="4485"/>
                    <a:pt x="3451" y="4408"/>
                    <a:pt x="3451" y="4312"/>
                  </a:cubicBezTo>
                  <a:lnTo>
                    <a:pt x="3451" y="174"/>
                  </a:lnTo>
                  <a:cubicBezTo>
                    <a:pt x="3451" y="78"/>
                    <a:pt x="3374" y="1"/>
                    <a:pt x="3282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88"/>
            <p:cNvSpPr/>
            <p:nvPr/>
          </p:nvSpPr>
          <p:spPr>
            <a:xfrm>
              <a:off x="3289629" y="4461405"/>
              <a:ext cx="108582" cy="18071"/>
            </a:xfrm>
            <a:custGeom>
              <a:avLst/>
              <a:gdLst/>
              <a:ahLst/>
              <a:cxnLst/>
              <a:rect l="l" t="t" r="r" b="b"/>
              <a:pathLst>
                <a:path w="4140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3966" y="689"/>
                  </a:lnTo>
                  <a:cubicBezTo>
                    <a:pt x="4062" y="689"/>
                    <a:pt x="4139" y="612"/>
                    <a:pt x="4139" y="516"/>
                  </a:cubicBezTo>
                  <a:lnTo>
                    <a:pt x="4139" y="174"/>
                  </a:lnTo>
                  <a:cubicBezTo>
                    <a:pt x="4139" y="78"/>
                    <a:pt x="4062" y="1"/>
                    <a:pt x="3966" y="1"/>
                  </a:cubicBezTo>
                  <a:close/>
                </a:path>
              </a:pathLst>
            </a:custGeom>
            <a:solidFill>
              <a:srgbClr val="CF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88"/>
            <p:cNvSpPr/>
            <p:nvPr/>
          </p:nvSpPr>
          <p:spPr>
            <a:xfrm>
              <a:off x="3289629" y="4497625"/>
              <a:ext cx="81436" cy="18071"/>
            </a:xfrm>
            <a:custGeom>
              <a:avLst/>
              <a:gdLst/>
              <a:ahLst/>
              <a:cxnLst/>
              <a:rect l="l" t="t" r="r" b="b"/>
              <a:pathLst>
                <a:path w="3105" h="689" extrusionOk="0">
                  <a:moveTo>
                    <a:pt x="169" y="1"/>
                  </a:moveTo>
                  <a:cubicBezTo>
                    <a:pt x="78" y="1"/>
                    <a:pt x="1" y="78"/>
                    <a:pt x="1" y="174"/>
                  </a:cubicBezTo>
                  <a:lnTo>
                    <a:pt x="1" y="516"/>
                  </a:lnTo>
                  <a:cubicBezTo>
                    <a:pt x="1" y="612"/>
                    <a:pt x="78" y="689"/>
                    <a:pt x="169" y="689"/>
                  </a:cubicBezTo>
                  <a:lnTo>
                    <a:pt x="2931" y="689"/>
                  </a:lnTo>
                  <a:cubicBezTo>
                    <a:pt x="3028" y="689"/>
                    <a:pt x="3105" y="612"/>
                    <a:pt x="3105" y="521"/>
                  </a:cubicBezTo>
                  <a:lnTo>
                    <a:pt x="3105" y="174"/>
                  </a:lnTo>
                  <a:cubicBezTo>
                    <a:pt x="3105" y="78"/>
                    <a:pt x="3028" y="1"/>
                    <a:pt x="293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88"/>
            <p:cNvSpPr/>
            <p:nvPr/>
          </p:nvSpPr>
          <p:spPr>
            <a:xfrm>
              <a:off x="3262378" y="4361846"/>
              <a:ext cx="45347" cy="81410"/>
            </a:xfrm>
            <a:custGeom>
              <a:avLst/>
              <a:gdLst/>
              <a:ahLst/>
              <a:cxnLst/>
              <a:rect l="l" t="t" r="r" b="b"/>
              <a:pathLst>
                <a:path w="1729" h="3104" extrusionOk="0">
                  <a:moveTo>
                    <a:pt x="1" y="0"/>
                  </a:moveTo>
                  <a:lnTo>
                    <a:pt x="347" y="3104"/>
                  </a:lnTo>
                  <a:lnTo>
                    <a:pt x="1382" y="3104"/>
                  </a:lnTo>
                  <a:lnTo>
                    <a:pt x="1728" y="0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88"/>
            <p:cNvSpPr/>
            <p:nvPr/>
          </p:nvSpPr>
          <p:spPr>
            <a:xfrm>
              <a:off x="3189938" y="4520233"/>
              <a:ext cx="54422" cy="58828"/>
            </a:xfrm>
            <a:custGeom>
              <a:avLst/>
              <a:gdLst/>
              <a:ahLst/>
              <a:cxnLst/>
              <a:rect l="l" t="t" r="r" b="b"/>
              <a:pathLst>
                <a:path w="2075" h="2243" extrusionOk="0">
                  <a:moveTo>
                    <a:pt x="694" y="0"/>
                  </a:moveTo>
                  <a:lnTo>
                    <a:pt x="694" y="347"/>
                  </a:lnTo>
                  <a:cubicBezTo>
                    <a:pt x="694" y="409"/>
                    <a:pt x="655" y="472"/>
                    <a:pt x="597" y="501"/>
                  </a:cubicBezTo>
                  <a:lnTo>
                    <a:pt x="193" y="703"/>
                  </a:lnTo>
                  <a:cubicBezTo>
                    <a:pt x="78" y="760"/>
                    <a:pt x="1" y="881"/>
                    <a:pt x="1" y="1011"/>
                  </a:cubicBezTo>
                  <a:lnTo>
                    <a:pt x="1" y="2242"/>
                  </a:lnTo>
                  <a:lnTo>
                    <a:pt x="2075" y="2242"/>
                  </a:lnTo>
                  <a:lnTo>
                    <a:pt x="2075" y="1011"/>
                  </a:lnTo>
                  <a:cubicBezTo>
                    <a:pt x="2075" y="881"/>
                    <a:pt x="1998" y="760"/>
                    <a:pt x="1882" y="703"/>
                  </a:cubicBezTo>
                  <a:lnTo>
                    <a:pt x="1478" y="501"/>
                  </a:lnTo>
                  <a:cubicBezTo>
                    <a:pt x="1420" y="472"/>
                    <a:pt x="1382" y="409"/>
                    <a:pt x="1382" y="347"/>
                  </a:cubicBezTo>
                  <a:lnTo>
                    <a:pt x="1382" y="0"/>
                  </a:ln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88"/>
            <p:cNvSpPr/>
            <p:nvPr/>
          </p:nvSpPr>
          <p:spPr>
            <a:xfrm>
              <a:off x="3190069" y="4534475"/>
              <a:ext cx="54291" cy="44587"/>
            </a:xfrm>
            <a:custGeom>
              <a:avLst/>
              <a:gdLst/>
              <a:ahLst/>
              <a:cxnLst/>
              <a:rect l="l" t="t" r="r" b="b"/>
              <a:pathLst>
                <a:path w="2070" h="1700" extrusionOk="0">
                  <a:moveTo>
                    <a:pt x="506" y="1"/>
                  </a:moveTo>
                  <a:lnTo>
                    <a:pt x="188" y="160"/>
                  </a:lnTo>
                  <a:cubicBezTo>
                    <a:pt x="73" y="217"/>
                    <a:pt x="1" y="338"/>
                    <a:pt x="1" y="468"/>
                  </a:cubicBezTo>
                  <a:lnTo>
                    <a:pt x="1" y="1699"/>
                  </a:lnTo>
                  <a:lnTo>
                    <a:pt x="2070" y="1699"/>
                  </a:lnTo>
                  <a:lnTo>
                    <a:pt x="2070" y="468"/>
                  </a:lnTo>
                  <a:cubicBezTo>
                    <a:pt x="2070" y="338"/>
                    <a:pt x="1997" y="217"/>
                    <a:pt x="1877" y="160"/>
                  </a:cubicBezTo>
                  <a:lnTo>
                    <a:pt x="1564" y="1"/>
                  </a:lnTo>
                  <a:cubicBezTo>
                    <a:pt x="1439" y="155"/>
                    <a:pt x="1247" y="492"/>
                    <a:pt x="1035" y="492"/>
                  </a:cubicBezTo>
                  <a:cubicBezTo>
                    <a:pt x="818" y="492"/>
                    <a:pt x="631" y="155"/>
                    <a:pt x="5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88"/>
            <p:cNvSpPr/>
            <p:nvPr/>
          </p:nvSpPr>
          <p:spPr>
            <a:xfrm>
              <a:off x="3190069" y="4542553"/>
              <a:ext cx="13533" cy="36509"/>
            </a:xfrm>
            <a:custGeom>
              <a:avLst/>
              <a:gdLst/>
              <a:ahLst/>
              <a:cxnLst/>
              <a:rect l="l" t="t" r="r" b="b"/>
              <a:pathLst>
                <a:path w="516" h="1392" extrusionOk="0">
                  <a:moveTo>
                    <a:pt x="39" y="1"/>
                  </a:moveTo>
                  <a:cubicBezTo>
                    <a:pt x="15" y="49"/>
                    <a:pt x="1" y="102"/>
                    <a:pt x="1" y="160"/>
                  </a:cubicBezTo>
                  <a:lnTo>
                    <a:pt x="1" y="1391"/>
                  </a:lnTo>
                  <a:lnTo>
                    <a:pt x="515" y="1391"/>
                  </a:lnTo>
                  <a:lnTo>
                    <a:pt x="515" y="530"/>
                  </a:lnTo>
                  <a:cubicBezTo>
                    <a:pt x="515" y="419"/>
                    <a:pt x="462" y="318"/>
                    <a:pt x="376" y="256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88"/>
            <p:cNvSpPr/>
            <p:nvPr/>
          </p:nvSpPr>
          <p:spPr>
            <a:xfrm>
              <a:off x="3230696" y="4542553"/>
              <a:ext cx="13665" cy="36509"/>
            </a:xfrm>
            <a:custGeom>
              <a:avLst/>
              <a:gdLst/>
              <a:ahLst/>
              <a:cxnLst/>
              <a:rect l="l" t="t" r="r" b="b"/>
              <a:pathLst>
                <a:path w="521" h="1392" extrusionOk="0">
                  <a:moveTo>
                    <a:pt x="477" y="1"/>
                  </a:moveTo>
                  <a:lnTo>
                    <a:pt x="140" y="256"/>
                  </a:lnTo>
                  <a:cubicBezTo>
                    <a:pt x="54" y="318"/>
                    <a:pt x="1" y="419"/>
                    <a:pt x="1" y="530"/>
                  </a:cubicBezTo>
                  <a:lnTo>
                    <a:pt x="1" y="1391"/>
                  </a:lnTo>
                  <a:lnTo>
                    <a:pt x="521" y="1391"/>
                  </a:lnTo>
                  <a:lnTo>
                    <a:pt x="521" y="160"/>
                  </a:lnTo>
                  <a:cubicBezTo>
                    <a:pt x="521" y="102"/>
                    <a:pt x="506" y="49"/>
                    <a:pt x="477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88"/>
            <p:cNvSpPr/>
            <p:nvPr/>
          </p:nvSpPr>
          <p:spPr>
            <a:xfrm>
              <a:off x="3199039" y="4484013"/>
              <a:ext cx="36246" cy="40784"/>
            </a:xfrm>
            <a:custGeom>
              <a:avLst/>
              <a:gdLst/>
              <a:ahLst/>
              <a:cxnLst/>
              <a:rect l="l" t="t" r="r" b="b"/>
              <a:pathLst>
                <a:path w="1382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46"/>
                    <a:pt x="308" y="1554"/>
                    <a:pt x="693" y="1554"/>
                  </a:cubicBezTo>
                  <a:cubicBezTo>
                    <a:pt x="1073" y="1554"/>
                    <a:pt x="1381" y="1246"/>
                    <a:pt x="1381" y="862"/>
                  </a:cubicBezTo>
                  <a:lnTo>
                    <a:pt x="1381" y="520"/>
                  </a:lnTo>
                  <a:cubicBezTo>
                    <a:pt x="1381" y="231"/>
                    <a:pt x="1150" y="0"/>
                    <a:pt x="866" y="0"/>
                  </a:cubicBezTo>
                  <a:close/>
                </a:path>
              </a:pathLst>
            </a:custGeom>
            <a:solidFill>
              <a:srgbClr val="D6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88"/>
            <p:cNvSpPr/>
            <p:nvPr/>
          </p:nvSpPr>
          <p:spPr>
            <a:xfrm>
              <a:off x="3199039" y="4484013"/>
              <a:ext cx="24890" cy="40784"/>
            </a:xfrm>
            <a:custGeom>
              <a:avLst/>
              <a:gdLst/>
              <a:ahLst/>
              <a:cxnLst/>
              <a:rect l="l" t="t" r="r" b="b"/>
              <a:pathLst>
                <a:path w="949" h="1555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lnTo>
                    <a:pt x="0" y="862"/>
                  </a:lnTo>
                  <a:cubicBezTo>
                    <a:pt x="0" y="1258"/>
                    <a:pt x="324" y="1554"/>
                    <a:pt x="687" y="1554"/>
                  </a:cubicBezTo>
                  <a:cubicBezTo>
                    <a:pt x="773" y="1554"/>
                    <a:pt x="861" y="1537"/>
                    <a:pt x="948" y="1501"/>
                  </a:cubicBezTo>
                  <a:cubicBezTo>
                    <a:pt x="688" y="1396"/>
                    <a:pt x="515" y="1145"/>
                    <a:pt x="520" y="862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CC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88"/>
            <p:cNvSpPr/>
            <p:nvPr/>
          </p:nvSpPr>
          <p:spPr>
            <a:xfrm>
              <a:off x="3199039" y="4484013"/>
              <a:ext cx="36351" cy="18071"/>
            </a:xfrm>
            <a:custGeom>
              <a:avLst/>
              <a:gdLst/>
              <a:ahLst/>
              <a:cxnLst/>
              <a:rect l="l" t="t" r="r" b="b"/>
              <a:pathLst>
                <a:path w="1386" h="689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0" y="520"/>
                    <a:pt x="520" y="688"/>
                    <a:pt x="1386" y="688"/>
                  </a:cubicBezTo>
                  <a:lnTo>
                    <a:pt x="1386" y="520"/>
                  </a:lnTo>
                  <a:cubicBezTo>
                    <a:pt x="1386" y="231"/>
                    <a:pt x="1155" y="0"/>
                    <a:pt x="866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88"/>
            <p:cNvSpPr/>
            <p:nvPr/>
          </p:nvSpPr>
          <p:spPr>
            <a:xfrm>
              <a:off x="3199039" y="4484013"/>
              <a:ext cx="24890" cy="16550"/>
            </a:xfrm>
            <a:custGeom>
              <a:avLst/>
              <a:gdLst/>
              <a:ahLst/>
              <a:cxnLst/>
              <a:rect l="l" t="t" r="r" b="b"/>
              <a:pathLst>
                <a:path w="949" h="631" extrusionOk="0">
                  <a:moveTo>
                    <a:pt x="520" y="0"/>
                  </a:moveTo>
                  <a:cubicBezTo>
                    <a:pt x="231" y="0"/>
                    <a:pt x="0" y="231"/>
                    <a:pt x="0" y="520"/>
                  </a:cubicBezTo>
                  <a:cubicBezTo>
                    <a:pt x="169" y="568"/>
                    <a:pt x="342" y="606"/>
                    <a:pt x="520" y="631"/>
                  </a:cubicBezTo>
                  <a:lnTo>
                    <a:pt x="520" y="520"/>
                  </a:lnTo>
                  <a:cubicBezTo>
                    <a:pt x="520" y="265"/>
                    <a:pt x="698" y="53"/>
                    <a:pt x="948" y="10"/>
                  </a:cubicBezTo>
                  <a:cubicBezTo>
                    <a:pt x="919" y="5"/>
                    <a:pt x="890" y="0"/>
                    <a:pt x="861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88"/>
            <p:cNvSpPr/>
            <p:nvPr/>
          </p:nvSpPr>
          <p:spPr>
            <a:xfrm>
              <a:off x="3140473" y="4357544"/>
              <a:ext cx="289158" cy="252938"/>
            </a:xfrm>
            <a:custGeom>
              <a:avLst/>
              <a:gdLst/>
              <a:ahLst/>
              <a:cxnLst/>
              <a:rect l="l" t="t" r="r" b="b"/>
              <a:pathLst>
                <a:path w="11025" h="9644" extrusionOk="0">
                  <a:moveTo>
                    <a:pt x="6198" y="323"/>
                  </a:moveTo>
                  <a:lnTo>
                    <a:pt x="5890" y="3100"/>
                  </a:lnTo>
                  <a:cubicBezTo>
                    <a:pt x="5885" y="3104"/>
                    <a:pt x="5880" y="3109"/>
                    <a:pt x="5876" y="3109"/>
                  </a:cubicBezTo>
                  <a:lnTo>
                    <a:pt x="5149" y="3109"/>
                  </a:lnTo>
                  <a:cubicBezTo>
                    <a:pt x="5144" y="3109"/>
                    <a:pt x="5139" y="3104"/>
                    <a:pt x="5139" y="3100"/>
                  </a:cubicBezTo>
                  <a:lnTo>
                    <a:pt x="4831" y="323"/>
                  </a:lnTo>
                  <a:close/>
                  <a:moveTo>
                    <a:pt x="10519" y="2739"/>
                  </a:moveTo>
                  <a:cubicBezTo>
                    <a:pt x="10620" y="2739"/>
                    <a:pt x="10702" y="2821"/>
                    <a:pt x="10702" y="2926"/>
                  </a:cubicBezTo>
                  <a:lnTo>
                    <a:pt x="10702" y="9138"/>
                  </a:lnTo>
                  <a:cubicBezTo>
                    <a:pt x="10702" y="9239"/>
                    <a:pt x="10620" y="9321"/>
                    <a:pt x="10519" y="9321"/>
                  </a:cubicBezTo>
                  <a:lnTo>
                    <a:pt x="511" y="9321"/>
                  </a:lnTo>
                  <a:cubicBezTo>
                    <a:pt x="409" y="9321"/>
                    <a:pt x="328" y="9239"/>
                    <a:pt x="328" y="9138"/>
                  </a:cubicBezTo>
                  <a:lnTo>
                    <a:pt x="328" y="2926"/>
                  </a:lnTo>
                  <a:cubicBezTo>
                    <a:pt x="328" y="2821"/>
                    <a:pt x="409" y="2739"/>
                    <a:pt x="511" y="2739"/>
                  </a:cubicBezTo>
                  <a:lnTo>
                    <a:pt x="4774" y="2739"/>
                  </a:lnTo>
                  <a:lnTo>
                    <a:pt x="4817" y="3133"/>
                  </a:lnTo>
                  <a:cubicBezTo>
                    <a:pt x="4836" y="3302"/>
                    <a:pt x="4981" y="3432"/>
                    <a:pt x="5149" y="3432"/>
                  </a:cubicBezTo>
                  <a:lnTo>
                    <a:pt x="5880" y="3432"/>
                  </a:lnTo>
                  <a:cubicBezTo>
                    <a:pt x="6049" y="3432"/>
                    <a:pt x="6193" y="3302"/>
                    <a:pt x="6212" y="3133"/>
                  </a:cubicBezTo>
                  <a:lnTo>
                    <a:pt x="6256" y="2739"/>
                  </a:lnTo>
                  <a:close/>
                  <a:moveTo>
                    <a:pt x="4649" y="1"/>
                  </a:moveTo>
                  <a:cubicBezTo>
                    <a:pt x="4552" y="1"/>
                    <a:pt x="4480" y="83"/>
                    <a:pt x="4490" y="179"/>
                  </a:cubicBezTo>
                  <a:lnTo>
                    <a:pt x="4740" y="2416"/>
                  </a:lnTo>
                  <a:lnTo>
                    <a:pt x="511" y="2416"/>
                  </a:lnTo>
                  <a:cubicBezTo>
                    <a:pt x="231" y="2416"/>
                    <a:pt x="0" y="2642"/>
                    <a:pt x="0" y="2926"/>
                  </a:cubicBezTo>
                  <a:lnTo>
                    <a:pt x="0" y="9138"/>
                  </a:lnTo>
                  <a:cubicBezTo>
                    <a:pt x="0" y="9417"/>
                    <a:pt x="231" y="9644"/>
                    <a:pt x="511" y="9644"/>
                  </a:cubicBezTo>
                  <a:lnTo>
                    <a:pt x="10519" y="9644"/>
                  </a:lnTo>
                  <a:cubicBezTo>
                    <a:pt x="10798" y="9644"/>
                    <a:pt x="11024" y="9417"/>
                    <a:pt x="11024" y="9138"/>
                  </a:cubicBezTo>
                  <a:lnTo>
                    <a:pt x="11024" y="2926"/>
                  </a:lnTo>
                  <a:cubicBezTo>
                    <a:pt x="11024" y="2642"/>
                    <a:pt x="10798" y="2416"/>
                    <a:pt x="10519" y="2416"/>
                  </a:cubicBezTo>
                  <a:lnTo>
                    <a:pt x="6289" y="2416"/>
                  </a:lnTo>
                  <a:lnTo>
                    <a:pt x="6535" y="179"/>
                  </a:lnTo>
                  <a:cubicBezTo>
                    <a:pt x="6549" y="83"/>
                    <a:pt x="6472" y="1"/>
                    <a:pt x="6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88"/>
            <p:cNvSpPr/>
            <p:nvPr/>
          </p:nvSpPr>
          <p:spPr>
            <a:xfrm>
              <a:off x="3167723" y="4457130"/>
              <a:ext cx="98983" cy="126233"/>
            </a:xfrm>
            <a:custGeom>
              <a:avLst/>
              <a:gdLst/>
              <a:ahLst/>
              <a:cxnLst/>
              <a:rect l="l" t="t" r="r" b="b"/>
              <a:pathLst>
                <a:path w="3774" h="4813" extrusionOk="0">
                  <a:moveTo>
                    <a:pt x="2060" y="1189"/>
                  </a:moveTo>
                  <a:cubicBezTo>
                    <a:pt x="2253" y="1189"/>
                    <a:pt x="2416" y="1348"/>
                    <a:pt x="2416" y="1545"/>
                  </a:cubicBezTo>
                  <a:lnTo>
                    <a:pt x="2416" y="1887"/>
                  </a:lnTo>
                  <a:cubicBezTo>
                    <a:pt x="2416" y="2180"/>
                    <a:pt x="2176" y="2416"/>
                    <a:pt x="1887" y="2416"/>
                  </a:cubicBezTo>
                  <a:cubicBezTo>
                    <a:pt x="1594" y="2416"/>
                    <a:pt x="1358" y="2180"/>
                    <a:pt x="1358" y="1887"/>
                  </a:cubicBezTo>
                  <a:lnTo>
                    <a:pt x="1358" y="1545"/>
                  </a:lnTo>
                  <a:cubicBezTo>
                    <a:pt x="1358" y="1348"/>
                    <a:pt x="1517" y="1189"/>
                    <a:pt x="1714" y="1189"/>
                  </a:cubicBezTo>
                  <a:close/>
                  <a:moveTo>
                    <a:pt x="2070" y="2719"/>
                  </a:moveTo>
                  <a:lnTo>
                    <a:pt x="2070" y="2815"/>
                  </a:lnTo>
                  <a:cubicBezTo>
                    <a:pt x="2070" y="2878"/>
                    <a:pt x="2084" y="2935"/>
                    <a:pt x="2113" y="2984"/>
                  </a:cubicBezTo>
                  <a:lnTo>
                    <a:pt x="1892" y="3205"/>
                  </a:lnTo>
                  <a:cubicBezTo>
                    <a:pt x="1889" y="3207"/>
                    <a:pt x="1887" y="3209"/>
                    <a:pt x="1885" y="3209"/>
                  </a:cubicBezTo>
                  <a:cubicBezTo>
                    <a:pt x="1882" y="3209"/>
                    <a:pt x="1880" y="3207"/>
                    <a:pt x="1877" y="3205"/>
                  </a:cubicBezTo>
                  <a:lnTo>
                    <a:pt x="1656" y="2984"/>
                  </a:lnTo>
                  <a:cubicBezTo>
                    <a:pt x="1685" y="2935"/>
                    <a:pt x="1704" y="2878"/>
                    <a:pt x="1704" y="2815"/>
                  </a:cubicBezTo>
                  <a:lnTo>
                    <a:pt x="1704" y="2719"/>
                  </a:lnTo>
                  <a:cubicBezTo>
                    <a:pt x="1762" y="2733"/>
                    <a:pt x="1824" y="2738"/>
                    <a:pt x="1887" y="2743"/>
                  </a:cubicBezTo>
                  <a:lnTo>
                    <a:pt x="1887" y="2738"/>
                  </a:lnTo>
                  <a:cubicBezTo>
                    <a:pt x="1950" y="2738"/>
                    <a:pt x="2007" y="2733"/>
                    <a:pt x="2070" y="2719"/>
                  </a:cubicBezTo>
                  <a:close/>
                  <a:moveTo>
                    <a:pt x="2378" y="3176"/>
                  </a:moveTo>
                  <a:lnTo>
                    <a:pt x="2657" y="3320"/>
                  </a:lnTo>
                  <a:cubicBezTo>
                    <a:pt x="2719" y="3349"/>
                    <a:pt x="2758" y="3412"/>
                    <a:pt x="2758" y="3484"/>
                  </a:cubicBezTo>
                  <a:lnTo>
                    <a:pt x="2758" y="4490"/>
                  </a:lnTo>
                  <a:lnTo>
                    <a:pt x="1011" y="4490"/>
                  </a:lnTo>
                  <a:lnTo>
                    <a:pt x="1011" y="3484"/>
                  </a:lnTo>
                  <a:cubicBezTo>
                    <a:pt x="1011" y="3412"/>
                    <a:pt x="1050" y="3349"/>
                    <a:pt x="1112" y="3320"/>
                  </a:cubicBezTo>
                  <a:lnTo>
                    <a:pt x="1396" y="3176"/>
                  </a:lnTo>
                  <a:lnTo>
                    <a:pt x="1651" y="3436"/>
                  </a:lnTo>
                  <a:cubicBezTo>
                    <a:pt x="1716" y="3501"/>
                    <a:pt x="1802" y="3533"/>
                    <a:pt x="1887" y="3533"/>
                  </a:cubicBezTo>
                  <a:cubicBezTo>
                    <a:pt x="1972" y="3533"/>
                    <a:pt x="2058" y="3501"/>
                    <a:pt x="2123" y="3436"/>
                  </a:cubicBezTo>
                  <a:lnTo>
                    <a:pt x="2378" y="3176"/>
                  </a:lnTo>
                  <a:close/>
                  <a:moveTo>
                    <a:pt x="3436" y="323"/>
                  </a:moveTo>
                  <a:cubicBezTo>
                    <a:pt x="3441" y="323"/>
                    <a:pt x="3446" y="328"/>
                    <a:pt x="3446" y="337"/>
                  </a:cubicBezTo>
                  <a:lnTo>
                    <a:pt x="3446" y="4475"/>
                  </a:lnTo>
                  <a:lnTo>
                    <a:pt x="3451" y="4475"/>
                  </a:lnTo>
                  <a:cubicBezTo>
                    <a:pt x="3451" y="4485"/>
                    <a:pt x="3446" y="4490"/>
                    <a:pt x="3441" y="4490"/>
                  </a:cubicBezTo>
                  <a:lnTo>
                    <a:pt x="3085" y="4490"/>
                  </a:lnTo>
                  <a:lnTo>
                    <a:pt x="3085" y="3484"/>
                  </a:lnTo>
                  <a:cubicBezTo>
                    <a:pt x="3085" y="3292"/>
                    <a:pt x="2974" y="3113"/>
                    <a:pt x="2801" y="3032"/>
                  </a:cubicBezTo>
                  <a:lnTo>
                    <a:pt x="2397" y="2830"/>
                  </a:lnTo>
                  <a:cubicBezTo>
                    <a:pt x="2397" y="2825"/>
                    <a:pt x="2392" y="2820"/>
                    <a:pt x="2392" y="2815"/>
                  </a:cubicBezTo>
                  <a:lnTo>
                    <a:pt x="2392" y="2575"/>
                  </a:lnTo>
                  <a:lnTo>
                    <a:pt x="2392" y="2570"/>
                  </a:lnTo>
                  <a:cubicBezTo>
                    <a:pt x="2609" y="2411"/>
                    <a:pt x="2739" y="2156"/>
                    <a:pt x="2739" y="1887"/>
                  </a:cubicBezTo>
                  <a:lnTo>
                    <a:pt x="2739" y="1540"/>
                  </a:lnTo>
                  <a:cubicBezTo>
                    <a:pt x="2739" y="1165"/>
                    <a:pt x="2436" y="862"/>
                    <a:pt x="2060" y="862"/>
                  </a:cubicBezTo>
                  <a:lnTo>
                    <a:pt x="1714" y="862"/>
                  </a:lnTo>
                  <a:cubicBezTo>
                    <a:pt x="1338" y="862"/>
                    <a:pt x="1031" y="1165"/>
                    <a:pt x="1031" y="1540"/>
                  </a:cubicBezTo>
                  <a:lnTo>
                    <a:pt x="1031" y="1887"/>
                  </a:lnTo>
                  <a:cubicBezTo>
                    <a:pt x="1031" y="2156"/>
                    <a:pt x="1160" y="2411"/>
                    <a:pt x="1377" y="2570"/>
                  </a:cubicBezTo>
                  <a:lnTo>
                    <a:pt x="1377" y="2575"/>
                  </a:lnTo>
                  <a:lnTo>
                    <a:pt x="1377" y="2815"/>
                  </a:lnTo>
                  <a:cubicBezTo>
                    <a:pt x="1377" y="2820"/>
                    <a:pt x="1377" y="2825"/>
                    <a:pt x="1372" y="2830"/>
                  </a:cubicBezTo>
                  <a:lnTo>
                    <a:pt x="968" y="3032"/>
                  </a:lnTo>
                  <a:cubicBezTo>
                    <a:pt x="795" y="3113"/>
                    <a:pt x="689" y="3292"/>
                    <a:pt x="689" y="3484"/>
                  </a:cubicBezTo>
                  <a:lnTo>
                    <a:pt x="689" y="4490"/>
                  </a:lnTo>
                  <a:lnTo>
                    <a:pt x="333" y="4490"/>
                  </a:lnTo>
                  <a:cubicBezTo>
                    <a:pt x="323" y="4490"/>
                    <a:pt x="318" y="4485"/>
                    <a:pt x="318" y="4475"/>
                  </a:cubicBezTo>
                  <a:lnTo>
                    <a:pt x="318" y="337"/>
                  </a:lnTo>
                  <a:cubicBezTo>
                    <a:pt x="318" y="328"/>
                    <a:pt x="323" y="323"/>
                    <a:pt x="333" y="323"/>
                  </a:cubicBezTo>
                  <a:close/>
                  <a:moveTo>
                    <a:pt x="333" y="0"/>
                  </a:moveTo>
                  <a:cubicBezTo>
                    <a:pt x="150" y="0"/>
                    <a:pt x="1" y="149"/>
                    <a:pt x="1" y="337"/>
                  </a:cubicBezTo>
                  <a:lnTo>
                    <a:pt x="1" y="4475"/>
                  </a:lnTo>
                  <a:cubicBezTo>
                    <a:pt x="1" y="4663"/>
                    <a:pt x="150" y="4812"/>
                    <a:pt x="333" y="4812"/>
                  </a:cubicBezTo>
                  <a:lnTo>
                    <a:pt x="3441" y="4812"/>
                  </a:lnTo>
                  <a:cubicBezTo>
                    <a:pt x="3624" y="4812"/>
                    <a:pt x="3773" y="4663"/>
                    <a:pt x="3773" y="4475"/>
                  </a:cubicBezTo>
                  <a:lnTo>
                    <a:pt x="3773" y="337"/>
                  </a:lnTo>
                  <a:cubicBezTo>
                    <a:pt x="3773" y="149"/>
                    <a:pt x="36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88"/>
            <p:cNvSpPr/>
            <p:nvPr/>
          </p:nvSpPr>
          <p:spPr>
            <a:xfrm>
              <a:off x="3285354" y="4457130"/>
              <a:ext cx="117132" cy="26647"/>
            </a:xfrm>
            <a:custGeom>
              <a:avLst/>
              <a:gdLst/>
              <a:ahLst/>
              <a:cxnLst/>
              <a:rect l="l" t="t" r="r" b="b"/>
              <a:pathLst>
                <a:path w="4466" h="1016" extrusionOk="0">
                  <a:moveTo>
                    <a:pt x="4129" y="323"/>
                  </a:moveTo>
                  <a:cubicBezTo>
                    <a:pt x="4138" y="323"/>
                    <a:pt x="4143" y="328"/>
                    <a:pt x="4143" y="337"/>
                  </a:cubicBezTo>
                  <a:lnTo>
                    <a:pt x="4143" y="679"/>
                  </a:lnTo>
                  <a:cubicBezTo>
                    <a:pt x="4143" y="688"/>
                    <a:pt x="4138" y="693"/>
                    <a:pt x="4129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28"/>
                    <a:pt x="328" y="323"/>
                    <a:pt x="332" y="323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4129" y="1016"/>
                  </a:lnTo>
                  <a:cubicBezTo>
                    <a:pt x="4316" y="1016"/>
                    <a:pt x="4466" y="866"/>
                    <a:pt x="4466" y="679"/>
                  </a:cubicBezTo>
                  <a:lnTo>
                    <a:pt x="4466" y="337"/>
                  </a:lnTo>
                  <a:cubicBezTo>
                    <a:pt x="4466" y="149"/>
                    <a:pt x="4316" y="0"/>
                    <a:pt x="4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88"/>
            <p:cNvSpPr/>
            <p:nvPr/>
          </p:nvSpPr>
          <p:spPr>
            <a:xfrm>
              <a:off x="3285354" y="4493350"/>
              <a:ext cx="90013" cy="26647"/>
            </a:xfrm>
            <a:custGeom>
              <a:avLst/>
              <a:gdLst/>
              <a:ahLst/>
              <a:cxnLst/>
              <a:rect l="l" t="t" r="r" b="b"/>
              <a:pathLst>
                <a:path w="3432" h="1016" extrusionOk="0">
                  <a:moveTo>
                    <a:pt x="3094" y="327"/>
                  </a:moveTo>
                  <a:cubicBezTo>
                    <a:pt x="3104" y="327"/>
                    <a:pt x="3109" y="332"/>
                    <a:pt x="3109" y="337"/>
                  </a:cubicBezTo>
                  <a:lnTo>
                    <a:pt x="3109" y="679"/>
                  </a:lnTo>
                  <a:cubicBezTo>
                    <a:pt x="3109" y="688"/>
                    <a:pt x="3104" y="693"/>
                    <a:pt x="3094" y="693"/>
                  </a:cubicBezTo>
                  <a:lnTo>
                    <a:pt x="332" y="693"/>
                  </a:lnTo>
                  <a:cubicBezTo>
                    <a:pt x="328" y="693"/>
                    <a:pt x="323" y="684"/>
                    <a:pt x="323" y="679"/>
                  </a:cubicBezTo>
                  <a:lnTo>
                    <a:pt x="323" y="337"/>
                  </a:lnTo>
                  <a:cubicBezTo>
                    <a:pt x="323" y="332"/>
                    <a:pt x="328" y="327"/>
                    <a:pt x="332" y="327"/>
                  </a:cubicBezTo>
                  <a:close/>
                  <a:moveTo>
                    <a:pt x="332" y="0"/>
                  </a:moveTo>
                  <a:cubicBezTo>
                    <a:pt x="150" y="0"/>
                    <a:pt x="0" y="149"/>
                    <a:pt x="0" y="337"/>
                  </a:cubicBezTo>
                  <a:lnTo>
                    <a:pt x="0" y="679"/>
                  </a:lnTo>
                  <a:cubicBezTo>
                    <a:pt x="0" y="866"/>
                    <a:pt x="150" y="1016"/>
                    <a:pt x="332" y="1016"/>
                  </a:cubicBezTo>
                  <a:lnTo>
                    <a:pt x="3094" y="1016"/>
                  </a:lnTo>
                  <a:cubicBezTo>
                    <a:pt x="3282" y="1016"/>
                    <a:pt x="3431" y="866"/>
                    <a:pt x="3431" y="679"/>
                  </a:cubicBezTo>
                  <a:lnTo>
                    <a:pt x="3431" y="337"/>
                  </a:lnTo>
                  <a:cubicBezTo>
                    <a:pt x="3431" y="154"/>
                    <a:pt x="3282" y="0"/>
                    <a:pt x="3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88"/>
            <p:cNvSpPr/>
            <p:nvPr/>
          </p:nvSpPr>
          <p:spPr>
            <a:xfrm>
              <a:off x="3283964" y="4529570"/>
              <a:ext cx="56573" cy="8471"/>
            </a:xfrm>
            <a:custGeom>
              <a:avLst/>
              <a:gdLst/>
              <a:ahLst/>
              <a:cxnLst/>
              <a:rect l="l" t="t" r="r" b="b"/>
              <a:pathLst>
                <a:path w="2157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lnTo>
                    <a:pt x="1940" y="323"/>
                  </a:lnTo>
                  <a:cubicBezTo>
                    <a:pt x="2156" y="323"/>
                    <a:pt x="2156" y="0"/>
                    <a:pt x="19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88"/>
            <p:cNvSpPr/>
            <p:nvPr/>
          </p:nvSpPr>
          <p:spPr>
            <a:xfrm>
              <a:off x="3347303" y="4529570"/>
              <a:ext cx="29453" cy="8471"/>
            </a:xfrm>
            <a:custGeom>
              <a:avLst/>
              <a:gdLst/>
              <a:ahLst/>
              <a:cxnLst/>
              <a:rect l="l" t="t" r="r" b="b"/>
              <a:pathLst>
                <a:path w="1123" h="323" extrusionOk="0">
                  <a:moveTo>
                    <a:pt x="217" y="0"/>
                  </a:moveTo>
                  <a:cubicBezTo>
                    <a:pt x="1" y="0"/>
                    <a:pt x="1" y="323"/>
                    <a:pt x="217" y="323"/>
                  </a:cubicBezTo>
                  <a:lnTo>
                    <a:pt x="910" y="323"/>
                  </a:lnTo>
                  <a:cubicBezTo>
                    <a:pt x="1122" y="323"/>
                    <a:pt x="1122" y="0"/>
                    <a:pt x="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88"/>
            <p:cNvSpPr/>
            <p:nvPr/>
          </p:nvSpPr>
          <p:spPr>
            <a:xfrm>
              <a:off x="3283964" y="4556690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88"/>
            <p:cNvSpPr/>
            <p:nvPr/>
          </p:nvSpPr>
          <p:spPr>
            <a:xfrm>
              <a:off x="3311083" y="4556690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88"/>
            <p:cNvSpPr/>
            <p:nvPr/>
          </p:nvSpPr>
          <p:spPr>
            <a:xfrm>
              <a:off x="3283964" y="4574865"/>
              <a:ext cx="20353" cy="8498"/>
            </a:xfrm>
            <a:custGeom>
              <a:avLst/>
              <a:gdLst/>
              <a:ahLst/>
              <a:cxnLst/>
              <a:rect l="l" t="t" r="r" b="b"/>
              <a:pathLst>
                <a:path w="776" h="324" extrusionOk="0">
                  <a:moveTo>
                    <a:pt x="217" y="1"/>
                  </a:moveTo>
                  <a:cubicBezTo>
                    <a:pt x="0" y="1"/>
                    <a:pt x="0" y="323"/>
                    <a:pt x="217" y="323"/>
                  </a:cubicBezTo>
                  <a:lnTo>
                    <a:pt x="559" y="323"/>
                  </a:lnTo>
                  <a:cubicBezTo>
                    <a:pt x="775" y="323"/>
                    <a:pt x="775" y="1"/>
                    <a:pt x="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88"/>
            <p:cNvSpPr/>
            <p:nvPr/>
          </p:nvSpPr>
          <p:spPr>
            <a:xfrm>
              <a:off x="3311083" y="4574865"/>
              <a:ext cx="47603" cy="8498"/>
            </a:xfrm>
            <a:custGeom>
              <a:avLst/>
              <a:gdLst/>
              <a:ahLst/>
              <a:cxnLst/>
              <a:rect l="l" t="t" r="r" b="b"/>
              <a:pathLst>
                <a:path w="1815" h="324" extrusionOk="0">
                  <a:moveTo>
                    <a:pt x="217" y="1"/>
                  </a:moveTo>
                  <a:cubicBezTo>
                    <a:pt x="1" y="1"/>
                    <a:pt x="1" y="323"/>
                    <a:pt x="217" y="323"/>
                  </a:cubicBezTo>
                  <a:lnTo>
                    <a:pt x="1598" y="323"/>
                  </a:lnTo>
                  <a:cubicBezTo>
                    <a:pt x="1815" y="323"/>
                    <a:pt x="1815" y="1"/>
                    <a:pt x="15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88"/>
            <p:cNvSpPr/>
            <p:nvPr/>
          </p:nvSpPr>
          <p:spPr>
            <a:xfrm>
              <a:off x="3279426" y="4420910"/>
              <a:ext cx="11383" cy="8471"/>
            </a:xfrm>
            <a:custGeom>
              <a:avLst/>
              <a:gdLst/>
              <a:ahLst/>
              <a:cxnLst/>
              <a:rect l="l" t="t" r="r" b="b"/>
              <a:pathLst>
                <a:path w="434" h="323" extrusionOk="0">
                  <a:moveTo>
                    <a:pt x="217" y="0"/>
                  </a:moveTo>
                  <a:cubicBezTo>
                    <a:pt x="0" y="0"/>
                    <a:pt x="0" y="323"/>
                    <a:pt x="217" y="323"/>
                  </a:cubicBezTo>
                  <a:cubicBezTo>
                    <a:pt x="433" y="323"/>
                    <a:pt x="433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68" name="Google Shape;19168;p88"/>
          <p:cNvGrpSpPr/>
          <p:nvPr/>
        </p:nvGrpSpPr>
        <p:grpSpPr>
          <a:xfrm>
            <a:off x="4889349" y="1545196"/>
            <a:ext cx="348327" cy="310298"/>
            <a:chOff x="4889349" y="1545196"/>
            <a:chExt cx="348327" cy="310298"/>
          </a:xfrm>
        </p:grpSpPr>
        <p:sp>
          <p:nvSpPr>
            <p:cNvPr id="19169" name="Google Shape;19169;p88"/>
            <p:cNvSpPr/>
            <p:nvPr/>
          </p:nvSpPr>
          <p:spPr>
            <a:xfrm>
              <a:off x="4954472" y="1566650"/>
              <a:ext cx="65385" cy="54553"/>
            </a:xfrm>
            <a:custGeom>
              <a:avLst/>
              <a:gdLst/>
              <a:ahLst/>
              <a:cxnLst/>
              <a:rect l="l" t="t" r="r" b="b"/>
              <a:pathLst>
                <a:path w="2493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7"/>
                    <a:pt x="559" y="2079"/>
                    <a:pt x="1247" y="2079"/>
                  </a:cubicBezTo>
                  <a:cubicBezTo>
                    <a:pt x="1935" y="2079"/>
                    <a:pt x="2493" y="1617"/>
                    <a:pt x="2493" y="1040"/>
                  </a:cubicBezTo>
                  <a:cubicBezTo>
                    <a:pt x="2493" y="467"/>
                    <a:pt x="1935" y="1"/>
                    <a:pt x="124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88"/>
            <p:cNvSpPr/>
            <p:nvPr/>
          </p:nvSpPr>
          <p:spPr>
            <a:xfrm>
              <a:off x="4954472" y="1566650"/>
              <a:ext cx="43564" cy="54553"/>
            </a:xfrm>
            <a:custGeom>
              <a:avLst/>
              <a:gdLst/>
              <a:ahLst/>
              <a:cxnLst/>
              <a:rect l="l" t="t" r="r" b="b"/>
              <a:pathLst>
                <a:path w="1661" h="2080" extrusionOk="0">
                  <a:moveTo>
                    <a:pt x="1247" y="1"/>
                  </a:moveTo>
                  <a:cubicBezTo>
                    <a:pt x="559" y="1"/>
                    <a:pt x="0" y="467"/>
                    <a:pt x="0" y="1040"/>
                  </a:cubicBezTo>
                  <a:cubicBezTo>
                    <a:pt x="0" y="1612"/>
                    <a:pt x="559" y="2079"/>
                    <a:pt x="1247" y="2079"/>
                  </a:cubicBezTo>
                  <a:cubicBezTo>
                    <a:pt x="1386" y="2079"/>
                    <a:pt x="1526" y="2060"/>
                    <a:pt x="1660" y="2021"/>
                  </a:cubicBezTo>
                  <a:cubicBezTo>
                    <a:pt x="1179" y="1877"/>
                    <a:pt x="833" y="1492"/>
                    <a:pt x="833" y="1040"/>
                  </a:cubicBezTo>
                  <a:cubicBezTo>
                    <a:pt x="833" y="588"/>
                    <a:pt x="1179" y="203"/>
                    <a:pt x="1660" y="63"/>
                  </a:cubicBezTo>
                  <a:cubicBezTo>
                    <a:pt x="1526" y="20"/>
                    <a:pt x="1386" y="1"/>
                    <a:pt x="124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88"/>
            <p:cNvSpPr/>
            <p:nvPr/>
          </p:nvSpPr>
          <p:spPr>
            <a:xfrm>
              <a:off x="4916232" y="1593900"/>
              <a:ext cx="141865" cy="141891"/>
            </a:xfrm>
            <a:custGeom>
              <a:avLst/>
              <a:gdLst/>
              <a:ahLst/>
              <a:cxnLst/>
              <a:rect l="l" t="t" r="r" b="b"/>
              <a:pathLst>
                <a:path w="5409" h="5410" extrusionOk="0">
                  <a:moveTo>
                    <a:pt x="2705" y="1"/>
                  </a:moveTo>
                  <a:cubicBezTo>
                    <a:pt x="1213" y="1"/>
                    <a:pt x="0" y="1213"/>
                    <a:pt x="0" y="2705"/>
                  </a:cubicBezTo>
                  <a:cubicBezTo>
                    <a:pt x="0" y="4197"/>
                    <a:pt x="1213" y="5409"/>
                    <a:pt x="2705" y="5409"/>
                  </a:cubicBezTo>
                  <a:cubicBezTo>
                    <a:pt x="4196" y="5409"/>
                    <a:pt x="5409" y="4197"/>
                    <a:pt x="5409" y="2705"/>
                  </a:cubicBezTo>
                  <a:cubicBezTo>
                    <a:pt x="5409" y="1213"/>
                    <a:pt x="4196" y="1"/>
                    <a:pt x="2705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88"/>
            <p:cNvSpPr/>
            <p:nvPr/>
          </p:nvSpPr>
          <p:spPr>
            <a:xfrm>
              <a:off x="4945004" y="1593979"/>
              <a:ext cx="113093" cy="141812"/>
            </a:xfrm>
            <a:custGeom>
              <a:avLst/>
              <a:gdLst/>
              <a:ahLst/>
              <a:cxnLst/>
              <a:rect l="l" t="t" r="r" b="b"/>
              <a:pathLst>
                <a:path w="4312" h="5407" extrusionOk="0">
                  <a:moveTo>
                    <a:pt x="1634" y="0"/>
                  </a:moveTo>
                  <a:cubicBezTo>
                    <a:pt x="1490" y="0"/>
                    <a:pt x="1344" y="12"/>
                    <a:pt x="1199" y="36"/>
                  </a:cubicBezTo>
                  <a:cubicBezTo>
                    <a:pt x="130" y="234"/>
                    <a:pt x="1" y="1778"/>
                    <a:pt x="1083" y="2110"/>
                  </a:cubicBezTo>
                  <a:lnTo>
                    <a:pt x="1107" y="2120"/>
                  </a:lnTo>
                  <a:lnTo>
                    <a:pt x="1372" y="5392"/>
                  </a:lnTo>
                  <a:cubicBezTo>
                    <a:pt x="1449" y="5401"/>
                    <a:pt x="1531" y="5406"/>
                    <a:pt x="1608" y="5406"/>
                  </a:cubicBezTo>
                  <a:cubicBezTo>
                    <a:pt x="3099" y="5406"/>
                    <a:pt x="4312" y="4194"/>
                    <a:pt x="4312" y="2702"/>
                  </a:cubicBezTo>
                  <a:cubicBezTo>
                    <a:pt x="4312" y="1995"/>
                    <a:pt x="4095" y="1547"/>
                    <a:pt x="3816" y="1143"/>
                  </a:cubicBezTo>
                  <a:cubicBezTo>
                    <a:pt x="3313" y="422"/>
                    <a:pt x="2496" y="0"/>
                    <a:pt x="163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88"/>
            <p:cNvSpPr/>
            <p:nvPr/>
          </p:nvSpPr>
          <p:spPr>
            <a:xfrm>
              <a:off x="5079918" y="1566650"/>
              <a:ext cx="152723" cy="159699"/>
            </a:xfrm>
            <a:custGeom>
              <a:avLst/>
              <a:gdLst/>
              <a:ahLst/>
              <a:cxnLst/>
              <a:rect l="l" t="t" r="r" b="b"/>
              <a:pathLst>
                <a:path w="5823" h="6089" extrusionOk="0">
                  <a:moveTo>
                    <a:pt x="626" y="1"/>
                  </a:moveTo>
                  <a:cubicBezTo>
                    <a:pt x="279" y="1"/>
                    <a:pt x="0" y="280"/>
                    <a:pt x="0" y="626"/>
                  </a:cubicBezTo>
                  <a:lnTo>
                    <a:pt x="0" y="3951"/>
                  </a:lnTo>
                  <a:cubicBezTo>
                    <a:pt x="0" y="4297"/>
                    <a:pt x="279" y="4576"/>
                    <a:pt x="621" y="4576"/>
                  </a:cubicBezTo>
                  <a:lnTo>
                    <a:pt x="1247" y="4576"/>
                  </a:lnTo>
                  <a:lnTo>
                    <a:pt x="900" y="5957"/>
                  </a:lnTo>
                  <a:cubicBezTo>
                    <a:pt x="882" y="6030"/>
                    <a:pt x="938" y="6089"/>
                    <a:pt x="1001" y="6089"/>
                  </a:cubicBezTo>
                  <a:cubicBezTo>
                    <a:pt x="1022" y="6089"/>
                    <a:pt x="1043" y="6082"/>
                    <a:pt x="1064" y="6068"/>
                  </a:cubicBezTo>
                  <a:lnTo>
                    <a:pt x="3118" y="4572"/>
                  </a:lnTo>
                  <a:lnTo>
                    <a:pt x="5197" y="4572"/>
                  </a:lnTo>
                  <a:cubicBezTo>
                    <a:pt x="5543" y="4572"/>
                    <a:pt x="5823" y="4293"/>
                    <a:pt x="5823" y="3951"/>
                  </a:cubicBezTo>
                  <a:lnTo>
                    <a:pt x="5823" y="626"/>
                  </a:lnTo>
                  <a:cubicBezTo>
                    <a:pt x="5823" y="280"/>
                    <a:pt x="5543" y="1"/>
                    <a:pt x="5197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88"/>
            <p:cNvSpPr/>
            <p:nvPr/>
          </p:nvSpPr>
          <p:spPr>
            <a:xfrm>
              <a:off x="5085347" y="1566650"/>
              <a:ext cx="130875" cy="87154"/>
            </a:xfrm>
            <a:custGeom>
              <a:avLst/>
              <a:gdLst/>
              <a:ahLst/>
              <a:cxnLst/>
              <a:rect l="l" t="t" r="r" b="b"/>
              <a:pathLst>
                <a:path w="4990" h="3323" extrusionOk="0">
                  <a:moveTo>
                    <a:pt x="669" y="1"/>
                  </a:moveTo>
                  <a:cubicBezTo>
                    <a:pt x="0" y="1319"/>
                    <a:pt x="736" y="2916"/>
                    <a:pt x="2170" y="3258"/>
                  </a:cubicBezTo>
                  <a:cubicBezTo>
                    <a:pt x="2353" y="3302"/>
                    <a:pt x="2534" y="3323"/>
                    <a:pt x="2711" y="3323"/>
                  </a:cubicBezTo>
                  <a:cubicBezTo>
                    <a:pt x="3937" y="3323"/>
                    <a:pt x="4990" y="2330"/>
                    <a:pt x="4990" y="1040"/>
                  </a:cubicBezTo>
                  <a:cubicBezTo>
                    <a:pt x="4990" y="679"/>
                    <a:pt x="4903" y="323"/>
                    <a:pt x="4740" y="1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88"/>
            <p:cNvSpPr/>
            <p:nvPr/>
          </p:nvSpPr>
          <p:spPr>
            <a:xfrm>
              <a:off x="5112597" y="1550231"/>
              <a:ext cx="87364" cy="87364"/>
            </a:xfrm>
            <a:custGeom>
              <a:avLst/>
              <a:gdLst/>
              <a:ahLst/>
              <a:cxnLst/>
              <a:rect l="l" t="t" r="r" b="b"/>
              <a:pathLst>
                <a:path w="3331" h="3331" extrusionOk="0">
                  <a:moveTo>
                    <a:pt x="1665" y="1"/>
                  </a:moveTo>
                  <a:cubicBezTo>
                    <a:pt x="746" y="1"/>
                    <a:pt x="1" y="747"/>
                    <a:pt x="1" y="1666"/>
                  </a:cubicBezTo>
                  <a:cubicBezTo>
                    <a:pt x="1" y="2585"/>
                    <a:pt x="746" y="3331"/>
                    <a:pt x="1665" y="3331"/>
                  </a:cubicBezTo>
                  <a:cubicBezTo>
                    <a:pt x="2584" y="3331"/>
                    <a:pt x="3330" y="2585"/>
                    <a:pt x="3330" y="1666"/>
                  </a:cubicBezTo>
                  <a:cubicBezTo>
                    <a:pt x="3330" y="747"/>
                    <a:pt x="2584" y="1"/>
                    <a:pt x="1665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88"/>
            <p:cNvSpPr/>
            <p:nvPr/>
          </p:nvSpPr>
          <p:spPr>
            <a:xfrm>
              <a:off x="5129016" y="1566650"/>
              <a:ext cx="54527" cy="54553"/>
            </a:xfrm>
            <a:custGeom>
              <a:avLst/>
              <a:gdLst/>
              <a:ahLst/>
              <a:cxnLst/>
              <a:rect l="l" t="t" r="r" b="b"/>
              <a:pathLst>
                <a:path w="2079" h="2080" extrusionOk="0">
                  <a:moveTo>
                    <a:pt x="1039" y="1"/>
                  </a:moveTo>
                  <a:cubicBezTo>
                    <a:pt x="462" y="1"/>
                    <a:pt x="0" y="467"/>
                    <a:pt x="0" y="1040"/>
                  </a:cubicBezTo>
                  <a:cubicBezTo>
                    <a:pt x="0" y="1617"/>
                    <a:pt x="462" y="2079"/>
                    <a:pt x="1039" y="2079"/>
                  </a:cubicBezTo>
                  <a:cubicBezTo>
                    <a:pt x="1612" y="2079"/>
                    <a:pt x="2079" y="1617"/>
                    <a:pt x="2079" y="1040"/>
                  </a:cubicBezTo>
                  <a:cubicBezTo>
                    <a:pt x="2079" y="467"/>
                    <a:pt x="1612" y="1"/>
                    <a:pt x="1039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88"/>
            <p:cNvSpPr/>
            <p:nvPr/>
          </p:nvSpPr>
          <p:spPr>
            <a:xfrm>
              <a:off x="5139848" y="1634422"/>
              <a:ext cx="32732" cy="25021"/>
            </a:xfrm>
            <a:custGeom>
              <a:avLst/>
              <a:gdLst/>
              <a:ahLst/>
              <a:cxnLst/>
              <a:rect l="l" t="t" r="r" b="b"/>
              <a:pathLst>
                <a:path w="1248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1040" y="953"/>
                  </a:lnTo>
                  <a:cubicBezTo>
                    <a:pt x="1156" y="953"/>
                    <a:pt x="1247" y="857"/>
                    <a:pt x="1247" y="74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88"/>
            <p:cNvSpPr/>
            <p:nvPr/>
          </p:nvSpPr>
          <p:spPr>
            <a:xfrm>
              <a:off x="5139848" y="1634422"/>
              <a:ext cx="16445" cy="25021"/>
            </a:xfrm>
            <a:custGeom>
              <a:avLst/>
              <a:gdLst/>
              <a:ahLst/>
              <a:cxnLst/>
              <a:rect l="l" t="t" r="r" b="b"/>
              <a:pathLst>
                <a:path w="627" h="954" extrusionOk="0">
                  <a:moveTo>
                    <a:pt x="1" y="0"/>
                  </a:moveTo>
                  <a:lnTo>
                    <a:pt x="1" y="746"/>
                  </a:lnTo>
                  <a:cubicBezTo>
                    <a:pt x="1" y="857"/>
                    <a:pt x="92" y="953"/>
                    <a:pt x="208" y="953"/>
                  </a:cubicBezTo>
                  <a:lnTo>
                    <a:pt x="626" y="95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88"/>
            <p:cNvSpPr/>
            <p:nvPr/>
          </p:nvSpPr>
          <p:spPr>
            <a:xfrm>
              <a:off x="4894516" y="1741194"/>
              <a:ext cx="185428" cy="109185"/>
            </a:xfrm>
            <a:custGeom>
              <a:avLst/>
              <a:gdLst/>
              <a:ahLst/>
              <a:cxnLst/>
              <a:rect l="l" t="t" r="r" b="b"/>
              <a:pathLst>
                <a:path w="7070" h="4163" extrusionOk="0">
                  <a:moveTo>
                    <a:pt x="2493" y="0"/>
                  </a:moveTo>
                  <a:lnTo>
                    <a:pt x="2493" y="914"/>
                  </a:lnTo>
                  <a:cubicBezTo>
                    <a:pt x="2493" y="1078"/>
                    <a:pt x="2397" y="1227"/>
                    <a:pt x="2248" y="1294"/>
                  </a:cubicBezTo>
                  <a:lnTo>
                    <a:pt x="496" y="2069"/>
                  </a:lnTo>
                  <a:cubicBezTo>
                    <a:pt x="193" y="2199"/>
                    <a:pt x="1" y="2497"/>
                    <a:pt x="1" y="2829"/>
                  </a:cubicBezTo>
                  <a:lnTo>
                    <a:pt x="1" y="4157"/>
                  </a:lnTo>
                  <a:lnTo>
                    <a:pt x="7069" y="4162"/>
                  </a:lnTo>
                  <a:lnTo>
                    <a:pt x="7069" y="2829"/>
                  </a:lnTo>
                  <a:cubicBezTo>
                    <a:pt x="7069" y="2502"/>
                    <a:pt x="6872" y="2204"/>
                    <a:pt x="6574" y="2069"/>
                  </a:cubicBezTo>
                  <a:lnTo>
                    <a:pt x="4822" y="1299"/>
                  </a:lnTo>
                  <a:cubicBezTo>
                    <a:pt x="4668" y="1232"/>
                    <a:pt x="4572" y="1083"/>
                    <a:pt x="4572" y="919"/>
                  </a:cubicBezTo>
                  <a:lnTo>
                    <a:pt x="45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88"/>
            <p:cNvSpPr/>
            <p:nvPr/>
          </p:nvSpPr>
          <p:spPr>
            <a:xfrm>
              <a:off x="4959901" y="1741194"/>
              <a:ext cx="54553" cy="27250"/>
            </a:xfrm>
            <a:custGeom>
              <a:avLst/>
              <a:gdLst/>
              <a:ahLst/>
              <a:cxnLst/>
              <a:rect l="l" t="t" r="r" b="b"/>
              <a:pathLst>
                <a:path w="2080" h="1039" extrusionOk="0">
                  <a:moveTo>
                    <a:pt x="0" y="0"/>
                  </a:moveTo>
                  <a:lnTo>
                    <a:pt x="0" y="833"/>
                  </a:lnTo>
                  <a:cubicBezTo>
                    <a:pt x="332" y="970"/>
                    <a:pt x="686" y="1038"/>
                    <a:pt x="1040" y="1038"/>
                  </a:cubicBezTo>
                  <a:cubicBezTo>
                    <a:pt x="1393" y="1038"/>
                    <a:pt x="1747" y="970"/>
                    <a:pt x="2079" y="833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88"/>
            <p:cNvSpPr/>
            <p:nvPr/>
          </p:nvSpPr>
          <p:spPr>
            <a:xfrm>
              <a:off x="4894516" y="1780430"/>
              <a:ext cx="185428" cy="69818"/>
            </a:xfrm>
            <a:custGeom>
              <a:avLst/>
              <a:gdLst/>
              <a:ahLst/>
              <a:cxnLst/>
              <a:rect l="l" t="t" r="r" b="b"/>
              <a:pathLst>
                <a:path w="7070" h="2662" extrusionOk="0">
                  <a:moveTo>
                    <a:pt x="1786" y="1"/>
                  </a:moveTo>
                  <a:lnTo>
                    <a:pt x="496" y="573"/>
                  </a:lnTo>
                  <a:cubicBezTo>
                    <a:pt x="193" y="703"/>
                    <a:pt x="1" y="1001"/>
                    <a:pt x="1" y="1333"/>
                  </a:cubicBezTo>
                  <a:lnTo>
                    <a:pt x="1" y="2661"/>
                  </a:lnTo>
                  <a:lnTo>
                    <a:pt x="7069" y="2661"/>
                  </a:lnTo>
                  <a:lnTo>
                    <a:pt x="7069" y="1333"/>
                  </a:lnTo>
                  <a:cubicBezTo>
                    <a:pt x="7069" y="1001"/>
                    <a:pt x="6872" y="703"/>
                    <a:pt x="6574" y="573"/>
                  </a:cubicBezTo>
                  <a:lnTo>
                    <a:pt x="5284" y="1"/>
                  </a:lnTo>
                  <a:cubicBezTo>
                    <a:pt x="5005" y="727"/>
                    <a:pt x="4312" y="1208"/>
                    <a:pt x="3533" y="1208"/>
                  </a:cubicBezTo>
                  <a:cubicBezTo>
                    <a:pt x="2758" y="1208"/>
                    <a:pt x="2060" y="727"/>
                    <a:pt x="1786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88"/>
            <p:cNvSpPr/>
            <p:nvPr/>
          </p:nvSpPr>
          <p:spPr>
            <a:xfrm>
              <a:off x="4932651" y="1649424"/>
              <a:ext cx="109054" cy="102759"/>
            </a:xfrm>
            <a:custGeom>
              <a:avLst/>
              <a:gdLst/>
              <a:ahLst/>
              <a:cxnLst/>
              <a:rect l="l" t="t" r="r" b="b"/>
              <a:pathLst>
                <a:path w="4158" h="3918" extrusionOk="0">
                  <a:moveTo>
                    <a:pt x="1513" y="1"/>
                  </a:moveTo>
                  <a:cubicBezTo>
                    <a:pt x="1358" y="1"/>
                    <a:pt x="1212" y="88"/>
                    <a:pt x="1140" y="227"/>
                  </a:cubicBezTo>
                  <a:cubicBezTo>
                    <a:pt x="919" y="665"/>
                    <a:pt x="582" y="1040"/>
                    <a:pt x="173" y="1310"/>
                  </a:cubicBezTo>
                  <a:cubicBezTo>
                    <a:pt x="63" y="1387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74"/>
                    <a:pt x="832" y="3841"/>
                    <a:pt x="1939" y="3913"/>
                  </a:cubicBezTo>
                  <a:cubicBezTo>
                    <a:pt x="1987" y="3916"/>
                    <a:pt x="2035" y="3918"/>
                    <a:pt x="2083" y="3918"/>
                  </a:cubicBezTo>
                  <a:cubicBezTo>
                    <a:pt x="3222" y="3918"/>
                    <a:pt x="4157" y="2994"/>
                    <a:pt x="4157" y="1839"/>
                  </a:cubicBezTo>
                  <a:lnTo>
                    <a:pt x="4157" y="1469"/>
                  </a:lnTo>
                  <a:cubicBezTo>
                    <a:pt x="4157" y="1291"/>
                    <a:pt x="4080" y="1122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88"/>
            <p:cNvSpPr/>
            <p:nvPr/>
          </p:nvSpPr>
          <p:spPr>
            <a:xfrm>
              <a:off x="4932651" y="1649424"/>
              <a:ext cx="109054" cy="102261"/>
            </a:xfrm>
            <a:custGeom>
              <a:avLst/>
              <a:gdLst/>
              <a:ahLst/>
              <a:cxnLst/>
              <a:rect l="l" t="t" r="r" b="b"/>
              <a:pathLst>
                <a:path w="4158" h="3899" extrusionOk="0">
                  <a:moveTo>
                    <a:pt x="1513" y="1"/>
                  </a:moveTo>
                  <a:cubicBezTo>
                    <a:pt x="1359" y="1"/>
                    <a:pt x="1217" y="88"/>
                    <a:pt x="1145" y="227"/>
                  </a:cubicBezTo>
                  <a:cubicBezTo>
                    <a:pt x="1107" y="304"/>
                    <a:pt x="1063" y="376"/>
                    <a:pt x="1020" y="449"/>
                  </a:cubicBezTo>
                  <a:cubicBezTo>
                    <a:pt x="799" y="790"/>
                    <a:pt x="515" y="1084"/>
                    <a:pt x="178" y="1305"/>
                  </a:cubicBezTo>
                  <a:cubicBezTo>
                    <a:pt x="63" y="1382"/>
                    <a:pt x="0" y="1512"/>
                    <a:pt x="0" y="1647"/>
                  </a:cubicBezTo>
                  <a:lnTo>
                    <a:pt x="0" y="1767"/>
                  </a:lnTo>
                  <a:cubicBezTo>
                    <a:pt x="0" y="2835"/>
                    <a:pt x="780" y="3769"/>
                    <a:pt x="1828" y="3899"/>
                  </a:cubicBezTo>
                  <a:cubicBezTo>
                    <a:pt x="1453" y="3514"/>
                    <a:pt x="1246" y="2999"/>
                    <a:pt x="1246" y="2460"/>
                  </a:cubicBezTo>
                  <a:lnTo>
                    <a:pt x="1246" y="1151"/>
                  </a:lnTo>
                  <a:cubicBezTo>
                    <a:pt x="1246" y="939"/>
                    <a:pt x="1410" y="761"/>
                    <a:pt x="1622" y="737"/>
                  </a:cubicBezTo>
                  <a:cubicBezTo>
                    <a:pt x="1656" y="734"/>
                    <a:pt x="1694" y="732"/>
                    <a:pt x="1736" y="732"/>
                  </a:cubicBezTo>
                  <a:cubicBezTo>
                    <a:pt x="2312" y="732"/>
                    <a:pt x="3579" y="1030"/>
                    <a:pt x="4157" y="1420"/>
                  </a:cubicBezTo>
                  <a:cubicBezTo>
                    <a:pt x="4128" y="1368"/>
                    <a:pt x="3999" y="1045"/>
                    <a:pt x="3950" y="1002"/>
                  </a:cubicBezTo>
                  <a:cubicBezTo>
                    <a:pt x="3614" y="713"/>
                    <a:pt x="2868" y="198"/>
                    <a:pt x="1578" y="6"/>
                  </a:cubicBezTo>
                  <a:cubicBezTo>
                    <a:pt x="1556" y="2"/>
                    <a:pt x="1534" y="1"/>
                    <a:pt x="151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88"/>
            <p:cNvSpPr/>
            <p:nvPr/>
          </p:nvSpPr>
          <p:spPr>
            <a:xfrm>
              <a:off x="4894516" y="1798344"/>
              <a:ext cx="38135" cy="51904"/>
            </a:xfrm>
            <a:custGeom>
              <a:avLst/>
              <a:gdLst/>
              <a:ahLst/>
              <a:cxnLst/>
              <a:rect l="l" t="t" r="r" b="b"/>
              <a:pathLst>
                <a:path w="1454" h="1979" extrusionOk="0">
                  <a:moveTo>
                    <a:pt x="309" y="1"/>
                  </a:moveTo>
                  <a:cubicBezTo>
                    <a:pt x="112" y="160"/>
                    <a:pt x="1" y="395"/>
                    <a:pt x="1" y="646"/>
                  </a:cubicBezTo>
                  <a:lnTo>
                    <a:pt x="1" y="1978"/>
                  </a:lnTo>
                  <a:lnTo>
                    <a:pt x="1454" y="1978"/>
                  </a:lnTo>
                  <a:lnTo>
                    <a:pt x="1454" y="1406"/>
                  </a:lnTo>
                  <a:cubicBezTo>
                    <a:pt x="1454" y="1237"/>
                    <a:pt x="1391" y="1079"/>
                    <a:pt x="1276" y="963"/>
                  </a:cubicBezTo>
                  <a:lnTo>
                    <a:pt x="30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88"/>
            <p:cNvSpPr/>
            <p:nvPr/>
          </p:nvSpPr>
          <p:spPr>
            <a:xfrm>
              <a:off x="5041678" y="1798344"/>
              <a:ext cx="38266" cy="51904"/>
            </a:xfrm>
            <a:custGeom>
              <a:avLst/>
              <a:gdLst/>
              <a:ahLst/>
              <a:cxnLst/>
              <a:rect l="l" t="t" r="r" b="b"/>
              <a:pathLst>
                <a:path w="1459" h="1979" extrusionOk="0">
                  <a:moveTo>
                    <a:pt x="1146" y="1"/>
                  </a:moveTo>
                  <a:lnTo>
                    <a:pt x="183" y="963"/>
                  </a:lnTo>
                  <a:cubicBezTo>
                    <a:pt x="68" y="1079"/>
                    <a:pt x="0" y="1237"/>
                    <a:pt x="0" y="1406"/>
                  </a:cubicBezTo>
                  <a:lnTo>
                    <a:pt x="0" y="1978"/>
                  </a:lnTo>
                  <a:lnTo>
                    <a:pt x="1458" y="1978"/>
                  </a:lnTo>
                  <a:lnTo>
                    <a:pt x="1458" y="646"/>
                  </a:lnTo>
                  <a:cubicBezTo>
                    <a:pt x="1458" y="395"/>
                    <a:pt x="1343" y="160"/>
                    <a:pt x="114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88"/>
            <p:cNvSpPr/>
            <p:nvPr/>
          </p:nvSpPr>
          <p:spPr>
            <a:xfrm>
              <a:off x="5103628" y="1545196"/>
              <a:ext cx="105172" cy="124764"/>
            </a:xfrm>
            <a:custGeom>
              <a:avLst/>
              <a:gdLst/>
              <a:ahLst/>
              <a:cxnLst/>
              <a:rect l="l" t="t" r="r" b="b"/>
              <a:pathLst>
                <a:path w="4010" h="4757" extrusionOk="0">
                  <a:moveTo>
                    <a:pt x="2007" y="390"/>
                  </a:moveTo>
                  <a:cubicBezTo>
                    <a:pt x="2724" y="390"/>
                    <a:pt x="3340" y="910"/>
                    <a:pt x="3456" y="1622"/>
                  </a:cubicBezTo>
                  <a:cubicBezTo>
                    <a:pt x="3571" y="2329"/>
                    <a:pt x="3157" y="3022"/>
                    <a:pt x="2474" y="3253"/>
                  </a:cubicBezTo>
                  <a:lnTo>
                    <a:pt x="2821" y="1906"/>
                  </a:lnTo>
                  <a:cubicBezTo>
                    <a:pt x="2858" y="1758"/>
                    <a:pt x="2739" y="1663"/>
                    <a:pt x="2624" y="1663"/>
                  </a:cubicBezTo>
                  <a:cubicBezTo>
                    <a:pt x="2544" y="1663"/>
                    <a:pt x="2466" y="1708"/>
                    <a:pt x="2440" y="1810"/>
                  </a:cubicBezTo>
                  <a:lnTo>
                    <a:pt x="2426" y="1872"/>
                  </a:lnTo>
                  <a:lnTo>
                    <a:pt x="1584" y="1872"/>
                  </a:lnTo>
                  <a:lnTo>
                    <a:pt x="1570" y="1810"/>
                  </a:lnTo>
                  <a:cubicBezTo>
                    <a:pt x="1542" y="1708"/>
                    <a:pt x="1464" y="1663"/>
                    <a:pt x="1384" y="1663"/>
                  </a:cubicBezTo>
                  <a:cubicBezTo>
                    <a:pt x="1269" y="1663"/>
                    <a:pt x="1152" y="1758"/>
                    <a:pt x="1189" y="1906"/>
                  </a:cubicBezTo>
                  <a:lnTo>
                    <a:pt x="1531" y="3253"/>
                  </a:lnTo>
                  <a:cubicBezTo>
                    <a:pt x="853" y="3022"/>
                    <a:pt x="434" y="2329"/>
                    <a:pt x="554" y="1617"/>
                  </a:cubicBezTo>
                  <a:cubicBezTo>
                    <a:pt x="670" y="910"/>
                    <a:pt x="1286" y="390"/>
                    <a:pt x="2007" y="390"/>
                  </a:cubicBezTo>
                  <a:close/>
                  <a:moveTo>
                    <a:pt x="2325" y="2262"/>
                  </a:moveTo>
                  <a:lnTo>
                    <a:pt x="2056" y="3330"/>
                  </a:lnTo>
                  <a:lnTo>
                    <a:pt x="1959" y="3330"/>
                  </a:lnTo>
                  <a:lnTo>
                    <a:pt x="1685" y="2262"/>
                  </a:lnTo>
                  <a:close/>
                  <a:moveTo>
                    <a:pt x="2436" y="3667"/>
                  </a:moveTo>
                  <a:lnTo>
                    <a:pt x="2436" y="4148"/>
                  </a:lnTo>
                  <a:cubicBezTo>
                    <a:pt x="2436" y="4153"/>
                    <a:pt x="2431" y="4163"/>
                    <a:pt x="2421" y="4163"/>
                  </a:cubicBezTo>
                  <a:lnTo>
                    <a:pt x="1589" y="4163"/>
                  </a:lnTo>
                  <a:cubicBezTo>
                    <a:pt x="1584" y="4163"/>
                    <a:pt x="1579" y="4153"/>
                    <a:pt x="1579" y="4148"/>
                  </a:cubicBezTo>
                  <a:lnTo>
                    <a:pt x="1579" y="3667"/>
                  </a:lnTo>
                  <a:cubicBezTo>
                    <a:pt x="1719" y="3701"/>
                    <a:pt x="1862" y="3718"/>
                    <a:pt x="2006" y="3718"/>
                  </a:cubicBezTo>
                  <a:cubicBezTo>
                    <a:pt x="2149" y="3718"/>
                    <a:pt x="2294" y="3701"/>
                    <a:pt x="2436" y="3667"/>
                  </a:cubicBezTo>
                  <a:close/>
                  <a:moveTo>
                    <a:pt x="2007" y="1"/>
                  </a:moveTo>
                  <a:cubicBezTo>
                    <a:pt x="1141" y="1"/>
                    <a:pt x="391" y="597"/>
                    <a:pt x="193" y="1439"/>
                  </a:cubicBezTo>
                  <a:cubicBezTo>
                    <a:pt x="1" y="2281"/>
                    <a:pt x="410" y="3147"/>
                    <a:pt x="1189" y="3528"/>
                  </a:cubicBezTo>
                  <a:lnTo>
                    <a:pt x="1189" y="4148"/>
                  </a:lnTo>
                  <a:cubicBezTo>
                    <a:pt x="1189" y="4370"/>
                    <a:pt x="1367" y="4548"/>
                    <a:pt x="1589" y="4548"/>
                  </a:cubicBezTo>
                  <a:lnTo>
                    <a:pt x="1810" y="4548"/>
                  </a:lnTo>
                  <a:lnTo>
                    <a:pt x="1810" y="4562"/>
                  </a:lnTo>
                  <a:cubicBezTo>
                    <a:pt x="1810" y="4692"/>
                    <a:pt x="1908" y="4757"/>
                    <a:pt x="2005" y="4757"/>
                  </a:cubicBezTo>
                  <a:cubicBezTo>
                    <a:pt x="2102" y="4757"/>
                    <a:pt x="2200" y="4692"/>
                    <a:pt x="2200" y="4562"/>
                  </a:cubicBezTo>
                  <a:lnTo>
                    <a:pt x="2200" y="4548"/>
                  </a:lnTo>
                  <a:lnTo>
                    <a:pt x="2421" y="4548"/>
                  </a:lnTo>
                  <a:cubicBezTo>
                    <a:pt x="2643" y="4548"/>
                    <a:pt x="2825" y="4370"/>
                    <a:pt x="2825" y="4148"/>
                  </a:cubicBezTo>
                  <a:lnTo>
                    <a:pt x="2825" y="3528"/>
                  </a:lnTo>
                  <a:cubicBezTo>
                    <a:pt x="3600" y="3147"/>
                    <a:pt x="4009" y="2281"/>
                    <a:pt x="3817" y="1439"/>
                  </a:cubicBezTo>
                  <a:cubicBezTo>
                    <a:pt x="3619" y="597"/>
                    <a:pt x="286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88"/>
            <p:cNvSpPr/>
            <p:nvPr/>
          </p:nvSpPr>
          <p:spPr>
            <a:xfrm>
              <a:off x="4889349" y="1561614"/>
              <a:ext cx="195631" cy="293879"/>
            </a:xfrm>
            <a:custGeom>
              <a:avLst/>
              <a:gdLst/>
              <a:ahLst/>
              <a:cxnLst/>
              <a:rect l="l" t="t" r="r" b="b"/>
              <a:pathLst>
                <a:path w="7459" h="11205" extrusionOk="0">
                  <a:moveTo>
                    <a:pt x="3730" y="390"/>
                  </a:moveTo>
                  <a:cubicBezTo>
                    <a:pt x="4312" y="390"/>
                    <a:pt x="4783" y="765"/>
                    <a:pt x="4783" y="1232"/>
                  </a:cubicBezTo>
                  <a:lnTo>
                    <a:pt x="4783" y="1237"/>
                  </a:lnTo>
                  <a:cubicBezTo>
                    <a:pt x="4444" y="1104"/>
                    <a:pt x="4087" y="1038"/>
                    <a:pt x="3730" y="1038"/>
                  </a:cubicBezTo>
                  <a:cubicBezTo>
                    <a:pt x="3374" y="1038"/>
                    <a:pt x="3018" y="1104"/>
                    <a:pt x="2681" y="1237"/>
                  </a:cubicBezTo>
                  <a:cubicBezTo>
                    <a:pt x="2681" y="1237"/>
                    <a:pt x="2676" y="1232"/>
                    <a:pt x="2676" y="1232"/>
                  </a:cubicBezTo>
                  <a:cubicBezTo>
                    <a:pt x="2676" y="765"/>
                    <a:pt x="3147" y="390"/>
                    <a:pt x="3730" y="390"/>
                  </a:cubicBezTo>
                  <a:close/>
                  <a:moveTo>
                    <a:pt x="3730" y="1429"/>
                  </a:moveTo>
                  <a:cubicBezTo>
                    <a:pt x="5568" y="1429"/>
                    <a:pt x="6780" y="3335"/>
                    <a:pt x="6006" y="4999"/>
                  </a:cubicBezTo>
                  <a:lnTo>
                    <a:pt x="6006" y="4817"/>
                  </a:lnTo>
                  <a:cubicBezTo>
                    <a:pt x="6006" y="4581"/>
                    <a:pt x="5905" y="4359"/>
                    <a:pt x="5727" y="4206"/>
                  </a:cubicBezTo>
                  <a:cubicBezTo>
                    <a:pt x="5337" y="3864"/>
                    <a:pt x="4451" y="3272"/>
                    <a:pt x="2917" y="3118"/>
                  </a:cubicBezTo>
                  <a:cubicBezTo>
                    <a:pt x="2907" y="3117"/>
                    <a:pt x="2899" y="3117"/>
                    <a:pt x="2890" y="3117"/>
                  </a:cubicBezTo>
                  <a:cubicBezTo>
                    <a:pt x="2659" y="3117"/>
                    <a:pt x="2632" y="3480"/>
                    <a:pt x="2878" y="3503"/>
                  </a:cubicBezTo>
                  <a:cubicBezTo>
                    <a:pt x="4307" y="3647"/>
                    <a:pt x="5115" y="4186"/>
                    <a:pt x="5472" y="4499"/>
                  </a:cubicBezTo>
                  <a:cubicBezTo>
                    <a:pt x="5563" y="4576"/>
                    <a:pt x="5616" y="4696"/>
                    <a:pt x="5616" y="4817"/>
                  </a:cubicBezTo>
                  <a:lnTo>
                    <a:pt x="5616" y="5182"/>
                  </a:lnTo>
                  <a:cubicBezTo>
                    <a:pt x="5616" y="6222"/>
                    <a:pt x="4769" y="7064"/>
                    <a:pt x="3730" y="7064"/>
                  </a:cubicBezTo>
                  <a:cubicBezTo>
                    <a:pt x="2690" y="7064"/>
                    <a:pt x="1843" y="6222"/>
                    <a:pt x="1843" y="5182"/>
                  </a:cubicBezTo>
                  <a:lnTo>
                    <a:pt x="1848" y="5182"/>
                  </a:lnTo>
                  <a:lnTo>
                    <a:pt x="1848" y="5019"/>
                  </a:lnTo>
                  <a:cubicBezTo>
                    <a:pt x="1848" y="4947"/>
                    <a:pt x="1892" y="4874"/>
                    <a:pt x="1959" y="4841"/>
                  </a:cubicBezTo>
                  <a:cubicBezTo>
                    <a:pt x="2291" y="4658"/>
                    <a:pt x="2541" y="4355"/>
                    <a:pt x="2666" y="3999"/>
                  </a:cubicBezTo>
                  <a:cubicBezTo>
                    <a:pt x="2711" y="3850"/>
                    <a:pt x="2592" y="3749"/>
                    <a:pt x="2476" y="3749"/>
                  </a:cubicBezTo>
                  <a:cubicBezTo>
                    <a:pt x="2403" y="3749"/>
                    <a:pt x="2332" y="3788"/>
                    <a:pt x="2301" y="3878"/>
                  </a:cubicBezTo>
                  <a:cubicBezTo>
                    <a:pt x="2204" y="4143"/>
                    <a:pt x="2012" y="4369"/>
                    <a:pt x="1762" y="4504"/>
                  </a:cubicBezTo>
                  <a:cubicBezTo>
                    <a:pt x="1584" y="4605"/>
                    <a:pt x="1468" y="4793"/>
                    <a:pt x="1459" y="4999"/>
                  </a:cubicBezTo>
                  <a:cubicBezTo>
                    <a:pt x="679" y="3335"/>
                    <a:pt x="1896" y="1429"/>
                    <a:pt x="3730" y="1429"/>
                  </a:cubicBezTo>
                  <a:close/>
                  <a:moveTo>
                    <a:pt x="4572" y="7295"/>
                  </a:moveTo>
                  <a:lnTo>
                    <a:pt x="4572" y="7766"/>
                  </a:lnTo>
                  <a:cubicBezTo>
                    <a:pt x="4572" y="8007"/>
                    <a:pt x="4711" y="8223"/>
                    <a:pt x="4933" y="8324"/>
                  </a:cubicBezTo>
                  <a:lnTo>
                    <a:pt x="5217" y="8449"/>
                  </a:lnTo>
                  <a:cubicBezTo>
                    <a:pt x="4933" y="9003"/>
                    <a:pt x="4355" y="9354"/>
                    <a:pt x="3730" y="9354"/>
                  </a:cubicBezTo>
                  <a:cubicBezTo>
                    <a:pt x="3099" y="9354"/>
                    <a:pt x="2527" y="9003"/>
                    <a:pt x="2238" y="8445"/>
                  </a:cubicBezTo>
                  <a:lnTo>
                    <a:pt x="2522" y="8320"/>
                  </a:lnTo>
                  <a:cubicBezTo>
                    <a:pt x="2743" y="8223"/>
                    <a:pt x="2883" y="8002"/>
                    <a:pt x="2883" y="7761"/>
                  </a:cubicBezTo>
                  <a:lnTo>
                    <a:pt x="2883" y="7295"/>
                  </a:lnTo>
                  <a:cubicBezTo>
                    <a:pt x="3155" y="7403"/>
                    <a:pt x="3441" y="7457"/>
                    <a:pt x="3727" y="7457"/>
                  </a:cubicBezTo>
                  <a:cubicBezTo>
                    <a:pt x="4014" y="7457"/>
                    <a:pt x="4300" y="7403"/>
                    <a:pt x="4572" y="7295"/>
                  </a:cubicBezTo>
                  <a:close/>
                  <a:moveTo>
                    <a:pt x="3730" y="0"/>
                  </a:moveTo>
                  <a:cubicBezTo>
                    <a:pt x="2936" y="0"/>
                    <a:pt x="2286" y="553"/>
                    <a:pt x="2286" y="1232"/>
                  </a:cubicBezTo>
                  <a:cubicBezTo>
                    <a:pt x="2286" y="1294"/>
                    <a:pt x="2291" y="1352"/>
                    <a:pt x="2301" y="1415"/>
                  </a:cubicBezTo>
                  <a:cubicBezTo>
                    <a:pt x="698" y="2319"/>
                    <a:pt x="337" y="4470"/>
                    <a:pt x="1555" y="5851"/>
                  </a:cubicBezTo>
                  <a:cubicBezTo>
                    <a:pt x="1714" y="6361"/>
                    <a:pt x="2046" y="6799"/>
                    <a:pt x="2493" y="7093"/>
                  </a:cubicBezTo>
                  <a:lnTo>
                    <a:pt x="2493" y="7766"/>
                  </a:lnTo>
                  <a:cubicBezTo>
                    <a:pt x="2493" y="7853"/>
                    <a:pt x="2445" y="7930"/>
                    <a:pt x="2363" y="7968"/>
                  </a:cubicBezTo>
                  <a:lnTo>
                    <a:pt x="612" y="8738"/>
                  </a:lnTo>
                  <a:cubicBezTo>
                    <a:pt x="241" y="8907"/>
                    <a:pt x="1" y="9272"/>
                    <a:pt x="1" y="9681"/>
                  </a:cubicBezTo>
                  <a:lnTo>
                    <a:pt x="1" y="11009"/>
                  </a:lnTo>
                  <a:cubicBezTo>
                    <a:pt x="1" y="11139"/>
                    <a:pt x="98" y="11204"/>
                    <a:pt x="195" y="11204"/>
                  </a:cubicBezTo>
                  <a:cubicBezTo>
                    <a:pt x="293" y="11204"/>
                    <a:pt x="390" y="11139"/>
                    <a:pt x="390" y="11009"/>
                  </a:cubicBezTo>
                  <a:lnTo>
                    <a:pt x="390" y="9681"/>
                  </a:lnTo>
                  <a:cubicBezTo>
                    <a:pt x="390" y="9426"/>
                    <a:pt x="540" y="9200"/>
                    <a:pt x="766" y="9094"/>
                  </a:cubicBezTo>
                  <a:lnTo>
                    <a:pt x="1882" y="8603"/>
                  </a:lnTo>
                  <a:cubicBezTo>
                    <a:pt x="2228" y="9306"/>
                    <a:pt x="2945" y="9749"/>
                    <a:pt x="3730" y="9749"/>
                  </a:cubicBezTo>
                  <a:cubicBezTo>
                    <a:pt x="4509" y="9749"/>
                    <a:pt x="5226" y="9306"/>
                    <a:pt x="5577" y="8603"/>
                  </a:cubicBezTo>
                  <a:lnTo>
                    <a:pt x="6689" y="9094"/>
                  </a:lnTo>
                  <a:cubicBezTo>
                    <a:pt x="6920" y="9195"/>
                    <a:pt x="7069" y="9426"/>
                    <a:pt x="7069" y="9676"/>
                  </a:cubicBezTo>
                  <a:lnTo>
                    <a:pt x="7069" y="11009"/>
                  </a:lnTo>
                  <a:cubicBezTo>
                    <a:pt x="7069" y="11139"/>
                    <a:pt x="7166" y="11204"/>
                    <a:pt x="7264" y="11204"/>
                  </a:cubicBezTo>
                  <a:cubicBezTo>
                    <a:pt x="7361" y="11204"/>
                    <a:pt x="7459" y="11139"/>
                    <a:pt x="7459" y="11009"/>
                  </a:cubicBezTo>
                  <a:lnTo>
                    <a:pt x="7459" y="9676"/>
                  </a:lnTo>
                  <a:cubicBezTo>
                    <a:pt x="7459" y="9272"/>
                    <a:pt x="7218" y="8902"/>
                    <a:pt x="6848" y="8738"/>
                  </a:cubicBezTo>
                  <a:lnTo>
                    <a:pt x="5096" y="7963"/>
                  </a:lnTo>
                  <a:cubicBezTo>
                    <a:pt x="5014" y="7930"/>
                    <a:pt x="4966" y="7848"/>
                    <a:pt x="4966" y="7761"/>
                  </a:cubicBezTo>
                  <a:lnTo>
                    <a:pt x="4966" y="7093"/>
                  </a:lnTo>
                  <a:cubicBezTo>
                    <a:pt x="5414" y="6799"/>
                    <a:pt x="5746" y="6361"/>
                    <a:pt x="5905" y="5851"/>
                  </a:cubicBezTo>
                  <a:cubicBezTo>
                    <a:pt x="7122" y="4470"/>
                    <a:pt x="6761" y="2319"/>
                    <a:pt x="5159" y="1415"/>
                  </a:cubicBezTo>
                  <a:cubicBezTo>
                    <a:pt x="5168" y="1352"/>
                    <a:pt x="5173" y="1294"/>
                    <a:pt x="5173" y="1232"/>
                  </a:cubicBezTo>
                  <a:cubicBezTo>
                    <a:pt x="5173" y="553"/>
                    <a:pt x="4528" y="0"/>
                    <a:pt x="3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88"/>
            <p:cNvSpPr/>
            <p:nvPr/>
          </p:nvSpPr>
          <p:spPr>
            <a:xfrm>
              <a:off x="4927589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5" y="1220"/>
                  </a:cubicBezTo>
                  <a:cubicBezTo>
                    <a:pt x="293" y="1220"/>
                    <a:pt x="390" y="1155"/>
                    <a:pt x="390" y="1025"/>
                  </a:cubicBezTo>
                  <a:lnTo>
                    <a:pt x="390" y="193"/>
                  </a:lnTo>
                  <a:cubicBezTo>
                    <a:pt x="390" y="87"/>
                    <a:pt x="29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88"/>
            <p:cNvSpPr/>
            <p:nvPr/>
          </p:nvSpPr>
          <p:spPr>
            <a:xfrm>
              <a:off x="5036616" y="1823338"/>
              <a:ext cx="10255" cy="32024"/>
            </a:xfrm>
            <a:custGeom>
              <a:avLst/>
              <a:gdLst/>
              <a:ahLst/>
              <a:cxnLst/>
              <a:rect l="l" t="t" r="r" b="b"/>
              <a:pathLst>
                <a:path w="391" h="1221" extrusionOk="0">
                  <a:moveTo>
                    <a:pt x="193" y="1"/>
                  </a:moveTo>
                  <a:cubicBezTo>
                    <a:pt x="87" y="1"/>
                    <a:pt x="1" y="87"/>
                    <a:pt x="1" y="193"/>
                  </a:cubicBezTo>
                  <a:lnTo>
                    <a:pt x="1" y="1025"/>
                  </a:lnTo>
                  <a:cubicBezTo>
                    <a:pt x="1" y="1155"/>
                    <a:pt x="98" y="1220"/>
                    <a:pt x="196" y="1220"/>
                  </a:cubicBezTo>
                  <a:cubicBezTo>
                    <a:pt x="293" y="1220"/>
                    <a:pt x="391" y="1155"/>
                    <a:pt x="391" y="1025"/>
                  </a:cubicBezTo>
                  <a:lnTo>
                    <a:pt x="391" y="193"/>
                  </a:lnTo>
                  <a:cubicBezTo>
                    <a:pt x="391" y="87"/>
                    <a:pt x="304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88"/>
            <p:cNvSpPr/>
            <p:nvPr/>
          </p:nvSpPr>
          <p:spPr>
            <a:xfrm>
              <a:off x="5074751" y="1561614"/>
              <a:ext cx="162925" cy="169771"/>
            </a:xfrm>
            <a:custGeom>
              <a:avLst/>
              <a:gdLst/>
              <a:ahLst/>
              <a:cxnLst/>
              <a:rect l="l" t="t" r="r" b="b"/>
              <a:pathLst>
                <a:path w="6212" h="6473" extrusionOk="0">
                  <a:moveTo>
                    <a:pt x="818" y="0"/>
                  </a:moveTo>
                  <a:cubicBezTo>
                    <a:pt x="366" y="0"/>
                    <a:pt x="0" y="366"/>
                    <a:pt x="0" y="818"/>
                  </a:cubicBezTo>
                  <a:lnTo>
                    <a:pt x="0" y="4143"/>
                  </a:lnTo>
                  <a:cubicBezTo>
                    <a:pt x="0" y="4595"/>
                    <a:pt x="366" y="4961"/>
                    <a:pt x="818" y="4961"/>
                  </a:cubicBezTo>
                  <a:lnTo>
                    <a:pt x="1193" y="4961"/>
                  </a:lnTo>
                  <a:lnTo>
                    <a:pt x="909" y="6106"/>
                  </a:lnTo>
                  <a:cubicBezTo>
                    <a:pt x="862" y="6307"/>
                    <a:pt x="1023" y="6472"/>
                    <a:pt x="1202" y="6472"/>
                  </a:cubicBezTo>
                  <a:cubicBezTo>
                    <a:pt x="1259" y="6472"/>
                    <a:pt x="1317" y="6456"/>
                    <a:pt x="1371" y="6419"/>
                  </a:cubicBezTo>
                  <a:lnTo>
                    <a:pt x="3378" y="4961"/>
                  </a:lnTo>
                  <a:lnTo>
                    <a:pt x="5394" y="4961"/>
                  </a:lnTo>
                  <a:cubicBezTo>
                    <a:pt x="5846" y="4961"/>
                    <a:pt x="6212" y="4595"/>
                    <a:pt x="6212" y="4143"/>
                  </a:cubicBezTo>
                  <a:lnTo>
                    <a:pt x="6212" y="818"/>
                  </a:lnTo>
                  <a:cubicBezTo>
                    <a:pt x="6212" y="366"/>
                    <a:pt x="5846" y="0"/>
                    <a:pt x="5394" y="0"/>
                  </a:cubicBezTo>
                  <a:cubicBezTo>
                    <a:pt x="5134" y="0"/>
                    <a:pt x="5134" y="390"/>
                    <a:pt x="5394" y="390"/>
                  </a:cubicBezTo>
                  <a:cubicBezTo>
                    <a:pt x="5630" y="390"/>
                    <a:pt x="5822" y="582"/>
                    <a:pt x="5822" y="818"/>
                  </a:cubicBezTo>
                  <a:lnTo>
                    <a:pt x="5822" y="4143"/>
                  </a:lnTo>
                  <a:cubicBezTo>
                    <a:pt x="5822" y="4384"/>
                    <a:pt x="5630" y="4576"/>
                    <a:pt x="5394" y="4576"/>
                  </a:cubicBezTo>
                  <a:lnTo>
                    <a:pt x="3315" y="4576"/>
                  </a:lnTo>
                  <a:cubicBezTo>
                    <a:pt x="3272" y="4576"/>
                    <a:pt x="3234" y="4586"/>
                    <a:pt x="3200" y="4610"/>
                  </a:cubicBezTo>
                  <a:lnTo>
                    <a:pt x="1347" y="5962"/>
                  </a:lnTo>
                  <a:lnTo>
                    <a:pt x="1631" y="4817"/>
                  </a:lnTo>
                  <a:cubicBezTo>
                    <a:pt x="1660" y="4696"/>
                    <a:pt x="1569" y="4576"/>
                    <a:pt x="1444" y="4576"/>
                  </a:cubicBezTo>
                  <a:lnTo>
                    <a:pt x="818" y="4576"/>
                  </a:lnTo>
                  <a:cubicBezTo>
                    <a:pt x="582" y="4576"/>
                    <a:pt x="390" y="4384"/>
                    <a:pt x="390" y="4148"/>
                  </a:cubicBezTo>
                  <a:lnTo>
                    <a:pt x="390" y="818"/>
                  </a:lnTo>
                  <a:cubicBezTo>
                    <a:pt x="390" y="577"/>
                    <a:pt x="582" y="390"/>
                    <a:pt x="818" y="390"/>
                  </a:cubicBezTo>
                  <a:cubicBezTo>
                    <a:pt x="1078" y="390"/>
                    <a:pt x="1078" y="0"/>
                    <a:pt x="8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91" name="Google Shape;19191;p88"/>
          <p:cNvGrpSpPr/>
          <p:nvPr/>
        </p:nvGrpSpPr>
        <p:grpSpPr>
          <a:xfrm>
            <a:off x="5393651" y="1498668"/>
            <a:ext cx="263403" cy="366713"/>
            <a:chOff x="5393651" y="1498668"/>
            <a:chExt cx="263403" cy="366713"/>
          </a:xfrm>
        </p:grpSpPr>
        <p:sp>
          <p:nvSpPr>
            <p:cNvPr id="19192" name="Google Shape;19192;p88"/>
            <p:cNvSpPr/>
            <p:nvPr/>
          </p:nvSpPr>
          <p:spPr>
            <a:xfrm>
              <a:off x="5399080" y="1527020"/>
              <a:ext cx="252676" cy="333063"/>
            </a:xfrm>
            <a:custGeom>
              <a:avLst/>
              <a:gdLst/>
              <a:ahLst/>
              <a:cxnLst/>
              <a:rect l="l" t="t" r="r" b="b"/>
              <a:pathLst>
                <a:path w="9634" h="12699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lnTo>
                    <a:pt x="0" y="12040"/>
                  </a:lnTo>
                  <a:cubicBezTo>
                    <a:pt x="0" y="12400"/>
                    <a:pt x="294" y="12699"/>
                    <a:pt x="655" y="12699"/>
                  </a:cubicBezTo>
                  <a:lnTo>
                    <a:pt x="8974" y="12699"/>
                  </a:lnTo>
                  <a:cubicBezTo>
                    <a:pt x="9335" y="12699"/>
                    <a:pt x="9633" y="12400"/>
                    <a:pt x="9633" y="12040"/>
                  </a:cubicBezTo>
                  <a:lnTo>
                    <a:pt x="9633" y="655"/>
                  </a:lnTo>
                  <a:cubicBezTo>
                    <a:pt x="9628" y="294"/>
                    <a:pt x="9335" y="1"/>
                    <a:pt x="8974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88"/>
            <p:cNvSpPr/>
            <p:nvPr/>
          </p:nvSpPr>
          <p:spPr>
            <a:xfrm>
              <a:off x="5422029" y="1549995"/>
              <a:ext cx="206751" cy="275651"/>
            </a:xfrm>
            <a:custGeom>
              <a:avLst/>
              <a:gdLst/>
              <a:ahLst/>
              <a:cxnLst/>
              <a:rect l="l" t="t" r="r" b="b"/>
              <a:pathLst>
                <a:path w="7883" h="10510" extrusionOk="0">
                  <a:moveTo>
                    <a:pt x="1" y="0"/>
                  </a:moveTo>
                  <a:lnTo>
                    <a:pt x="1" y="10509"/>
                  </a:lnTo>
                  <a:lnTo>
                    <a:pt x="7883" y="10509"/>
                  </a:lnTo>
                  <a:lnTo>
                    <a:pt x="78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88"/>
            <p:cNvSpPr/>
            <p:nvPr/>
          </p:nvSpPr>
          <p:spPr>
            <a:xfrm>
              <a:off x="5473645" y="1503992"/>
              <a:ext cx="103520" cy="46029"/>
            </a:xfrm>
            <a:custGeom>
              <a:avLst/>
              <a:gdLst/>
              <a:ahLst/>
              <a:cxnLst/>
              <a:rect l="l" t="t" r="r" b="b"/>
              <a:pathLst>
                <a:path w="3947" h="1755" extrusionOk="0">
                  <a:moveTo>
                    <a:pt x="1972" y="1"/>
                  </a:moveTo>
                  <a:cubicBezTo>
                    <a:pt x="1678" y="1"/>
                    <a:pt x="1384" y="147"/>
                    <a:pt x="1218" y="441"/>
                  </a:cubicBezTo>
                  <a:lnTo>
                    <a:pt x="439" y="441"/>
                  </a:lnTo>
                  <a:cubicBezTo>
                    <a:pt x="198" y="441"/>
                    <a:pt x="1" y="633"/>
                    <a:pt x="1" y="879"/>
                  </a:cubicBezTo>
                  <a:lnTo>
                    <a:pt x="1" y="1754"/>
                  </a:lnTo>
                  <a:lnTo>
                    <a:pt x="3942" y="1754"/>
                  </a:lnTo>
                  <a:lnTo>
                    <a:pt x="3942" y="879"/>
                  </a:lnTo>
                  <a:cubicBezTo>
                    <a:pt x="3947" y="638"/>
                    <a:pt x="3749" y="441"/>
                    <a:pt x="3504" y="441"/>
                  </a:cubicBezTo>
                  <a:lnTo>
                    <a:pt x="2729" y="441"/>
                  </a:lnTo>
                  <a:cubicBezTo>
                    <a:pt x="2561" y="147"/>
                    <a:pt x="2266" y="1"/>
                    <a:pt x="197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88"/>
            <p:cNvSpPr/>
            <p:nvPr/>
          </p:nvSpPr>
          <p:spPr>
            <a:xfrm>
              <a:off x="5453581" y="1661934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3"/>
                    <a:pt x="549" y="1093"/>
                  </a:cubicBezTo>
                  <a:cubicBezTo>
                    <a:pt x="853" y="1093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88"/>
            <p:cNvSpPr/>
            <p:nvPr/>
          </p:nvSpPr>
          <p:spPr>
            <a:xfrm>
              <a:off x="5453581" y="1713550"/>
              <a:ext cx="28798" cy="28798"/>
            </a:xfrm>
            <a:custGeom>
              <a:avLst/>
              <a:gdLst/>
              <a:ahLst/>
              <a:cxnLst/>
              <a:rect l="l" t="t" r="r" b="b"/>
              <a:pathLst>
                <a:path w="1098" h="1098" extrusionOk="0">
                  <a:moveTo>
                    <a:pt x="549" y="0"/>
                  </a:moveTo>
                  <a:cubicBezTo>
                    <a:pt x="246" y="0"/>
                    <a:pt x="1" y="246"/>
                    <a:pt x="1" y="549"/>
                  </a:cubicBezTo>
                  <a:cubicBezTo>
                    <a:pt x="1" y="852"/>
                    <a:pt x="246" y="1097"/>
                    <a:pt x="549" y="1097"/>
                  </a:cubicBezTo>
                  <a:cubicBezTo>
                    <a:pt x="853" y="1097"/>
                    <a:pt x="1098" y="852"/>
                    <a:pt x="1098" y="549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88"/>
            <p:cNvSpPr/>
            <p:nvPr/>
          </p:nvSpPr>
          <p:spPr>
            <a:xfrm>
              <a:off x="5453581" y="1765297"/>
              <a:ext cx="28798" cy="28667"/>
            </a:xfrm>
            <a:custGeom>
              <a:avLst/>
              <a:gdLst/>
              <a:ahLst/>
              <a:cxnLst/>
              <a:rect l="l" t="t" r="r" b="b"/>
              <a:pathLst>
                <a:path w="1098" h="1093" extrusionOk="0">
                  <a:moveTo>
                    <a:pt x="549" y="0"/>
                  </a:moveTo>
                  <a:cubicBezTo>
                    <a:pt x="246" y="0"/>
                    <a:pt x="1" y="246"/>
                    <a:pt x="1" y="544"/>
                  </a:cubicBezTo>
                  <a:cubicBezTo>
                    <a:pt x="1" y="847"/>
                    <a:pt x="246" y="1092"/>
                    <a:pt x="549" y="1092"/>
                  </a:cubicBezTo>
                  <a:cubicBezTo>
                    <a:pt x="853" y="1092"/>
                    <a:pt x="1098" y="847"/>
                    <a:pt x="1098" y="544"/>
                  </a:cubicBezTo>
                  <a:cubicBezTo>
                    <a:pt x="1098" y="246"/>
                    <a:pt x="853" y="0"/>
                    <a:pt x="54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88"/>
            <p:cNvSpPr/>
            <p:nvPr/>
          </p:nvSpPr>
          <p:spPr>
            <a:xfrm>
              <a:off x="5450827" y="1572971"/>
              <a:ext cx="34463" cy="34463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217" y="0"/>
                  </a:moveTo>
                  <a:cubicBezTo>
                    <a:pt x="96" y="0"/>
                    <a:pt x="0" y="96"/>
                    <a:pt x="0" y="217"/>
                  </a:cubicBezTo>
                  <a:lnTo>
                    <a:pt x="0" y="1092"/>
                  </a:lnTo>
                  <a:cubicBezTo>
                    <a:pt x="0" y="1213"/>
                    <a:pt x="96" y="1314"/>
                    <a:pt x="217" y="1314"/>
                  </a:cubicBezTo>
                  <a:lnTo>
                    <a:pt x="1092" y="1314"/>
                  </a:lnTo>
                  <a:cubicBezTo>
                    <a:pt x="1213" y="1314"/>
                    <a:pt x="1314" y="1213"/>
                    <a:pt x="1314" y="1092"/>
                  </a:cubicBezTo>
                  <a:lnTo>
                    <a:pt x="1314" y="217"/>
                  </a:lnTo>
                  <a:cubicBezTo>
                    <a:pt x="1314" y="96"/>
                    <a:pt x="1213" y="0"/>
                    <a:pt x="109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88"/>
            <p:cNvSpPr/>
            <p:nvPr/>
          </p:nvSpPr>
          <p:spPr>
            <a:xfrm>
              <a:off x="5393651" y="1498668"/>
              <a:ext cx="263403" cy="366713"/>
            </a:xfrm>
            <a:custGeom>
              <a:avLst/>
              <a:gdLst/>
              <a:ahLst/>
              <a:cxnLst/>
              <a:rect l="l" t="t" r="r" b="b"/>
              <a:pathLst>
                <a:path w="10043" h="13982" extrusionOk="0">
                  <a:moveTo>
                    <a:pt x="5022" y="406"/>
                  </a:moveTo>
                  <a:cubicBezTo>
                    <a:pt x="5248" y="406"/>
                    <a:pt x="5474" y="519"/>
                    <a:pt x="5601" y="745"/>
                  </a:cubicBezTo>
                  <a:cubicBezTo>
                    <a:pt x="5635" y="807"/>
                    <a:pt x="5702" y="846"/>
                    <a:pt x="5779" y="846"/>
                  </a:cubicBezTo>
                  <a:lnTo>
                    <a:pt x="6554" y="846"/>
                  </a:lnTo>
                  <a:cubicBezTo>
                    <a:pt x="6684" y="846"/>
                    <a:pt x="6790" y="952"/>
                    <a:pt x="6790" y="1082"/>
                  </a:cubicBezTo>
                  <a:lnTo>
                    <a:pt x="6790" y="1750"/>
                  </a:lnTo>
                  <a:lnTo>
                    <a:pt x="3258" y="1750"/>
                  </a:lnTo>
                  <a:lnTo>
                    <a:pt x="3258" y="1082"/>
                  </a:lnTo>
                  <a:cubicBezTo>
                    <a:pt x="3258" y="952"/>
                    <a:pt x="3359" y="846"/>
                    <a:pt x="3489" y="846"/>
                  </a:cubicBezTo>
                  <a:lnTo>
                    <a:pt x="4268" y="846"/>
                  </a:lnTo>
                  <a:cubicBezTo>
                    <a:pt x="4340" y="846"/>
                    <a:pt x="4408" y="807"/>
                    <a:pt x="4446" y="745"/>
                  </a:cubicBezTo>
                  <a:cubicBezTo>
                    <a:pt x="4571" y="519"/>
                    <a:pt x="4796" y="406"/>
                    <a:pt x="5022" y="406"/>
                  </a:cubicBezTo>
                  <a:close/>
                  <a:moveTo>
                    <a:pt x="9186" y="1284"/>
                  </a:moveTo>
                  <a:cubicBezTo>
                    <a:pt x="9431" y="1284"/>
                    <a:pt x="9633" y="1486"/>
                    <a:pt x="9638" y="1736"/>
                  </a:cubicBezTo>
                  <a:lnTo>
                    <a:pt x="9633" y="13121"/>
                  </a:lnTo>
                  <a:cubicBezTo>
                    <a:pt x="9633" y="13371"/>
                    <a:pt x="9431" y="13573"/>
                    <a:pt x="9181" y="13573"/>
                  </a:cubicBezTo>
                  <a:lnTo>
                    <a:pt x="862" y="13573"/>
                  </a:lnTo>
                  <a:cubicBezTo>
                    <a:pt x="616" y="13573"/>
                    <a:pt x="414" y="13371"/>
                    <a:pt x="409" y="13121"/>
                  </a:cubicBezTo>
                  <a:lnTo>
                    <a:pt x="409" y="1736"/>
                  </a:lnTo>
                  <a:cubicBezTo>
                    <a:pt x="414" y="1486"/>
                    <a:pt x="616" y="1284"/>
                    <a:pt x="862" y="1284"/>
                  </a:cubicBezTo>
                  <a:lnTo>
                    <a:pt x="2849" y="1284"/>
                  </a:lnTo>
                  <a:lnTo>
                    <a:pt x="2849" y="1957"/>
                  </a:lnTo>
                  <a:cubicBezTo>
                    <a:pt x="2849" y="2068"/>
                    <a:pt x="2940" y="2159"/>
                    <a:pt x="3051" y="2159"/>
                  </a:cubicBezTo>
                  <a:lnTo>
                    <a:pt x="6992" y="2159"/>
                  </a:lnTo>
                  <a:cubicBezTo>
                    <a:pt x="7107" y="2159"/>
                    <a:pt x="7199" y="2068"/>
                    <a:pt x="7199" y="1957"/>
                  </a:cubicBezTo>
                  <a:lnTo>
                    <a:pt x="7199" y="1284"/>
                  </a:lnTo>
                  <a:close/>
                  <a:moveTo>
                    <a:pt x="5021" y="0"/>
                  </a:moveTo>
                  <a:cubicBezTo>
                    <a:pt x="4697" y="0"/>
                    <a:pt x="4372" y="146"/>
                    <a:pt x="4158" y="437"/>
                  </a:cubicBezTo>
                  <a:lnTo>
                    <a:pt x="3489" y="437"/>
                  </a:lnTo>
                  <a:cubicBezTo>
                    <a:pt x="3215" y="437"/>
                    <a:pt x="2969" y="615"/>
                    <a:pt x="2883" y="875"/>
                  </a:cubicBezTo>
                  <a:lnTo>
                    <a:pt x="862" y="875"/>
                  </a:lnTo>
                  <a:cubicBezTo>
                    <a:pt x="385" y="875"/>
                    <a:pt x="0" y="1260"/>
                    <a:pt x="0" y="1736"/>
                  </a:cubicBezTo>
                  <a:lnTo>
                    <a:pt x="0" y="13121"/>
                  </a:lnTo>
                  <a:cubicBezTo>
                    <a:pt x="0" y="13597"/>
                    <a:pt x="385" y="13982"/>
                    <a:pt x="862" y="13982"/>
                  </a:cubicBezTo>
                  <a:lnTo>
                    <a:pt x="9181" y="13982"/>
                  </a:lnTo>
                  <a:cubicBezTo>
                    <a:pt x="9657" y="13982"/>
                    <a:pt x="10042" y="13597"/>
                    <a:pt x="10042" y="13121"/>
                  </a:cubicBezTo>
                  <a:lnTo>
                    <a:pt x="10042" y="1736"/>
                  </a:lnTo>
                  <a:cubicBezTo>
                    <a:pt x="10042" y="1260"/>
                    <a:pt x="9657" y="875"/>
                    <a:pt x="9181" y="875"/>
                  </a:cubicBezTo>
                  <a:lnTo>
                    <a:pt x="7165" y="875"/>
                  </a:lnTo>
                  <a:cubicBezTo>
                    <a:pt x="7078" y="615"/>
                    <a:pt x="6833" y="437"/>
                    <a:pt x="6554" y="437"/>
                  </a:cubicBezTo>
                  <a:lnTo>
                    <a:pt x="5885" y="437"/>
                  </a:lnTo>
                  <a:cubicBezTo>
                    <a:pt x="5671" y="146"/>
                    <a:pt x="5346" y="0"/>
                    <a:pt x="5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88"/>
            <p:cNvSpPr/>
            <p:nvPr/>
          </p:nvSpPr>
          <p:spPr>
            <a:xfrm>
              <a:off x="5518573" y="1521591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5" y="0"/>
                  </a:moveTo>
                  <a:cubicBezTo>
                    <a:pt x="270" y="0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5" y="410"/>
                    <a:pt x="270" y="410"/>
                    <a:pt x="275" y="410"/>
                  </a:cubicBezTo>
                  <a:cubicBezTo>
                    <a:pt x="545" y="410"/>
                    <a:pt x="545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88"/>
            <p:cNvSpPr/>
            <p:nvPr/>
          </p:nvSpPr>
          <p:spPr>
            <a:xfrm>
              <a:off x="5416627" y="1544566"/>
              <a:ext cx="217452" cy="286378"/>
            </a:xfrm>
            <a:custGeom>
              <a:avLst/>
              <a:gdLst/>
              <a:ahLst/>
              <a:cxnLst/>
              <a:rect l="l" t="t" r="r" b="b"/>
              <a:pathLst>
                <a:path w="8291" h="10919" extrusionOk="0">
                  <a:moveTo>
                    <a:pt x="1313" y="0"/>
                  </a:moveTo>
                  <a:cubicBezTo>
                    <a:pt x="1308" y="0"/>
                    <a:pt x="1304" y="0"/>
                    <a:pt x="1299" y="0"/>
                  </a:cubicBezTo>
                  <a:lnTo>
                    <a:pt x="207" y="0"/>
                  </a:lnTo>
                  <a:cubicBezTo>
                    <a:pt x="91" y="0"/>
                    <a:pt x="0" y="92"/>
                    <a:pt x="0" y="207"/>
                  </a:cubicBezTo>
                  <a:lnTo>
                    <a:pt x="0" y="10716"/>
                  </a:lnTo>
                  <a:cubicBezTo>
                    <a:pt x="0" y="10827"/>
                    <a:pt x="91" y="10918"/>
                    <a:pt x="207" y="10918"/>
                  </a:cubicBezTo>
                  <a:lnTo>
                    <a:pt x="8084" y="10918"/>
                  </a:lnTo>
                  <a:cubicBezTo>
                    <a:pt x="8199" y="10918"/>
                    <a:pt x="8291" y="10827"/>
                    <a:pt x="8291" y="10716"/>
                  </a:cubicBezTo>
                  <a:lnTo>
                    <a:pt x="8291" y="207"/>
                  </a:lnTo>
                  <a:cubicBezTo>
                    <a:pt x="8291" y="92"/>
                    <a:pt x="8199" y="0"/>
                    <a:pt x="8089" y="0"/>
                  </a:cubicBezTo>
                  <a:lnTo>
                    <a:pt x="6991" y="0"/>
                  </a:lnTo>
                  <a:cubicBezTo>
                    <a:pt x="6987" y="0"/>
                    <a:pt x="6982" y="0"/>
                    <a:pt x="6978" y="0"/>
                  </a:cubicBezTo>
                  <a:cubicBezTo>
                    <a:pt x="6707" y="0"/>
                    <a:pt x="6707" y="410"/>
                    <a:pt x="6978" y="410"/>
                  </a:cubicBezTo>
                  <a:cubicBezTo>
                    <a:pt x="6982" y="410"/>
                    <a:pt x="6987" y="410"/>
                    <a:pt x="6991" y="409"/>
                  </a:cubicBezTo>
                  <a:lnTo>
                    <a:pt x="7882" y="409"/>
                  </a:lnTo>
                  <a:lnTo>
                    <a:pt x="7882" y="10509"/>
                  </a:lnTo>
                  <a:lnTo>
                    <a:pt x="414" y="10509"/>
                  </a:lnTo>
                  <a:lnTo>
                    <a:pt x="414" y="409"/>
                  </a:lnTo>
                  <a:lnTo>
                    <a:pt x="1299" y="409"/>
                  </a:lnTo>
                  <a:cubicBezTo>
                    <a:pt x="1304" y="410"/>
                    <a:pt x="1308" y="410"/>
                    <a:pt x="1313" y="410"/>
                  </a:cubicBezTo>
                  <a:cubicBezTo>
                    <a:pt x="1583" y="410"/>
                    <a:pt x="1583" y="0"/>
                    <a:pt x="1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88"/>
            <p:cNvSpPr/>
            <p:nvPr/>
          </p:nvSpPr>
          <p:spPr>
            <a:xfrm>
              <a:off x="5445398" y="1659416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7" y="410"/>
                  </a:moveTo>
                  <a:cubicBezTo>
                    <a:pt x="976" y="410"/>
                    <a:pt x="1092" y="504"/>
                    <a:pt x="1092" y="645"/>
                  </a:cubicBezTo>
                  <a:cubicBezTo>
                    <a:pt x="1092" y="770"/>
                    <a:pt x="991" y="876"/>
                    <a:pt x="861" y="876"/>
                  </a:cubicBezTo>
                  <a:cubicBezTo>
                    <a:pt x="655" y="876"/>
                    <a:pt x="549" y="626"/>
                    <a:pt x="698" y="477"/>
                  </a:cubicBezTo>
                  <a:cubicBezTo>
                    <a:pt x="744" y="430"/>
                    <a:pt x="801" y="410"/>
                    <a:pt x="857" y="410"/>
                  </a:cubicBezTo>
                  <a:close/>
                  <a:moveTo>
                    <a:pt x="861" y="0"/>
                  </a:moveTo>
                  <a:cubicBezTo>
                    <a:pt x="289" y="0"/>
                    <a:pt x="0" y="693"/>
                    <a:pt x="404" y="1097"/>
                  </a:cubicBezTo>
                  <a:cubicBezTo>
                    <a:pt x="537" y="1228"/>
                    <a:pt x="699" y="1287"/>
                    <a:pt x="858" y="1287"/>
                  </a:cubicBezTo>
                  <a:cubicBezTo>
                    <a:pt x="1190" y="1287"/>
                    <a:pt x="1506" y="1032"/>
                    <a:pt x="1506" y="645"/>
                  </a:cubicBezTo>
                  <a:cubicBezTo>
                    <a:pt x="1501" y="289"/>
                    <a:pt x="1217" y="0"/>
                    <a:pt x="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88"/>
            <p:cNvSpPr/>
            <p:nvPr/>
          </p:nvSpPr>
          <p:spPr>
            <a:xfrm>
              <a:off x="5445398" y="1711137"/>
              <a:ext cx="39525" cy="33755"/>
            </a:xfrm>
            <a:custGeom>
              <a:avLst/>
              <a:gdLst/>
              <a:ahLst/>
              <a:cxnLst/>
              <a:rect l="l" t="t" r="r" b="b"/>
              <a:pathLst>
                <a:path w="1507" h="1287" extrusionOk="0">
                  <a:moveTo>
                    <a:pt x="859" y="407"/>
                  </a:moveTo>
                  <a:cubicBezTo>
                    <a:pt x="978" y="407"/>
                    <a:pt x="1092" y="501"/>
                    <a:pt x="1092" y="641"/>
                  </a:cubicBezTo>
                  <a:cubicBezTo>
                    <a:pt x="1092" y="771"/>
                    <a:pt x="991" y="872"/>
                    <a:pt x="861" y="877"/>
                  </a:cubicBezTo>
                  <a:cubicBezTo>
                    <a:pt x="655" y="877"/>
                    <a:pt x="549" y="622"/>
                    <a:pt x="698" y="477"/>
                  </a:cubicBezTo>
                  <a:cubicBezTo>
                    <a:pt x="745" y="429"/>
                    <a:pt x="803" y="407"/>
                    <a:pt x="859" y="407"/>
                  </a:cubicBezTo>
                  <a:close/>
                  <a:moveTo>
                    <a:pt x="861" y="1"/>
                  </a:moveTo>
                  <a:cubicBezTo>
                    <a:pt x="289" y="1"/>
                    <a:pt x="0" y="689"/>
                    <a:pt x="404" y="1098"/>
                  </a:cubicBezTo>
                  <a:cubicBezTo>
                    <a:pt x="536" y="1228"/>
                    <a:pt x="697" y="1287"/>
                    <a:pt x="856" y="1287"/>
                  </a:cubicBezTo>
                  <a:cubicBezTo>
                    <a:pt x="1188" y="1287"/>
                    <a:pt x="1506" y="1029"/>
                    <a:pt x="1506" y="641"/>
                  </a:cubicBezTo>
                  <a:cubicBezTo>
                    <a:pt x="1501" y="285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88"/>
            <p:cNvSpPr/>
            <p:nvPr/>
          </p:nvSpPr>
          <p:spPr>
            <a:xfrm>
              <a:off x="5445398" y="1762753"/>
              <a:ext cx="39525" cy="33781"/>
            </a:xfrm>
            <a:custGeom>
              <a:avLst/>
              <a:gdLst/>
              <a:ahLst/>
              <a:cxnLst/>
              <a:rect l="l" t="t" r="r" b="b"/>
              <a:pathLst>
                <a:path w="1507" h="1288" extrusionOk="0">
                  <a:moveTo>
                    <a:pt x="857" y="411"/>
                  </a:moveTo>
                  <a:cubicBezTo>
                    <a:pt x="976" y="411"/>
                    <a:pt x="1092" y="505"/>
                    <a:pt x="1092" y="646"/>
                  </a:cubicBezTo>
                  <a:cubicBezTo>
                    <a:pt x="1092" y="771"/>
                    <a:pt x="991" y="877"/>
                    <a:pt x="861" y="877"/>
                  </a:cubicBezTo>
                  <a:cubicBezTo>
                    <a:pt x="655" y="877"/>
                    <a:pt x="549" y="626"/>
                    <a:pt x="698" y="477"/>
                  </a:cubicBezTo>
                  <a:cubicBezTo>
                    <a:pt x="744" y="431"/>
                    <a:pt x="801" y="411"/>
                    <a:pt x="857" y="411"/>
                  </a:cubicBezTo>
                  <a:close/>
                  <a:moveTo>
                    <a:pt x="861" y="1"/>
                  </a:moveTo>
                  <a:cubicBezTo>
                    <a:pt x="289" y="1"/>
                    <a:pt x="0" y="694"/>
                    <a:pt x="404" y="1098"/>
                  </a:cubicBezTo>
                  <a:cubicBezTo>
                    <a:pt x="537" y="1229"/>
                    <a:pt x="699" y="1288"/>
                    <a:pt x="858" y="1288"/>
                  </a:cubicBezTo>
                  <a:cubicBezTo>
                    <a:pt x="1190" y="1288"/>
                    <a:pt x="1506" y="1033"/>
                    <a:pt x="1506" y="646"/>
                  </a:cubicBezTo>
                  <a:cubicBezTo>
                    <a:pt x="1501" y="290"/>
                    <a:pt x="1217" y="1"/>
                    <a:pt x="8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88"/>
            <p:cNvSpPr/>
            <p:nvPr/>
          </p:nvSpPr>
          <p:spPr>
            <a:xfrm>
              <a:off x="5494968" y="1659390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88"/>
            <p:cNvSpPr/>
            <p:nvPr/>
          </p:nvSpPr>
          <p:spPr>
            <a:xfrm>
              <a:off x="5494968" y="1682366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2" y="410"/>
                    <a:pt x="4072" y="1"/>
                    <a:pt x="3802" y="1"/>
                  </a:cubicBezTo>
                  <a:cubicBezTo>
                    <a:pt x="3797" y="1"/>
                    <a:pt x="3793" y="1"/>
                    <a:pt x="3788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88"/>
            <p:cNvSpPr/>
            <p:nvPr/>
          </p:nvSpPr>
          <p:spPr>
            <a:xfrm>
              <a:off x="5494968" y="1711137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6" y="410"/>
                    <a:pt x="2537" y="0"/>
                    <a:pt x="2271" y="0"/>
                  </a:cubicBezTo>
                  <a:cubicBezTo>
                    <a:pt x="2265" y="0"/>
                    <a:pt x="2259" y="1"/>
                    <a:pt x="2253" y="1"/>
                  </a:cubicBezTo>
                  <a:lnTo>
                    <a:pt x="285" y="1"/>
                  </a:lnTo>
                  <a:cubicBezTo>
                    <a:pt x="279" y="1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88"/>
            <p:cNvSpPr/>
            <p:nvPr/>
          </p:nvSpPr>
          <p:spPr>
            <a:xfrm>
              <a:off x="5494968" y="17341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0"/>
                  </a:moveTo>
                  <a:cubicBezTo>
                    <a:pt x="1" y="0"/>
                    <a:pt x="2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3793" y="410"/>
                    <a:pt x="3797" y="410"/>
                    <a:pt x="3802" y="410"/>
                  </a:cubicBezTo>
                  <a:cubicBezTo>
                    <a:pt x="4071" y="410"/>
                    <a:pt x="4072" y="0"/>
                    <a:pt x="3806" y="0"/>
                  </a:cubicBezTo>
                  <a:cubicBezTo>
                    <a:pt x="3800" y="0"/>
                    <a:pt x="3794" y="0"/>
                    <a:pt x="3788" y="1"/>
                  </a:cubicBezTo>
                  <a:lnTo>
                    <a:pt x="285" y="1"/>
                  </a:lnTo>
                  <a:cubicBezTo>
                    <a:pt x="279" y="0"/>
                    <a:pt x="273" y="0"/>
                    <a:pt x="2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88"/>
            <p:cNvSpPr/>
            <p:nvPr/>
          </p:nvSpPr>
          <p:spPr>
            <a:xfrm>
              <a:off x="5494968" y="1762753"/>
              <a:ext cx="66565" cy="10780"/>
            </a:xfrm>
            <a:custGeom>
              <a:avLst/>
              <a:gdLst/>
              <a:ahLst/>
              <a:cxnLst/>
              <a:rect l="l" t="t" r="r" b="b"/>
              <a:pathLst>
                <a:path w="2538" h="411" extrusionOk="0">
                  <a:moveTo>
                    <a:pt x="271" y="1"/>
                  </a:moveTo>
                  <a:cubicBezTo>
                    <a:pt x="1" y="1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2253" y="410"/>
                  </a:lnTo>
                  <a:cubicBezTo>
                    <a:pt x="2258" y="410"/>
                    <a:pt x="2262" y="410"/>
                    <a:pt x="2267" y="410"/>
                  </a:cubicBezTo>
                  <a:cubicBezTo>
                    <a:pt x="2537" y="410"/>
                    <a:pt x="2537" y="1"/>
                    <a:pt x="2267" y="1"/>
                  </a:cubicBezTo>
                  <a:cubicBezTo>
                    <a:pt x="2262" y="1"/>
                    <a:pt x="2258" y="1"/>
                    <a:pt x="225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88"/>
            <p:cNvSpPr/>
            <p:nvPr/>
          </p:nvSpPr>
          <p:spPr>
            <a:xfrm>
              <a:off x="5494968" y="1785728"/>
              <a:ext cx="106169" cy="10780"/>
            </a:xfrm>
            <a:custGeom>
              <a:avLst/>
              <a:gdLst/>
              <a:ahLst/>
              <a:cxnLst/>
              <a:rect l="l" t="t" r="r" b="b"/>
              <a:pathLst>
                <a:path w="4048" h="411" extrusionOk="0">
                  <a:moveTo>
                    <a:pt x="271" y="0"/>
                  </a:moveTo>
                  <a:cubicBezTo>
                    <a:pt x="1" y="0"/>
                    <a:pt x="1" y="410"/>
                    <a:pt x="271" y="410"/>
                  </a:cubicBezTo>
                  <a:cubicBezTo>
                    <a:pt x="276" y="410"/>
                    <a:pt x="280" y="410"/>
                    <a:pt x="285" y="410"/>
                  </a:cubicBezTo>
                  <a:lnTo>
                    <a:pt x="3788" y="410"/>
                  </a:lnTo>
                  <a:cubicBezTo>
                    <a:pt x="4048" y="395"/>
                    <a:pt x="4048" y="15"/>
                    <a:pt x="3788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88"/>
            <p:cNvSpPr/>
            <p:nvPr/>
          </p:nvSpPr>
          <p:spPr>
            <a:xfrm>
              <a:off x="5494968" y="1573312"/>
              <a:ext cx="106825" cy="10780"/>
            </a:xfrm>
            <a:custGeom>
              <a:avLst/>
              <a:gdLst/>
              <a:ahLst/>
              <a:cxnLst/>
              <a:rect l="l" t="t" r="r" b="b"/>
              <a:pathLst>
                <a:path w="4073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1"/>
                  </a:cubicBezTo>
                  <a:lnTo>
                    <a:pt x="3788" y="411"/>
                  </a:lnTo>
                  <a:cubicBezTo>
                    <a:pt x="3793" y="411"/>
                    <a:pt x="3797" y="411"/>
                    <a:pt x="3802" y="411"/>
                  </a:cubicBezTo>
                  <a:cubicBezTo>
                    <a:pt x="4071" y="411"/>
                    <a:pt x="4072" y="1"/>
                    <a:pt x="3806" y="1"/>
                  </a:cubicBezTo>
                  <a:cubicBezTo>
                    <a:pt x="3800" y="1"/>
                    <a:pt x="3794" y="1"/>
                    <a:pt x="3788" y="2"/>
                  </a:cubicBezTo>
                  <a:lnTo>
                    <a:pt x="285" y="2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88"/>
            <p:cNvSpPr/>
            <p:nvPr/>
          </p:nvSpPr>
          <p:spPr>
            <a:xfrm>
              <a:off x="5449044" y="1624954"/>
              <a:ext cx="152749" cy="10753"/>
            </a:xfrm>
            <a:custGeom>
              <a:avLst/>
              <a:gdLst/>
              <a:ahLst/>
              <a:cxnLst/>
              <a:rect l="l" t="t" r="r" b="b"/>
              <a:pathLst>
                <a:path w="5824" h="410" extrusionOk="0">
                  <a:moveTo>
                    <a:pt x="271" y="0"/>
                  </a:moveTo>
                  <a:cubicBezTo>
                    <a:pt x="0" y="0"/>
                    <a:pt x="0" y="410"/>
                    <a:pt x="271" y="410"/>
                  </a:cubicBezTo>
                  <a:cubicBezTo>
                    <a:pt x="275" y="410"/>
                    <a:pt x="280" y="410"/>
                    <a:pt x="285" y="410"/>
                  </a:cubicBezTo>
                  <a:lnTo>
                    <a:pt x="5539" y="410"/>
                  </a:lnTo>
                  <a:cubicBezTo>
                    <a:pt x="5544" y="410"/>
                    <a:pt x="5548" y="410"/>
                    <a:pt x="5553" y="410"/>
                  </a:cubicBezTo>
                  <a:cubicBezTo>
                    <a:pt x="5823" y="410"/>
                    <a:pt x="5823" y="0"/>
                    <a:pt x="5553" y="0"/>
                  </a:cubicBezTo>
                  <a:cubicBezTo>
                    <a:pt x="5548" y="0"/>
                    <a:pt x="5544" y="0"/>
                    <a:pt x="5539" y="1"/>
                  </a:cubicBezTo>
                  <a:lnTo>
                    <a:pt x="285" y="1"/>
                  </a:lnTo>
                  <a:cubicBezTo>
                    <a:pt x="280" y="0"/>
                    <a:pt x="275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88"/>
            <p:cNvSpPr/>
            <p:nvPr/>
          </p:nvSpPr>
          <p:spPr>
            <a:xfrm>
              <a:off x="5494968" y="1596287"/>
              <a:ext cx="32102" cy="10780"/>
            </a:xfrm>
            <a:custGeom>
              <a:avLst/>
              <a:gdLst/>
              <a:ahLst/>
              <a:cxnLst/>
              <a:rect l="l" t="t" r="r" b="b"/>
              <a:pathLst>
                <a:path w="1224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939" y="410"/>
                  </a:lnTo>
                  <a:cubicBezTo>
                    <a:pt x="944" y="411"/>
                    <a:pt x="949" y="411"/>
                    <a:pt x="953" y="411"/>
                  </a:cubicBezTo>
                  <a:cubicBezTo>
                    <a:pt x="1222" y="411"/>
                    <a:pt x="1224" y="1"/>
                    <a:pt x="957" y="1"/>
                  </a:cubicBezTo>
                  <a:cubicBezTo>
                    <a:pt x="952" y="1"/>
                    <a:pt x="946" y="1"/>
                    <a:pt x="939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88"/>
            <p:cNvSpPr/>
            <p:nvPr/>
          </p:nvSpPr>
          <p:spPr>
            <a:xfrm>
              <a:off x="5535122" y="1596287"/>
              <a:ext cx="32207" cy="10780"/>
            </a:xfrm>
            <a:custGeom>
              <a:avLst/>
              <a:gdLst/>
              <a:ahLst/>
              <a:cxnLst/>
              <a:rect l="l" t="t" r="r" b="b"/>
              <a:pathLst>
                <a:path w="1228" h="411" extrusionOk="0">
                  <a:moveTo>
                    <a:pt x="266" y="1"/>
                  </a:moveTo>
                  <a:cubicBezTo>
                    <a:pt x="0" y="1"/>
                    <a:pt x="1" y="411"/>
                    <a:pt x="270" y="411"/>
                  </a:cubicBezTo>
                  <a:cubicBezTo>
                    <a:pt x="275" y="411"/>
                    <a:pt x="280" y="411"/>
                    <a:pt x="284" y="410"/>
                  </a:cubicBezTo>
                  <a:lnTo>
                    <a:pt x="943" y="410"/>
                  </a:lnTo>
                  <a:cubicBezTo>
                    <a:pt x="948" y="411"/>
                    <a:pt x="953" y="411"/>
                    <a:pt x="957" y="411"/>
                  </a:cubicBezTo>
                  <a:cubicBezTo>
                    <a:pt x="1226" y="411"/>
                    <a:pt x="1228" y="1"/>
                    <a:pt x="961" y="1"/>
                  </a:cubicBezTo>
                  <a:cubicBezTo>
                    <a:pt x="956" y="1"/>
                    <a:pt x="950" y="1"/>
                    <a:pt x="943" y="1"/>
                  </a:cubicBezTo>
                  <a:lnTo>
                    <a:pt x="284" y="1"/>
                  </a:lnTo>
                  <a:cubicBezTo>
                    <a:pt x="278" y="1"/>
                    <a:pt x="272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88"/>
            <p:cNvSpPr/>
            <p:nvPr/>
          </p:nvSpPr>
          <p:spPr>
            <a:xfrm>
              <a:off x="5451063" y="1573207"/>
              <a:ext cx="33860" cy="33860"/>
            </a:xfrm>
            <a:custGeom>
              <a:avLst/>
              <a:gdLst/>
              <a:ahLst/>
              <a:cxnLst/>
              <a:rect l="l" t="t" r="r" b="b"/>
              <a:pathLst>
                <a:path w="1291" h="1291" extrusionOk="0">
                  <a:moveTo>
                    <a:pt x="876" y="415"/>
                  </a:moveTo>
                  <a:lnTo>
                    <a:pt x="876" y="881"/>
                  </a:lnTo>
                  <a:lnTo>
                    <a:pt x="410" y="881"/>
                  </a:lnTo>
                  <a:lnTo>
                    <a:pt x="410" y="415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1083"/>
                  </a:lnTo>
                  <a:cubicBezTo>
                    <a:pt x="1" y="1199"/>
                    <a:pt x="92" y="1290"/>
                    <a:pt x="208" y="1290"/>
                  </a:cubicBezTo>
                  <a:lnTo>
                    <a:pt x="1083" y="1290"/>
                  </a:lnTo>
                  <a:cubicBezTo>
                    <a:pt x="1199" y="1290"/>
                    <a:pt x="1290" y="1199"/>
                    <a:pt x="1290" y="1083"/>
                  </a:cubicBezTo>
                  <a:lnTo>
                    <a:pt x="1290" y="208"/>
                  </a:lnTo>
                  <a:cubicBezTo>
                    <a:pt x="1290" y="92"/>
                    <a:pt x="1199" y="1"/>
                    <a:pt x="10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16" name="Google Shape;19216;p88"/>
          <p:cNvGrpSpPr/>
          <p:nvPr/>
        </p:nvGrpSpPr>
        <p:grpSpPr>
          <a:xfrm>
            <a:off x="5775393" y="1510628"/>
            <a:ext cx="366634" cy="366634"/>
            <a:chOff x="5775393" y="1510628"/>
            <a:chExt cx="366634" cy="366634"/>
          </a:xfrm>
        </p:grpSpPr>
        <p:sp>
          <p:nvSpPr>
            <p:cNvPr id="19217" name="Google Shape;19217;p88"/>
            <p:cNvSpPr/>
            <p:nvPr/>
          </p:nvSpPr>
          <p:spPr>
            <a:xfrm>
              <a:off x="5918516" y="162495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1"/>
                    <a:pt x="5" y="294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43" y="2406"/>
                  </a:lnTo>
                  <a:lnTo>
                    <a:pt x="1097" y="2406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88"/>
            <p:cNvSpPr/>
            <p:nvPr/>
          </p:nvSpPr>
          <p:spPr>
            <a:xfrm>
              <a:off x="5930004" y="1619288"/>
              <a:ext cx="68926" cy="68926"/>
            </a:xfrm>
            <a:custGeom>
              <a:avLst/>
              <a:gdLst/>
              <a:ahLst/>
              <a:cxnLst/>
              <a:rect l="l" t="t" r="r" b="b"/>
              <a:pathLst>
                <a:path w="2628" h="2628" extrusionOk="0">
                  <a:moveTo>
                    <a:pt x="659" y="0"/>
                  </a:moveTo>
                  <a:cubicBezTo>
                    <a:pt x="294" y="0"/>
                    <a:pt x="0" y="294"/>
                    <a:pt x="0" y="654"/>
                  </a:cubicBezTo>
                  <a:cubicBezTo>
                    <a:pt x="0" y="895"/>
                    <a:pt x="197" y="1092"/>
                    <a:pt x="438" y="1092"/>
                  </a:cubicBezTo>
                  <a:lnTo>
                    <a:pt x="2190" y="2627"/>
                  </a:lnTo>
                  <a:lnTo>
                    <a:pt x="2579" y="1270"/>
                  </a:lnTo>
                  <a:cubicBezTo>
                    <a:pt x="2613" y="1150"/>
                    <a:pt x="2627" y="1030"/>
                    <a:pt x="2627" y="909"/>
                  </a:cubicBezTo>
                  <a:lnTo>
                    <a:pt x="262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88"/>
            <p:cNvSpPr/>
            <p:nvPr/>
          </p:nvSpPr>
          <p:spPr>
            <a:xfrm>
              <a:off x="5941491" y="170534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88"/>
            <p:cNvSpPr/>
            <p:nvPr/>
          </p:nvSpPr>
          <p:spPr>
            <a:xfrm>
              <a:off x="5901337" y="1719346"/>
              <a:ext cx="114876" cy="89383"/>
            </a:xfrm>
            <a:custGeom>
              <a:avLst/>
              <a:gdLst/>
              <a:ahLst/>
              <a:cxnLst/>
              <a:rect l="l" t="t" r="r" b="b"/>
              <a:pathLst>
                <a:path w="4380" h="3408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3" y="381"/>
                    <a:pt x="1" y="636"/>
                    <a:pt x="1" y="929"/>
                  </a:cubicBezTo>
                  <a:lnTo>
                    <a:pt x="1" y="3407"/>
                  </a:lnTo>
                  <a:lnTo>
                    <a:pt x="4380" y="3407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2" y="493"/>
                  </a:cubicBezTo>
                  <a:cubicBezTo>
                    <a:pt x="2045" y="493"/>
                    <a:pt x="1897" y="431"/>
                    <a:pt x="1791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88"/>
            <p:cNvSpPr/>
            <p:nvPr/>
          </p:nvSpPr>
          <p:spPr>
            <a:xfrm>
              <a:off x="5924312" y="164803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88"/>
            <p:cNvSpPr/>
            <p:nvPr/>
          </p:nvSpPr>
          <p:spPr>
            <a:xfrm>
              <a:off x="5924312" y="164803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88"/>
            <p:cNvSpPr/>
            <p:nvPr/>
          </p:nvSpPr>
          <p:spPr>
            <a:xfrm>
              <a:off x="5901337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121" y="0"/>
                  </a:moveTo>
                  <a:cubicBezTo>
                    <a:pt x="44" y="111"/>
                    <a:pt x="1" y="241"/>
                    <a:pt x="1" y="375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1030"/>
                  </a:lnTo>
                  <a:cubicBezTo>
                    <a:pt x="877" y="857"/>
                    <a:pt x="809" y="688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88"/>
            <p:cNvSpPr/>
            <p:nvPr/>
          </p:nvSpPr>
          <p:spPr>
            <a:xfrm>
              <a:off x="5993212" y="1733876"/>
              <a:ext cx="23002" cy="74853"/>
            </a:xfrm>
            <a:custGeom>
              <a:avLst/>
              <a:gdLst/>
              <a:ahLst/>
              <a:cxnLst/>
              <a:rect l="l" t="t" r="r" b="b"/>
              <a:pathLst>
                <a:path w="877" h="2854" extrusionOk="0">
                  <a:moveTo>
                    <a:pt x="756" y="0"/>
                  </a:moveTo>
                  <a:lnTo>
                    <a:pt x="193" y="563"/>
                  </a:lnTo>
                  <a:cubicBezTo>
                    <a:pt x="68" y="688"/>
                    <a:pt x="1" y="857"/>
                    <a:pt x="1" y="1030"/>
                  </a:cubicBezTo>
                  <a:lnTo>
                    <a:pt x="1" y="2853"/>
                  </a:lnTo>
                  <a:lnTo>
                    <a:pt x="877" y="2853"/>
                  </a:lnTo>
                  <a:lnTo>
                    <a:pt x="877" y="375"/>
                  </a:lnTo>
                  <a:cubicBezTo>
                    <a:pt x="877" y="241"/>
                    <a:pt x="833" y="111"/>
                    <a:pt x="756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88"/>
            <p:cNvSpPr/>
            <p:nvPr/>
          </p:nvSpPr>
          <p:spPr>
            <a:xfrm>
              <a:off x="5780690" y="1515926"/>
              <a:ext cx="356038" cy="356038"/>
            </a:xfrm>
            <a:custGeom>
              <a:avLst/>
              <a:gdLst/>
              <a:ahLst/>
              <a:cxnLst/>
              <a:rect l="l" t="t" r="r" b="b"/>
              <a:pathLst>
                <a:path w="13575" h="13575" extrusionOk="0">
                  <a:moveTo>
                    <a:pt x="6792" y="2625"/>
                  </a:moveTo>
                  <a:cubicBezTo>
                    <a:pt x="7328" y="2625"/>
                    <a:pt x="7868" y="2728"/>
                    <a:pt x="8383" y="2940"/>
                  </a:cubicBezTo>
                  <a:cubicBezTo>
                    <a:pt x="9937" y="3585"/>
                    <a:pt x="10948" y="5101"/>
                    <a:pt x="10952" y="6785"/>
                  </a:cubicBezTo>
                  <a:cubicBezTo>
                    <a:pt x="10952" y="9080"/>
                    <a:pt x="9085" y="10947"/>
                    <a:pt x="6790" y="10947"/>
                  </a:cubicBezTo>
                  <a:cubicBezTo>
                    <a:pt x="5106" y="10942"/>
                    <a:pt x="3590" y="9932"/>
                    <a:pt x="2946" y="8373"/>
                  </a:cubicBezTo>
                  <a:cubicBezTo>
                    <a:pt x="2306" y="6818"/>
                    <a:pt x="2662" y="5033"/>
                    <a:pt x="3850" y="3845"/>
                  </a:cubicBezTo>
                  <a:cubicBezTo>
                    <a:pt x="4645" y="3047"/>
                    <a:pt x="5710" y="2625"/>
                    <a:pt x="6792" y="2625"/>
                  </a:cubicBezTo>
                  <a:close/>
                  <a:moveTo>
                    <a:pt x="5906" y="0"/>
                  </a:moveTo>
                  <a:cubicBezTo>
                    <a:pt x="5785" y="0"/>
                    <a:pt x="5693" y="99"/>
                    <a:pt x="5693" y="217"/>
                  </a:cubicBezTo>
                  <a:lnTo>
                    <a:pt x="5693" y="799"/>
                  </a:lnTo>
                  <a:cubicBezTo>
                    <a:pt x="5693" y="900"/>
                    <a:pt x="5621" y="991"/>
                    <a:pt x="5520" y="1011"/>
                  </a:cubicBezTo>
                  <a:cubicBezTo>
                    <a:pt x="4842" y="1160"/>
                    <a:pt x="4192" y="1429"/>
                    <a:pt x="3605" y="1809"/>
                  </a:cubicBezTo>
                  <a:cubicBezTo>
                    <a:pt x="3568" y="1832"/>
                    <a:pt x="3526" y="1843"/>
                    <a:pt x="3485" y="1843"/>
                  </a:cubicBezTo>
                  <a:cubicBezTo>
                    <a:pt x="3428" y="1843"/>
                    <a:pt x="3372" y="1822"/>
                    <a:pt x="3331" y="1781"/>
                  </a:cubicBezTo>
                  <a:lnTo>
                    <a:pt x="2922" y="1367"/>
                  </a:lnTo>
                  <a:cubicBezTo>
                    <a:pt x="2878" y="1323"/>
                    <a:pt x="2822" y="1302"/>
                    <a:pt x="2765" y="1302"/>
                  </a:cubicBezTo>
                  <a:cubicBezTo>
                    <a:pt x="2709" y="1302"/>
                    <a:pt x="2652" y="1323"/>
                    <a:pt x="2609" y="1367"/>
                  </a:cubicBezTo>
                  <a:lnTo>
                    <a:pt x="1372" y="2608"/>
                  </a:lnTo>
                  <a:cubicBezTo>
                    <a:pt x="1286" y="2690"/>
                    <a:pt x="1286" y="2830"/>
                    <a:pt x="1372" y="2916"/>
                  </a:cubicBezTo>
                  <a:lnTo>
                    <a:pt x="1781" y="3330"/>
                  </a:lnTo>
                  <a:cubicBezTo>
                    <a:pt x="1853" y="3402"/>
                    <a:pt x="1868" y="3513"/>
                    <a:pt x="1810" y="3599"/>
                  </a:cubicBezTo>
                  <a:cubicBezTo>
                    <a:pt x="1435" y="4186"/>
                    <a:pt x="1165" y="4836"/>
                    <a:pt x="1016" y="5519"/>
                  </a:cubicBezTo>
                  <a:cubicBezTo>
                    <a:pt x="997" y="5620"/>
                    <a:pt x="906" y="5692"/>
                    <a:pt x="804" y="5692"/>
                  </a:cubicBezTo>
                  <a:lnTo>
                    <a:pt x="222" y="5692"/>
                  </a:lnTo>
                  <a:cubicBezTo>
                    <a:pt x="102" y="5692"/>
                    <a:pt x="1" y="5789"/>
                    <a:pt x="6" y="5914"/>
                  </a:cubicBezTo>
                  <a:lnTo>
                    <a:pt x="6" y="7665"/>
                  </a:lnTo>
                  <a:cubicBezTo>
                    <a:pt x="6" y="7786"/>
                    <a:pt x="102" y="7882"/>
                    <a:pt x="222" y="7882"/>
                  </a:cubicBezTo>
                  <a:lnTo>
                    <a:pt x="804" y="7882"/>
                  </a:lnTo>
                  <a:cubicBezTo>
                    <a:pt x="906" y="7882"/>
                    <a:pt x="997" y="7954"/>
                    <a:pt x="1016" y="8055"/>
                  </a:cubicBezTo>
                  <a:cubicBezTo>
                    <a:pt x="1165" y="8738"/>
                    <a:pt x="1435" y="9388"/>
                    <a:pt x="1810" y="9975"/>
                  </a:cubicBezTo>
                  <a:cubicBezTo>
                    <a:pt x="1868" y="10057"/>
                    <a:pt x="1853" y="10172"/>
                    <a:pt x="1781" y="10244"/>
                  </a:cubicBezTo>
                  <a:lnTo>
                    <a:pt x="1372" y="10658"/>
                  </a:lnTo>
                  <a:cubicBezTo>
                    <a:pt x="1286" y="10745"/>
                    <a:pt x="1286" y="10880"/>
                    <a:pt x="1372" y="10966"/>
                  </a:cubicBezTo>
                  <a:lnTo>
                    <a:pt x="2609" y="12208"/>
                  </a:lnTo>
                  <a:cubicBezTo>
                    <a:pt x="2652" y="12248"/>
                    <a:pt x="2709" y="12269"/>
                    <a:pt x="2765" y="12269"/>
                  </a:cubicBezTo>
                  <a:cubicBezTo>
                    <a:pt x="2822" y="12269"/>
                    <a:pt x="2878" y="12248"/>
                    <a:pt x="2922" y="12208"/>
                  </a:cubicBezTo>
                  <a:lnTo>
                    <a:pt x="3331" y="11794"/>
                  </a:lnTo>
                  <a:cubicBezTo>
                    <a:pt x="3372" y="11752"/>
                    <a:pt x="3428" y="11731"/>
                    <a:pt x="3485" y="11731"/>
                  </a:cubicBezTo>
                  <a:cubicBezTo>
                    <a:pt x="3526" y="11731"/>
                    <a:pt x="3568" y="11742"/>
                    <a:pt x="3605" y="11765"/>
                  </a:cubicBezTo>
                  <a:cubicBezTo>
                    <a:pt x="4192" y="12145"/>
                    <a:pt x="4842" y="12410"/>
                    <a:pt x="5520" y="12559"/>
                  </a:cubicBezTo>
                  <a:cubicBezTo>
                    <a:pt x="5621" y="12583"/>
                    <a:pt x="5693" y="12669"/>
                    <a:pt x="5698" y="12775"/>
                  </a:cubicBezTo>
                  <a:lnTo>
                    <a:pt x="5698" y="13358"/>
                  </a:lnTo>
                  <a:cubicBezTo>
                    <a:pt x="5698" y="13478"/>
                    <a:pt x="5794" y="13574"/>
                    <a:pt x="5915" y="13574"/>
                  </a:cubicBezTo>
                  <a:lnTo>
                    <a:pt x="7666" y="13574"/>
                  </a:lnTo>
                  <a:cubicBezTo>
                    <a:pt x="7786" y="13574"/>
                    <a:pt x="7883" y="13473"/>
                    <a:pt x="7883" y="13358"/>
                  </a:cubicBezTo>
                  <a:lnTo>
                    <a:pt x="7883" y="12775"/>
                  </a:lnTo>
                  <a:cubicBezTo>
                    <a:pt x="7883" y="12669"/>
                    <a:pt x="7955" y="12583"/>
                    <a:pt x="8056" y="12559"/>
                  </a:cubicBezTo>
                  <a:cubicBezTo>
                    <a:pt x="8739" y="12410"/>
                    <a:pt x="9389" y="12145"/>
                    <a:pt x="9976" y="11765"/>
                  </a:cubicBezTo>
                  <a:cubicBezTo>
                    <a:pt x="10010" y="11742"/>
                    <a:pt x="10051" y="11731"/>
                    <a:pt x="10092" y="11731"/>
                  </a:cubicBezTo>
                  <a:cubicBezTo>
                    <a:pt x="10147" y="11731"/>
                    <a:pt x="10203" y="11752"/>
                    <a:pt x="10245" y="11794"/>
                  </a:cubicBezTo>
                  <a:lnTo>
                    <a:pt x="10659" y="12208"/>
                  </a:lnTo>
                  <a:cubicBezTo>
                    <a:pt x="10702" y="12248"/>
                    <a:pt x="10758" y="12269"/>
                    <a:pt x="10813" y="12269"/>
                  </a:cubicBezTo>
                  <a:cubicBezTo>
                    <a:pt x="10868" y="12269"/>
                    <a:pt x="10924" y="12248"/>
                    <a:pt x="10967" y="12208"/>
                  </a:cubicBezTo>
                  <a:lnTo>
                    <a:pt x="12208" y="10966"/>
                  </a:lnTo>
                  <a:cubicBezTo>
                    <a:pt x="12290" y="10880"/>
                    <a:pt x="12290" y="10745"/>
                    <a:pt x="12208" y="10658"/>
                  </a:cubicBezTo>
                  <a:lnTo>
                    <a:pt x="11794" y="10244"/>
                  </a:lnTo>
                  <a:cubicBezTo>
                    <a:pt x="11722" y="10172"/>
                    <a:pt x="11713" y="10057"/>
                    <a:pt x="11766" y="9975"/>
                  </a:cubicBezTo>
                  <a:cubicBezTo>
                    <a:pt x="12146" y="9388"/>
                    <a:pt x="12410" y="8738"/>
                    <a:pt x="12560" y="8055"/>
                  </a:cubicBezTo>
                  <a:cubicBezTo>
                    <a:pt x="12584" y="7954"/>
                    <a:pt x="12670" y="7882"/>
                    <a:pt x="12776" y="7882"/>
                  </a:cubicBezTo>
                  <a:lnTo>
                    <a:pt x="13358" y="7882"/>
                  </a:lnTo>
                  <a:cubicBezTo>
                    <a:pt x="13479" y="7882"/>
                    <a:pt x="13575" y="7786"/>
                    <a:pt x="13575" y="7665"/>
                  </a:cubicBezTo>
                  <a:lnTo>
                    <a:pt x="13575" y="5909"/>
                  </a:lnTo>
                  <a:cubicBezTo>
                    <a:pt x="13575" y="5789"/>
                    <a:pt x="13479" y="5692"/>
                    <a:pt x="13358" y="5692"/>
                  </a:cubicBezTo>
                  <a:lnTo>
                    <a:pt x="12776" y="5692"/>
                  </a:lnTo>
                  <a:cubicBezTo>
                    <a:pt x="12670" y="5688"/>
                    <a:pt x="12584" y="5615"/>
                    <a:pt x="12560" y="5514"/>
                  </a:cubicBezTo>
                  <a:cubicBezTo>
                    <a:pt x="12410" y="4836"/>
                    <a:pt x="12146" y="4186"/>
                    <a:pt x="11766" y="3599"/>
                  </a:cubicBezTo>
                  <a:cubicBezTo>
                    <a:pt x="11713" y="3513"/>
                    <a:pt x="11722" y="3397"/>
                    <a:pt x="11794" y="3325"/>
                  </a:cubicBezTo>
                  <a:lnTo>
                    <a:pt x="12208" y="2911"/>
                  </a:lnTo>
                  <a:cubicBezTo>
                    <a:pt x="12290" y="2830"/>
                    <a:pt x="12290" y="2690"/>
                    <a:pt x="12208" y="2603"/>
                  </a:cubicBezTo>
                  <a:lnTo>
                    <a:pt x="10967" y="1367"/>
                  </a:lnTo>
                  <a:cubicBezTo>
                    <a:pt x="10924" y="1323"/>
                    <a:pt x="10868" y="1302"/>
                    <a:pt x="10813" y="1302"/>
                  </a:cubicBezTo>
                  <a:cubicBezTo>
                    <a:pt x="10758" y="1302"/>
                    <a:pt x="10702" y="1323"/>
                    <a:pt x="10659" y="1367"/>
                  </a:cubicBezTo>
                  <a:lnTo>
                    <a:pt x="10245" y="1776"/>
                  </a:lnTo>
                  <a:cubicBezTo>
                    <a:pt x="10203" y="1818"/>
                    <a:pt x="10146" y="1840"/>
                    <a:pt x="10090" y="1840"/>
                  </a:cubicBezTo>
                  <a:cubicBezTo>
                    <a:pt x="10050" y="1840"/>
                    <a:pt x="10010" y="1829"/>
                    <a:pt x="9976" y="1805"/>
                  </a:cubicBezTo>
                  <a:cubicBezTo>
                    <a:pt x="9389" y="1429"/>
                    <a:pt x="8739" y="1160"/>
                    <a:pt x="8056" y="1011"/>
                  </a:cubicBezTo>
                  <a:cubicBezTo>
                    <a:pt x="7955" y="991"/>
                    <a:pt x="7883" y="900"/>
                    <a:pt x="7883" y="799"/>
                  </a:cubicBezTo>
                  <a:lnTo>
                    <a:pt x="7883" y="217"/>
                  </a:lnTo>
                  <a:cubicBezTo>
                    <a:pt x="7883" y="96"/>
                    <a:pt x="7786" y="0"/>
                    <a:pt x="7666" y="0"/>
                  </a:cubicBezTo>
                  <a:lnTo>
                    <a:pt x="5915" y="0"/>
                  </a:lnTo>
                  <a:cubicBezTo>
                    <a:pt x="5912" y="0"/>
                    <a:pt x="5909" y="0"/>
                    <a:pt x="5906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88"/>
            <p:cNvSpPr/>
            <p:nvPr/>
          </p:nvSpPr>
          <p:spPr>
            <a:xfrm>
              <a:off x="5822471" y="1567542"/>
              <a:ext cx="262642" cy="252702"/>
            </a:xfrm>
            <a:custGeom>
              <a:avLst/>
              <a:gdLst/>
              <a:ahLst/>
              <a:cxnLst/>
              <a:rect l="l" t="t" r="r" b="b"/>
              <a:pathLst>
                <a:path w="10014" h="9635" extrusionOk="0">
                  <a:moveTo>
                    <a:pt x="5199" y="657"/>
                  </a:moveTo>
                  <a:cubicBezTo>
                    <a:pt x="5735" y="657"/>
                    <a:pt x="6275" y="760"/>
                    <a:pt x="6790" y="972"/>
                  </a:cubicBezTo>
                  <a:cubicBezTo>
                    <a:pt x="8344" y="1617"/>
                    <a:pt x="9359" y="3133"/>
                    <a:pt x="9359" y="4817"/>
                  </a:cubicBezTo>
                  <a:cubicBezTo>
                    <a:pt x="9359" y="7112"/>
                    <a:pt x="7492" y="8979"/>
                    <a:pt x="5197" y="8979"/>
                  </a:cubicBezTo>
                  <a:cubicBezTo>
                    <a:pt x="3513" y="8979"/>
                    <a:pt x="1997" y="7964"/>
                    <a:pt x="1353" y="6409"/>
                  </a:cubicBezTo>
                  <a:cubicBezTo>
                    <a:pt x="713" y="4855"/>
                    <a:pt x="1064" y="3065"/>
                    <a:pt x="2257" y="1877"/>
                  </a:cubicBezTo>
                  <a:cubicBezTo>
                    <a:pt x="3052" y="1079"/>
                    <a:pt x="4117" y="657"/>
                    <a:pt x="5199" y="657"/>
                  </a:cubicBezTo>
                  <a:close/>
                  <a:moveTo>
                    <a:pt x="5197" y="0"/>
                  </a:moveTo>
                  <a:cubicBezTo>
                    <a:pt x="3249" y="0"/>
                    <a:pt x="1492" y="1174"/>
                    <a:pt x="746" y="2974"/>
                  </a:cubicBezTo>
                  <a:cubicBezTo>
                    <a:pt x="1" y="4773"/>
                    <a:pt x="414" y="6842"/>
                    <a:pt x="1791" y="8223"/>
                  </a:cubicBezTo>
                  <a:cubicBezTo>
                    <a:pt x="2715" y="9144"/>
                    <a:pt x="3947" y="9634"/>
                    <a:pt x="5200" y="9634"/>
                  </a:cubicBezTo>
                  <a:cubicBezTo>
                    <a:pt x="5820" y="9634"/>
                    <a:pt x="6445" y="9514"/>
                    <a:pt x="7040" y="9268"/>
                  </a:cubicBezTo>
                  <a:cubicBezTo>
                    <a:pt x="8840" y="8522"/>
                    <a:pt x="10014" y="6765"/>
                    <a:pt x="10014" y="4817"/>
                  </a:cubicBezTo>
                  <a:cubicBezTo>
                    <a:pt x="10014" y="2156"/>
                    <a:pt x="7858" y="0"/>
                    <a:pt x="5197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88"/>
            <p:cNvSpPr/>
            <p:nvPr/>
          </p:nvSpPr>
          <p:spPr>
            <a:xfrm>
              <a:off x="5775393" y="1510628"/>
              <a:ext cx="366634" cy="366634"/>
            </a:xfrm>
            <a:custGeom>
              <a:avLst/>
              <a:gdLst/>
              <a:ahLst/>
              <a:cxnLst/>
              <a:rect l="l" t="t" r="r" b="b"/>
              <a:pathLst>
                <a:path w="13979" h="13979" extrusionOk="0">
                  <a:moveTo>
                    <a:pt x="7868" y="404"/>
                  </a:moveTo>
                  <a:cubicBezTo>
                    <a:pt x="7873" y="404"/>
                    <a:pt x="7882" y="409"/>
                    <a:pt x="7882" y="419"/>
                  </a:cubicBezTo>
                  <a:lnTo>
                    <a:pt x="7882" y="1001"/>
                  </a:lnTo>
                  <a:cubicBezTo>
                    <a:pt x="7882" y="1198"/>
                    <a:pt x="8022" y="1371"/>
                    <a:pt x="8214" y="1415"/>
                  </a:cubicBezTo>
                  <a:cubicBezTo>
                    <a:pt x="8874" y="1554"/>
                    <a:pt x="9504" y="1814"/>
                    <a:pt x="10072" y="2180"/>
                  </a:cubicBezTo>
                  <a:cubicBezTo>
                    <a:pt x="10141" y="2227"/>
                    <a:pt x="10221" y="2249"/>
                    <a:pt x="10300" y="2249"/>
                  </a:cubicBezTo>
                  <a:cubicBezTo>
                    <a:pt x="10408" y="2249"/>
                    <a:pt x="10516" y="2207"/>
                    <a:pt x="10596" y="2127"/>
                  </a:cubicBezTo>
                  <a:lnTo>
                    <a:pt x="11010" y="1713"/>
                  </a:lnTo>
                  <a:cubicBezTo>
                    <a:pt x="11012" y="1711"/>
                    <a:pt x="11016" y="1709"/>
                    <a:pt x="11020" y="1709"/>
                  </a:cubicBezTo>
                  <a:cubicBezTo>
                    <a:pt x="11023" y="1709"/>
                    <a:pt x="11027" y="1711"/>
                    <a:pt x="11029" y="1713"/>
                  </a:cubicBezTo>
                  <a:lnTo>
                    <a:pt x="12266" y="2950"/>
                  </a:lnTo>
                  <a:cubicBezTo>
                    <a:pt x="12276" y="2959"/>
                    <a:pt x="12276" y="2964"/>
                    <a:pt x="12266" y="2974"/>
                  </a:cubicBezTo>
                  <a:lnTo>
                    <a:pt x="11857" y="3383"/>
                  </a:lnTo>
                  <a:cubicBezTo>
                    <a:pt x="11713" y="3522"/>
                    <a:pt x="11693" y="3744"/>
                    <a:pt x="11799" y="3912"/>
                  </a:cubicBezTo>
                  <a:cubicBezTo>
                    <a:pt x="12165" y="4480"/>
                    <a:pt x="12425" y="5105"/>
                    <a:pt x="12569" y="5760"/>
                  </a:cubicBezTo>
                  <a:cubicBezTo>
                    <a:pt x="12608" y="5957"/>
                    <a:pt x="12781" y="6097"/>
                    <a:pt x="12978" y="6097"/>
                  </a:cubicBezTo>
                  <a:lnTo>
                    <a:pt x="13560" y="6097"/>
                  </a:lnTo>
                  <a:cubicBezTo>
                    <a:pt x="13565" y="6097"/>
                    <a:pt x="13570" y="6101"/>
                    <a:pt x="13570" y="6111"/>
                  </a:cubicBezTo>
                  <a:lnTo>
                    <a:pt x="13570" y="7862"/>
                  </a:lnTo>
                  <a:cubicBezTo>
                    <a:pt x="13570" y="7872"/>
                    <a:pt x="13565" y="7877"/>
                    <a:pt x="13560" y="7877"/>
                  </a:cubicBezTo>
                  <a:lnTo>
                    <a:pt x="12978" y="7877"/>
                  </a:lnTo>
                  <a:cubicBezTo>
                    <a:pt x="12776" y="7877"/>
                    <a:pt x="12603" y="8016"/>
                    <a:pt x="12564" y="8214"/>
                  </a:cubicBezTo>
                  <a:cubicBezTo>
                    <a:pt x="12420" y="8868"/>
                    <a:pt x="12160" y="9494"/>
                    <a:pt x="11799" y="10061"/>
                  </a:cubicBezTo>
                  <a:cubicBezTo>
                    <a:pt x="11689" y="10230"/>
                    <a:pt x="11713" y="10451"/>
                    <a:pt x="11852" y="10591"/>
                  </a:cubicBezTo>
                  <a:lnTo>
                    <a:pt x="12266" y="11000"/>
                  </a:lnTo>
                  <a:cubicBezTo>
                    <a:pt x="12271" y="11009"/>
                    <a:pt x="12271" y="11014"/>
                    <a:pt x="12266" y="11024"/>
                  </a:cubicBezTo>
                  <a:lnTo>
                    <a:pt x="11025" y="12260"/>
                  </a:lnTo>
                  <a:cubicBezTo>
                    <a:pt x="11022" y="12263"/>
                    <a:pt x="11018" y="12264"/>
                    <a:pt x="11015" y="12264"/>
                  </a:cubicBezTo>
                  <a:cubicBezTo>
                    <a:pt x="11011" y="12264"/>
                    <a:pt x="11008" y="12263"/>
                    <a:pt x="11005" y="12260"/>
                  </a:cubicBezTo>
                  <a:lnTo>
                    <a:pt x="10596" y="11847"/>
                  </a:lnTo>
                  <a:cubicBezTo>
                    <a:pt x="10513" y="11766"/>
                    <a:pt x="10404" y="11724"/>
                    <a:pt x="10296" y="11724"/>
                  </a:cubicBezTo>
                  <a:cubicBezTo>
                    <a:pt x="10216" y="11724"/>
                    <a:pt x="10136" y="11747"/>
                    <a:pt x="10067" y="11794"/>
                  </a:cubicBezTo>
                  <a:cubicBezTo>
                    <a:pt x="9499" y="12155"/>
                    <a:pt x="8874" y="12414"/>
                    <a:pt x="8214" y="12559"/>
                  </a:cubicBezTo>
                  <a:cubicBezTo>
                    <a:pt x="8022" y="12602"/>
                    <a:pt x="7882" y="12770"/>
                    <a:pt x="7882" y="12973"/>
                  </a:cubicBezTo>
                  <a:lnTo>
                    <a:pt x="7882" y="13560"/>
                  </a:lnTo>
                  <a:cubicBezTo>
                    <a:pt x="7882" y="13564"/>
                    <a:pt x="7873" y="13569"/>
                    <a:pt x="7868" y="13569"/>
                  </a:cubicBezTo>
                  <a:lnTo>
                    <a:pt x="6117" y="13569"/>
                  </a:lnTo>
                  <a:cubicBezTo>
                    <a:pt x="6107" y="13569"/>
                    <a:pt x="6102" y="13564"/>
                    <a:pt x="6102" y="13560"/>
                  </a:cubicBezTo>
                  <a:lnTo>
                    <a:pt x="6102" y="12977"/>
                  </a:lnTo>
                  <a:cubicBezTo>
                    <a:pt x="6102" y="12775"/>
                    <a:pt x="5963" y="12602"/>
                    <a:pt x="5765" y="12564"/>
                  </a:cubicBezTo>
                  <a:cubicBezTo>
                    <a:pt x="5111" y="12419"/>
                    <a:pt x="4485" y="12159"/>
                    <a:pt x="3918" y="11798"/>
                  </a:cubicBezTo>
                  <a:cubicBezTo>
                    <a:pt x="3850" y="11750"/>
                    <a:pt x="3768" y="11726"/>
                    <a:pt x="3687" y="11726"/>
                  </a:cubicBezTo>
                  <a:cubicBezTo>
                    <a:pt x="3576" y="11726"/>
                    <a:pt x="3465" y="11774"/>
                    <a:pt x="3388" y="11851"/>
                  </a:cubicBezTo>
                  <a:lnTo>
                    <a:pt x="2974" y="12265"/>
                  </a:lnTo>
                  <a:cubicBezTo>
                    <a:pt x="2972" y="12268"/>
                    <a:pt x="2970" y="12269"/>
                    <a:pt x="2967" y="12269"/>
                  </a:cubicBezTo>
                  <a:cubicBezTo>
                    <a:pt x="2964" y="12269"/>
                    <a:pt x="2960" y="12268"/>
                    <a:pt x="2955" y="12265"/>
                  </a:cubicBezTo>
                  <a:lnTo>
                    <a:pt x="1719" y="11024"/>
                  </a:lnTo>
                  <a:cubicBezTo>
                    <a:pt x="1714" y="11019"/>
                    <a:pt x="1714" y="11009"/>
                    <a:pt x="1719" y="11005"/>
                  </a:cubicBezTo>
                  <a:lnTo>
                    <a:pt x="2128" y="10596"/>
                  </a:lnTo>
                  <a:cubicBezTo>
                    <a:pt x="2272" y="10451"/>
                    <a:pt x="2296" y="10230"/>
                    <a:pt x="2185" y="10066"/>
                  </a:cubicBezTo>
                  <a:cubicBezTo>
                    <a:pt x="1824" y="9498"/>
                    <a:pt x="1565" y="8873"/>
                    <a:pt x="1420" y="8214"/>
                  </a:cubicBezTo>
                  <a:cubicBezTo>
                    <a:pt x="1377" y="8021"/>
                    <a:pt x="1209" y="7882"/>
                    <a:pt x="1006" y="7882"/>
                  </a:cubicBezTo>
                  <a:lnTo>
                    <a:pt x="424" y="7882"/>
                  </a:lnTo>
                  <a:cubicBezTo>
                    <a:pt x="419" y="7882"/>
                    <a:pt x="410" y="7872"/>
                    <a:pt x="410" y="7867"/>
                  </a:cubicBezTo>
                  <a:lnTo>
                    <a:pt x="410" y="6111"/>
                  </a:lnTo>
                  <a:cubicBezTo>
                    <a:pt x="410" y="6101"/>
                    <a:pt x="419" y="6097"/>
                    <a:pt x="424" y="6097"/>
                  </a:cubicBezTo>
                  <a:lnTo>
                    <a:pt x="1006" y="6097"/>
                  </a:lnTo>
                  <a:cubicBezTo>
                    <a:pt x="1209" y="6097"/>
                    <a:pt x="1377" y="5957"/>
                    <a:pt x="1420" y="5765"/>
                  </a:cubicBezTo>
                  <a:cubicBezTo>
                    <a:pt x="1565" y="5105"/>
                    <a:pt x="1824" y="4480"/>
                    <a:pt x="2185" y="3912"/>
                  </a:cubicBezTo>
                  <a:cubicBezTo>
                    <a:pt x="2296" y="3744"/>
                    <a:pt x="2272" y="3522"/>
                    <a:pt x="2128" y="3383"/>
                  </a:cubicBezTo>
                  <a:lnTo>
                    <a:pt x="1719" y="2974"/>
                  </a:lnTo>
                  <a:cubicBezTo>
                    <a:pt x="1714" y="2964"/>
                    <a:pt x="1714" y="2959"/>
                    <a:pt x="1719" y="2950"/>
                  </a:cubicBezTo>
                  <a:lnTo>
                    <a:pt x="2955" y="1713"/>
                  </a:lnTo>
                  <a:cubicBezTo>
                    <a:pt x="2960" y="1711"/>
                    <a:pt x="2964" y="1709"/>
                    <a:pt x="2967" y="1709"/>
                  </a:cubicBezTo>
                  <a:cubicBezTo>
                    <a:pt x="2971" y="1709"/>
                    <a:pt x="2974" y="1711"/>
                    <a:pt x="2979" y="1713"/>
                  </a:cubicBezTo>
                  <a:lnTo>
                    <a:pt x="3388" y="2127"/>
                  </a:lnTo>
                  <a:cubicBezTo>
                    <a:pt x="3469" y="2207"/>
                    <a:pt x="3576" y="2249"/>
                    <a:pt x="3685" y="2249"/>
                  </a:cubicBezTo>
                  <a:cubicBezTo>
                    <a:pt x="3765" y="2249"/>
                    <a:pt x="3846" y="2227"/>
                    <a:pt x="3918" y="2180"/>
                  </a:cubicBezTo>
                  <a:cubicBezTo>
                    <a:pt x="4485" y="1819"/>
                    <a:pt x="5111" y="1559"/>
                    <a:pt x="5765" y="1415"/>
                  </a:cubicBezTo>
                  <a:cubicBezTo>
                    <a:pt x="5963" y="1371"/>
                    <a:pt x="6102" y="1203"/>
                    <a:pt x="6102" y="1001"/>
                  </a:cubicBezTo>
                  <a:lnTo>
                    <a:pt x="6102" y="419"/>
                  </a:lnTo>
                  <a:cubicBezTo>
                    <a:pt x="6102" y="409"/>
                    <a:pt x="6107" y="404"/>
                    <a:pt x="6117" y="404"/>
                  </a:cubicBezTo>
                  <a:close/>
                  <a:moveTo>
                    <a:pt x="6112" y="0"/>
                  </a:moveTo>
                  <a:cubicBezTo>
                    <a:pt x="5881" y="0"/>
                    <a:pt x="5693" y="188"/>
                    <a:pt x="5693" y="419"/>
                  </a:cubicBezTo>
                  <a:lnTo>
                    <a:pt x="5693" y="1001"/>
                  </a:lnTo>
                  <a:cubicBezTo>
                    <a:pt x="5693" y="1006"/>
                    <a:pt x="5688" y="1011"/>
                    <a:pt x="5679" y="1015"/>
                  </a:cubicBezTo>
                  <a:cubicBezTo>
                    <a:pt x="4976" y="1169"/>
                    <a:pt x="4303" y="1444"/>
                    <a:pt x="3696" y="1833"/>
                  </a:cubicBezTo>
                  <a:cubicBezTo>
                    <a:pt x="3694" y="1836"/>
                    <a:pt x="3690" y="1837"/>
                    <a:pt x="3687" y="1837"/>
                  </a:cubicBezTo>
                  <a:cubicBezTo>
                    <a:pt x="3683" y="1837"/>
                    <a:pt x="3679" y="1836"/>
                    <a:pt x="3677" y="1833"/>
                  </a:cubicBezTo>
                  <a:lnTo>
                    <a:pt x="3263" y="1424"/>
                  </a:lnTo>
                  <a:cubicBezTo>
                    <a:pt x="3181" y="1340"/>
                    <a:pt x="3073" y="1298"/>
                    <a:pt x="2964" y="1298"/>
                  </a:cubicBezTo>
                  <a:cubicBezTo>
                    <a:pt x="2855" y="1298"/>
                    <a:pt x="2746" y="1340"/>
                    <a:pt x="2662" y="1424"/>
                  </a:cubicBezTo>
                  <a:lnTo>
                    <a:pt x="1425" y="2661"/>
                  </a:lnTo>
                  <a:cubicBezTo>
                    <a:pt x="1257" y="2829"/>
                    <a:pt x="1257" y="3099"/>
                    <a:pt x="1425" y="3262"/>
                  </a:cubicBezTo>
                  <a:lnTo>
                    <a:pt x="1839" y="3676"/>
                  </a:lnTo>
                  <a:cubicBezTo>
                    <a:pt x="1839" y="3681"/>
                    <a:pt x="1839" y="3686"/>
                    <a:pt x="1839" y="3691"/>
                  </a:cubicBezTo>
                  <a:cubicBezTo>
                    <a:pt x="1449" y="4302"/>
                    <a:pt x="1170" y="4971"/>
                    <a:pt x="1016" y="5678"/>
                  </a:cubicBezTo>
                  <a:cubicBezTo>
                    <a:pt x="1016" y="5683"/>
                    <a:pt x="1011" y="5692"/>
                    <a:pt x="1002" y="5692"/>
                  </a:cubicBezTo>
                  <a:lnTo>
                    <a:pt x="419" y="5692"/>
                  </a:lnTo>
                  <a:cubicBezTo>
                    <a:pt x="188" y="5692"/>
                    <a:pt x="1" y="5880"/>
                    <a:pt x="1" y="6111"/>
                  </a:cubicBezTo>
                  <a:lnTo>
                    <a:pt x="1" y="7862"/>
                  </a:lnTo>
                  <a:cubicBezTo>
                    <a:pt x="1" y="8093"/>
                    <a:pt x="188" y="8281"/>
                    <a:pt x="419" y="8286"/>
                  </a:cubicBezTo>
                  <a:lnTo>
                    <a:pt x="1002" y="8286"/>
                  </a:lnTo>
                  <a:cubicBezTo>
                    <a:pt x="1011" y="8286"/>
                    <a:pt x="1016" y="8291"/>
                    <a:pt x="1016" y="8296"/>
                  </a:cubicBezTo>
                  <a:cubicBezTo>
                    <a:pt x="1170" y="9003"/>
                    <a:pt x="1449" y="9676"/>
                    <a:pt x="1839" y="10283"/>
                  </a:cubicBezTo>
                  <a:cubicBezTo>
                    <a:pt x="1839" y="10288"/>
                    <a:pt x="1839" y="10297"/>
                    <a:pt x="1839" y="10302"/>
                  </a:cubicBezTo>
                  <a:lnTo>
                    <a:pt x="1425" y="10711"/>
                  </a:lnTo>
                  <a:cubicBezTo>
                    <a:pt x="1257" y="10879"/>
                    <a:pt x="1257" y="11149"/>
                    <a:pt x="1425" y="11312"/>
                  </a:cubicBezTo>
                  <a:lnTo>
                    <a:pt x="2662" y="12554"/>
                  </a:lnTo>
                  <a:cubicBezTo>
                    <a:pt x="2746" y="12636"/>
                    <a:pt x="2855" y="12677"/>
                    <a:pt x="2964" y="12677"/>
                  </a:cubicBezTo>
                  <a:cubicBezTo>
                    <a:pt x="3073" y="12677"/>
                    <a:pt x="3181" y="12636"/>
                    <a:pt x="3263" y="12554"/>
                  </a:cubicBezTo>
                  <a:lnTo>
                    <a:pt x="3677" y="12140"/>
                  </a:lnTo>
                  <a:cubicBezTo>
                    <a:pt x="3679" y="12138"/>
                    <a:pt x="3683" y="12136"/>
                    <a:pt x="3687" y="12136"/>
                  </a:cubicBezTo>
                  <a:cubicBezTo>
                    <a:pt x="3690" y="12136"/>
                    <a:pt x="3694" y="12138"/>
                    <a:pt x="3696" y="12140"/>
                  </a:cubicBezTo>
                  <a:cubicBezTo>
                    <a:pt x="4303" y="12530"/>
                    <a:pt x="4976" y="12809"/>
                    <a:pt x="5679" y="12963"/>
                  </a:cubicBezTo>
                  <a:cubicBezTo>
                    <a:pt x="5688" y="12963"/>
                    <a:pt x="5693" y="12968"/>
                    <a:pt x="5693" y="12973"/>
                  </a:cubicBezTo>
                  <a:lnTo>
                    <a:pt x="5693" y="13560"/>
                  </a:lnTo>
                  <a:cubicBezTo>
                    <a:pt x="5693" y="13791"/>
                    <a:pt x="5881" y="13978"/>
                    <a:pt x="6112" y="13978"/>
                  </a:cubicBezTo>
                  <a:lnTo>
                    <a:pt x="7863" y="13978"/>
                  </a:lnTo>
                  <a:cubicBezTo>
                    <a:pt x="8099" y="13978"/>
                    <a:pt x="8287" y="13791"/>
                    <a:pt x="8287" y="13560"/>
                  </a:cubicBezTo>
                  <a:lnTo>
                    <a:pt x="8287" y="12977"/>
                  </a:lnTo>
                  <a:cubicBezTo>
                    <a:pt x="8287" y="12968"/>
                    <a:pt x="8291" y="12963"/>
                    <a:pt x="8301" y="12963"/>
                  </a:cubicBezTo>
                  <a:cubicBezTo>
                    <a:pt x="9004" y="12809"/>
                    <a:pt x="9677" y="12530"/>
                    <a:pt x="10284" y="12140"/>
                  </a:cubicBezTo>
                  <a:cubicBezTo>
                    <a:pt x="10286" y="12138"/>
                    <a:pt x="10290" y="12136"/>
                    <a:pt x="10293" y="12136"/>
                  </a:cubicBezTo>
                  <a:cubicBezTo>
                    <a:pt x="10297" y="12136"/>
                    <a:pt x="10300" y="12138"/>
                    <a:pt x="10303" y="12140"/>
                  </a:cubicBezTo>
                  <a:lnTo>
                    <a:pt x="10712" y="12554"/>
                  </a:lnTo>
                  <a:cubicBezTo>
                    <a:pt x="10796" y="12636"/>
                    <a:pt x="10905" y="12677"/>
                    <a:pt x="11014" y="12677"/>
                  </a:cubicBezTo>
                  <a:cubicBezTo>
                    <a:pt x="11123" y="12677"/>
                    <a:pt x="11231" y="12636"/>
                    <a:pt x="11313" y="12554"/>
                  </a:cubicBezTo>
                  <a:lnTo>
                    <a:pt x="12555" y="11312"/>
                  </a:lnTo>
                  <a:cubicBezTo>
                    <a:pt x="12718" y="11149"/>
                    <a:pt x="12718" y="10879"/>
                    <a:pt x="12555" y="10711"/>
                  </a:cubicBezTo>
                  <a:lnTo>
                    <a:pt x="12141" y="10302"/>
                  </a:lnTo>
                  <a:cubicBezTo>
                    <a:pt x="12136" y="10297"/>
                    <a:pt x="12136" y="10288"/>
                    <a:pt x="12141" y="10283"/>
                  </a:cubicBezTo>
                  <a:cubicBezTo>
                    <a:pt x="12531" y="9676"/>
                    <a:pt x="12810" y="9003"/>
                    <a:pt x="12964" y="8300"/>
                  </a:cubicBezTo>
                  <a:cubicBezTo>
                    <a:pt x="12964" y="8291"/>
                    <a:pt x="12968" y="8286"/>
                    <a:pt x="12978" y="8286"/>
                  </a:cubicBezTo>
                  <a:lnTo>
                    <a:pt x="13560" y="8286"/>
                  </a:lnTo>
                  <a:cubicBezTo>
                    <a:pt x="13791" y="8286"/>
                    <a:pt x="13979" y="8098"/>
                    <a:pt x="13979" y="7862"/>
                  </a:cubicBezTo>
                  <a:lnTo>
                    <a:pt x="13979" y="6111"/>
                  </a:lnTo>
                  <a:cubicBezTo>
                    <a:pt x="13979" y="5880"/>
                    <a:pt x="13791" y="5688"/>
                    <a:pt x="13560" y="5688"/>
                  </a:cubicBezTo>
                  <a:lnTo>
                    <a:pt x="12978" y="5688"/>
                  </a:lnTo>
                  <a:cubicBezTo>
                    <a:pt x="12968" y="5688"/>
                    <a:pt x="12964" y="5683"/>
                    <a:pt x="12964" y="5673"/>
                  </a:cubicBezTo>
                  <a:cubicBezTo>
                    <a:pt x="12810" y="4971"/>
                    <a:pt x="12531" y="4297"/>
                    <a:pt x="12141" y="3691"/>
                  </a:cubicBezTo>
                  <a:cubicBezTo>
                    <a:pt x="12136" y="3686"/>
                    <a:pt x="12136" y="3676"/>
                    <a:pt x="12141" y="3671"/>
                  </a:cubicBezTo>
                  <a:lnTo>
                    <a:pt x="12555" y="3262"/>
                  </a:lnTo>
                  <a:cubicBezTo>
                    <a:pt x="12718" y="3094"/>
                    <a:pt x="12718" y="2825"/>
                    <a:pt x="12555" y="2661"/>
                  </a:cubicBezTo>
                  <a:lnTo>
                    <a:pt x="11313" y="1420"/>
                  </a:lnTo>
                  <a:cubicBezTo>
                    <a:pt x="11231" y="1335"/>
                    <a:pt x="11123" y="1293"/>
                    <a:pt x="11014" y="1293"/>
                  </a:cubicBezTo>
                  <a:cubicBezTo>
                    <a:pt x="10905" y="1293"/>
                    <a:pt x="10796" y="1335"/>
                    <a:pt x="10712" y="1420"/>
                  </a:cubicBezTo>
                  <a:lnTo>
                    <a:pt x="10303" y="1833"/>
                  </a:lnTo>
                  <a:cubicBezTo>
                    <a:pt x="10300" y="1836"/>
                    <a:pt x="10297" y="1837"/>
                    <a:pt x="10293" y="1837"/>
                  </a:cubicBezTo>
                  <a:cubicBezTo>
                    <a:pt x="10290" y="1837"/>
                    <a:pt x="10286" y="1836"/>
                    <a:pt x="10284" y="1833"/>
                  </a:cubicBezTo>
                  <a:cubicBezTo>
                    <a:pt x="9677" y="1444"/>
                    <a:pt x="9004" y="1165"/>
                    <a:pt x="8301" y="1011"/>
                  </a:cubicBezTo>
                  <a:cubicBezTo>
                    <a:pt x="8291" y="1011"/>
                    <a:pt x="8287" y="1006"/>
                    <a:pt x="8287" y="996"/>
                  </a:cubicBezTo>
                  <a:lnTo>
                    <a:pt x="8287" y="419"/>
                  </a:lnTo>
                  <a:cubicBezTo>
                    <a:pt x="8287" y="188"/>
                    <a:pt x="8099" y="0"/>
                    <a:pt x="78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88"/>
            <p:cNvSpPr/>
            <p:nvPr/>
          </p:nvSpPr>
          <p:spPr>
            <a:xfrm>
              <a:off x="5832936" y="1579370"/>
              <a:ext cx="202686" cy="188812"/>
            </a:xfrm>
            <a:custGeom>
              <a:avLst/>
              <a:gdLst/>
              <a:ahLst/>
              <a:cxnLst/>
              <a:rect l="l" t="t" r="r" b="b"/>
              <a:pathLst>
                <a:path w="7728" h="7199" extrusionOk="0">
                  <a:moveTo>
                    <a:pt x="4797" y="1"/>
                  </a:moveTo>
                  <a:cubicBezTo>
                    <a:pt x="3675" y="1"/>
                    <a:pt x="2559" y="432"/>
                    <a:pt x="1709" y="1281"/>
                  </a:cubicBezTo>
                  <a:cubicBezTo>
                    <a:pt x="131" y="2860"/>
                    <a:pt x="1" y="5376"/>
                    <a:pt x="1406" y="7108"/>
                  </a:cubicBezTo>
                  <a:cubicBezTo>
                    <a:pt x="1452" y="7172"/>
                    <a:pt x="1510" y="7198"/>
                    <a:pt x="1567" y="7198"/>
                  </a:cubicBezTo>
                  <a:cubicBezTo>
                    <a:pt x="1720" y="7198"/>
                    <a:pt x="1864" y="7008"/>
                    <a:pt x="1724" y="6853"/>
                  </a:cubicBezTo>
                  <a:cubicBezTo>
                    <a:pt x="1112" y="6098"/>
                    <a:pt x="800" y="5140"/>
                    <a:pt x="848" y="4168"/>
                  </a:cubicBezTo>
                  <a:cubicBezTo>
                    <a:pt x="920" y="2682"/>
                    <a:pt x="1825" y="1363"/>
                    <a:pt x="3182" y="757"/>
                  </a:cubicBezTo>
                  <a:cubicBezTo>
                    <a:pt x="3701" y="526"/>
                    <a:pt x="4253" y="412"/>
                    <a:pt x="4801" y="412"/>
                  </a:cubicBezTo>
                  <a:cubicBezTo>
                    <a:pt x="5689" y="412"/>
                    <a:pt x="6569" y="711"/>
                    <a:pt x="7286" y="1291"/>
                  </a:cubicBezTo>
                  <a:cubicBezTo>
                    <a:pt x="7330" y="1331"/>
                    <a:pt x="7377" y="1348"/>
                    <a:pt x="7422" y="1348"/>
                  </a:cubicBezTo>
                  <a:cubicBezTo>
                    <a:pt x="7592" y="1348"/>
                    <a:pt x="7727" y="1107"/>
                    <a:pt x="7541" y="973"/>
                  </a:cubicBezTo>
                  <a:cubicBezTo>
                    <a:pt x="6736" y="322"/>
                    <a:pt x="5765" y="1"/>
                    <a:pt x="47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88"/>
            <p:cNvSpPr/>
            <p:nvPr/>
          </p:nvSpPr>
          <p:spPr>
            <a:xfrm>
              <a:off x="5882637" y="1613859"/>
              <a:ext cx="198201" cy="194477"/>
            </a:xfrm>
            <a:custGeom>
              <a:avLst/>
              <a:gdLst/>
              <a:ahLst/>
              <a:cxnLst/>
              <a:rect l="l" t="t" r="r" b="b"/>
              <a:pathLst>
                <a:path w="7557" h="7415" extrusionOk="0">
                  <a:moveTo>
                    <a:pt x="4227" y="409"/>
                  </a:moveTo>
                  <a:lnTo>
                    <a:pt x="4227" y="1261"/>
                  </a:lnTo>
                  <a:cubicBezTo>
                    <a:pt x="4227" y="1400"/>
                    <a:pt x="4198" y="1535"/>
                    <a:pt x="4135" y="1660"/>
                  </a:cubicBezTo>
                  <a:lnTo>
                    <a:pt x="4029" y="1867"/>
                  </a:lnTo>
                  <a:cubicBezTo>
                    <a:pt x="4015" y="1896"/>
                    <a:pt x="4010" y="1925"/>
                    <a:pt x="4010" y="1958"/>
                  </a:cubicBezTo>
                  <a:lnTo>
                    <a:pt x="4010" y="2396"/>
                  </a:lnTo>
                  <a:cubicBezTo>
                    <a:pt x="4010" y="3010"/>
                    <a:pt x="3510" y="3504"/>
                    <a:pt x="2900" y="3504"/>
                  </a:cubicBezTo>
                  <a:cubicBezTo>
                    <a:pt x="2888" y="3504"/>
                    <a:pt x="2876" y="3503"/>
                    <a:pt x="2865" y="3503"/>
                  </a:cubicBezTo>
                  <a:cubicBezTo>
                    <a:pt x="2278" y="3489"/>
                    <a:pt x="1797" y="2964"/>
                    <a:pt x="1797" y="2339"/>
                  </a:cubicBezTo>
                  <a:lnTo>
                    <a:pt x="1797" y="1958"/>
                  </a:lnTo>
                  <a:cubicBezTo>
                    <a:pt x="1797" y="1925"/>
                    <a:pt x="1787" y="1891"/>
                    <a:pt x="1773" y="1862"/>
                  </a:cubicBezTo>
                  <a:lnTo>
                    <a:pt x="1643" y="1607"/>
                  </a:lnTo>
                  <a:cubicBezTo>
                    <a:pt x="1599" y="1516"/>
                    <a:pt x="1575" y="1415"/>
                    <a:pt x="1575" y="1309"/>
                  </a:cubicBezTo>
                  <a:lnTo>
                    <a:pt x="1575" y="1294"/>
                  </a:lnTo>
                  <a:cubicBezTo>
                    <a:pt x="1575" y="804"/>
                    <a:pt x="1970" y="409"/>
                    <a:pt x="2461" y="409"/>
                  </a:cubicBezTo>
                  <a:close/>
                  <a:moveTo>
                    <a:pt x="2451" y="3840"/>
                  </a:moveTo>
                  <a:cubicBezTo>
                    <a:pt x="2581" y="3883"/>
                    <a:pt x="2720" y="3907"/>
                    <a:pt x="2855" y="3912"/>
                  </a:cubicBezTo>
                  <a:lnTo>
                    <a:pt x="2903" y="3912"/>
                  </a:lnTo>
                  <a:cubicBezTo>
                    <a:pt x="3057" y="3912"/>
                    <a:pt x="3211" y="3888"/>
                    <a:pt x="3356" y="3845"/>
                  </a:cubicBezTo>
                  <a:cubicBezTo>
                    <a:pt x="3360" y="3907"/>
                    <a:pt x="3370" y="3965"/>
                    <a:pt x="3389" y="4023"/>
                  </a:cubicBezTo>
                  <a:lnTo>
                    <a:pt x="3221" y="4191"/>
                  </a:lnTo>
                  <a:cubicBezTo>
                    <a:pt x="3134" y="4280"/>
                    <a:pt x="3019" y="4325"/>
                    <a:pt x="2903" y="4325"/>
                  </a:cubicBezTo>
                  <a:cubicBezTo>
                    <a:pt x="2788" y="4325"/>
                    <a:pt x="2672" y="4280"/>
                    <a:pt x="2586" y="4191"/>
                  </a:cubicBezTo>
                  <a:lnTo>
                    <a:pt x="2417" y="4023"/>
                  </a:lnTo>
                  <a:cubicBezTo>
                    <a:pt x="2437" y="3965"/>
                    <a:pt x="2446" y="3902"/>
                    <a:pt x="2451" y="3840"/>
                  </a:cubicBezTo>
                  <a:close/>
                  <a:moveTo>
                    <a:pt x="3644" y="4350"/>
                  </a:moveTo>
                  <a:cubicBezTo>
                    <a:pt x="3697" y="4388"/>
                    <a:pt x="3760" y="4412"/>
                    <a:pt x="3822" y="4432"/>
                  </a:cubicBezTo>
                  <a:lnTo>
                    <a:pt x="4559" y="4643"/>
                  </a:lnTo>
                  <a:cubicBezTo>
                    <a:pt x="4751" y="4701"/>
                    <a:pt x="4886" y="4879"/>
                    <a:pt x="4886" y="5076"/>
                  </a:cubicBezTo>
                  <a:lnTo>
                    <a:pt x="4886" y="6472"/>
                  </a:lnTo>
                  <a:cubicBezTo>
                    <a:pt x="4737" y="6558"/>
                    <a:pt x="4583" y="6635"/>
                    <a:pt x="4419" y="6703"/>
                  </a:cubicBezTo>
                  <a:lnTo>
                    <a:pt x="4419" y="5461"/>
                  </a:lnTo>
                  <a:cubicBezTo>
                    <a:pt x="4412" y="5332"/>
                    <a:pt x="4313" y="5267"/>
                    <a:pt x="4214" y="5267"/>
                  </a:cubicBezTo>
                  <a:cubicBezTo>
                    <a:pt x="4116" y="5267"/>
                    <a:pt x="4017" y="5332"/>
                    <a:pt x="4010" y="5461"/>
                  </a:cubicBezTo>
                  <a:lnTo>
                    <a:pt x="4010" y="6847"/>
                  </a:lnTo>
                  <a:cubicBezTo>
                    <a:pt x="3716" y="6934"/>
                    <a:pt x="3409" y="6987"/>
                    <a:pt x="3101" y="7001"/>
                  </a:cubicBezTo>
                  <a:lnTo>
                    <a:pt x="3096" y="7001"/>
                  </a:lnTo>
                  <a:cubicBezTo>
                    <a:pt x="3033" y="7006"/>
                    <a:pt x="2966" y="7006"/>
                    <a:pt x="2903" y="7006"/>
                  </a:cubicBezTo>
                  <a:cubicBezTo>
                    <a:pt x="2528" y="7006"/>
                    <a:pt x="2153" y="6953"/>
                    <a:pt x="1792" y="6847"/>
                  </a:cubicBezTo>
                  <a:lnTo>
                    <a:pt x="1792" y="5461"/>
                  </a:lnTo>
                  <a:cubicBezTo>
                    <a:pt x="1785" y="5332"/>
                    <a:pt x="1686" y="5267"/>
                    <a:pt x="1587" y="5267"/>
                  </a:cubicBezTo>
                  <a:cubicBezTo>
                    <a:pt x="1489" y="5267"/>
                    <a:pt x="1390" y="5332"/>
                    <a:pt x="1383" y="5461"/>
                  </a:cubicBezTo>
                  <a:lnTo>
                    <a:pt x="1383" y="6703"/>
                  </a:lnTo>
                  <a:cubicBezTo>
                    <a:pt x="1224" y="6635"/>
                    <a:pt x="1070" y="6558"/>
                    <a:pt x="916" y="6472"/>
                  </a:cubicBezTo>
                  <a:lnTo>
                    <a:pt x="916" y="5076"/>
                  </a:lnTo>
                  <a:cubicBezTo>
                    <a:pt x="916" y="4879"/>
                    <a:pt x="1051" y="4701"/>
                    <a:pt x="1243" y="4643"/>
                  </a:cubicBezTo>
                  <a:lnTo>
                    <a:pt x="1984" y="4432"/>
                  </a:lnTo>
                  <a:cubicBezTo>
                    <a:pt x="2047" y="4412"/>
                    <a:pt x="2109" y="4388"/>
                    <a:pt x="2162" y="4350"/>
                  </a:cubicBezTo>
                  <a:lnTo>
                    <a:pt x="2292" y="4485"/>
                  </a:lnTo>
                  <a:cubicBezTo>
                    <a:pt x="2461" y="4651"/>
                    <a:pt x="2682" y="4734"/>
                    <a:pt x="2903" y="4734"/>
                  </a:cubicBezTo>
                  <a:cubicBezTo>
                    <a:pt x="3123" y="4734"/>
                    <a:pt x="3344" y="4651"/>
                    <a:pt x="3510" y="4485"/>
                  </a:cubicBezTo>
                  <a:lnTo>
                    <a:pt x="3644" y="4350"/>
                  </a:lnTo>
                  <a:close/>
                  <a:moveTo>
                    <a:pt x="2465" y="0"/>
                  </a:moveTo>
                  <a:cubicBezTo>
                    <a:pt x="1748" y="0"/>
                    <a:pt x="1171" y="582"/>
                    <a:pt x="1171" y="1299"/>
                  </a:cubicBezTo>
                  <a:lnTo>
                    <a:pt x="1171" y="1314"/>
                  </a:lnTo>
                  <a:cubicBezTo>
                    <a:pt x="1171" y="1477"/>
                    <a:pt x="1210" y="1641"/>
                    <a:pt x="1282" y="1795"/>
                  </a:cubicBezTo>
                  <a:lnTo>
                    <a:pt x="1388" y="2002"/>
                  </a:lnTo>
                  <a:lnTo>
                    <a:pt x="1388" y="2339"/>
                  </a:lnTo>
                  <a:cubicBezTo>
                    <a:pt x="1388" y="2849"/>
                    <a:pt x="1633" y="3330"/>
                    <a:pt x="2047" y="3628"/>
                  </a:cubicBezTo>
                  <a:lnTo>
                    <a:pt x="2047" y="3816"/>
                  </a:lnTo>
                  <a:cubicBezTo>
                    <a:pt x="2042" y="3917"/>
                    <a:pt x="1975" y="4008"/>
                    <a:pt x="1874" y="4037"/>
                  </a:cubicBezTo>
                  <a:lnTo>
                    <a:pt x="1137" y="4249"/>
                  </a:lnTo>
                  <a:cubicBezTo>
                    <a:pt x="767" y="4355"/>
                    <a:pt x="507" y="4692"/>
                    <a:pt x="507" y="5076"/>
                  </a:cubicBezTo>
                  <a:lnTo>
                    <a:pt x="507" y="6198"/>
                  </a:lnTo>
                  <a:cubicBezTo>
                    <a:pt x="478" y="6174"/>
                    <a:pt x="449" y="6149"/>
                    <a:pt x="416" y="6125"/>
                  </a:cubicBezTo>
                  <a:cubicBezTo>
                    <a:pt x="374" y="6096"/>
                    <a:pt x="332" y="6083"/>
                    <a:pt x="292" y="6083"/>
                  </a:cubicBezTo>
                  <a:cubicBezTo>
                    <a:pt x="127" y="6083"/>
                    <a:pt x="1" y="6303"/>
                    <a:pt x="156" y="6443"/>
                  </a:cubicBezTo>
                  <a:cubicBezTo>
                    <a:pt x="930" y="7073"/>
                    <a:pt x="1902" y="7415"/>
                    <a:pt x="2898" y="7415"/>
                  </a:cubicBezTo>
                  <a:cubicBezTo>
                    <a:pt x="2971" y="7415"/>
                    <a:pt x="3043" y="7415"/>
                    <a:pt x="3115" y="7410"/>
                  </a:cubicBezTo>
                  <a:cubicBezTo>
                    <a:pt x="4756" y="7328"/>
                    <a:pt x="6214" y="6332"/>
                    <a:pt x="6887" y="4831"/>
                  </a:cubicBezTo>
                  <a:cubicBezTo>
                    <a:pt x="7556" y="3335"/>
                    <a:pt x="7330" y="1583"/>
                    <a:pt x="6296" y="303"/>
                  </a:cubicBezTo>
                  <a:cubicBezTo>
                    <a:pt x="6255" y="255"/>
                    <a:pt x="6198" y="230"/>
                    <a:pt x="6140" y="230"/>
                  </a:cubicBezTo>
                  <a:cubicBezTo>
                    <a:pt x="6095" y="230"/>
                    <a:pt x="6050" y="245"/>
                    <a:pt x="6012" y="274"/>
                  </a:cubicBezTo>
                  <a:cubicBezTo>
                    <a:pt x="5920" y="347"/>
                    <a:pt x="5906" y="476"/>
                    <a:pt x="5978" y="563"/>
                  </a:cubicBezTo>
                  <a:cubicBezTo>
                    <a:pt x="7383" y="2300"/>
                    <a:pt x="7070" y="4850"/>
                    <a:pt x="5300" y="6198"/>
                  </a:cubicBezTo>
                  <a:lnTo>
                    <a:pt x="5300" y="5076"/>
                  </a:lnTo>
                  <a:cubicBezTo>
                    <a:pt x="5295" y="4696"/>
                    <a:pt x="5040" y="4360"/>
                    <a:pt x="4674" y="4249"/>
                  </a:cubicBezTo>
                  <a:lnTo>
                    <a:pt x="3938" y="4037"/>
                  </a:lnTo>
                  <a:cubicBezTo>
                    <a:pt x="3837" y="4008"/>
                    <a:pt x="3765" y="3917"/>
                    <a:pt x="3765" y="3816"/>
                  </a:cubicBezTo>
                  <a:lnTo>
                    <a:pt x="3765" y="3643"/>
                  </a:lnTo>
                  <a:cubicBezTo>
                    <a:pt x="3837" y="3594"/>
                    <a:pt x="3899" y="3542"/>
                    <a:pt x="3962" y="3484"/>
                  </a:cubicBezTo>
                  <a:cubicBezTo>
                    <a:pt x="4260" y="3200"/>
                    <a:pt x="4424" y="2805"/>
                    <a:pt x="4424" y="2392"/>
                  </a:cubicBezTo>
                  <a:lnTo>
                    <a:pt x="4424" y="2002"/>
                  </a:lnTo>
                  <a:lnTo>
                    <a:pt x="4506" y="1838"/>
                  </a:lnTo>
                  <a:cubicBezTo>
                    <a:pt x="4597" y="1660"/>
                    <a:pt x="4640" y="1463"/>
                    <a:pt x="4640" y="1261"/>
                  </a:cubicBezTo>
                  <a:lnTo>
                    <a:pt x="4640" y="207"/>
                  </a:lnTo>
                  <a:cubicBezTo>
                    <a:pt x="4640" y="92"/>
                    <a:pt x="4549" y="0"/>
                    <a:pt x="4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88"/>
            <p:cNvSpPr/>
            <p:nvPr/>
          </p:nvSpPr>
          <p:spPr>
            <a:xfrm>
              <a:off x="5934672" y="164263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272" y="409"/>
                    <a:pt x="286" y="409"/>
                    <a:pt x="300" y="409"/>
                  </a:cubicBezTo>
                  <a:cubicBezTo>
                    <a:pt x="561" y="409"/>
                    <a:pt x="1177" y="452"/>
                    <a:pt x="1487" y="606"/>
                  </a:cubicBezTo>
                  <a:cubicBezTo>
                    <a:pt x="1514" y="616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31" name="Google Shape;19231;p88"/>
          <p:cNvGrpSpPr/>
          <p:nvPr/>
        </p:nvGrpSpPr>
        <p:grpSpPr>
          <a:xfrm>
            <a:off x="6226322" y="1509972"/>
            <a:ext cx="375342" cy="367447"/>
            <a:chOff x="6226322" y="1509972"/>
            <a:chExt cx="375342" cy="367447"/>
          </a:xfrm>
        </p:grpSpPr>
        <p:sp>
          <p:nvSpPr>
            <p:cNvPr id="19232" name="Google Shape;19232;p88"/>
            <p:cNvSpPr/>
            <p:nvPr/>
          </p:nvSpPr>
          <p:spPr>
            <a:xfrm>
              <a:off x="6240196" y="1515926"/>
              <a:ext cx="356038" cy="355907"/>
            </a:xfrm>
            <a:custGeom>
              <a:avLst/>
              <a:gdLst/>
              <a:ahLst/>
              <a:cxnLst/>
              <a:rect l="l" t="t" r="r" b="b"/>
              <a:pathLst>
                <a:path w="13575" h="13570" extrusionOk="0">
                  <a:moveTo>
                    <a:pt x="6790" y="0"/>
                  </a:moveTo>
                  <a:cubicBezTo>
                    <a:pt x="3041" y="0"/>
                    <a:pt x="0" y="3036"/>
                    <a:pt x="0" y="6785"/>
                  </a:cubicBezTo>
                  <a:cubicBezTo>
                    <a:pt x="0" y="10533"/>
                    <a:pt x="3041" y="13569"/>
                    <a:pt x="6790" y="13569"/>
                  </a:cubicBezTo>
                  <a:cubicBezTo>
                    <a:pt x="10538" y="13569"/>
                    <a:pt x="13574" y="10533"/>
                    <a:pt x="13574" y="6785"/>
                  </a:cubicBezTo>
                  <a:cubicBezTo>
                    <a:pt x="13574" y="3036"/>
                    <a:pt x="10538" y="0"/>
                    <a:pt x="6790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88"/>
            <p:cNvSpPr/>
            <p:nvPr/>
          </p:nvSpPr>
          <p:spPr>
            <a:xfrm>
              <a:off x="6266948" y="1542547"/>
              <a:ext cx="302665" cy="302639"/>
            </a:xfrm>
            <a:custGeom>
              <a:avLst/>
              <a:gdLst/>
              <a:ahLst/>
              <a:cxnLst/>
              <a:rect l="l" t="t" r="r" b="b"/>
              <a:pathLst>
                <a:path w="11540" h="11539" extrusionOk="0">
                  <a:moveTo>
                    <a:pt x="5770" y="0"/>
                  </a:moveTo>
                  <a:cubicBezTo>
                    <a:pt x="2584" y="0"/>
                    <a:pt x="1" y="2584"/>
                    <a:pt x="1" y="5770"/>
                  </a:cubicBezTo>
                  <a:cubicBezTo>
                    <a:pt x="1" y="8955"/>
                    <a:pt x="2584" y="11539"/>
                    <a:pt x="5770" y="11539"/>
                  </a:cubicBezTo>
                  <a:cubicBezTo>
                    <a:pt x="8955" y="11539"/>
                    <a:pt x="11539" y="8955"/>
                    <a:pt x="11539" y="5770"/>
                  </a:cubicBezTo>
                  <a:cubicBezTo>
                    <a:pt x="11539" y="2584"/>
                    <a:pt x="8955" y="0"/>
                    <a:pt x="5770" y="0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88"/>
            <p:cNvSpPr/>
            <p:nvPr/>
          </p:nvSpPr>
          <p:spPr>
            <a:xfrm>
              <a:off x="6304191" y="1579895"/>
              <a:ext cx="283073" cy="265291"/>
            </a:xfrm>
            <a:custGeom>
              <a:avLst/>
              <a:gdLst/>
              <a:ahLst/>
              <a:cxnLst/>
              <a:rect l="l" t="t" r="r" b="b"/>
              <a:pathLst>
                <a:path w="10793" h="10115" extrusionOk="0">
                  <a:moveTo>
                    <a:pt x="8141" y="1"/>
                  </a:moveTo>
                  <a:cubicBezTo>
                    <a:pt x="10134" y="2286"/>
                    <a:pt x="10018" y="5722"/>
                    <a:pt x="7872" y="7868"/>
                  </a:cubicBezTo>
                  <a:cubicBezTo>
                    <a:pt x="6749" y="8991"/>
                    <a:pt x="5272" y="9558"/>
                    <a:pt x="3791" y="9558"/>
                  </a:cubicBezTo>
                  <a:cubicBezTo>
                    <a:pt x="2442" y="9558"/>
                    <a:pt x="1090" y="9087"/>
                    <a:pt x="0" y="8137"/>
                  </a:cubicBezTo>
                  <a:lnTo>
                    <a:pt x="0" y="8137"/>
                  </a:lnTo>
                  <a:cubicBezTo>
                    <a:pt x="1147" y="9450"/>
                    <a:pt x="2749" y="10115"/>
                    <a:pt x="4354" y="10115"/>
                  </a:cubicBezTo>
                  <a:cubicBezTo>
                    <a:pt x="5826" y="10115"/>
                    <a:pt x="7300" y="9556"/>
                    <a:pt x="8430" y="8426"/>
                  </a:cubicBezTo>
                  <a:cubicBezTo>
                    <a:pt x="10793" y="6064"/>
                    <a:pt x="10658" y="2195"/>
                    <a:pt x="814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88"/>
            <p:cNvSpPr/>
            <p:nvPr/>
          </p:nvSpPr>
          <p:spPr>
            <a:xfrm>
              <a:off x="6226322" y="1509972"/>
              <a:ext cx="375342" cy="367447"/>
            </a:xfrm>
            <a:custGeom>
              <a:avLst/>
              <a:gdLst/>
              <a:ahLst/>
              <a:cxnLst/>
              <a:rect l="l" t="t" r="r" b="b"/>
              <a:pathLst>
                <a:path w="14311" h="14010" extrusionOk="0">
                  <a:moveTo>
                    <a:pt x="7313" y="0"/>
                  </a:moveTo>
                  <a:cubicBezTo>
                    <a:pt x="7002" y="0"/>
                    <a:pt x="6687" y="21"/>
                    <a:pt x="6371" y="64"/>
                  </a:cubicBezTo>
                  <a:cubicBezTo>
                    <a:pt x="2661" y="564"/>
                    <a:pt x="0" y="3899"/>
                    <a:pt x="337" y="7628"/>
                  </a:cubicBezTo>
                  <a:cubicBezTo>
                    <a:pt x="660" y="11253"/>
                    <a:pt x="3698" y="14010"/>
                    <a:pt x="7302" y="14010"/>
                  </a:cubicBezTo>
                  <a:cubicBezTo>
                    <a:pt x="7405" y="14010"/>
                    <a:pt x="7508" y="14008"/>
                    <a:pt x="7612" y="14003"/>
                  </a:cubicBezTo>
                  <a:cubicBezTo>
                    <a:pt x="11356" y="13840"/>
                    <a:pt x="14305" y="10760"/>
                    <a:pt x="14310" y="7012"/>
                  </a:cubicBezTo>
                  <a:cubicBezTo>
                    <a:pt x="14310" y="6887"/>
                    <a:pt x="14305" y="6762"/>
                    <a:pt x="14301" y="6636"/>
                  </a:cubicBezTo>
                  <a:cubicBezTo>
                    <a:pt x="14301" y="6498"/>
                    <a:pt x="14199" y="6432"/>
                    <a:pt x="14097" y="6432"/>
                  </a:cubicBezTo>
                  <a:cubicBezTo>
                    <a:pt x="13986" y="6432"/>
                    <a:pt x="13874" y="6510"/>
                    <a:pt x="13892" y="6660"/>
                  </a:cubicBezTo>
                  <a:cubicBezTo>
                    <a:pt x="13896" y="6776"/>
                    <a:pt x="13901" y="6896"/>
                    <a:pt x="13901" y="7012"/>
                  </a:cubicBezTo>
                  <a:cubicBezTo>
                    <a:pt x="13896" y="10524"/>
                    <a:pt x="11130" y="13407"/>
                    <a:pt x="7622" y="13561"/>
                  </a:cubicBezTo>
                  <a:cubicBezTo>
                    <a:pt x="7524" y="13565"/>
                    <a:pt x="7427" y="13567"/>
                    <a:pt x="7330" y="13567"/>
                  </a:cubicBezTo>
                  <a:cubicBezTo>
                    <a:pt x="3954" y="13567"/>
                    <a:pt x="1108" y="10985"/>
                    <a:pt x="804" y="7584"/>
                  </a:cubicBezTo>
                  <a:cubicBezTo>
                    <a:pt x="491" y="4091"/>
                    <a:pt x="2979" y="968"/>
                    <a:pt x="6458" y="497"/>
                  </a:cubicBezTo>
                  <a:cubicBezTo>
                    <a:pt x="6756" y="456"/>
                    <a:pt x="7052" y="437"/>
                    <a:pt x="7345" y="437"/>
                  </a:cubicBezTo>
                  <a:cubicBezTo>
                    <a:pt x="10472" y="437"/>
                    <a:pt x="13224" y="2674"/>
                    <a:pt x="13795" y="5833"/>
                  </a:cubicBezTo>
                  <a:cubicBezTo>
                    <a:pt x="13810" y="5958"/>
                    <a:pt x="13901" y="6014"/>
                    <a:pt x="13993" y="6014"/>
                  </a:cubicBezTo>
                  <a:cubicBezTo>
                    <a:pt x="14114" y="6014"/>
                    <a:pt x="14238" y="5919"/>
                    <a:pt x="14200" y="5761"/>
                  </a:cubicBezTo>
                  <a:cubicBezTo>
                    <a:pt x="13588" y="2389"/>
                    <a:pt x="10649" y="0"/>
                    <a:pt x="73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88"/>
            <p:cNvSpPr/>
            <p:nvPr/>
          </p:nvSpPr>
          <p:spPr>
            <a:xfrm>
              <a:off x="6240957" y="1537039"/>
              <a:ext cx="353494" cy="314625"/>
            </a:xfrm>
            <a:custGeom>
              <a:avLst/>
              <a:gdLst/>
              <a:ahLst/>
              <a:cxnLst/>
              <a:rect l="l" t="t" r="r" b="b"/>
              <a:pathLst>
                <a:path w="13478" h="11996" extrusionOk="0">
                  <a:moveTo>
                    <a:pt x="6780" y="1"/>
                  </a:moveTo>
                  <a:cubicBezTo>
                    <a:pt x="5162" y="1"/>
                    <a:pt x="3553" y="652"/>
                    <a:pt x="2373" y="1928"/>
                  </a:cubicBezTo>
                  <a:cubicBezTo>
                    <a:pt x="2248" y="2082"/>
                    <a:pt x="2381" y="2267"/>
                    <a:pt x="2532" y="2267"/>
                  </a:cubicBezTo>
                  <a:cubicBezTo>
                    <a:pt x="2579" y="2267"/>
                    <a:pt x="2627" y="2250"/>
                    <a:pt x="2671" y="2207"/>
                  </a:cubicBezTo>
                  <a:cubicBezTo>
                    <a:pt x="3762" y="1028"/>
                    <a:pt x="5252" y="426"/>
                    <a:pt x="6748" y="426"/>
                  </a:cubicBezTo>
                  <a:cubicBezTo>
                    <a:pt x="8023" y="426"/>
                    <a:pt x="9303" y="863"/>
                    <a:pt x="10346" y="1750"/>
                  </a:cubicBezTo>
                  <a:cubicBezTo>
                    <a:pt x="12612" y="3685"/>
                    <a:pt x="12949" y="7058"/>
                    <a:pt x="11111" y="9401"/>
                  </a:cubicBezTo>
                  <a:cubicBezTo>
                    <a:pt x="10018" y="10794"/>
                    <a:pt x="8389" y="11527"/>
                    <a:pt x="6739" y="11527"/>
                  </a:cubicBezTo>
                  <a:cubicBezTo>
                    <a:pt x="5613" y="11527"/>
                    <a:pt x="4478" y="11185"/>
                    <a:pt x="3498" y="10479"/>
                  </a:cubicBezTo>
                  <a:cubicBezTo>
                    <a:pt x="1083" y="8742"/>
                    <a:pt x="472" y="5402"/>
                    <a:pt x="2117" y="2919"/>
                  </a:cubicBezTo>
                  <a:cubicBezTo>
                    <a:pt x="2180" y="2823"/>
                    <a:pt x="2151" y="2693"/>
                    <a:pt x="2060" y="2631"/>
                  </a:cubicBezTo>
                  <a:cubicBezTo>
                    <a:pt x="2025" y="2608"/>
                    <a:pt x="1986" y="2598"/>
                    <a:pt x="1948" y="2598"/>
                  </a:cubicBezTo>
                  <a:cubicBezTo>
                    <a:pt x="1880" y="2598"/>
                    <a:pt x="1813" y="2632"/>
                    <a:pt x="1776" y="2693"/>
                  </a:cubicBezTo>
                  <a:cubicBezTo>
                    <a:pt x="0" y="5373"/>
                    <a:pt x="660" y="8982"/>
                    <a:pt x="3267" y="10864"/>
                  </a:cubicBezTo>
                  <a:cubicBezTo>
                    <a:pt x="4327" y="11627"/>
                    <a:pt x="5554" y="11996"/>
                    <a:pt x="6771" y="11996"/>
                  </a:cubicBezTo>
                  <a:cubicBezTo>
                    <a:pt x="8554" y="11996"/>
                    <a:pt x="10314" y="11204"/>
                    <a:pt x="11496" y="9699"/>
                  </a:cubicBezTo>
                  <a:cubicBezTo>
                    <a:pt x="13478" y="7163"/>
                    <a:pt x="13117" y="3516"/>
                    <a:pt x="10668" y="1433"/>
                  </a:cubicBezTo>
                  <a:cubicBezTo>
                    <a:pt x="9540" y="472"/>
                    <a:pt x="8157" y="1"/>
                    <a:pt x="67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88"/>
            <p:cNvSpPr/>
            <p:nvPr/>
          </p:nvSpPr>
          <p:spPr>
            <a:xfrm>
              <a:off x="6287773" y="1688555"/>
              <a:ext cx="20615" cy="10753"/>
            </a:xfrm>
            <a:custGeom>
              <a:avLst/>
              <a:gdLst/>
              <a:ahLst/>
              <a:cxnLst/>
              <a:rect l="l" t="t" r="r" b="b"/>
              <a:pathLst>
                <a:path w="786" h="410" extrusionOk="0">
                  <a:moveTo>
                    <a:pt x="519" y="0"/>
                  </a:moveTo>
                  <a:cubicBezTo>
                    <a:pt x="513" y="0"/>
                    <a:pt x="507" y="0"/>
                    <a:pt x="501" y="1"/>
                  </a:cubicBezTo>
                  <a:lnTo>
                    <a:pt x="207" y="1"/>
                  </a:lnTo>
                  <a:cubicBezTo>
                    <a:pt x="205" y="1"/>
                    <a:pt x="202" y="0"/>
                    <a:pt x="199" y="0"/>
                  </a:cubicBezTo>
                  <a:cubicBezTo>
                    <a:pt x="88" y="0"/>
                    <a:pt x="0" y="95"/>
                    <a:pt x="0" y="203"/>
                  </a:cubicBezTo>
                  <a:cubicBezTo>
                    <a:pt x="0" y="318"/>
                    <a:pt x="92" y="410"/>
                    <a:pt x="207" y="410"/>
                  </a:cubicBezTo>
                  <a:lnTo>
                    <a:pt x="501" y="410"/>
                  </a:lnTo>
                  <a:cubicBezTo>
                    <a:pt x="506" y="410"/>
                    <a:pt x="510" y="410"/>
                    <a:pt x="515" y="410"/>
                  </a:cubicBezTo>
                  <a:cubicBezTo>
                    <a:pt x="784" y="410"/>
                    <a:pt x="785" y="0"/>
                    <a:pt x="5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88"/>
            <p:cNvSpPr/>
            <p:nvPr/>
          </p:nvSpPr>
          <p:spPr>
            <a:xfrm>
              <a:off x="6412826" y="1563686"/>
              <a:ext cx="137983" cy="135622"/>
            </a:xfrm>
            <a:custGeom>
              <a:avLst/>
              <a:gdLst/>
              <a:ahLst/>
              <a:cxnLst/>
              <a:rect l="l" t="t" r="r" b="b"/>
              <a:pathLst>
                <a:path w="5261" h="5171" extrusionOk="0">
                  <a:moveTo>
                    <a:pt x="208" y="0"/>
                  </a:moveTo>
                  <a:cubicBezTo>
                    <a:pt x="108" y="0"/>
                    <a:pt x="8" y="65"/>
                    <a:pt x="1" y="195"/>
                  </a:cubicBezTo>
                  <a:lnTo>
                    <a:pt x="1" y="4964"/>
                  </a:lnTo>
                  <a:cubicBezTo>
                    <a:pt x="1" y="5079"/>
                    <a:pt x="92" y="5171"/>
                    <a:pt x="208" y="5171"/>
                  </a:cubicBezTo>
                  <a:lnTo>
                    <a:pt x="4976" y="5171"/>
                  </a:lnTo>
                  <a:cubicBezTo>
                    <a:pt x="4981" y="5171"/>
                    <a:pt x="4985" y="5171"/>
                    <a:pt x="4990" y="5171"/>
                  </a:cubicBezTo>
                  <a:cubicBezTo>
                    <a:pt x="5259" y="5171"/>
                    <a:pt x="5260" y="4761"/>
                    <a:pt x="4994" y="4761"/>
                  </a:cubicBezTo>
                  <a:cubicBezTo>
                    <a:pt x="4988" y="4761"/>
                    <a:pt x="4982" y="4761"/>
                    <a:pt x="4976" y="4762"/>
                  </a:cubicBezTo>
                  <a:lnTo>
                    <a:pt x="415" y="4762"/>
                  </a:lnTo>
                  <a:lnTo>
                    <a:pt x="415" y="195"/>
                  </a:lnTo>
                  <a:cubicBezTo>
                    <a:pt x="408" y="65"/>
                    <a:pt x="30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88"/>
            <p:cNvSpPr/>
            <p:nvPr/>
          </p:nvSpPr>
          <p:spPr>
            <a:xfrm>
              <a:off x="6412642" y="1805425"/>
              <a:ext cx="11252" cy="19120"/>
            </a:xfrm>
            <a:custGeom>
              <a:avLst/>
              <a:gdLst/>
              <a:ahLst/>
              <a:cxnLst/>
              <a:rect l="l" t="t" r="r" b="b"/>
              <a:pathLst>
                <a:path w="429" h="729" extrusionOk="0">
                  <a:moveTo>
                    <a:pt x="215" y="0"/>
                  </a:moveTo>
                  <a:cubicBezTo>
                    <a:pt x="108" y="0"/>
                    <a:pt x="1" y="72"/>
                    <a:pt x="8" y="217"/>
                  </a:cubicBezTo>
                  <a:lnTo>
                    <a:pt x="8" y="515"/>
                  </a:lnTo>
                  <a:cubicBezTo>
                    <a:pt x="1" y="657"/>
                    <a:pt x="108" y="728"/>
                    <a:pt x="215" y="728"/>
                  </a:cubicBezTo>
                  <a:cubicBezTo>
                    <a:pt x="322" y="728"/>
                    <a:pt x="429" y="657"/>
                    <a:pt x="422" y="515"/>
                  </a:cubicBezTo>
                  <a:lnTo>
                    <a:pt x="422" y="217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88"/>
            <p:cNvSpPr/>
            <p:nvPr/>
          </p:nvSpPr>
          <p:spPr>
            <a:xfrm>
              <a:off x="6322315" y="1600037"/>
              <a:ext cx="20457" cy="16235"/>
            </a:xfrm>
            <a:custGeom>
              <a:avLst/>
              <a:gdLst/>
              <a:ahLst/>
              <a:cxnLst/>
              <a:rect l="l" t="t" r="r" b="b"/>
              <a:pathLst>
                <a:path w="780" h="619" extrusionOk="0">
                  <a:moveTo>
                    <a:pt x="291" y="1"/>
                  </a:moveTo>
                  <a:cubicBezTo>
                    <a:pt x="134" y="1"/>
                    <a:pt x="0" y="201"/>
                    <a:pt x="141" y="349"/>
                  </a:cubicBezTo>
                  <a:lnTo>
                    <a:pt x="348" y="561"/>
                  </a:lnTo>
                  <a:cubicBezTo>
                    <a:pt x="392" y="601"/>
                    <a:pt x="440" y="618"/>
                    <a:pt x="486" y="618"/>
                  </a:cubicBezTo>
                  <a:cubicBezTo>
                    <a:pt x="644" y="618"/>
                    <a:pt x="779" y="420"/>
                    <a:pt x="642" y="267"/>
                  </a:cubicBezTo>
                  <a:lnTo>
                    <a:pt x="430" y="60"/>
                  </a:lnTo>
                  <a:cubicBezTo>
                    <a:pt x="386" y="18"/>
                    <a:pt x="337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88"/>
            <p:cNvSpPr/>
            <p:nvPr/>
          </p:nvSpPr>
          <p:spPr>
            <a:xfrm>
              <a:off x="6495364" y="1771513"/>
              <a:ext cx="18884" cy="16235"/>
            </a:xfrm>
            <a:custGeom>
              <a:avLst/>
              <a:gdLst/>
              <a:ahLst/>
              <a:cxnLst/>
              <a:rect l="l" t="t" r="r" b="b"/>
              <a:pathLst>
                <a:path w="720" h="619" extrusionOk="0">
                  <a:moveTo>
                    <a:pt x="225" y="0"/>
                  </a:moveTo>
                  <a:cubicBezTo>
                    <a:pt x="172" y="0"/>
                    <a:pt x="119" y="21"/>
                    <a:pt x="78" y="62"/>
                  </a:cubicBezTo>
                  <a:cubicBezTo>
                    <a:pt x="1" y="143"/>
                    <a:pt x="1" y="273"/>
                    <a:pt x="78" y="350"/>
                  </a:cubicBezTo>
                  <a:lnTo>
                    <a:pt x="289" y="562"/>
                  </a:lnTo>
                  <a:cubicBezTo>
                    <a:pt x="333" y="602"/>
                    <a:pt x="380" y="619"/>
                    <a:pt x="426" y="619"/>
                  </a:cubicBezTo>
                  <a:cubicBezTo>
                    <a:pt x="584" y="619"/>
                    <a:pt x="720" y="418"/>
                    <a:pt x="578" y="268"/>
                  </a:cubicBezTo>
                  <a:lnTo>
                    <a:pt x="371" y="62"/>
                  </a:lnTo>
                  <a:cubicBezTo>
                    <a:pt x="330" y="21"/>
                    <a:pt x="277" y="0"/>
                    <a:pt x="2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88"/>
            <p:cNvSpPr/>
            <p:nvPr/>
          </p:nvSpPr>
          <p:spPr>
            <a:xfrm>
              <a:off x="6493239" y="1600037"/>
              <a:ext cx="20903" cy="16497"/>
            </a:xfrm>
            <a:custGeom>
              <a:avLst/>
              <a:gdLst/>
              <a:ahLst/>
              <a:cxnLst/>
              <a:rect l="l" t="t" r="r" b="b"/>
              <a:pathLst>
                <a:path w="797" h="629" extrusionOk="0">
                  <a:moveTo>
                    <a:pt x="509" y="1"/>
                  </a:moveTo>
                  <a:cubicBezTo>
                    <a:pt x="463" y="1"/>
                    <a:pt x="415" y="18"/>
                    <a:pt x="370" y="60"/>
                  </a:cubicBezTo>
                  <a:lnTo>
                    <a:pt x="159" y="267"/>
                  </a:lnTo>
                  <a:cubicBezTo>
                    <a:pt x="1" y="418"/>
                    <a:pt x="141" y="628"/>
                    <a:pt x="304" y="628"/>
                  </a:cubicBezTo>
                  <a:cubicBezTo>
                    <a:pt x="354" y="628"/>
                    <a:pt x="406" y="608"/>
                    <a:pt x="452" y="561"/>
                  </a:cubicBezTo>
                  <a:lnTo>
                    <a:pt x="659" y="349"/>
                  </a:lnTo>
                  <a:cubicBezTo>
                    <a:pt x="796" y="201"/>
                    <a:pt x="665" y="1"/>
                    <a:pt x="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88"/>
            <p:cNvSpPr/>
            <p:nvPr/>
          </p:nvSpPr>
          <p:spPr>
            <a:xfrm>
              <a:off x="6323862" y="1771487"/>
              <a:ext cx="18910" cy="16261"/>
            </a:xfrm>
            <a:custGeom>
              <a:avLst/>
              <a:gdLst/>
              <a:ahLst/>
              <a:cxnLst/>
              <a:rect l="l" t="t" r="r" b="b"/>
              <a:pathLst>
                <a:path w="721" h="620" extrusionOk="0">
                  <a:moveTo>
                    <a:pt x="427" y="0"/>
                  </a:moveTo>
                  <a:cubicBezTo>
                    <a:pt x="381" y="0"/>
                    <a:pt x="333" y="17"/>
                    <a:pt x="289" y="58"/>
                  </a:cubicBezTo>
                  <a:lnTo>
                    <a:pt x="82" y="269"/>
                  </a:lnTo>
                  <a:cubicBezTo>
                    <a:pt x="1" y="346"/>
                    <a:pt x="1" y="476"/>
                    <a:pt x="82" y="558"/>
                  </a:cubicBezTo>
                  <a:cubicBezTo>
                    <a:pt x="123" y="599"/>
                    <a:pt x="176" y="619"/>
                    <a:pt x="229" y="619"/>
                  </a:cubicBezTo>
                  <a:cubicBezTo>
                    <a:pt x="281" y="619"/>
                    <a:pt x="333" y="599"/>
                    <a:pt x="371" y="558"/>
                  </a:cubicBezTo>
                  <a:lnTo>
                    <a:pt x="583" y="351"/>
                  </a:lnTo>
                  <a:cubicBezTo>
                    <a:pt x="720" y="199"/>
                    <a:pt x="585" y="0"/>
                    <a:pt x="4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88"/>
            <p:cNvSpPr/>
            <p:nvPr/>
          </p:nvSpPr>
          <p:spPr>
            <a:xfrm>
              <a:off x="6294907" y="1639352"/>
              <a:ext cx="23631" cy="14268"/>
            </a:xfrm>
            <a:custGeom>
              <a:avLst/>
              <a:gdLst/>
              <a:ahLst/>
              <a:cxnLst/>
              <a:rect l="l" t="t" r="r" b="b"/>
              <a:pathLst>
                <a:path w="901" h="544" extrusionOk="0">
                  <a:moveTo>
                    <a:pt x="300" y="0"/>
                  </a:moveTo>
                  <a:cubicBezTo>
                    <a:pt x="100" y="0"/>
                    <a:pt x="0" y="317"/>
                    <a:pt x="239" y="404"/>
                  </a:cubicBezTo>
                  <a:lnTo>
                    <a:pt x="508" y="520"/>
                  </a:lnTo>
                  <a:cubicBezTo>
                    <a:pt x="542" y="536"/>
                    <a:pt x="575" y="544"/>
                    <a:pt x="605" y="544"/>
                  </a:cubicBezTo>
                  <a:cubicBezTo>
                    <a:pt x="805" y="544"/>
                    <a:pt x="901" y="227"/>
                    <a:pt x="667" y="140"/>
                  </a:cubicBezTo>
                  <a:lnTo>
                    <a:pt x="397" y="24"/>
                  </a:lnTo>
                  <a:cubicBezTo>
                    <a:pt x="363" y="8"/>
                    <a:pt x="330" y="0"/>
                    <a:pt x="3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88"/>
            <p:cNvSpPr/>
            <p:nvPr/>
          </p:nvSpPr>
          <p:spPr>
            <a:xfrm>
              <a:off x="6518785" y="1734480"/>
              <a:ext cx="22792" cy="13874"/>
            </a:xfrm>
            <a:custGeom>
              <a:avLst/>
              <a:gdLst/>
              <a:ahLst/>
              <a:cxnLst/>
              <a:rect l="l" t="t" r="r" b="b"/>
              <a:pathLst>
                <a:path w="869" h="529" extrusionOk="0">
                  <a:moveTo>
                    <a:pt x="286" y="1"/>
                  </a:moveTo>
                  <a:cubicBezTo>
                    <a:pt x="94" y="1"/>
                    <a:pt x="0" y="288"/>
                    <a:pt x="205" y="391"/>
                  </a:cubicBezTo>
                  <a:lnTo>
                    <a:pt x="474" y="506"/>
                  </a:lnTo>
                  <a:cubicBezTo>
                    <a:pt x="508" y="522"/>
                    <a:pt x="540" y="529"/>
                    <a:pt x="570" y="529"/>
                  </a:cubicBezTo>
                  <a:cubicBezTo>
                    <a:pt x="771" y="529"/>
                    <a:pt x="868" y="218"/>
                    <a:pt x="638" y="126"/>
                  </a:cubicBezTo>
                  <a:lnTo>
                    <a:pt x="364" y="16"/>
                  </a:lnTo>
                  <a:cubicBezTo>
                    <a:pt x="336" y="5"/>
                    <a:pt x="310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88"/>
            <p:cNvSpPr/>
            <p:nvPr/>
          </p:nvSpPr>
          <p:spPr>
            <a:xfrm>
              <a:off x="6457753" y="1573076"/>
              <a:ext cx="16550" cy="18202"/>
            </a:xfrm>
            <a:custGeom>
              <a:avLst/>
              <a:gdLst/>
              <a:ahLst/>
              <a:cxnLst/>
              <a:rect l="l" t="t" r="r" b="b"/>
              <a:pathLst>
                <a:path w="631" h="694" extrusionOk="0">
                  <a:moveTo>
                    <a:pt x="354" y="0"/>
                  </a:moveTo>
                  <a:cubicBezTo>
                    <a:pt x="279" y="0"/>
                    <a:pt x="205" y="40"/>
                    <a:pt x="169" y="136"/>
                  </a:cubicBezTo>
                  <a:lnTo>
                    <a:pt x="59" y="410"/>
                  </a:lnTo>
                  <a:cubicBezTo>
                    <a:pt x="1" y="545"/>
                    <a:pt x="97" y="694"/>
                    <a:pt x="246" y="694"/>
                  </a:cubicBezTo>
                  <a:cubicBezTo>
                    <a:pt x="328" y="694"/>
                    <a:pt x="400" y="646"/>
                    <a:pt x="434" y="569"/>
                  </a:cubicBezTo>
                  <a:lnTo>
                    <a:pt x="549" y="299"/>
                  </a:lnTo>
                  <a:cubicBezTo>
                    <a:pt x="630" y="132"/>
                    <a:pt x="491" y="0"/>
                    <a:pt x="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88"/>
            <p:cNvSpPr/>
            <p:nvPr/>
          </p:nvSpPr>
          <p:spPr>
            <a:xfrm>
              <a:off x="6363229" y="1796717"/>
              <a:ext cx="15605" cy="17651"/>
            </a:xfrm>
            <a:custGeom>
              <a:avLst/>
              <a:gdLst/>
              <a:ahLst/>
              <a:cxnLst/>
              <a:rect l="l" t="t" r="r" b="b"/>
              <a:pathLst>
                <a:path w="595" h="673" extrusionOk="0">
                  <a:moveTo>
                    <a:pt x="336" y="1"/>
                  </a:moveTo>
                  <a:cubicBezTo>
                    <a:pt x="267" y="1"/>
                    <a:pt x="198" y="35"/>
                    <a:pt x="160" y="116"/>
                  </a:cubicBezTo>
                  <a:lnTo>
                    <a:pt x="44" y="390"/>
                  </a:lnTo>
                  <a:cubicBezTo>
                    <a:pt x="1" y="491"/>
                    <a:pt x="49" y="611"/>
                    <a:pt x="155" y="655"/>
                  </a:cubicBezTo>
                  <a:cubicBezTo>
                    <a:pt x="181" y="667"/>
                    <a:pt x="208" y="673"/>
                    <a:pt x="234" y="673"/>
                  </a:cubicBezTo>
                  <a:cubicBezTo>
                    <a:pt x="312" y="673"/>
                    <a:pt x="387" y="624"/>
                    <a:pt x="420" y="549"/>
                  </a:cubicBezTo>
                  <a:lnTo>
                    <a:pt x="535" y="279"/>
                  </a:lnTo>
                  <a:cubicBezTo>
                    <a:pt x="594" y="120"/>
                    <a:pt x="465" y="1"/>
                    <a:pt x="3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88"/>
            <p:cNvSpPr/>
            <p:nvPr/>
          </p:nvSpPr>
          <p:spPr>
            <a:xfrm>
              <a:off x="6364515" y="1572367"/>
              <a:ext cx="16287" cy="18045"/>
            </a:xfrm>
            <a:custGeom>
              <a:avLst/>
              <a:gdLst/>
              <a:ahLst/>
              <a:cxnLst/>
              <a:rect l="l" t="t" r="r" b="b"/>
              <a:pathLst>
                <a:path w="621" h="688" extrusionOk="0">
                  <a:moveTo>
                    <a:pt x="270" y="0"/>
                  </a:moveTo>
                  <a:cubicBezTo>
                    <a:pt x="137" y="0"/>
                    <a:pt x="0" y="125"/>
                    <a:pt x="77" y="288"/>
                  </a:cubicBezTo>
                  <a:lnTo>
                    <a:pt x="183" y="562"/>
                  </a:lnTo>
                  <a:cubicBezTo>
                    <a:pt x="217" y="639"/>
                    <a:pt x="294" y="687"/>
                    <a:pt x="375" y="687"/>
                  </a:cubicBezTo>
                  <a:cubicBezTo>
                    <a:pt x="520" y="687"/>
                    <a:pt x="621" y="543"/>
                    <a:pt x="568" y="408"/>
                  </a:cubicBezTo>
                  <a:lnTo>
                    <a:pt x="457" y="139"/>
                  </a:lnTo>
                  <a:cubicBezTo>
                    <a:pt x="422" y="41"/>
                    <a:pt x="347" y="0"/>
                    <a:pt x="2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88"/>
            <p:cNvSpPr/>
            <p:nvPr/>
          </p:nvSpPr>
          <p:spPr>
            <a:xfrm>
              <a:off x="6456127" y="1797321"/>
              <a:ext cx="15448" cy="17782"/>
            </a:xfrm>
            <a:custGeom>
              <a:avLst/>
              <a:gdLst/>
              <a:ahLst/>
              <a:cxnLst/>
              <a:rect l="l" t="t" r="r" b="b"/>
              <a:pathLst>
                <a:path w="589" h="678" extrusionOk="0">
                  <a:moveTo>
                    <a:pt x="231" y="1"/>
                  </a:moveTo>
                  <a:cubicBezTo>
                    <a:pt x="206" y="1"/>
                    <a:pt x="180" y="5"/>
                    <a:pt x="154" y="16"/>
                  </a:cubicBezTo>
                  <a:cubicBezTo>
                    <a:pt x="48" y="59"/>
                    <a:pt x="0" y="175"/>
                    <a:pt x="39" y="280"/>
                  </a:cubicBezTo>
                  <a:lnTo>
                    <a:pt x="150" y="555"/>
                  </a:lnTo>
                  <a:cubicBezTo>
                    <a:pt x="189" y="641"/>
                    <a:pt x="261" y="678"/>
                    <a:pt x="333" y="678"/>
                  </a:cubicBezTo>
                  <a:cubicBezTo>
                    <a:pt x="461" y="678"/>
                    <a:pt x="588" y="561"/>
                    <a:pt x="530" y="401"/>
                  </a:cubicBezTo>
                  <a:lnTo>
                    <a:pt x="419" y="126"/>
                  </a:lnTo>
                  <a:cubicBezTo>
                    <a:pt x="390" y="50"/>
                    <a:pt x="313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88"/>
            <p:cNvSpPr/>
            <p:nvPr/>
          </p:nvSpPr>
          <p:spPr>
            <a:xfrm>
              <a:off x="6519598" y="1641739"/>
              <a:ext cx="22293" cy="13665"/>
            </a:xfrm>
            <a:custGeom>
              <a:avLst/>
              <a:gdLst/>
              <a:ahLst/>
              <a:cxnLst/>
              <a:rect l="l" t="t" r="r" b="b"/>
              <a:pathLst>
                <a:path w="850" h="521" extrusionOk="0">
                  <a:moveTo>
                    <a:pt x="559" y="0"/>
                  </a:moveTo>
                  <a:cubicBezTo>
                    <a:pt x="535" y="0"/>
                    <a:pt x="509" y="5"/>
                    <a:pt x="482" y="15"/>
                  </a:cubicBezTo>
                  <a:lnTo>
                    <a:pt x="208" y="126"/>
                  </a:lnTo>
                  <a:cubicBezTo>
                    <a:pt x="1" y="207"/>
                    <a:pt x="63" y="515"/>
                    <a:pt x="285" y="520"/>
                  </a:cubicBezTo>
                  <a:cubicBezTo>
                    <a:pt x="313" y="520"/>
                    <a:pt x="337" y="515"/>
                    <a:pt x="362" y="506"/>
                  </a:cubicBezTo>
                  <a:lnTo>
                    <a:pt x="636" y="395"/>
                  </a:lnTo>
                  <a:cubicBezTo>
                    <a:pt x="850" y="297"/>
                    <a:pt x="755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88"/>
            <p:cNvSpPr/>
            <p:nvPr/>
          </p:nvSpPr>
          <p:spPr>
            <a:xfrm>
              <a:off x="6294094" y="1732276"/>
              <a:ext cx="23474" cy="13927"/>
            </a:xfrm>
            <a:custGeom>
              <a:avLst/>
              <a:gdLst/>
              <a:ahLst/>
              <a:cxnLst/>
              <a:rect l="l" t="t" r="r" b="b"/>
              <a:pathLst>
                <a:path w="895" h="531" extrusionOk="0">
                  <a:moveTo>
                    <a:pt x="603" y="0"/>
                  </a:moveTo>
                  <a:cubicBezTo>
                    <a:pt x="574" y="0"/>
                    <a:pt x="543" y="7"/>
                    <a:pt x="510" y="23"/>
                  </a:cubicBezTo>
                  <a:lnTo>
                    <a:pt x="236" y="128"/>
                  </a:lnTo>
                  <a:cubicBezTo>
                    <a:pt x="1" y="212"/>
                    <a:pt x="95" y="531"/>
                    <a:pt x="296" y="531"/>
                  </a:cubicBezTo>
                  <a:cubicBezTo>
                    <a:pt x="325" y="531"/>
                    <a:pt x="357" y="524"/>
                    <a:pt x="390" y="509"/>
                  </a:cubicBezTo>
                  <a:lnTo>
                    <a:pt x="664" y="403"/>
                  </a:lnTo>
                  <a:cubicBezTo>
                    <a:pt x="895" y="319"/>
                    <a:pt x="800" y="0"/>
                    <a:pt x="6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2" name="Google Shape;19252;p88"/>
          <p:cNvGrpSpPr/>
          <p:nvPr/>
        </p:nvGrpSpPr>
        <p:grpSpPr>
          <a:xfrm>
            <a:off x="6689473" y="1510497"/>
            <a:ext cx="338545" cy="367054"/>
            <a:chOff x="6689473" y="1510497"/>
            <a:chExt cx="338545" cy="367054"/>
          </a:xfrm>
        </p:grpSpPr>
        <p:sp>
          <p:nvSpPr>
            <p:cNvPr id="19253" name="Google Shape;19253;p88"/>
            <p:cNvSpPr/>
            <p:nvPr/>
          </p:nvSpPr>
          <p:spPr>
            <a:xfrm>
              <a:off x="6723805" y="1515926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5" y="0"/>
                    <a:pt x="0" y="342"/>
                    <a:pt x="0" y="765"/>
                  </a:cubicBezTo>
                  <a:cubicBezTo>
                    <a:pt x="0" y="1189"/>
                    <a:pt x="395" y="1530"/>
                    <a:pt x="876" y="1530"/>
                  </a:cubicBezTo>
                  <a:cubicBezTo>
                    <a:pt x="1362" y="1530"/>
                    <a:pt x="1752" y="1189"/>
                    <a:pt x="1752" y="765"/>
                  </a:cubicBezTo>
                  <a:cubicBezTo>
                    <a:pt x="1752" y="342"/>
                    <a:pt x="1362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88"/>
            <p:cNvSpPr/>
            <p:nvPr/>
          </p:nvSpPr>
          <p:spPr>
            <a:xfrm>
              <a:off x="6723805" y="1515900"/>
              <a:ext cx="31552" cy="40181"/>
            </a:xfrm>
            <a:custGeom>
              <a:avLst/>
              <a:gdLst/>
              <a:ahLst/>
              <a:cxnLst/>
              <a:rect l="l" t="t" r="r" b="b"/>
              <a:pathLst>
                <a:path w="1203" h="1532" extrusionOk="0">
                  <a:moveTo>
                    <a:pt x="911" y="0"/>
                  </a:moveTo>
                  <a:cubicBezTo>
                    <a:pt x="899" y="0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5" y="1531"/>
                    <a:pt x="876" y="1531"/>
                  </a:cubicBezTo>
                  <a:cubicBezTo>
                    <a:pt x="991" y="1531"/>
                    <a:pt x="1102" y="1512"/>
                    <a:pt x="1203" y="1474"/>
                  </a:cubicBezTo>
                  <a:cubicBezTo>
                    <a:pt x="885" y="1363"/>
                    <a:pt x="659" y="1089"/>
                    <a:pt x="659" y="766"/>
                  </a:cubicBezTo>
                  <a:cubicBezTo>
                    <a:pt x="659" y="444"/>
                    <a:pt x="885" y="170"/>
                    <a:pt x="1203" y="54"/>
                  </a:cubicBezTo>
                  <a:cubicBezTo>
                    <a:pt x="1112" y="20"/>
                    <a:pt x="1014" y="0"/>
                    <a:pt x="91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88"/>
            <p:cNvSpPr/>
            <p:nvPr/>
          </p:nvSpPr>
          <p:spPr>
            <a:xfrm>
              <a:off x="6695270" y="1619288"/>
              <a:ext cx="103389" cy="80414"/>
            </a:xfrm>
            <a:custGeom>
              <a:avLst/>
              <a:gdLst/>
              <a:ahLst/>
              <a:cxnLst/>
              <a:rect l="l" t="t" r="r" b="b"/>
              <a:pathLst>
                <a:path w="3942" h="3066" extrusionOk="0">
                  <a:moveTo>
                    <a:pt x="1309" y="0"/>
                  </a:moveTo>
                  <a:lnTo>
                    <a:pt x="1309" y="654"/>
                  </a:lnTo>
                  <a:cubicBezTo>
                    <a:pt x="1309" y="818"/>
                    <a:pt x="1218" y="972"/>
                    <a:pt x="1069" y="1044"/>
                  </a:cubicBezTo>
                  <a:lnTo>
                    <a:pt x="361" y="1400"/>
                  </a:lnTo>
                  <a:cubicBezTo>
                    <a:pt x="140" y="1511"/>
                    <a:pt x="1" y="1742"/>
                    <a:pt x="1" y="1987"/>
                  </a:cubicBezTo>
                  <a:lnTo>
                    <a:pt x="1" y="3065"/>
                  </a:lnTo>
                  <a:lnTo>
                    <a:pt x="3941" y="3065"/>
                  </a:lnTo>
                  <a:lnTo>
                    <a:pt x="3941" y="1987"/>
                  </a:lnTo>
                  <a:cubicBezTo>
                    <a:pt x="3941" y="1737"/>
                    <a:pt x="3797" y="1511"/>
                    <a:pt x="3571" y="1400"/>
                  </a:cubicBezTo>
                  <a:lnTo>
                    <a:pt x="2864" y="1044"/>
                  </a:lnTo>
                  <a:cubicBezTo>
                    <a:pt x="2714" y="972"/>
                    <a:pt x="2623" y="818"/>
                    <a:pt x="2623" y="654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88"/>
            <p:cNvSpPr/>
            <p:nvPr/>
          </p:nvSpPr>
          <p:spPr>
            <a:xfrm>
              <a:off x="6695270" y="1644650"/>
              <a:ext cx="103389" cy="55052"/>
            </a:xfrm>
            <a:custGeom>
              <a:avLst/>
              <a:gdLst/>
              <a:ahLst/>
              <a:cxnLst/>
              <a:rect l="l" t="t" r="r" b="b"/>
              <a:pathLst>
                <a:path w="3942" h="2099" extrusionOk="0">
                  <a:moveTo>
                    <a:pt x="1175" y="0"/>
                  </a:moveTo>
                  <a:cubicBezTo>
                    <a:pt x="1146" y="34"/>
                    <a:pt x="1107" y="58"/>
                    <a:pt x="1069" y="77"/>
                  </a:cubicBezTo>
                  <a:lnTo>
                    <a:pt x="361" y="433"/>
                  </a:lnTo>
                  <a:cubicBezTo>
                    <a:pt x="140" y="544"/>
                    <a:pt x="1" y="775"/>
                    <a:pt x="1" y="1020"/>
                  </a:cubicBezTo>
                  <a:lnTo>
                    <a:pt x="1" y="2098"/>
                  </a:lnTo>
                  <a:lnTo>
                    <a:pt x="3941" y="2098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4" y="77"/>
                  </a:lnTo>
                  <a:cubicBezTo>
                    <a:pt x="2825" y="58"/>
                    <a:pt x="2791" y="34"/>
                    <a:pt x="2758" y="0"/>
                  </a:cubicBezTo>
                  <a:lnTo>
                    <a:pt x="2508" y="279"/>
                  </a:lnTo>
                  <a:cubicBezTo>
                    <a:pt x="2366" y="448"/>
                    <a:pt x="2166" y="532"/>
                    <a:pt x="1967" y="532"/>
                  </a:cubicBezTo>
                  <a:cubicBezTo>
                    <a:pt x="1768" y="532"/>
                    <a:pt x="1569" y="448"/>
                    <a:pt x="1430" y="279"/>
                  </a:cubicBezTo>
                  <a:lnTo>
                    <a:pt x="117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88"/>
            <p:cNvSpPr/>
            <p:nvPr/>
          </p:nvSpPr>
          <p:spPr>
            <a:xfrm>
              <a:off x="6706626" y="1538770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1" y="0"/>
                  </a:moveTo>
                  <a:cubicBezTo>
                    <a:pt x="684" y="0"/>
                    <a:pt x="1" y="688"/>
                    <a:pt x="1" y="1535"/>
                  </a:cubicBezTo>
                  <a:cubicBezTo>
                    <a:pt x="1" y="2382"/>
                    <a:pt x="684" y="3065"/>
                    <a:pt x="1531" y="3065"/>
                  </a:cubicBezTo>
                  <a:cubicBezTo>
                    <a:pt x="2378" y="3065"/>
                    <a:pt x="3066" y="2382"/>
                    <a:pt x="3066" y="1535"/>
                  </a:cubicBezTo>
                  <a:cubicBezTo>
                    <a:pt x="3066" y="688"/>
                    <a:pt x="2378" y="0"/>
                    <a:pt x="15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88"/>
            <p:cNvSpPr/>
            <p:nvPr/>
          </p:nvSpPr>
          <p:spPr>
            <a:xfrm>
              <a:off x="6721314" y="1538875"/>
              <a:ext cx="67378" cy="72362"/>
            </a:xfrm>
            <a:custGeom>
              <a:avLst/>
              <a:gdLst/>
              <a:ahLst/>
              <a:cxnLst/>
              <a:rect l="l" t="t" r="r" b="b"/>
              <a:pathLst>
                <a:path w="2569" h="2759" extrusionOk="0">
                  <a:moveTo>
                    <a:pt x="975" y="1"/>
                  </a:moveTo>
                  <a:cubicBezTo>
                    <a:pt x="243" y="1"/>
                    <a:pt x="0" y="1007"/>
                    <a:pt x="658" y="1329"/>
                  </a:cubicBezTo>
                  <a:cubicBezTo>
                    <a:pt x="677" y="1339"/>
                    <a:pt x="701" y="1348"/>
                    <a:pt x="721" y="1358"/>
                  </a:cubicBezTo>
                  <a:lnTo>
                    <a:pt x="1481" y="2739"/>
                  </a:lnTo>
                  <a:cubicBezTo>
                    <a:pt x="1481" y="2739"/>
                    <a:pt x="1688" y="2753"/>
                    <a:pt x="1890" y="2758"/>
                  </a:cubicBezTo>
                  <a:cubicBezTo>
                    <a:pt x="2337" y="2426"/>
                    <a:pt x="2568" y="1873"/>
                    <a:pt x="2491" y="1319"/>
                  </a:cubicBezTo>
                  <a:cubicBezTo>
                    <a:pt x="2400" y="689"/>
                    <a:pt x="1933" y="179"/>
                    <a:pt x="1312" y="35"/>
                  </a:cubicBezTo>
                  <a:cubicBezTo>
                    <a:pt x="1202" y="11"/>
                    <a:pt x="1091" y="1"/>
                    <a:pt x="980" y="1"/>
                  </a:cubicBezTo>
                  <a:cubicBezTo>
                    <a:pt x="979" y="1"/>
                    <a:pt x="977" y="1"/>
                    <a:pt x="9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88"/>
            <p:cNvSpPr/>
            <p:nvPr/>
          </p:nvSpPr>
          <p:spPr>
            <a:xfrm>
              <a:off x="6712554" y="1574203"/>
              <a:ext cx="68690" cy="56573"/>
            </a:xfrm>
            <a:custGeom>
              <a:avLst/>
              <a:gdLst/>
              <a:ahLst/>
              <a:cxnLst/>
              <a:rect l="l" t="t" r="r" b="b"/>
              <a:pathLst>
                <a:path w="2619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7" y="275"/>
                    <a:pt x="631" y="410"/>
                    <a:pt x="506" y="521"/>
                  </a:cubicBezTo>
                  <a:cubicBezTo>
                    <a:pt x="458" y="564"/>
                    <a:pt x="410" y="608"/>
                    <a:pt x="357" y="641"/>
                  </a:cubicBezTo>
                  <a:cubicBezTo>
                    <a:pt x="92" y="824"/>
                    <a:pt x="1" y="1175"/>
                    <a:pt x="145" y="1459"/>
                  </a:cubicBezTo>
                  <a:cubicBezTo>
                    <a:pt x="376" y="1887"/>
                    <a:pt x="819" y="2157"/>
                    <a:pt x="1305" y="2157"/>
                  </a:cubicBezTo>
                  <a:cubicBezTo>
                    <a:pt x="1993" y="2157"/>
                    <a:pt x="2561" y="1628"/>
                    <a:pt x="2618" y="944"/>
                  </a:cubicBezTo>
                  <a:cubicBezTo>
                    <a:pt x="2618" y="877"/>
                    <a:pt x="2594" y="810"/>
                    <a:pt x="2541" y="771"/>
                  </a:cubicBezTo>
                  <a:cubicBezTo>
                    <a:pt x="2108" y="405"/>
                    <a:pt x="1603" y="146"/>
                    <a:pt x="1055" y="6"/>
                  </a:cubicBezTo>
                  <a:cubicBezTo>
                    <a:pt x="1038" y="2"/>
                    <a:pt x="1022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88"/>
            <p:cNvSpPr/>
            <p:nvPr/>
          </p:nvSpPr>
          <p:spPr>
            <a:xfrm>
              <a:off x="6712422" y="1574203"/>
              <a:ext cx="68821" cy="55943"/>
            </a:xfrm>
            <a:custGeom>
              <a:avLst/>
              <a:gdLst/>
              <a:ahLst/>
              <a:cxnLst/>
              <a:rect l="l" t="t" r="r" b="b"/>
              <a:pathLst>
                <a:path w="2624" h="2133" extrusionOk="0">
                  <a:moveTo>
                    <a:pt x="1010" y="0"/>
                  </a:moveTo>
                  <a:cubicBezTo>
                    <a:pt x="927" y="0"/>
                    <a:pt x="850" y="50"/>
                    <a:pt x="814" y="126"/>
                  </a:cubicBezTo>
                  <a:cubicBezTo>
                    <a:pt x="761" y="232"/>
                    <a:pt x="694" y="333"/>
                    <a:pt x="612" y="420"/>
                  </a:cubicBezTo>
                  <a:cubicBezTo>
                    <a:pt x="583" y="454"/>
                    <a:pt x="550" y="487"/>
                    <a:pt x="511" y="521"/>
                  </a:cubicBezTo>
                  <a:cubicBezTo>
                    <a:pt x="468" y="564"/>
                    <a:pt x="420" y="603"/>
                    <a:pt x="367" y="636"/>
                  </a:cubicBezTo>
                  <a:cubicBezTo>
                    <a:pt x="73" y="843"/>
                    <a:pt x="1" y="1243"/>
                    <a:pt x="203" y="1536"/>
                  </a:cubicBezTo>
                  <a:cubicBezTo>
                    <a:pt x="405" y="1859"/>
                    <a:pt x="737" y="2075"/>
                    <a:pt x="1112" y="2133"/>
                  </a:cubicBezTo>
                  <a:cubicBezTo>
                    <a:pt x="848" y="1950"/>
                    <a:pt x="655" y="1709"/>
                    <a:pt x="655" y="1276"/>
                  </a:cubicBezTo>
                  <a:lnTo>
                    <a:pt x="655" y="1108"/>
                  </a:lnTo>
                  <a:cubicBezTo>
                    <a:pt x="703" y="1074"/>
                    <a:pt x="756" y="1036"/>
                    <a:pt x="805" y="988"/>
                  </a:cubicBezTo>
                  <a:cubicBezTo>
                    <a:pt x="925" y="882"/>
                    <a:pt x="1031" y="757"/>
                    <a:pt x="1117" y="622"/>
                  </a:cubicBezTo>
                  <a:cubicBezTo>
                    <a:pt x="1536" y="747"/>
                    <a:pt x="1926" y="959"/>
                    <a:pt x="2263" y="1243"/>
                  </a:cubicBezTo>
                  <a:cubicBezTo>
                    <a:pt x="2301" y="1276"/>
                    <a:pt x="2359" y="1329"/>
                    <a:pt x="2479" y="1440"/>
                  </a:cubicBezTo>
                  <a:cubicBezTo>
                    <a:pt x="2556" y="1320"/>
                    <a:pt x="2614" y="1079"/>
                    <a:pt x="2623" y="940"/>
                  </a:cubicBezTo>
                  <a:cubicBezTo>
                    <a:pt x="2623" y="877"/>
                    <a:pt x="2599" y="810"/>
                    <a:pt x="2546" y="771"/>
                  </a:cubicBezTo>
                  <a:cubicBezTo>
                    <a:pt x="2113" y="405"/>
                    <a:pt x="1603" y="146"/>
                    <a:pt x="1060" y="6"/>
                  </a:cubicBezTo>
                  <a:cubicBezTo>
                    <a:pt x="1043" y="2"/>
                    <a:pt x="1027" y="0"/>
                    <a:pt x="101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88"/>
            <p:cNvSpPr/>
            <p:nvPr/>
          </p:nvSpPr>
          <p:spPr>
            <a:xfrm>
              <a:off x="6695139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1" y="1"/>
                  </a:moveTo>
                  <a:cubicBezTo>
                    <a:pt x="44" y="111"/>
                    <a:pt x="1" y="251"/>
                    <a:pt x="1" y="395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799"/>
                  </a:lnTo>
                  <a:cubicBezTo>
                    <a:pt x="877" y="669"/>
                    <a:pt x="814" y="544"/>
                    <a:pt x="713" y="45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88"/>
            <p:cNvSpPr/>
            <p:nvPr/>
          </p:nvSpPr>
          <p:spPr>
            <a:xfrm>
              <a:off x="6775526" y="1661174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742" y="1"/>
                  </a:moveTo>
                  <a:lnTo>
                    <a:pt x="164" y="458"/>
                  </a:lnTo>
                  <a:cubicBezTo>
                    <a:pt x="59" y="544"/>
                    <a:pt x="1" y="669"/>
                    <a:pt x="1" y="799"/>
                  </a:cubicBezTo>
                  <a:lnTo>
                    <a:pt x="1" y="1468"/>
                  </a:lnTo>
                  <a:lnTo>
                    <a:pt x="877" y="1468"/>
                  </a:lnTo>
                  <a:lnTo>
                    <a:pt x="877" y="395"/>
                  </a:lnTo>
                  <a:cubicBezTo>
                    <a:pt x="877" y="251"/>
                    <a:pt x="828" y="111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88"/>
            <p:cNvSpPr/>
            <p:nvPr/>
          </p:nvSpPr>
          <p:spPr>
            <a:xfrm>
              <a:off x="6924839" y="1716960"/>
              <a:ext cx="28667" cy="63130"/>
            </a:xfrm>
            <a:custGeom>
              <a:avLst/>
              <a:gdLst/>
              <a:ahLst/>
              <a:cxnLst/>
              <a:rect l="l" t="t" r="r" b="b"/>
              <a:pathLst>
                <a:path w="1093" h="2407" extrusionOk="0">
                  <a:moveTo>
                    <a:pt x="646" y="0"/>
                  </a:moveTo>
                  <a:cubicBezTo>
                    <a:pt x="289" y="0"/>
                    <a:pt x="0" y="292"/>
                    <a:pt x="0" y="655"/>
                  </a:cubicBezTo>
                  <a:lnTo>
                    <a:pt x="0" y="804"/>
                  </a:lnTo>
                  <a:cubicBezTo>
                    <a:pt x="0" y="996"/>
                    <a:pt x="29" y="1179"/>
                    <a:pt x="87" y="1362"/>
                  </a:cubicBezTo>
                  <a:lnTo>
                    <a:pt x="438" y="2406"/>
                  </a:lnTo>
                  <a:lnTo>
                    <a:pt x="1092" y="2406"/>
                  </a:lnTo>
                  <a:lnTo>
                    <a:pt x="1092" y="0"/>
                  </a:lnTo>
                  <a:lnTo>
                    <a:pt x="655" y="0"/>
                  </a:lnTo>
                  <a:cubicBezTo>
                    <a:pt x="652" y="0"/>
                    <a:pt x="649" y="0"/>
                    <a:pt x="64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88"/>
            <p:cNvSpPr/>
            <p:nvPr/>
          </p:nvSpPr>
          <p:spPr>
            <a:xfrm>
              <a:off x="6936327" y="1711137"/>
              <a:ext cx="68926" cy="68952"/>
            </a:xfrm>
            <a:custGeom>
              <a:avLst/>
              <a:gdLst/>
              <a:ahLst/>
              <a:cxnLst/>
              <a:rect l="l" t="t" r="r" b="b"/>
              <a:pathLst>
                <a:path w="2628" h="2629" extrusionOk="0">
                  <a:moveTo>
                    <a:pt x="646" y="1"/>
                  </a:moveTo>
                  <a:cubicBezTo>
                    <a:pt x="289" y="1"/>
                    <a:pt x="0" y="297"/>
                    <a:pt x="0" y="655"/>
                  </a:cubicBezTo>
                  <a:cubicBezTo>
                    <a:pt x="0" y="896"/>
                    <a:pt x="192" y="1093"/>
                    <a:pt x="438" y="1093"/>
                  </a:cubicBezTo>
                  <a:lnTo>
                    <a:pt x="2189" y="2628"/>
                  </a:lnTo>
                  <a:lnTo>
                    <a:pt x="2574" y="1271"/>
                  </a:lnTo>
                  <a:cubicBezTo>
                    <a:pt x="2608" y="1151"/>
                    <a:pt x="2627" y="1031"/>
                    <a:pt x="2627" y="910"/>
                  </a:cubicBezTo>
                  <a:lnTo>
                    <a:pt x="2627" y="1"/>
                  </a:lnTo>
                  <a:lnTo>
                    <a:pt x="654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88"/>
            <p:cNvSpPr/>
            <p:nvPr/>
          </p:nvSpPr>
          <p:spPr>
            <a:xfrm>
              <a:off x="6947788" y="1797216"/>
              <a:ext cx="34489" cy="34489"/>
            </a:xfrm>
            <a:custGeom>
              <a:avLst/>
              <a:gdLst/>
              <a:ahLst/>
              <a:cxnLst/>
              <a:rect l="l" t="t" r="r" b="b"/>
              <a:pathLst>
                <a:path w="1315" h="1315" extrusionOk="0">
                  <a:moveTo>
                    <a:pt x="1" y="1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88"/>
            <p:cNvSpPr/>
            <p:nvPr/>
          </p:nvSpPr>
          <p:spPr>
            <a:xfrm>
              <a:off x="6907529" y="1811221"/>
              <a:ext cx="114876" cy="60743"/>
            </a:xfrm>
            <a:custGeom>
              <a:avLst/>
              <a:gdLst/>
              <a:ahLst/>
              <a:cxnLst/>
              <a:rect l="l" t="t" r="r" b="b"/>
              <a:pathLst>
                <a:path w="4380" h="2316" extrusionOk="0">
                  <a:moveTo>
                    <a:pt x="1536" y="1"/>
                  </a:moveTo>
                  <a:lnTo>
                    <a:pt x="477" y="299"/>
                  </a:lnTo>
                  <a:cubicBezTo>
                    <a:pt x="198" y="381"/>
                    <a:pt x="1" y="636"/>
                    <a:pt x="1" y="929"/>
                  </a:cubicBezTo>
                  <a:lnTo>
                    <a:pt x="1" y="2315"/>
                  </a:lnTo>
                  <a:lnTo>
                    <a:pt x="4380" y="2315"/>
                  </a:lnTo>
                  <a:lnTo>
                    <a:pt x="4380" y="929"/>
                  </a:lnTo>
                  <a:cubicBezTo>
                    <a:pt x="4380" y="636"/>
                    <a:pt x="4187" y="381"/>
                    <a:pt x="3903" y="299"/>
                  </a:cubicBezTo>
                  <a:lnTo>
                    <a:pt x="2849" y="1"/>
                  </a:lnTo>
                  <a:lnTo>
                    <a:pt x="2590" y="309"/>
                  </a:lnTo>
                  <a:cubicBezTo>
                    <a:pt x="2486" y="431"/>
                    <a:pt x="2339" y="493"/>
                    <a:pt x="2193" y="493"/>
                  </a:cubicBezTo>
                  <a:cubicBezTo>
                    <a:pt x="2046" y="493"/>
                    <a:pt x="1899" y="431"/>
                    <a:pt x="1796" y="309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88"/>
            <p:cNvSpPr/>
            <p:nvPr/>
          </p:nvSpPr>
          <p:spPr>
            <a:xfrm>
              <a:off x="6930504" y="1739909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13" y="343"/>
                  </a:lnTo>
                  <a:cubicBezTo>
                    <a:pt x="111" y="540"/>
                    <a:pt x="1" y="809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88"/>
            <p:cNvSpPr/>
            <p:nvPr/>
          </p:nvSpPr>
          <p:spPr>
            <a:xfrm>
              <a:off x="6930504" y="1739909"/>
              <a:ext cx="68821" cy="61740"/>
            </a:xfrm>
            <a:custGeom>
              <a:avLst/>
              <a:gdLst/>
              <a:ahLst/>
              <a:cxnLst/>
              <a:rect l="l" t="t" r="r" b="b"/>
              <a:pathLst>
                <a:path w="2624" h="2354" extrusionOk="0">
                  <a:moveTo>
                    <a:pt x="827" y="1"/>
                  </a:moveTo>
                  <a:cubicBezTo>
                    <a:pt x="717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09"/>
                    <a:pt x="1" y="1088"/>
                  </a:cubicBezTo>
                  <a:cubicBezTo>
                    <a:pt x="1" y="1676"/>
                    <a:pt x="390" y="2190"/>
                    <a:pt x="949" y="2354"/>
                  </a:cubicBezTo>
                  <a:cubicBezTo>
                    <a:pt x="761" y="2123"/>
                    <a:pt x="660" y="1829"/>
                    <a:pt x="660" y="1531"/>
                  </a:cubicBezTo>
                  <a:lnTo>
                    <a:pt x="660" y="1093"/>
                  </a:lnTo>
                  <a:cubicBezTo>
                    <a:pt x="660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5"/>
                  </a:cubicBezTo>
                  <a:cubicBezTo>
                    <a:pt x="1564" y="684"/>
                    <a:pt x="2219" y="756"/>
                    <a:pt x="2623" y="949"/>
                  </a:cubicBezTo>
                  <a:cubicBezTo>
                    <a:pt x="2609" y="858"/>
                    <a:pt x="2570" y="569"/>
                    <a:pt x="2503" y="501"/>
                  </a:cubicBezTo>
                  <a:cubicBezTo>
                    <a:pt x="2166" y="169"/>
                    <a:pt x="1545" y="20"/>
                    <a:pt x="843" y="1"/>
                  </a:cubicBezTo>
                  <a:cubicBezTo>
                    <a:pt x="837" y="1"/>
                    <a:pt x="832" y="1"/>
                    <a:pt x="82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88"/>
            <p:cNvSpPr/>
            <p:nvPr/>
          </p:nvSpPr>
          <p:spPr>
            <a:xfrm>
              <a:off x="6907529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121" y="1"/>
                  </a:moveTo>
                  <a:cubicBezTo>
                    <a:pt x="44" y="112"/>
                    <a:pt x="1" y="242"/>
                    <a:pt x="1" y="376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1031"/>
                  </a:lnTo>
                  <a:cubicBezTo>
                    <a:pt x="877" y="857"/>
                    <a:pt x="809" y="689"/>
                    <a:pt x="684" y="564"/>
                  </a:cubicBezTo>
                  <a:lnTo>
                    <a:pt x="121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88"/>
            <p:cNvSpPr/>
            <p:nvPr/>
          </p:nvSpPr>
          <p:spPr>
            <a:xfrm>
              <a:off x="6999404" y="1825725"/>
              <a:ext cx="23002" cy="46239"/>
            </a:xfrm>
            <a:custGeom>
              <a:avLst/>
              <a:gdLst/>
              <a:ahLst/>
              <a:cxnLst/>
              <a:rect l="l" t="t" r="r" b="b"/>
              <a:pathLst>
                <a:path w="877" h="1763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73" y="689"/>
                    <a:pt x="1" y="857"/>
                    <a:pt x="1" y="1031"/>
                  </a:cubicBezTo>
                  <a:lnTo>
                    <a:pt x="1" y="1762"/>
                  </a:lnTo>
                  <a:lnTo>
                    <a:pt x="877" y="1762"/>
                  </a:lnTo>
                  <a:lnTo>
                    <a:pt x="877" y="376"/>
                  </a:lnTo>
                  <a:cubicBezTo>
                    <a:pt x="877" y="242"/>
                    <a:pt x="833" y="112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88"/>
            <p:cNvSpPr/>
            <p:nvPr/>
          </p:nvSpPr>
          <p:spPr>
            <a:xfrm>
              <a:off x="6689473" y="1510497"/>
              <a:ext cx="114667" cy="194765"/>
            </a:xfrm>
            <a:custGeom>
              <a:avLst/>
              <a:gdLst/>
              <a:ahLst/>
              <a:cxnLst/>
              <a:rect l="l" t="t" r="r" b="b"/>
              <a:pathLst>
                <a:path w="4372" h="7426" extrusionOk="0">
                  <a:moveTo>
                    <a:pt x="2190" y="409"/>
                  </a:moveTo>
                  <a:cubicBezTo>
                    <a:pt x="2555" y="409"/>
                    <a:pt x="2858" y="660"/>
                    <a:pt x="2858" y="972"/>
                  </a:cubicBezTo>
                  <a:lnTo>
                    <a:pt x="2858" y="1011"/>
                  </a:lnTo>
                  <a:cubicBezTo>
                    <a:pt x="2644" y="919"/>
                    <a:pt x="2417" y="874"/>
                    <a:pt x="2190" y="874"/>
                  </a:cubicBezTo>
                  <a:cubicBezTo>
                    <a:pt x="1962" y="874"/>
                    <a:pt x="1735" y="919"/>
                    <a:pt x="1521" y="1011"/>
                  </a:cubicBezTo>
                  <a:cubicBezTo>
                    <a:pt x="1516" y="996"/>
                    <a:pt x="1516" y="987"/>
                    <a:pt x="1516" y="972"/>
                  </a:cubicBezTo>
                  <a:cubicBezTo>
                    <a:pt x="1516" y="660"/>
                    <a:pt x="1819" y="409"/>
                    <a:pt x="2190" y="409"/>
                  </a:cubicBezTo>
                  <a:close/>
                  <a:moveTo>
                    <a:pt x="2192" y="1281"/>
                  </a:moveTo>
                  <a:cubicBezTo>
                    <a:pt x="3078" y="1281"/>
                    <a:pt x="3737" y="2154"/>
                    <a:pt x="3450" y="3027"/>
                  </a:cubicBezTo>
                  <a:cubicBezTo>
                    <a:pt x="2868" y="2435"/>
                    <a:pt x="1843" y="2204"/>
                    <a:pt x="1795" y="2194"/>
                  </a:cubicBezTo>
                  <a:cubicBezTo>
                    <a:pt x="1777" y="2190"/>
                    <a:pt x="1760" y="2188"/>
                    <a:pt x="1742" y="2188"/>
                  </a:cubicBezTo>
                  <a:cubicBezTo>
                    <a:pt x="1698" y="2188"/>
                    <a:pt x="1655" y="2202"/>
                    <a:pt x="1617" y="2233"/>
                  </a:cubicBezTo>
                  <a:cubicBezTo>
                    <a:pt x="1569" y="2271"/>
                    <a:pt x="1545" y="2329"/>
                    <a:pt x="1545" y="2392"/>
                  </a:cubicBezTo>
                  <a:cubicBezTo>
                    <a:pt x="1530" y="2507"/>
                    <a:pt x="1473" y="2608"/>
                    <a:pt x="1386" y="2685"/>
                  </a:cubicBezTo>
                  <a:cubicBezTo>
                    <a:pt x="1228" y="2832"/>
                    <a:pt x="1367" y="3043"/>
                    <a:pt x="1527" y="3043"/>
                  </a:cubicBezTo>
                  <a:cubicBezTo>
                    <a:pt x="1577" y="3043"/>
                    <a:pt x="1629" y="3023"/>
                    <a:pt x="1675" y="2974"/>
                  </a:cubicBezTo>
                  <a:cubicBezTo>
                    <a:pt x="1771" y="2883"/>
                    <a:pt x="1848" y="2772"/>
                    <a:pt x="1901" y="2647"/>
                  </a:cubicBezTo>
                  <a:cubicBezTo>
                    <a:pt x="2243" y="2748"/>
                    <a:pt x="2959" y="3008"/>
                    <a:pt x="3282" y="3460"/>
                  </a:cubicBezTo>
                  <a:cubicBezTo>
                    <a:pt x="3188" y="3991"/>
                    <a:pt x="2727" y="4375"/>
                    <a:pt x="2195" y="4375"/>
                  </a:cubicBezTo>
                  <a:cubicBezTo>
                    <a:pt x="2182" y="4375"/>
                    <a:pt x="2169" y="4375"/>
                    <a:pt x="2156" y="4374"/>
                  </a:cubicBezTo>
                  <a:cubicBezTo>
                    <a:pt x="1603" y="4360"/>
                    <a:pt x="1150" y="3936"/>
                    <a:pt x="1088" y="3393"/>
                  </a:cubicBezTo>
                  <a:lnTo>
                    <a:pt x="1088" y="3388"/>
                  </a:lnTo>
                  <a:cubicBezTo>
                    <a:pt x="1083" y="3359"/>
                    <a:pt x="1073" y="3330"/>
                    <a:pt x="1059" y="3306"/>
                  </a:cubicBezTo>
                  <a:cubicBezTo>
                    <a:pt x="549" y="2478"/>
                    <a:pt x="1068" y="1405"/>
                    <a:pt x="2036" y="1290"/>
                  </a:cubicBezTo>
                  <a:cubicBezTo>
                    <a:pt x="2089" y="1284"/>
                    <a:pt x="2141" y="1281"/>
                    <a:pt x="2192" y="1281"/>
                  </a:cubicBezTo>
                  <a:close/>
                  <a:moveTo>
                    <a:pt x="2642" y="4721"/>
                  </a:moveTo>
                  <a:lnTo>
                    <a:pt x="2642" y="4937"/>
                  </a:lnTo>
                  <a:cubicBezTo>
                    <a:pt x="2637" y="5004"/>
                    <a:pt x="2656" y="5077"/>
                    <a:pt x="2690" y="5139"/>
                  </a:cubicBezTo>
                  <a:lnTo>
                    <a:pt x="2190" y="5616"/>
                  </a:lnTo>
                  <a:lnTo>
                    <a:pt x="1684" y="5139"/>
                  </a:lnTo>
                  <a:cubicBezTo>
                    <a:pt x="1713" y="5077"/>
                    <a:pt x="1732" y="5009"/>
                    <a:pt x="1732" y="4937"/>
                  </a:cubicBezTo>
                  <a:lnTo>
                    <a:pt x="1732" y="4721"/>
                  </a:lnTo>
                  <a:cubicBezTo>
                    <a:pt x="1877" y="4764"/>
                    <a:pt x="2031" y="4788"/>
                    <a:pt x="2185" y="4788"/>
                  </a:cubicBezTo>
                  <a:lnTo>
                    <a:pt x="2190" y="4788"/>
                  </a:lnTo>
                  <a:cubicBezTo>
                    <a:pt x="2339" y="4788"/>
                    <a:pt x="2493" y="4764"/>
                    <a:pt x="2642" y="4721"/>
                  </a:cubicBezTo>
                  <a:close/>
                  <a:moveTo>
                    <a:pt x="2185" y="0"/>
                  </a:moveTo>
                  <a:cubicBezTo>
                    <a:pt x="1588" y="0"/>
                    <a:pt x="1102" y="433"/>
                    <a:pt x="1102" y="972"/>
                  </a:cubicBezTo>
                  <a:cubicBezTo>
                    <a:pt x="1102" y="1059"/>
                    <a:pt x="1117" y="1141"/>
                    <a:pt x="1141" y="1227"/>
                  </a:cubicBezTo>
                  <a:cubicBezTo>
                    <a:pt x="438" y="1752"/>
                    <a:pt x="241" y="2719"/>
                    <a:pt x="679" y="3479"/>
                  </a:cubicBezTo>
                  <a:cubicBezTo>
                    <a:pt x="736" y="3903"/>
                    <a:pt x="972" y="4278"/>
                    <a:pt x="1323" y="4523"/>
                  </a:cubicBezTo>
                  <a:lnTo>
                    <a:pt x="1323" y="4937"/>
                  </a:lnTo>
                  <a:cubicBezTo>
                    <a:pt x="1323" y="4942"/>
                    <a:pt x="1319" y="4947"/>
                    <a:pt x="1314" y="4952"/>
                  </a:cubicBezTo>
                  <a:lnTo>
                    <a:pt x="486" y="5365"/>
                  </a:lnTo>
                  <a:cubicBezTo>
                    <a:pt x="193" y="5510"/>
                    <a:pt x="5" y="5808"/>
                    <a:pt x="10" y="6135"/>
                  </a:cubicBezTo>
                  <a:lnTo>
                    <a:pt x="10" y="7213"/>
                  </a:lnTo>
                  <a:cubicBezTo>
                    <a:pt x="0" y="7355"/>
                    <a:pt x="106" y="7426"/>
                    <a:pt x="213" y="7426"/>
                  </a:cubicBezTo>
                  <a:cubicBezTo>
                    <a:pt x="319" y="7426"/>
                    <a:pt x="426" y="7355"/>
                    <a:pt x="419" y="7213"/>
                  </a:cubicBezTo>
                  <a:lnTo>
                    <a:pt x="419" y="6135"/>
                  </a:lnTo>
                  <a:cubicBezTo>
                    <a:pt x="414" y="5967"/>
                    <a:pt x="515" y="5808"/>
                    <a:pt x="669" y="5731"/>
                  </a:cubicBezTo>
                  <a:lnTo>
                    <a:pt x="1352" y="5389"/>
                  </a:lnTo>
                  <a:lnTo>
                    <a:pt x="1983" y="5986"/>
                  </a:lnTo>
                  <a:lnTo>
                    <a:pt x="1983" y="7213"/>
                  </a:lnTo>
                  <a:cubicBezTo>
                    <a:pt x="1975" y="7355"/>
                    <a:pt x="2081" y="7426"/>
                    <a:pt x="2187" y="7426"/>
                  </a:cubicBezTo>
                  <a:cubicBezTo>
                    <a:pt x="2293" y="7426"/>
                    <a:pt x="2399" y="7355"/>
                    <a:pt x="2392" y="7213"/>
                  </a:cubicBezTo>
                  <a:lnTo>
                    <a:pt x="2392" y="5986"/>
                  </a:lnTo>
                  <a:lnTo>
                    <a:pt x="3017" y="5389"/>
                  </a:lnTo>
                  <a:lnTo>
                    <a:pt x="3705" y="5731"/>
                  </a:lnTo>
                  <a:cubicBezTo>
                    <a:pt x="3859" y="5808"/>
                    <a:pt x="3955" y="5962"/>
                    <a:pt x="3955" y="6135"/>
                  </a:cubicBezTo>
                  <a:lnTo>
                    <a:pt x="3955" y="7213"/>
                  </a:lnTo>
                  <a:cubicBezTo>
                    <a:pt x="3946" y="7355"/>
                    <a:pt x="4052" y="7426"/>
                    <a:pt x="4158" y="7426"/>
                  </a:cubicBezTo>
                  <a:cubicBezTo>
                    <a:pt x="4265" y="7426"/>
                    <a:pt x="4372" y="7355"/>
                    <a:pt x="4364" y="7213"/>
                  </a:cubicBezTo>
                  <a:lnTo>
                    <a:pt x="4364" y="6135"/>
                  </a:lnTo>
                  <a:cubicBezTo>
                    <a:pt x="4364" y="5808"/>
                    <a:pt x="4177" y="5510"/>
                    <a:pt x="3888" y="5365"/>
                  </a:cubicBezTo>
                  <a:lnTo>
                    <a:pt x="3056" y="4952"/>
                  </a:lnTo>
                  <a:cubicBezTo>
                    <a:pt x="3051" y="4947"/>
                    <a:pt x="3051" y="4942"/>
                    <a:pt x="3051" y="4937"/>
                  </a:cubicBezTo>
                  <a:lnTo>
                    <a:pt x="3051" y="4523"/>
                  </a:lnTo>
                  <a:cubicBezTo>
                    <a:pt x="3397" y="4278"/>
                    <a:pt x="3633" y="3903"/>
                    <a:pt x="3691" y="3479"/>
                  </a:cubicBezTo>
                  <a:cubicBezTo>
                    <a:pt x="4134" y="2719"/>
                    <a:pt x="3936" y="1752"/>
                    <a:pt x="3229" y="1227"/>
                  </a:cubicBezTo>
                  <a:cubicBezTo>
                    <a:pt x="3258" y="1141"/>
                    <a:pt x="3267" y="1059"/>
                    <a:pt x="3267" y="972"/>
                  </a:cubicBezTo>
                  <a:cubicBezTo>
                    <a:pt x="3267" y="438"/>
                    <a:pt x="2781" y="0"/>
                    <a:pt x="2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88"/>
            <p:cNvSpPr/>
            <p:nvPr/>
          </p:nvSpPr>
          <p:spPr>
            <a:xfrm>
              <a:off x="6712685" y="1678327"/>
              <a:ext cx="10753" cy="26385"/>
            </a:xfrm>
            <a:custGeom>
              <a:avLst/>
              <a:gdLst/>
              <a:ahLst/>
              <a:cxnLst/>
              <a:rect l="l" t="t" r="r" b="b"/>
              <a:pathLst>
                <a:path w="410" h="1006" extrusionOk="0">
                  <a:moveTo>
                    <a:pt x="208" y="1"/>
                  </a:moveTo>
                  <a:cubicBezTo>
                    <a:pt x="92" y="1"/>
                    <a:pt x="1" y="92"/>
                    <a:pt x="1" y="208"/>
                  </a:cubicBezTo>
                  <a:lnTo>
                    <a:pt x="1" y="814"/>
                  </a:lnTo>
                  <a:cubicBezTo>
                    <a:pt x="8" y="942"/>
                    <a:pt x="106" y="1005"/>
                    <a:pt x="205" y="1005"/>
                  </a:cubicBezTo>
                  <a:cubicBezTo>
                    <a:pt x="304" y="1005"/>
                    <a:pt x="402" y="942"/>
                    <a:pt x="410" y="814"/>
                  </a:cubicBezTo>
                  <a:lnTo>
                    <a:pt x="410" y="208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88"/>
            <p:cNvSpPr/>
            <p:nvPr/>
          </p:nvSpPr>
          <p:spPr>
            <a:xfrm>
              <a:off x="6769913" y="1678090"/>
              <a:ext cx="11147" cy="27172"/>
            </a:xfrm>
            <a:custGeom>
              <a:avLst/>
              <a:gdLst/>
              <a:ahLst/>
              <a:cxnLst/>
              <a:rect l="l" t="t" r="r" b="b"/>
              <a:pathLst>
                <a:path w="425" h="1036" extrusionOk="0">
                  <a:moveTo>
                    <a:pt x="212" y="0"/>
                  </a:moveTo>
                  <a:cubicBezTo>
                    <a:pt x="107" y="0"/>
                    <a:pt x="1" y="72"/>
                    <a:pt x="8" y="217"/>
                  </a:cubicBezTo>
                  <a:lnTo>
                    <a:pt x="8" y="823"/>
                  </a:lnTo>
                  <a:cubicBezTo>
                    <a:pt x="1" y="965"/>
                    <a:pt x="107" y="1036"/>
                    <a:pt x="212" y="1036"/>
                  </a:cubicBezTo>
                  <a:cubicBezTo>
                    <a:pt x="318" y="1036"/>
                    <a:pt x="424" y="965"/>
                    <a:pt x="417" y="823"/>
                  </a:cubicBezTo>
                  <a:lnTo>
                    <a:pt x="417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88"/>
            <p:cNvSpPr/>
            <p:nvPr/>
          </p:nvSpPr>
          <p:spPr>
            <a:xfrm>
              <a:off x="6940864" y="1734375"/>
              <a:ext cx="49990" cy="16943"/>
            </a:xfrm>
            <a:custGeom>
              <a:avLst/>
              <a:gdLst/>
              <a:ahLst/>
              <a:cxnLst/>
              <a:rect l="l" t="t" r="r" b="b"/>
              <a:pathLst>
                <a:path w="1906" h="646" extrusionOk="0">
                  <a:moveTo>
                    <a:pt x="260" y="0"/>
                  </a:moveTo>
                  <a:cubicBezTo>
                    <a:pt x="0" y="15"/>
                    <a:pt x="0" y="400"/>
                    <a:pt x="260" y="414"/>
                  </a:cubicBezTo>
                  <a:cubicBezTo>
                    <a:pt x="496" y="414"/>
                    <a:pt x="1165" y="448"/>
                    <a:pt x="1487" y="611"/>
                  </a:cubicBezTo>
                  <a:cubicBezTo>
                    <a:pt x="1526" y="635"/>
                    <a:pt x="1564" y="645"/>
                    <a:pt x="1600" y="645"/>
                  </a:cubicBezTo>
                  <a:cubicBezTo>
                    <a:pt x="1794" y="645"/>
                    <a:pt x="1905" y="335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88"/>
            <p:cNvSpPr/>
            <p:nvPr/>
          </p:nvSpPr>
          <p:spPr>
            <a:xfrm>
              <a:off x="6901995" y="1705734"/>
              <a:ext cx="126023" cy="171816"/>
            </a:xfrm>
            <a:custGeom>
              <a:avLst/>
              <a:gdLst/>
              <a:ahLst/>
              <a:cxnLst/>
              <a:rect l="l" t="t" r="r" b="b"/>
              <a:pathLst>
                <a:path w="4805" h="6551" extrusionOk="0">
                  <a:moveTo>
                    <a:pt x="3729" y="409"/>
                  </a:moveTo>
                  <a:lnTo>
                    <a:pt x="3729" y="1261"/>
                  </a:lnTo>
                  <a:cubicBezTo>
                    <a:pt x="3729" y="1395"/>
                    <a:pt x="3696" y="1535"/>
                    <a:pt x="3638" y="1660"/>
                  </a:cubicBezTo>
                  <a:lnTo>
                    <a:pt x="3532" y="1867"/>
                  </a:lnTo>
                  <a:cubicBezTo>
                    <a:pt x="3518" y="1891"/>
                    <a:pt x="3513" y="1925"/>
                    <a:pt x="3513" y="1958"/>
                  </a:cubicBezTo>
                  <a:lnTo>
                    <a:pt x="3513" y="2396"/>
                  </a:lnTo>
                  <a:cubicBezTo>
                    <a:pt x="3513" y="3010"/>
                    <a:pt x="3012" y="3504"/>
                    <a:pt x="2402" y="3504"/>
                  </a:cubicBezTo>
                  <a:cubicBezTo>
                    <a:pt x="2391" y="3504"/>
                    <a:pt x="2379" y="3503"/>
                    <a:pt x="2368" y="3503"/>
                  </a:cubicBezTo>
                  <a:cubicBezTo>
                    <a:pt x="1776" y="3484"/>
                    <a:pt x="1295" y="2964"/>
                    <a:pt x="1295" y="2339"/>
                  </a:cubicBezTo>
                  <a:lnTo>
                    <a:pt x="1295" y="1958"/>
                  </a:lnTo>
                  <a:cubicBezTo>
                    <a:pt x="1295" y="1925"/>
                    <a:pt x="1285" y="1891"/>
                    <a:pt x="1271" y="1867"/>
                  </a:cubicBezTo>
                  <a:lnTo>
                    <a:pt x="1145" y="1612"/>
                  </a:lnTo>
                  <a:cubicBezTo>
                    <a:pt x="1097" y="1516"/>
                    <a:pt x="1073" y="1415"/>
                    <a:pt x="1073" y="1309"/>
                  </a:cubicBezTo>
                  <a:lnTo>
                    <a:pt x="1073" y="1299"/>
                  </a:lnTo>
                  <a:cubicBezTo>
                    <a:pt x="1073" y="808"/>
                    <a:pt x="1473" y="409"/>
                    <a:pt x="1963" y="409"/>
                  </a:cubicBezTo>
                  <a:close/>
                  <a:moveTo>
                    <a:pt x="2854" y="3840"/>
                  </a:moveTo>
                  <a:cubicBezTo>
                    <a:pt x="2858" y="3902"/>
                    <a:pt x="2868" y="3965"/>
                    <a:pt x="2892" y="4023"/>
                  </a:cubicBezTo>
                  <a:lnTo>
                    <a:pt x="2724" y="4196"/>
                  </a:lnTo>
                  <a:cubicBezTo>
                    <a:pt x="2637" y="4278"/>
                    <a:pt x="2522" y="4326"/>
                    <a:pt x="2401" y="4326"/>
                  </a:cubicBezTo>
                  <a:cubicBezTo>
                    <a:pt x="2281" y="4326"/>
                    <a:pt x="2166" y="4278"/>
                    <a:pt x="2084" y="4191"/>
                  </a:cubicBezTo>
                  <a:lnTo>
                    <a:pt x="1915" y="4023"/>
                  </a:lnTo>
                  <a:cubicBezTo>
                    <a:pt x="1935" y="3965"/>
                    <a:pt x="1949" y="3902"/>
                    <a:pt x="1949" y="3840"/>
                  </a:cubicBezTo>
                  <a:cubicBezTo>
                    <a:pt x="2079" y="3883"/>
                    <a:pt x="2218" y="3907"/>
                    <a:pt x="2358" y="3912"/>
                  </a:cubicBezTo>
                  <a:lnTo>
                    <a:pt x="2401" y="3912"/>
                  </a:lnTo>
                  <a:cubicBezTo>
                    <a:pt x="2555" y="3912"/>
                    <a:pt x="2709" y="3888"/>
                    <a:pt x="2854" y="3840"/>
                  </a:cubicBezTo>
                  <a:close/>
                  <a:moveTo>
                    <a:pt x="1963" y="0"/>
                  </a:moveTo>
                  <a:cubicBezTo>
                    <a:pt x="1246" y="0"/>
                    <a:pt x="664" y="582"/>
                    <a:pt x="664" y="1299"/>
                  </a:cubicBezTo>
                  <a:lnTo>
                    <a:pt x="664" y="1309"/>
                  </a:lnTo>
                  <a:cubicBezTo>
                    <a:pt x="664" y="1477"/>
                    <a:pt x="703" y="1641"/>
                    <a:pt x="780" y="1790"/>
                  </a:cubicBezTo>
                  <a:lnTo>
                    <a:pt x="886" y="2002"/>
                  </a:lnTo>
                  <a:lnTo>
                    <a:pt x="886" y="2339"/>
                  </a:lnTo>
                  <a:cubicBezTo>
                    <a:pt x="881" y="2849"/>
                    <a:pt x="1126" y="3330"/>
                    <a:pt x="1540" y="3628"/>
                  </a:cubicBezTo>
                  <a:lnTo>
                    <a:pt x="1540" y="3811"/>
                  </a:lnTo>
                  <a:cubicBezTo>
                    <a:pt x="1540" y="3917"/>
                    <a:pt x="1473" y="4008"/>
                    <a:pt x="1372" y="4037"/>
                  </a:cubicBezTo>
                  <a:lnTo>
                    <a:pt x="631" y="4249"/>
                  </a:lnTo>
                  <a:cubicBezTo>
                    <a:pt x="265" y="4355"/>
                    <a:pt x="10" y="4691"/>
                    <a:pt x="10" y="5076"/>
                  </a:cubicBezTo>
                  <a:lnTo>
                    <a:pt x="10" y="6337"/>
                  </a:lnTo>
                  <a:cubicBezTo>
                    <a:pt x="0" y="6479"/>
                    <a:pt x="106" y="6550"/>
                    <a:pt x="213" y="6550"/>
                  </a:cubicBezTo>
                  <a:cubicBezTo>
                    <a:pt x="319" y="6550"/>
                    <a:pt x="426" y="6479"/>
                    <a:pt x="419" y="6337"/>
                  </a:cubicBezTo>
                  <a:lnTo>
                    <a:pt x="419" y="5081"/>
                  </a:lnTo>
                  <a:cubicBezTo>
                    <a:pt x="419" y="4879"/>
                    <a:pt x="549" y="4701"/>
                    <a:pt x="746" y="4643"/>
                  </a:cubicBezTo>
                  <a:lnTo>
                    <a:pt x="1482" y="4432"/>
                  </a:lnTo>
                  <a:cubicBezTo>
                    <a:pt x="1545" y="4412"/>
                    <a:pt x="1607" y="4388"/>
                    <a:pt x="1660" y="4350"/>
                  </a:cubicBezTo>
                  <a:lnTo>
                    <a:pt x="1790" y="4485"/>
                  </a:lnTo>
                  <a:cubicBezTo>
                    <a:pt x="1959" y="4651"/>
                    <a:pt x="2180" y="4734"/>
                    <a:pt x="2401" y="4734"/>
                  </a:cubicBezTo>
                  <a:cubicBezTo>
                    <a:pt x="2623" y="4734"/>
                    <a:pt x="2844" y="4651"/>
                    <a:pt x="3012" y="4485"/>
                  </a:cubicBezTo>
                  <a:lnTo>
                    <a:pt x="3142" y="4350"/>
                  </a:lnTo>
                  <a:cubicBezTo>
                    <a:pt x="3200" y="4388"/>
                    <a:pt x="3258" y="4417"/>
                    <a:pt x="3325" y="4436"/>
                  </a:cubicBezTo>
                  <a:lnTo>
                    <a:pt x="4061" y="4643"/>
                  </a:lnTo>
                  <a:cubicBezTo>
                    <a:pt x="4254" y="4701"/>
                    <a:pt x="4389" y="4879"/>
                    <a:pt x="4389" y="5081"/>
                  </a:cubicBezTo>
                  <a:lnTo>
                    <a:pt x="4389" y="6337"/>
                  </a:lnTo>
                  <a:cubicBezTo>
                    <a:pt x="4381" y="6479"/>
                    <a:pt x="4487" y="6550"/>
                    <a:pt x="4593" y="6550"/>
                  </a:cubicBezTo>
                  <a:cubicBezTo>
                    <a:pt x="4699" y="6550"/>
                    <a:pt x="4805" y="6479"/>
                    <a:pt x="4798" y="6337"/>
                  </a:cubicBezTo>
                  <a:lnTo>
                    <a:pt x="4798" y="5081"/>
                  </a:lnTo>
                  <a:cubicBezTo>
                    <a:pt x="4798" y="4691"/>
                    <a:pt x="4543" y="4355"/>
                    <a:pt x="4172" y="4249"/>
                  </a:cubicBezTo>
                  <a:lnTo>
                    <a:pt x="3431" y="4037"/>
                  </a:lnTo>
                  <a:cubicBezTo>
                    <a:pt x="3335" y="4008"/>
                    <a:pt x="3263" y="3917"/>
                    <a:pt x="3263" y="3816"/>
                  </a:cubicBezTo>
                  <a:lnTo>
                    <a:pt x="3263" y="3643"/>
                  </a:lnTo>
                  <a:cubicBezTo>
                    <a:pt x="3335" y="3594"/>
                    <a:pt x="3397" y="3541"/>
                    <a:pt x="3460" y="3484"/>
                  </a:cubicBezTo>
                  <a:cubicBezTo>
                    <a:pt x="3753" y="3200"/>
                    <a:pt x="3922" y="2805"/>
                    <a:pt x="3922" y="2391"/>
                  </a:cubicBezTo>
                  <a:lnTo>
                    <a:pt x="3922" y="2007"/>
                  </a:lnTo>
                  <a:lnTo>
                    <a:pt x="4004" y="1843"/>
                  </a:lnTo>
                  <a:cubicBezTo>
                    <a:pt x="4090" y="1660"/>
                    <a:pt x="4138" y="1463"/>
                    <a:pt x="4138" y="1261"/>
                  </a:cubicBezTo>
                  <a:lnTo>
                    <a:pt x="4138" y="207"/>
                  </a:lnTo>
                  <a:cubicBezTo>
                    <a:pt x="4138" y="91"/>
                    <a:pt x="4047" y="0"/>
                    <a:pt x="3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88"/>
            <p:cNvSpPr/>
            <p:nvPr/>
          </p:nvSpPr>
          <p:spPr>
            <a:xfrm>
              <a:off x="6924944" y="1843534"/>
              <a:ext cx="11199" cy="34017"/>
            </a:xfrm>
            <a:custGeom>
              <a:avLst/>
              <a:gdLst/>
              <a:ahLst/>
              <a:cxnLst/>
              <a:rect l="l" t="t" r="r" b="b"/>
              <a:pathLst>
                <a:path w="427" h="1297" extrusionOk="0">
                  <a:moveTo>
                    <a:pt x="213" y="0"/>
                  </a:moveTo>
                  <a:cubicBezTo>
                    <a:pt x="102" y="0"/>
                    <a:pt x="11" y="92"/>
                    <a:pt x="11" y="207"/>
                  </a:cubicBezTo>
                  <a:lnTo>
                    <a:pt x="11" y="1083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20" y="1296"/>
                    <a:pt x="427" y="1225"/>
                    <a:pt x="420" y="1083"/>
                  </a:cubicBezTo>
                  <a:lnTo>
                    <a:pt x="420" y="203"/>
                  </a:lnTo>
                  <a:cubicBezTo>
                    <a:pt x="415" y="92"/>
                    <a:pt x="32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88"/>
            <p:cNvSpPr/>
            <p:nvPr/>
          </p:nvSpPr>
          <p:spPr>
            <a:xfrm>
              <a:off x="6994106" y="1843534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3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6" y="1211"/>
                    <a:pt x="104" y="1274"/>
                    <a:pt x="203" y="1274"/>
                  </a:cubicBezTo>
                  <a:cubicBezTo>
                    <a:pt x="303" y="1274"/>
                    <a:pt x="403" y="1211"/>
                    <a:pt x="410" y="1083"/>
                  </a:cubicBezTo>
                  <a:lnTo>
                    <a:pt x="410" y="203"/>
                  </a:lnTo>
                  <a:cubicBezTo>
                    <a:pt x="405" y="92"/>
                    <a:pt x="314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88"/>
            <p:cNvSpPr/>
            <p:nvPr/>
          </p:nvSpPr>
          <p:spPr>
            <a:xfrm>
              <a:off x="6790816" y="1590779"/>
              <a:ext cx="188366" cy="104228"/>
            </a:xfrm>
            <a:custGeom>
              <a:avLst/>
              <a:gdLst/>
              <a:ahLst/>
              <a:cxnLst/>
              <a:rect l="l" t="t" r="r" b="b"/>
              <a:pathLst>
                <a:path w="7182" h="3974" extrusionOk="0">
                  <a:moveTo>
                    <a:pt x="2476" y="0"/>
                  </a:moveTo>
                  <a:cubicBezTo>
                    <a:pt x="1677" y="0"/>
                    <a:pt x="863" y="220"/>
                    <a:pt x="125" y="692"/>
                  </a:cubicBezTo>
                  <a:cubicBezTo>
                    <a:pt x="29" y="750"/>
                    <a:pt x="0" y="880"/>
                    <a:pt x="63" y="976"/>
                  </a:cubicBezTo>
                  <a:cubicBezTo>
                    <a:pt x="103" y="1038"/>
                    <a:pt x="170" y="1070"/>
                    <a:pt x="238" y="1070"/>
                  </a:cubicBezTo>
                  <a:cubicBezTo>
                    <a:pt x="276" y="1070"/>
                    <a:pt x="314" y="1060"/>
                    <a:pt x="347" y="1039"/>
                  </a:cubicBezTo>
                  <a:cubicBezTo>
                    <a:pt x="1015" y="610"/>
                    <a:pt x="1752" y="410"/>
                    <a:pt x="2476" y="410"/>
                  </a:cubicBezTo>
                  <a:cubicBezTo>
                    <a:pt x="4107" y="410"/>
                    <a:pt x="5673" y="1426"/>
                    <a:pt x="6236" y="3122"/>
                  </a:cubicBezTo>
                  <a:lnTo>
                    <a:pt x="5894" y="2776"/>
                  </a:lnTo>
                  <a:cubicBezTo>
                    <a:pt x="5848" y="2724"/>
                    <a:pt x="5794" y="2702"/>
                    <a:pt x="5743" y="2702"/>
                  </a:cubicBezTo>
                  <a:cubicBezTo>
                    <a:pt x="5581" y="2702"/>
                    <a:pt x="5440" y="2915"/>
                    <a:pt x="5601" y="3065"/>
                  </a:cubicBezTo>
                  <a:lnTo>
                    <a:pt x="6443" y="3911"/>
                  </a:lnTo>
                  <a:cubicBezTo>
                    <a:pt x="6483" y="3954"/>
                    <a:pt x="6536" y="3974"/>
                    <a:pt x="6588" y="3974"/>
                  </a:cubicBezTo>
                  <a:cubicBezTo>
                    <a:pt x="6672" y="3974"/>
                    <a:pt x="6755" y="3922"/>
                    <a:pt x="6785" y="3830"/>
                  </a:cubicBezTo>
                  <a:lnTo>
                    <a:pt x="7131" y="2685"/>
                  </a:lnTo>
                  <a:cubicBezTo>
                    <a:pt x="7181" y="2526"/>
                    <a:pt x="7051" y="2417"/>
                    <a:pt x="6925" y="2417"/>
                  </a:cubicBezTo>
                  <a:cubicBezTo>
                    <a:pt x="6845" y="2417"/>
                    <a:pt x="6766" y="2461"/>
                    <a:pt x="6737" y="2564"/>
                  </a:cubicBezTo>
                  <a:lnTo>
                    <a:pt x="6616" y="2964"/>
                  </a:lnTo>
                  <a:cubicBezTo>
                    <a:pt x="5987" y="1107"/>
                    <a:pt x="4268" y="0"/>
                    <a:pt x="2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88"/>
            <p:cNvSpPr/>
            <p:nvPr/>
          </p:nvSpPr>
          <p:spPr>
            <a:xfrm>
              <a:off x="6733877" y="1716671"/>
              <a:ext cx="186950" cy="103153"/>
            </a:xfrm>
            <a:custGeom>
              <a:avLst/>
              <a:gdLst/>
              <a:ahLst/>
              <a:cxnLst/>
              <a:rect l="l" t="t" r="r" b="b"/>
              <a:pathLst>
                <a:path w="7128" h="3933" extrusionOk="0">
                  <a:moveTo>
                    <a:pt x="540" y="0"/>
                  </a:moveTo>
                  <a:cubicBezTo>
                    <a:pt x="451" y="0"/>
                    <a:pt x="363" y="59"/>
                    <a:pt x="338" y="156"/>
                  </a:cubicBezTo>
                  <a:lnTo>
                    <a:pt x="49" y="1310"/>
                  </a:lnTo>
                  <a:cubicBezTo>
                    <a:pt x="1" y="1472"/>
                    <a:pt x="129" y="1576"/>
                    <a:pt x="253" y="1576"/>
                  </a:cubicBezTo>
                  <a:cubicBezTo>
                    <a:pt x="340" y="1576"/>
                    <a:pt x="425" y="1526"/>
                    <a:pt x="448" y="1412"/>
                  </a:cubicBezTo>
                  <a:lnTo>
                    <a:pt x="540" y="1031"/>
                  </a:lnTo>
                  <a:cubicBezTo>
                    <a:pt x="1189" y="2854"/>
                    <a:pt x="2891" y="3932"/>
                    <a:pt x="4659" y="3932"/>
                  </a:cubicBezTo>
                  <a:cubicBezTo>
                    <a:pt x="5458" y="3932"/>
                    <a:pt x="6271" y="3712"/>
                    <a:pt x="7007" y="3240"/>
                  </a:cubicBezTo>
                  <a:cubicBezTo>
                    <a:pt x="7103" y="3182"/>
                    <a:pt x="7127" y="3057"/>
                    <a:pt x="7069" y="2961"/>
                  </a:cubicBezTo>
                  <a:cubicBezTo>
                    <a:pt x="7030" y="2901"/>
                    <a:pt x="6966" y="2869"/>
                    <a:pt x="6900" y="2869"/>
                  </a:cubicBezTo>
                  <a:cubicBezTo>
                    <a:pt x="6861" y="2869"/>
                    <a:pt x="6821" y="2880"/>
                    <a:pt x="6786" y="2903"/>
                  </a:cubicBezTo>
                  <a:cubicBezTo>
                    <a:pt x="6120" y="3330"/>
                    <a:pt x="5385" y="3528"/>
                    <a:pt x="4663" y="3528"/>
                  </a:cubicBezTo>
                  <a:cubicBezTo>
                    <a:pt x="3030" y="3528"/>
                    <a:pt x="1461" y="2513"/>
                    <a:pt x="901" y="815"/>
                  </a:cubicBezTo>
                  <a:lnTo>
                    <a:pt x="901" y="815"/>
                  </a:lnTo>
                  <a:lnTo>
                    <a:pt x="1276" y="1166"/>
                  </a:lnTo>
                  <a:cubicBezTo>
                    <a:pt x="1322" y="1216"/>
                    <a:pt x="1374" y="1236"/>
                    <a:pt x="1424" y="1236"/>
                  </a:cubicBezTo>
                  <a:cubicBezTo>
                    <a:pt x="1591" y="1236"/>
                    <a:pt x="1733" y="1004"/>
                    <a:pt x="1555" y="863"/>
                  </a:cubicBezTo>
                  <a:lnTo>
                    <a:pt x="675" y="55"/>
                  </a:lnTo>
                  <a:cubicBezTo>
                    <a:pt x="636" y="17"/>
                    <a:pt x="588" y="0"/>
                    <a:pt x="5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80" name="Google Shape;19280;p88"/>
          <p:cNvGrpSpPr/>
          <p:nvPr/>
        </p:nvGrpSpPr>
        <p:grpSpPr>
          <a:xfrm>
            <a:off x="7115906" y="1510602"/>
            <a:ext cx="366765" cy="366660"/>
            <a:chOff x="7115906" y="1510602"/>
            <a:chExt cx="366765" cy="366660"/>
          </a:xfrm>
        </p:grpSpPr>
        <p:sp>
          <p:nvSpPr>
            <p:cNvPr id="19281" name="Google Shape;19281;p88"/>
            <p:cNvSpPr/>
            <p:nvPr/>
          </p:nvSpPr>
          <p:spPr>
            <a:xfrm>
              <a:off x="7151602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9" y="2151"/>
                    <a:pt x="2359" y="1371"/>
                  </a:cubicBezTo>
                  <a:cubicBezTo>
                    <a:pt x="2359" y="1371"/>
                    <a:pt x="2604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88"/>
            <p:cNvSpPr/>
            <p:nvPr/>
          </p:nvSpPr>
          <p:spPr>
            <a:xfrm>
              <a:off x="7151602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7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88"/>
            <p:cNvSpPr/>
            <p:nvPr/>
          </p:nvSpPr>
          <p:spPr>
            <a:xfrm>
              <a:off x="7191232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4" name="Google Shape;19284;p88"/>
            <p:cNvSpPr/>
            <p:nvPr/>
          </p:nvSpPr>
          <p:spPr>
            <a:xfrm>
              <a:off x="7189973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0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5" name="Google Shape;19285;p88"/>
            <p:cNvSpPr/>
            <p:nvPr/>
          </p:nvSpPr>
          <p:spPr>
            <a:xfrm>
              <a:off x="7150107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6" name="Google Shape;19286;p88"/>
            <p:cNvSpPr/>
            <p:nvPr/>
          </p:nvSpPr>
          <p:spPr>
            <a:xfrm>
              <a:off x="7238179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7" name="Google Shape;19287;p88"/>
            <p:cNvSpPr/>
            <p:nvPr/>
          </p:nvSpPr>
          <p:spPr>
            <a:xfrm>
              <a:off x="7166001" y="1636703"/>
              <a:ext cx="62998" cy="69424"/>
            </a:xfrm>
            <a:custGeom>
              <a:avLst/>
              <a:gdLst/>
              <a:ahLst/>
              <a:cxnLst/>
              <a:rect l="l" t="t" r="r" b="b"/>
              <a:pathLst>
                <a:path w="2402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401" y="1583"/>
                  </a:cubicBezTo>
                  <a:lnTo>
                    <a:pt x="2401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8" name="Google Shape;19288;p88"/>
            <p:cNvSpPr/>
            <p:nvPr/>
          </p:nvSpPr>
          <p:spPr>
            <a:xfrm>
              <a:off x="7186065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18" y="10"/>
                  </a:lnTo>
                  <a:cubicBezTo>
                    <a:pt x="737" y="25"/>
                    <a:pt x="655" y="35"/>
                    <a:pt x="568" y="35"/>
                  </a:cubicBezTo>
                  <a:lnTo>
                    <a:pt x="299" y="35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9" name="Google Shape;19289;p88"/>
            <p:cNvSpPr/>
            <p:nvPr/>
          </p:nvSpPr>
          <p:spPr>
            <a:xfrm>
              <a:off x="7166001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4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0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0" name="Google Shape;19290;p88"/>
            <p:cNvSpPr/>
            <p:nvPr/>
          </p:nvSpPr>
          <p:spPr>
            <a:xfrm>
              <a:off x="7202457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1" name="Google Shape;19291;p88"/>
            <p:cNvSpPr/>
            <p:nvPr/>
          </p:nvSpPr>
          <p:spPr>
            <a:xfrm>
              <a:off x="7186065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2" name="Google Shape;19292;p88"/>
            <p:cNvSpPr/>
            <p:nvPr/>
          </p:nvSpPr>
          <p:spPr>
            <a:xfrm>
              <a:off x="7126004" y="1734506"/>
              <a:ext cx="57569" cy="66146"/>
            </a:xfrm>
            <a:custGeom>
              <a:avLst/>
              <a:gdLst/>
              <a:ahLst/>
              <a:cxnLst/>
              <a:rect l="l" t="t" r="r" b="b"/>
              <a:pathLst>
                <a:path w="2195" h="2522" extrusionOk="0">
                  <a:moveTo>
                    <a:pt x="1362" y="0"/>
                  </a:moveTo>
                  <a:lnTo>
                    <a:pt x="765" y="246"/>
                  </a:lnTo>
                  <a:lnTo>
                    <a:pt x="756" y="250"/>
                  </a:lnTo>
                  <a:cubicBezTo>
                    <a:pt x="727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88" y="2343"/>
                  </a:lnTo>
                  <a:lnTo>
                    <a:pt x="688" y="1400"/>
                  </a:lnTo>
                  <a:cubicBezTo>
                    <a:pt x="688" y="1292"/>
                    <a:pt x="769" y="1238"/>
                    <a:pt x="849" y="1238"/>
                  </a:cubicBezTo>
                  <a:cubicBezTo>
                    <a:pt x="930" y="1238"/>
                    <a:pt x="1011" y="1292"/>
                    <a:pt x="1011" y="1400"/>
                  </a:cubicBezTo>
                  <a:lnTo>
                    <a:pt x="1011" y="2521"/>
                  </a:lnTo>
                  <a:lnTo>
                    <a:pt x="2194" y="2521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3" name="Google Shape;19293;p88"/>
            <p:cNvSpPr/>
            <p:nvPr/>
          </p:nvSpPr>
          <p:spPr>
            <a:xfrm>
              <a:off x="7216095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8" y="506"/>
                    <a:pt x="1232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4" name="Google Shape;19294;p88"/>
            <p:cNvSpPr/>
            <p:nvPr/>
          </p:nvSpPr>
          <p:spPr>
            <a:xfrm>
              <a:off x="7124850" y="1734506"/>
              <a:ext cx="36640" cy="61477"/>
            </a:xfrm>
            <a:custGeom>
              <a:avLst/>
              <a:gdLst/>
              <a:ahLst/>
              <a:cxnLst/>
              <a:rect l="l" t="t" r="r" b="b"/>
              <a:pathLst>
                <a:path w="1397" h="2344" extrusionOk="0">
                  <a:moveTo>
                    <a:pt x="1362" y="0"/>
                  </a:moveTo>
                  <a:lnTo>
                    <a:pt x="771" y="246"/>
                  </a:lnTo>
                  <a:lnTo>
                    <a:pt x="756" y="250"/>
                  </a:lnTo>
                  <a:cubicBezTo>
                    <a:pt x="727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3" y="2343"/>
                  </a:lnTo>
                  <a:lnTo>
                    <a:pt x="323" y="1448"/>
                  </a:lnTo>
                  <a:cubicBezTo>
                    <a:pt x="318" y="529"/>
                    <a:pt x="1050" y="260"/>
                    <a:pt x="1083" y="250"/>
                  </a:cubicBezTo>
                  <a:lnTo>
                    <a:pt x="1093" y="246"/>
                  </a:lnTo>
                  <a:lnTo>
                    <a:pt x="1396" y="120"/>
                  </a:lnTo>
                  <a:lnTo>
                    <a:pt x="136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5" name="Google Shape;19295;p88"/>
            <p:cNvSpPr/>
            <p:nvPr/>
          </p:nvSpPr>
          <p:spPr>
            <a:xfrm>
              <a:off x="7151366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6" name="Google Shape;19296;p88"/>
            <p:cNvSpPr/>
            <p:nvPr/>
          </p:nvSpPr>
          <p:spPr>
            <a:xfrm>
              <a:off x="7171666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7" y="96"/>
                  </a:lnTo>
                  <a:cubicBezTo>
                    <a:pt x="189" y="68"/>
                    <a:pt x="169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7" name="Google Shape;19297;p88"/>
            <p:cNvSpPr/>
            <p:nvPr/>
          </p:nvSpPr>
          <p:spPr>
            <a:xfrm>
              <a:off x="7179875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8" name="Google Shape;19298;p88"/>
            <p:cNvSpPr/>
            <p:nvPr/>
          </p:nvSpPr>
          <p:spPr>
            <a:xfrm>
              <a:off x="7210430" y="1760366"/>
              <a:ext cx="4695" cy="13035"/>
            </a:xfrm>
            <a:custGeom>
              <a:avLst/>
              <a:gdLst/>
              <a:ahLst/>
              <a:cxnLst/>
              <a:rect l="l" t="t" r="r" b="b"/>
              <a:pathLst>
                <a:path w="179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58" y="496"/>
                  </a:lnTo>
                  <a:lnTo>
                    <a:pt x="178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9" name="Google Shape;19299;p88"/>
            <p:cNvSpPr/>
            <p:nvPr/>
          </p:nvSpPr>
          <p:spPr>
            <a:xfrm>
              <a:off x="7205998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0" name="Google Shape;19300;p88"/>
            <p:cNvSpPr/>
            <p:nvPr/>
          </p:nvSpPr>
          <p:spPr>
            <a:xfrm>
              <a:off x="7115906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176" y="438"/>
                  </a:moveTo>
                  <a:cubicBezTo>
                    <a:pt x="3984" y="438"/>
                    <a:pt x="4639" y="1098"/>
                    <a:pt x="4639" y="1901"/>
                  </a:cubicBezTo>
                  <a:lnTo>
                    <a:pt x="4639" y="2301"/>
                  </a:lnTo>
                  <a:lnTo>
                    <a:pt x="4634" y="2296"/>
                  </a:lnTo>
                  <a:lnTo>
                    <a:pt x="4629" y="2291"/>
                  </a:lnTo>
                  <a:lnTo>
                    <a:pt x="4619" y="2281"/>
                  </a:lnTo>
                  <a:lnTo>
                    <a:pt x="4610" y="2276"/>
                  </a:lnTo>
                  <a:lnTo>
                    <a:pt x="4600" y="2272"/>
                  </a:lnTo>
                  <a:lnTo>
                    <a:pt x="4591" y="2262"/>
                  </a:lnTo>
                  <a:lnTo>
                    <a:pt x="4581" y="2257"/>
                  </a:lnTo>
                  <a:lnTo>
                    <a:pt x="4571" y="2252"/>
                  </a:lnTo>
                  <a:lnTo>
                    <a:pt x="4562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6" y="1434"/>
                    <a:pt x="3810" y="1372"/>
                    <a:pt x="3714" y="1372"/>
                  </a:cubicBezTo>
                  <a:cubicBezTo>
                    <a:pt x="3648" y="1372"/>
                    <a:pt x="3582" y="1401"/>
                    <a:pt x="3537" y="1463"/>
                  </a:cubicBezTo>
                  <a:cubicBezTo>
                    <a:pt x="2979" y="2233"/>
                    <a:pt x="1752" y="2238"/>
                    <a:pt x="1737" y="2238"/>
                  </a:cubicBezTo>
                  <a:lnTo>
                    <a:pt x="1670" y="2238"/>
                  </a:lnTo>
                  <a:lnTo>
                    <a:pt x="1660" y="2243"/>
                  </a:lnTo>
                  <a:lnTo>
                    <a:pt x="1651" y="2248"/>
                  </a:lnTo>
                  <a:lnTo>
                    <a:pt x="1641" y="2252"/>
                  </a:lnTo>
                  <a:lnTo>
                    <a:pt x="1631" y="2257"/>
                  </a:lnTo>
                  <a:lnTo>
                    <a:pt x="1622" y="2262"/>
                  </a:lnTo>
                  <a:lnTo>
                    <a:pt x="1612" y="2267"/>
                  </a:lnTo>
                  <a:lnTo>
                    <a:pt x="1602" y="2272"/>
                  </a:lnTo>
                  <a:lnTo>
                    <a:pt x="1598" y="2281"/>
                  </a:lnTo>
                  <a:lnTo>
                    <a:pt x="1588" y="2286"/>
                  </a:lnTo>
                  <a:lnTo>
                    <a:pt x="1578" y="2296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41" y="438"/>
                  </a:cubicBezTo>
                  <a:close/>
                  <a:moveTo>
                    <a:pt x="1516" y="2849"/>
                  </a:moveTo>
                  <a:lnTo>
                    <a:pt x="1516" y="3301"/>
                  </a:lnTo>
                  <a:cubicBezTo>
                    <a:pt x="1439" y="3248"/>
                    <a:pt x="1396" y="3167"/>
                    <a:pt x="1396" y="3075"/>
                  </a:cubicBezTo>
                  <a:cubicBezTo>
                    <a:pt x="1396" y="2984"/>
                    <a:pt x="1439" y="2902"/>
                    <a:pt x="1516" y="2849"/>
                  </a:cubicBezTo>
                  <a:close/>
                  <a:moveTo>
                    <a:pt x="4706" y="2849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49"/>
                  </a:lnTo>
                  <a:close/>
                  <a:moveTo>
                    <a:pt x="3638" y="2002"/>
                  </a:moveTo>
                  <a:cubicBezTo>
                    <a:pt x="3753" y="2224"/>
                    <a:pt x="3946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8" y="3513"/>
                  </a:cubicBezTo>
                  <a:lnTo>
                    <a:pt x="1954" y="3513"/>
                  </a:lnTo>
                  <a:lnTo>
                    <a:pt x="1954" y="2666"/>
                  </a:lnTo>
                  <a:cubicBezTo>
                    <a:pt x="2329" y="2633"/>
                    <a:pt x="3089" y="2503"/>
                    <a:pt x="3638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4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29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1"/>
                  </a:lnTo>
                  <a:cubicBezTo>
                    <a:pt x="3893" y="5462"/>
                    <a:pt x="3907" y="5443"/>
                    <a:pt x="3917" y="5428"/>
                  </a:cubicBezTo>
                  <a:close/>
                  <a:moveTo>
                    <a:pt x="2286" y="5423"/>
                  </a:moveTo>
                  <a:cubicBezTo>
                    <a:pt x="2295" y="5462"/>
                    <a:pt x="2315" y="5496"/>
                    <a:pt x="2343" y="5524"/>
                  </a:cubicBezTo>
                  <a:lnTo>
                    <a:pt x="2767" y="5938"/>
                  </a:lnTo>
                  <a:lnTo>
                    <a:pt x="2444" y="6179"/>
                  </a:lnTo>
                  <a:lnTo>
                    <a:pt x="2132" y="5529"/>
                  </a:lnTo>
                  <a:lnTo>
                    <a:pt x="2286" y="5423"/>
                  </a:lnTo>
                  <a:close/>
                  <a:moveTo>
                    <a:pt x="3099" y="6237"/>
                  </a:moveTo>
                  <a:lnTo>
                    <a:pt x="3282" y="6371"/>
                  </a:lnTo>
                  <a:lnTo>
                    <a:pt x="3219" y="6525"/>
                  </a:lnTo>
                  <a:lnTo>
                    <a:pt x="2988" y="6525"/>
                  </a:lnTo>
                  <a:lnTo>
                    <a:pt x="2926" y="6366"/>
                  </a:lnTo>
                  <a:lnTo>
                    <a:pt x="3099" y="6237"/>
                  </a:lnTo>
                  <a:close/>
                  <a:moveTo>
                    <a:pt x="2560" y="6636"/>
                  </a:moveTo>
                  <a:lnTo>
                    <a:pt x="2613" y="6771"/>
                  </a:lnTo>
                  <a:lnTo>
                    <a:pt x="2555" y="7136"/>
                  </a:lnTo>
                  <a:lnTo>
                    <a:pt x="2435" y="6718"/>
                  </a:lnTo>
                  <a:cubicBezTo>
                    <a:pt x="2454" y="6708"/>
                    <a:pt x="2473" y="6698"/>
                    <a:pt x="2493" y="6689"/>
                  </a:cubicBezTo>
                  <a:lnTo>
                    <a:pt x="2560" y="6636"/>
                  </a:lnTo>
                  <a:close/>
                  <a:moveTo>
                    <a:pt x="3647" y="6641"/>
                  </a:moveTo>
                  <a:lnTo>
                    <a:pt x="3710" y="6689"/>
                  </a:lnTo>
                  <a:cubicBezTo>
                    <a:pt x="3729" y="6703"/>
                    <a:pt x="3753" y="6713"/>
                    <a:pt x="3782" y="6723"/>
                  </a:cubicBezTo>
                  <a:lnTo>
                    <a:pt x="3662" y="7141"/>
                  </a:lnTo>
                  <a:lnTo>
                    <a:pt x="3599" y="6766"/>
                  </a:lnTo>
                  <a:lnTo>
                    <a:pt x="3647" y="6641"/>
                  </a:lnTo>
                  <a:close/>
                  <a:moveTo>
                    <a:pt x="3185" y="6968"/>
                  </a:moveTo>
                  <a:lnTo>
                    <a:pt x="3344" y="7945"/>
                  </a:lnTo>
                  <a:lnTo>
                    <a:pt x="2873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4" y="5962"/>
                  </a:lnTo>
                  <a:cubicBezTo>
                    <a:pt x="5057" y="5972"/>
                    <a:pt x="5745" y="6222"/>
                    <a:pt x="5745" y="7103"/>
                  </a:cubicBezTo>
                  <a:lnTo>
                    <a:pt x="5745" y="7940"/>
                  </a:lnTo>
                  <a:lnTo>
                    <a:pt x="5745" y="7945"/>
                  </a:lnTo>
                  <a:lnTo>
                    <a:pt x="5173" y="7945"/>
                  </a:lnTo>
                  <a:lnTo>
                    <a:pt x="5173" y="7059"/>
                  </a:lnTo>
                  <a:cubicBezTo>
                    <a:pt x="5173" y="6910"/>
                    <a:pt x="5062" y="6836"/>
                    <a:pt x="4951" y="6836"/>
                  </a:cubicBezTo>
                  <a:cubicBezTo>
                    <a:pt x="4841" y="6836"/>
                    <a:pt x="4730" y="6910"/>
                    <a:pt x="4730" y="7059"/>
                  </a:cubicBezTo>
                  <a:lnTo>
                    <a:pt x="4730" y="7945"/>
                  </a:lnTo>
                  <a:lnTo>
                    <a:pt x="3898" y="7945"/>
                  </a:lnTo>
                  <a:lnTo>
                    <a:pt x="4514" y="5751"/>
                  </a:lnTo>
                  <a:close/>
                  <a:moveTo>
                    <a:pt x="3041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5" y="3017"/>
                    <a:pt x="991" y="3677"/>
                    <a:pt x="1540" y="3778"/>
                  </a:cubicBezTo>
                  <a:cubicBezTo>
                    <a:pt x="1622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9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101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8" y="7945"/>
                  </a:lnTo>
                  <a:lnTo>
                    <a:pt x="1458" y="7059"/>
                  </a:lnTo>
                  <a:cubicBezTo>
                    <a:pt x="1458" y="6910"/>
                    <a:pt x="1347" y="6836"/>
                    <a:pt x="1237" y="6836"/>
                  </a:cubicBezTo>
                  <a:cubicBezTo>
                    <a:pt x="1126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43" y="7945"/>
                  </a:lnTo>
                  <a:lnTo>
                    <a:pt x="443" y="7107"/>
                  </a:lnTo>
                  <a:cubicBezTo>
                    <a:pt x="443" y="6227"/>
                    <a:pt x="1131" y="5977"/>
                    <a:pt x="1165" y="5962"/>
                  </a:cubicBezTo>
                  <a:lnTo>
                    <a:pt x="1179" y="5957"/>
                  </a:lnTo>
                  <a:lnTo>
                    <a:pt x="1708" y="5736"/>
                  </a:lnTo>
                  <a:lnTo>
                    <a:pt x="2324" y="7949"/>
                  </a:lnTo>
                  <a:cubicBezTo>
                    <a:pt x="2069" y="8007"/>
                    <a:pt x="2112" y="8383"/>
                    <a:pt x="2372" y="8383"/>
                  </a:cubicBezTo>
                  <a:lnTo>
                    <a:pt x="5967" y="8383"/>
                  </a:lnTo>
                  <a:cubicBezTo>
                    <a:pt x="6087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29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1" name="Google Shape;19301;p88"/>
            <p:cNvSpPr/>
            <p:nvPr/>
          </p:nvSpPr>
          <p:spPr>
            <a:xfrm>
              <a:off x="7169069" y="1510602"/>
              <a:ext cx="257187" cy="61110"/>
            </a:xfrm>
            <a:custGeom>
              <a:avLst/>
              <a:gdLst/>
              <a:ahLst/>
              <a:cxnLst/>
              <a:rect l="l" t="t" r="r" b="b"/>
              <a:pathLst>
                <a:path w="9806" h="2330" extrusionOk="0">
                  <a:moveTo>
                    <a:pt x="4963" y="1"/>
                  </a:moveTo>
                  <a:cubicBezTo>
                    <a:pt x="3241" y="1"/>
                    <a:pt x="1524" y="636"/>
                    <a:pt x="187" y="1892"/>
                  </a:cubicBezTo>
                  <a:cubicBezTo>
                    <a:pt x="1" y="2044"/>
                    <a:pt x="151" y="2286"/>
                    <a:pt x="328" y="2286"/>
                  </a:cubicBezTo>
                  <a:cubicBezTo>
                    <a:pt x="381" y="2286"/>
                    <a:pt x="436" y="2265"/>
                    <a:pt x="485" y="2215"/>
                  </a:cubicBezTo>
                  <a:cubicBezTo>
                    <a:pt x="1738" y="1040"/>
                    <a:pt x="3348" y="446"/>
                    <a:pt x="4961" y="446"/>
                  </a:cubicBezTo>
                  <a:cubicBezTo>
                    <a:pt x="6407" y="446"/>
                    <a:pt x="7856" y="923"/>
                    <a:pt x="9055" y="1887"/>
                  </a:cubicBezTo>
                  <a:lnTo>
                    <a:pt x="8703" y="1887"/>
                  </a:lnTo>
                  <a:cubicBezTo>
                    <a:pt x="8405" y="1887"/>
                    <a:pt x="8405" y="2330"/>
                    <a:pt x="8703" y="2330"/>
                  </a:cubicBezTo>
                  <a:lnTo>
                    <a:pt x="9584" y="2330"/>
                  </a:lnTo>
                  <a:cubicBezTo>
                    <a:pt x="9704" y="2330"/>
                    <a:pt x="9805" y="2229"/>
                    <a:pt x="9805" y="2109"/>
                  </a:cubicBezTo>
                  <a:lnTo>
                    <a:pt x="9805" y="1310"/>
                  </a:lnTo>
                  <a:cubicBezTo>
                    <a:pt x="9805" y="1190"/>
                    <a:pt x="9704" y="1089"/>
                    <a:pt x="9584" y="1089"/>
                  </a:cubicBezTo>
                  <a:cubicBezTo>
                    <a:pt x="9464" y="1089"/>
                    <a:pt x="9363" y="1190"/>
                    <a:pt x="9363" y="1310"/>
                  </a:cubicBezTo>
                  <a:lnTo>
                    <a:pt x="9363" y="1565"/>
                  </a:lnTo>
                  <a:cubicBezTo>
                    <a:pt x="8077" y="519"/>
                    <a:pt x="6518" y="1"/>
                    <a:pt x="4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2" name="Google Shape;19302;p88"/>
            <p:cNvSpPr/>
            <p:nvPr/>
          </p:nvSpPr>
          <p:spPr>
            <a:xfrm>
              <a:off x="7176859" y="1819693"/>
              <a:ext cx="245358" cy="57569"/>
            </a:xfrm>
            <a:custGeom>
              <a:avLst/>
              <a:gdLst/>
              <a:ahLst/>
              <a:cxnLst/>
              <a:rect l="l" t="t" r="r" b="b"/>
              <a:pathLst>
                <a:path w="9355" h="2195" extrusionOk="0">
                  <a:moveTo>
                    <a:pt x="222" y="0"/>
                  </a:moveTo>
                  <a:cubicBezTo>
                    <a:pt x="101" y="0"/>
                    <a:pt x="0" y="101"/>
                    <a:pt x="0" y="221"/>
                  </a:cubicBezTo>
                  <a:lnTo>
                    <a:pt x="0" y="1015"/>
                  </a:lnTo>
                  <a:cubicBezTo>
                    <a:pt x="0" y="1164"/>
                    <a:pt x="111" y="1239"/>
                    <a:pt x="222" y="1239"/>
                  </a:cubicBezTo>
                  <a:cubicBezTo>
                    <a:pt x="332" y="1239"/>
                    <a:pt x="443" y="1164"/>
                    <a:pt x="443" y="1015"/>
                  </a:cubicBezTo>
                  <a:lnTo>
                    <a:pt x="443" y="775"/>
                  </a:lnTo>
                  <a:cubicBezTo>
                    <a:pt x="1696" y="1724"/>
                    <a:pt x="3182" y="2194"/>
                    <a:pt x="4666" y="2194"/>
                  </a:cubicBezTo>
                  <a:cubicBezTo>
                    <a:pt x="6304" y="2194"/>
                    <a:pt x="7938" y="1620"/>
                    <a:pt x="9248" y="481"/>
                  </a:cubicBezTo>
                  <a:cubicBezTo>
                    <a:pt x="9345" y="399"/>
                    <a:pt x="9354" y="255"/>
                    <a:pt x="9272" y="164"/>
                  </a:cubicBezTo>
                  <a:cubicBezTo>
                    <a:pt x="9228" y="114"/>
                    <a:pt x="9167" y="89"/>
                    <a:pt x="9106" y="89"/>
                  </a:cubicBezTo>
                  <a:cubicBezTo>
                    <a:pt x="9054" y="89"/>
                    <a:pt x="9002" y="107"/>
                    <a:pt x="8960" y="144"/>
                  </a:cubicBezTo>
                  <a:cubicBezTo>
                    <a:pt x="7732" y="1210"/>
                    <a:pt x="6198" y="1749"/>
                    <a:pt x="4661" y="1749"/>
                  </a:cubicBezTo>
                  <a:cubicBezTo>
                    <a:pt x="3284" y="1749"/>
                    <a:pt x="1903" y="1316"/>
                    <a:pt x="736" y="443"/>
                  </a:cubicBezTo>
                  <a:lnTo>
                    <a:pt x="1107" y="443"/>
                  </a:lnTo>
                  <a:cubicBezTo>
                    <a:pt x="1400" y="443"/>
                    <a:pt x="1400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3" name="Google Shape;19303;p88"/>
            <p:cNvSpPr/>
            <p:nvPr/>
          </p:nvSpPr>
          <p:spPr>
            <a:xfrm>
              <a:off x="7356045" y="1591776"/>
              <a:ext cx="100478" cy="60717"/>
            </a:xfrm>
            <a:custGeom>
              <a:avLst/>
              <a:gdLst/>
              <a:ahLst/>
              <a:cxnLst/>
              <a:rect l="l" t="t" r="r" b="b"/>
              <a:pathLst>
                <a:path w="383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1954" y="2151"/>
                    <a:pt x="2354" y="1371"/>
                  </a:cubicBezTo>
                  <a:cubicBezTo>
                    <a:pt x="2354" y="1371"/>
                    <a:pt x="2599" y="2276"/>
                    <a:pt x="3504" y="2314"/>
                  </a:cubicBezTo>
                  <a:cubicBezTo>
                    <a:pt x="3504" y="2314"/>
                    <a:pt x="3831" y="0"/>
                    <a:pt x="173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4" name="Google Shape;19304;p88"/>
            <p:cNvSpPr/>
            <p:nvPr/>
          </p:nvSpPr>
          <p:spPr>
            <a:xfrm>
              <a:off x="7356045" y="1591776"/>
              <a:ext cx="53793" cy="60717"/>
            </a:xfrm>
            <a:custGeom>
              <a:avLst/>
              <a:gdLst/>
              <a:ahLst/>
              <a:cxnLst/>
              <a:rect l="l" t="t" r="r" b="b"/>
              <a:pathLst>
                <a:path w="2051" h="2315" extrusionOk="0">
                  <a:moveTo>
                    <a:pt x="1733" y="0"/>
                  </a:moveTo>
                  <a:cubicBezTo>
                    <a:pt x="1733" y="0"/>
                    <a:pt x="1" y="53"/>
                    <a:pt x="1" y="1549"/>
                  </a:cubicBezTo>
                  <a:lnTo>
                    <a:pt x="1" y="2314"/>
                  </a:lnTo>
                  <a:cubicBezTo>
                    <a:pt x="1" y="2314"/>
                    <a:pt x="213" y="2300"/>
                    <a:pt x="516" y="2247"/>
                  </a:cubicBezTo>
                  <a:lnTo>
                    <a:pt x="516" y="1549"/>
                  </a:lnTo>
                  <a:cubicBezTo>
                    <a:pt x="516" y="366"/>
                    <a:pt x="1598" y="87"/>
                    <a:pt x="2051" y="24"/>
                  </a:cubicBezTo>
                  <a:cubicBezTo>
                    <a:pt x="1945" y="10"/>
                    <a:pt x="1839" y="0"/>
                    <a:pt x="173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5" name="Google Shape;19305;p88"/>
            <p:cNvSpPr/>
            <p:nvPr/>
          </p:nvSpPr>
          <p:spPr>
            <a:xfrm>
              <a:off x="7395675" y="1748249"/>
              <a:ext cx="12143" cy="10124"/>
            </a:xfrm>
            <a:custGeom>
              <a:avLst/>
              <a:gdLst/>
              <a:ahLst/>
              <a:cxnLst/>
              <a:rect l="l" t="t" r="r" b="b"/>
              <a:pathLst>
                <a:path w="463" h="386" extrusionOk="0">
                  <a:moveTo>
                    <a:pt x="227" y="1"/>
                  </a:moveTo>
                  <a:lnTo>
                    <a:pt x="1" y="169"/>
                  </a:lnTo>
                  <a:lnTo>
                    <a:pt x="92" y="386"/>
                  </a:lnTo>
                  <a:lnTo>
                    <a:pt x="381" y="386"/>
                  </a:lnTo>
                  <a:lnTo>
                    <a:pt x="463" y="174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6" name="Google Shape;19306;p88"/>
            <p:cNvSpPr/>
            <p:nvPr/>
          </p:nvSpPr>
          <p:spPr>
            <a:xfrm>
              <a:off x="7394416" y="1767552"/>
              <a:ext cx="15055" cy="28037"/>
            </a:xfrm>
            <a:custGeom>
              <a:avLst/>
              <a:gdLst/>
              <a:ahLst/>
              <a:cxnLst/>
              <a:rect l="l" t="t" r="r" b="b"/>
              <a:pathLst>
                <a:path w="574" h="1069" extrusionOk="0">
                  <a:moveTo>
                    <a:pt x="169" y="1"/>
                  </a:moveTo>
                  <a:lnTo>
                    <a:pt x="1" y="1069"/>
                  </a:lnTo>
                  <a:lnTo>
                    <a:pt x="573" y="1069"/>
                  </a:lnTo>
                  <a:lnTo>
                    <a:pt x="4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7" name="Google Shape;19307;p88"/>
            <p:cNvSpPr/>
            <p:nvPr/>
          </p:nvSpPr>
          <p:spPr>
            <a:xfrm>
              <a:off x="7354550" y="1658656"/>
              <a:ext cx="6714" cy="16182"/>
            </a:xfrm>
            <a:custGeom>
              <a:avLst/>
              <a:gdLst/>
              <a:ahLst/>
              <a:cxnLst/>
              <a:rect l="l" t="t" r="r" b="b"/>
              <a:pathLst>
                <a:path w="256" h="617" extrusionOk="0">
                  <a:moveTo>
                    <a:pt x="255" y="0"/>
                  </a:moveTo>
                  <a:lnTo>
                    <a:pt x="188" y="48"/>
                  </a:lnTo>
                  <a:cubicBezTo>
                    <a:pt x="0" y="173"/>
                    <a:pt x="0" y="443"/>
                    <a:pt x="188" y="573"/>
                  </a:cubicBezTo>
                  <a:lnTo>
                    <a:pt x="255" y="616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8" name="Google Shape;19308;p88"/>
            <p:cNvSpPr/>
            <p:nvPr/>
          </p:nvSpPr>
          <p:spPr>
            <a:xfrm>
              <a:off x="7442622" y="1658656"/>
              <a:ext cx="5455" cy="16182"/>
            </a:xfrm>
            <a:custGeom>
              <a:avLst/>
              <a:gdLst/>
              <a:ahLst/>
              <a:cxnLst/>
              <a:rect l="l" t="t" r="r" b="b"/>
              <a:pathLst>
                <a:path w="208" h="617" extrusionOk="0">
                  <a:moveTo>
                    <a:pt x="1" y="0"/>
                  </a:moveTo>
                  <a:lnTo>
                    <a:pt x="1" y="616"/>
                  </a:lnTo>
                  <a:lnTo>
                    <a:pt x="68" y="573"/>
                  </a:lnTo>
                  <a:cubicBezTo>
                    <a:pt x="155" y="510"/>
                    <a:pt x="208" y="414"/>
                    <a:pt x="208" y="308"/>
                  </a:cubicBezTo>
                  <a:cubicBezTo>
                    <a:pt x="208" y="202"/>
                    <a:pt x="155" y="106"/>
                    <a:pt x="68" y="4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9" name="Google Shape;19309;p88"/>
            <p:cNvSpPr/>
            <p:nvPr/>
          </p:nvSpPr>
          <p:spPr>
            <a:xfrm>
              <a:off x="7370444" y="1636703"/>
              <a:ext cx="62867" cy="69424"/>
            </a:xfrm>
            <a:custGeom>
              <a:avLst/>
              <a:gdLst/>
              <a:ahLst/>
              <a:cxnLst/>
              <a:rect l="l" t="t" r="r" b="b"/>
              <a:pathLst>
                <a:path w="2397" h="2647" extrusionOk="0">
                  <a:moveTo>
                    <a:pt x="1742" y="0"/>
                  </a:moveTo>
                  <a:lnTo>
                    <a:pt x="1704" y="39"/>
                  </a:lnTo>
                  <a:cubicBezTo>
                    <a:pt x="1179" y="520"/>
                    <a:pt x="453" y="654"/>
                    <a:pt x="68" y="688"/>
                  </a:cubicBezTo>
                  <a:lnTo>
                    <a:pt x="44" y="688"/>
                  </a:lnTo>
                  <a:lnTo>
                    <a:pt x="5" y="693"/>
                  </a:lnTo>
                  <a:lnTo>
                    <a:pt x="5" y="1578"/>
                  </a:lnTo>
                  <a:cubicBezTo>
                    <a:pt x="0" y="2165"/>
                    <a:pt x="477" y="2646"/>
                    <a:pt x="1064" y="2646"/>
                  </a:cubicBezTo>
                  <a:lnTo>
                    <a:pt x="1333" y="2646"/>
                  </a:lnTo>
                  <a:cubicBezTo>
                    <a:pt x="1920" y="2646"/>
                    <a:pt x="2397" y="2170"/>
                    <a:pt x="2397" y="1583"/>
                  </a:cubicBezTo>
                  <a:lnTo>
                    <a:pt x="2397" y="659"/>
                  </a:lnTo>
                  <a:lnTo>
                    <a:pt x="2373" y="645"/>
                  </a:lnTo>
                  <a:cubicBezTo>
                    <a:pt x="2060" y="515"/>
                    <a:pt x="1872" y="250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0" name="Google Shape;19310;p88"/>
            <p:cNvSpPr/>
            <p:nvPr/>
          </p:nvSpPr>
          <p:spPr>
            <a:xfrm>
              <a:off x="7390508" y="1714547"/>
              <a:ext cx="22870" cy="21375"/>
            </a:xfrm>
            <a:custGeom>
              <a:avLst/>
              <a:gdLst/>
              <a:ahLst/>
              <a:cxnLst/>
              <a:rect l="l" t="t" r="r" b="b"/>
              <a:pathLst>
                <a:path w="87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871" y="352"/>
                  </a:lnTo>
                  <a:lnTo>
                    <a:pt x="871" y="1"/>
                  </a:lnTo>
                  <a:lnTo>
                    <a:pt x="823" y="10"/>
                  </a:lnTo>
                  <a:cubicBezTo>
                    <a:pt x="737" y="25"/>
                    <a:pt x="655" y="35"/>
                    <a:pt x="573" y="35"/>
                  </a:cubicBezTo>
                  <a:lnTo>
                    <a:pt x="304" y="35"/>
                  </a:lnTo>
                  <a:lnTo>
                    <a:pt x="299" y="30"/>
                  </a:lnTo>
                  <a:cubicBezTo>
                    <a:pt x="217" y="30"/>
                    <a:pt x="135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1" name="Google Shape;19311;p88"/>
            <p:cNvSpPr/>
            <p:nvPr/>
          </p:nvSpPr>
          <p:spPr>
            <a:xfrm>
              <a:off x="7370444" y="1636703"/>
              <a:ext cx="48862" cy="69424"/>
            </a:xfrm>
            <a:custGeom>
              <a:avLst/>
              <a:gdLst/>
              <a:ahLst/>
              <a:cxnLst/>
              <a:rect l="l" t="t" r="r" b="b"/>
              <a:pathLst>
                <a:path w="1863" h="2647" extrusionOk="0">
                  <a:moveTo>
                    <a:pt x="1742" y="0"/>
                  </a:moveTo>
                  <a:lnTo>
                    <a:pt x="1699" y="43"/>
                  </a:lnTo>
                  <a:cubicBezTo>
                    <a:pt x="1179" y="525"/>
                    <a:pt x="453" y="654"/>
                    <a:pt x="68" y="693"/>
                  </a:cubicBezTo>
                  <a:lnTo>
                    <a:pt x="44" y="693"/>
                  </a:lnTo>
                  <a:lnTo>
                    <a:pt x="0" y="698"/>
                  </a:lnTo>
                  <a:lnTo>
                    <a:pt x="0" y="1583"/>
                  </a:lnTo>
                  <a:cubicBezTo>
                    <a:pt x="5" y="2170"/>
                    <a:pt x="477" y="2646"/>
                    <a:pt x="1064" y="2646"/>
                  </a:cubicBezTo>
                  <a:lnTo>
                    <a:pt x="1391" y="2646"/>
                  </a:lnTo>
                  <a:cubicBezTo>
                    <a:pt x="828" y="2613"/>
                    <a:pt x="385" y="2146"/>
                    <a:pt x="385" y="1583"/>
                  </a:cubicBezTo>
                  <a:lnTo>
                    <a:pt x="385" y="698"/>
                  </a:lnTo>
                  <a:lnTo>
                    <a:pt x="424" y="693"/>
                  </a:lnTo>
                  <a:lnTo>
                    <a:pt x="448" y="693"/>
                  </a:lnTo>
                  <a:cubicBezTo>
                    <a:pt x="785" y="659"/>
                    <a:pt x="1372" y="558"/>
                    <a:pt x="1863" y="217"/>
                  </a:cubicBezTo>
                  <a:cubicBezTo>
                    <a:pt x="1829" y="164"/>
                    <a:pt x="1800" y="111"/>
                    <a:pt x="1771" y="53"/>
                  </a:cubicBezTo>
                  <a:lnTo>
                    <a:pt x="1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2" name="Google Shape;19312;p88"/>
            <p:cNvSpPr/>
            <p:nvPr/>
          </p:nvSpPr>
          <p:spPr>
            <a:xfrm>
              <a:off x="7406900" y="1714547"/>
              <a:ext cx="6478" cy="787"/>
            </a:xfrm>
            <a:custGeom>
              <a:avLst/>
              <a:gdLst/>
              <a:ahLst/>
              <a:cxnLst/>
              <a:rect l="l" t="t" r="r" b="b"/>
              <a:pathLst>
                <a:path w="247" h="30" extrusionOk="0">
                  <a:moveTo>
                    <a:pt x="246" y="1"/>
                  </a:moveTo>
                  <a:lnTo>
                    <a:pt x="198" y="10"/>
                  </a:lnTo>
                  <a:cubicBezTo>
                    <a:pt x="131" y="20"/>
                    <a:pt x="68" y="30"/>
                    <a:pt x="1" y="30"/>
                  </a:cubicBezTo>
                  <a:lnTo>
                    <a:pt x="246" y="30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3" name="Google Shape;19313;p88"/>
            <p:cNvSpPr/>
            <p:nvPr/>
          </p:nvSpPr>
          <p:spPr>
            <a:xfrm>
              <a:off x="7390508" y="1714547"/>
              <a:ext cx="16051" cy="21375"/>
            </a:xfrm>
            <a:custGeom>
              <a:avLst/>
              <a:gdLst/>
              <a:ahLst/>
              <a:cxnLst/>
              <a:rect l="l" t="t" r="r" b="b"/>
              <a:pathLst>
                <a:path w="612" h="815" extrusionOk="0">
                  <a:moveTo>
                    <a:pt x="0" y="1"/>
                  </a:moveTo>
                  <a:lnTo>
                    <a:pt x="0" y="391"/>
                  </a:lnTo>
                  <a:lnTo>
                    <a:pt x="429" y="814"/>
                  </a:lnTo>
                  <a:lnTo>
                    <a:pt x="612" y="622"/>
                  </a:lnTo>
                  <a:lnTo>
                    <a:pt x="381" y="391"/>
                  </a:lnTo>
                  <a:lnTo>
                    <a:pt x="381" y="30"/>
                  </a:lnTo>
                  <a:lnTo>
                    <a:pt x="299" y="30"/>
                  </a:lnTo>
                  <a:cubicBezTo>
                    <a:pt x="217" y="30"/>
                    <a:pt x="130" y="25"/>
                    <a:pt x="49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4" name="Google Shape;19314;p88"/>
            <p:cNvSpPr/>
            <p:nvPr/>
          </p:nvSpPr>
          <p:spPr>
            <a:xfrm>
              <a:off x="7330316" y="1734506"/>
              <a:ext cx="57701" cy="66146"/>
            </a:xfrm>
            <a:custGeom>
              <a:avLst/>
              <a:gdLst/>
              <a:ahLst/>
              <a:cxnLst/>
              <a:rect l="l" t="t" r="r" b="b"/>
              <a:pathLst>
                <a:path w="2200" h="2522" extrusionOk="0">
                  <a:moveTo>
                    <a:pt x="1367" y="0"/>
                  </a:moveTo>
                  <a:lnTo>
                    <a:pt x="770" y="246"/>
                  </a:lnTo>
                  <a:lnTo>
                    <a:pt x="761" y="250"/>
                  </a:lnTo>
                  <a:cubicBezTo>
                    <a:pt x="732" y="260"/>
                    <a:pt x="0" y="529"/>
                    <a:pt x="0" y="1448"/>
                  </a:cubicBezTo>
                  <a:lnTo>
                    <a:pt x="0" y="2343"/>
                  </a:lnTo>
                  <a:lnTo>
                    <a:pt x="693" y="2343"/>
                  </a:lnTo>
                  <a:lnTo>
                    <a:pt x="693" y="1400"/>
                  </a:lnTo>
                  <a:cubicBezTo>
                    <a:pt x="693" y="1292"/>
                    <a:pt x="774" y="1238"/>
                    <a:pt x="854" y="1238"/>
                  </a:cubicBezTo>
                  <a:cubicBezTo>
                    <a:pt x="935" y="1238"/>
                    <a:pt x="1016" y="1292"/>
                    <a:pt x="1016" y="1400"/>
                  </a:cubicBezTo>
                  <a:lnTo>
                    <a:pt x="1016" y="2521"/>
                  </a:lnTo>
                  <a:lnTo>
                    <a:pt x="2199" y="2521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5" name="Google Shape;19315;p88"/>
            <p:cNvSpPr/>
            <p:nvPr/>
          </p:nvSpPr>
          <p:spPr>
            <a:xfrm>
              <a:off x="7420539" y="1734742"/>
              <a:ext cx="52140" cy="61241"/>
            </a:xfrm>
            <a:custGeom>
              <a:avLst/>
              <a:gdLst/>
              <a:ahLst/>
              <a:cxnLst/>
              <a:rect l="l" t="t" r="r" b="b"/>
              <a:pathLst>
                <a:path w="1988" h="2335" extrusionOk="0">
                  <a:moveTo>
                    <a:pt x="655" y="1"/>
                  </a:moveTo>
                  <a:lnTo>
                    <a:pt x="1" y="2334"/>
                  </a:lnTo>
                  <a:lnTo>
                    <a:pt x="973" y="2334"/>
                  </a:lnTo>
                  <a:lnTo>
                    <a:pt x="973" y="1391"/>
                  </a:lnTo>
                  <a:cubicBezTo>
                    <a:pt x="973" y="1283"/>
                    <a:pt x="1053" y="1229"/>
                    <a:pt x="1134" y="1229"/>
                  </a:cubicBezTo>
                  <a:cubicBezTo>
                    <a:pt x="1214" y="1229"/>
                    <a:pt x="1295" y="1283"/>
                    <a:pt x="1295" y="1391"/>
                  </a:cubicBezTo>
                  <a:lnTo>
                    <a:pt x="1295" y="2334"/>
                  </a:lnTo>
                  <a:lnTo>
                    <a:pt x="1988" y="2334"/>
                  </a:lnTo>
                  <a:lnTo>
                    <a:pt x="1988" y="1439"/>
                  </a:lnTo>
                  <a:cubicBezTo>
                    <a:pt x="1983" y="506"/>
                    <a:pt x="1237" y="246"/>
                    <a:pt x="1228" y="241"/>
                  </a:cubicBezTo>
                  <a:lnTo>
                    <a:pt x="1218" y="237"/>
                  </a:lnTo>
                  <a:lnTo>
                    <a:pt x="65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6" name="Google Shape;19316;p88"/>
            <p:cNvSpPr/>
            <p:nvPr/>
          </p:nvSpPr>
          <p:spPr>
            <a:xfrm>
              <a:off x="7329162" y="1734506"/>
              <a:ext cx="36771" cy="61477"/>
            </a:xfrm>
            <a:custGeom>
              <a:avLst/>
              <a:gdLst/>
              <a:ahLst/>
              <a:cxnLst/>
              <a:rect l="l" t="t" r="r" b="b"/>
              <a:pathLst>
                <a:path w="1402" h="2344" extrusionOk="0">
                  <a:moveTo>
                    <a:pt x="1367" y="0"/>
                  </a:moveTo>
                  <a:lnTo>
                    <a:pt x="771" y="246"/>
                  </a:lnTo>
                  <a:lnTo>
                    <a:pt x="761" y="250"/>
                  </a:lnTo>
                  <a:cubicBezTo>
                    <a:pt x="728" y="265"/>
                    <a:pt x="1" y="529"/>
                    <a:pt x="1" y="1448"/>
                  </a:cubicBezTo>
                  <a:lnTo>
                    <a:pt x="1" y="2343"/>
                  </a:lnTo>
                  <a:lnTo>
                    <a:pt x="328" y="2343"/>
                  </a:lnTo>
                  <a:lnTo>
                    <a:pt x="328" y="1448"/>
                  </a:lnTo>
                  <a:cubicBezTo>
                    <a:pt x="328" y="529"/>
                    <a:pt x="1050" y="260"/>
                    <a:pt x="1084" y="250"/>
                  </a:cubicBezTo>
                  <a:lnTo>
                    <a:pt x="1093" y="246"/>
                  </a:lnTo>
                  <a:lnTo>
                    <a:pt x="1401" y="120"/>
                  </a:lnTo>
                  <a:lnTo>
                    <a:pt x="136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7" name="Google Shape;19317;p88"/>
            <p:cNvSpPr/>
            <p:nvPr/>
          </p:nvSpPr>
          <p:spPr>
            <a:xfrm>
              <a:off x="7355809" y="1766923"/>
              <a:ext cx="8471" cy="29060"/>
            </a:xfrm>
            <a:custGeom>
              <a:avLst/>
              <a:gdLst/>
              <a:ahLst/>
              <a:cxnLst/>
              <a:rect l="l" t="t" r="r" b="b"/>
              <a:pathLst>
                <a:path w="323" h="1108" extrusionOk="0">
                  <a:moveTo>
                    <a:pt x="164" y="1"/>
                  </a:moveTo>
                  <a:cubicBezTo>
                    <a:pt x="72" y="1"/>
                    <a:pt x="0" y="73"/>
                    <a:pt x="0" y="164"/>
                  </a:cubicBezTo>
                  <a:lnTo>
                    <a:pt x="0" y="1107"/>
                  </a:lnTo>
                  <a:lnTo>
                    <a:pt x="323" y="1107"/>
                  </a:lnTo>
                  <a:lnTo>
                    <a:pt x="323" y="164"/>
                  </a:lnTo>
                  <a:cubicBezTo>
                    <a:pt x="323" y="73"/>
                    <a:pt x="250" y="1"/>
                    <a:pt x="16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8" name="Google Shape;19318;p88"/>
            <p:cNvSpPr/>
            <p:nvPr/>
          </p:nvSpPr>
          <p:spPr>
            <a:xfrm>
              <a:off x="7376240" y="1728447"/>
              <a:ext cx="16812" cy="19566"/>
            </a:xfrm>
            <a:custGeom>
              <a:avLst/>
              <a:gdLst/>
              <a:ahLst/>
              <a:cxnLst/>
              <a:rect l="l" t="t" r="r" b="b"/>
              <a:pathLst>
                <a:path w="641" h="746" extrusionOk="0">
                  <a:moveTo>
                    <a:pt x="155" y="0"/>
                  </a:moveTo>
                  <a:lnTo>
                    <a:pt x="1" y="101"/>
                  </a:lnTo>
                  <a:lnTo>
                    <a:pt x="314" y="746"/>
                  </a:lnTo>
                  <a:lnTo>
                    <a:pt x="641" y="510"/>
                  </a:lnTo>
                  <a:lnTo>
                    <a:pt x="212" y="96"/>
                  </a:lnTo>
                  <a:cubicBezTo>
                    <a:pt x="188" y="68"/>
                    <a:pt x="164" y="34"/>
                    <a:pt x="155" y="0"/>
                  </a:cubicBez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9" name="Google Shape;19319;p88"/>
            <p:cNvSpPr/>
            <p:nvPr/>
          </p:nvSpPr>
          <p:spPr>
            <a:xfrm>
              <a:off x="7384319" y="1760104"/>
              <a:ext cx="4695" cy="13166"/>
            </a:xfrm>
            <a:custGeom>
              <a:avLst/>
              <a:gdLst/>
              <a:ahLst/>
              <a:cxnLst/>
              <a:rect l="l" t="t" r="r" b="b"/>
              <a:pathLst>
                <a:path w="179" h="502" extrusionOk="0">
                  <a:moveTo>
                    <a:pt x="121" y="1"/>
                  </a:moveTo>
                  <a:lnTo>
                    <a:pt x="54" y="49"/>
                  </a:lnTo>
                  <a:cubicBezTo>
                    <a:pt x="34" y="63"/>
                    <a:pt x="20" y="73"/>
                    <a:pt x="1" y="78"/>
                  </a:cubicBezTo>
                  <a:lnTo>
                    <a:pt x="121" y="501"/>
                  </a:lnTo>
                  <a:lnTo>
                    <a:pt x="179" y="136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0" name="Google Shape;19320;p88"/>
            <p:cNvSpPr/>
            <p:nvPr/>
          </p:nvSpPr>
          <p:spPr>
            <a:xfrm>
              <a:off x="7414874" y="1760366"/>
              <a:ext cx="4800" cy="13035"/>
            </a:xfrm>
            <a:custGeom>
              <a:avLst/>
              <a:gdLst/>
              <a:ahLst/>
              <a:cxnLst/>
              <a:rect l="l" t="t" r="r" b="b"/>
              <a:pathLst>
                <a:path w="183" h="497" extrusionOk="0">
                  <a:moveTo>
                    <a:pt x="48" y="1"/>
                  </a:moveTo>
                  <a:lnTo>
                    <a:pt x="0" y="126"/>
                  </a:lnTo>
                  <a:lnTo>
                    <a:pt x="63" y="496"/>
                  </a:lnTo>
                  <a:lnTo>
                    <a:pt x="183" y="78"/>
                  </a:lnTo>
                  <a:cubicBezTo>
                    <a:pt x="154" y="68"/>
                    <a:pt x="130" y="58"/>
                    <a:pt x="106" y="44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1" name="Google Shape;19321;p88"/>
            <p:cNvSpPr/>
            <p:nvPr/>
          </p:nvSpPr>
          <p:spPr>
            <a:xfrm>
              <a:off x="7410441" y="1728316"/>
              <a:ext cx="16681" cy="19697"/>
            </a:xfrm>
            <a:custGeom>
              <a:avLst/>
              <a:gdLst/>
              <a:ahLst/>
              <a:cxnLst/>
              <a:rect l="l" t="t" r="r" b="b"/>
              <a:pathLst>
                <a:path w="636" h="751" extrusionOk="0">
                  <a:moveTo>
                    <a:pt x="482" y="0"/>
                  </a:moveTo>
                  <a:cubicBezTo>
                    <a:pt x="472" y="20"/>
                    <a:pt x="463" y="34"/>
                    <a:pt x="448" y="48"/>
                  </a:cubicBezTo>
                  <a:lnTo>
                    <a:pt x="1" y="515"/>
                  </a:lnTo>
                  <a:lnTo>
                    <a:pt x="246" y="693"/>
                  </a:lnTo>
                  <a:lnTo>
                    <a:pt x="323" y="751"/>
                  </a:lnTo>
                  <a:lnTo>
                    <a:pt x="636" y="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2" name="Google Shape;19322;p88"/>
            <p:cNvSpPr/>
            <p:nvPr/>
          </p:nvSpPr>
          <p:spPr>
            <a:xfrm>
              <a:off x="7320350" y="1586084"/>
              <a:ext cx="162322" cy="219865"/>
            </a:xfrm>
            <a:custGeom>
              <a:avLst/>
              <a:gdLst/>
              <a:ahLst/>
              <a:cxnLst/>
              <a:rect l="l" t="t" r="r" b="b"/>
              <a:pathLst>
                <a:path w="6189" h="8383" extrusionOk="0">
                  <a:moveTo>
                    <a:pt x="3036" y="438"/>
                  </a:moveTo>
                  <a:lnTo>
                    <a:pt x="3041" y="443"/>
                  </a:lnTo>
                  <a:lnTo>
                    <a:pt x="3181" y="443"/>
                  </a:lnTo>
                  <a:cubicBezTo>
                    <a:pt x="3989" y="443"/>
                    <a:pt x="4643" y="1098"/>
                    <a:pt x="4643" y="1906"/>
                  </a:cubicBezTo>
                  <a:lnTo>
                    <a:pt x="4643" y="2305"/>
                  </a:lnTo>
                  <a:lnTo>
                    <a:pt x="4639" y="2301"/>
                  </a:lnTo>
                  <a:lnTo>
                    <a:pt x="4629" y="2291"/>
                  </a:lnTo>
                  <a:lnTo>
                    <a:pt x="4619" y="2286"/>
                  </a:lnTo>
                  <a:lnTo>
                    <a:pt x="4610" y="2276"/>
                  </a:lnTo>
                  <a:lnTo>
                    <a:pt x="4605" y="2272"/>
                  </a:lnTo>
                  <a:lnTo>
                    <a:pt x="4595" y="2267"/>
                  </a:lnTo>
                  <a:lnTo>
                    <a:pt x="4581" y="2262"/>
                  </a:lnTo>
                  <a:lnTo>
                    <a:pt x="4576" y="2257"/>
                  </a:lnTo>
                  <a:lnTo>
                    <a:pt x="4562" y="2252"/>
                  </a:lnTo>
                  <a:lnTo>
                    <a:pt x="4552" y="2252"/>
                  </a:lnTo>
                  <a:lnTo>
                    <a:pt x="4538" y="2248"/>
                  </a:lnTo>
                  <a:lnTo>
                    <a:pt x="4533" y="2248"/>
                  </a:lnTo>
                  <a:cubicBezTo>
                    <a:pt x="4076" y="2142"/>
                    <a:pt x="3931" y="1550"/>
                    <a:pt x="3931" y="1545"/>
                  </a:cubicBezTo>
                  <a:cubicBezTo>
                    <a:pt x="3908" y="1436"/>
                    <a:pt x="3813" y="1373"/>
                    <a:pt x="3716" y="1373"/>
                  </a:cubicBezTo>
                  <a:cubicBezTo>
                    <a:pt x="3650" y="1373"/>
                    <a:pt x="3583" y="1401"/>
                    <a:pt x="3537" y="1463"/>
                  </a:cubicBezTo>
                  <a:cubicBezTo>
                    <a:pt x="2983" y="2233"/>
                    <a:pt x="1756" y="2243"/>
                    <a:pt x="1737" y="2243"/>
                  </a:cubicBezTo>
                  <a:lnTo>
                    <a:pt x="1684" y="2243"/>
                  </a:lnTo>
                  <a:lnTo>
                    <a:pt x="1675" y="2248"/>
                  </a:lnTo>
                  <a:lnTo>
                    <a:pt x="1665" y="2248"/>
                  </a:lnTo>
                  <a:lnTo>
                    <a:pt x="1655" y="2252"/>
                  </a:lnTo>
                  <a:lnTo>
                    <a:pt x="1641" y="2257"/>
                  </a:lnTo>
                  <a:lnTo>
                    <a:pt x="1636" y="2262"/>
                  </a:lnTo>
                  <a:lnTo>
                    <a:pt x="1622" y="2267"/>
                  </a:lnTo>
                  <a:lnTo>
                    <a:pt x="1617" y="2272"/>
                  </a:lnTo>
                  <a:lnTo>
                    <a:pt x="1607" y="2281"/>
                  </a:lnTo>
                  <a:lnTo>
                    <a:pt x="1598" y="2286"/>
                  </a:lnTo>
                  <a:lnTo>
                    <a:pt x="1593" y="2291"/>
                  </a:lnTo>
                  <a:lnTo>
                    <a:pt x="1583" y="2301"/>
                  </a:lnTo>
                  <a:lnTo>
                    <a:pt x="1578" y="2305"/>
                  </a:lnTo>
                  <a:lnTo>
                    <a:pt x="1578" y="1901"/>
                  </a:lnTo>
                  <a:cubicBezTo>
                    <a:pt x="1578" y="1098"/>
                    <a:pt x="2233" y="443"/>
                    <a:pt x="3036" y="438"/>
                  </a:cubicBezTo>
                  <a:close/>
                  <a:moveTo>
                    <a:pt x="1516" y="2854"/>
                  </a:moveTo>
                  <a:lnTo>
                    <a:pt x="1516" y="3301"/>
                  </a:lnTo>
                  <a:cubicBezTo>
                    <a:pt x="1440" y="3254"/>
                    <a:pt x="1396" y="3168"/>
                    <a:pt x="1396" y="3078"/>
                  </a:cubicBezTo>
                  <a:lnTo>
                    <a:pt x="1396" y="3078"/>
                  </a:lnTo>
                  <a:cubicBezTo>
                    <a:pt x="1396" y="2987"/>
                    <a:pt x="1440" y="2902"/>
                    <a:pt x="1516" y="2854"/>
                  </a:cubicBezTo>
                  <a:close/>
                  <a:moveTo>
                    <a:pt x="4706" y="2854"/>
                  </a:moveTo>
                  <a:cubicBezTo>
                    <a:pt x="4865" y="2960"/>
                    <a:pt x="4865" y="3196"/>
                    <a:pt x="4706" y="3301"/>
                  </a:cubicBezTo>
                  <a:lnTo>
                    <a:pt x="4706" y="2854"/>
                  </a:lnTo>
                  <a:close/>
                  <a:moveTo>
                    <a:pt x="3643" y="2002"/>
                  </a:moveTo>
                  <a:cubicBezTo>
                    <a:pt x="3753" y="2224"/>
                    <a:pt x="3951" y="2483"/>
                    <a:pt x="4263" y="2618"/>
                  </a:cubicBezTo>
                  <a:lnTo>
                    <a:pt x="4263" y="3518"/>
                  </a:lnTo>
                  <a:cubicBezTo>
                    <a:pt x="4263" y="4081"/>
                    <a:pt x="3806" y="4538"/>
                    <a:pt x="3243" y="4538"/>
                  </a:cubicBezTo>
                  <a:lnTo>
                    <a:pt x="2974" y="4538"/>
                  </a:lnTo>
                  <a:cubicBezTo>
                    <a:pt x="2411" y="4533"/>
                    <a:pt x="1954" y="4076"/>
                    <a:pt x="1954" y="3513"/>
                  </a:cubicBezTo>
                  <a:lnTo>
                    <a:pt x="1959" y="3513"/>
                  </a:lnTo>
                  <a:lnTo>
                    <a:pt x="1959" y="2666"/>
                  </a:lnTo>
                  <a:cubicBezTo>
                    <a:pt x="2329" y="2633"/>
                    <a:pt x="3094" y="2503"/>
                    <a:pt x="3643" y="2002"/>
                  </a:cubicBezTo>
                  <a:close/>
                  <a:moveTo>
                    <a:pt x="3503" y="4952"/>
                  </a:moveTo>
                  <a:lnTo>
                    <a:pt x="3503" y="5231"/>
                  </a:lnTo>
                  <a:lnTo>
                    <a:pt x="3104" y="5649"/>
                  </a:lnTo>
                  <a:lnTo>
                    <a:pt x="2719" y="5274"/>
                  </a:lnTo>
                  <a:lnTo>
                    <a:pt x="2719" y="5029"/>
                  </a:lnTo>
                  <a:lnTo>
                    <a:pt x="2719" y="4952"/>
                  </a:lnTo>
                  <a:cubicBezTo>
                    <a:pt x="2801" y="4966"/>
                    <a:pt x="2887" y="4976"/>
                    <a:pt x="2979" y="4976"/>
                  </a:cubicBezTo>
                  <a:lnTo>
                    <a:pt x="3243" y="4976"/>
                  </a:lnTo>
                  <a:cubicBezTo>
                    <a:pt x="3330" y="4976"/>
                    <a:pt x="3416" y="4966"/>
                    <a:pt x="3503" y="4952"/>
                  </a:cubicBezTo>
                  <a:close/>
                  <a:moveTo>
                    <a:pt x="3917" y="5428"/>
                  </a:moveTo>
                  <a:lnTo>
                    <a:pt x="4071" y="5534"/>
                  </a:lnTo>
                  <a:lnTo>
                    <a:pt x="3758" y="6174"/>
                  </a:lnTo>
                  <a:lnTo>
                    <a:pt x="3681" y="6121"/>
                  </a:lnTo>
                  <a:lnTo>
                    <a:pt x="3436" y="5938"/>
                  </a:lnTo>
                  <a:lnTo>
                    <a:pt x="3883" y="5476"/>
                  </a:lnTo>
                  <a:cubicBezTo>
                    <a:pt x="3898" y="5462"/>
                    <a:pt x="3907" y="5447"/>
                    <a:pt x="3917" y="5428"/>
                  </a:cubicBezTo>
                  <a:close/>
                  <a:moveTo>
                    <a:pt x="2286" y="5428"/>
                  </a:moveTo>
                  <a:cubicBezTo>
                    <a:pt x="2295" y="5467"/>
                    <a:pt x="2319" y="5500"/>
                    <a:pt x="2348" y="5524"/>
                  </a:cubicBezTo>
                  <a:lnTo>
                    <a:pt x="2772" y="5938"/>
                  </a:lnTo>
                  <a:lnTo>
                    <a:pt x="2449" y="6179"/>
                  </a:lnTo>
                  <a:lnTo>
                    <a:pt x="2132" y="5534"/>
                  </a:lnTo>
                  <a:lnTo>
                    <a:pt x="2286" y="5428"/>
                  </a:lnTo>
                  <a:close/>
                  <a:moveTo>
                    <a:pt x="3099" y="6241"/>
                  </a:moveTo>
                  <a:lnTo>
                    <a:pt x="3282" y="6376"/>
                  </a:lnTo>
                  <a:lnTo>
                    <a:pt x="3219" y="6525"/>
                  </a:lnTo>
                  <a:lnTo>
                    <a:pt x="2993" y="6525"/>
                  </a:lnTo>
                  <a:lnTo>
                    <a:pt x="2926" y="6371"/>
                  </a:lnTo>
                  <a:lnTo>
                    <a:pt x="3099" y="6241"/>
                  </a:lnTo>
                  <a:close/>
                  <a:moveTo>
                    <a:pt x="2560" y="6641"/>
                  </a:moveTo>
                  <a:lnTo>
                    <a:pt x="2618" y="6775"/>
                  </a:lnTo>
                  <a:lnTo>
                    <a:pt x="2555" y="7141"/>
                  </a:lnTo>
                  <a:lnTo>
                    <a:pt x="2435" y="6718"/>
                  </a:lnTo>
                  <a:cubicBezTo>
                    <a:pt x="2459" y="6713"/>
                    <a:pt x="2473" y="6698"/>
                    <a:pt x="2493" y="6689"/>
                  </a:cubicBezTo>
                  <a:lnTo>
                    <a:pt x="2560" y="6641"/>
                  </a:lnTo>
                  <a:close/>
                  <a:moveTo>
                    <a:pt x="3647" y="6646"/>
                  </a:moveTo>
                  <a:lnTo>
                    <a:pt x="3710" y="6689"/>
                  </a:lnTo>
                  <a:cubicBezTo>
                    <a:pt x="3729" y="6703"/>
                    <a:pt x="3758" y="6718"/>
                    <a:pt x="3782" y="6723"/>
                  </a:cubicBezTo>
                  <a:lnTo>
                    <a:pt x="3662" y="7146"/>
                  </a:lnTo>
                  <a:lnTo>
                    <a:pt x="3604" y="6771"/>
                  </a:lnTo>
                  <a:lnTo>
                    <a:pt x="3647" y="6646"/>
                  </a:lnTo>
                  <a:close/>
                  <a:moveTo>
                    <a:pt x="3190" y="6968"/>
                  </a:moveTo>
                  <a:lnTo>
                    <a:pt x="3349" y="7945"/>
                  </a:lnTo>
                  <a:lnTo>
                    <a:pt x="2878" y="7945"/>
                  </a:lnTo>
                  <a:lnTo>
                    <a:pt x="3032" y="6968"/>
                  </a:lnTo>
                  <a:close/>
                  <a:moveTo>
                    <a:pt x="4514" y="5751"/>
                  </a:moveTo>
                  <a:lnTo>
                    <a:pt x="5014" y="5957"/>
                  </a:lnTo>
                  <a:lnTo>
                    <a:pt x="5028" y="5962"/>
                  </a:lnTo>
                  <a:cubicBezTo>
                    <a:pt x="5057" y="5972"/>
                    <a:pt x="5750" y="6222"/>
                    <a:pt x="5750" y="7103"/>
                  </a:cubicBezTo>
                  <a:lnTo>
                    <a:pt x="5750" y="7945"/>
                  </a:lnTo>
                  <a:lnTo>
                    <a:pt x="5178" y="7945"/>
                  </a:lnTo>
                  <a:lnTo>
                    <a:pt x="5178" y="7059"/>
                  </a:lnTo>
                  <a:cubicBezTo>
                    <a:pt x="5178" y="6910"/>
                    <a:pt x="5067" y="6836"/>
                    <a:pt x="4956" y="6836"/>
                  </a:cubicBezTo>
                  <a:cubicBezTo>
                    <a:pt x="4846" y="6836"/>
                    <a:pt x="4735" y="6910"/>
                    <a:pt x="4735" y="7059"/>
                  </a:cubicBezTo>
                  <a:lnTo>
                    <a:pt x="4735" y="7945"/>
                  </a:lnTo>
                  <a:lnTo>
                    <a:pt x="3902" y="7945"/>
                  </a:lnTo>
                  <a:lnTo>
                    <a:pt x="4514" y="5751"/>
                  </a:lnTo>
                  <a:close/>
                  <a:moveTo>
                    <a:pt x="3036" y="1"/>
                  </a:moveTo>
                  <a:cubicBezTo>
                    <a:pt x="1987" y="1"/>
                    <a:pt x="1136" y="852"/>
                    <a:pt x="1136" y="1901"/>
                  </a:cubicBezTo>
                  <a:lnTo>
                    <a:pt x="1136" y="2604"/>
                  </a:lnTo>
                  <a:cubicBezTo>
                    <a:pt x="760" y="3017"/>
                    <a:pt x="991" y="3677"/>
                    <a:pt x="1540" y="3778"/>
                  </a:cubicBezTo>
                  <a:cubicBezTo>
                    <a:pt x="1617" y="4211"/>
                    <a:pt x="1891" y="4586"/>
                    <a:pt x="2276" y="4793"/>
                  </a:cubicBezTo>
                  <a:lnTo>
                    <a:pt x="2276" y="4904"/>
                  </a:lnTo>
                  <a:lnTo>
                    <a:pt x="1780" y="5231"/>
                  </a:lnTo>
                  <a:lnTo>
                    <a:pt x="1761" y="5240"/>
                  </a:lnTo>
                  <a:lnTo>
                    <a:pt x="1011" y="5548"/>
                  </a:lnTo>
                  <a:cubicBezTo>
                    <a:pt x="655" y="5669"/>
                    <a:pt x="0" y="6150"/>
                    <a:pt x="0" y="7107"/>
                  </a:cubicBezTo>
                  <a:lnTo>
                    <a:pt x="0" y="8161"/>
                  </a:lnTo>
                  <a:cubicBezTo>
                    <a:pt x="0" y="8286"/>
                    <a:pt x="96" y="8383"/>
                    <a:pt x="221" y="8383"/>
                  </a:cubicBezTo>
                  <a:lnTo>
                    <a:pt x="1670" y="8383"/>
                  </a:lnTo>
                  <a:cubicBezTo>
                    <a:pt x="1962" y="8383"/>
                    <a:pt x="1963" y="7945"/>
                    <a:pt x="1675" y="7945"/>
                  </a:cubicBezTo>
                  <a:cubicBezTo>
                    <a:pt x="1673" y="7945"/>
                    <a:pt x="1671" y="7945"/>
                    <a:pt x="1670" y="7945"/>
                  </a:cubicBezTo>
                  <a:lnTo>
                    <a:pt x="1453" y="7945"/>
                  </a:lnTo>
                  <a:lnTo>
                    <a:pt x="1453" y="7059"/>
                  </a:lnTo>
                  <a:cubicBezTo>
                    <a:pt x="1453" y="6910"/>
                    <a:pt x="1344" y="6836"/>
                    <a:pt x="1234" y="6836"/>
                  </a:cubicBezTo>
                  <a:cubicBezTo>
                    <a:pt x="1125" y="6836"/>
                    <a:pt x="1015" y="6910"/>
                    <a:pt x="1015" y="7059"/>
                  </a:cubicBezTo>
                  <a:lnTo>
                    <a:pt x="1015" y="7945"/>
                  </a:lnTo>
                  <a:lnTo>
                    <a:pt x="438" y="7945"/>
                  </a:lnTo>
                  <a:lnTo>
                    <a:pt x="438" y="7107"/>
                  </a:lnTo>
                  <a:cubicBezTo>
                    <a:pt x="438" y="6227"/>
                    <a:pt x="1131" y="5977"/>
                    <a:pt x="1160" y="5962"/>
                  </a:cubicBezTo>
                  <a:lnTo>
                    <a:pt x="1174" y="5957"/>
                  </a:lnTo>
                  <a:lnTo>
                    <a:pt x="1708" y="5736"/>
                  </a:lnTo>
                  <a:lnTo>
                    <a:pt x="2329" y="7945"/>
                  </a:lnTo>
                  <a:cubicBezTo>
                    <a:pt x="2074" y="8007"/>
                    <a:pt x="2117" y="8378"/>
                    <a:pt x="2377" y="8383"/>
                  </a:cubicBezTo>
                  <a:lnTo>
                    <a:pt x="5972" y="8383"/>
                  </a:lnTo>
                  <a:cubicBezTo>
                    <a:pt x="6092" y="8383"/>
                    <a:pt x="6188" y="8282"/>
                    <a:pt x="6188" y="8161"/>
                  </a:cubicBezTo>
                  <a:lnTo>
                    <a:pt x="6188" y="7107"/>
                  </a:lnTo>
                  <a:cubicBezTo>
                    <a:pt x="6188" y="6150"/>
                    <a:pt x="5534" y="5674"/>
                    <a:pt x="5178" y="5548"/>
                  </a:cubicBezTo>
                  <a:lnTo>
                    <a:pt x="4441" y="5245"/>
                  </a:lnTo>
                  <a:lnTo>
                    <a:pt x="3946" y="4918"/>
                  </a:lnTo>
                  <a:lnTo>
                    <a:pt x="3946" y="4798"/>
                  </a:lnTo>
                  <a:cubicBezTo>
                    <a:pt x="4331" y="4586"/>
                    <a:pt x="4600" y="4211"/>
                    <a:pt x="4682" y="3778"/>
                  </a:cubicBezTo>
                  <a:cubicBezTo>
                    <a:pt x="5230" y="3677"/>
                    <a:pt x="5457" y="3013"/>
                    <a:pt x="5081" y="2599"/>
                  </a:cubicBezTo>
                  <a:lnTo>
                    <a:pt x="5081" y="1901"/>
                  </a:lnTo>
                  <a:cubicBezTo>
                    <a:pt x="5081" y="852"/>
                    <a:pt x="4230" y="1"/>
                    <a:pt x="3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23" name="Google Shape;19323;p88"/>
          <p:cNvGrpSpPr/>
          <p:nvPr/>
        </p:nvGrpSpPr>
        <p:grpSpPr>
          <a:xfrm>
            <a:off x="7550155" y="1510497"/>
            <a:ext cx="379381" cy="366792"/>
            <a:chOff x="7550155" y="1510497"/>
            <a:chExt cx="379381" cy="366792"/>
          </a:xfrm>
        </p:grpSpPr>
        <p:sp>
          <p:nvSpPr>
            <p:cNvPr id="19324" name="Google Shape;19324;p88"/>
            <p:cNvSpPr/>
            <p:nvPr/>
          </p:nvSpPr>
          <p:spPr>
            <a:xfrm>
              <a:off x="7550155" y="1515926"/>
              <a:ext cx="379381" cy="355907"/>
            </a:xfrm>
            <a:custGeom>
              <a:avLst/>
              <a:gdLst/>
              <a:ahLst/>
              <a:cxnLst/>
              <a:rect l="l" t="t" r="r" b="b"/>
              <a:pathLst>
                <a:path w="14465" h="13570" extrusionOk="0">
                  <a:moveTo>
                    <a:pt x="7232" y="0"/>
                  </a:moveTo>
                  <a:cubicBezTo>
                    <a:pt x="7232" y="0"/>
                    <a:pt x="3960" y="1963"/>
                    <a:pt x="1444" y="1963"/>
                  </a:cubicBezTo>
                  <a:cubicBezTo>
                    <a:pt x="1444" y="1963"/>
                    <a:pt x="0" y="11163"/>
                    <a:pt x="7232" y="13569"/>
                  </a:cubicBezTo>
                  <a:cubicBezTo>
                    <a:pt x="14464" y="11163"/>
                    <a:pt x="13016" y="1963"/>
                    <a:pt x="13016" y="1963"/>
                  </a:cubicBezTo>
                  <a:cubicBezTo>
                    <a:pt x="10500" y="1963"/>
                    <a:pt x="7232" y="0"/>
                    <a:pt x="723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5" name="Google Shape;19325;p88"/>
            <p:cNvSpPr/>
            <p:nvPr/>
          </p:nvSpPr>
          <p:spPr>
            <a:xfrm>
              <a:off x="7732515" y="1566650"/>
              <a:ext cx="197021" cy="305183"/>
            </a:xfrm>
            <a:custGeom>
              <a:avLst/>
              <a:gdLst/>
              <a:ahLst/>
              <a:cxnLst/>
              <a:rect l="l" t="t" r="r" b="b"/>
              <a:pathLst>
                <a:path w="7512" h="11636" extrusionOk="0">
                  <a:moveTo>
                    <a:pt x="5510" y="1"/>
                  </a:moveTo>
                  <a:cubicBezTo>
                    <a:pt x="5510" y="10"/>
                    <a:pt x="5510" y="20"/>
                    <a:pt x="5515" y="29"/>
                  </a:cubicBezTo>
                  <a:cubicBezTo>
                    <a:pt x="5515" y="29"/>
                    <a:pt x="6924" y="8998"/>
                    <a:pt x="0" y="11539"/>
                  </a:cubicBezTo>
                  <a:cubicBezTo>
                    <a:pt x="92" y="11573"/>
                    <a:pt x="183" y="11606"/>
                    <a:pt x="275" y="11635"/>
                  </a:cubicBezTo>
                  <a:cubicBezTo>
                    <a:pt x="7511" y="9234"/>
                    <a:pt x="6063" y="29"/>
                    <a:pt x="6063" y="29"/>
                  </a:cubicBezTo>
                  <a:cubicBezTo>
                    <a:pt x="5880" y="29"/>
                    <a:pt x="5697" y="20"/>
                    <a:pt x="55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6" name="Google Shape;19326;p88"/>
            <p:cNvSpPr/>
            <p:nvPr/>
          </p:nvSpPr>
          <p:spPr>
            <a:xfrm>
              <a:off x="7588264" y="1550887"/>
              <a:ext cx="302901" cy="284463"/>
            </a:xfrm>
            <a:custGeom>
              <a:avLst/>
              <a:gdLst/>
              <a:ahLst/>
              <a:cxnLst/>
              <a:rect l="l" t="t" r="r" b="b"/>
              <a:pathLst>
                <a:path w="11549" h="10846" extrusionOk="0">
                  <a:moveTo>
                    <a:pt x="5779" y="0"/>
                  </a:moveTo>
                  <a:cubicBezTo>
                    <a:pt x="5779" y="0"/>
                    <a:pt x="3167" y="1573"/>
                    <a:pt x="1155" y="1573"/>
                  </a:cubicBezTo>
                  <a:cubicBezTo>
                    <a:pt x="1155" y="1573"/>
                    <a:pt x="0" y="8926"/>
                    <a:pt x="5775" y="10846"/>
                  </a:cubicBezTo>
                  <a:cubicBezTo>
                    <a:pt x="11549" y="8926"/>
                    <a:pt x="10399" y="1573"/>
                    <a:pt x="10399" y="1573"/>
                  </a:cubicBezTo>
                  <a:cubicBezTo>
                    <a:pt x="8387" y="1573"/>
                    <a:pt x="5779" y="0"/>
                    <a:pt x="577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7" name="Google Shape;19327;p88"/>
            <p:cNvSpPr/>
            <p:nvPr/>
          </p:nvSpPr>
          <p:spPr>
            <a:xfrm>
              <a:off x="7732646" y="1591120"/>
              <a:ext cx="158650" cy="244230"/>
            </a:xfrm>
            <a:custGeom>
              <a:avLst/>
              <a:gdLst/>
              <a:ahLst/>
              <a:cxnLst/>
              <a:rect l="l" t="t" r="r" b="b"/>
              <a:pathLst>
                <a:path w="6049" h="9312" extrusionOk="0">
                  <a:moveTo>
                    <a:pt x="4335" y="1"/>
                  </a:moveTo>
                  <a:lnTo>
                    <a:pt x="4335" y="1"/>
                  </a:lnTo>
                  <a:cubicBezTo>
                    <a:pt x="4340" y="15"/>
                    <a:pt x="4345" y="25"/>
                    <a:pt x="4345" y="39"/>
                  </a:cubicBezTo>
                  <a:cubicBezTo>
                    <a:pt x="4345" y="39"/>
                    <a:pt x="5466" y="7156"/>
                    <a:pt x="0" y="9211"/>
                  </a:cubicBezTo>
                  <a:cubicBezTo>
                    <a:pt x="87" y="9244"/>
                    <a:pt x="178" y="9278"/>
                    <a:pt x="274" y="9312"/>
                  </a:cubicBezTo>
                  <a:cubicBezTo>
                    <a:pt x="6048" y="7392"/>
                    <a:pt x="4894" y="39"/>
                    <a:pt x="4894" y="39"/>
                  </a:cubicBezTo>
                  <a:cubicBezTo>
                    <a:pt x="4706" y="35"/>
                    <a:pt x="4518" y="25"/>
                    <a:pt x="43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8" name="Google Shape;19328;p88"/>
            <p:cNvSpPr/>
            <p:nvPr/>
          </p:nvSpPr>
          <p:spPr>
            <a:xfrm>
              <a:off x="7711428" y="1603001"/>
              <a:ext cx="56809" cy="81305"/>
            </a:xfrm>
            <a:custGeom>
              <a:avLst/>
              <a:gdLst/>
              <a:ahLst/>
              <a:cxnLst/>
              <a:rect l="l" t="t" r="r" b="b"/>
              <a:pathLst>
                <a:path w="2166" h="3100" extrusionOk="0">
                  <a:moveTo>
                    <a:pt x="1083" y="0"/>
                  </a:moveTo>
                  <a:cubicBezTo>
                    <a:pt x="482" y="0"/>
                    <a:pt x="1" y="486"/>
                    <a:pt x="1" y="1083"/>
                  </a:cubicBezTo>
                  <a:lnTo>
                    <a:pt x="1" y="2016"/>
                  </a:lnTo>
                  <a:cubicBezTo>
                    <a:pt x="1" y="2613"/>
                    <a:pt x="482" y="3094"/>
                    <a:pt x="1083" y="3099"/>
                  </a:cubicBezTo>
                  <a:cubicBezTo>
                    <a:pt x="1680" y="3094"/>
                    <a:pt x="2161" y="2613"/>
                    <a:pt x="2166" y="2016"/>
                  </a:cubicBezTo>
                  <a:lnTo>
                    <a:pt x="2166" y="1083"/>
                  </a:lnTo>
                  <a:cubicBezTo>
                    <a:pt x="2161" y="486"/>
                    <a:pt x="1680" y="0"/>
                    <a:pt x="108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9" name="Google Shape;19329;p88"/>
            <p:cNvSpPr/>
            <p:nvPr/>
          </p:nvSpPr>
          <p:spPr>
            <a:xfrm>
              <a:off x="7732646" y="1603001"/>
              <a:ext cx="35591" cy="81305"/>
            </a:xfrm>
            <a:custGeom>
              <a:avLst/>
              <a:gdLst/>
              <a:ahLst/>
              <a:cxnLst/>
              <a:rect l="l" t="t" r="r" b="b"/>
              <a:pathLst>
                <a:path w="1357" h="3100" extrusionOk="0">
                  <a:moveTo>
                    <a:pt x="274" y="0"/>
                  </a:moveTo>
                  <a:cubicBezTo>
                    <a:pt x="178" y="0"/>
                    <a:pt x="87" y="10"/>
                    <a:pt x="0" y="34"/>
                  </a:cubicBezTo>
                  <a:cubicBezTo>
                    <a:pt x="476" y="159"/>
                    <a:pt x="804" y="592"/>
                    <a:pt x="808" y="1083"/>
                  </a:cubicBezTo>
                  <a:lnTo>
                    <a:pt x="808" y="2016"/>
                  </a:lnTo>
                  <a:cubicBezTo>
                    <a:pt x="804" y="2507"/>
                    <a:pt x="476" y="2935"/>
                    <a:pt x="0" y="3061"/>
                  </a:cubicBezTo>
                  <a:cubicBezTo>
                    <a:pt x="87" y="3085"/>
                    <a:pt x="178" y="3099"/>
                    <a:pt x="274" y="3099"/>
                  </a:cubicBezTo>
                  <a:cubicBezTo>
                    <a:pt x="871" y="3094"/>
                    <a:pt x="1352" y="2613"/>
                    <a:pt x="1357" y="2016"/>
                  </a:cubicBezTo>
                  <a:lnTo>
                    <a:pt x="1357" y="1083"/>
                  </a:lnTo>
                  <a:cubicBezTo>
                    <a:pt x="1352" y="486"/>
                    <a:pt x="871" y="0"/>
                    <a:pt x="274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0" name="Google Shape;19330;p88"/>
            <p:cNvSpPr/>
            <p:nvPr/>
          </p:nvSpPr>
          <p:spPr>
            <a:xfrm>
              <a:off x="7680401" y="1684149"/>
              <a:ext cx="118758" cy="76611"/>
            </a:xfrm>
            <a:custGeom>
              <a:avLst/>
              <a:gdLst/>
              <a:ahLst/>
              <a:cxnLst/>
              <a:rect l="l" t="t" r="r" b="b"/>
              <a:pathLst>
                <a:path w="4528" h="2921" extrusionOk="0">
                  <a:moveTo>
                    <a:pt x="2266" y="0"/>
                  </a:moveTo>
                  <a:cubicBezTo>
                    <a:pt x="1068" y="15"/>
                    <a:pt x="0" y="996"/>
                    <a:pt x="0" y="2190"/>
                  </a:cubicBezTo>
                  <a:lnTo>
                    <a:pt x="0" y="2921"/>
                  </a:lnTo>
                  <a:lnTo>
                    <a:pt x="2266" y="2921"/>
                  </a:lnTo>
                  <a:lnTo>
                    <a:pt x="4528" y="2916"/>
                  </a:lnTo>
                  <a:lnTo>
                    <a:pt x="4528" y="2190"/>
                  </a:lnTo>
                  <a:cubicBezTo>
                    <a:pt x="4528" y="996"/>
                    <a:pt x="3460" y="15"/>
                    <a:pt x="226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1" name="Google Shape;19331;p88"/>
            <p:cNvSpPr/>
            <p:nvPr/>
          </p:nvSpPr>
          <p:spPr>
            <a:xfrm>
              <a:off x="7732646" y="1684149"/>
              <a:ext cx="66513" cy="76611"/>
            </a:xfrm>
            <a:custGeom>
              <a:avLst/>
              <a:gdLst/>
              <a:ahLst/>
              <a:cxnLst/>
              <a:rect l="l" t="t" r="r" b="b"/>
              <a:pathLst>
                <a:path w="2536" h="2921" extrusionOk="0">
                  <a:moveTo>
                    <a:pt x="274" y="0"/>
                  </a:moveTo>
                  <a:cubicBezTo>
                    <a:pt x="178" y="5"/>
                    <a:pt x="87" y="10"/>
                    <a:pt x="0" y="24"/>
                  </a:cubicBezTo>
                  <a:cubicBezTo>
                    <a:pt x="1083" y="169"/>
                    <a:pt x="1992" y="1088"/>
                    <a:pt x="1992" y="2194"/>
                  </a:cubicBezTo>
                  <a:lnTo>
                    <a:pt x="1992" y="2921"/>
                  </a:lnTo>
                  <a:lnTo>
                    <a:pt x="2536" y="2921"/>
                  </a:lnTo>
                  <a:lnTo>
                    <a:pt x="2536" y="2190"/>
                  </a:lnTo>
                  <a:cubicBezTo>
                    <a:pt x="2536" y="996"/>
                    <a:pt x="1468" y="19"/>
                    <a:pt x="274" y="0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2" name="Google Shape;19332;p88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3" name="Google Shape;19333;p88"/>
            <p:cNvSpPr/>
            <p:nvPr/>
          </p:nvSpPr>
          <p:spPr>
            <a:xfrm>
              <a:off x="7725328" y="1684175"/>
              <a:ext cx="28903" cy="16917"/>
            </a:xfrm>
            <a:custGeom>
              <a:avLst/>
              <a:gdLst/>
              <a:ahLst/>
              <a:cxnLst/>
              <a:rect l="l" t="t" r="r" b="b"/>
              <a:pathLst>
                <a:path w="1102" h="645" extrusionOk="0">
                  <a:moveTo>
                    <a:pt x="551" y="0"/>
                  </a:moveTo>
                  <a:cubicBezTo>
                    <a:pt x="366" y="0"/>
                    <a:pt x="180" y="26"/>
                    <a:pt x="0" y="76"/>
                  </a:cubicBezTo>
                  <a:lnTo>
                    <a:pt x="294" y="644"/>
                  </a:lnTo>
                  <a:lnTo>
                    <a:pt x="813" y="644"/>
                  </a:lnTo>
                  <a:lnTo>
                    <a:pt x="1102" y="76"/>
                  </a:lnTo>
                  <a:cubicBezTo>
                    <a:pt x="921" y="26"/>
                    <a:pt x="736" y="0"/>
                    <a:pt x="55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4" name="Google Shape;19334;p88"/>
            <p:cNvSpPr/>
            <p:nvPr/>
          </p:nvSpPr>
          <p:spPr>
            <a:xfrm>
              <a:off x="7735793" y="1684385"/>
              <a:ext cx="18438" cy="16707"/>
            </a:xfrm>
            <a:custGeom>
              <a:avLst/>
              <a:gdLst/>
              <a:ahLst/>
              <a:cxnLst/>
              <a:rect l="l" t="t" r="r" b="b"/>
              <a:pathLst>
                <a:path w="703" h="637" extrusionOk="0">
                  <a:moveTo>
                    <a:pt x="318" y="1"/>
                  </a:moveTo>
                  <a:lnTo>
                    <a:pt x="0" y="636"/>
                  </a:lnTo>
                  <a:lnTo>
                    <a:pt x="414" y="636"/>
                  </a:lnTo>
                  <a:lnTo>
                    <a:pt x="703" y="68"/>
                  </a:lnTo>
                  <a:cubicBezTo>
                    <a:pt x="578" y="35"/>
                    <a:pt x="448" y="10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5" name="Google Shape;19335;p88"/>
            <p:cNvSpPr/>
            <p:nvPr/>
          </p:nvSpPr>
          <p:spPr>
            <a:xfrm>
              <a:off x="7725066" y="1701066"/>
              <a:ext cx="29427" cy="47708"/>
            </a:xfrm>
            <a:custGeom>
              <a:avLst/>
              <a:gdLst/>
              <a:ahLst/>
              <a:cxnLst/>
              <a:rect l="l" t="t" r="r" b="b"/>
              <a:pathLst>
                <a:path w="1122" h="1819" extrusionOk="0">
                  <a:moveTo>
                    <a:pt x="304" y="0"/>
                  </a:moveTo>
                  <a:lnTo>
                    <a:pt x="0" y="1309"/>
                  </a:lnTo>
                  <a:lnTo>
                    <a:pt x="563" y="1819"/>
                  </a:lnTo>
                  <a:lnTo>
                    <a:pt x="1122" y="1309"/>
                  </a:lnTo>
                  <a:lnTo>
                    <a:pt x="823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6" name="Google Shape;19336;p88"/>
            <p:cNvSpPr/>
            <p:nvPr/>
          </p:nvSpPr>
          <p:spPr>
            <a:xfrm>
              <a:off x="7734403" y="1701066"/>
              <a:ext cx="20090" cy="47708"/>
            </a:xfrm>
            <a:custGeom>
              <a:avLst/>
              <a:gdLst/>
              <a:ahLst/>
              <a:cxnLst/>
              <a:rect l="l" t="t" r="r" b="b"/>
              <a:pathLst>
                <a:path w="766" h="1819" extrusionOk="0">
                  <a:moveTo>
                    <a:pt x="53" y="0"/>
                  </a:moveTo>
                  <a:lnTo>
                    <a:pt x="357" y="1309"/>
                  </a:lnTo>
                  <a:lnTo>
                    <a:pt x="0" y="1631"/>
                  </a:lnTo>
                  <a:lnTo>
                    <a:pt x="207" y="1819"/>
                  </a:lnTo>
                  <a:lnTo>
                    <a:pt x="766" y="13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7" name="Google Shape;19337;p88"/>
            <p:cNvSpPr/>
            <p:nvPr/>
          </p:nvSpPr>
          <p:spPr>
            <a:xfrm>
              <a:off x="7674972" y="1597572"/>
              <a:ext cx="129616" cy="168512"/>
            </a:xfrm>
            <a:custGeom>
              <a:avLst/>
              <a:gdLst/>
              <a:ahLst/>
              <a:cxnLst/>
              <a:rect l="l" t="t" r="r" b="b"/>
              <a:pathLst>
                <a:path w="4942" h="6425" extrusionOk="0">
                  <a:moveTo>
                    <a:pt x="2680" y="1117"/>
                  </a:moveTo>
                  <a:cubicBezTo>
                    <a:pt x="2680" y="1117"/>
                    <a:pt x="2868" y="1612"/>
                    <a:pt x="3349" y="1728"/>
                  </a:cubicBezTo>
                  <a:lnTo>
                    <a:pt x="3349" y="2219"/>
                  </a:lnTo>
                  <a:cubicBezTo>
                    <a:pt x="3349" y="2690"/>
                    <a:pt x="2979" y="3075"/>
                    <a:pt x="2507" y="3094"/>
                  </a:cubicBezTo>
                  <a:lnTo>
                    <a:pt x="2435" y="3094"/>
                  </a:lnTo>
                  <a:cubicBezTo>
                    <a:pt x="1963" y="3075"/>
                    <a:pt x="1593" y="2690"/>
                    <a:pt x="1593" y="2219"/>
                  </a:cubicBezTo>
                  <a:lnTo>
                    <a:pt x="1593" y="1747"/>
                  </a:lnTo>
                  <a:lnTo>
                    <a:pt x="1593" y="1742"/>
                  </a:lnTo>
                  <a:cubicBezTo>
                    <a:pt x="2387" y="1660"/>
                    <a:pt x="2680" y="1117"/>
                    <a:pt x="2680" y="1117"/>
                  </a:cubicBezTo>
                  <a:close/>
                  <a:moveTo>
                    <a:pt x="2570" y="3508"/>
                  </a:moveTo>
                  <a:cubicBezTo>
                    <a:pt x="2603" y="3508"/>
                    <a:pt x="2632" y="3513"/>
                    <a:pt x="2661" y="3518"/>
                  </a:cubicBezTo>
                  <a:lnTo>
                    <a:pt x="2709" y="3523"/>
                  </a:lnTo>
                  <a:lnTo>
                    <a:pt x="2608" y="3734"/>
                  </a:lnTo>
                  <a:lnTo>
                    <a:pt x="2334" y="3734"/>
                  </a:lnTo>
                  <a:lnTo>
                    <a:pt x="2228" y="3523"/>
                  </a:lnTo>
                  <a:lnTo>
                    <a:pt x="2276" y="3518"/>
                  </a:lnTo>
                  <a:cubicBezTo>
                    <a:pt x="2305" y="3513"/>
                    <a:pt x="2334" y="3513"/>
                    <a:pt x="2368" y="3508"/>
                  </a:cubicBezTo>
                  <a:close/>
                  <a:moveTo>
                    <a:pt x="2570" y="4148"/>
                  </a:moveTo>
                  <a:lnTo>
                    <a:pt x="2810" y="5178"/>
                  </a:lnTo>
                  <a:lnTo>
                    <a:pt x="2473" y="5486"/>
                  </a:lnTo>
                  <a:lnTo>
                    <a:pt x="2137" y="5178"/>
                  </a:lnTo>
                  <a:lnTo>
                    <a:pt x="2372" y="4148"/>
                  </a:lnTo>
                  <a:close/>
                  <a:moveTo>
                    <a:pt x="3128" y="3624"/>
                  </a:moveTo>
                  <a:cubicBezTo>
                    <a:pt x="3421" y="3729"/>
                    <a:pt x="3691" y="3893"/>
                    <a:pt x="3917" y="4110"/>
                  </a:cubicBezTo>
                  <a:cubicBezTo>
                    <a:pt x="4302" y="4466"/>
                    <a:pt x="4523" y="4966"/>
                    <a:pt x="4533" y="5491"/>
                  </a:cubicBezTo>
                  <a:lnTo>
                    <a:pt x="4533" y="6015"/>
                  </a:lnTo>
                  <a:lnTo>
                    <a:pt x="409" y="6015"/>
                  </a:lnTo>
                  <a:lnTo>
                    <a:pt x="409" y="5491"/>
                  </a:lnTo>
                  <a:cubicBezTo>
                    <a:pt x="419" y="4961"/>
                    <a:pt x="640" y="4461"/>
                    <a:pt x="1030" y="4110"/>
                  </a:cubicBezTo>
                  <a:cubicBezTo>
                    <a:pt x="1256" y="3893"/>
                    <a:pt x="1525" y="3729"/>
                    <a:pt x="1819" y="3628"/>
                  </a:cubicBezTo>
                  <a:lnTo>
                    <a:pt x="1997" y="3970"/>
                  </a:lnTo>
                  <a:lnTo>
                    <a:pt x="1713" y="5207"/>
                  </a:lnTo>
                  <a:cubicBezTo>
                    <a:pt x="1694" y="5279"/>
                    <a:pt x="1718" y="5356"/>
                    <a:pt x="1771" y="5404"/>
                  </a:cubicBezTo>
                  <a:lnTo>
                    <a:pt x="2334" y="5919"/>
                  </a:lnTo>
                  <a:cubicBezTo>
                    <a:pt x="2372" y="5955"/>
                    <a:pt x="2422" y="5973"/>
                    <a:pt x="2472" y="5973"/>
                  </a:cubicBezTo>
                  <a:cubicBezTo>
                    <a:pt x="2521" y="5973"/>
                    <a:pt x="2572" y="5955"/>
                    <a:pt x="2613" y="5919"/>
                  </a:cubicBezTo>
                  <a:lnTo>
                    <a:pt x="3176" y="5404"/>
                  </a:lnTo>
                  <a:cubicBezTo>
                    <a:pt x="3229" y="5356"/>
                    <a:pt x="3253" y="5279"/>
                    <a:pt x="3234" y="5207"/>
                  </a:cubicBezTo>
                  <a:lnTo>
                    <a:pt x="2950" y="3970"/>
                  </a:lnTo>
                  <a:lnTo>
                    <a:pt x="3128" y="3624"/>
                  </a:lnTo>
                  <a:close/>
                  <a:moveTo>
                    <a:pt x="2469" y="0"/>
                  </a:moveTo>
                  <a:cubicBezTo>
                    <a:pt x="1761" y="0"/>
                    <a:pt x="1184" y="578"/>
                    <a:pt x="1184" y="1290"/>
                  </a:cubicBezTo>
                  <a:lnTo>
                    <a:pt x="1184" y="2223"/>
                  </a:lnTo>
                  <a:cubicBezTo>
                    <a:pt x="1184" y="2618"/>
                    <a:pt x="1367" y="2993"/>
                    <a:pt x="1679" y="3239"/>
                  </a:cubicBezTo>
                  <a:cubicBezTo>
                    <a:pt x="717" y="3576"/>
                    <a:pt x="0" y="4475"/>
                    <a:pt x="0" y="5491"/>
                  </a:cubicBezTo>
                  <a:lnTo>
                    <a:pt x="0" y="6217"/>
                  </a:lnTo>
                  <a:cubicBezTo>
                    <a:pt x="0" y="6333"/>
                    <a:pt x="92" y="6424"/>
                    <a:pt x="207" y="6424"/>
                  </a:cubicBezTo>
                  <a:lnTo>
                    <a:pt x="4735" y="6424"/>
                  </a:lnTo>
                  <a:cubicBezTo>
                    <a:pt x="4850" y="6424"/>
                    <a:pt x="4942" y="6333"/>
                    <a:pt x="4942" y="6217"/>
                  </a:cubicBezTo>
                  <a:lnTo>
                    <a:pt x="4942" y="5491"/>
                  </a:lnTo>
                  <a:cubicBezTo>
                    <a:pt x="4942" y="4470"/>
                    <a:pt x="4230" y="3571"/>
                    <a:pt x="3262" y="3234"/>
                  </a:cubicBezTo>
                  <a:cubicBezTo>
                    <a:pt x="3575" y="2988"/>
                    <a:pt x="3758" y="2613"/>
                    <a:pt x="3758" y="2219"/>
                  </a:cubicBezTo>
                  <a:lnTo>
                    <a:pt x="3758" y="1290"/>
                  </a:lnTo>
                  <a:cubicBezTo>
                    <a:pt x="3758" y="578"/>
                    <a:pt x="3181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8" name="Google Shape;19338;p88"/>
            <p:cNvSpPr/>
            <p:nvPr/>
          </p:nvSpPr>
          <p:spPr>
            <a:xfrm>
              <a:off x="7610609" y="1545563"/>
              <a:ext cx="260229" cy="158204"/>
            </a:xfrm>
            <a:custGeom>
              <a:avLst/>
              <a:gdLst/>
              <a:ahLst/>
              <a:cxnLst/>
              <a:rect l="l" t="t" r="r" b="b"/>
              <a:pathLst>
                <a:path w="9922" h="6032" extrusionOk="0">
                  <a:moveTo>
                    <a:pt x="4926" y="1"/>
                  </a:moveTo>
                  <a:cubicBezTo>
                    <a:pt x="4889" y="1"/>
                    <a:pt x="4853" y="11"/>
                    <a:pt x="4822" y="30"/>
                  </a:cubicBezTo>
                  <a:cubicBezTo>
                    <a:pt x="4793" y="44"/>
                    <a:pt x="2233" y="1570"/>
                    <a:pt x="303" y="1570"/>
                  </a:cubicBezTo>
                  <a:cubicBezTo>
                    <a:pt x="202" y="1570"/>
                    <a:pt x="116" y="1642"/>
                    <a:pt x="101" y="1743"/>
                  </a:cubicBezTo>
                  <a:cubicBezTo>
                    <a:pt x="29" y="2258"/>
                    <a:pt x="0" y="2773"/>
                    <a:pt x="5" y="3292"/>
                  </a:cubicBezTo>
                  <a:cubicBezTo>
                    <a:pt x="5" y="3408"/>
                    <a:pt x="96" y="3499"/>
                    <a:pt x="207" y="3499"/>
                  </a:cubicBezTo>
                  <a:cubicBezTo>
                    <a:pt x="323" y="3499"/>
                    <a:pt x="414" y="3408"/>
                    <a:pt x="414" y="3292"/>
                  </a:cubicBezTo>
                  <a:cubicBezTo>
                    <a:pt x="409" y="2854"/>
                    <a:pt x="433" y="2412"/>
                    <a:pt x="486" y="1974"/>
                  </a:cubicBezTo>
                  <a:cubicBezTo>
                    <a:pt x="1314" y="1940"/>
                    <a:pt x="2310" y="1675"/>
                    <a:pt x="3450" y="1180"/>
                  </a:cubicBezTo>
                  <a:cubicBezTo>
                    <a:pt x="3955" y="958"/>
                    <a:pt x="4446" y="713"/>
                    <a:pt x="4923" y="444"/>
                  </a:cubicBezTo>
                  <a:cubicBezTo>
                    <a:pt x="5404" y="713"/>
                    <a:pt x="5895" y="958"/>
                    <a:pt x="6400" y="1180"/>
                  </a:cubicBezTo>
                  <a:cubicBezTo>
                    <a:pt x="7540" y="1675"/>
                    <a:pt x="8536" y="1940"/>
                    <a:pt x="9364" y="1974"/>
                  </a:cubicBezTo>
                  <a:cubicBezTo>
                    <a:pt x="9426" y="2484"/>
                    <a:pt x="9551" y="4072"/>
                    <a:pt x="9171" y="5780"/>
                  </a:cubicBezTo>
                  <a:cubicBezTo>
                    <a:pt x="9138" y="5936"/>
                    <a:pt x="9259" y="6031"/>
                    <a:pt x="9377" y="6031"/>
                  </a:cubicBezTo>
                  <a:cubicBezTo>
                    <a:pt x="9462" y="6031"/>
                    <a:pt x="9547" y="5982"/>
                    <a:pt x="9571" y="5871"/>
                  </a:cubicBezTo>
                  <a:cubicBezTo>
                    <a:pt x="9864" y="4514"/>
                    <a:pt x="9922" y="3119"/>
                    <a:pt x="9749" y="1743"/>
                  </a:cubicBezTo>
                  <a:cubicBezTo>
                    <a:pt x="9729" y="1642"/>
                    <a:pt x="9648" y="1570"/>
                    <a:pt x="9547" y="1570"/>
                  </a:cubicBezTo>
                  <a:cubicBezTo>
                    <a:pt x="7617" y="1570"/>
                    <a:pt x="5057" y="44"/>
                    <a:pt x="5033" y="30"/>
                  </a:cubicBezTo>
                  <a:cubicBezTo>
                    <a:pt x="5000" y="11"/>
                    <a:pt x="4962" y="1"/>
                    <a:pt x="4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9" name="Google Shape;19339;p88"/>
            <p:cNvSpPr/>
            <p:nvPr/>
          </p:nvSpPr>
          <p:spPr>
            <a:xfrm>
              <a:off x="7611081" y="1647168"/>
              <a:ext cx="246775" cy="193559"/>
            </a:xfrm>
            <a:custGeom>
              <a:avLst/>
              <a:gdLst/>
              <a:ahLst/>
              <a:cxnLst/>
              <a:rect l="l" t="t" r="r" b="b"/>
              <a:pathLst>
                <a:path w="9409" h="7380" extrusionOk="0">
                  <a:moveTo>
                    <a:pt x="216" y="1"/>
                  </a:moveTo>
                  <a:cubicBezTo>
                    <a:pt x="109" y="1"/>
                    <a:pt x="1" y="76"/>
                    <a:pt x="11" y="217"/>
                  </a:cubicBezTo>
                  <a:cubicBezTo>
                    <a:pt x="107" y="1742"/>
                    <a:pt x="459" y="3085"/>
                    <a:pt x="1055" y="4201"/>
                  </a:cubicBezTo>
                  <a:cubicBezTo>
                    <a:pt x="1883" y="5746"/>
                    <a:pt x="3153" y="6809"/>
                    <a:pt x="4842" y="7372"/>
                  </a:cubicBezTo>
                  <a:cubicBezTo>
                    <a:pt x="4864" y="7377"/>
                    <a:pt x="4885" y="7379"/>
                    <a:pt x="4907" y="7379"/>
                  </a:cubicBezTo>
                  <a:cubicBezTo>
                    <a:pt x="4929" y="7379"/>
                    <a:pt x="4950" y="7377"/>
                    <a:pt x="4972" y="7372"/>
                  </a:cubicBezTo>
                  <a:cubicBezTo>
                    <a:pt x="6064" y="7011"/>
                    <a:pt x="6993" y="6424"/>
                    <a:pt x="7729" y="5640"/>
                  </a:cubicBezTo>
                  <a:cubicBezTo>
                    <a:pt x="8465" y="4855"/>
                    <a:pt x="9023" y="3859"/>
                    <a:pt x="9375" y="2685"/>
                  </a:cubicBezTo>
                  <a:cubicBezTo>
                    <a:pt x="9408" y="2579"/>
                    <a:pt x="9346" y="2459"/>
                    <a:pt x="9240" y="2430"/>
                  </a:cubicBezTo>
                  <a:cubicBezTo>
                    <a:pt x="9220" y="2424"/>
                    <a:pt x="9199" y="2421"/>
                    <a:pt x="9179" y="2421"/>
                  </a:cubicBezTo>
                  <a:cubicBezTo>
                    <a:pt x="9090" y="2421"/>
                    <a:pt x="9008" y="2479"/>
                    <a:pt x="8985" y="2565"/>
                  </a:cubicBezTo>
                  <a:cubicBezTo>
                    <a:pt x="8648" y="3677"/>
                    <a:pt x="8128" y="4615"/>
                    <a:pt x="7431" y="5356"/>
                  </a:cubicBezTo>
                  <a:cubicBezTo>
                    <a:pt x="6757" y="6078"/>
                    <a:pt x="5905" y="6612"/>
                    <a:pt x="4905" y="6953"/>
                  </a:cubicBezTo>
                  <a:cubicBezTo>
                    <a:pt x="3355" y="6424"/>
                    <a:pt x="2181" y="5433"/>
                    <a:pt x="1416" y="4009"/>
                  </a:cubicBezTo>
                  <a:cubicBezTo>
                    <a:pt x="848" y="2940"/>
                    <a:pt x="511" y="1660"/>
                    <a:pt x="420" y="193"/>
                  </a:cubicBezTo>
                  <a:cubicBezTo>
                    <a:pt x="411" y="62"/>
                    <a:pt x="313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0" name="Google Shape;19340;p88"/>
            <p:cNvSpPr/>
            <p:nvPr/>
          </p:nvSpPr>
          <p:spPr>
            <a:xfrm>
              <a:off x="7573235" y="1510497"/>
              <a:ext cx="333089" cy="366792"/>
            </a:xfrm>
            <a:custGeom>
              <a:avLst/>
              <a:gdLst/>
              <a:ahLst/>
              <a:cxnLst/>
              <a:rect l="l" t="t" r="r" b="b"/>
              <a:pathLst>
                <a:path w="12700" h="13985" extrusionOk="0">
                  <a:moveTo>
                    <a:pt x="6348" y="448"/>
                  </a:moveTo>
                  <a:cubicBezTo>
                    <a:pt x="6954" y="789"/>
                    <a:pt x="7575" y="1102"/>
                    <a:pt x="8210" y="1381"/>
                  </a:cubicBezTo>
                  <a:cubicBezTo>
                    <a:pt x="9653" y="2007"/>
                    <a:pt x="10914" y="2344"/>
                    <a:pt x="11948" y="2377"/>
                  </a:cubicBezTo>
                  <a:cubicBezTo>
                    <a:pt x="12025" y="2945"/>
                    <a:pt x="12199" y="4894"/>
                    <a:pt x="11756" y="7030"/>
                  </a:cubicBezTo>
                  <a:cubicBezTo>
                    <a:pt x="11443" y="8512"/>
                    <a:pt x="10899" y="9792"/>
                    <a:pt x="10139" y="10831"/>
                  </a:cubicBezTo>
                  <a:cubicBezTo>
                    <a:pt x="9206" y="12107"/>
                    <a:pt x="7931" y="13026"/>
                    <a:pt x="6352" y="13565"/>
                  </a:cubicBezTo>
                  <a:cubicBezTo>
                    <a:pt x="4774" y="13026"/>
                    <a:pt x="3499" y="12107"/>
                    <a:pt x="2566" y="10836"/>
                  </a:cubicBezTo>
                  <a:cubicBezTo>
                    <a:pt x="1800" y="9797"/>
                    <a:pt x="1262" y="8522"/>
                    <a:pt x="949" y="7045"/>
                  </a:cubicBezTo>
                  <a:cubicBezTo>
                    <a:pt x="501" y="4908"/>
                    <a:pt x="675" y="2950"/>
                    <a:pt x="747" y="2377"/>
                  </a:cubicBezTo>
                  <a:cubicBezTo>
                    <a:pt x="1781" y="2339"/>
                    <a:pt x="3037" y="2007"/>
                    <a:pt x="4481" y="1381"/>
                  </a:cubicBezTo>
                  <a:cubicBezTo>
                    <a:pt x="5121" y="1102"/>
                    <a:pt x="5741" y="789"/>
                    <a:pt x="6348" y="448"/>
                  </a:cubicBezTo>
                  <a:close/>
                  <a:moveTo>
                    <a:pt x="6351" y="0"/>
                  </a:moveTo>
                  <a:cubicBezTo>
                    <a:pt x="6314" y="0"/>
                    <a:pt x="6278" y="10"/>
                    <a:pt x="6247" y="29"/>
                  </a:cubicBezTo>
                  <a:cubicBezTo>
                    <a:pt x="6213" y="48"/>
                    <a:pt x="2999" y="1963"/>
                    <a:pt x="564" y="1963"/>
                  </a:cubicBezTo>
                  <a:cubicBezTo>
                    <a:pt x="463" y="1963"/>
                    <a:pt x="376" y="2040"/>
                    <a:pt x="362" y="2137"/>
                  </a:cubicBezTo>
                  <a:cubicBezTo>
                    <a:pt x="347" y="2233"/>
                    <a:pt x="1" y="4509"/>
                    <a:pt x="545" y="7117"/>
                  </a:cubicBezTo>
                  <a:cubicBezTo>
                    <a:pt x="862" y="8657"/>
                    <a:pt x="1430" y="9985"/>
                    <a:pt x="2229" y="11072"/>
                  </a:cubicBezTo>
                  <a:cubicBezTo>
                    <a:pt x="3225" y="12434"/>
                    <a:pt x="4591" y="13411"/>
                    <a:pt x="6280" y="13974"/>
                  </a:cubicBezTo>
                  <a:cubicBezTo>
                    <a:pt x="6302" y="13981"/>
                    <a:pt x="6325" y="13984"/>
                    <a:pt x="6347" y="13984"/>
                  </a:cubicBezTo>
                  <a:cubicBezTo>
                    <a:pt x="6369" y="13984"/>
                    <a:pt x="6391" y="13981"/>
                    <a:pt x="6410" y="13974"/>
                  </a:cubicBezTo>
                  <a:cubicBezTo>
                    <a:pt x="8104" y="13411"/>
                    <a:pt x="9466" y="12434"/>
                    <a:pt x="10466" y="11072"/>
                  </a:cubicBezTo>
                  <a:cubicBezTo>
                    <a:pt x="11265" y="9985"/>
                    <a:pt x="11833" y="8652"/>
                    <a:pt x="12151" y="7117"/>
                  </a:cubicBezTo>
                  <a:cubicBezTo>
                    <a:pt x="12699" y="4504"/>
                    <a:pt x="12353" y="2233"/>
                    <a:pt x="12338" y="2137"/>
                  </a:cubicBezTo>
                  <a:cubicBezTo>
                    <a:pt x="12324" y="2040"/>
                    <a:pt x="12237" y="1963"/>
                    <a:pt x="12136" y="1963"/>
                  </a:cubicBezTo>
                  <a:cubicBezTo>
                    <a:pt x="9706" y="1963"/>
                    <a:pt x="6487" y="48"/>
                    <a:pt x="6458" y="29"/>
                  </a:cubicBezTo>
                  <a:cubicBezTo>
                    <a:pt x="6425" y="10"/>
                    <a:pt x="6387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341" name="Google Shape;19341;p88"/>
          <p:cNvSpPr/>
          <p:nvPr/>
        </p:nvSpPr>
        <p:spPr>
          <a:xfrm>
            <a:off x="8111607" y="1855021"/>
            <a:ext cx="10884" cy="21952"/>
          </a:xfrm>
          <a:custGeom>
            <a:avLst/>
            <a:gdLst/>
            <a:ahLst/>
            <a:cxnLst/>
            <a:rect l="l" t="t" r="r" b="b"/>
            <a:pathLst>
              <a:path w="415" h="837" extrusionOk="0">
                <a:moveTo>
                  <a:pt x="208" y="0"/>
                </a:moveTo>
                <a:cubicBezTo>
                  <a:pt x="92" y="0"/>
                  <a:pt x="1" y="92"/>
                  <a:pt x="1" y="207"/>
                </a:cubicBezTo>
                <a:lnTo>
                  <a:pt x="1" y="645"/>
                </a:lnTo>
                <a:cubicBezTo>
                  <a:pt x="8" y="773"/>
                  <a:pt x="108" y="836"/>
                  <a:pt x="208" y="836"/>
                </a:cubicBezTo>
                <a:cubicBezTo>
                  <a:pt x="308" y="836"/>
                  <a:pt x="407" y="773"/>
                  <a:pt x="415" y="645"/>
                </a:cubicBezTo>
                <a:lnTo>
                  <a:pt x="415" y="207"/>
                </a:lnTo>
                <a:cubicBezTo>
                  <a:pt x="415" y="92"/>
                  <a:pt x="318" y="0"/>
                  <a:pt x="2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42" name="Google Shape;19342;p88"/>
          <p:cNvSpPr/>
          <p:nvPr/>
        </p:nvSpPr>
        <p:spPr>
          <a:xfrm>
            <a:off x="8238076" y="1855021"/>
            <a:ext cx="10753" cy="21952"/>
          </a:xfrm>
          <a:custGeom>
            <a:avLst/>
            <a:gdLst/>
            <a:ahLst/>
            <a:cxnLst/>
            <a:rect l="l" t="t" r="r" b="b"/>
            <a:pathLst>
              <a:path w="410" h="837" extrusionOk="0">
                <a:moveTo>
                  <a:pt x="207" y="0"/>
                </a:moveTo>
                <a:cubicBezTo>
                  <a:pt x="92" y="0"/>
                  <a:pt x="0" y="92"/>
                  <a:pt x="0" y="207"/>
                </a:cubicBezTo>
                <a:lnTo>
                  <a:pt x="0" y="645"/>
                </a:lnTo>
                <a:cubicBezTo>
                  <a:pt x="7" y="773"/>
                  <a:pt x="106" y="836"/>
                  <a:pt x="205" y="836"/>
                </a:cubicBezTo>
                <a:cubicBezTo>
                  <a:pt x="303" y="836"/>
                  <a:pt x="402" y="773"/>
                  <a:pt x="409" y="645"/>
                </a:cubicBezTo>
                <a:lnTo>
                  <a:pt x="409" y="207"/>
                </a:lnTo>
                <a:cubicBezTo>
                  <a:pt x="409" y="92"/>
                  <a:pt x="318" y="0"/>
                  <a:pt x="20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43" name="Google Shape;19343;p88"/>
          <p:cNvGrpSpPr/>
          <p:nvPr/>
        </p:nvGrpSpPr>
        <p:grpSpPr>
          <a:xfrm>
            <a:off x="7999537" y="1510549"/>
            <a:ext cx="335476" cy="367001"/>
            <a:chOff x="7999537" y="1510549"/>
            <a:chExt cx="335476" cy="367001"/>
          </a:xfrm>
        </p:grpSpPr>
        <p:sp>
          <p:nvSpPr>
            <p:cNvPr id="19344" name="Google Shape;19344;p88"/>
            <p:cNvSpPr/>
            <p:nvPr/>
          </p:nvSpPr>
          <p:spPr>
            <a:xfrm>
              <a:off x="8030984" y="1515795"/>
              <a:ext cx="298600" cy="298600"/>
            </a:xfrm>
            <a:custGeom>
              <a:avLst/>
              <a:gdLst/>
              <a:ahLst/>
              <a:cxnLst/>
              <a:rect l="l" t="t" r="r" b="b"/>
              <a:pathLst>
                <a:path w="11385" h="11385" extrusionOk="0">
                  <a:moveTo>
                    <a:pt x="5692" y="0"/>
                  </a:moveTo>
                  <a:cubicBezTo>
                    <a:pt x="2550" y="0"/>
                    <a:pt x="0" y="2551"/>
                    <a:pt x="0" y="5693"/>
                  </a:cubicBezTo>
                  <a:cubicBezTo>
                    <a:pt x="0" y="8840"/>
                    <a:pt x="2550" y="11385"/>
                    <a:pt x="5692" y="11385"/>
                  </a:cubicBezTo>
                  <a:cubicBezTo>
                    <a:pt x="8834" y="11385"/>
                    <a:pt x="11385" y="8840"/>
                    <a:pt x="11385" y="5693"/>
                  </a:cubicBezTo>
                  <a:cubicBezTo>
                    <a:pt x="11385" y="2551"/>
                    <a:pt x="8834" y="0"/>
                    <a:pt x="5692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5" name="Google Shape;19345;p88"/>
            <p:cNvSpPr/>
            <p:nvPr/>
          </p:nvSpPr>
          <p:spPr>
            <a:xfrm>
              <a:off x="8001557" y="1518942"/>
              <a:ext cx="283991" cy="295531"/>
            </a:xfrm>
            <a:custGeom>
              <a:avLst/>
              <a:gdLst/>
              <a:ahLst/>
              <a:cxnLst/>
              <a:rect l="l" t="t" r="r" b="b"/>
              <a:pathLst>
                <a:path w="10828" h="11268" extrusionOk="0">
                  <a:moveTo>
                    <a:pt x="5655" y="1"/>
                  </a:moveTo>
                  <a:cubicBezTo>
                    <a:pt x="1930" y="780"/>
                    <a:pt x="1" y="4923"/>
                    <a:pt x="1805" y="8272"/>
                  </a:cubicBezTo>
                  <a:cubicBezTo>
                    <a:pt x="2854" y="10224"/>
                    <a:pt x="4827" y="11267"/>
                    <a:pt x="6825" y="11267"/>
                  </a:cubicBezTo>
                  <a:cubicBezTo>
                    <a:pt x="8255" y="11267"/>
                    <a:pt x="9699" y="10733"/>
                    <a:pt x="10827" y="9615"/>
                  </a:cubicBezTo>
                  <a:lnTo>
                    <a:pt x="10827" y="9615"/>
                  </a:lnTo>
                  <a:cubicBezTo>
                    <a:pt x="10442" y="9696"/>
                    <a:pt x="10053" y="9735"/>
                    <a:pt x="9663" y="9735"/>
                  </a:cubicBezTo>
                  <a:cubicBezTo>
                    <a:pt x="7353" y="9735"/>
                    <a:pt x="5275" y="8344"/>
                    <a:pt x="4399" y="6213"/>
                  </a:cubicBezTo>
                  <a:cubicBezTo>
                    <a:pt x="3518" y="4076"/>
                    <a:pt x="4014" y="1627"/>
                    <a:pt x="5655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6" name="Google Shape;19346;p88"/>
            <p:cNvSpPr/>
            <p:nvPr/>
          </p:nvSpPr>
          <p:spPr>
            <a:xfrm>
              <a:off x="8082704" y="1803012"/>
              <a:ext cx="195264" cy="68952"/>
            </a:xfrm>
            <a:custGeom>
              <a:avLst/>
              <a:gdLst/>
              <a:ahLst/>
              <a:cxnLst/>
              <a:rect l="l" t="t" r="r" b="b"/>
              <a:pathLst>
                <a:path w="7445" h="2629" extrusionOk="0">
                  <a:moveTo>
                    <a:pt x="2407" y="1"/>
                  </a:moveTo>
                  <a:lnTo>
                    <a:pt x="573" y="665"/>
                  </a:lnTo>
                  <a:cubicBezTo>
                    <a:pt x="227" y="790"/>
                    <a:pt x="1" y="1117"/>
                    <a:pt x="1" y="1488"/>
                  </a:cubicBezTo>
                  <a:lnTo>
                    <a:pt x="1" y="2628"/>
                  </a:lnTo>
                  <a:lnTo>
                    <a:pt x="7445" y="2628"/>
                  </a:lnTo>
                  <a:lnTo>
                    <a:pt x="7445" y="1488"/>
                  </a:lnTo>
                  <a:cubicBezTo>
                    <a:pt x="7445" y="1117"/>
                    <a:pt x="7214" y="790"/>
                    <a:pt x="6867" y="665"/>
                  </a:cubicBezTo>
                  <a:lnTo>
                    <a:pt x="5034" y="1"/>
                  </a:lnTo>
                  <a:lnTo>
                    <a:pt x="3720" y="439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7" name="Google Shape;19347;p88"/>
            <p:cNvSpPr/>
            <p:nvPr/>
          </p:nvSpPr>
          <p:spPr>
            <a:xfrm>
              <a:off x="8243374" y="1826381"/>
              <a:ext cx="34463" cy="45583"/>
            </a:xfrm>
            <a:custGeom>
              <a:avLst/>
              <a:gdLst/>
              <a:ahLst/>
              <a:cxnLst/>
              <a:rect l="l" t="t" r="r" b="b"/>
              <a:pathLst>
                <a:path w="1314" h="1738" extrusionOk="0">
                  <a:moveTo>
                    <a:pt x="1078" y="0"/>
                  </a:moveTo>
                  <a:lnTo>
                    <a:pt x="255" y="823"/>
                  </a:lnTo>
                  <a:cubicBezTo>
                    <a:pt x="92" y="986"/>
                    <a:pt x="0" y="1208"/>
                    <a:pt x="0" y="1439"/>
                  </a:cubicBezTo>
                  <a:lnTo>
                    <a:pt x="0" y="1737"/>
                  </a:lnTo>
                  <a:lnTo>
                    <a:pt x="1314" y="1737"/>
                  </a:lnTo>
                  <a:lnTo>
                    <a:pt x="1314" y="597"/>
                  </a:lnTo>
                  <a:cubicBezTo>
                    <a:pt x="1314" y="375"/>
                    <a:pt x="1227" y="164"/>
                    <a:pt x="1078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8" name="Google Shape;19348;p88"/>
            <p:cNvSpPr/>
            <p:nvPr/>
          </p:nvSpPr>
          <p:spPr>
            <a:xfrm>
              <a:off x="8117036" y="1624954"/>
              <a:ext cx="126469" cy="91901"/>
            </a:xfrm>
            <a:custGeom>
              <a:avLst/>
              <a:gdLst/>
              <a:ahLst/>
              <a:cxnLst/>
              <a:rect l="l" t="t" r="r" b="b"/>
              <a:pathLst>
                <a:path w="4822" h="3504" extrusionOk="0">
                  <a:moveTo>
                    <a:pt x="1757" y="1"/>
                  </a:moveTo>
                  <a:cubicBezTo>
                    <a:pt x="785" y="1"/>
                    <a:pt x="1" y="785"/>
                    <a:pt x="1" y="1752"/>
                  </a:cubicBezTo>
                  <a:lnTo>
                    <a:pt x="1" y="2272"/>
                  </a:lnTo>
                  <a:cubicBezTo>
                    <a:pt x="1" y="2507"/>
                    <a:pt x="39" y="2743"/>
                    <a:pt x="111" y="2965"/>
                  </a:cubicBezTo>
                  <a:lnTo>
                    <a:pt x="188" y="3181"/>
                  </a:lnTo>
                  <a:cubicBezTo>
                    <a:pt x="208" y="3248"/>
                    <a:pt x="217" y="3321"/>
                    <a:pt x="222" y="3393"/>
                  </a:cubicBezTo>
                  <a:lnTo>
                    <a:pt x="222" y="3503"/>
                  </a:lnTo>
                  <a:lnTo>
                    <a:pt x="4601" y="3503"/>
                  </a:lnTo>
                  <a:lnTo>
                    <a:pt x="4601" y="3393"/>
                  </a:lnTo>
                  <a:cubicBezTo>
                    <a:pt x="4601" y="3321"/>
                    <a:pt x="4610" y="3248"/>
                    <a:pt x="4634" y="3186"/>
                  </a:cubicBezTo>
                  <a:lnTo>
                    <a:pt x="4707" y="2965"/>
                  </a:lnTo>
                  <a:cubicBezTo>
                    <a:pt x="4779" y="2743"/>
                    <a:pt x="4817" y="2507"/>
                    <a:pt x="4822" y="2272"/>
                  </a:cubicBezTo>
                  <a:lnTo>
                    <a:pt x="4822" y="438"/>
                  </a:lnTo>
                  <a:cubicBezTo>
                    <a:pt x="4822" y="198"/>
                    <a:pt x="4625" y="1"/>
                    <a:pt x="438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9" name="Google Shape;19349;p88"/>
            <p:cNvSpPr/>
            <p:nvPr/>
          </p:nvSpPr>
          <p:spPr>
            <a:xfrm>
              <a:off x="8145808" y="1624954"/>
              <a:ext cx="97593" cy="91901"/>
            </a:xfrm>
            <a:custGeom>
              <a:avLst/>
              <a:gdLst/>
              <a:ahLst/>
              <a:cxnLst/>
              <a:rect l="l" t="t" r="r" b="b"/>
              <a:pathLst>
                <a:path w="3721" h="3504" extrusionOk="0">
                  <a:moveTo>
                    <a:pt x="891" y="1"/>
                  </a:moveTo>
                  <a:cubicBezTo>
                    <a:pt x="400" y="1"/>
                    <a:pt x="1" y="400"/>
                    <a:pt x="1" y="891"/>
                  </a:cubicBezTo>
                  <a:cubicBezTo>
                    <a:pt x="1" y="1382"/>
                    <a:pt x="400" y="1776"/>
                    <a:pt x="891" y="1781"/>
                  </a:cubicBezTo>
                  <a:lnTo>
                    <a:pt x="1011" y="1781"/>
                  </a:lnTo>
                  <a:lnTo>
                    <a:pt x="1069" y="3503"/>
                  </a:lnTo>
                  <a:lnTo>
                    <a:pt x="3499" y="3503"/>
                  </a:lnTo>
                  <a:lnTo>
                    <a:pt x="3499" y="3393"/>
                  </a:lnTo>
                  <a:cubicBezTo>
                    <a:pt x="3499" y="3321"/>
                    <a:pt x="3513" y="3248"/>
                    <a:pt x="3537" y="3186"/>
                  </a:cubicBezTo>
                  <a:lnTo>
                    <a:pt x="3610" y="2965"/>
                  </a:lnTo>
                  <a:cubicBezTo>
                    <a:pt x="3682" y="2743"/>
                    <a:pt x="3720" y="2507"/>
                    <a:pt x="3720" y="2272"/>
                  </a:cubicBezTo>
                  <a:lnTo>
                    <a:pt x="3720" y="438"/>
                  </a:lnTo>
                  <a:cubicBezTo>
                    <a:pt x="3720" y="198"/>
                    <a:pt x="3523" y="1"/>
                    <a:pt x="328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0" name="Google Shape;19350;p88"/>
            <p:cNvSpPr/>
            <p:nvPr/>
          </p:nvSpPr>
          <p:spPr>
            <a:xfrm>
              <a:off x="8145808" y="1762753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1" y="1"/>
                  </a:moveTo>
                  <a:lnTo>
                    <a:pt x="1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1" name="Google Shape;19351;p88"/>
            <p:cNvSpPr/>
            <p:nvPr/>
          </p:nvSpPr>
          <p:spPr>
            <a:xfrm>
              <a:off x="8145808" y="1762753"/>
              <a:ext cx="68926" cy="34463"/>
            </a:xfrm>
            <a:custGeom>
              <a:avLst/>
              <a:gdLst/>
              <a:ahLst/>
              <a:cxnLst/>
              <a:rect l="l" t="t" r="r" b="b"/>
              <a:pathLst>
                <a:path w="2628" h="1314" extrusionOk="0">
                  <a:moveTo>
                    <a:pt x="1" y="1"/>
                  </a:moveTo>
                  <a:lnTo>
                    <a:pt x="1" y="992"/>
                  </a:lnTo>
                  <a:cubicBezTo>
                    <a:pt x="412" y="1206"/>
                    <a:pt x="863" y="1313"/>
                    <a:pt x="1314" y="1313"/>
                  </a:cubicBezTo>
                  <a:cubicBezTo>
                    <a:pt x="1765" y="1313"/>
                    <a:pt x="2217" y="1206"/>
                    <a:pt x="2628" y="992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2" name="Google Shape;19352;p88"/>
            <p:cNvSpPr/>
            <p:nvPr/>
          </p:nvSpPr>
          <p:spPr>
            <a:xfrm>
              <a:off x="8134451" y="1793387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385" y="1"/>
                  </a:moveTo>
                  <a:cubicBezTo>
                    <a:pt x="304" y="1"/>
                    <a:pt x="227" y="47"/>
                    <a:pt x="188" y="127"/>
                  </a:cubicBezTo>
                  <a:lnTo>
                    <a:pt x="1" y="527"/>
                  </a:lnTo>
                  <a:lnTo>
                    <a:pt x="722" y="1479"/>
                  </a:lnTo>
                  <a:cubicBezTo>
                    <a:pt x="764" y="1537"/>
                    <a:pt x="830" y="1566"/>
                    <a:pt x="896" y="1566"/>
                  </a:cubicBezTo>
                  <a:cubicBezTo>
                    <a:pt x="952" y="1566"/>
                    <a:pt x="1008" y="1545"/>
                    <a:pt x="1050" y="1503"/>
                  </a:cubicBezTo>
                  <a:lnTo>
                    <a:pt x="1747" y="806"/>
                  </a:lnTo>
                  <a:lnTo>
                    <a:pt x="501" y="36"/>
                  </a:lnTo>
                  <a:cubicBezTo>
                    <a:pt x="464" y="12"/>
                    <a:pt x="424" y="1"/>
                    <a:pt x="385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3" name="Google Shape;19353;p88"/>
            <p:cNvSpPr/>
            <p:nvPr/>
          </p:nvSpPr>
          <p:spPr>
            <a:xfrm>
              <a:off x="8180271" y="1793387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1364" y="1"/>
                  </a:moveTo>
                  <a:cubicBezTo>
                    <a:pt x="1324" y="1"/>
                    <a:pt x="1283" y="12"/>
                    <a:pt x="1247" y="36"/>
                  </a:cubicBezTo>
                  <a:lnTo>
                    <a:pt x="0" y="806"/>
                  </a:lnTo>
                  <a:lnTo>
                    <a:pt x="698" y="1503"/>
                  </a:lnTo>
                  <a:cubicBezTo>
                    <a:pt x="742" y="1545"/>
                    <a:pt x="798" y="1566"/>
                    <a:pt x="854" y="1566"/>
                  </a:cubicBezTo>
                  <a:cubicBezTo>
                    <a:pt x="920" y="1566"/>
                    <a:pt x="986" y="1537"/>
                    <a:pt x="1030" y="1479"/>
                  </a:cubicBezTo>
                  <a:lnTo>
                    <a:pt x="1752" y="527"/>
                  </a:lnTo>
                  <a:lnTo>
                    <a:pt x="1559" y="127"/>
                  </a:lnTo>
                  <a:cubicBezTo>
                    <a:pt x="1524" y="47"/>
                    <a:pt x="1445" y="1"/>
                    <a:pt x="1364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4" name="Google Shape;19354;p88"/>
            <p:cNvSpPr/>
            <p:nvPr/>
          </p:nvSpPr>
          <p:spPr>
            <a:xfrm>
              <a:off x="8122859" y="1671534"/>
              <a:ext cx="114981" cy="108556"/>
            </a:xfrm>
            <a:custGeom>
              <a:avLst/>
              <a:gdLst/>
              <a:ahLst/>
              <a:cxnLst/>
              <a:rect l="l" t="t" r="r" b="b"/>
              <a:pathLst>
                <a:path w="4384" h="4139" extrusionOk="0">
                  <a:moveTo>
                    <a:pt x="1869" y="1"/>
                  </a:moveTo>
                  <a:cubicBezTo>
                    <a:pt x="1181" y="1"/>
                    <a:pt x="659" y="197"/>
                    <a:pt x="659" y="197"/>
                  </a:cubicBezTo>
                  <a:lnTo>
                    <a:pt x="659" y="938"/>
                  </a:lnTo>
                  <a:cubicBezTo>
                    <a:pt x="659" y="1160"/>
                    <a:pt x="549" y="1367"/>
                    <a:pt x="366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157"/>
                    <a:pt x="982" y="4138"/>
                    <a:pt x="2189" y="4138"/>
                  </a:cubicBezTo>
                  <a:cubicBezTo>
                    <a:pt x="3397" y="4138"/>
                    <a:pt x="4379" y="3157"/>
                    <a:pt x="4383" y="1949"/>
                  </a:cubicBezTo>
                  <a:lnTo>
                    <a:pt x="4383" y="1727"/>
                  </a:lnTo>
                  <a:lnTo>
                    <a:pt x="4018" y="1487"/>
                  </a:lnTo>
                  <a:cubicBezTo>
                    <a:pt x="3835" y="1362"/>
                    <a:pt x="3724" y="1160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5" name="Google Shape;19355;p88"/>
            <p:cNvSpPr/>
            <p:nvPr/>
          </p:nvSpPr>
          <p:spPr>
            <a:xfrm>
              <a:off x="8082704" y="1826381"/>
              <a:ext cx="34358" cy="45583"/>
            </a:xfrm>
            <a:custGeom>
              <a:avLst/>
              <a:gdLst/>
              <a:ahLst/>
              <a:cxnLst/>
              <a:rect l="l" t="t" r="r" b="b"/>
              <a:pathLst>
                <a:path w="1310" h="1738" extrusionOk="0">
                  <a:moveTo>
                    <a:pt x="237" y="0"/>
                  </a:moveTo>
                  <a:cubicBezTo>
                    <a:pt x="83" y="164"/>
                    <a:pt x="1" y="375"/>
                    <a:pt x="1" y="597"/>
                  </a:cubicBezTo>
                  <a:lnTo>
                    <a:pt x="1" y="1737"/>
                  </a:lnTo>
                  <a:lnTo>
                    <a:pt x="1310" y="1737"/>
                  </a:lnTo>
                  <a:lnTo>
                    <a:pt x="1310" y="1439"/>
                  </a:lnTo>
                  <a:cubicBezTo>
                    <a:pt x="1310" y="1208"/>
                    <a:pt x="1218" y="986"/>
                    <a:pt x="1055" y="82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6" name="Google Shape;19356;p88"/>
            <p:cNvSpPr/>
            <p:nvPr/>
          </p:nvSpPr>
          <p:spPr>
            <a:xfrm>
              <a:off x="8122859" y="1671534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7" y="1"/>
                  </a:moveTo>
                  <a:cubicBezTo>
                    <a:pt x="1178" y="1"/>
                    <a:pt x="654" y="197"/>
                    <a:pt x="654" y="197"/>
                  </a:cubicBezTo>
                  <a:lnTo>
                    <a:pt x="654" y="938"/>
                  </a:lnTo>
                  <a:cubicBezTo>
                    <a:pt x="654" y="1160"/>
                    <a:pt x="544" y="1362"/>
                    <a:pt x="361" y="1487"/>
                  </a:cubicBezTo>
                  <a:lnTo>
                    <a:pt x="0" y="1727"/>
                  </a:lnTo>
                  <a:lnTo>
                    <a:pt x="0" y="1949"/>
                  </a:lnTo>
                  <a:cubicBezTo>
                    <a:pt x="0" y="3056"/>
                    <a:pt x="823" y="3989"/>
                    <a:pt x="1925" y="4119"/>
                  </a:cubicBezTo>
                  <a:cubicBezTo>
                    <a:pt x="1530" y="3715"/>
                    <a:pt x="1314" y="3171"/>
                    <a:pt x="1314" y="2608"/>
                  </a:cubicBezTo>
                  <a:lnTo>
                    <a:pt x="1314" y="1155"/>
                  </a:lnTo>
                  <a:cubicBezTo>
                    <a:pt x="1314" y="934"/>
                    <a:pt x="1477" y="746"/>
                    <a:pt x="1699" y="722"/>
                  </a:cubicBezTo>
                  <a:cubicBezTo>
                    <a:pt x="1871" y="699"/>
                    <a:pt x="2090" y="680"/>
                    <a:pt x="2334" y="680"/>
                  </a:cubicBezTo>
                  <a:cubicBezTo>
                    <a:pt x="2763" y="680"/>
                    <a:pt x="3267" y="739"/>
                    <a:pt x="3724" y="938"/>
                  </a:cubicBezTo>
                  <a:lnTo>
                    <a:pt x="3724" y="635"/>
                  </a:lnTo>
                  <a:cubicBezTo>
                    <a:pt x="3128" y="137"/>
                    <a:pt x="2440" y="1"/>
                    <a:pt x="18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7" name="Google Shape;19357;p88"/>
            <p:cNvSpPr/>
            <p:nvPr/>
          </p:nvSpPr>
          <p:spPr>
            <a:xfrm>
              <a:off x="8134582" y="1668334"/>
              <a:ext cx="93370" cy="30660"/>
            </a:xfrm>
            <a:custGeom>
              <a:avLst/>
              <a:gdLst/>
              <a:ahLst/>
              <a:cxnLst/>
              <a:rect l="l" t="t" r="r" b="b"/>
              <a:pathLst>
                <a:path w="3560" h="1169" extrusionOk="0">
                  <a:moveTo>
                    <a:pt x="1421" y="1"/>
                  </a:moveTo>
                  <a:cubicBezTo>
                    <a:pt x="997" y="1"/>
                    <a:pt x="614" y="46"/>
                    <a:pt x="366" y="84"/>
                  </a:cubicBezTo>
                  <a:cubicBezTo>
                    <a:pt x="154" y="112"/>
                    <a:pt x="0" y="295"/>
                    <a:pt x="5" y="502"/>
                  </a:cubicBezTo>
                  <a:lnTo>
                    <a:pt x="5" y="974"/>
                  </a:lnTo>
                  <a:cubicBezTo>
                    <a:pt x="13" y="1104"/>
                    <a:pt x="111" y="1169"/>
                    <a:pt x="210" y="1169"/>
                  </a:cubicBezTo>
                  <a:cubicBezTo>
                    <a:pt x="308" y="1169"/>
                    <a:pt x="407" y="1104"/>
                    <a:pt x="414" y="974"/>
                  </a:cubicBezTo>
                  <a:lnTo>
                    <a:pt x="414" y="502"/>
                  </a:lnTo>
                  <a:cubicBezTo>
                    <a:pt x="414" y="497"/>
                    <a:pt x="419" y="488"/>
                    <a:pt x="424" y="488"/>
                  </a:cubicBezTo>
                  <a:cubicBezTo>
                    <a:pt x="745" y="439"/>
                    <a:pt x="1067" y="415"/>
                    <a:pt x="1390" y="415"/>
                  </a:cubicBezTo>
                  <a:cubicBezTo>
                    <a:pt x="1512" y="415"/>
                    <a:pt x="1634" y="419"/>
                    <a:pt x="1757" y="425"/>
                  </a:cubicBezTo>
                  <a:cubicBezTo>
                    <a:pt x="2397" y="469"/>
                    <a:pt x="2859" y="627"/>
                    <a:pt x="3128" y="902"/>
                  </a:cubicBezTo>
                  <a:cubicBezTo>
                    <a:pt x="3173" y="942"/>
                    <a:pt x="3222" y="959"/>
                    <a:pt x="3268" y="959"/>
                  </a:cubicBezTo>
                  <a:cubicBezTo>
                    <a:pt x="3427" y="959"/>
                    <a:pt x="3559" y="761"/>
                    <a:pt x="3422" y="608"/>
                  </a:cubicBezTo>
                  <a:cubicBezTo>
                    <a:pt x="2938" y="124"/>
                    <a:pt x="2124" y="1"/>
                    <a:pt x="1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8" name="Google Shape;19358;p88"/>
            <p:cNvSpPr/>
            <p:nvPr/>
          </p:nvSpPr>
          <p:spPr>
            <a:xfrm>
              <a:off x="8077275" y="1619524"/>
              <a:ext cx="206122" cy="258026"/>
            </a:xfrm>
            <a:custGeom>
              <a:avLst/>
              <a:gdLst/>
              <a:ahLst/>
              <a:cxnLst/>
              <a:rect l="l" t="t" r="r" b="b"/>
              <a:pathLst>
                <a:path w="7859" h="9838" extrusionOk="0">
                  <a:moveTo>
                    <a:pt x="6131" y="414"/>
                  </a:moveTo>
                  <a:lnTo>
                    <a:pt x="6131" y="2397"/>
                  </a:lnTo>
                  <a:cubicBezTo>
                    <a:pt x="6131" y="2695"/>
                    <a:pt x="6064" y="2989"/>
                    <a:pt x="5934" y="3258"/>
                  </a:cubicBezTo>
                  <a:cubicBezTo>
                    <a:pt x="5919" y="3287"/>
                    <a:pt x="5910" y="3316"/>
                    <a:pt x="5910" y="3350"/>
                  </a:cubicBezTo>
                  <a:lnTo>
                    <a:pt x="5910" y="3932"/>
                  </a:lnTo>
                  <a:cubicBezTo>
                    <a:pt x="5910" y="5039"/>
                    <a:pt x="5009" y="5918"/>
                    <a:pt x="3921" y="5918"/>
                  </a:cubicBezTo>
                  <a:cubicBezTo>
                    <a:pt x="3878" y="5918"/>
                    <a:pt x="3836" y="5917"/>
                    <a:pt x="3793" y="5914"/>
                  </a:cubicBezTo>
                  <a:cubicBezTo>
                    <a:pt x="2758" y="5842"/>
                    <a:pt x="1945" y="4942"/>
                    <a:pt x="1945" y="3855"/>
                  </a:cubicBezTo>
                  <a:lnTo>
                    <a:pt x="1945" y="3345"/>
                  </a:lnTo>
                  <a:cubicBezTo>
                    <a:pt x="1945" y="3316"/>
                    <a:pt x="1935" y="3287"/>
                    <a:pt x="1921" y="3258"/>
                  </a:cubicBezTo>
                  <a:cubicBezTo>
                    <a:pt x="1791" y="2989"/>
                    <a:pt x="1724" y="2695"/>
                    <a:pt x="1724" y="2397"/>
                  </a:cubicBezTo>
                  <a:lnTo>
                    <a:pt x="1724" y="1959"/>
                  </a:lnTo>
                  <a:cubicBezTo>
                    <a:pt x="1724" y="1107"/>
                    <a:pt x="2416" y="414"/>
                    <a:pt x="3273" y="414"/>
                  </a:cubicBezTo>
                  <a:close/>
                  <a:moveTo>
                    <a:pt x="2821" y="6049"/>
                  </a:moveTo>
                  <a:cubicBezTo>
                    <a:pt x="3114" y="6203"/>
                    <a:pt x="3437" y="6299"/>
                    <a:pt x="3769" y="6318"/>
                  </a:cubicBezTo>
                  <a:cubicBezTo>
                    <a:pt x="3821" y="6323"/>
                    <a:pt x="3874" y="6323"/>
                    <a:pt x="3932" y="6328"/>
                  </a:cubicBezTo>
                  <a:cubicBezTo>
                    <a:pt x="4317" y="6328"/>
                    <a:pt x="4697" y="6232"/>
                    <a:pt x="5039" y="6054"/>
                  </a:cubicBezTo>
                  <a:lnTo>
                    <a:pt x="5039" y="6429"/>
                  </a:lnTo>
                  <a:lnTo>
                    <a:pt x="3927" y="7185"/>
                  </a:lnTo>
                  <a:lnTo>
                    <a:pt x="2821" y="6429"/>
                  </a:lnTo>
                  <a:lnTo>
                    <a:pt x="2821" y="6049"/>
                  </a:lnTo>
                  <a:close/>
                  <a:moveTo>
                    <a:pt x="2643" y="6804"/>
                  </a:moveTo>
                  <a:lnTo>
                    <a:pt x="3610" y="7464"/>
                  </a:lnTo>
                  <a:lnTo>
                    <a:pt x="3095" y="7974"/>
                  </a:lnTo>
                  <a:cubicBezTo>
                    <a:pt x="3095" y="7978"/>
                    <a:pt x="3090" y="7978"/>
                    <a:pt x="3085" y="7978"/>
                  </a:cubicBezTo>
                  <a:cubicBezTo>
                    <a:pt x="3080" y="7978"/>
                    <a:pt x="3076" y="7978"/>
                    <a:pt x="3076" y="7974"/>
                  </a:cubicBezTo>
                  <a:lnTo>
                    <a:pt x="2436" y="7021"/>
                  </a:lnTo>
                  <a:lnTo>
                    <a:pt x="2643" y="6804"/>
                  </a:lnTo>
                  <a:close/>
                  <a:moveTo>
                    <a:pt x="5212" y="6804"/>
                  </a:moveTo>
                  <a:lnTo>
                    <a:pt x="5419" y="7021"/>
                  </a:lnTo>
                  <a:lnTo>
                    <a:pt x="4779" y="7974"/>
                  </a:lnTo>
                  <a:cubicBezTo>
                    <a:pt x="4779" y="7978"/>
                    <a:pt x="4774" y="7983"/>
                    <a:pt x="4769" y="7983"/>
                  </a:cubicBezTo>
                  <a:cubicBezTo>
                    <a:pt x="4765" y="7983"/>
                    <a:pt x="4760" y="7983"/>
                    <a:pt x="4760" y="7978"/>
                  </a:cubicBezTo>
                  <a:lnTo>
                    <a:pt x="4245" y="7464"/>
                  </a:lnTo>
                  <a:lnTo>
                    <a:pt x="5212" y="6804"/>
                  </a:lnTo>
                  <a:close/>
                  <a:moveTo>
                    <a:pt x="3268" y="1"/>
                  </a:moveTo>
                  <a:cubicBezTo>
                    <a:pt x="2190" y="5"/>
                    <a:pt x="1315" y="881"/>
                    <a:pt x="1315" y="1959"/>
                  </a:cubicBezTo>
                  <a:lnTo>
                    <a:pt x="1315" y="2397"/>
                  </a:lnTo>
                  <a:cubicBezTo>
                    <a:pt x="1315" y="2739"/>
                    <a:pt x="1387" y="3080"/>
                    <a:pt x="1531" y="3393"/>
                  </a:cubicBezTo>
                  <a:lnTo>
                    <a:pt x="1531" y="3855"/>
                  </a:lnTo>
                  <a:cubicBezTo>
                    <a:pt x="1531" y="4586"/>
                    <a:pt x="1849" y="5289"/>
                    <a:pt x="2407" y="5765"/>
                  </a:cubicBezTo>
                  <a:lnTo>
                    <a:pt x="2407" y="6453"/>
                  </a:lnTo>
                  <a:lnTo>
                    <a:pt x="2027" y="6853"/>
                  </a:lnTo>
                  <a:cubicBezTo>
                    <a:pt x="1988" y="6896"/>
                    <a:pt x="1964" y="6954"/>
                    <a:pt x="1969" y="7011"/>
                  </a:cubicBezTo>
                  <a:lnTo>
                    <a:pt x="713" y="7468"/>
                  </a:lnTo>
                  <a:cubicBezTo>
                    <a:pt x="285" y="7622"/>
                    <a:pt x="1" y="8031"/>
                    <a:pt x="1" y="8484"/>
                  </a:cubicBezTo>
                  <a:lnTo>
                    <a:pt x="1" y="9624"/>
                  </a:lnTo>
                  <a:cubicBezTo>
                    <a:pt x="8" y="9752"/>
                    <a:pt x="107" y="9815"/>
                    <a:pt x="205" y="9815"/>
                  </a:cubicBezTo>
                  <a:cubicBezTo>
                    <a:pt x="304" y="9815"/>
                    <a:pt x="403" y="9752"/>
                    <a:pt x="410" y="9624"/>
                  </a:cubicBezTo>
                  <a:lnTo>
                    <a:pt x="410" y="8484"/>
                  </a:lnTo>
                  <a:cubicBezTo>
                    <a:pt x="410" y="8200"/>
                    <a:pt x="588" y="7950"/>
                    <a:pt x="857" y="7853"/>
                  </a:cubicBezTo>
                  <a:lnTo>
                    <a:pt x="2185" y="7372"/>
                  </a:lnTo>
                  <a:lnTo>
                    <a:pt x="2734" y="8200"/>
                  </a:lnTo>
                  <a:cubicBezTo>
                    <a:pt x="2806" y="8306"/>
                    <a:pt x="2922" y="8378"/>
                    <a:pt x="3047" y="8387"/>
                  </a:cubicBezTo>
                  <a:lnTo>
                    <a:pt x="3090" y="8387"/>
                  </a:lnTo>
                  <a:cubicBezTo>
                    <a:pt x="3201" y="8387"/>
                    <a:pt x="3311" y="8344"/>
                    <a:pt x="3388" y="8262"/>
                  </a:cubicBezTo>
                  <a:lnTo>
                    <a:pt x="3725" y="7926"/>
                  </a:lnTo>
                  <a:lnTo>
                    <a:pt x="3725" y="9624"/>
                  </a:lnTo>
                  <a:cubicBezTo>
                    <a:pt x="3718" y="9766"/>
                    <a:pt x="3825" y="9837"/>
                    <a:pt x="3932" y="9837"/>
                  </a:cubicBezTo>
                  <a:cubicBezTo>
                    <a:pt x="4038" y="9837"/>
                    <a:pt x="4144" y="9766"/>
                    <a:pt x="4134" y="9624"/>
                  </a:cubicBezTo>
                  <a:lnTo>
                    <a:pt x="4134" y="7926"/>
                  </a:lnTo>
                  <a:lnTo>
                    <a:pt x="4476" y="8262"/>
                  </a:lnTo>
                  <a:cubicBezTo>
                    <a:pt x="4559" y="8348"/>
                    <a:pt x="4669" y="8390"/>
                    <a:pt x="4777" y="8390"/>
                  </a:cubicBezTo>
                  <a:cubicBezTo>
                    <a:pt x="4912" y="8390"/>
                    <a:pt x="5045" y="8325"/>
                    <a:pt x="5125" y="8200"/>
                  </a:cubicBezTo>
                  <a:lnTo>
                    <a:pt x="5679" y="7372"/>
                  </a:lnTo>
                  <a:lnTo>
                    <a:pt x="7007" y="7853"/>
                  </a:lnTo>
                  <a:cubicBezTo>
                    <a:pt x="7272" y="7950"/>
                    <a:pt x="7450" y="8200"/>
                    <a:pt x="7450" y="8484"/>
                  </a:cubicBezTo>
                  <a:lnTo>
                    <a:pt x="7450" y="9624"/>
                  </a:lnTo>
                  <a:cubicBezTo>
                    <a:pt x="7457" y="9752"/>
                    <a:pt x="7555" y="9815"/>
                    <a:pt x="7654" y="9815"/>
                  </a:cubicBezTo>
                  <a:cubicBezTo>
                    <a:pt x="7753" y="9815"/>
                    <a:pt x="7851" y="9752"/>
                    <a:pt x="7859" y="9624"/>
                  </a:cubicBezTo>
                  <a:lnTo>
                    <a:pt x="7859" y="8484"/>
                  </a:lnTo>
                  <a:cubicBezTo>
                    <a:pt x="7859" y="8027"/>
                    <a:pt x="7570" y="7622"/>
                    <a:pt x="7142" y="7468"/>
                  </a:cubicBezTo>
                  <a:lnTo>
                    <a:pt x="5886" y="7011"/>
                  </a:lnTo>
                  <a:cubicBezTo>
                    <a:pt x="5886" y="6954"/>
                    <a:pt x="5866" y="6896"/>
                    <a:pt x="5828" y="6853"/>
                  </a:cubicBezTo>
                  <a:lnTo>
                    <a:pt x="5448" y="6453"/>
                  </a:lnTo>
                  <a:lnTo>
                    <a:pt x="5448" y="5780"/>
                  </a:lnTo>
                  <a:cubicBezTo>
                    <a:pt x="5486" y="5746"/>
                    <a:pt x="5525" y="5712"/>
                    <a:pt x="5568" y="5678"/>
                  </a:cubicBezTo>
                  <a:cubicBezTo>
                    <a:pt x="6049" y="5226"/>
                    <a:pt x="6324" y="4591"/>
                    <a:pt x="6324" y="3932"/>
                  </a:cubicBezTo>
                  <a:lnTo>
                    <a:pt x="6324" y="3393"/>
                  </a:lnTo>
                  <a:cubicBezTo>
                    <a:pt x="6468" y="3080"/>
                    <a:pt x="6545" y="2739"/>
                    <a:pt x="6545" y="2397"/>
                  </a:cubicBezTo>
                  <a:lnTo>
                    <a:pt x="6545" y="208"/>
                  </a:lnTo>
                  <a:cubicBezTo>
                    <a:pt x="6545" y="92"/>
                    <a:pt x="6449" y="1"/>
                    <a:pt x="63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9" name="Google Shape;19359;p88"/>
            <p:cNvSpPr/>
            <p:nvPr/>
          </p:nvSpPr>
          <p:spPr>
            <a:xfrm>
              <a:off x="7999537" y="1510549"/>
              <a:ext cx="335476" cy="292253"/>
            </a:xfrm>
            <a:custGeom>
              <a:avLst/>
              <a:gdLst/>
              <a:ahLst/>
              <a:cxnLst/>
              <a:rect l="l" t="t" r="r" b="b"/>
              <a:pathLst>
                <a:path w="12791" h="11143" extrusionOk="0">
                  <a:moveTo>
                    <a:pt x="4947" y="763"/>
                  </a:moveTo>
                  <a:lnTo>
                    <a:pt x="4947" y="763"/>
                  </a:lnTo>
                  <a:cubicBezTo>
                    <a:pt x="4615" y="1052"/>
                    <a:pt x="4327" y="1389"/>
                    <a:pt x="4086" y="1759"/>
                  </a:cubicBezTo>
                  <a:cubicBezTo>
                    <a:pt x="3908" y="2034"/>
                    <a:pt x="3754" y="2322"/>
                    <a:pt x="3619" y="2626"/>
                  </a:cubicBezTo>
                  <a:lnTo>
                    <a:pt x="2489" y="2626"/>
                  </a:lnTo>
                  <a:cubicBezTo>
                    <a:pt x="3114" y="1783"/>
                    <a:pt x="3966" y="1139"/>
                    <a:pt x="4947" y="763"/>
                  </a:cubicBezTo>
                  <a:close/>
                  <a:moveTo>
                    <a:pt x="6684" y="417"/>
                  </a:moveTo>
                  <a:lnTo>
                    <a:pt x="6684" y="2626"/>
                  </a:lnTo>
                  <a:lnTo>
                    <a:pt x="4067" y="2626"/>
                  </a:lnTo>
                  <a:cubicBezTo>
                    <a:pt x="4668" y="1360"/>
                    <a:pt x="5616" y="513"/>
                    <a:pt x="6684" y="417"/>
                  </a:cubicBezTo>
                  <a:close/>
                  <a:moveTo>
                    <a:pt x="7093" y="417"/>
                  </a:moveTo>
                  <a:cubicBezTo>
                    <a:pt x="8166" y="513"/>
                    <a:pt x="9110" y="1360"/>
                    <a:pt x="9716" y="2626"/>
                  </a:cubicBezTo>
                  <a:lnTo>
                    <a:pt x="7093" y="2626"/>
                  </a:lnTo>
                  <a:lnTo>
                    <a:pt x="7093" y="417"/>
                  </a:lnTo>
                  <a:close/>
                  <a:moveTo>
                    <a:pt x="8835" y="768"/>
                  </a:moveTo>
                  <a:lnTo>
                    <a:pt x="8835" y="768"/>
                  </a:lnTo>
                  <a:cubicBezTo>
                    <a:pt x="9817" y="1139"/>
                    <a:pt x="10669" y="1783"/>
                    <a:pt x="11294" y="2626"/>
                  </a:cubicBezTo>
                  <a:lnTo>
                    <a:pt x="10163" y="2626"/>
                  </a:lnTo>
                  <a:cubicBezTo>
                    <a:pt x="10029" y="2327"/>
                    <a:pt x="9875" y="2034"/>
                    <a:pt x="9697" y="1759"/>
                  </a:cubicBezTo>
                  <a:cubicBezTo>
                    <a:pt x="9456" y="1389"/>
                    <a:pt x="9167" y="1057"/>
                    <a:pt x="8835" y="768"/>
                  </a:cubicBezTo>
                  <a:close/>
                  <a:moveTo>
                    <a:pt x="3456" y="3035"/>
                  </a:moveTo>
                  <a:cubicBezTo>
                    <a:pt x="3148" y="3886"/>
                    <a:pt x="2984" y="4786"/>
                    <a:pt x="2970" y="5691"/>
                  </a:cubicBezTo>
                  <a:lnTo>
                    <a:pt x="1406" y="5691"/>
                  </a:lnTo>
                  <a:cubicBezTo>
                    <a:pt x="1440" y="4752"/>
                    <a:pt x="1719" y="3838"/>
                    <a:pt x="2210" y="3035"/>
                  </a:cubicBezTo>
                  <a:close/>
                  <a:moveTo>
                    <a:pt x="11573" y="3035"/>
                  </a:moveTo>
                  <a:cubicBezTo>
                    <a:pt x="12064" y="3838"/>
                    <a:pt x="12343" y="4752"/>
                    <a:pt x="12377" y="5691"/>
                  </a:cubicBezTo>
                  <a:lnTo>
                    <a:pt x="10818" y="5691"/>
                  </a:lnTo>
                  <a:cubicBezTo>
                    <a:pt x="10798" y="4786"/>
                    <a:pt x="10635" y="3886"/>
                    <a:pt x="10332" y="3035"/>
                  </a:cubicBezTo>
                  <a:close/>
                  <a:moveTo>
                    <a:pt x="2970" y="6104"/>
                  </a:moveTo>
                  <a:cubicBezTo>
                    <a:pt x="2984" y="6946"/>
                    <a:pt x="3124" y="7779"/>
                    <a:pt x="3393" y="8578"/>
                  </a:cubicBezTo>
                  <a:cubicBezTo>
                    <a:pt x="3412" y="8640"/>
                    <a:pt x="3432" y="8698"/>
                    <a:pt x="3451" y="8756"/>
                  </a:cubicBezTo>
                  <a:lnTo>
                    <a:pt x="2205" y="8756"/>
                  </a:lnTo>
                  <a:cubicBezTo>
                    <a:pt x="1714" y="7952"/>
                    <a:pt x="1440" y="7038"/>
                    <a:pt x="1411" y="6104"/>
                  </a:cubicBezTo>
                  <a:close/>
                  <a:moveTo>
                    <a:pt x="12372" y="6100"/>
                  </a:moveTo>
                  <a:cubicBezTo>
                    <a:pt x="12338" y="7009"/>
                    <a:pt x="12083" y="7894"/>
                    <a:pt x="11621" y="8679"/>
                  </a:cubicBezTo>
                  <a:cubicBezTo>
                    <a:pt x="11607" y="8703"/>
                    <a:pt x="11592" y="8727"/>
                    <a:pt x="11573" y="8756"/>
                  </a:cubicBezTo>
                  <a:lnTo>
                    <a:pt x="10327" y="8756"/>
                  </a:lnTo>
                  <a:cubicBezTo>
                    <a:pt x="10351" y="8693"/>
                    <a:pt x="10370" y="8640"/>
                    <a:pt x="10389" y="8578"/>
                  </a:cubicBezTo>
                  <a:cubicBezTo>
                    <a:pt x="10654" y="7779"/>
                    <a:pt x="10798" y="6942"/>
                    <a:pt x="10813" y="6100"/>
                  </a:cubicBezTo>
                  <a:close/>
                  <a:moveTo>
                    <a:pt x="6897" y="0"/>
                  </a:moveTo>
                  <a:cubicBezTo>
                    <a:pt x="5095" y="0"/>
                    <a:pt x="3304" y="819"/>
                    <a:pt x="2137" y="2409"/>
                  </a:cubicBezTo>
                  <a:cubicBezTo>
                    <a:pt x="1" y="5325"/>
                    <a:pt x="963" y="9458"/>
                    <a:pt x="4168" y="11128"/>
                  </a:cubicBezTo>
                  <a:cubicBezTo>
                    <a:pt x="4196" y="11138"/>
                    <a:pt x="4222" y="11143"/>
                    <a:pt x="4248" y="11143"/>
                  </a:cubicBezTo>
                  <a:cubicBezTo>
                    <a:pt x="4433" y="11143"/>
                    <a:pt x="4538" y="10890"/>
                    <a:pt x="4360" y="10767"/>
                  </a:cubicBezTo>
                  <a:cubicBezTo>
                    <a:pt x="3619" y="10382"/>
                    <a:pt x="2979" y="9833"/>
                    <a:pt x="2479" y="9169"/>
                  </a:cubicBezTo>
                  <a:lnTo>
                    <a:pt x="3619" y="9169"/>
                  </a:lnTo>
                  <a:cubicBezTo>
                    <a:pt x="3850" y="9699"/>
                    <a:pt x="4163" y="10194"/>
                    <a:pt x="4543" y="10632"/>
                  </a:cubicBezTo>
                  <a:cubicBezTo>
                    <a:pt x="4588" y="10678"/>
                    <a:pt x="4638" y="10697"/>
                    <a:pt x="4687" y="10697"/>
                  </a:cubicBezTo>
                  <a:cubicBezTo>
                    <a:pt x="4840" y="10697"/>
                    <a:pt x="4975" y="10511"/>
                    <a:pt x="4851" y="10358"/>
                  </a:cubicBezTo>
                  <a:cubicBezTo>
                    <a:pt x="4534" y="10002"/>
                    <a:pt x="4274" y="9598"/>
                    <a:pt x="4072" y="9165"/>
                  </a:cubicBezTo>
                  <a:cubicBezTo>
                    <a:pt x="4330" y="9136"/>
                    <a:pt x="4308" y="8756"/>
                    <a:pt x="4048" y="8756"/>
                  </a:cubicBezTo>
                  <a:cubicBezTo>
                    <a:pt x="4046" y="8756"/>
                    <a:pt x="4044" y="8756"/>
                    <a:pt x="4043" y="8756"/>
                  </a:cubicBezTo>
                  <a:lnTo>
                    <a:pt x="3894" y="8756"/>
                  </a:lnTo>
                  <a:cubicBezTo>
                    <a:pt x="3571" y="7909"/>
                    <a:pt x="3393" y="7009"/>
                    <a:pt x="3379" y="6104"/>
                  </a:cubicBezTo>
                  <a:lnTo>
                    <a:pt x="3605" y="6104"/>
                  </a:lnTo>
                  <a:cubicBezTo>
                    <a:pt x="3610" y="6105"/>
                    <a:pt x="3614" y="6105"/>
                    <a:pt x="3619" y="6105"/>
                  </a:cubicBezTo>
                  <a:cubicBezTo>
                    <a:pt x="3889" y="6105"/>
                    <a:pt x="3889" y="5690"/>
                    <a:pt x="3619" y="5690"/>
                  </a:cubicBezTo>
                  <a:cubicBezTo>
                    <a:pt x="3614" y="5690"/>
                    <a:pt x="3610" y="5690"/>
                    <a:pt x="3605" y="5691"/>
                  </a:cubicBezTo>
                  <a:lnTo>
                    <a:pt x="3379" y="5691"/>
                  </a:lnTo>
                  <a:cubicBezTo>
                    <a:pt x="3393" y="4781"/>
                    <a:pt x="3566" y="3881"/>
                    <a:pt x="3894" y="3035"/>
                  </a:cubicBezTo>
                  <a:lnTo>
                    <a:pt x="6684" y="3035"/>
                  </a:lnTo>
                  <a:lnTo>
                    <a:pt x="6684" y="3487"/>
                  </a:lnTo>
                  <a:cubicBezTo>
                    <a:pt x="6692" y="3617"/>
                    <a:pt x="6791" y="3682"/>
                    <a:pt x="6891" y="3682"/>
                  </a:cubicBezTo>
                  <a:cubicBezTo>
                    <a:pt x="6991" y="3682"/>
                    <a:pt x="7091" y="3617"/>
                    <a:pt x="7098" y="3487"/>
                  </a:cubicBezTo>
                  <a:lnTo>
                    <a:pt x="7098" y="3035"/>
                  </a:lnTo>
                  <a:lnTo>
                    <a:pt x="9894" y="3035"/>
                  </a:lnTo>
                  <a:cubicBezTo>
                    <a:pt x="10216" y="3881"/>
                    <a:pt x="10394" y="4781"/>
                    <a:pt x="10409" y="5691"/>
                  </a:cubicBezTo>
                  <a:lnTo>
                    <a:pt x="10178" y="5691"/>
                  </a:lnTo>
                  <a:cubicBezTo>
                    <a:pt x="10173" y="5690"/>
                    <a:pt x="10168" y="5690"/>
                    <a:pt x="10164" y="5690"/>
                  </a:cubicBezTo>
                  <a:cubicBezTo>
                    <a:pt x="9894" y="5690"/>
                    <a:pt x="9894" y="6100"/>
                    <a:pt x="10164" y="6100"/>
                  </a:cubicBezTo>
                  <a:cubicBezTo>
                    <a:pt x="10168" y="6100"/>
                    <a:pt x="10173" y="6100"/>
                    <a:pt x="10178" y="6100"/>
                  </a:cubicBezTo>
                  <a:lnTo>
                    <a:pt x="10409" y="6100"/>
                  </a:lnTo>
                  <a:cubicBezTo>
                    <a:pt x="10389" y="7009"/>
                    <a:pt x="10216" y="7909"/>
                    <a:pt x="9889" y="8756"/>
                  </a:cubicBezTo>
                  <a:lnTo>
                    <a:pt x="9740" y="8756"/>
                  </a:lnTo>
                  <a:cubicBezTo>
                    <a:pt x="9738" y="8756"/>
                    <a:pt x="9737" y="8756"/>
                    <a:pt x="9735" y="8756"/>
                  </a:cubicBezTo>
                  <a:cubicBezTo>
                    <a:pt x="9480" y="8756"/>
                    <a:pt x="9453" y="9136"/>
                    <a:pt x="9716" y="9165"/>
                  </a:cubicBezTo>
                  <a:cubicBezTo>
                    <a:pt x="9509" y="9598"/>
                    <a:pt x="9249" y="9997"/>
                    <a:pt x="8932" y="10358"/>
                  </a:cubicBezTo>
                  <a:cubicBezTo>
                    <a:pt x="8808" y="10510"/>
                    <a:pt x="8942" y="10693"/>
                    <a:pt x="9094" y="10693"/>
                  </a:cubicBezTo>
                  <a:cubicBezTo>
                    <a:pt x="9143" y="10693"/>
                    <a:pt x="9195" y="10674"/>
                    <a:pt x="9239" y="10627"/>
                  </a:cubicBezTo>
                  <a:cubicBezTo>
                    <a:pt x="9620" y="10190"/>
                    <a:pt x="9932" y="9699"/>
                    <a:pt x="10159" y="9165"/>
                  </a:cubicBezTo>
                  <a:lnTo>
                    <a:pt x="11294" y="9165"/>
                  </a:lnTo>
                  <a:cubicBezTo>
                    <a:pt x="10847" y="9766"/>
                    <a:pt x="10284" y="10271"/>
                    <a:pt x="9634" y="10647"/>
                  </a:cubicBezTo>
                  <a:cubicBezTo>
                    <a:pt x="9445" y="10766"/>
                    <a:pt x="9558" y="11028"/>
                    <a:pt x="9738" y="11028"/>
                  </a:cubicBezTo>
                  <a:cubicBezTo>
                    <a:pt x="9769" y="11028"/>
                    <a:pt x="9802" y="11020"/>
                    <a:pt x="9836" y="11003"/>
                  </a:cubicBezTo>
                  <a:cubicBezTo>
                    <a:pt x="11665" y="9949"/>
                    <a:pt x="12786" y="8000"/>
                    <a:pt x="12786" y="5893"/>
                  </a:cubicBezTo>
                  <a:cubicBezTo>
                    <a:pt x="12791" y="4329"/>
                    <a:pt x="12170" y="2828"/>
                    <a:pt x="11063" y="1726"/>
                  </a:cubicBezTo>
                  <a:cubicBezTo>
                    <a:pt x="9901" y="566"/>
                    <a:pt x="8395" y="0"/>
                    <a:pt x="68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0" name="Google Shape;19360;p88"/>
          <p:cNvGrpSpPr/>
          <p:nvPr/>
        </p:nvGrpSpPr>
        <p:grpSpPr>
          <a:xfrm>
            <a:off x="4890346" y="3382537"/>
            <a:ext cx="370306" cy="367001"/>
            <a:chOff x="4890346" y="3382537"/>
            <a:chExt cx="370306" cy="367001"/>
          </a:xfrm>
        </p:grpSpPr>
        <p:sp>
          <p:nvSpPr>
            <p:cNvPr id="19361" name="Google Shape;19361;p88"/>
            <p:cNvSpPr/>
            <p:nvPr/>
          </p:nvSpPr>
          <p:spPr>
            <a:xfrm>
              <a:off x="4961160" y="3451568"/>
              <a:ext cx="229333" cy="229202"/>
            </a:xfrm>
            <a:custGeom>
              <a:avLst/>
              <a:gdLst/>
              <a:ahLst/>
              <a:cxnLst/>
              <a:rect l="l" t="t" r="r" b="b"/>
              <a:pathLst>
                <a:path w="8744" h="8739" extrusionOk="0">
                  <a:moveTo>
                    <a:pt x="4374" y="0"/>
                  </a:moveTo>
                  <a:cubicBezTo>
                    <a:pt x="1959" y="0"/>
                    <a:pt x="0" y="1959"/>
                    <a:pt x="0" y="4370"/>
                  </a:cubicBezTo>
                  <a:cubicBezTo>
                    <a:pt x="0" y="6785"/>
                    <a:pt x="1959" y="8739"/>
                    <a:pt x="4374" y="8739"/>
                  </a:cubicBezTo>
                  <a:cubicBezTo>
                    <a:pt x="6785" y="8739"/>
                    <a:pt x="8743" y="6785"/>
                    <a:pt x="8743" y="4370"/>
                  </a:cubicBezTo>
                  <a:cubicBezTo>
                    <a:pt x="8743" y="1959"/>
                    <a:pt x="6785" y="0"/>
                    <a:pt x="4374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2" name="Google Shape;19362;p88"/>
            <p:cNvSpPr/>
            <p:nvPr/>
          </p:nvSpPr>
          <p:spPr>
            <a:xfrm>
              <a:off x="5007084" y="3531824"/>
              <a:ext cx="137458" cy="137589"/>
            </a:xfrm>
            <a:custGeom>
              <a:avLst/>
              <a:gdLst/>
              <a:ahLst/>
              <a:cxnLst/>
              <a:rect l="l" t="t" r="r" b="b"/>
              <a:pathLst>
                <a:path w="5241" h="5246" extrusionOk="0">
                  <a:moveTo>
                    <a:pt x="2623" y="1"/>
                  </a:moveTo>
                  <a:cubicBezTo>
                    <a:pt x="1175" y="1"/>
                    <a:pt x="1" y="1175"/>
                    <a:pt x="1" y="2623"/>
                  </a:cubicBezTo>
                  <a:cubicBezTo>
                    <a:pt x="1" y="4071"/>
                    <a:pt x="1175" y="5246"/>
                    <a:pt x="2623" y="5246"/>
                  </a:cubicBezTo>
                  <a:cubicBezTo>
                    <a:pt x="4067" y="5246"/>
                    <a:pt x="5241" y="4071"/>
                    <a:pt x="5241" y="2623"/>
                  </a:cubicBezTo>
                  <a:cubicBezTo>
                    <a:pt x="5241" y="1175"/>
                    <a:pt x="4067" y="1"/>
                    <a:pt x="26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3" name="Google Shape;19363;p88"/>
            <p:cNvSpPr/>
            <p:nvPr/>
          </p:nvSpPr>
          <p:spPr>
            <a:xfrm>
              <a:off x="5041416" y="3611975"/>
              <a:ext cx="68690" cy="108923"/>
            </a:xfrm>
            <a:custGeom>
              <a:avLst/>
              <a:gdLst/>
              <a:ahLst/>
              <a:cxnLst/>
              <a:rect l="l" t="t" r="r" b="b"/>
              <a:pathLst>
                <a:path w="2619" h="4153" extrusionOk="0">
                  <a:moveTo>
                    <a:pt x="872" y="0"/>
                  </a:moveTo>
                  <a:lnTo>
                    <a:pt x="872" y="424"/>
                  </a:lnTo>
                  <a:cubicBezTo>
                    <a:pt x="872" y="505"/>
                    <a:pt x="828" y="578"/>
                    <a:pt x="756" y="616"/>
                  </a:cubicBezTo>
                  <a:lnTo>
                    <a:pt x="232" y="890"/>
                  </a:lnTo>
                  <a:cubicBezTo>
                    <a:pt x="87" y="963"/>
                    <a:pt x="1" y="1112"/>
                    <a:pt x="1" y="1275"/>
                  </a:cubicBezTo>
                  <a:lnTo>
                    <a:pt x="1" y="2772"/>
                  </a:lnTo>
                  <a:cubicBezTo>
                    <a:pt x="1" y="3243"/>
                    <a:pt x="140" y="3710"/>
                    <a:pt x="405" y="4105"/>
                  </a:cubicBezTo>
                  <a:lnTo>
                    <a:pt x="434" y="4153"/>
                  </a:lnTo>
                  <a:lnTo>
                    <a:pt x="2185" y="4153"/>
                  </a:lnTo>
                  <a:lnTo>
                    <a:pt x="2219" y="4105"/>
                  </a:lnTo>
                  <a:cubicBezTo>
                    <a:pt x="2479" y="3710"/>
                    <a:pt x="2618" y="3243"/>
                    <a:pt x="2618" y="2772"/>
                  </a:cubicBezTo>
                  <a:lnTo>
                    <a:pt x="2618" y="1275"/>
                  </a:lnTo>
                  <a:cubicBezTo>
                    <a:pt x="2618" y="1116"/>
                    <a:pt x="2532" y="967"/>
                    <a:pt x="2387" y="890"/>
                  </a:cubicBezTo>
                  <a:lnTo>
                    <a:pt x="1863" y="616"/>
                  </a:lnTo>
                  <a:cubicBezTo>
                    <a:pt x="1791" y="578"/>
                    <a:pt x="1747" y="505"/>
                    <a:pt x="1747" y="424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4" name="Google Shape;19364;p88"/>
            <p:cNvSpPr/>
            <p:nvPr/>
          </p:nvSpPr>
          <p:spPr>
            <a:xfrm>
              <a:off x="5041416" y="3631515"/>
              <a:ext cx="68821" cy="89383"/>
            </a:xfrm>
            <a:custGeom>
              <a:avLst/>
              <a:gdLst/>
              <a:ahLst/>
              <a:cxnLst/>
              <a:rect l="l" t="t" r="r" b="b"/>
              <a:pathLst>
                <a:path w="2624" h="3408" extrusionOk="0">
                  <a:moveTo>
                    <a:pt x="511" y="1"/>
                  </a:moveTo>
                  <a:lnTo>
                    <a:pt x="237" y="145"/>
                  </a:lnTo>
                  <a:cubicBezTo>
                    <a:pt x="92" y="218"/>
                    <a:pt x="1" y="367"/>
                    <a:pt x="1" y="530"/>
                  </a:cubicBezTo>
                  <a:lnTo>
                    <a:pt x="1" y="2027"/>
                  </a:lnTo>
                  <a:cubicBezTo>
                    <a:pt x="1" y="2498"/>
                    <a:pt x="140" y="2965"/>
                    <a:pt x="405" y="3360"/>
                  </a:cubicBezTo>
                  <a:lnTo>
                    <a:pt x="439" y="3408"/>
                  </a:lnTo>
                  <a:lnTo>
                    <a:pt x="2185" y="3408"/>
                  </a:lnTo>
                  <a:lnTo>
                    <a:pt x="2219" y="3360"/>
                  </a:lnTo>
                  <a:cubicBezTo>
                    <a:pt x="2479" y="2965"/>
                    <a:pt x="2618" y="2498"/>
                    <a:pt x="2623" y="2027"/>
                  </a:cubicBezTo>
                  <a:lnTo>
                    <a:pt x="2623" y="530"/>
                  </a:lnTo>
                  <a:cubicBezTo>
                    <a:pt x="2623" y="367"/>
                    <a:pt x="2532" y="218"/>
                    <a:pt x="2387" y="145"/>
                  </a:cubicBezTo>
                  <a:lnTo>
                    <a:pt x="2108" y="1"/>
                  </a:lnTo>
                  <a:cubicBezTo>
                    <a:pt x="1894" y="234"/>
                    <a:pt x="1602" y="351"/>
                    <a:pt x="1310" y="351"/>
                  </a:cubicBezTo>
                  <a:cubicBezTo>
                    <a:pt x="1017" y="351"/>
                    <a:pt x="725" y="234"/>
                    <a:pt x="51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5" name="Google Shape;19365;p88"/>
            <p:cNvSpPr/>
            <p:nvPr/>
          </p:nvSpPr>
          <p:spPr>
            <a:xfrm>
              <a:off x="5052904" y="3566156"/>
              <a:ext cx="45846" cy="51642"/>
            </a:xfrm>
            <a:custGeom>
              <a:avLst/>
              <a:gdLst/>
              <a:ahLst/>
              <a:cxnLst/>
              <a:rect l="l" t="t" r="r" b="b"/>
              <a:pathLst>
                <a:path w="1748" h="1969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lnTo>
                    <a:pt x="1" y="1093"/>
                  </a:lnTo>
                  <a:cubicBezTo>
                    <a:pt x="1" y="1579"/>
                    <a:pt x="390" y="1969"/>
                    <a:pt x="876" y="1969"/>
                  </a:cubicBezTo>
                  <a:cubicBezTo>
                    <a:pt x="1358" y="1969"/>
                    <a:pt x="1747" y="1579"/>
                    <a:pt x="1747" y="1093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6" name="Google Shape;19366;p88"/>
            <p:cNvSpPr/>
            <p:nvPr/>
          </p:nvSpPr>
          <p:spPr>
            <a:xfrm>
              <a:off x="5052799" y="3566156"/>
              <a:ext cx="31683" cy="51668"/>
            </a:xfrm>
            <a:custGeom>
              <a:avLst/>
              <a:gdLst/>
              <a:ahLst/>
              <a:cxnLst/>
              <a:rect l="l" t="t" r="r" b="b"/>
              <a:pathLst>
                <a:path w="1208" h="1970" extrusionOk="0">
                  <a:moveTo>
                    <a:pt x="659" y="1"/>
                  </a:moveTo>
                  <a:cubicBezTo>
                    <a:pt x="298" y="1"/>
                    <a:pt x="5" y="294"/>
                    <a:pt x="5" y="660"/>
                  </a:cubicBezTo>
                  <a:lnTo>
                    <a:pt x="5" y="1093"/>
                  </a:lnTo>
                  <a:cubicBezTo>
                    <a:pt x="1" y="1596"/>
                    <a:pt x="415" y="1970"/>
                    <a:pt x="879" y="1970"/>
                  </a:cubicBezTo>
                  <a:cubicBezTo>
                    <a:pt x="987" y="1970"/>
                    <a:pt x="1098" y="1950"/>
                    <a:pt x="1208" y="1906"/>
                  </a:cubicBezTo>
                  <a:cubicBezTo>
                    <a:pt x="876" y="1771"/>
                    <a:pt x="659" y="1449"/>
                    <a:pt x="659" y="1093"/>
                  </a:cubicBezTo>
                  <a:lnTo>
                    <a:pt x="659" y="655"/>
                  </a:lnTo>
                  <a:cubicBezTo>
                    <a:pt x="659" y="337"/>
                    <a:pt x="890" y="63"/>
                    <a:pt x="1208" y="15"/>
                  </a:cubicBezTo>
                  <a:cubicBezTo>
                    <a:pt x="1169" y="5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7" name="Google Shape;19367;p88"/>
            <p:cNvSpPr/>
            <p:nvPr/>
          </p:nvSpPr>
          <p:spPr>
            <a:xfrm>
              <a:off x="5052904" y="3720872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1" y="1"/>
                  </a:moveTo>
                  <a:lnTo>
                    <a:pt x="1" y="660"/>
                  </a:lnTo>
                  <a:cubicBezTo>
                    <a:pt x="1" y="780"/>
                    <a:pt x="97" y="876"/>
                    <a:pt x="217" y="876"/>
                  </a:cubicBezTo>
                  <a:lnTo>
                    <a:pt x="1531" y="876"/>
                  </a:lnTo>
                  <a:cubicBezTo>
                    <a:pt x="1651" y="876"/>
                    <a:pt x="1747" y="780"/>
                    <a:pt x="1747" y="660"/>
                  </a:cubicBezTo>
                  <a:lnTo>
                    <a:pt x="1747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8" name="Google Shape;19368;p88"/>
            <p:cNvSpPr/>
            <p:nvPr/>
          </p:nvSpPr>
          <p:spPr>
            <a:xfrm>
              <a:off x="5052904" y="3566156"/>
              <a:ext cx="45846" cy="23002"/>
            </a:xfrm>
            <a:custGeom>
              <a:avLst/>
              <a:gdLst/>
              <a:ahLst/>
              <a:cxnLst/>
              <a:rect l="l" t="t" r="r" b="b"/>
              <a:pathLst>
                <a:path w="1748" h="877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660"/>
                    <a:pt x="655" y="876"/>
                    <a:pt x="1747" y="876"/>
                  </a:cubicBezTo>
                  <a:lnTo>
                    <a:pt x="1747" y="660"/>
                  </a:lnTo>
                  <a:cubicBezTo>
                    <a:pt x="1747" y="294"/>
                    <a:pt x="1454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9" name="Google Shape;19369;p88"/>
            <p:cNvSpPr/>
            <p:nvPr/>
          </p:nvSpPr>
          <p:spPr>
            <a:xfrm>
              <a:off x="5052904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212" y="722"/>
                    <a:pt x="434" y="770"/>
                    <a:pt x="655" y="799"/>
                  </a:cubicBezTo>
                  <a:lnTo>
                    <a:pt x="655" y="660"/>
                  </a:lnTo>
                  <a:cubicBezTo>
                    <a:pt x="655" y="337"/>
                    <a:pt x="886" y="68"/>
                    <a:pt x="1204" y="15"/>
                  </a:cubicBezTo>
                  <a:cubicBezTo>
                    <a:pt x="1165" y="5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0" name="Google Shape;19370;p88"/>
            <p:cNvSpPr/>
            <p:nvPr/>
          </p:nvSpPr>
          <p:spPr>
            <a:xfrm>
              <a:off x="5041416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8" y="1"/>
                  </a:moveTo>
                  <a:cubicBezTo>
                    <a:pt x="20" y="68"/>
                    <a:pt x="1" y="140"/>
                    <a:pt x="1" y="217"/>
                  </a:cubicBezTo>
                  <a:lnTo>
                    <a:pt x="1" y="1714"/>
                  </a:lnTo>
                  <a:cubicBezTo>
                    <a:pt x="1" y="2185"/>
                    <a:pt x="140" y="2652"/>
                    <a:pt x="405" y="3047"/>
                  </a:cubicBezTo>
                  <a:lnTo>
                    <a:pt x="439" y="3095"/>
                  </a:lnTo>
                  <a:lnTo>
                    <a:pt x="655" y="3095"/>
                  </a:lnTo>
                  <a:lnTo>
                    <a:pt x="655" y="684"/>
                  </a:lnTo>
                  <a:cubicBezTo>
                    <a:pt x="655" y="554"/>
                    <a:pt x="597" y="424"/>
                    <a:pt x="492" y="342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1" name="Google Shape;19371;p88"/>
            <p:cNvSpPr/>
            <p:nvPr/>
          </p:nvSpPr>
          <p:spPr>
            <a:xfrm>
              <a:off x="5093032" y="3639724"/>
              <a:ext cx="17205" cy="81174"/>
            </a:xfrm>
            <a:custGeom>
              <a:avLst/>
              <a:gdLst/>
              <a:ahLst/>
              <a:cxnLst/>
              <a:rect l="l" t="t" r="r" b="b"/>
              <a:pathLst>
                <a:path w="656" h="3095" extrusionOk="0">
                  <a:moveTo>
                    <a:pt x="593" y="1"/>
                  </a:moveTo>
                  <a:lnTo>
                    <a:pt x="164" y="342"/>
                  </a:lnTo>
                  <a:cubicBezTo>
                    <a:pt x="58" y="424"/>
                    <a:pt x="1" y="554"/>
                    <a:pt x="1" y="684"/>
                  </a:cubicBezTo>
                  <a:lnTo>
                    <a:pt x="1" y="3095"/>
                  </a:lnTo>
                  <a:lnTo>
                    <a:pt x="217" y="3095"/>
                  </a:lnTo>
                  <a:lnTo>
                    <a:pt x="251" y="3047"/>
                  </a:lnTo>
                  <a:cubicBezTo>
                    <a:pt x="516" y="2652"/>
                    <a:pt x="655" y="2185"/>
                    <a:pt x="655" y="1714"/>
                  </a:cubicBezTo>
                  <a:lnTo>
                    <a:pt x="655" y="217"/>
                  </a:lnTo>
                  <a:cubicBezTo>
                    <a:pt x="655" y="140"/>
                    <a:pt x="631" y="68"/>
                    <a:pt x="593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2" name="Google Shape;19372;p88"/>
            <p:cNvSpPr/>
            <p:nvPr/>
          </p:nvSpPr>
          <p:spPr>
            <a:xfrm>
              <a:off x="4942092" y="3446034"/>
              <a:ext cx="259495" cy="303505"/>
            </a:xfrm>
            <a:custGeom>
              <a:avLst/>
              <a:gdLst/>
              <a:ahLst/>
              <a:cxnLst/>
              <a:rect l="l" t="t" r="r" b="b"/>
              <a:pathLst>
                <a:path w="9894" h="11572" extrusionOk="0">
                  <a:moveTo>
                    <a:pt x="5313" y="4787"/>
                  </a:moveTo>
                  <a:cubicBezTo>
                    <a:pt x="5563" y="4787"/>
                    <a:pt x="5765" y="4990"/>
                    <a:pt x="5765" y="5240"/>
                  </a:cubicBezTo>
                  <a:lnTo>
                    <a:pt x="5765" y="5678"/>
                  </a:lnTo>
                  <a:cubicBezTo>
                    <a:pt x="5765" y="6043"/>
                    <a:pt x="5467" y="6346"/>
                    <a:pt x="5101" y="6346"/>
                  </a:cubicBezTo>
                  <a:lnTo>
                    <a:pt x="5097" y="6346"/>
                  </a:lnTo>
                  <a:cubicBezTo>
                    <a:pt x="4726" y="6346"/>
                    <a:pt x="4428" y="6048"/>
                    <a:pt x="4428" y="5678"/>
                  </a:cubicBezTo>
                  <a:lnTo>
                    <a:pt x="4428" y="5240"/>
                  </a:lnTo>
                  <a:cubicBezTo>
                    <a:pt x="4428" y="4990"/>
                    <a:pt x="4630" y="4787"/>
                    <a:pt x="4875" y="4787"/>
                  </a:cubicBezTo>
                  <a:close/>
                  <a:moveTo>
                    <a:pt x="5327" y="6755"/>
                  </a:moveTo>
                  <a:lnTo>
                    <a:pt x="5327" y="6852"/>
                  </a:lnTo>
                  <a:cubicBezTo>
                    <a:pt x="5327" y="6929"/>
                    <a:pt x="5347" y="7001"/>
                    <a:pt x="5385" y="7068"/>
                  </a:cubicBezTo>
                  <a:lnTo>
                    <a:pt x="5106" y="7347"/>
                  </a:lnTo>
                  <a:cubicBezTo>
                    <a:pt x="5104" y="7350"/>
                    <a:pt x="5100" y="7351"/>
                    <a:pt x="5097" y="7351"/>
                  </a:cubicBezTo>
                  <a:cubicBezTo>
                    <a:pt x="5093" y="7351"/>
                    <a:pt x="5089" y="7350"/>
                    <a:pt x="5087" y="7347"/>
                  </a:cubicBezTo>
                  <a:lnTo>
                    <a:pt x="4808" y="7068"/>
                  </a:lnTo>
                  <a:cubicBezTo>
                    <a:pt x="4842" y="7001"/>
                    <a:pt x="4861" y="6929"/>
                    <a:pt x="4861" y="6852"/>
                  </a:cubicBezTo>
                  <a:lnTo>
                    <a:pt x="4861" y="6755"/>
                  </a:lnTo>
                  <a:close/>
                  <a:moveTo>
                    <a:pt x="5100" y="408"/>
                  </a:moveTo>
                  <a:cubicBezTo>
                    <a:pt x="6644" y="408"/>
                    <a:pt x="8064" y="1261"/>
                    <a:pt x="8787" y="2627"/>
                  </a:cubicBezTo>
                  <a:cubicBezTo>
                    <a:pt x="9519" y="4008"/>
                    <a:pt x="9417" y="5682"/>
                    <a:pt x="8527" y="6962"/>
                  </a:cubicBezTo>
                  <a:lnTo>
                    <a:pt x="8522" y="6962"/>
                  </a:lnTo>
                  <a:cubicBezTo>
                    <a:pt x="8051" y="7646"/>
                    <a:pt x="7382" y="8170"/>
                    <a:pt x="6612" y="8473"/>
                  </a:cubicBezTo>
                  <a:cubicBezTo>
                    <a:pt x="6367" y="8569"/>
                    <a:pt x="6208" y="8805"/>
                    <a:pt x="6208" y="9070"/>
                  </a:cubicBezTo>
                  <a:lnTo>
                    <a:pt x="6208" y="9638"/>
                  </a:lnTo>
                  <a:cubicBezTo>
                    <a:pt x="6208" y="9724"/>
                    <a:pt x="6179" y="9811"/>
                    <a:pt x="6131" y="9888"/>
                  </a:cubicBezTo>
                  <a:lnTo>
                    <a:pt x="5915" y="10215"/>
                  </a:lnTo>
                  <a:cubicBezTo>
                    <a:pt x="5895" y="10239"/>
                    <a:pt x="5881" y="10263"/>
                    <a:pt x="5866" y="10287"/>
                  </a:cubicBezTo>
                  <a:lnTo>
                    <a:pt x="4327" y="10287"/>
                  </a:lnTo>
                  <a:cubicBezTo>
                    <a:pt x="4312" y="10263"/>
                    <a:pt x="4298" y="10239"/>
                    <a:pt x="4279" y="10215"/>
                  </a:cubicBezTo>
                  <a:lnTo>
                    <a:pt x="4062" y="9888"/>
                  </a:lnTo>
                  <a:cubicBezTo>
                    <a:pt x="4014" y="9811"/>
                    <a:pt x="3990" y="9724"/>
                    <a:pt x="3990" y="9638"/>
                  </a:cubicBezTo>
                  <a:lnTo>
                    <a:pt x="3990" y="7699"/>
                  </a:lnTo>
                  <a:cubicBezTo>
                    <a:pt x="3990" y="7607"/>
                    <a:pt x="4038" y="7530"/>
                    <a:pt x="4115" y="7492"/>
                  </a:cubicBezTo>
                  <a:lnTo>
                    <a:pt x="4471" y="7309"/>
                  </a:lnTo>
                  <a:lnTo>
                    <a:pt x="4798" y="7636"/>
                  </a:lnTo>
                  <a:cubicBezTo>
                    <a:pt x="4880" y="7720"/>
                    <a:pt x="4988" y="7762"/>
                    <a:pt x="5097" y="7762"/>
                  </a:cubicBezTo>
                  <a:cubicBezTo>
                    <a:pt x="5206" y="7762"/>
                    <a:pt x="5315" y="7720"/>
                    <a:pt x="5400" y="7636"/>
                  </a:cubicBezTo>
                  <a:lnTo>
                    <a:pt x="5722" y="7309"/>
                  </a:lnTo>
                  <a:lnTo>
                    <a:pt x="6078" y="7492"/>
                  </a:lnTo>
                  <a:cubicBezTo>
                    <a:pt x="6160" y="7530"/>
                    <a:pt x="6208" y="7607"/>
                    <a:pt x="6208" y="7699"/>
                  </a:cubicBezTo>
                  <a:lnTo>
                    <a:pt x="6208" y="7867"/>
                  </a:lnTo>
                  <a:cubicBezTo>
                    <a:pt x="6215" y="7994"/>
                    <a:pt x="6314" y="8058"/>
                    <a:pt x="6413" y="8058"/>
                  </a:cubicBezTo>
                  <a:cubicBezTo>
                    <a:pt x="6511" y="8058"/>
                    <a:pt x="6610" y="7994"/>
                    <a:pt x="6617" y="7867"/>
                  </a:cubicBezTo>
                  <a:lnTo>
                    <a:pt x="6617" y="7699"/>
                  </a:lnTo>
                  <a:cubicBezTo>
                    <a:pt x="6617" y="7453"/>
                    <a:pt x="6482" y="7232"/>
                    <a:pt x="6261" y="7121"/>
                  </a:cubicBezTo>
                  <a:lnTo>
                    <a:pt x="5751" y="6866"/>
                  </a:lnTo>
                  <a:cubicBezTo>
                    <a:pt x="5746" y="6866"/>
                    <a:pt x="5741" y="6861"/>
                    <a:pt x="5741" y="6856"/>
                  </a:cubicBezTo>
                  <a:lnTo>
                    <a:pt x="5741" y="6544"/>
                  </a:lnTo>
                  <a:cubicBezTo>
                    <a:pt x="6016" y="6342"/>
                    <a:pt x="6179" y="6019"/>
                    <a:pt x="6179" y="5678"/>
                  </a:cubicBezTo>
                  <a:lnTo>
                    <a:pt x="6179" y="5240"/>
                  </a:lnTo>
                  <a:cubicBezTo>
                    <a:pt x="6179" y="4763"/>
                    <a:pt x="5794" y="4378"/>
                    <a:pt x="5318" y="4378"/>
                  </a:cubicBezTo>
                  <a:lnTo>
                    <a:pt x="4880" y="4378"/>
                  </a:lnTo>
                  <a:cubicBezTo>
                    <a:pt x="4404" y="4378"/>
                    <a:pt x="4019" y="4763"/>
                    <a:pt x="4019" y="5240"/>
                  </a:cubicBezTo>
                  <a:lnTo>
                    <a:pt x="4019" y="5678"/>
                  </a:lnTo>
                  <a:cubicBezTo>
                    <a:pt x="4019" y="6019"/>
                    <a:pt x="4182" y="6342"/>
                    <a:pt x="4457" y="6544"/>
                  </a:cubicBezTo>
                  <a:lnTo>
                    <a:pt x="4457" y="6856"/>
                  </a:lnTo>
                  <a:cubicBezTo>
                    <a:pt x="4457" y="6861"/>
                    <a:pt x="4452" y="6866"/>
                    <a:pt x="4447" y="6866"/>
                  </a:cubicBezTo>
                  <a:lnTo>
                    <a:pt x="3937" y="7121"/>
                  </a:lnTo>
                  <a:cubicBezTo>
                    <a:pt x="3716" y="7232"/>
                    <a:pt x="3581" y="7453"/>
                    <a:pt x="3581" y="7699"/>
                  </a:cubicBezTo>
                  <a:lnTo>
                    <a:pt x="3581" y="8468"/>
                  </a:lnTo>
                  <a:cubicBezTo>
                    <a:pt x="2840" y="8180"/>
                    <a:pt x="2195" y="7684"/>
                    <a:pt x="1723" y="7039"/>
                  </a:cubicBezTo>
                  <a:cubicBezTo>
                    <a:pt x="804" y="5779"/>
                    <a:pt x="665" y="4109"/>
                    <a:pt x="1367" y="2714"/>
                  </a:cubicBezTo>
                  <a:cubicBezTo>
                    <a:pt x="2065" y="1313"/>
                    <a:pt x="3489" y="428"/>
                    <a:pt x="5048" y="409"/>
                  </a:cubicBezTo>
                  <a:cubicBezTo>
                    <a:pt x="5066" y="409"/>
                    <a:pt x="5083" y="408"/>
                    <a:pt x="5100" y="408"/>
                  </a:cubicBezTo>
                  <a:close/>
                  <a:moveTo>
                    <a:pt x="5770" y="10696"/>
                  </a:moveTo>
                  <a:lnTo>
                    <a:pt x="5770" y="11149"/>
                  </a:lnTo>
                  <a:cubicBezTo>
                    <a:pt x="5770" y="11156"/>
                    <a:pt x="5764" y="11164"/>
                    <a:pt x="5759" y="11164"/>
                  </a:cubicBezTo>
                  <a:cubicBezTo>
                    <a:pt x="5758" y="11164"/>
                    <a:pt x="5757" y="11164"/>
                    <a:pt x="5756" y="11163"/>
                  </a:cubicBezTo>
                  <a:lnTo>
                    <a:pt x="4442" y="11163"/>
                  </a:lnTo>
                  <a:cubicBezTo>
                    <a:pt x="4433" y="11163"/>
                    <a:pt x="4428" y="11158"/>
                    <a:pt x="4428" y="11149"/>
                  </a:cubicBezTo>
                  <a:lnTo>
                    <a:pt x="4428" y="10696"/>
                  </a:lnTo>
                  <a:close/>
                  <a:moveTo>
                    <a:pt x="5100" y="1"/>
                  </a:moveTo>
                  <a:cubicBezTo>
                    <a:pt x="4021" y="1"/>
                    <a:pt x="2941" y="379"/>
                    <a:pt x="2075" y="1140"/>
                  </a:cubicBezTo>
                  <a:cubicBezTo>
                    <a:pt x="294" y="2704"/>
                    <a:pt x="1" y="5370"/>
                    <a:pt x="1396" y="7285"/>
                  </a:cubicBezTo>
                  <a:cubicBezTo>
                    <a:pt x="1945" y="8031"/>
                    <a:pt x="2705" y="8598"/>
                    <a:pt x="3581" y="8906"/>
                  </a:cubicBezTo>
                  <a:lnTo>
                    <a:pt x="3581" y="9638"/>
                  </a:lnTo>
                  <a:cubicBezTo>
                    <a:pt x="3581" y="9806"/>
                    <a:pt x="3634" y="9974"/>
                    <a:pt x="3725" y="10114"/>
                  </a:cubicBezTo>
                  <a:lnTo>
                    <a:pt x="3942" y="10441"/>
                  </a:lnTo>
                  <a:cubicBezTo>
                    <a:pt x="3995" y="10513"/>
                    <a:pt x="4019" y="10605"/>
                    <a:pt x="4019" y="10691"/>
                  </a:cubicBezTo>
                  <a:lnTo>
                    <a:pt x="4019" y="11149"/>
                  </a:lnTo>
                  <a:cubicBezTo>
                    <a:pt x="4019" y="11379"/>
                    <a:pt x="4206" y="11567"/>
                    <a:pt x="4442" y="11572"/>
                  </a:cubicBezTo>
                  <a:lnTo>
                    <a:pt x="5756" y="11572"/>
                  </a:lnTo>
                  <a:cubicBezTo>
                    <a:pt x="5987" y="11567"/>
                    <a:pt x="6174" y="11379"/>
                    <a:pt x="6174" y="11149"/>
                  </a:cubicBezTo>
                  <a:lnTo>
                    <a:pt x="6174" y="10691"/>
                  </a:lnTo>
                  <a:cubicBezTo>
                    <a:pt x="6174" y="10605"/>
                    <a:pt x="6198" y="10513"/>
                    <a:pt x="6251" y="10441"/>
                  </a:cubicBezTo>
                  <a:lnTo>
                    <a:pt x="6468" y="10114"/>
                  </a:lnTo>
                  <a:cubicBezTo>
                    <a:pt x="6564" y="9974"/>
                    <a:pt x="6612" y="9806"/>
                    <a:pt x="6612" y="9638"/>
                  </a:cubicBezTo>
                  <a:lnTo>
                    <a:pt x="6612" y="9070"/>
                  </a:lnTo>
                  <a:cubicBezTo>
                    <a:pt x="6612" y="8974"/>
                    <a:pt x="6670" y="8892"/>
                    <a:pt x="6757" y="8853"/>
                  </a:cubicBezTo>
                  <a:cubicBezTo>
                    <a:pt x="8219" y="8286"/>
                    <a:pt x="9288" y="7006"/>
                    <a:pt x="9591" y="5466"/>
                  </a:cubicBezTo>
                  <a:cubicBezTo>
                    <a:pt x="9894" y="3926"/>
                    <a:pt x="9389" y="2338"/>
                    <a:pt x="8248" y="1256"/>
                  </a:cubicBezTo>
                  <a:lnTo>
                    <a:pt x="8253" y="1256"/>
                  </a:lnTo>
                  <a:cubicBezTo>
                    <a:pt x="7371" y="421"/>
                    <a:pt x="6236" y="1"/>
                    <a:pt x="5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3" name="Google Shape;19373;p88"/>
            <p:cNvSpPr/>
            <p:nvPr/>
          </p:nvSpPr>
          <p:spPr>
            <a:xfrm>
              <a:off x="4890346" y="3560832"/>
              <a:ext cx="53032" cy="10780"/>
            </a:xfrm>
            <a:custGeom>
              <a:avLst/>
              <a:gdLst/>
              <a:ahLst/>
              <a:cxnLst/>
              <a:rect l="l" t="t" r="r" b="b"/>
              <a:pathLst>
                <a:path w="2022" h="411" extrusionOk="0">
                  <a:moveTo>
                    <a:pt x="267" y="1"/>
                  </a:moveTo>
                  <a:cubicBezTo>
                    <a:pt x="1" y="1"/>
                    <a:pt x="2" y="411"/>
                    <a:pt x="271" y="411"/>
                  </a:cubicBezTo>
                  <a:cubicBezTo>
                    <a:pt x="276" y="411"/>
                    <a:pt x="280" y="411"/>
                    <a:pt x="285" y="410"/>
                  </a:cubicBezTo>
                  <a:lnTo>
                    <a:pt x="1820" y="410"/>
                  </a:lnTo>
                  <a:cubicBezTo>
                    <a:pt x="1931" y="410"/>
                    <a:pt x="2022" y="319"/>
                    <a:pt x="2022" y="204"/>
                  </a:cubicBezTo>
                  <a:cubicBezTo>
                    <a:pt x="2022" y="93"/>
                    <a:pt x="1931" y="1"/>
                    <a:pt x="1820" y="1"/>
                  </a:cubicBezTo>
                  <a:lnTo>
                    <a:pt x="285" y="1"/>
                  </a:lnTo>
                  <a:cubicBezTo>
                    <a:pt x="279" y="1"/>
                    <a:pt x="273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4" name="Google Shape;19374;p88"/>
            <p:cNvSpPr/>
            <p:nvPr/>
          </p:nvSpPr>
          <p:spPr>
            <a:xfrm>
              <a:off x="5206859" y="3560858"/>
              <a:ext cx="53793" cy="10753"/>
            </a:xfrm>
            <a:custGeom>
              <a:avLst/>
              <a:gdLst/>
              <a:ahLst/>
              <a:cxnLst/>
              <a:rect l="l" t="t" r="r" b="b"/>
              <a:pathLst>
                <a:path w="2051" h="410" extrusionOk="0">
                  <a:moveTo>
                    <a:pt x="261" y="0"/>
                  </a:moveTo>
                  <a:cubicBezTo>
                    <a:pt x="1" y="15"/>
                    <a:pt x="1" y="395"/>
                    <a:pt x="261" y="409"/>
                  </a:cubicBezTo>
                  <a:lnTo>
                    <a:pt x="1796" y="409"/>
                  </a:lnTo>
                  <a:cubicBezTo>
                    <a:pt x="2051" y="395"/>
                    <a:pt x="2051" y="15"/>
                    <a:pt x="17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5" name="Google Shape;19375;p88"/>
            <p:cNvSpPr/>
            <p:nvPr/>
          </p:nvSpPr>
          <p:spPr>
            <a:xfrm>
              <a:off x="5070266" y="3382537"/>
              <a:ext cx="11120" cy="51275"/>
            </a:xfrm>
            <a:custGeom>
              <a:avLst/>
              <a:gdLst/>
              <a:ahLst/>
              <a:cxnLst/>
              <a:rect l="l" t="t" r="r" b="b"/>
              <a:pathLst>
                <a:path w="424" h="1955" extrusionOk="0">
                  <a:moveTo>
                    <a:pt x="212" y="0"/>
                  </a:moveTo>
                  <a:cubicBezTo>
                    <a:pt x="106" y="0"/>
                    <a:pt x="0" y="73"/>
                    <a:pt x="7" y="217"/>
                  </a:cubicBezTo>
                  <a:lnTo>
                    <a:pt x="7" y="1747"/>
                  </a:lnTo>
                  <a:cubicBezTo>
                    <a:pt x="7" y="1863"/>
                    <a:pt x="99" y="1954"/>
                    <a:pt x="214" y="1954"/>
                  </a:cubicBezTo>
                  <a:cubicBezTo>
                    <a:pt x="325" y="1954"/>
                    <a:pt x="416" y="1863"/>
                    <a:pt x="416" y="1747"/>
                  </a:cubicBezTo>
                  <a:lnTo>
                    <a:pt x="416" y="217"/>
                  </a:lnTo>
                  <a:cubicBezTo>
                    <a:pt x="424" y="73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6" name="Google Shape;19376;p88"/>
            <p:cNvSpPr/>
            <p:nvPr/>
          </p:nvSpPr>
          <p:spPr>
            <a:xfrm>
              <a:off x="4988043" y="368014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719" y="0"/>
                  </a:moveTo>
                  <a:cubicBezTo>
                    <a:pt x="647" y="0"/>
                    <a:pt x="580" y="38"/>
                    <a:pt x="544" y="105"/>
                  </a:cubicBezTo>
                  <a:lnTo>
                    <a:pt x="106" y="861"/>
                  </a:lnTo>
                  <a:cubicBezTo>
                    <a:pt x="1" y="1026"/>
                    <a:pt x="144" y="1179"/>
                    <a:pt x="286" y="1179"/>
                  </a:cubicBezTo>
                  <a:cubicBezTo>
                    <a:pt x="351" y="1179"/>
                    <a:pt x="417" y="1147"/>
                    <a:pt x="457" y="1068"/>
                  </a:cubicBezTo>
                  <a:lnTo>
                    <a:pt x="895" y="307"/>
                  </a:lnTo>
                  <a:cubicBezTo>
                    <a:pt x="953" y="211"/>
                    <a:pt x="919" y="86"/>
                    <a:pt x="823" y="28"/>
                  </a:cubicBezTo>
                  <a:cubicBezTo>
                    <a:pt x="790" y="9"/>
                    <a:pt x="754" y="0"/>
                    <a:pt x="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7" name="Google Shape;19377;p88"/>
            <p:cNvSpPr/>
            <p:nvPr/>
          </p:nvSpPr>
          <p:spPr>
            <a:xfrm>
              <a:off x="5138589" y="3421380"/>
              <a:ext cx="25021" cy="30948"/>
            </a:xfrm>
            <a:custGeom>
              <a:avLst/>
              <a:gdLst/>
              <a:ahLst/>
              <a:cxnLst/>
              <a:rect l="l" t="t" r="r" b="b"/>
              <a:pathLst>
                <a:path w="954" h="1180" extrusionOk="0">
                  <a:moveTo>
                    <a:pt x="668" y="1"/>
                  </a:moveTo>
                  <a:cubicBezTo>
                    <a:pt x="603" y="1"/>
                    <a:pt x="537" y="33"/>
                    <a:pt x="496" y="112"/>
                  </a:cubicBezTo>
                  <a:lnTo>
                    <a:pt x="59" y="872"/>
                  </a:lnTo>
                  <a:cubicBezTo>
                    <a:pt x="1" y="969"/>
                    <a:pt x="34" y="1094"/>
                    <a:pt x="131" y="1151"/>
                  </a:cubicBezTo>
                  <a:cubicBezTo>
                    <a:pt x="164" y="1171"/>
                    <a:pt x="200" y="1180"/>
                    <a:pt x="235" y="1180"/>
                  </a:cubicBezTo>
                  <a:cubicBezTo>
                    <a:pt x="306" y="1180"/>
                    <a:pt x="374" y="1142"/>
                    <a:pt x="410" y="1074"/>
                  </a:cubicBezTo>
                  <a:lnTo>
                    <a:pt x="848" y="319"/>
                  </a:lnTo>
                  <a:cubicBezTo>
                    <a:pt x="953" y="154"/>
                    <a:pt x="810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8" name="Google Shape;19378;p88"/>
            <p:cNvSpPr/>
            <p:nvPr/>
          </p:nvSpPr>
          <p:spPr>
            <a:xfrm>
              <a:off x="4928952" y="3480418"/>
              <a:ext cx="35145" cy="22241"/>
            </a:xfrm>
            <a:custGeom>
              <a:avLst/>
              <a:gdLst/>
              <a:ahLst/>
              <a:cxnLst/>
              <a:rect l="l" t="t" r="r" b="b"/>
              <a:pathLst>
                <a:path w="1340" h="848" extrusionOk="0">
                  <a:moveTo>
                    <a:pt x="296" y="1"/>
                  </a:moveTo>
                  <a:cubicBezTo>
                    <a:pt x="113" y="1"/>
                    <a:pt x="0" y="263"/>
                    <a:pt x="189" y="382"/>
                  </a:cubicBezTo>
                  <a:lnTo>
                    <a:pt x="949" y="820"/>
                  </a:lnTo>
                  <a:cubicBezTo>
                    <a:pt x="984" y="839"/>
                    <a:pt x="1019" y="848"/>
                    <a:pt x="1051" y="848"/>
                  </a:cubicBezTo>
                  <a:cubicBezTo>
                    <a:pt x="1229" y="848"/>
                    <a:pt x="1339" y="587"/>
                    <a:pt x="1151" y="464"/>
                  </a:cubicBezTo>
                  <a:lnTo>
                    <a:pt x="396" y="26"/>
                  </a:lnTo>
                  <a:cubicBezTo>
                    <a:pt x="361" y="9"/>
                    <a:pt x="328" y="1"/>
                    <a:pt x="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9" name="Google Shape;19379;p88"/>
            <p:cNvSpPr/>
            <p:nvPr/>
          </p:nvSpPr>
          <p:spPr>
            <a:xfrm>
              <a:off x="5186979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305" y="0"/>
                  </a:moveTo>
                  <a:cubicBezTo>
                    <a:pt x="119" y="0"/>
                    <a:pt x="1" y="282"/>
                    <a:pt x="210" y="391"/>
                  </a:cubicBezTo>
                  <a:lnTo>
                    <a:pt x="971" y="829"/>
                  </a:lnTo>
                  <a:cubicBezTo>
                    <a:pt x="1010" y="854"/>
                    <a:pt x="1048" y="865"/>
                    <a:pt x="1084" y="865"/>
                  </a:cubicBezTo>
                  <a:cubicBezTo>
                    <a:pt x="1265" y="865"/>
                    <a:pt x="1382" y="585"/>
                    <a:pt x="1173" y="473"/>
                  </a:cubicBezTo>
                  <a:lnTo>
                    <a:pt x="417" y="35"/>
                  </a:lnTo>
                  <a:cubicBezTo>
                    <a:pt x="378" y="11"/>
                    <a:pt x="340" y="0"/>
                    <a:pt x="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0" name="Google Shape;19380;p88"/>
            <p:cNvSpPr/>
            <p:nvPr/>
          </p:nvSpPr>
          <p:spPr>
            <a:xfrm>
              <a:off x="5137356" y="3679878"/>
              <a:ext cx="25729" cy="30844"/>
            </a:xfrm>
            <a:custGeom>
              <a:avLst/>
              <a:gdLst/>
              <a:ahLst/>
              <a:cxnLst/>
              <a:rect l="l" t="t" r="r" b="b"/>
              <a:pathLst>
                <a:path w="981" h="1176" extrusionOk="0">
                  <a:moveTo>
                    <a:pt x="283" y="1"/>
                  </a:moveTo>
                  <a:cubicBezTo>
                    <a:pt x="141" y="1"/>
                    <a:pt x="1" y="154"/>
                    <a:pt x="106" y="317"/>
                  </a:cubicBezTo>
                  <a:lnTo>
                    <a:pt x="543" y="1078"/>
                  </a:lnTo>
                  <a:cubicBezTo>
                    <a:pt x="587" y="1146"/>
                    <a:pt x="649" y="1175"/>
                    <a:pt x="711" y="1175"/>
                  </a:cubicBezTo>
                  <a:cubicBezTo>
                    <a:pt x="848" y="1175"/>
                    <a:pt x="981" y="1033"/>
                    <a:pt x="895" y="871"/>
                  </a:cubicBezTo>
                  <a:lnTo>
                    <a:pt x="457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1" name="Google Shape;19381;p88"/>
            <p:cNvSpPr/>
            <p:nvPr/>
          </p:nvSpPr>
          <p:spPr>
            <a:xfrm>
              <a:off x="4988069" y="3421301"/>
              <a:ext cx="26228" cy="31184"/>
            </a:xfrm>
            <a:custGeom>
              <a:avLst/>
              <a:gdLst/>
              <a:ahLst/>
              <a:cxnLst/>
              <a:rect l="l" t="t" r="r" b="b"/>
              <a:pathLst>
                <a:path w="1000" h="1189" extrusionOk="0">
                  <a:moveTo>
                    <a:pt x="283" y="1"/>
                  </a:moveTo>
                  <a:cubicBezTo>
                    <a:pt x="141" y="1"/>
                    <a:pt x="0" y="153"/>
                    <a:pt x="105" y="317"/>
                  </a:cubicBezTo>
                  <a:lnTo>
                    <a:pt x="543" y="1077"/>
                  </a:lnTo>
                  <a:cubicBezTo>
                    <a:pt x="584" y="1156"/>
                    <a:pt x="649" y="1189"/>
                    <a:pt x="715" y="1189"/>
                  </a:cubicBezTo>
                  <a:cubicBezTo>
                    <a:pt x="857" y="1189"/>
                    <a:pt x="1000" y="1035"/>
                    <a:pt x="894" y="871"/>
                  </a:cubicBezTo>
                  <a:lnTo>
                    <a:pt x="456" y="115"/>
                  </a:lnTo>
                  <a:cubicBezTo>
                    <a:pt x="415" y="34"/>
                    <a:pt x="349" y="1"/>
                    <a:pt x="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2" name="Google Shape;19382;p88"/>
            <p:cNvSpPr/>
            <p:nvPr/>
          </p:nvSpPr>
          <p:spPr>
            <a:xfrm>
              <a:off x="5187687" y="3480418"/>
              <a:ext cx="35014" cy="22293"/>
            </a:xfrm>
            <a:custGeom>
              <a:avLst/>
              <a:gdLst/>
              <a:ahLst/>
              <a:cxnLst/>
              <a:rect l="l" t="t" r="r" b="b"/>
              <a:pathLst>
                <a:path w="1335" h="850" extrusionOk="0">
                  <a:moveTo>
                    <a:pt x="1042" y="1"/>
                  </a:moveTo>
                  <a:cubicBezTo>
                    <a:pt x="1011" y="1"/>
                    <a:pt x="978" y="9"/>
                    <a:pt x="944" y="26"/>
                  </a:cubicBezTo>
                  <a:lnTo>
                    <a:pt x="183" y="464"/>
                  </a:lnTo>
                  <a:cubicBezTo>
                    <a:pt x="1" y="570"/>
                    <a:pt x="78" y="849"/>
                    <a:pt x="284" y="849"/>
                  </a:cubicBezTo>
                  <a:cubicBezTo>
                    <a:pt x="323" y="849"/>
                    <a:pt x="357" y="840"/>
                    <a:pt x="390" y="820"/>
                  </a:cubicBezTo>
                  <a:lnTo>
                    <a:pt x="1146" y="382"/>
                  </a:lnTo>
                  <a:cubicBezTo>
                    <a:pt x="1335" y="263"/>
                    <a:pt x="1222" y="1"/>
                    <a:pt x="10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3" name="Google Shape;19383;p88"/>
            <p:cNvSpPr/>
            <p:nvPr/>
          </p:nvSpPr>
          <p:spPr>
            <a:xfrm>
              <a:off x="4928428" y="3629495"/>
              <a:ext cx="36246" cy="22713"/>
            </a:xfrm>
            <a:custGeom>
              <a:avLst/>
              <a:gdLst/>
              <a:ahLst/>
              <a:cxnLst/>
              <a:rect l="l" t="t" r="r" b="b"/>
              <a:pathLst>
                <a:path w="1382" h="866" extrusionOk="0">
                  <a:moveTo>
                    <a:pt x="1080" y="0"/>
                  </a:moveTo>
                  <a:cubicBezTo>
                    <a:pt x="1045" y="0"/>
                    <a:pt x="1007" y="11"/>
                    <a:pt x="969" y="35"/>
                  </a:cubicBezTo>
                  <a:lnTo>
                    <a:pt x="209" y="473"/>
                  </a:lnTo>
                  <a:cubicBezTo>
                    <a:pt x="0" y="585"/>
                    <a:pt x="117" y="865"/>
                    <a:pt x="301" y="865"/>
                  </a:cubicBezTo>
                  <a:cubicBezTo>
                    <a:pt x="337" y="865"/>
                    <a:pt x="376" y="854"/>
                    <a:pt x="416" y="829"/>
                  </a:cubicBezTo>
                  <a:lnTo>
                    <a:pt x="1171" y="391"/>
                  </a:lnTo>
                  <a:cubicBezTo>
                    <a:pt x="1381" y="282"/>
                    <a:pt x="1263" y="0"/>
                    <a:pt x="10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4" name="Google Shape;19384;p88"/>
            <p:cNvSpPr/>
            <p:nvPr/>
          </p:nvSpPr>
          <p:spPr>
            <a:xfrm>
              <a:off x="5090776" y="3471737"/>
              <a:ext cx="76689" cy="65149"/>
            </a:xfrm>
            <a:custGeom>
              <a:avLst/>
              <a:gdLst/>
              <a:ahLst/>
              <a:cxnLst/>
              <a:rect l="l" t="t" r="r" b="b"/>
              <a:pathLst>
                <a:path w="2924" h="2484" extrusionOk="0">
                  <a:moveTo>
                    <a:pt x="289" y="0"/>
                  </a:moveTo>
                  <a:cubicBezTo>
                    <a:pt x="70" y="0"/>
                    <a:pt x="1" y="353"/>
                    <a:pt x="255" y="410"/>
                  </a:cubicBezTo>
                  <a:cubicBezTo>
                    <a:pt x="1266" y="670"/>
                    <a:pt x="2098" y="1397"/>
                    <a:pt x="2493" y="2364"/>
                  </a:cubicBezTo>
                  <a:cubicBezTo>
                    <a:pt x="2530" y="2448"/>
                    <a:pt x="2600" y="2484"/>
                    <a:pt x="2670" y="2484"/>
                  </a:cubicBezTo>
                  <a:cubicBezTo>
                    <a:pt x="2796" y="2484"/>
                    <a:pt x="2924" y="2368"/>
                    <a:pt x="2868" y="2210"/>
                  </a:cubicBezTo>
                  <a:cubicBezTo>
                    <a:pt x="2425" y="1122"/>
                    <a:pt x="1497" y="304"/>
                    <a:pt x="356" y="11"/>
                  </a:cubicBezTo>
                  <a:cubicBezTo>
                    <a:pt x="332" y="4"/>
                    <a:pt x="310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5" name="Google Shape;19385;p88"/>
          <p:cNvGrpSpPr/>
          <p:nvPr/>
        </p:nvGrpSpPr>
        <p:grpSpPr>
          <a:xfrm>
            <a:off x="5332122" y="3431635"/>
            <a:ext cx="367526" cy="269592"/>
            <a:chOff x="5332122" y="3431635"/>
            <a:chExt cx="367526" cy="269592"/>
          </a:xfrm>
        </p:grpSpPr>
        <p:sp>
          <p:nvSpPr>
            <p:cNvPr id="19386" name="Google Shape;19386;p88"/>
            <p:cNvSpPr/>
            <p:nvPr/>
          </p:nvSpPr>
          <p:spPr>
            <a:xfrm>
              <a:off x="5348225" y="3547088"/>
              <a:ext cx="10753" cy="37951"/>
            </a:xfrm>
            <a:custGeom>
              <a:avLst/>
              <a:gdLst/>
              <a:ahLst/>
              <a:cxnLst/>
              <a:rect l="l" t="t" r="r" b="b"/>
              <a:pathLst>
                <a:path w="410" h="1447" extrusionOk="0">
                  <a:moveTo>
                    <a:pt x="202" y="1"/>
                  </a:moveTo>
                  <a:cubicBezTo>
                    <a:pt x="91" y="1"/>
                    <a:pt x="0" y="92"/>
                    <a:pt x="0" y="208"/>
                  </a:cubicBezTo>
                  <a:lnTo>
                    <a:pt x="0" y="1252"/>
                  </a:lnTo>
                  <a:cubicBezTo>
                    <a:pt x="5" y="1382"/>
                    <a:pt x="104" y="1447"/>
                    <a:pt x="203" y="1447"/>
                  </a:cubicBezTo>
                  <a:cubicBezTo>
                    <a:pt x="302" y="1447"/>
                    <a:pt x="402" y="1382"/>
                    <a:pt x="409" y="1252"/>
                  </a:cubicBezTo>
                  <a:lnTo>
                    <a:pt x="409" y="208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7" name="Google Shape;19387;p88"/>
            <p:cNvSpPr/>
            <p:nvPr/>
          </p:nvSpPr>
          <p:spPr>
            <a:xfrm>
              <a:off x="5343662" y="3523116"/>
              <a:ext cx="91901" cy="103389"/>
            </a:xfrm>
            <a:custGeom>
              <a:avLst/>
              <a:gdLst/>
              <a:ahLst/>
              <a:cxnLst/>
              <a:rect l="l" t="t" r="r" b="b"/>
              <a:pathLst>
                <a:path w="3504" h="3942" extrusionOk="0">
                  <a:moveTo>
                    <a:pt x="1752" y="1"/>
                  </a:moveTo>
                  <a:cubicBezTo>
                    <a:pt x="905" y="1"/>
                    <a:pt x="280" y="689"/>
                    <a:pt x="217" y="1531"/>
                  </a:cubicBezTo>
                  <a:cubicBezTo>
                    <a:pt x="184" y="2036"/>
                    <a:pt x="217" y="2844"/>
                    <a:pt x="1" y="3282"/>
                  </a:cubicBezTo>
                  <a:cubicBezTo>
                    <a:pt x="1" y="3282"/>
                    <a:pt x="217" y="3720"/>
                    <a:pt x="1026" y="3942"/>
                  </a:cubicBezTo>
                  <a:lnTo>
                    <a:pt x="2479" y="3942"/>
                  </a:lnTo>
                  <a:cubicBezTo>
                    <a:pt x="3282" y="3725"/>
                    <a:pt x="3504" y="3287"/>
                    <a:pt x="3504" y="3287"/>
                  </a:cubicBezTo>
                  <a:cubicBezTo>
                    <a:pt x="3282" y="2849"/>
                    <a:pt x="3321" y="2036"/>
                    <a:pt x="3282" y="1531"/>
                  </a:cubicBezTo>
                  <a:cubicBezTo>
                    <a:pt x="3225" y="689"/>
                    <a:pt x="2594" y="1"/>
                    <a:pt x="175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8" name="Google Shape;19388;p88"/>
            <p:cNvSpPr/>
            <p:nvPr/>
          </p:nvSpPr>
          <p:spPr>
            <a:xfrm>
              <a:off x="5343662" y="3523877"/>
              <a:ext cx="45085" cy="102628"/>
            </a:xfrm>
            <a:custGeom>
              <a:avLst/>
              <a:gdLst/>
              <a:ahLst/>
              <a:cxnLst/>
              <a:rect l="l" t="t" r="r" b="b"/>
              <a:pathLst>
                <a:path w="1719" h="3913" extrusionOk="0">
                  <a:moveTo>
                    <a:pt x="1464" y="1"/>
                  </a:moveTo>
                  <a:cubicBezTo>
                    <a:pt x="766" y="135"/>
                    <a:pt x="270" y="761"/>
                    <a:pt x="217" y="1502"/>
                  </a:cubicBezTo>
                  <a:cubicBezTo>
                    <a:pt x="184" y="2007"/>
                    <a:pt x="217" y="2815"/>
                    <a:pt x="1" y="3253"/>
                  </a:cubicBezTo>
                  <a:cubicBezTo>
                    <a:pt x="1" y="3253"/>
                    <a:pt x="217" y="3691"/>
                    <a:pt x="1026" y="3913"/>
                  </a:cubicBezTo>
                  <a:lnTo>
                    <a:pt x="1719" y="3913"/>
                  </a:lnTo>
                  <a:lnTo>
                    <a:pt x="1531" y="1502"/>
                  </a:lnTo>
                  <a:cubicBezTo>
                    <a:pt x="689" y="1083"/>
                    <a:pt x="862" y="256"/>
                    <a:pt x="1464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9" name="Google Shape;19389;p88"/>
            <p:cNvSpPr/>
            <p:nvPr/>
          </p:nvSpPr>
          <p:spPr>
            <a:xfrm>
              <a:off x="5337997" y="3603504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09" y="1"/>
                  </a:moveTo>
                  <a:lnTo>
                    <a:pt x="1309" y="660"/>
                  </a:lnTo>
                  <a:cubicBezTo>
                    <a:pt x="1309" y="824"/>
                    <a:pt x="1218" y="973"/>
                    <a:pt x="1069" y="1050"/>
                  </a:cubicBezTo>
                  <a:lnTo>
                    <a:pt x="361" y="1406"/>
                  </a:lnTo>
                  <a:cubicBezTo>
                    <a:pt x="140" y="1516"/>
                    <a:pt x="0" y="1743"/>
                    <a:pt x="0" y="1993"/>
                  </a:cubicBezTo>
                  <a:lnTo>
                    <a:pt x="0" y="3504"/>
                  </a:lnTo>
                  <a:lnTo>
                    <a:pt x="3941" y="3504"/>
                  </a:lnTo>
                  <a:lnTo>
                    <a:pt x="3941" y="1993"/>
                  </a:lnTo>
                  <a:cubicBezTo>
                    <a:pt x="3941" y="1743"/>
                    <a:pt x="3797" y="1512"/>
                    <a:pt x="3575" y="1406"/>
                  </a:cubicBezTo>
                  <a:lnTo>
                    <a:pt x="2863" y="1050"/>
                  </a:lnTo>
                  <a:cubicBezTo>
                    <a:pt x="2719" y="973"/>
                    <a:pt x="2623" y="824"/>
                    <a:pt x="2623" y="66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0" name="Google Shape;19390;p88"/>
            <p:cNvSpPr/>
            <p:nvPr/>
          </p:nvSpPr>
          <p:spPr>
            <a:xfrm>
              <a:off x="5337997" y="3628997"/>
              <a:ext cx="103389" cy="66408"/>
            </a:xfrm>
            <a:custGeom>
              <a:avLst/>
              <a:gdLst/>
              <a:ahLst/>
              <a:cxnLst/>
              <a:rect l="l" t="t" r="r" b="b"/>
              <a:pathLst>
                <a:path w="3942" h="2532" extrusionOk="0">
                  <a:moveTo>
                    <a:pt x="1179" y="1"/>
                  </a:moveTo>
                  <a:cubicBezTo>
                    <a:pt x="1146" y="30"/>
                    <a:pt x="1107" y="58"/>
                    <a:pt x="1069" y="78"/>
                  </a:cubicBezTo>
                  <a:lnTo>
                    <a:pt x="361" y="434"/>
                  </a:lnTo>
                  <a:cubicBezTo>
                    <a:pt x="140" y="544"/>
                    <a:pt x="0" y="771"/>
                    <a:pt x="0" y="1021"/>
                  </a:cubicBezTo>
                  <a:lnTo>
                    <a:pt x="0" y="2532"/>
                  </a:lnTo>
                  <a:lnTo>
                    <a:pt x="3941" y="2532"/>
                  </a:lnTo>
                  <a:lnTo>
                    <a:pt x="3941" y="1021"/>
                  </a:lnTo>
                  <a:lnTo>
                    <a:pt x="3936" y="1021"/>
                  </a:lnTo>
                  <a:cubicBezTo>
                    <a:pt x="3936" y="771"/>
                    <a:pt x="3797" y="544"/>
                    <a:pt x="3575" y="434"/>
                  </a:cubicBezTo>
                  <a:lnTo>
                    <a:pt x="2868" y="78"/>
                  </a:lnTo>
                  <a:cubicBezTo>
                    <a:pt x="2830" y="58"/>
                    <a:pt x="2791" y="30"/>
                    <a:pt x="2757" y="1"/>
                  </a:cubicBezTo>
                  <a:lnTo>
                    <a:pt x="2507" y="280"/>
                  </a:lnTo>
                  <a:cubicBezTo>
                    <a:pt x="2365" y="443"/>
                    <a:pt x="2167" y="525"/>
                    <a:pt x="1968" y="525"/>
                  </a:cubicBezTo>
                  <a:cubicBezTo>
                    <a:pt x="1770" y="525"/>
                    <a:pt x="1571" y="443"/>
                    <a:pt x="1429" y="280"/>
                  </a:cubicBezTo>
                  <a:lnTo>
                    <a:pt x="1179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1" name="Google Shape;19391;p88"/>
            <p:cNvSpPr/>
            <p:nvPr/>
          </p:nvSpPr>
          <p:spPr>
            <a:xfrm>
              <a:off x="5355280" y="3558550"/>
              <a:ext cx="68795" cy="56468"/>
            </a:xfrm>
            <a:custGeom>
              <a:avLst/>
              <a:gdLst/>
              <a:ahLst/>
              <a:cxnLst/>
              <a:rect l="l" t="t" r="r" b="b"/>
              <a:pathLst>
                <a:path w="2623" h="2153" extrusionOk="0">
                  <a:moveTo>
                    <a:pt x="1003" y="0"/>
                  </a:moveTo>
                  <a:cubicBezTo>
                    <a:pt x="920" y="0"/>
                    <a:pt x="845" y="47"/>
                    <a:pt x="809" y="127"/>
                  </a:cubicBezTo>
                  <a:cubicBezTo>
                    <a:pt x="737" y="276"/>
                    <a:pt x="636" y="411"/>
                    <a:pt x="511" y="521"/>
                  </a:cubicBezTo>
                  <a:cubicBezTo>
                    <a:pt x="462" y="565"/>
                    <a:pt x="410" y="603"/>
                    <a:pt x="357" y="642"/>
                  </a:cubicBezTo>
                  <a:cubicBezTo>
                    <a:pt x="92" y="825"/>
                    <a:pt x="1" y="1171"/>
                    <a:pt x="150" y="1460"/>
                  </a:cubicBezTo>
                  <a:cubicBezTo>
                    <a:pt x="376" y="1888"/>
                    <a:pt x="823" y="2153"/>
                    <a:pt x="1309" y="2153"/>
                  </a:cubicBezTo>
                  <a:cubicBezTo>
                    <a:pt x="1993" y="2153"/>
                    <a:pt x="2565" y="1623"/>
                    <a:pt x="2618" y="940"/>
                  </a:cubicBezTo>
                  <a:cubicBezTo>
                    <a:pt x="2623" y="873"/>
                    <a:pt x="2594" y="810"/>
                    <a:pt x="2541" y="767"/>
                  </a:cubicBezTo>
                  <a:cubicBezTo>
                    <a:pt x="2108" y="406"/>
                    <a:pt x="1603" y="146"/>
                    <a:pt x="1054" y="7"/>
                  </a:cubicBezTo>
                  <a:cubicBezTo>
                    <a:pt x="1037" y="2"/>
                    <a:pt x="1020" y="0"/>
                    <a:pt x="10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2" name="Google Shape;19392;p88"/>
            <p:cNvSpPr/>
            <p:nvPr/>
          </p:nvSpPr>
          <p:spPr>
            <a:xfrm>
              <a:off x="5355543" y="3558550"/>
              <a:ext cx="68532" cy="55969"/>
            </a:xfrm>
            <a:custGeom>
              <a:avLst/>
              <a:gdLst/>
              <a:ahLst/>
              <a:cxnLst/>
              <a:rect l="l" t="t" r="r" b="b"/>
              <a:pathLst>
                <a:path w="2613" h="2134" extrusionOk="0">
                  <a:moveTo>
                    <a:pt x="993" y="0"/>
                  </a:moveTo>
                  <a:cubicBezTo>
                    <a:pt x="910" y="0"/>
                    <a:pt x="835" y="47"/>
                    <a:pt x="799" y="127"/>
                  </a:cubicBezTo>
                  <a:cubicBezTo>
                    <a:pt x="746" y="233"/>
                    <a:pt x="679" y="329"/>
                    <a:pt x="597" y="420"/>
                  </a:cubicBezTo>
                  <a:cubicBezTo>
                    <a:pt x="568" y="454"/>
                    <a:pt x="534" y="488"/>
                    <a:pt x="501" y="521"/>
                  </a:cubicBezTo>
                  <a:cubicBezTo>
                    <a:pt x="452" y="560"/>
                    <a:pt x="404" y="598"/>
                    <a:pt x="351" y="637"/>
                  </a:cubicBezTo>
                  <a:cubicBezTo>
                    <a:pt x="43" y="849"/>
                    <a:pt x="0" y="1243"/>
                    <a:pt x="188" y="1537"/>
                  </a:cubicBezTo>
                  <a:cubicBezTo>
                    <a:pt x="390" y="1859"/>
                    <a:pt x="722" y="2076"/>
                    <a:pt x="1097" y="2133"/>
                  </a:cubicBezTo>
                  <a:cubicBezTo>
                    <a:pt x="837" y="1951"/>
                    <a:pt x="640" y="1710"/>
                    <a:pt x="640" y="1277"/>
                  </a:cubicBezTo>
                  <a:lnTo>
                    <a:pt x="640" y="1109"/>
                  </a:lnTo>
                  <a:cubicBezTo>
                    <a:pt x="693" y="1070"/>
                    <a:pt x="741" y="1032"/>
                    <a:pt x="789" y="988"/>
                  </a:cubicBezTo>
                  <a:cubicBezTo>
                    <a:pt x="914" y="878"/>
                    <a:pt x="1015" y="752"/>
                    <a:pt x="1107" y="618"/>
                  </a:cubicBezTo>
                  <a:cubicBezTo>
                    <a:pt x="1521" y="748"/>
                    <a:pt x="1910" y="959"/>
                    <a:pt x="2247" y="1238"/>
                  </a:cubicBezTo>
                  <a:cubicBezTo>
                    <a:pt x="2291" y="1272"/>
                    <a:pt x="2348" y="1325"/>
                    <a:pt x="2469" y="1441"/>
                  </a:cubicBezTo>
                  <a:cubicBezTo>
                    <a:pt x="2546" y="1320"/>
                    <a:pt x="2598" y="1080"/>
                    <a:pt x="2608" y="940"/>
                  </a:cubicBezTo>
                  <a:cubicBezTo>
                    <a:pt x="2613" y="873"/>
                    <a:pt x="2584" y="810"/>
                    <a:pt x="2531" y="767"/>
                  </a:cubicBezTo>
                  <a:cubicBezTo>
                    <a:pt x="2098" y="406"/>
                    <a:pt x="1593" y="146"/>
                    <a:pt x="1044" y="7"/>
                  </a:cubicBezTo>
                  <a:cubicBezTo>
                    <a:pt x="1027" y="2"/>
                    <a:pt x="1010" y="0"/>
                    <a:pt x="99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3" name="Google Shape;19393;p88"/>
            <p:cNvSpPr/>
            <p:nvPr/>
          </p:nvSpPr>
          <p:spPr>
            <a:xfrm>
              <a:off x="5337865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135" y="0"/>
                  </a:moveTo>
                  <a:cubicBezTo>
                    <a:pt x="49" y="111"/>
                    <a:pt x="1" y="250"/>
                    <a:pt x="1" y="395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804"/>
                  </a:lnTo>
                  <a:cubicBezTo>
                    <a:pt x="876" y="669"/>
                    <a:pt x="814" y="544"/>
                    <a:pt x="713" y="46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4" name="Google Shape;19394;p88"/>
            <p:cNvSpPr/>
            <p:nvPr/>
          </p:nvSpPr>
          <p:spPr>
            <a:xfrm>
              <a:off x="5418253" y="3645415"/>
              <a:ext cx="23002" cy="49990"/>
            </a:xfrm>
            <a:custGeom>
              <a:avLst/>
              <a:gdLst/>
              <a:ahLst/>
              <a:cxnLst/>
              <a:rect l="l" t="t" r="r" b="b"/>
              <a:pathLst>
                <a:path w="877" h="1906" extrusionOk="0">
                  <a:moveTo>
                    <a:pt x="742" y="0"/>
                  </a:moveTo>
                  <a:lnTo>
                    <a:pt x="164" y="462"/>
                  </a:lnTo>
                  <a:cubicBezTo>
                    <a:pt x="63" y="544"/>
                    <a:pt x="1" y="669"/>
                    <a:pt x="1" y="804"/>
                  </a:cubicBezTo>
                  <a:lnTo>
                    <a:pt x="1" y="1906"/>
                  </a:lnTo>
                  <a:lnTo>
                    <a:pt x="876" y="1906"/>
                  </a:lnTo>
                  <a:lnTo>
                    <a:pt x="876" y="395"/>
                  </a:lnTo>
                  <a:cubicBezTo>
                    <a:pt x="876" y="250"/>
                    <a:pt x="828" y="111"/>
                    <a:pt x="742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5" name="Google Shape;19395;p88"/>
            <p:cNvSpPr/>
            <p:nvPr/>
          </p:nvSpPr>
          <p:spPr>
            <a:xfrm>
              <a:off x="5596206" y="3528939"/>
              <a:ext cx="28798" cy="63103"/>
            </a:xfrm>
            <a:custGeom>
              <a:avLst/>
              <a:gdLst/>
              <a:ahLst/>
              <a:cxnLst/>
              <a:rect l="l" t="t" r="r" b="b"/>
              <a:pathLst>
                <a:path w="1098" h="2406" extrusionOk="0">
                  <a:moveTo>
                    <a:pt x="655" y="0"/>
                  </a:moveTo>
                  <a:cubicBezTo>
                    <a:pt x="294" y="0"/>
                    <a:pt x="0" y="292"/>
                    <a:pt x="0" y="654"/>
                  </a:cubicBezTo>
                  <a:lnTo>
                    <a:pt x="0" y="808"/>
                  </a:lnTo>
                  <a:cubicBezTo>
                    <a:pt x="0" y="996"/>
                    <a:pt x="29" y="1184"/>
                    <a:pt x="92" y="1362"/>
                  </a:cubicBezTo>
                  <a:lnTo>
                    <a:pt x="438" y="2406"/>
                  </a:lnTo>
                  <a:lnTo>
                    <a:pt x="1097" y="2406"/>
                  </a:lnTo>
                  <a:lnTo>
                    <a:pt x="1097" y="0"/>
                  </a:lnTo>
                  <a:lnTo>
                    <a:pt x="664" y="0"/>
                  </a:lnTo>
                  <a:cubicBezTo>
                    <a:pt x="661" y="0"/>
                    <a:pt x="658" y="0"/>
                    <a:pt x="6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6" name="Google Shape;19396;p88"/>
            <p:cNvSpPr/>
            <p:nvPr/>
          </p:nvSpPr>
          <p:spPr>
            <a:xfrm>
              <a:off x="5607799" y="3523116"/>
              <a:ext cx="68952" cy="68926"/>
            </a:xfrm>
            <a:custGeom>
              <a:avLst/>
              <a:gdLst/>
              <a:ahLst/>
              <a:cxnLst/>
              <a:rect l="l" t="t" r="r" b="b"/>
              <a:pathLst>
                <a:path w="2629" h="2628" extrusionOk="0">
                  <a:moveTo>
                    <a:pt x="655" y="1"/>
                  </a:moveTo>
                  <a:cubicBezTo>
                    <a:pt x="294" y="1"/>
                    <a:pt x="1" y="294"/>
                    <a:pt x="1" y="660"/>
                  </a:cubicBezTo>
                  <a:cubicBezTo>
                    <a:pt x="1" y="901"/>
                    <a:pt x="193" y="1093"/>
                    <a:pt x="439" y="1098"/>
                  </a:cubicBezTo>
                  <a:lnTo>
                    <a:pt x="2190" y="2628"/>
                  </a:lnTo>
                  <a:lnTo>
                    <a:pt x="2575" y="1271"/>
                  </a:lnTo>
                  <a:cubicBezTo>
                    <a:pt x="2609" y="1156"/>
                    <a:pt x="2628" y="1035"/>
                    <a:pt x="2628" y="910"/>
                  </a:cubicBezTo>
                  <a:lnTo>
                    <a:pt x="2628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7" name="Google Shape;19397;p88"/>
            <p:cNvSpPr/>
            <p:nvPr/>
          </p:nvSpPr>
          <p:spPr>
            <a:xfrm>
              <a:off x="5619286" y="3609195"/>
              <a:ext cx="34489" cy="34463"/>
            </a:xfrm>
            <a:custGeom>
              <a:avLst/>
              <a:gdLst/>
              <a:ahLst/>
              <a:cxnLst/>
              <a:rect l="l" t="t" r="r" b="b"/>
              <a:pathLst>
                <a:path w="1315" h="1314" extrusionOk="0">
                  <a:moveTo>
                    <a:pt x="1" y="0"/>
                  </a:moveTo>
                  <a:lnTo>
                    <a:pt x="1" y="1314"/>
                  </a:lnTo>
                  <a:lnTo>
                    <a:pt x="1314" y="13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8" name="Google Shape;19398;p88"/>
            <p:cNvSpPr/>
            <p:nvPr/>
          </p:nvSpPr>
          <p:spPr>
            <a:xfrm>
              <a:off x="5579027" y="3623201"/>
              <a:ext cx="114876" cy="72204"/>
            </a:xfrm>
            <a:custGeom>
              <a:avLst/>
              <a:gdLst/>
              <a:ahLst/>
              <a:cxnLst/>
              <a:rect l="l" t="t" r="r" b="b"/>
              <a:pathLst>
                <a:path w="4380" h="2753" extrusionOk="0">
                  <a:moveTo>
                    <a:pt x="1536" y="0"/>
                  </a:moveTo>
                  <a:lnTo>
                    <a:pt x="477" y="304"/>
                  </a:lnTo>
                  <a:cubicBezTo>
                    <a:pt x="193" y="381"/>
                    <a:pt x="1" y="640"/>
                    <a:pt x="1" y="934"/>
                  </a:cubicBezTo>
                  <a:lnTo>
                    <a:pt x="1" y="2753"/>
                  </a:lnTo>
                  <a:lnTo>
                    <a:pt x="4379" y="2753"/>
                  </a:lnTo>
                  <a:lnTo>
                    <a:pt x="4379" y="934"/>
                  </a:lnTo>
                  <a:cubicBezTo>
                    <a:pt x="4379" y="640"/>
                    <a:pt x="4187" y="381"/>
                    <a:pt x="3903" y="304"/>
                  </a:cubicBezTo>
                  <a:lnTo>
                    <a:pt x="2849" y="0"/>
                  </a:lnTo>
                  <a:lnTo>
                    <a:pt x="2190" y="7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9" name="Google Shape;19399;p88"/>
            <p:cNvSpPr/>
            <p:nvPr/>
          </p:nvSpPr>
          <p:spPr>
            <a:xfrm>
              <a:off x="5602003" y="3551888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43" y="1"/>
                  </a:moveTo>
                  <a:cubicBezTo>
                    <a:pt x="722" y="1"/>
                    <a:pt x="612" y="44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820"/>
                    <a:pt x="588" y="2407"/>
                    <a:pt x="1314" y="2407"/>
                  </a:cubicBezTo>
                  <a:cubicBezTo>
                    <a:pt x="2041" y="2407"/>
                    <a:pt x="2628" y="1820"/>
                    <a:pt x="2628" y="1093"/>
                  </a:cubicBezTo>
                  <a:lnTo>
                    <a:pt x="2628" y="814"/>
                  </a:lnTo>
                  <a:cubicBezTo>
                    <a:pt x="2628" y="698"/>
                    <a:pt x="2584" y="588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0" name="Google Shape;19400;p88"/>
            <p:cNvSpPr/>
            <p:nvPr/>
          </p:nvSpPr>
          <p:spPr>
            <a:xfrm>
              <a:off x="5602003" y="3551888"/>
              <a:ext cx="68795" cy="61740"/>
            </a:xfrm>
            <a:custGeom>
              <a:avLst/>
              <a:gdLst/>
              <a:ahLst/>
              <a:cxnLst/>
              <a:rect l="l" t="t" r="r" b="b"/>
              <a:pathLst>
                <a:path w="2623" h="2354" extrusionOk="0">
                  <a:moveTo>
                    <a:pt x="826" y="0"/>
                  </a:moveTo>
                  <a:cubicBezTo>
                    <a:pt x="712" y="0"/>
                    <a:pt x="608" y="48"/>
                    <a:pt x="525" y="131"/>
                  </a:cubicBezTo>
                  <a:lnTo>
                    <a:pt x="308" y="347"/>
                  </a:lnTo>
                  <a:cubicBezTo>
                    <a:pt x="111" y="545"/>
                    <a:pt x="0" y="814"/>
                    <a:pt x="0" y="1093"/>
                  </a:cubicBezTo>
                  <a:cubicBezTo>
                    <a:pt x="0" y="1680"/>
                    <a:pt x="385" y="2195"/>
                    <a:pt x="948" y="2354"/>
                  </a:cubicBezTo>
                  <a:cubicBezTo>
                    <a:pt x="761" y="2123"/>
                    <a:pt x="655" y="1834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1"/>
                    <a:pt x="857" y="654"/>
                    <a:pt x="1096" y="654"/>
                  </a:cubicBezTo>
                  <a:cubicBezTo>
                    <a:pt x="1105" y="654"/>
                    <a:pt x="1113" y="655"/>
                    <a:pt x="1122" y="655"/>
                  </a:cubicBezTo>
                  <a:cubicBezTo>
                    <a:pt x="1564" y="684"/>
                    <a:pt x="2219" y="756"/>
                    <a:pt x="2623" y="954"/>
                  </a:cubicBezTo>
                  <a:cubicBezTo>
                    <a:pt x="2608" y="857"/>
                    <a:pt x="2570" y="569"/>
                    <a:pt x="2503" y="506"/>
                  </a:cubicBezTo>
                  <a:cubicBezTo>
                    <a:pt x="2161" y="174"/>
                    <a:pt x="1545" y="25"/>
                    <a:pt x="843" y="1"/>
                  </a:cubicBezTo>
                  <a:cubicBezTo>
                    <a:pt x="837" y="1"/>
                    <a:pt x="832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1" name="Google Shape;19401;p88"/>
            <p:cNvSpPr/>
            <p:nvPr/>
          </p:nvSpPr>
          <p:spPr>
            <a:xfrm>
              <a:off x="5670902" y="3637835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756" y="1"/>
                  </a:moveTo>
                  <a:lnTo>
                    <a:pt x="193" y="564"/>
                  </a:lnTo>
                  <a:cubicBezTo>
                    <a:pt x="68" y="684"/>
                    <a:pt x="1" y="852"/>
                    <a:pt x="1" y="1025"/>
                  </a:cubicBezTo>
                  <a:lnTo>
                    <a:pt x="1" y="2195"/>
                  </a:lnTo>
                  <a:lnTo>
                    <a:pt x="876" y="2195"/>
                  </a:lnTo>
                  <a:lnTo>
                    <a:pt x="876" y="376"/>
                  </a:lnTo>
                  <a:cubicBezTo>
                    <a:pt x="876" y="241"/>
                    <a:pt x="833" y="111"/>
                    <a:pt x="75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2" name="Google Shape;19402;p88"/>
            <p:cNvSpPr/>
            <p:nvPr/>
          </p:nvSpPr>
          <p:spPr>
            <a:xfrm>
              <a:off x="5418253" y="3614991"/>
              <a:ext cx="195395" cy="80414"/>
            </a:xfrm>
            <a:custGeom>
              <a:avLst/>
              <a:gdLst/>
              <a:ahLst/>
              <a:cxnLst/>
              <a:rect l="l" t="t" r="r" b="b"/>
              <a:pathLst>
                <a:path w="7450" h="3066" extrusionOk="0">
                  <a:moveTo>
                    <a:pt x="2411" y="1"/>
                  </a:moveTo>
                  <a:lnTo>
                    <a:pt x="578" y="669"/>
                  </a:lnTo>
                  <a:cubicBezTo>
                    <a:pt x="232" y="795"/>
                    <a:pt x="1" y="1122"/>
                    <a:pt x="1" y="1492"/>
                  </a:cubicBezTo>
                  <a:lnTo>
                    <a:pt x="1" y="3066"/>
                  </a:lnTo>
                  <a:lnTo>
                    <a:pt x="7449" y="3066"/>
                  </a:lnTo>
                  <a:lnTo>
                    <a:pt x="7449" y="1492"/>
                  </a:lnTo>
                  <a:cubicBezTo>
                    <a:pt x="7444" y="1122"/>
                    <a:pt x="7213" y="790"/>
                    <a:pt x="6867" y="669"/>
                  </a:cubicBezTo>
                  <a:lnTo>
                    <a:pt x="5038" y="1"/>
                  </a:lnTo>
                  <a:lnTo>
                    <a:pt x="3725" y="439"/>
                  </a:lnTo>
                  <a:lnTo>
                    <a:pt x="2411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3" name="Google Shape;19403;p88"/>
            <p:cNvSpPr/>
            <p:nvPr/>
          </p:nvSpPr>
          <p:spPr>
            <a:xfrm>
              <a:off x="5578896" y="3638465"/>
              <a:ext cx="34620" cy="56940"/>
            </a:xfrm>
            <a:custGeom>
              <a:avLst/>
              <a:gdLst/>
              <a:ahLst/>
              <a:cxnLst/>
              <a:rect l="l" t="t" r="r" b="b"/>
              <a:pathLst>
                <a:path w="1320" h="2171" extrusionOk="0">
                  <a:moveTo>
                    <a:pt x="1084" y="1"/>
                  </a:moveTo>
                  <a:lnTo>
                    <a:pt x="261" y="819"/>
                  </a:lnTo>
                  <a:cubicBezTo>
                    <a:pt x="97" y="982"/>
                    <a:pt x="1" y="1208"/>
                    <a:pt x="6" y="1439"/>
                  </a:cubicBezTo>
                  <a:lnTo>
                    <a:pt x="6" y="2171"/>
                  </a:lnTo>
                  <a:lnTo>
                    <a:pt x="1319" y="2171"/>
                  </a:lnTo>
                  <a:lnTo>
                    <a:pt x="1319" y="597"/>
                  </a:lnTo>
                  <a:cubicBezTo>
                    <a:pt x="1315" y="371"/>
                    <a:pt x="1233" y="159"/>
                    <a:pt x="1084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4" name="Google Shape;19404;p88"/>
            <p:cNvSpPr/>
            <p:nvPr/>
          </p:nvSpPr>
          <p:spPr>
            <a:xfrm>
              <a:off x="5452716" y="3436933"/>
              <a:ext cx="126338" cy="92032"/>
            </a:xfrm>
            <a:custGeom>
              <a:avLst/>
              <a:gdLst/>
              <a:ahLst/>
              <a:cxnLst/>
              <a:rect l="l" t="t" r="r" b="b"/>
              <a:pathLst>
                <a:path w="4817" h="3509" extrusionOk="0">
                  <a:moveTo>
                    <a:pt x="1752" y="0"/>
                  </a:moveTo>
                  <a:cubicBezTo>
                    <a:pt x="785" y="0"/>
                    <a:pt x="0" y="785"/>
                    <a:pt x="0" y="1752"/>
                  </a:cubicBezTo>
                  <a:lnTo>
                    <a:pt x="0" y="2271"/>
                  </a:lnTo>
                  <a:cubicBezTo>
                    <a:pt x="0" y="2507"/>
                    <a:pt x="39" y="2743"/>
                    <a:pt x="111" y="2964"/>
                  </a:cubicBezTo>
                  <a:lnTo>
                    <a:pt x="188" y="3181"/>
                  </a:lnTo>
                  <a:cubicBezTo>
                    <a:pt x="207" y="3248"/>
                    <a:pt x="217" y="3320"/>
                    <a:pt x="222" y="3393"/>
                  </a:cubicBezTo>
                  <a:lnTo>
                    <a:pt x="222" y="3508"/>
                  </a:lnTo>
                  <a:lnTo>
                    <a:pt x="4600" y="3508"/>
                  </a:lnTo>
                  <a:lnTo>
                    <a:pt x="4600" y="3393"/>
                  </a:lnTo>
                  <a:cubicBezTo>
                    <a:pt x="4600" y="3320"/>
                    <a:pt x="4610" y="3253"/>
                    <a:pt x="4634" y="3186"/>
                  </a:cubicBezTo>
                  <a:lnTo>
                    <a:pt x="4706" y="2969"/>
                  </a:lnTo>
                  <a:cubicBezTo>
                    <a:pt x="4778" y="2743"/>
                    <a:pt x="4817" y="2512"/>
                    <a:pt x="4817" y="2276"/>
                  </a:cubicBezTo>
                  <a:lnTo>
                    <a:pt x="4817" y="438"/>
                  </a:lnTo>
                  <a:cubicBezTo>
                    <a:pt x="4817" y="198"/>
                    <a:pt x="4619" y="0"/>
                    <a:pt x="437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5" name="Google Shape;19405;p88"/>
            <p:cNvSpPr/>
            <p:nvPr/>
          </p:nvSpPr>
          <p:spPr>
            <a:xfrm>
              <a:off x="5481356" y="3436933"/>
              <a:ext cx="97697" cy="92032"/>
            </a:xfrm>
            <a:custGeom>
              <a:avLst/>
              <a:gdLst/>
              <a:ahLst/>
              <a:cxnLst/>
              <a:rect l="l" t="t" r="r" b="b"/>
              <a:pathLst>
                <a:path w="3725" h="3509" extrusionOk="0">
                  <a:moveTo>
                    <a:pt x="891" y="0"/>
                  </a:moveTo>
                  <a:cubicBezTo>
                    <a:pt x="400" y="0"/>
                    <a:pt x="0" y="400"/>
                    <a:pt x="5" y="890"/>
                  </a:cubicBezTo>
                  <a:cubicBezTo>
                    <a:pt x="5" y="1381"/>
                    <a:pt x="400" y="1781"/>
                    <a:pt x="891" y="1781"/>
                  </a:cubicBezTo>
                  <a:lnTo>
                    <a:pt x="1011" y="1781"/>
                  </a:lnTo>
                  <a:lnTo>
                    <a:pt x="1073" y="3508"/>
                  </a:lnTo>
                  <a:lnTo>
                    <a:pt x="3503" y="3508"/>
                  </a:lnTo>
                  <a:lnTo>
                    <a:pt x="3503" y="3393"/>
                  </a:lnTo>
                  <a:cubicBezTo>
                    <a:pt x="3503" y="3320"/>
                    <a:pt x="3513" y="3253"/>
                    <a:pt x="3537" y="3186"/>
                  </a:cubicBezTo>
                  <a:lnTo>
                    <a:pt x="3609" y="2969"/>
                  </a:lnTo>
                  <a:cubicBezTo>
                    <a:pt x="3686" y="2743"/>
                    <a:pt x="3725" y="2512"/>
                    <a:pt x="3725" y="2276"/>
                  </a:cubicBezTo>
                  <a:lnTo>
                    <a:pt x="3725" y="438"/>
                  </a:lnTo>
                  <a:cubicBezTo>
                    <a:pt x="3725" y="198"/>
                    <a:pt x="3527" y="0"/>
                    <a:pt x="328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6" name="Google Shape;19406;p88"/>
            <p:cNvSpPr/>
            <p:nvPr/>
          </p:nvSpPr>
          <p:spPr>
            <a:xfrm>
              <a:off x="5481356" y="3574732"/>
              <a:ext cx="68926" cy="51773"/>
            </a:xfrm>
            <a:custGeom>
              <a:avLst/>
              <a:gdLst/>
              <a:ahLst/>
              <a:cxnLst/>
              <a:rect l="l" t="t" r="r" b="b"/>
              <a:pathLst>
                <a:path w="2628" h="1974" extrusionOk="0">
                  <a:moveTo>
                    <a:pt x="0" y="1"/>
                  </a:moveTo>
                  <a:lnTo>
                    <a:pt x="0" y="1974"/>
                  </a:lnTo>
                  <a:lnTo>
                    <a:pt x="2628" y="1974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7" name="Google Shape;19407;p88"/>
            <p:cNvSpPr/>
            <p:nvPr/>
          </p:nvSpPr>
          <p:spPr>
            <a:xfrm>
              <a:off x="5481487" y="3574863"/>
              <a:ext cx="68795" cy="34410"/>
            </a:xfrm>
            <a:custGeom>
              <a:avLst/>
              <a:gdLst/>
              <a:ahLst/>
              <a:cxnLst/>
              <a:rect l="l" t="t" r="r" b="b"/>
              <a:pathLst>
                <a:path w="2623" h="1312" extrusionOk="0">
                  <a:moveTo>
                    <a:pt x="0" y="1"/>
                  </a:moveTo>
                  <a:lnTo>
                    <a:pt x="0" y="987"/>
                  </a:lnTo>
                  <a:cubicBezTo>
                    <a:pt x="412" y="1203"/>
                    <a:pt x="862" y="1312"/>
                    <a:pt x="1311" y="1312"/>
                  </a:cubicBezTo>
                  <a:cubicBezTo>
                    <a:pt x="1761" y="1312"/>
                    <a:pt x="2211" y="1203"/>
                    <a:pt x="2623" y="987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8" name="Google Shape;19408;p88"/>
            <p:cNvSpPr/>
            <p:nvPr/>
          </p:nvSpPr>
          <p:spPr>
            <a:xfrm>
              <a:off x="5470000" y="3605445"/>
              <a:ext cx="45951" cy="41072"/>
            </a:xfrm>
            <a:custGeom>
              <a:avLst/>
              <a:gdLst/>
              <a:ahLst/>
              <a:cxnLst/>
              <a:rect l="l" t="t" r="r" b="b"/>
              <a:pathLst>
                <a:path w="1752" h="1566" extrusionOk="0">
                  <a:moveTo>
                    <a:pt x="387" y="1"/>
                  </a:moveTo>
                  <a:cubicBezTo>
                    <a:pt x="306" y="1"/>
                    <a:pt x="227" y="46"/>
                    <a:pt x="188" y="124"/>
                  </a:cubicBezTo>
                  <a:lnTo>
                    <a:pt x="0" y="523"/>
                  </a:lnTo>
                  <a:lnTo>
                    <a:pt x="722" y="1481"/>
                  </a:lnTo>
                  <a:cubicBezTo>
                    <a:pt x="767" y="1536"/>
                    <a:pt x="832" y="1565"/>
                    <a:pt x="897" y="1565"/>
                  </a:cubicBezTo>
                  <a:cubicBezTo>
                    <a:pt x="953" y="1565"/>
                    <a:pt x="1008" y="1544"/>
                    <a:pt x="1049" y="1500"/>
                  </a:cubicBezTo>
                  <a:lnTo>
                    <a:pt x="1752" y="803"/>
                  </a:lnTo>
                  <a:lnTo>
                    <a:pt x="501" y="33"/>
                  </a:lnTo>
                  <a:cubicBezTo>
                    <a:pt x="465" y="11"/>
                    <a:pt x="426" y="1"/>
                    <a:pt x="38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9" name="Google Shape;19409;p88"/>
            <p:cNvSpPr/>
            <p:nvPr/>
          </p:nvSpPr>
          <p:spPr>
            <a:xfrm>
              <a:off x="5515924" y="3605445"/>
              <a:ext cx="45846" cy="41072"/>
            </a:xfrm>
            <a:custGeom>
              <a:avLst/>
              <a:gdLst/>
              <a:ahLst/>
              <a:cxnLst/>
              <a:rect l="l" t="t" r="r" b="b"/>
              <a:pathLst>
                <a:path w="1748" h="1566" extrusionOk="0">
                  <a:moveTo>
                    <a:pt x="1361" y="1"/>
                  </a:moveTo>
                  <a:cubicBezTo>
                    <a:pt x="1322" y="1"/>
                    <a:pt x="1283" y="11"/>
                    <a:pt x="1247" y="33"/>
                  </a:cubicBezTo>
                  <a:lnTo>
                    <a:pt x="1" y="803"/>
                  </a:lnTo>
                  <a:lnTo>
                    <a:pt x="699" y="1500"/>
                  </a:lnTo>
                  <a:cubicBezTo>
                    <a:pt x="740" y="1544"/>
                    <a:pt x="795" y="1565"/>
                    <a:pt x="850" y="1565"/>
                  </a:cubicBezTo>
                  <a:cubicBezTo>
                    <a:pt x="916" y="1565"/>
                    <a:pt x="981" y="1536"/>
                    <a:pt x="1026" y="1481"/>
                  </a:cubicBezTo>
                  <a:lnTo>
                    <a:pt x="1748" y="523"/>
                  </a:lnTo>
                  <a:lnTo>
                    <a:pt x="1560" y="124"/>
                  </a:lnTo>
                  <a:cubicBezTo>
                    <a:pt x="1521" y="46"/>
                    <a:pt x="1442" y="1"/>
                    <a:pt x="136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0" name="Google Shape;19410;p88"/>
            <p:cNvSpPr/>
            <p:nvPr/>
          </p:nvSpPr>
          <p:spPr>
            <a:xfrm>
              <a:off x="5458512" y="3483565"/>
              <a:ext cx="114876" cy="108477"/>
            </a:xfrm>
            <a:custGeom>
              <a:avLst/>
              <a:gdLst/>
              <a:ahLst/>
              <a:cxnLst/>
              <a:rect l="l" t="t" r="r" b="b"/>
              <a:pathLst>
                <a:path w="4380" h="4136" extrusionOk="0">
                  <a:moveTo>
                    <a:pt x="1862" y="1"/>
                  </a:moveTo>
                  <a:cubicBezTo>
                    <a:pt x="1175" y="1"/>
                    <a:pt x="655" y="195"/>
                    <a:pt x="655" y="195"/>
                  </a:cubicBezTo>
                  <a:lnTo>
                    <a:pt x="655" y="941"/>
                  </a:lnTo>
                  <a:cubicBezTo>
                    <a:pt x="655" y="1162"/>
                    <a:pt x="544" y="1364"/>
                    <a:pt x="361" y="1489"/>
                  </a:cubicBezTo>
                  <a:lnTo>
                    <a:pt x="1" y="1730"/>
                  </a:lnTo>
                  <a:lnTo>
                    <a:pt x="1" y="1942"/>
                  </a:lnTo>
                  <a:cubicBezTo>
                    <a:pt x="1" y="3154"/>
                    <a:pt x="977" y="4131"/>
                    <a:pt x="2190" y="4136"/>
                  </a:cubicBezTo>
                  <a:cubicBezTo>
                    <a:pt x="3398" y="4136"/>
                    <a:pt x="4379" y="3154"/>
                    <a:pt x="4379" y="1947"/>
                  </a:cubicBezTo>
                  <a:lnTo>
                    <a:pt x="4379" y="1725"/>
                  </a:lnTo>
                  <a:lnTo>
                    <a:pt x="4014" y="1485"/>
                  </a:lnTo>
                  <a:cubicBezTo>
                    <a:pt x="3831" y="1364"/>
                    <a:pt x="3720" y="1157"/>
                    <a:pt x="3725" y="941"/>
                  </a:cubicBezTo>
                  <a:lnTo>
                    <a:pt x="3725" y="633"/>
                  </a:lnTo>
                  <a:cubicBezTo>
                    <a:pt x="3125" y="136"/>
                    <a:pt x="2436" y="1"/>
                    <a:pt x="18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1" name="Google Shape;19411;p88"/>
            <p:cNvSpPr/>
            <p:nvPr/>
          </p:nvSpPr>
          <p:spPr>
            <a:xfrm>
              <a:off x="5418253" y="3638465"/>
              <a:ext cx="34489" cy="56940"/>
            </a:xfrm>
            <a:custGeom>
              <a:avLst/>
              <a:gdLst/>
              <a:ahLst/>
              <a:cxnLst/>
              <a:rect l="l" t="t" r="r" b="b"/>
              <a:pathLst>
                <a:path w="1315" h="2171" extrusionOk="0">
                  <a:moveTo>
                    <a:pt x="236" y="1"/>
                  </a:moveTo>
                  <a:cubicBezTo>
                    <a:pt x="87" y="159"/>
                    <a:pt x="1" y="371"/>
                    <a:pt x="1" y="597"/>
                  </a:cubicBezTo>
                  <a:lnTo>
                    <a:pt x="1" y="2171"/>
                  </a:lnTo>
                  <a:lnTo>
                    <a:pt x="1314" y="2171"/>
                  </a:lnTo>
                  <a:lnTo>
                    <a:pt x="1314" y="1439"/>
                  </a:lnTo>
                  <a:cubicBezTo>
                    <a:pt x="1314" y="1208"/>
                    <a:pt x="1218" y="982"/>
                    <a:pt x="1054" y="819"/>
                  </a:cubicBezTo>
                  <a:lnTo>
                    <a:pt x="236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2" name="Google Shape;19412;p88"/>
            <p:cNvSpPr/>
            <p:nvPr/>
          </p:nvSpPr>
          <p:spPr>
            <a:xfrm>
              <a:off x="5458381" y="3483513"/>
              <a:ext cx="97697" cy="108031"/>
            </a:xfrm>
            <a:custGeom>
              <a:avLst/>
              <a:gdLst/>
              <a:ahLst/>
              <a:cxnLst/>
              <a:rect l="l" t="t" r="r" b="b"/>
              <a:pathLst>
                <a:path w="3725" h="4119" extrusionOk="0">
                  <a:moveTo>
                    <a:pt x="1869" y="1"/>
                  </a:moveTo>
                  <a:cubicBezTo>
                    <a:pt x="1182" y="1"/>
                    <a:pt x="660" y="197"/>
                    <a:pt x="660" y="197"/>
                  </a:cubicBezTo>
                  <a:lnTo>
                    <a:pt x="660" y="938"/>
                  </a:lnTo>
                  <a:cubicBezTo>
                    <a:pt x="660" y="1159"/>
                    <a:pt x="549" y="1366"/>
                    <a:pt x="366" y="1487"/>
                  </a:cubicBezTo>
                  <a:lnTo>
                    <a:pt x="1" y="1727"/>
                  </a:lnTo>
                  <a:lnTo>
                    <a:pt x="1" y="1949"/>
                  </a:lnTo>
                  <a:cubicBezTo>
                    <a:pt x="1" y="3055"/>
                    <a:pt x="828" y="3984"/>
                    <a:pt x="1925" y="4119"/>
                  </a:cubicBezTo>
                  <a:cubicBezTo>
                    <a:pt x="1531" y="3710"/>
                    <a:pt x="1314" y="3171"/>
                    <a:pt x="1314" y="2603"/>
                  </a:cubicBezTo>
                  <a:lnTo>
                    <a:pt x="1314" y="1159"/>
                  </a:lnTo>
                  <a:cubicBezTo>
                    <a:pt x="1314" y="938"/>
                    <a:pt x="1483" y="750"/>
                    <a:pt x="1704" y="722"/>
                  </a:cubicBezTo>
                  <a:cubicBezTo>
                    <a:pt x="1874" y="701"/>
                    <a:pt x="2090" y="683"/>
                    <a:pt x="2329" y="683"/>
                  </a:cubicBezTo>
                  <a:cubicBezTo>
                    <a:pt x="2760" y="683"/>
                    <a:pt x="3267" y="740"/>
                    <a:pt x="3725" y="938"/>
                  </a:cubicBezTo>
                  <a:lnTo>
                    <a:pt x="3725" y="635"/>
                  </a:lnTo>
                  <a:cubicBezTo>
                    <a:pt x="3128" y="137"/>
                    <a:pt x="2441" y="1"/>
                    <a:pt x="1869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3" name="Google Shape;19413;p88"/>
            <p:cNvSpPr/>
            <p:nvPr/>
          </p:nvSpPr>
          <p:spPr>
            <a:xfrm>
              <a:off x="5612362" y="3546459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1"/>
                  </a:moveTo>
                  <a:cubicBezTo>
                    <a:pt x="0" y="15"/>
                    <a:pt x="0" y="395"/>
                    <a:pt x="260" y="410"/>
                  </a:cubicBezTo>
                  <a:cubicBezTo>
                    <a:pt x="491" y="415"/>
                    <a:pt x="1160" y="444"/>
                    <a:pt x="1482" y="607"/>
                  </a:cubicBezTo>
                  <a:cubicBezTo>
                    <a:pt x="1509" y="617"/>
                    <a:pt x="1536" y="622"/>
                    <a:pt x="1560" y="622"/>
                  </a:cubicBezTo>
                  <a:cubicBezTo>
                    <a:pt x="1750" y="622"/>
                    <a:pt x="1852" y="356"/>
                    <a:pt x="1665" y="241"/>
                  </a:cubicBezTo>
                  <a:cubicBezTo>
                    <a:pt x="1189" y="1"/>
                    <a:pt x="298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4" name="Google Shape;19414;p88"/>
            <p:cNvSpPr/>
            <p:nvPr/>
          </p:nvSpPr>
          <p:spPr>
            <a:xfrm>
              <a:off x="5332122" y="3431635"/>
              <a:ext cx="367526" cy="269592"/>
            </a:xfrm>
            <a:custGeom>
              <a:avLst/>
              <a:gdLst/>
              <a:ahLst/>
              <a:cxnLst/>
              <a:rect l="l" t="t" r="r" b="b"/>
              <a:pathLst>
                <a:path w="14013" h="10279" extrusionOk="0">
                  <a:moveTo>
                    <a:pt x="9213" y="409"/>
                  </a:moveTo>
                  <a:lnTo>
                    <a:pt x="9213" y="2392"/>
                  </a:lnTo>
                  <a:cubicBezTo>
                    <a:pt x="9213" y="2690"/>
                    <a:pt x="9145" y="2983"/>
                    <a:pt x="9015" y="3253"/>
                  </a:cubicBezTo>
                  <a:cubicBezTo>
                    <a:pt x="9001" y="3282"/>
                    <a:pt x="8996" y="3311"/>
                    <a:pt x="8996" y="3344"/>
                  </a:cubicBezTo>
                  <a:lnTo>
                    <a:pt x="8996" y="3927"/>
                  </a:lnTo>
                  <a:cubicBezTo>
                    <a:pt x="8996" y="4475"/>
                    <a:pt x="8770" y="5000"/>
                    <a:pt x="8366" y="5375"/>
                  </a:cubicBezTo>
                  <a:cubicBezTo>
                    <a:pt x="8318" y="5423"/>
                    <a:pt x="8265" y="5466"/>
                    <a:pt x="8207" y="5510"/>
                  </a:cubicBezTo>
                  <a:cubicBezTo>
                    <a:pt x="7864" y="5770"/>
                    <a:pt x="7447" y="5909"/>
                    <a:pt x="7015" y="5909"/>
                  </a:cubicBezTo>
                  <a:cubicBezTo>
                    <a:pt x="6968" y="5909"/>
                    <a:pt x="6921" y="5908"/>
                    <a:pt x="6874" y="5904"/>
                  </a:cubicBezTo>
                  <a:cubicBezTo>
                    <a:pt x="5840" y="5842"/>
                    <a:pt x="5026" y="4937"/>
                    <a:pt x="5026" y="3850"/>
                  </a:cubicBezTo>
                  <a:lnTo>
                    <a:pt x="5022" y="3850"/>
                  </a:lnTo>
                  <a:lnTo>
                    <a:pt x="5022" y="3344"/>
                  </a:lnTo>
                  <a:cubicBezTo>
                    <a:pt x="5022" y="3311"/>
                    <a:pt x="5017" y="3282"/>
                    <a:pt x="5002" y="3253"/>
                  </a:cubicBezTo>
                  <a:cubicBezTo>
                    <a:pt x="4872" y="2988"/>
                    <a:pt x="4805" y="2690"/>
                    <a:pt x="4805" y="2392"/>
                  </a:cubicBezTo>
                  <a:lnTo>
                    <a:pt x="4805" y="1954"/>
                  </a:lnTo>
                  <a:cubicBezTo>
                    <a:pt x="4805" y="1102"/>
                    <a:pt x="5498" y="409"/>
                    <a:pt x="6350" y="409"/>
                  </a:cubicBezTo>
                  <a:close/>
                  <a:moveTo>
                    <a:pt x="2192" y="3694"/>
                  </a:moveTo>
                  <a:cubicBezTo>
                    <a:pt x="2524" y="3694"/>
                    <a:pt x="2856" y="3823"/>
                    <a:pt x="3107" y="4081"/>
                  </a:cubicBezTo>
                  <a:cubicBezTo>
                    <a:pt x="3352" y="4340"/>
                    <a:pt x="3501" y="4677"/>
                    <a:pt x="3520" y="5038"/>
                  </a:cubicBezTo>
                  <a:cubicBezTo>
                    <a:pt x="3530" y="5149"/>
                    <a:pt x="3535" y="5283"/>
                    <a:pt x="3540" y="5423"/>
                  </a:cubicBezTo>
                  <a:lnTo>
                    <a:pt x="3540" y="5462"/>
                  </a:lnTo>
                  <a:cubicBezTo>
                    <a:pt x="3313" y="5120"/>
                    <a:pt x="2972" y="4865"/>
                    <a:pt x="2524" y="4721"/>
                  </a:cubicBezTo>
                  <a:cubicBezTo>
                    <a:pt x="2274" y="4639"/>
                    <a:pt x="2009" y="4600"/>
                    <a:pt x="1745" y="4600"/>
                  </a:cubicBezTo>
                  <a:cubicBezTo>
                    <a:pt x="1692" y="4600"/>
                    <a:pt x="1639" y="4619"/>
                    <a:pt x="1600" y="4658"/>
                  </a:cubicBezTo>
                  <a:lnTo>
                    <a:pt x="1235" y="5043"/>
                  </a:lnTo>
                  <a:cubicBezTo>
                    <a:pt x="1101" y="5191"/>
                    <a:pt x="1233" y="5385"/>
                    <a:pt x="1389" y="5385"/>
                  </a:cubicBezTo>
                  <a:cubicBezTo>
                    <a:pt x="1435" y="5385"/>
                    <a:pt x="1484" y="5368"/>
                    <a:pt x="1528" y="5327"/>
                  </a:cubicBezTo>
                  <a:lnTo>
                    <a:pt x="1836" y="5009"/>
                  </a:lnTo>
                  <a:cubicBezTo>
                    <a:pt x="2101" y="5019"/>
                    <a:pt x="2953" y="5120"/>
                    <a:pt x="3285" y="5851"/>
                  </a:cubicBezTo>
                  <a:cubicBezTo>
                    <a:pt x="3198" y="6396"/>
                    <a:pt x="2728" y="6788"/>
                    <a:pt x="2186" y="6788"/>
                  </a:cubicBezTo>
                  <a:cubicBezTo>
                    <a:pt x="2157" y="6788"/>
                    <a:pt x="2129" y="6787"/>
                    <a:pt x="2101" y="6785"/>
                  </a:cubicBezTo>
                  <a:cubicBezTo>
                    <a:pt x="1523" y="6741"/>
                    <a:pt x="1076" y="6255"/>
                    <a:pt x="1076" y="5678"/>
                  </a:cubicBezTo>
                  <a:cubicBezTo>
                    <a:pt x="1080" y="5562"/>
                    <a:pt x="988" y="5472"/>
                    <a:pt x="875" y="5472"/>
                  </a:cubicBezTo>
                  <a:cubicBezTo>
                    <a:pt x="862" y="5472"/>
                    <a:pt x="849" y="5473"/>
                    <a:pt x="835" y="5476"/>
                  </a:cubicBezTo>
                  <a:lnTo>
                    <a:pt x="835" y="5423"/>
                  </a:lnTo>
                  <a:cubicBezTo>
                    <a:pt x="850" y="5283"/>
                    <a:pt x="855" y="5154"/>
                    <a:pt x="864" y="5038"/>
                  </a:cubicBezTo>
                  <a:lnTo>
                    <a:pt x="859" y="5038"/>
                  </a:lnTo>
                  <a:cubicBezTo>
                    <a:pt x="884" y="4677"/>
                    <a:pt x="1028" y="4340"/>
                    <a:pt x="1278" y="4081"/>
                  </a:cubicBezTo>
                  <a:cubicBezTo>
                    <a:pt x="1528" y="3823"/>
                    <a:pt x="1860" y="3694"/>
                    <a:pt x="2192" y="3694"/>
                  </a:cubicBezTo>
                  <a:close/>
                  <a:moveTo>
                    <a:pt x="12927" y="3700"/>
                  </a:moveTo>
                  <a:lnTo>
                    <a:pt x="12927" y="4547"/>
                  </a:lnTo>
                  <a:cubicBezTo>
                    <a:pt x="12927" y="4687"/>
                    <a:pt x="12898" y="4822"/>
                    <a:pt x="12836" y="4947"/>
                  </a:cubicBezTo>
                  <a:lnTo>
                    <a:pt x="12730" y="5154"/>
                  </a:lnTo>
                  <a:cubicBezTo>
                    <a:pt x="12716" y="5182"/>
                    <a:pt x="12711" y="5211"/>
                    <a:pt x="12711" y="5245"/>
                  </a:cubicBezTo>
                  <a:lnTo>
                    <a:pt x="12711" y="5683"/>
                  </a:lnTo>
                  <a:cubicBezTo>
                    <a:pt x="12711" y="6297"/>
                    <a:pt x="12210" y="6790"/>
                    <a:pt x="11600" y="6790"/>
                  </a:cubicBezTo>
                  <a:cubicBezTo>
                    <a:pt x="11589" y="6790"/>
                    <a:pt x="11577" y="6790"/>
                    <a:pt x="11566" y="6790"/>
                  </a:cubicBezTo>
                  <a:cubicBezTo>
                    <a:pt x="10979" y="6770"/>
                    <a:pt x="10493" y="6246"/>
                    <a:pt x="10493" y="5625"/>
                  </a:cubicBezTo>
                  <a:lnTo>
                    <a:pt x="10493" y="5245"/>
                  </a:lnTo>
                  <a:cubicBezTo>
                    <a:pt x="10493" y="5216"/>
                    <a:pt x="10483" y="5182"/>
                    <a:pt x="10469" y="5154"/>
                  </a:cubicBezTo>
                  <a:lnTo>
                    <a:pt x="10343" y="4903"/>
                  </a:lnTo>
                  <a:cubicBezTo>
                    <a:pt x="10295" y="4807"/>
                    <a:pt x="10271" y="4706"/>
                    <a:pt x="10271" y="4600"/>
                  </a:cubicBezTo>
                  <a:lnTo>
                    <a:pt x="10271" y="4591"/>
                  </a:lnTo>
                  <a:cubicBezTo>
                    <a:pt x="10271" y="4095"/>
                    <a:pt x="10671" y="3700"/>
                    <a:pt x="11161" y="3700"/>
                  </a:cubicBezTo>
                  <a:close/>
                  <a:moveTo>
                    <a:pt x="787" y="6260"/>
                  </a:moveTo>
                  <a:cubicBezTo>
                    <a:pt x="903" y="6530"/>
                    <a:pt x="1090" y="6766"/>
                    <a:pt x="1331" y="6929"/>
                  </a:cubicBezTo>
                  <a:lnTo>
                    <a:pt x="1331" y="7175"/>
                  </a:lnTo>
                  <a:cubicBezTo>
                    <a:pt x="946" y="7035"/>
                    <a:pt x="754" y="6852"/>
                    <a:pt x="672" y="6751"/>
                  </a:cubicBezTo>
                  <a:cubicBezTo>
                    <a:pt x="730" y="6592"/>
                    <a:pt x="768" y="6429"/>
                    <a:pt x="787" y="6260"/>
                  </a:cubicBezTo>
                  <a:close/>
                  <a:moveTo>
                    <a:pt x="3593" y="6265"/>
                  </a:moveTo>
                  <a:cubicBezTo>
                    <a:pt x="3617" y="6429"/>
                    <a:pt x="3655" y="6592"/>
                    <a:pt x="3713" y="6751"/>
                  </a:cubicBezTo>
                  <a:cubicBezTo>
                    <a:pt x="3631" y="6852"/>
                    <a:pt x="3434" y="7035"/>
                    <a:pt x="3054" y="7175"/>
                  </a:cubicBezTo>
                  <a:lnTo>
                    <a:pt x="3054" y="6929"/>
                  </a:lnTo>
                  <a:cubicBezTo>
                    <a:pt x="3294" y="6766"/>
                    <a:pt x="3482" y="6535"/>
                    <a:pt x="3593" y="6265"/>
                  </a:cubicBezTo>
                  <a:close/>
                  <a:moveTo>
                    <a:pt x="5897" y="6044"/>
                  </a:moveTo>
                  <a:cubicBezTo>
                    <a:pt x="6191" y="6203"/>
                    <a:pt x="6518" y="6294"/>
                    <a:pt x="6850" y="6318"/>
                  </a:cubicBezTo>
                  <a:cubicBezTo>
                    <a:pt x="6903" y="6323"/>
                    <a:pt x="6956" y="6323"/>
                    <a:pt x="7009" y="6323"/>
                  </a:cubicBezTo>
                  <a:cubicBezTo>
                    <a:pt x="7399" y="6323"/>
                    <a:pt x="7779" y="6231"/>
                    <a:pt x="8116" y="6053"/>
                  </a:cubicBezTo>
                  <a:lnTo>
                    <a:pt x="8116" y="6424"/>
                  </a:lnTo>
                  <a:lnTo>
                    <a:pt x="7009" y="7184"/>
                  </a:lnTo>
                  <a:lnTo>
                    <a:pt x="5897" y="6424"/>
                  </a:lnTo>
                  <a:lnTo>
                    <a:pt x="5897" y="6044"/>
                  </a:lnTo>
                  <a:close/>
                  <a:moveTo>
                    <a:pt x="11147" y="7131"/>
                  </a:moveTo>
                  <a:cubicBezTo>
                    <a:pt x="11282" y="7175"/>
                    <a:pt x="11416" y="7194"/>
                    <a:pt x="11556" y="7199"/>
                  </a:cubicBezTo>
                  <a:lnTo>
                    <a:pt x="11556" y="7203"/>
                  </a:lnTo>
                  <a:lnTo>
                    <a:pt x="11599" y="7203"/>
                  </a:lnTo>
                  <a:cubicBezTo>
                    <a:pt x="11753" y="7203"/>
                    <a:pt x="11907" y="7179"/>
                    <a:pt x="12052" y="7136"/>
                  </a:cubicBezTo>
                  <a:lnTo>
                    <a:pt x="12052" y="7218"/>
                  </a:lnTo>
                  <a:cubicBezTo>
                    <a:pt x="12052" y="7256"/>
                    <a:pt x="12056" y="7295"/>
                    <a:pt x="12066" y="7338"/>
                  </a:cubicBezTo>
                  <a:lnTo>
                    <a:pt x="11599" y="7805"/>
                  </a:lnTo>
                  <a:lnTo>
                    <a:pt x="11137" y="7338"/>
                  </a:lnTo>
                  <a:cubicBezTo>
                    <a:pt x="11147" y="7300"/>
                    <a:pt x="11147" y="7256"/>
                    <a:pt x="11147" y="7218"/>
                  </a:cubicBezTo>
                  <a:lnTo>
                    <a:pt x="11147" y="7131"/>
                  </a:lnTo>
                  <a:close/>
                  <a:moveTo>
                    <a:pt x="2640" y="7131"/>
                  </a:moveTo>
                  <a:lnTo>
                    <a:pt x="2640" y="7348"/>
                  </a:lnTo>
                  <a:cubicBezTo>
                    <a:pt x="2640" y="7420"/>
                    <a:pt x="2659" y="7487"/>
                    <a:pt x="2688" y="7550"/>
                  </a:cubicBezTo>
                  <a:lnTo>
                    <a:pt x="2500" y="7728"/>
                  </a:lnTo>
                  <a:cubicBezTo>
                    <a:pt x="2414" y="7810"/>
                    <a:pt x="2302" y="7851"/>
                    <a:pt x="2190" y="7851"/>
                  </a:cubicBezTo>
                  <a:cubicBezTo>
                    <a:pt x="2078" y="7851"/>
                    <a:pt x="1966" y="7810"/>
                    <a:pt x="1880" y="7728"/>
                  </a:cubicBezTo>
                  <a:lnTo>
                    <a:pt x="1687" y="7550"/>
                  </a:lnTo>
                  <a:cubicBezTo>
                    <a:pt x="1721" y="7487"/>
                    <a:pt x="1740" y="7420"/>
                    <a:pt x="1740" y="7348"/>
                  </a:cubicBezTo>
                  <a:lnTo>
                    <a:pt x="1740" y="7131"/>
                  </a:lnTo>
                  <a:cubicBezTo>
                    <a:pt x="1887" y="7177"/>
                    <a:pt x="2038" y="7200"/>
                    <a:pt x="2190" y="7200"/>
                  </a:cubicBezTo>
                  <a:cubicBezTo>
                    <a:pt x="2341" y="7200"/>
                    <a:pt x="2493" y="7177"/>
                    <a:pt x="2640" y="7131"/>
                  </a:cubicBezTo>
                  <a:close/>
                  <a:moveTo>
                    <a:pt x="5724" y="6799"/>
                  </a:moveTo>
                  <a:lnTo>
                    <a:pt x="6691" y="7463"/>
                  </a:lnTo>
                  <a:lnTo>
                    <a:pt x="6176" y="7973"/>
                  </a:lnTo>
                  <a:cubicBezTo>
                    <a:pt x="6172" y="7978"/>
                    <a:pt x="6172" y="7978"/>
                    <a:pt x="6167" y="7978"/>
                  </a:cubicBezTo>
                  <a:cubicBezTo>
                    <a:pt x="6162" y="7978"/>
                    <a:pt x="6157" y="7978"/>
                    <a:pt x="6152" y="7973"/>
                  </a:cubicBezTo>
                  <a:lnTo>
                    <a:pt x="5517" y="7016"/>
                  </a:lnTo>
                  <a:lnTo>
                    <a:pt x="5724" y="6799"/>
                  </a:lnTo>
                  <a:close/>
                  <a:moveTo>
                    <a:pt x="8294" y="6804"/>
                  </a:moveTo>
                  <a:lnTo>
                    <a:pt x="8496" y="7016"/>
                  </a:lnTo>
                  <a:lnTo>
                    <a:pt x="7861" y="7973"/>
                  </a:lnTo>
                  <a:cubicBezTo>
                    <a:pt x="7861" y="7978"/>
                    <a:pt x="7856" y="7978"/>
                    <a:pt x="7851" y="7983"/>
                  </a:cubicBezTo>
                  <a:cubicBezTo>
                    <a:pt x="7846" y="7983"/>
                    <a:pt x="7841" y="7978"/>
                    <a:pt x="7836" y="7978"/>
                  </a:cubicBezTo>
                  <a:lnTo>
                    <a:pt x="7326" y="7463"/>
                  </a:lnTo>
                  <a:lnTo>
                    <a:pt x="8294" y="6804"/>
                  </a:lnTo>
                  <a:close/>
                  <a:moveTo>
                    <a:pt x="6354" y="0"/>
                  </a:moveTo>
                  <a:cubicBezTo>
                    <a:pt x="5272" y="0"/>
                    <a:pt x="4396" y="876"/>
                    <a:pt x="4396" y="1954"/>
                  </a:cubicBezTo>
                  <a:lnTo>
                    <a:pt x="4396" y="2392"/>
                  </a:lnTo>
                  <a:cubicBezTo>
                    <a:pt x="4396" y="2738"/>
                    <a:pt x="4473" y="3075"/>
                    <a:pt x="4617" y="3388"/>
                  </a:cubicBezTo>
                  <a:lnTo>
                    <a:pt x="4617" y="3850"/>
                  </a:lnTo>
                  <a:cubicBezTo>
                    <a:pt x="4613" y="4586"/>
                    <a:pt x="4935" y="5283"/>
                    <a:pt x="5493" y="5760"/>
                  </a:cubicBezTo>
                  <a:lnTo>
                    <a:pt x="5493" y="6448"/>
                  </a:lnTo>
                  <a:lnTo>
                    <a:pt x="5113" y="6852"/>
                  </a:lnTo>
                  <a:cubicBezTo>
                    <a:pt x="5070" y="6891"/>
                    <a:pt x="5050" y="6948"/>
                    <a:pt x="5055" y="7006"/>
                  </a:cubicBezTo>
                  <a:lnTo>
                    <a:pt x="3790" y="7468"/>
                  </a:lnTo>
                  <a:cubicBezTo>
                    <a:pt x="3703" y="7497"/>
                    <a:pt x="3617" y="7545"/>
                    <a:pt x="3540" y="7598"/>
                  </a:cubicBezTo>
                  <a:lnTo>
                    <a:pt x="3342" y="7502"/>
                  </a:lnTo>
                  <a:cubicBezTo>
                    <a:pt x="3929" y="7242"/>
                    <a:pt x="4117" y="6881"/>
                    <a:pt x="4122" y="6867"/>
                  </a:cubicBezTo>
                  <a:cubicBezTo>
                    <a:pt x="4151" y="6809"/>
                    <a:pt x="4151" y="6741"/>
                    <a:pt x="4122" y="6684"/>
                  </a:cubicBezTo>
                  <a:cubicBezTo>
                    <a:pt x="3973" y="6390"/>
                    <a:pt x="3958" y="5846"/>
                    <a:pt x="3944" y="5413"/>
                  </a:cubicBezTo>
                  <a:cubicBezTo>
                    <a:pt x="3939" y="5269"/>
                    <a:pt x="3934" y="5130"/>
                    <a:pt x="3925" y="5009"/>
                  </a:cubicBezTo>
                  <a:cubicBezTo>
                    <a:pt x="3852" y="4028"/>
                    <a:pt x="3107" y="3287"/>
                    <a:pt x="2188" y="3287"/>
                  </a:cubicBezTo>
                  <a:cubicBezTo>
                    <a:pt x="1264" y="3287"/>
                    <a:pt x="518" y="4028"/>
                    <a:pt x="450" y="5009"/>
                  </a:cubicBezTo>
                  <a:cubicBezTo>
                    <a:pt x="441" y="5130"/>
                    <a:pt x="436" y="5269"/>
                    <a:pt x="431" y="5413"/>
                  </a:cubicBezTo>
                  <a:cubicBezTo>
                    <a:pt x="417" y="5846"/>
                    <a:pt x="398" y="6390"/>
                    <a:pt x="248" y="6684"/>
                  </a:cubicBezTo>
                  <a:cubicBezTo>
                    <a:pt x="224" y="6741"/>
                    <a:pt x="224" y="6809"/>
                    <a:pt x="248" y="6867"/>
                  </a:cubicBezTo>
                  <a:cubicBezTo>
                    <a:pt x="258" y="6881"/>
                    <a:pt x="446" y="7242"/>
                    <a:pt x="1038" y="7497"/>
                  </a:cubicBezTo>
                  <a:lnTo>
                    <a:pt x="484" y="7776"/>
                  </a:lnTo>
                  <a:cubicBezTo>
                    <a:pt x="195" y="7920"/>
                    <a:pt x="8" y="8219"/>
                    <a:pt x="8" y="8546"/>
                  </a:cubicBezTo>
                  <a:lnTo>
                    <a:pt x="8" y="10057"/>
                  </a:lnTo>
                  <a:cubicBezTo>
                    <a:pt x="1" y="10201"/>
                    <a:pt x="108" y="10273"/>
                    <a:pt x="215" y="10273"/>
                  </a:cubicBezTo>
                  <a:cubicBezTo>
                    <a:pt x="322" y="10273"/>
                    <a:pt x="429" y="10201"/>
                    <a:pt x="422" y="10057"/>
                  </a:cubicBezTo>
                  <a:lnTo>
                    <a:pt x="422" y="8546"/>
                  </a:lnTo>
                  <a:cubicBezTo>
                    <a:pt x="417" y="8373"/>
                    <a:pt x="518" y="8219"/>
                    <a:pt x="672" y="8142"/>
                  </a:cubicBezTo>
                  <a:lnTo>
                    <a:pt x="1355" y="7800"/>
                  </a:lnTo>
                  <a:lnTo>
                    <a:pt x="1596" y="8026"/>
                  </a:lnTo>
                  <a:cubicBezTo>
                    <a:pt x="1762" y="8183"/>
                    <a:pt x="1975" y="8261"/>
                    <a:pt x="2188" y="8261"/>
                  </a:cubicBezTo>
                  <a:cubicBezTo>
                    <a:pt x="2402" y="8261"/>
                    <a:pt x="2616" y="8183"/>
                    <a:pt x="2784" y="8026"/>
                  </a:cubicBezTo>
                  <a:lnTo>
                    <a:pt x="3025" y="7800"/>
                  </a:lnTo>
                  <a:lnTo>
                    <a:pt x="3246" y="7911"/>
                  </a:lnTo>
                  <a:cubicBezTo>
                    <a:pt x="3140" y="8084"/>
                    <a:pt x="3082" y="8281"/>
                    <a:pt x="3082" y="8483"/>
                  </a:cubicBezTo>
                  <a:lnTo>
                    <a:pt x="3082" y="10057"/>
                  </a:lnTo>
                  <a:cubicBezTo>
                    <a:pt x="3090" y="10187"/>
                    <a:pt x="3188" y="10252"/>
                    <a:pt x="3287" y="10252"/>
                  </a:cubicBezTo>
                  <a:cubicBezTo>
                    <a:pt x="3386" y="10252"/>
                    <a:pt x="3484" y="10187"/>
                    <a:pt x="3491" y="10057"/>
                  </a:cubicBezTo>
                  <a:lnTo>
                    <a:pt x="3491" y="8483"/>
                  </a:lnTo>
                  <a:cubicBezTo>
                    <a:pt x="3491" y="8199"/>
                    <a:pt x="3670" y="7949"/>
                    <a:pt x="3934" y="7853"/>
                  </a:cubicBezTo>
                  <a:lnTo>
                    <a:pt x="5262" y="7372"/>
                  </a:lnTo>
                  <a:lnTo>
                    <a:pt x="5816" y="8199"/>
                  </a:lnTo>
                  <a:cubicBezTo>
                    <a:pt x="5883" y="8305"/>
                    <a:pt x="5998" y="8373"/>
                    <a:pt x="6124" y="8387"/>
                  </a:cubicBezTo>
                  <a:lnTo>
                    <a:pt x="6167" y="8387"/>
                  </a:lnTo>
                  <a:cubicBezTo>
                    <a:pt x="6282" y="8387"/>
                    <a:pt x="6388" y="8344"/>
                    <a:pt x="6470" y="8262"/>
                  </a:cubicBezTo>
                  <a:lnTo>
                    <a:pt x="6807" y="7925"/>
                  </a:lnTo>
                  <a:lnTo>
                    <a:pt x="6807" y="10057"/>
                  </a:lnTo>
                  <a:cubicBezTo>
                    <a:pt x="6800" y="10201"/>
                    <a:pt x="6905" y="10273"/>
                    <a:pt x="7011" y="10273"/>
                  </a:cubicBezTo>
                  <a:cubicBezTo>
                    <a:pt x="7117" y="10273"/>
                    <a:pt x="7223" y="10201"/>
                    <a:pt x="7216" y="10057"/>
                  </a:cubicBezTo>
                  <a:lnTo>
                    <a:pt x="7216" y="7925"/>
                  </a:lnTo>
                  <a:lnTo>
                    <a:pt x="7553" y="8262"/>
                  </a:lnTo>
                  <a:cubicBezTo>
                    <a:pt x="7634" y="8344"/>
                    <a:pt x="7740" y="8387"/>
                    <a:pt x="7856" y="8387"/>
                  </a:cubicBezTo>
                  <a:lnTo>
                    <a:pt x="7894" y="8387"/>
                  </a:lnTo>
                  <a:cubicBezTo>
                    <a:pt x="8024" y="8373"/>
                    <a:pt x="8135" y="8305"/>
                    <a:pt x="8207" y="8199"/>
                  </a:cubicBezTo>
                  <a:lnTo>
                    <a:pt x="8760" y="7372"/>
                  </a:lnTo>
                  <a:lnTo>
                    <a:pt x="10088" y="7853"/>
                  </a:lnTo>
                  <a:cubicBezTo>
                    <a:pt x="10353" y="7949"/>
                    <a:pt x="10531" y="8199"/>
                    <a:pt x="10531" y="8483"/>
                  </a:cubicBezTo>
                  <a:lnTo>
                    <a:pt x="10531" y="10062"/>
                  </a:lnTo>
                  <a:cubicBezTo>
                    <a:pt x="10538" y="10189"/>
                    <a:pt x="10637" y="10253"/>
                    <a:pt x="10736" y="10253"/>
                  </a:cubicBezTo>
                  <a:cubicBezTo>
                    <a:pt x="10834" y="10253"/>
                    <a:pt x="10933" y="10189"/>
                    <a:pt x="10940" y="10062"/>
                  </a:cubicBezTo>
                  <a:lnTo>
                    <a:pt x="10940" y="8483"/>
                  </a:lnTo>
                  <a:cubicBezTo>
                    <a:pt x="10940" y="8204"/>
                    <a:pt x="10834" y="7935"/>
                    <a:pt x="10642" y="7733"/>
                  </a:cubicBezTo>
                  <a:lnTo>
                    <a:pt x="10690" y="7718"/>
                  </a:lnTo>
                  <a:cubicBezTo>
                    <a:pt x="10757" y="7704"/>
                    <a:pt x="10820" y="7680"/>
                    <a:pt x="10882" y="7651"/>
                  </a:cubicBezTo>
                  <a:lnTo>
                    <a:pt x="11402" y="8175"/>
                  </a:lnTo>
                  <a:lnTo>
                    <a:pt x="11402" y="10062"/>
                  </a:lnTo>
                  <a:cubicBezTo>
                    <a:pt x="11409" y="10191"/>
                    <a:pt x="11509" y="10256"/>
                    <a:pt x="11609" y="10256"/>
                  </a:cubicBezTo>
                  <a:cubicBezTo>
                    <a:pt x="11709" y="10256"/>
                    <a:pt x="11809" y="10191"/>
                    <a:pt x="11816" y="10062"/>
                  </a:cubicBezTo>
                  <a:lnTo>
                    <a:pt x="11816" y="8175"/>
                  </a:lnTo>
                  <a:lnTo>
                    <a:pt x="12331" y="7656"/>
                  </a:lnTo>
                  <a:cubicBezTo>
                    <a:pt x="12360" y="7670"/>
                    <a:pt x="12388" y="7680"/>
                    <a:pt x="12422" y="7689"/>
                  </a:cubicBezTo>
                  <a:lnTo>
                    <a:pt x="13264" y="7930"/>
                  </a:lnTo>
                  <a:cubicBezTo>
                    <a:pt x="13461" y="7988"/>
                    <a:pt x="13591" y="8166"/>
                    <a:pt x="13596" y="8363"/>
                  </a:cubicBezTo>
                  <a:lnTo>
                    <a:pt x="13596" y="10062"/>
                  </a:lnTo>
                  <a:cubicBezTo>
                    <a:pt x="13587" y="10206"/>
                    <a:pt x="13692" y="10278"/>
                    <a:pt x="13799" y="10278"/>
                  </a:cubicBezTo>
                  <a:cubicBezTo>
                    <a:pt x="13905" y="10278"/>
                    <a:pt x="14012" y="10206"/>
                    <a:pt x="14005" y="10062"/>
                  </a:cubicBezTo>
                  <a:lnTo>
                    <a:pt x="14005" y="8363"/>
                  </a:lnTo>
                  <a:cubicBezTo>
                    <a:pt x="14000" y="7978"/>
                    <a:pt x="13745" y="7641"/>
                    <a:pt x="13375" y="7535"/>
                  </a:cubicBezTo>
                  <a:lnTo>
                    <a:pt x="12528" y="7295"/>
                  </a:lnTo>
                  <a:cubicBezTo>
                    <a:pt x="12489" y="7285"/>
                    <a:pt x="12465" y="7251"/>
                    <a:pt x="12465" y="7213"/>
                  </a:cubicBezTo>
                  <a:lnTo>
                    <a:pt x="12465" y="6929"/>
                  </a:lnTo>
                  <a:cubicBezTo>
                    <a:pt x="12538" y="6881"/>
                    <a:pt x="12600" y="6828"/>
                    <a:pt x="12663" y="6770"/>
                  </a:cubicBezTo>
                  <a:cubicBezTo>
                    <a:pt x="12961" y="6486"/>
                    <a:pt x="13125" y="6092"/>
                    <a:pt x="13125" y="5678"/>
                  </a:cubicBezTo>
                  <a:lnTo>
                    <a:pt x="13125" y="5288"/>
                  </a:lnTo>
                  <a:lnTo>
                    <a:pt x="13206" y="5125"/>
                  </a:lnTo>
                  <a:cubicBezTo>
                    <a:pt x="13298" y="4947"/>
                    <a:pt x="13341" y="4745"/>
                    <a:pt x="13341" y="4547"/>
                  </a:cubicBezTo>
                  <a:lnTo>
                    <a:pt x="13341" y="3489"/>
                  </a:lnTo>
                  <a:cubicBezTo>
                    <a:pt x="13341" y="3378"/>
                    <a:pt x="13250" y="3287"/>
                    <a:pt x="13139" y="3287"/>
                  </a:cubicBezTo>
                  <a:lnTo>
                    <a:pt x="11166" y="3287"/>
                  </a:lnTo>
                  <a:cubicBezTo>
                    <a:pt x="10449" y="3287"/>
                    <a:pt x="9867" y="3869"/>
                    <a:pt x="9867" y="4586"/>
                  </a:cubicBezTo>
                  <a:lnTo>
                    <a:pt x="9867" y="4595"/>
                  </a:lnTo>
                  <a:cubicBezTo>
                    <a:pt x="9867" y="4764"/>
                    <a:pt x="9906" y="4927"/>
                    <a:pt x="9983" y="5077"/>
                  </a:cubicBezTo>
                  <a:lnTo>
                    <a:pt x="10088" y="5288"/>
                  </a:lnTo>
                  <a:lnTo>
                    <a:pt x="10088" y="5620"/>
                  </a:lnTo>
                  <a:cubicBezTo>
                    <a:pt x="10084" y="6130"/>
                    <a:pt x="10329" y="6612"/>
                    <a:pt x="10743" y="6915"/>
                  </a:cubicBezTo>
                  <a:lnTo>
                    <a:pt x="10743" y="7208"/>
                  </a:lnTo>
                  <a:cubicBezTo>
                    <a:pt x="10743" y="7256"/>
                    <a:pt x="10743" y="7276"/>
                    <a:pt x="10574" y="7324"/>
                  </a:cubicBezTo>
                  <a:lnTo>
                    <a:pt x="10161" y="7444"/>
                  </a:lnTo>
                  <a:lnTo>
                    <a:pt x="8967" y="7011"/>
                  </a:lnTo>
                  <a:cubicBezTo>
                    <a:pt x="8972" y="6948"/>
                    <a:pt x="8953" y="6895"/>
                    <a:pt x="8910" y="6852"/>
                  </a:cubicBezTo>
                  <a:lnTo>
                    <a:pt x="8529" y="6453"/>
                  </a:lnTo>
                  <a:lnTo>
                    <a:pt x="8529" y="5779"/>
                  </a:lnTo>
                  <a:cubicBezTo>
                    <a:pt x="8573" y="5745"/>
                    <a:pt x="8611" y="5712"/>
                    <a:pt x="8650" y="5673"/>
                  </a:cubicBezTo>
                  <a:cubicBezTo>
                    <a:pt x="9131" y="5221"/>
                    <a:pt x="9405" y="4586"/>
                    <a:pt x="9410" y="3927"/>
                  </a:cubicBezTo>
                  <a:lnTo>
                    <a:pt x="9410" y="3388"/>
                  </a:lnTo>
                  <a:cubicBezTo>
                    <a:pt x="9554" y="3075"/>
                    <a:pt x="9626" y="2738"/>
                    <a:pt x="9626" y="2392"/>
                  </a:cubicBezTo>
                  <a:lnTo>
                    <a:pt x="9626" y="202"/>
                  </a:lnTo>
                  <a:cubicBezTo>
                    <a:pt x="9626" y="92"/>
                    <a:pt x="9535" y="0"/>
                    <a:pt x="94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5" name="Google Shape;19415;p88"/>
            <p:cNvSpPr/>
            <p:nvPr/>
          </p:nvSpPr>
          <p:spPr>
            <a:xfrm>
              <a:off x="5665473" y="3655644"/>
              <a:ext cx="10753" cy="44901"/>
            </a:xfrm>
            <a:custGeom>
              <a:avLst/>
              <a:gdLst/>
              <a:ahLst/>
              <a:cxnLst/>
              <a:rect l="l" t="t" r="r" b="b"/>
              <a:pathLst>
                <a:path w="410" h="1712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1521"/>
                  </a:lnTo>
                  <a:cubicBezTo>
                    <a:pt x="8" y="1648"/>
                    <a:pt x="107" y="1712"/>
                    <a:pt x="205" y="1712"/>
                  </a:cubicBezTo>
                  <a:cubicBezTo>
                    <a:pt x="304" y="1712"/>
                    <a:pt x="403" y="1648"/>
                    <a:pt x="410" y="1521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6" name="Google Shape;19416;p88"/>
            <p:cNvSpPr/>
            <p:nvPr/>
          </p:nvSpPr>
          <p:spPr>
            <a:xfrm>
              <a:off x="5470052" y="3480366"/>
              <a:ext cx="93527" cy="31289"/>
            </a:xfrm>
            <a:custGeom>
              <a:avLst/>
              <a:gdLst/>
              <a:ahLst/>
              <a:cxnLst/>
              <a:rect l="l" t="t" r="r" b="b"/>
              <a:pathLst>
                <a:path w="3566" h="1193" extrusionOk="0">
                  <a:moveTo>
                    <a:pt x="1414" y="0"/>
                  </a:moveTo>
                  <a:cubicBezTo>
                    <a:pt x="995" y="0"/>
                    <a:pt x="616" y="44"/>
                    <a:pt x="369" y="81"/>
                  </a:cubicBezTo>
                  <a:cubicBezTo>
                    <a:pt x="162" y="110"/>
                    <a:pt x="8" y="293"/>
                    <a:pt x="8" y="505"/>
                  </a:cubicBezTo>
                  <a:lnTo>
                    <a:pt x="8" y="976"/>
                  </a:lnTo>
                  <a:cubicBezTo>
                    <a:pt x="1" y="1121"/>
                    <a:pt x="107" y="1193"/>
                    <a:pt x="213" y="1193"/>
                  </a:cubicBezTo>
                  <a:cubicBezTo>
                    <a:pt x="318" y="1193"/>
                    <a:pt x="424" y="1121"/>
                    <a:pt x="417" y="976"/>
                  </a:cubicBezTo>
                  <a:lnTo>
                    <a:pt x="417" y="505"/>
                  </a:lnTo>
                  <a:lnTo>
                    <a:pt x="422" y="500"/>
                  </a:lnTo>
                  <a:cubicBezTo>
                    <a:pt x="417" y="495"/>
                    <a:pt x="422" y="490"/>
                    <a:pt x="431" y="486"/>
                  </a:cubicBezTo>
                  <a:cubicBezTo>
                    <a:pt x="750" y="437"/>
                    <a:pt x="1073" y="413"/>
                    <a:pt x="1395" y="413"/>
                  </a:cubicBezTo>
                  <a:cubicBezTo>
                    <a:pt x="1517" y="413"/>
                    <a:pt x="1638" y="416"/>
                    <a:pt x="1760" y="423"/>
                  </a:cubicBezTo>
                  <a:cubicBezTo>
                    <a:pt x="2399" y="466"/>
                    <a:pt x="2861" y="625"/>
                    <a:pt x="3136" y="899"/>
                  </a:cubicBezTo>
                  <a:cubicBezTo>
                    <a:pt x="3180" y="941"/>
                    <a:pt x="3228" y="959"/>
                    <a:pt x="3275" y="959"/>
                  </a:cubicBezTo>
                  <a:cubicBezTo>
                    <a:pt x="3432" y="959"/>
                    <a:pt x="3565" y="759"/>
                    <a:pt x="3424" y="611"/>
                  </a:cubicBezTo>
                  <a:cubicBezTo>
                    <a:pt x="2938" y="124"/>
                    <a:pt x="2120" y="0"/>
                    <a:pt x="1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7" name="Google Shape;19417;p88"/>
            <p:cNvSpPr/>
            <p:nvPr/>
          </p:nvSpPr>
          <p:spPr>
            <a:xfrm>
              <a:off x="5447208" y="3667105"/>
              <a:ext cx="11147" cy="34017"/>
            </a:xfrm>
            <a:custGeom>
              <a:avLst/>
              <a:gdLst/>
              <a:ahLst/>
              <a:cxnLst/>
              <a:rect l="l" t="t" r="r" b="b"/>
              <a:pathLst>
                <a:path w="425" h="1297" extrusionOk="0">
                  <a:moveTo>
                    <a:pt x="210" y="1"/>
                  </a:moveTo>
                  <a:cubicBezTo>
                    <a:pt x="100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1" y="1225"/>
                    <a:pt x="107" y="1296"/>
                    <a:pt x="213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6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8" name="Google Shape;19418;p88"/>
            <p:cNvSpPr/>
            <p:nvPr/>
          </p:nvSpPr>
          <p:spPr>
            <a:xfrm>
              <a:off x="5573546" y="3667105"/>
              <a:ext cx="11120" cy="34017"/>
            </a:xfrm>
            <a:custGeom>
              <a:avLst/>
              <a:gdLst/>
              <a:ahLst/>
              <a:cxnLst/>
              <a:rect l="l" t="t" r="r" b="b"/>
              <a:pathLst>
                <a:path w="424" h="1297" extrusionOk="0">
                  <a:moveTo>
                    <a:pt x="215" y="1"/>
                  </a:moveTo>
                  <a:cubicBezTo>
                    <a:pt x="99" y="1"/>
                    <a:pt x="8" y="92"/>
                    <a:pt x="8" y="203"/>
                  </a:cubicBezTo>
                  <a:lnTo>
                    <a:pt x="8" y="1084"/>
                  </a:lnTo>
                  <a:cubicBezTo>
                    <a:pt x="0" y="1225"/>
                    <a:pt x="106" y="1296"/>
                    <a:pt x="212" y="1296"/>
                  </a:cubicBezTo>
                  <a:cubicBezTo>
                    <a:pt x="318" y="1296"/>
                    <a:pt x="424" y="1225"/>
                    <a:pt x="417" y="1084"/>
                  </a:cubicBezTo>
                  <a:lnTo>
                    <a:pt x="417" y="203"/>
                  </a:lnTo>
                  <a:cubicBezTo>
                    <a:pt x="417" y="92"/>
                    <a:pt x="325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19" name="Google Shape;19419;p88"/>
          <p:cNvGrpSpPr/>
          <p:nvPr/>
        </p:nvGrpSpPr>
        <p:grpSpPr>
          <a:xfrm>
            <a:off x="5772612" y="3425812"/>
            <a:ext cx="366896" cy="281080"/>
            <a:chOff x="5772612" y="3425812"/>
            <a:chExt cx="366896" cy="281080"/>
          </a:xfrm>
        </p:grpSpPr>
        <p:sp>
          <p:nvSpPr>
            <p:cNvPr id="19420" name="Google Shape;19420;p88"/>
            <p:cNvSpPr/>
            <p:nvPr/>
          </p:nvSpPr>
          <p:spPr>
            <a:xfrm>
              <a:off x="5792178" y="3537384"/>
              <a:ext cx="23002" cy="57569"/>
            </a:xfrm>
            <a:custGeom>
              <a:avLst/>
              <a:gdLst/>
              <a:ahLst/>
              <a:cxnLst/>
              <a:rect l="l" t="t" r="r" b="b"/>
              <a:pathLst>
                <a:path w="877" h="2195" extrusionOk="0">
                  <a:moveTo>
                    <a:pt x="121" y="0"/>
                  </a:moveTo>
                  <a:cubicBezTo>
                    <a:pt x="39" y="111"/>
                    <a:pt x="1" y="241"/>
                    <a:pt x="1" y="376"/>
                  </a:cubicBezTo>
                  <a:lnTo>
                    <a:pt x="1" y="2195"/>
                  </a:lnTo>
                  <a:lnTo>
                    <a:pt x="877" y="2195"/>
                  </a:lnTo>
                  <a:lnTo>
                    <a:pt x="877" y="1030"/>
                  </a:lnTo>
                  <a:cubicBezTo>
                    <a:pt x="877" y="857"/>
                    <a:pt x="804" y="689"/>
                    <a:pt x="684" y="563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1" name="Google Shape;19421;p88"/>
            <p:cNvSpPr/>
            <p:nvPr/>
          </p:nvSpPr>
          <p:spPr>
            <a:xfrm>
              <a:off x="6059358" y="3505964"/>
              <a:ext cx="45951" cy="40154"/>
            </a:xfrm>
            <a:custGeom>
              <a:avLst/>
              <a:gdLst/>
              <a:ahLst/>
              <a:cxnLst/>
              <a:rect l="l" t="t" r="r" b="b"/>
              <a:pathLst>
                <a:path w="1752" h="1531" extrusionOk="0">
                  <a:moveTo>
                    <a:pt x="876" y="0"/>
                  </a:moveTo>
                  <a:cubicBezTo>
                    <a:pt x="390" y="0"/>
                    <a:pt x="0" y="342"/>
                    <a:pt x="0" y="765"/>
                  </a:cubicBezTo>
                  <a:cubicBezTo>
                    <a:pt x="0" y="1189"/>
                    <a:pt x="390" y="1530"/>
                    <a:pt x="876" y="1530"/>
                  </a:cubicBezTo>
                  <a:cubicBezTo>
                    <a:pt x="1357" y="1530"/>
                    <a:pt x="1752" y="1189"/>
                    <a:pt x="1752" y="765"/>
                  </a:cubicBezTo>
                  <a:cubicBezTo>
                    <a:pt x="1752" y="342"/>
                    <a:pt x="1357" y="0"/>
                    <a:pt x="87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2" name="Google Shape;19422;p88"/>
            <p:cNvSpPr/>
            <p:nvPr/>
          </p:nvSpPr>
          <p:spPr>
            <a:xfrm>
              <a:off x="6059358" y="3505937"/>
              <a:ext cx="31578" cy="40181"/>
            </a:xfrm>
            <a:custGeom>
              <a:avLst/>
              <a:gdLst/>
              <a:ahLst/>
              <a:cxnLst/>
              <a:rect l="l" t="t" r="r" b="b"/>
              <a:pathLst>
                <a:path w="1204" h="1532" extrusionOk="0">
                  <a:moveTo>
                    <a:pt x="910" y="1"/>
                  </a:moveTo>
                  <a:cubicBezTo>
                    <a:pt x="898" y="1"/>
                    <a:pt x="887" y="1"/>
                    <a:pt x="876" y="1"/>
                  </a:cubicBezTo>
                  <a:cubicBezTo>
                    <a:pt x="395" y="1"/>
                    <a:pt x="0" y="343"/>
                    <a:pt x="0" y="766"/>
                  </a:cubicBezTo>
                  <a:cubicBezTo>
                    <a:pt x="0" y="1190"/>
                    <a:pt x="390" y="1531"/>
                    <a:pt x="876" y="1531"/>
                  </a:cubicBezTo>
                  <a:cubicBezTo>
                    <a:pt x="987" y="1531"/>
                    <a:pt x="1097" y="1512"/>
                    <a:pt x="1203" y="1474"/>
                  </a:cubicBezTo>
                  <a:cubicBezTo>
                    <a:pt x="881" y="1363"/>
                    <a:pt x="655" y="1089"/>
                    <a:pt x="655" y="766"/>
                  </a:cubicBezTo>
                  <a:cubicBezTo>
                    <a:pt x="655" y="444"/>
                    <a:pt x="881" y="170"/>
                    <a:pt x="1203" y="54"/>
                  </a:cubicBezTo>
                  <a:cubicBezTo>
                    <a:pt x="1108" y="20"/>
                    <a:pt x="1009" y="1"/>
                    <a:pt x="910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3" name="Google Shape;19423;p88"/>
            <p:cNvSpPr/>
            <p:nvPr/>
          </p:nvSpPr>
          <p:spPr>
            <a:xfrm>
              <a:off x="6030691" y="3609326"/>
              <a:ext cx="103389" cy="91901"/>
            </a:xfrm>
            <a:custGeom>
              <a:avLst/>
              <a:gdLst/>
              <a:ahLst/>
              <a:cxnLst/>
              <a:rect l="l" t="t" r="r" b="b"/>
              <a:pathLst>
                <a:path w="3942" h="3504" extrusionOk="0">
                  <a:moveTo>
                    <a:pt x="1310" y="0"/>
                  </a:moveTo>
                  <a:lnTo>
                    <a:pt x="1310" y="659"/>
                  </a:lnTo>
                  <a:cubicBezTo>
                    <a:pt x="1310" y="823"/>
                    <a:pt x="1218" y="972"/>
                    <a:pt x="1069" y="1049"/>
                  </a:cubicBezTo>
                  <a:lnTo>
                    <a:pt x="362" y="1405"/>
                  </a:lnTo>
                  <a:cubicBezTo>
                    <a:pt x="141" y="1516"/>
                    <a:pt x="1" y="1742"/>
                    <a:pt x="1" y="1992"/>
                  </a:cubicBezTo>
                  <a:lnTo>
                    <a:pt x="1" y="3503"/>
                  </a:lnTo>
                  <a:lnTo>
                    <a:pt x="3942" y="3503"/>
                  </a:lnTo>
                  <a:lnTo>
                    <a:pt x="3942" y="1992"/>
                  </a:lnTo>
                  <a:cubicBezTo>
                    <a:pt x="3942" y="1742"/>
                    <a:pt x="3797" y="1511"/>
                    <a:pt x="3576" y="1400"/>
                  </a:cubicBezTo>
                  <a:lnTo>
                    <a:pt x="2864" y="1044"/>
                  </a:lnTo>
                  <a:cubicBezTo>
                    <a:pt x="2720" y="972"/>
                    <a:pt x="2623" y="818"/>
                    <a:pt x="2623" y="655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4" name="Google Shape;19424;p88"/>
            <p:cNvSpPr/>
            <p:nvPr/>
          </p:nvSpPr>
          <p:spPr>
            <a:xfrm>
              <a:off x="6030691" y="3634688"/>
              <a:ext cx="103389" cy="66539"/>
            </a:xfrm>
            <a:custGeom>
              <a:avLst/>
              <a:gdLst/>
              <a:ahLst/>
              <a:cxnLst/>
              <a:rect l="l" t="t" r="r" b="b"/>
              <a:pathLst>
                <a:path w="3942" h="2537" extrusionOk="0">
                  <a:moveTo>
                    <a:pt x="1180" y="0"/>
                  </a:moveTo>
                  <a:cubicBezTo>
                    <a:pt x="1146" y="34"/>
                    <a:pt x="1108" y="58"/>
                    <a:pt x="1069" y="77"/>
                  </a:cubicBezTo>
                  <a:lnTo>
                    <a:pt x="362" y="433"/>
                  </a:lnTo>
                  <a:cubicBezTo>
                    <a:pt x="141" y="544"/>
                    <a:pt x="1" y="775"/>
                    <a:pt x="1" y="1020"/>
                  </a:cubicBezTo>
                  <a:lnTo>
                    <a:pt x="1" y="2536"/>
                  </a:lnTo>
                  <a:lnTo>
                    <a:pt x="3942" y="2536"/>
                  </a:lnTo>
                  <a:lnTo>
                    <a:pt x="3937" y="1020"/>
                  </a:lnTo>
                  <a:cubicBezTo>
                    <a:pt x="3937" y="775"/>
                    <a:pt x="3797" y="544"/>
                    <a:pt x="3576" y="433"/>
                  </a:cubicBezTo>
                  <a:lnTo>
                    <a:pt x="2869" y="77"/>
                  </a:lnTo>
                  <a:cubicBezTo>
                    <a:pt x="2830" y="58"/>
                    <a:pt x="2792" y="34"/>
                    <a:pt x="2758" y="0"/>
                  </a:cubicBezTo>
                  <a:lnTo>
                    <a:pt x="2508" y="279"/>
                  </a:lnTo>
                  <a:cubicBezTo>
                    <a:pt x="2368" y="448"/>
                    <a:pt x="2169" y="532"/>
                    <a:pt x="1969" y="532"/>
                  </a:cubicBezTo>
                  <a:cubicBezTo>
                    <a:pt x="1769" y="532"/>
                    <a:pt x="1570" y="448"/>
                    <a:pt x="1430" y="279"/>
                  </a:cubicBezTo>
                  <a:lnTo>
                    <a:pt x="1180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5" name="Google Shape;19425;p88"/>
            <p:cNvSpPr/>
            <p:nvPr/>
          </p:nvSpPr>
          <p:spPr>
            <a:xfrm>
              <a:off x="6042074" y="3528808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1535" y="0"/>
                  </a:moveTo>
                  <a:cubicBezTo>
                    <a:pt x="688" y="0"/>
                    <a:pt x="0" y="688"/>
                    <a:pt x="0" y="1535"/>
                  </a:cubicBezTo>
                  <a:cubicBezTo>
                    <a:pt x="0" y="2382"/>
                    <a:pt x="688" y="3065"/>
                    <a:pt x="1535" y="3065"/>
                  </a:cubicBezTo>
                  <a:cubicBezTo>
                    <a:pt x="2377" y="3065"/>
                    <a:pt x="3065" y="2382"/>
                    <a:pt x="3065" y="1535"/>
                  </a:cubicBezTo>
                  <a:cubicBezTo>
                    <a:pt x="3065" y="688"/>
                    <a:pt x="2377" y="0"/>
                    <a:pt x="153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6" name="Google Shape;19426;p88"/>
            <p:cNvSpPr/>
            <p:nvPr/>
          </p:nvSpPr>
          <p:spPr>
            <a:xfrm>
              <a:off x="6056866" y="3528939"/>
              <a:ext cx="67247" cy="72335"/>
            </a:xfrm>
            <a:custGeom>
              <a:avLst/>
              <a:gdLst/>
              <a:ahLst/>
              <a:cxnLst/>
              <a:rect l="l" t="t" r="r" b="b"/>
              <a:pathLst>
                <a:path w="2564" h="2758" extrusionOk="0">
                  <a:moveTo>
                    <a:pt x="971" y="0"/>
                  </a:moveTo>
                  <a:cubicBezTo>
                    <a:pt x="243" y="0"/>
                    <a:pt x="1" y="1006"/>
                    <a:pt x="658" y="1328"/>
                  </a:cubicBezTo>
                  <a:cubicBezTo>
                    <a:pt x="677" y="1338"/>
                    <a:pt x="697" y="1347"/>
                    <a:pt x="721" y="1357"/>
                  </a:cubicBezTo>
                  <a:lnTo>
                    <a:pt x="1481" y="2738"/>
                  </a:lnTo>
                  <a:cubicBezTo>
                    <a:pt x="1481" y="2738"/>
                    <a:pt x="1683" y="2752"/>
                    <a:pt x="1890" y="2757"/>
                  </a:cubicBezTo>
                  <a:cubicBezTo>
                    <a:pt x="2338" y="2425"/>
                    <a:pt x="2564" y="1872"/>
                    <a:pt x="2487" y="1318"/>
                  </a:cubicBezTo>
                  <a:cubicBezTo>
                    <a:pt x="2395" y="688"/>
                    <a:pt x="1929" y="178"/>
                    <a:pt x="1308" y="34"/>
                  </a:cubicBezTo>
                  <a:cubicBezTo>
                    <a:pt x="1202" y="10"/>
                    <a:pt x="1091" y="0"/>
                    <a:pt x="976" y="0"/>
                  </a:cubicBezTo>
                  <a:cubicBezTo>
                    <a:pt x="974" y="0"/>
                    <a:pt x="972" y="0"/>
                    <a:pt x="97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7" name="Google Shape;19427;p88"/>
            <p:cNvSpPr/>
            <p:nvPr/>
          </p:nvSpPr>
          <p:spPr>
            <a:xfrm>
              <a:off x="6048001" y="3564241"/>
              <a:ext cx="68795" cy="56573"/>
            </a:xfrm>
            <a:custGeom>
              <a:avLst/>
              <a:gdLst/>
              <a:ahLst/>
              <a:cxnLst/>
              <a:rect l="l" t="t" r="r" b="b"/>
              <a:pathLst>
                <a:path w="2623" h="2157" extrusionOk="0">
                  <a:moveTo>
                    <a:pt x="1005" y="0"/>
                  </a:moveTo>
                  <a:cubicBezTo>
                    <a:pt x="922" y="0"/>
                    <a:pt x="845" y="50"/>
                    <a:pt x="809" y="126"/>
                  </a:cubicBezTo>
                  <a:cubicBezTo>
                    <a:pt x="736" y="276"/>
                    <a:pt x="635" y="410"/>
                    <a:pt x="510" y="521"/>
                  </a:cubicBezTo>
                  <a:cubicBezTo>
                    <a:pt x="462" y="564"/>
                    <a:pt x="409" y="608"/>
                    <a:pt x="356" y="641"/>
                  </a:cubicBezTo>
                  <a:cubicBezTo>
                    <a:pt x="92" y="824"/>
                    <a:pt x="0" y="1175"/>
                    <a:pt x="149" y="1459"/>
                  </a:cubicBezTo>
                  <a:cubicBezTo>
                    <a:pt x="375" y="1888"/>
                    <a:pt x="823" y="2157"/>
                    <a:pt x="1309" y="2157"/>
                  </a:cubicBezTo>
                  <a:cubicBezTo>
                    <a:pt x="1992" y="2157"/>
                    <a:pt x="2565" y="1628"/>
                    <a:pt x="2618" y="944"/>
                  </a:cubicBezTo>
                  <a:cubicBezTo>
                    <a:pt x="2623" y="877"/>
                    <a:pt x="2594" y="810"/>
                    <a:pt x="2541" y="771"/>
                  </a:cubicBezTo>
                  <a:cubicBezTo>
                    <a:pt x="2108" y="406"/>
                    <a:pt x="1602" y="146"/>
                    <a:pt x="1054" y="6"/>
                  </a:cubicBezTo>
                  <a:cubicBezTo>
                    <a:pt x="1037" y="2"/>
                    <a:pt x="1021" y="0"/>
                    <a:pt x="100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8" name="Google Shape;19428;p88"/>
            <p:cNvSpPr/>
            <p:nvPr/>
          </p:nvSpPr>
          <p:spPr>
            <a:xfrm>
              <a:off x="6048237" y="3564241"/>
              <a:ext cx="68559" cy="55943"/>
            </a:xfrm>
            <a:custGeom>
              <a:avLst/>
              <a:gdLst/>
              <a:ahLst/>
              <a:cxnLst/>
              <a:rect l="l" t="t" r="r" b="b"/>
              <a:pathLst>
                <a:path w="2614" h="2133" extrusionOk="0">
                  <a:moveTo>
                    <a:pt x="996" y="0"/>
                  </a:moveTo>
                  <a:cubicBezTo>
                    <a:pt x="913" y="0"/>
                    <a:pt x="836" y="50"/>
                    <a:pt x="800" y="126"/>
                  </a:cubicBezTo>
                  <a:cubicBezTo>
                    <a:pt x="747" y="232"/>
                    <a:pt x="679" y="333"/>
                    <a:pt x="597" y="420"/>
                  </a:cubicBezTo>
                  <a:cubicBezTo>
                    <a:pt x="569" y="458"/>
                    <a:pt x="535" y="492"/>
                    <a:pt x="501" y="521"/>
                  </a:cubicBezTo>
                  <a:cubicBezTo>
                    <a:pt x="453" y="564"/>
                    <a:pt x="405" y="603"/>
                    <a:pt x="352" y="636"/>
                  </a:cubicBezTo>
                  <a:cubicBezTo>
                    <a:pt x="49" y="853"/>
                    <a:pt x="1" y="1243"/>
                    <a:pt x="188" y="1541"/>
                  </a:cubicBezTo>
                  <a:cubicBezTo>
                    <a:pt x="391" y="1859"/>
                    <a:pt x="723" y="2075"/>
                    <a:pt x="1098" y="2133"/>
                  </a:cubicBezTo>
                  <a:cubicBezTo>
                    <a:pt x="838" y="1955"/>
                    <a:pt x="641" y="1714"/>
                    <a:pt x="641" y="1276"/>
                  </a:cubicBezTo>
                  <a:lnTo>
                    <a:pt x="641" y="1108"/>
                  </a:lnTo>
                  <a:cubicBezTo>
                    <a:pt x="694" y="1074"/>
                    <a:pt x="742" y="1036"/>
                    <a:pt x="790" y="988"/>
                  </a:cubicBezTo>
                  <a:cubicBezTo>
                    <a:pt x="915" y="882"/>
                    <a:pt x="1016" y="757"/>
                    <a:pt x="1107" y="617"/>
                  </a:cubicBezTo>
                  <a:cubicBezTo>
                    <a:pt x="1521" y="747"/>
                    <a:pt x="1911" y="959"/>
                    <a:pt x="2248" y="1238"/>
                  </a:cubicBezTo>
                  <a:cubicBezTo>
                    <a:pt x="2291" y="1276"/>
                    <a:pt x="2349" y="1329"/>
                    <a:pt x="2469" y="1440"/>
                  </a:cubicBezTo>
                  <a:cubicBezTo>
                    <a:pt x="2546" y="1320"/>
                    <a:pt x="2599" y="1079"/>
                    <a:pt x="2609" y="940"/>
                  </a:cubicBezTo>
                  <a:cubicBezTo>
                    <a:pt x="2614" y="872"/>
                    <a:pt x="2585" y="810"/>
                    <a:pt x="2532" y="771"/>
                  </a:cubicBezTo>
                  <a:cubicBezTo>
                    <a:pt x="2099" y="410"/>
                    <a:pt x="1593" y="146"/>
                    <a:pt x="1045" y="6"/>
                  </a:cubicBezTo>
                  <a:cubicBezTo>
                    <a:pt x="1028" y="2"/>
                    <a:pt x="1012" y="0"/>
                    <a:pt x="99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9" name="Google Shape;19429;p88"/>
            <p:cNvSpPr/>
            <p:nvPr/>
          </p:nvSpPr>
          <p:spPr>
            <a:xfrm>
              <a:off x="6110973" y="3651080"/>
              <a:ext cx="22975" cy="50147"/>
            </a:xfrm>
            <a:custGeom>
              <a:avLst/>
              <a:gdLst/>
              <a:ahLst/>
              <a:cxnLst/>
              <a:rect l="l" t="t" r="r" b="b"/>
              <a:pathLst>
                <a:path w="876" h="1912" extrusionOk="0">
                  <a:moveTo>
                    <a:pt x="741" y="1"/>
                  </a:moveTo>
                  <a:lnTo>
                    <a:pt x="164" y="463"/>
                  </a:lnTo>
                  <a:cubicBezTo>
                    <a:pt x="63" y="549"/>
                    <a:pt x="0" y="674"/>
                    <a:pt x="0" y="804"/>
                  </a:cubicBezTo>
                  <a:lnTo>
                    <a:pt x="0" y="1911"/>
                  </a:lnTo>
                  <a:lnTo>
                    <a:pt x="876" y="1911"/>
                  </a:lnTo>
                  <a:lnTo>
                    <a:pt x="876" y="395"/>
                  </a:lnTo>
                  <a:cubicBezTo>
                    <a:pt x="876" y="256"/>
                    <a:pt x="828" y="116"/>
                    <a:pt x="74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0" name="Google Shape;19430;p88"/>
            <p:cNvSpPr/>
            <p:nvPr/>
          </p:nvSpPr>
          <p:spPr>
            <a:xfrm>
              <a:off x="5795089" y="3534604"/>
              <a:ext cx="28798" cy="63130"/>
            </a:xfrm>
            <a:custGeom>
              <a:avLst/>
              <a:gdLst/>
              <a:ahLst/>
              <a:cxnLst/>
              <a:rect l="l" t="t" r="r" b="b"/>
              <a:pathLst>
                <a:path w="1098" h="2407" extrusionOk="0">
                  <a:moveTo>
                    <a:pt x="660" y="1"/>
                  </a:moveTo>
                  <a:cubicBezTo>
                    <a:pt x="299" y="5"/>
                    <a:pt x="5" y="299"/>
                    <a:pt x="5" y="660"/>
                  </a:cubicBezTo>
                  <a:lnTo>
                    <a:pt x="5" y="809"/>
                  </a:lnTo>
                  <a:cubicBezTo>
                    <a:pt x="0" y="1001"/>
                    <a:pt x="34" y="1184"/>
                    <a:pt x="92" y="1367"/>
                  </a:cubicBezTo>
                  <a:lnTo>
                    <a:pt x="438" y="2406"/>
                  </a:lnTo>
                  <a:lnTo>
                    <a:pt x="1098" y="240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1" name="Google Shape;19431;p88"/>
            <p:cNvSpPr/>
            <p:nvPr/>
          </p:nvSpPr>
          <p:spPr>
            <a:xfrm>
              <a:off x="5806577" y="3528939"/>
              <a:ext cx="69057" cy="68926"/>
            </a:xfrm>
            <a:custGeom>
              <a:avLst/>
              <a:gdLst/>
              <a:ahLst/>
              <a:cxnLst/>
              <a:rect l="l" t="t" r="r" b="b"/>
              <a:pathLst>
                <a:path w="2633" h="2628" extrusionOk="0">
                  <a:moveTo>
                    <a:pt x="660" y="0"/>
                  </a:moveTo>
                  <a:cubicBezTo>
                    <a:pt x="299" y="0"/>
                    <a:pt x="0" y="294"/>
                    <a:pt x="0" y="654"/>
                  </a:cubicBezTo>
                  <a:cubicBezTo>
                    <a:pt x="0" y="895"/>
                    <a:pt x="198" y="1092"/>
                    <a:pt x="443" y="1092"/>
                  </a:cubicBezTo>
                  <a:lnTo>
                    <a:pt x="2194" y="2627"/>
                  </a:lnTo>
                  <a:lnTo>
                    <a:pt x="2579" y="1270"/>
                  </a:lnTo>
                  <a:cubicBezTo>
                    <a:pt x="2613" y="1150"/>
                    <a:pt x="2628" y="1030"/>
                    <a:pt x="2632" y="909"/>
                  </a:cubicBezTo>
                  <a:lnTo>
                    <a:pt x="2632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2" name="Google Shape;19432;p88"/>
            <p:cNvSpPr/>
            <p:nvPr/>
          </p:nvSpPr>
          <p:spPr>
            <a:xfrm>
              <a:off x="5818065" y="3614991"/>
              <a:ext cx="34463" cy="34489"/>
            </a:xfrm>
            <a:custGeom>
              <a:avLst/>
              <a:gdLst/>
              <a:ahLst/>
              <a:cxnLst/>
              <a:rect l="l" t="t" r="r" b="b"/>
              <a:pathLst>
                <a:path w="1314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1314" y="1314"/>
                  </a:lnTo>
                  <a:lnTo>
                    <a:pt x="131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3" name="Google Shape;19433;p88"/>
            <p:cNvSpPr/>
            <p:nvPr/>
          </p:nvSpPr>
          <p:spPr>
            <a:xfrm>
              <a:off x="5777937" y="3628997"/>
              <a:ext cx="114850" cy="72231"/>
            </a:xfrm>
            <a:custGeom>
              <a:avLst/>
              <a:gdLst/>
              <a:ahLst/>
              <a:cxnLst/>
              <a:rect l="l" t="t" r="r" b="b"/>
              <a:pathLst>
                <a:path w="4379" h="2754" extrusionOk="0">
                  <a:moveTo>
                    <a:pt x="1535" y="1"/>
                  </a:moveTo>
                  <a:lnTo>
                    <a:pt x="476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753"/>
                  </a:lnTo>
                  <a:lnTo>
                    <a:pt x="4379" y="2753"/>
                  </a:lnTo>
                  <a:lnTo>
                    <a:pt x="4379" y="929"/>
                  </a:lnTo>
                  <a:cubicBezTo>
                    <a:pt x="4379" y="636"/>
                    <a:pt x="4186" y="381"/>
                    <a:pt x="3902" y="299"/>
                  </a:cubicBezTo>
                  <a:lnTo>
                    <a:pt x="2849" y="1"/>
                  </a:lnTo>
                  <a:lnTo>
                    <a:pt x="2189" y="780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4" name="Google Shape;19434;p88"/>
            <p:cNvSpPr/>
            <p:nvPr/>
          </p:nvSpPr>
          <p:spPr>
            <a:xfrm>
              <a:off x="5800886" y="3557684"/>
              <a:ext cx="68926" cy="63130"/>
            </a:xfrm>
            <a:custGeom>
              <a:avLst/>
              <a:gdLst/>
              <a:ahLst/>
              <a:cxnLst/>
              <a:rect l="l" t="t" r="r" b="b"/>
              <a:pathLst>
                <a:path w="2628" h="2407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93"/>
                  </a:cubicBezTo>
                  <a:cubicBezTo>
                    <a:pt x="1" y="1815"/>
                    <a:pt x="588" y="2407"/>
                    <a:pt x="1314" y="2407"/>
                  </a:cubicBezTo>
                  <a:cubicBezTo>
                    <a:pt x="2041" y="2407"/>
                    <a:pt x="2628" y="1815"/>
                    <a:pt x="2628" y="1093"/>
                  </a:cubicBezTo>
                  <a:lnTo>
                    <a:pt x="2628" y="814"/>
                  </a:lnTo>
                  <a:cubicBezTo>
                    <a:pt x="2628" y="694"/>
                    <a:pt x="2585" y="583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5" name="Google Shape;19435;p88"/>
            <p:cNvSpPr/>
            <p:nvPr/>
          </p:nvSpPr>
          <p:spPr>
            <a:xfrm>
              <a:off x="5800886" y="3557684"/>
              <a:ext cx="68821" cy="61766"/>
            </a:xfrm>
            <a:custGeom>
              <a:avLst/>
              <a:gdLst/>
              <a:ahLst/>
              <a:cxnLst/>
              <a:rect l="l" t="t" r="r" b="b"/>
              <a:pathLst>
                <a:path w="2624" h="2355" extrusionOk="0">
                  <a:moveTo>
                    <a:pt x="826" y="1"/>
                  </a:moveTo>
                  <a:cubicBezTo>
                    <a:pt x="712" y="1"/>
                    <a:pt x="608" y="48"/>
                    <a:pt x="525" y="126"/>
                  </a:cubicBezTo>
                  <a:lnTo>
                    <a:pt x="309" y="343"/>
                  </a:lnTo>
                  <a:cubicBezTo>
                    <a:pt x="111" y="540"/>
                    <a:pt x="1" y="810"/>
                    <a:pt x="1" y="1089"/>
                  </a:cubicBezTo>
                  <a:cubicBezTo>
                    <a:pt x="1" y="1676"/>
                    <a:pt x="386" y="2190"/>
                    <a:pt x="949" y="2354"/>
                  </a:cubicBezTo>
                  <a:cubicBezTo>
                    <a:pt x="761" y="2123"/>
                    <a:pt x="655" y="1830"/>
                    <a:pt x="655" y="1531"/>
                  </a:cubicBezTo>
                  <a:lnTo>
                    <a:pt x="655" y="1093"/>
                  </a:lnTo>
                  <a:lnTo>
                    <a:pt x="660" y="1093"/>
                  </a:lnTo>
                  <a:cubicBezTo>
                    <a:pt x="655" y="850"/>
                    <a:pt x="853" y="654"/>
                    <a:pt x="1089" y="654"/>
                  </a:cubicBezTo>
                  <a:cubicBezTo>
                    <a:pt x="1100" y="654"/>
                    <a:pt x="1111" y="655"/>
                    <a:pt x="1122" y="656"/>
                  </a:cubicBezTo>
                  <a:cubicBezTo>
                    <a:pt x="1565" y="684"/>
                    <a:pt x="2219" y="757"/>
                    <a:pt x="2623" y="949"/>
                  </a:cubicBezTo>
                  <a:cubicBezTo>
                    <a:pt x="2609" y="858"/>
                    <a:pt x="2570" y="569"/>
                    <a:pt x="2503" y="502"/>
                  </a:cubicBezTo>
                  <a:cubicBezTo>
                    <a:pt x="2161" y="170"/>
                    <a:pt x="1545" y="20"/>
                    <a:pt x="843" y="1"/>
                  </a:cubicBezTo>
                  <a:cubicBezTo>
                    <a:pt x="837" y="1"/>
                    <a:pt x="832" y="1"/>
                    <a:pt x="82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6" name="Google Shape;19436;p88"/>
            <p:cNvSpPr/>
            <p:nvPr/>
          </p:nvSpPr>
          <p:spPr>
            <a:xfrm>
              <a:off x="5870048" y="3431241"/>
              <a:ext cx="171790" cy="201060"/>
            </a:xfrm>
            <a:custGeom>
              <a:avLst/>
              <a:gdLst/>
              <a:ahLst/>
              <a:cxnLst/>
              <a:rect l="l" t="t" r="r" b="b"/>
              <a:pathLst>
                <a:path w="6550" h="7666" extrusionOk="0">
                  <a:moveTo>
                    <a:pt x="3277" y="1"/>
                  </a:moveTo>
                  <a:cubicBezTo>
                    <a:pt x="1704" y="1"/>
                    <a:pt x="559" y="1088"/>
                    <a:pt x="429" y="2849"/>
                  </a:cubicBezTo>
                  <a:cubicBezTo>
                    <a:pt x="270" y="5015"/>
                    <a:pt x="87" y="6227"/>
                    <a:pt x="20" y="6631"/>
                  </a:cubicBezTo>
                  <a:cubicBezTo>
                    <a:pt x="1" y="6728"/>
                    <a:pt x="54" y="6824"/>
                    <a:pt x="140" y="6862"/>
                  </a:cubicBezTo>
                  <a:cubicBezTo>
                    <a:pt x="559" y="7079"/>
                    <a:pt x="1844" y="7666"/>
                    <a:pt x="3273" y="7666"/>
                  </a:cubicBezTo>
                  <a:cubicBezTo>
                    <a:pt x="4707" y="7666"/>
                    <a:pt x="5991" y="7079"/>
                    <a:pt x="6410" y="6862"/>
                  </a:cubicBezTo>
                  <a:cubicBezTo>
                    <a:pt x="6496" y="6824"/>
                    <a:pt x="6549" y="6728"/>
                    <a:pt x="6530" y="6631"/>
                  </a:cubicBezTo>
                  <a:cubicBezTo>
                    <a:pt x="6463" y="6227"/>
                    <a:pt x="6280" y="5010"/>
                    <a:pt x="6121" y="2849"/>
                  </a:cubicBezTo>
                  <a:cubicBezTo>
                    <a:pt x="5991" y="1088"/>
                    <a:pt x="4846" y="1"/>
                    <a:pt x="32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7" name="Google Shape;19437;p88"/>
            <p:cNvSpPr/>
            <p:nvPr/>
          </p:nvSpPr>
          <p:spPr>
            <a:xfrm>
              <a:off x="5910569" y="3431241"/>
              <a:ext cx="131269" cy="200981"/>
            </a:xfrm>
            <a:custGeom>
              <a:avLst/>
              <a:gdLst/>
              <a:ahLst/>
              <a:cxnLst/>
              <a:rect l="l" t="t" r="r" b="b"/>
              <a:pathLst>
                <a:path w="5005" h="7663" extrusionOk="0">
                  <a:moveTo>
                    <a:pt x="1732" y="1"/>
                  </a:moveTo>
                  <a:cubicBezTo>
                    <a:pt x="1622" y="1"/>
                    <a:pt x="1516" y="6"/>
                    <a:pt x="1410" y="15"/>
                  </a:cubicBezTo>
                  <a:cubicBezTo>
                    <a:pt x="183" y="136"/>
                    <a:pt x="0" y="1868"/>
                    <a:pt x="1179" y="2224"/>
                  </a:cubicBezTo>
                  <a:lnTo>
                    <a:pt x="1208" y="2233"/>
                  </a:lnTo>
                  <a:lnTo>
                    <a:pt x="1646" y="7661"/>
                  </a:lnTo>
                  <a:cubicBezTo>
                    <a:pt x="1680" y="7662"/>
                    <a:pt x="1714" y="7662"/>
                    <a:pt x="1748" y="7662"/>
                  </a:cubicBezTo>
                  <a:cubicBezTo>
                    <a:pt x="3174" y="7662"/>
                    <a:pt x="4451" y="7079"/>
                    <a:pt x="4870" y="6867"/>
                  </a:cubicBezTo>
                  <a:cubicBezTo>
                    <a:pt x="4956" y="6824"/>
                    <a:pt x="5004" y="6728"/>
                    <a:pt x="4990" y="6631"/>
                  </a:cubicBezTo>
                  <a:cubicBezTo>
                    <a:pt x="4923" y="6227"/>
                    <a:pt x="4740" y="5010"/>
                    <a:pt x="4581" y="2849"/>
                  </a:cubicBezTo>
                  <a:cubicBezTo>
                    <a:pt x="4451" y="1088"/>
                    <a:pt x="3306" y="1"/>
                    <a:pt x="17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8" name="Google Shape;19438;p88"/>
            <p:cNvSpPr/>
            <p:nvPr/>
          </p:nvSpPr>
          <p:spPr>
            <a:xfrm>
              <a:off x="5858324" y="3586351"/>
              <a:ext cx="195238" cy="114876"/>
            </a:xfrm>
            <a:custGeom>
              <a:avLst/>
              <a:gdLst/>
              <a:ahLst/>
              <a:cxnLst/>
              <a:rect l="l" t="t" r="r" b="b"/>
              <a:pathLst>
                <a:path w="7444" h="4380" extrusionOk="0">
                  <a:moveTo>
                    <a:pt x="2627" y="0"/>
                  </a:moveTo>
                  <a:lnTo>
                    <a:pt x="2627" y="963"/>
                  </a:lnTo>
                  <a:cubicBezTo>
                    <a:pt x="2627" y="1136"/>
                    <a:pt x="2526" y="1290"/>
                    <a:pt x="2368" y="1362"/>
                  </a:cubicBezTo>
                  <a:lnTo>
                    <a:pt x="520" y="2175"/>
                  </a:lnTo>
                  <a:cubicBezTo>
                    <a:pt x="207" y="2315"/>
                    <a:pt x="0" y="2632"/>
                    <a:pt x="0" y="2979"/>
                  </a:cubicBezTo>
                  <a:lnTo>
                    <a:pt x="0" y="4379"/>
                  </a:lnTo>
                  <a:lnTo>
                    <a:pt x="7444" y="4379"/>
                  </a:lnTo>
                  <a:lnTo>
                    <a:pt x="7444" y="2979"/>
                  </a:lnTo>
                  <a:cubicBezTo>
                    <a:pt x="7444" y="2632"/>
                    <a:pt x="7237" y="2315"/>
                    <a:pt x="6924" y="2175"/>
                  </a:cubicBezTo>
                  <a:lnTo>
                    <a:pt x="5077" y="1362"/>
                  </a:lnTo>
                  <a:cubicBezTo>
                    <a:pt x="4918" y="1290"/>
                    <a:pt x="4817" y="1136"/>
                    <a:pt x="4817" y="963"/>
                  </a:cubicBezTo>
                  <a:lnTo>
                    <a:pt x="4817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9" name="Google Shape;19439;p88"/>
            <p:cNvSpPr/>
            <p:nvPr/>
          </p:nvSpPr>
          <p:spPr>
            <a:xfrm>
              <a:off x="5927224" y="3586351"/>
              <a:ext cx="57438" cy="28772"/>
            </a:xfrm>
            <a:custGeom>
              <a:avLst/>
              <a:gdLst/>
              <a:ahLst/>
              <a:cxnLst/>
              <a:rect l="l" t="t" r="r" b="b"/>
              <a:pathLst>
                <a:path w="2190" h="1097" extrusionOk="0">
                  <a:moveTo>
                    <a:pt x="0" y="0"/>
                  </a:moveTo>
                  <a:lnTo>
                    <a:pt x="0" y="876"/>
                  </a:lnTo>
                  <a:cubicBezTo>
                    <a:pt x="352" y="1023"/>
                    <a:pt x="723" y="1096"/>
                    <a:pt x="1095" y="1096"/>
                  </a:cubicBezTo>
                  <a:cubicBezTo>
                    <a:pt x="1467" y="1096"/>
                    <a:pt x="1838" y="1023"/>
                    <a:pt x="2190" y="876"/>
                  </a:cubicBezTo>
                  <a:lnTo>
                    <a:pt x="219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0" name="Google Shape;19440;p88"/>
            <p:cNvSpPr/>
            <p:nvPr/>
          </p:nvSpPr>
          <p:spPr>
            <a:xfrm>
              <a:off x="5858324" y="3627607"/>
              <a:ext cx="195238" cy="73489"/>
            </a:xfrm>
            <a:custGeom>
              <a:avLst/>
              <a:gdLst/>
              <a:ahLst/>
              <a:cxnLst/>
              <a:rect l="l" t="t" r="r" b="b"/>
              <a:pathLst>
                <a:path w="7444" h="2802" extrusionOk="0">
                  <a:moveTo>
                    <a:pt x="1882" y="1"/>
                  </a:moveTo>
                  <a:lnTo>
                    <a:pt x="520" y="602"/>
                  </a:lnTo>
                  <a:cubicBezTo>
                    <a:pt x="202" y="742"/>
                    <a:pt x="0" y="1059"/>
                    <a:pt x="0" y="1406"/>
                  </a:cubicBezTo>
                  <a:lnTo>
                    <a:pt x="0" y="2801"/>
                  </a:lnTo>
                  <a:lnTo>
                    <a:pt x="7444" y="2801"/>
                  </a:lnTo>
                  <a:lnTo>
                    <a:pt x="7444" y="1406"/>
                  </a:lnTo>
                  <a:cubicBezTo>
                    <a:pt x="7444" y="1059"/>
                    <a:pt x="7237" y="742"/>
                    <a:pt x="6924" y="602"/>
                  </a:cubicBezTo>
                  <a:lnTo>
                    <a:pt x="5562" y="1"/>
                  </a:lnTo>
                  <a:cubicBezTo>
                    <a:pt x="5269" y="766"/>
                    <a:pt x="4538" y="1271"/>
                    <a:pt x="3720" y="1271"/>
                  </a:cubicBezTo>
                  <a:cubicBezTo>
                    <a:pt x="2906" y="1271"/>
                    <a:pt x="2170" y="766"/>
                    <a:pt x="188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1" name="Google Shape;19441;p88"/>
            <p:cNvSpPr/>
            <p:nvPr/>
          </p:nvSpPr>
          <p:spPr>
            <a:xfrm>
              <a:off x="5898452" y="3489676"/>
              <a:ext cx="114981" cy="108057"/>
            </a:xfrm>
            <a:custGeom>
              <a:avLst/>
              <a:gdLst/>
              <a:ahLst/>
              <a:cxnLst/>
              <a:rect l="l" t="t" r="r" b="b"/>
              <a:pathLst>
                <a:path w="4384" h="4120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068" y="525"/>
                    <a:pt x="770" y="977"/>
                    <a:pt x="183" y="1377"/>
                  </a:cubicBezTo>
                  <a:cubicBezTo>
                    <a:pt x="68" y="1459"/>
                    <a:pt x="0" y="1593"/>
                    <a:pt x="5" y="1733"/>
                  </a:cubicBezTo>
                  <a:lnTo>
                    <a:pt x="5" y="1858"/>
                  </a:lnTo>
                  <a:cubicBezTo>
                    <a:pt x="5" y="3022"/>
                    <a:pt x="886" y="4042"/>
                    <a:pt x="2050" y="4115"/>
                  </a:cubicBezTo>
                  <a:cubicBezTo>
                    <a:pt x="2101" y="4118"/>
                    <a:pt x="2151" y="4120"/>
                    <a:pt x="2201" y="4120"/>
                  </a:cubicBezTo>
                  <a:cubicBezTo>
                    <a:pt x="3395" y="4120"/>
                    <a:pt x="4384" y="3145"/>
                    <a:pt x="4384" y="1930"/>
                  </a:cubicBezTo>
                  <a:lnTo>
                    <a:pt x="4384" y="1545"/>
                  </a:lnTo>
                  <a:cubicBezTo>
                    <a:pt x="4384" y="1358"/>
                    <a:pt x="4302" y="1179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2" name="Google Shape;19442;p88"/>
            <p:cNvSpPr/>
            <p:nvPr/>
          </p:nvSpPr>
          <p:spPr>
            <a:xfrm>
              <a:off x="5898452" y="3489676"/>
              <a:ext cx="114981" cy="107559"/>
            </a:xfrm>
            <a:custGeom>
              <a:avLst/>
              <a:gdLst/>
              <a:ahLst/>
              <a:cxnLst/>
              <a:rect l="l" t="t" r="r" b="b"/>
              <a:pathLst>
                <a:path w="4384" h="4101" extrusionOk="0">
                  <a:moveTo>
                    <a:pt x="1599" y="0"/>
                  </a:moveTo>
                  <a:cubicBezTo>
                    <a:pt x="1436" y="0"/>
                    <a:pt x="1284" y="93"/>
                    <a:pt x="1208" y="241"/>
                  </a:cubicBezTo>
                  <a:cubicBezTo>
                    <a:pt x="1165" y="318"/>
                    <a:pt x="1121" y="400"/>
                    <a:pt x="1073" y="472"/>
                  </a:cubicBezTo>
                  <a:cubicBezTo>
                    <a:pt x="842" y="833"/>
                    <a:pt x="544" y="1141"/>
                    <a:pt x="188" y="1377"/>
                  </a:cubicBezTo>
                  <a:cubicBezTo>
                    <a:pt x="72" y="1459"/>
                    <a:pt x="0" y="1588"/>
                    <a:pt x="0" y="1733"/>
                  </a:cubicBezTo>
                  <a:lnTo>
                    <a:pt x="0" y="1858"/>
                  </a:lnTo>
                  <a:cubicBezTo>
                    <a:pt x="0" y="2979"/>
                    <a:pt x="823" y="3965"/>
                    <a:pt x="1925" y="4100"/>
                  </a:cubicBezTo>
                  <a:cubicBezTo>
                    <a:pt x="1535" y="3696"/>
                    <a:pt x="1319" y="3152"/>
                    <a:pt x="1319" y="2589"/>
                  </a:cubicBezTo>
                  <a:lnTo>
                    <a:pt x="1319" y="1213"/>
                  </a:lnTo>
                  <a:cubicBezTo>
                    <a:pt x="1314" y="987"/>
                    <a:pt x="1487" y="799"/>
                    <a:pt x="1708" y="775"/>
                  </a:cubicBezTo>
                  <a:cubicBezTo>
                    <a:pt x="1745" y="772"/>
                    <a:pt x="1787" y="770"/>
                    <a:pt x="1832" y="770"/>
                  </a:cubicBezTo>
                  <a:cubicBezTo>
                    <a:pt x="2441" y="770"/>
                    <a:pt x="3770" y="1090"/>
                    <a:pt x="4384" y="1497"/>
                  </a:cubicBezTo>
                  <a:cubicBezTo>
                    <a:pt x="4350" y="1439"/>
                    <a:pt x="4211" y="1102"/>
                    <a:pt x="4162" y="1059"/>
                  </a:cubicBezTo>
                  <a:cubicBezTo>
                    <a:pt x="3811" y="751"/>
                    <a:pt x="3017" y="212"/>
                    <a:pt x="1665" y="5"/>
                  </a:cubicBezTo>
                  <a:cubicBezTo>
                    <a:pt x="1643" y="2"/>
                    <a:pt x="1621" y="0"/>
                    <a:pt x="159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3" name="Google Shape;19443;p88"/>
            <p:cNvSpPr/>
            <p:nvPr/>
          </p:nvSpPr>
          <p:spPr>
            <a:xfrm>
              <a:off x="5858324" y="3646543"/>
              <a:ext cx="40285" cy="54553"/>
            </a:xfrm>
            <a:custGeom>
              <a:avLst/>
              <a:gdLst/>
              <a:ahLst/>
              <a:cxnLst/>
              <a:rect l="l" t="t" r="r" b="b"/>
              <a:pathLst>
                <a:path w="1536" h="2080" extrusionOk="0">
                  <a:moveTo>
                    <a:pt x="327" y="1"/>
                  </a:moveTo>
                  <a:cubicBezTo>
                    <a:pt x="120" y="169"/>
                    <a:pt x="0" y="419"/>
                    <a:pt x="0" y="684"/>
                  </a:cubicBezTo>
                  <a:lnTo>
                    <a:pt x="0" y="2079"/>
                  </a:lnTo>
                  <a:lnTo>
                    <a:pt x="1535" y="2079"/>
                  </a:lnTo>
                  <a:lnTo>
                    <a:pt x="1535" y="1478"/>
                  </a:lnTo>
                  <a:cubicBezTo>
                    <a:pt x="1535" y="1305"/>
                    <a:pt x="1463" y="1141"/>
                    <a:pt x="1343" y="1016"/>
                  </a:cubicBezTo>
                  <a:lnTo>
                    <a:pt x="327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4" name="Google Shape;19444;p88"/>
            <p:cNvSpPr/>
            <p:nvPr/>
          </p:nvSpPr>
          <p:spPr>
            <a:xfrm>
              <a:off x="6013407" y="3646543"/>
              <a:ext cx="40154" cy="54553"/>
            </a:xfrm>
            <a:custGeom>
              <a:avLst/>
              <a:gdLst/>
              <a:ahLst/>
              <a:cxnLst/>
              <a:rect l="l" t="t" r="r" b="b"/>
              <a:pathLst>
                <a:path w="1531" h="2080" extrusionOk="0">
                  <a:moveTo>
                    <a:pt x="1204" y="1"/>
                  </a:moveTo>
                  <a:lnTo>
                    <a:pt x="193" y="1016"/>
                  </a:lnTo>
                  <a:cubicBezTo>
                    <a:pt x="68" y="1141"/>
                    <a:pt x="1" y="1305"/>
                    <a:pt x="1" y="1478"/>
                  </a:cubicBezTo>
                  <a:lnTo>
                    <a:pt x="1" y="2079"/>
                  </a:lnTo>
                  <a:lnTo>
                    <a:pt x="1531" y="2079"/>
                  </a:lnTo>
                  <a:lnTo>
                    <a:pt x="1531" y="684"/>
                  </a:lnTo>
                  <a:cubicBezTo>
                    <a:pt x="1531" y="419"/>
                    <a:pt x="1411" y="169"/>
                    <a:pt x="120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5" name="Google Shape;19445;p88"/>
            <p:cNvSpPr/>
            <p:nvPr/>
          </p:nvSpPr>
          <p:spPr>
            <a:xfrm>
              <a:off x="5892944" y="3672797"/>
              <a:ext cx="11147" cy="34096"/>
            </a:xfrm>
            <a:custGeom>
              <a:avLst/>
              <a:gdLst/>
              <a:ahLst/>
              <a:cxnLst/>
              <a:rect l="l" t="t" r="r" b="b"/>
              <a:pathLst>
                <a:path w="425" h="1300" extrusionOk="0">
                  <a:moveTo>
                    <a:pt x="215" y="0"/>
                  </a:moveTo>
                  <a:cubicBezTo>
                    <a:pt x="100" y="0"/>
                    <a:pt x="8" y="92"/>
                    <a:pt x="8" y="207"/>
                  </a:cubicBezTo>
                  <a:lnTo>
                    <a:pt x="8" y="1083"/>
                  </a:lnTo>
                  <a:cubicBezTo>
                    <a:pt x="1" y="1227"/>
                    <a:pt x="107" y="1300"/>
                    <a:pt x="213" y="1300"/>
                  </a:cubicBezTo>
                  <a:cubicBezTo>
                    <a:pt x="319" y="1300"/>
                    <a:pt x="424" y="1227"/>
                    <a:pt x="417" y="1083"/>
                  </a:cubicBezTo>
                  <a:lnTo>
                    <a:pt x="417" y="207"/>
                  </a:lnTo>
                  <a:cubicBezTo>
                    <a:pt x="417" y="92"/>
                    <a:pt x="326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6" name="Google Shape;19446;p88"/>
            <p:cNvSpPr/>
            <p:nvPr/>
          </p:nvSpPr>
          <p:spPr>
            <a:xfrm>
              <a:off x="6007978" y="3672797"/>
              <a:ext cx="10753" cy="33440"/>
            </a:xfrm>
            <a:custGeom>
              <a:avLst/>
              <a:gdLst/>
              <a:ahLst/>
              <a:cxnLst/>
              <a:rect l="l" t="t" r="r" b="b"/>
              <a:pathLst>
                <a:path w="410" h="1275" extrusionOk="0">
                  <a:moveTo>
                    <a:pt x="208" y="0"/>
                  </a:moveTo>
                  <a:cubicBezTo>
                    <a:pt x="92" y="0"/>
                    <a:pt x="1" y="92"/>
                    <a:pt x="1" y="207"/>
                  </a:cubicBezTo>
                  <a:lnTo>
                    <a:pt x="1" y="1083"/>
                  </a:lnTo>
                  <a:cubicBezTo>
                    <a:pt x="8" y="1211"/>
                    <a:pt x="107" y="1274"/>
                    <a:pt x="205" y="1274"/>
                  </a:cubicBezTo>
                  <a:cubicBezTo>
                    <a:pt x="304" y="1274"/>
                    <a:pt x="403" y="1211"/>
                    <a:pt x="410" y="1083"/>
                  </a:cubicBezTo>
                  <a:lnTo>
                    <a:pt x="410" y="207"/>
                  </a:lnTo>
                  <a:cubicBezTo>
                    <a:pt x="410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7" name="Google Shape;19447;p88"/>
            <p:cNvSpPr/>
            <p:nvPr/>
          </p:nvSpPr>
          <p:spPr>
            <a:xfrm>
              <a:off x="5811246" y="3552281"/>
              <a:ext cx="48600" cy="16314"/>
            </a:xfrm>
            <a:custGeom>
              <a:avLst/>
              <a:gdLst/>
              <a:ahLst/>
              <a:cxnLst/>
              <a:rect l="l" t="t" r="r" b="b"/>
              <a:pathLst>
                <a:path w="1853" h="622" extrusionOk="0">
                  <a:moveTo>
                    <a:pt x="260" y="0"/>
                  </a:moveTo>
                  <a:cubicBezTo>
                    <a:pt x="0" y="10"/>
                    <a:pt x="0" y="395"/>
                    <a:pt x="260" y="409"/>
                  </a:cubicBezTo>
                  <a:cubicBezTo>
                    <a:pt x="491" y="409"/>
                    <a:pt x="1160" y="443"/>
                    <a:pt x="1487" y="607"/>
                  </a:cubicBezTo>
                  <a:cubicBezTo>
                    <a:pt x="1514" y="617"/>
                    <a:pt x="1540" y="621"/>
                    <a:pt x="1564" y="621"/>
                  </a:cubicBezTo>
                  <a:cubicBezTo>
                    <a:pt x="1750" y="621"/>
                    <a:pt x="1852" y="356"/>
                    <a:pt x="1665" y="241"/>
                  </a:cubicBezTo>
                  <a:cubicBezTo>
                    <a:pt x="1189" y="0"/>
                    <a:pt x="299" y="0"/>
                    <a:pt x="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8" name="Google Shape;19448;p88"/>
            <p:cNvSpPr/>
            <p:nvPr/>
          </p:nvSpPr>
          <p:spPr>
            <a:xfrm>
              <a:off x="5795457" y="3661440"/>
              <a:ext cx="10884" cy="44875"/>
            </a:xfrm>
            <a:custGeom>
              <a:avLst/>
              <a:gdLst/>
              <a:ahLst/>
              <a:cxnLst/>
              <a:rect l="l" t="t" r="r" b="b"/>
              <a:pathLst>
                <a:path w="415" h="1711" extrusionOk="0">
                  <a:moveTo>
                    <a:pt x="208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516"/>
                  </a:lnTo>
                  <a:cubicBezTo>
                    <a:pt x="8" y="1646"/>
                    <a:pt x="108" y="1711"/>
                    <a:pt x="208" y="1711"/>
                  </a:cubicBezTo>
                  <a:cubicBezTo>
                    <a:pt x="308" y="1711"/>
                    <a:pt x="407" y="1646"/>
                    <a:pt x="415" y="1516"/>
                  </a:cubicBezTo>
                  <a:lnTo>
                    <a:pt x="415" y="202"/>
                  </a:lnTo>
                  <a:cubicBezTo>
                    <a:pt x="415" y="92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9" name="Google Shape;19449;p88"/>
            <p:cNvSpPr/>
            <p:nvPr/>
          </p:nvSpPr>
          <p:spPr>
            <a:xfrm>
              <a:off x="5772612" y="3425812"/>
              <a:ext cx="366896" cy="280949"/>
            </a:xfrm>
            <a:custGeom>
              <a:avLst/>
              <a:gdLst/>
              <a:ahLst/>
              <a:cxnLst/>
              <a:rect l="l" t="t" r="r" b="b"/>
              <a:pathLst>
                <a:path w="13989" h="10712" extrusionOk="0">
                  <a:moveTo>
                    <a:pt x="11809" y="3258"/>
                  </a:moveTo>
                  <a:cubicBezTo>
                    <a:pt x="12175" y="3258"/>
                    <a:pt x="12478" y="3513"/>
                    <a:pt x="12478" y="3821"/>
                  </a:cubicBezTo>
                  <a:lnTo>
                    <a:pt x="12478" y="3860"/>
                  </a:lnTo>
                  <a:cubicBezTo>
                    <a:pt x="12264" y="3771"/>
                    <a:pt x="12036" y="3726"/>
                    <a:pt x="11809" y="3726"/>
                  </a:cubicBezTo>
                  <a:cubicBezTo>
                    <a:pt x="11582" y="3726"/>
                    <a:pt x="11354" y="3771"/>
                    <a:pt x="11140" y="3860"/>
                  </a:cubicBezTo>
                  <a:cubicBezTo>
                    <a:pt x="11140" y="3845"/>
                    <a:pt x="11140" y="3836"/>
                    <a:pt x="11140" y="3821"/>
                  </a:cubicBezTo>
                  <a:lnTo>
                    <a:pt x="11135" y="3821"/>
                  </a:lnTo>
                  <a:cubicBezTo>
                    <a:pt x="11135" y="3509"/>
                    <a:pt x="11438" y="3258"/>
                    <a:pt x="11809" y="3258"/>
                  </a:cubicBezTo>
                  <a:close/>
                  <a:moveTo>
                    <a:pt x="11802" y="4134"/>
                  </a:moveTo>
                  <a:cubicBezTo>
                    <a:pt x="11805" y="4134"/>
                    <a:pt x="11807" y="4134"/>
                    <a:pt x="11809" y="4134"/>
                  </a:cubicBezTo>
                  <a:cubicBezTo>
                    <a:pt x="12540" y="4134"/>
                    <a:pt x="13132" y="4731"/>
                    <a:pt x="13132" y="5462"/>
                  </a:cubicBezTo>
                  <a:cubicBezTo>
                    <a:pt x="13132" y="5602"/>
                    <a:pt x="13113" y="5741"/>
                    <a:pt x="13065" y="5876"/>
                  </a:cubicBezTo>
                  <a:cubicBezTo>
                    <a:pt x="12487" y="5284"/>
                    <a:pt x="11463" y="5053"/>
                    <a:pt x="11414" y="5044"/>
                  </a:cubicBezTo>
                  <a:cubicBezTo>
                    <a:pt x="11399" y="5040"/>
                    <a:pt x="11383" y="5038"/>
                    <a:pt x="11368" y="5038"/>
                  </a:cubicBezTo>
                  <a:cubicBezTo>
                    <a:pt x="11257" y="5038"/>
                    <a:pt x="11164" y="5127"/>
                    <a:pt x="11164" y="5246"/>
                  </a:cubicBezTo>
                  <a:cubicBezTo>
                    <a:pt x="11145" y="5356"/>
                    <a:pt x="11087" y="5462"/>
                    <a:pt x="11005" y="5539"/>
                  </a:cubicBezTo>
                  <a:cubicBezTo>
                    <a:pt x="10848" y="5686"/>
                    <a:pt x="10987" y="5897"/>
                    <a:pt x="11147" y="5897"/>
                  </a:cubicBezTo>
                  <a:cubicBezTo>
                    <a:pt x="11197" y="5897"/>
                    <a:pt x="11248" y="5877"/>
                    <a:pt x="11294" y="5828"/>
                  </a:cubicBezTo>
                  <a:cubicBezTo>
                    <a:pt x="11390" y="5732"/>
                    <a:pt x="11467" y="5621"/>
                    <a:pt x="11515" y="5496"/>
                  </a:cubicBezTo>
                  <a:cubicBezTo>
                    <a:pt x="11862" y="5597"/>
                    <a:pt x="12579" y="5857"/>
                    <a:pt x="12901" y="6309"/>
                  </a:cubicBezTo>
                  <a:cubicBezTo>
                    <a:pt x="12807" y="6843"/>
                    <a:pt x="12341" y="7228"/>
                    <a:pt x="11805" y="7228"/>
                  </a:cubicBezTo>
                  <a:cubicBezTo>
                    <a:pt x="11795" y="7228"/>
                    <a:pt x="11785" y="7228"/>
                    <a:pt x="11775" y="7228"/>
                  </a:cubicBezTo>
                  <a:cubicBezTo>
                    <a:pt x="11222" y="7209"/>
                    <a:pt x="10770" y="6790"/>
                    <a:pt x="10707" y="6242"/>
                  </a:cubicBezTo>
                  <a:cubicBezTo>
                    <a:pt x="10702" y="6208"/>
                    <a:pt x="10693" y="6179"/>
                    <a:pt x="10678" y="6155"/>
                  </a:cubicBezTo>
                  <a:cubicBezTo>
                    <a:pt x="10131" y="5272"/>
                    <a:pt x="10767" y="4134"/>
                    <a:pt x="11802" y="4134"/>
                  </a:cubicBezTo>
                  <a:close/>
                  <a:moveTo>
                    <a:pt x="3720" y="4134"/>
                  </a:moveTo>
                  <a:lnTo>
                    <a:pt x="3720" y="4986"/>
                  </a:lnTo>
                  <a:cubicBezTo>
                    <a:pt x="3720" y="5125"/>
                    <a:pt x="3687" y="5260"/>
                    <a:pt x="3624" y="5385"/>
                  </a:cubicBezTo>
                  <a:lnTo>
                    <a:pt x="3523" y="5592"/>
                  </a:lnTo>
                  <a:cubicBezTo>
                    <a:pt x="3509" y="5621"/>
                    <a:pt x="3499" y="5650"/>
                    <a:pt x="3499" y="5684"/>
                  </a:cubicBezTo>
                  <a:lnTo>
                    <a:pt x="3499" y="6121"/>
                  </a:lnTo>
                  <a:cubicBezTo>
                    <a:pt x="3499" y="6735"/>
                    <a:pt x="3003" y="7229"/>
                    <a:pt x="2394" y="7229"/>
                  </a:cubicBezTo>
                  <a:cubicBezTo>
                    <a:pt x="2382" y="7229"/>
                    <a:pt x="2370" y="7228"/>
                    <a:pt x="2359" y="7228"/>
                  </a:cubicBezTo>
                  <a:cubicBezTo>
                    <a:pt x="1767" y="7209"/>
                    <a:pt x="1286" y="6689"/>
                    <a:pt x="1286" y="6064"/>
                  </a:cubicBezTo>
                  <a:lnTo>
                    <a:pt x="1286" y="5684"/>
                  </a:lnTo>
                  <a:cubicBezTo>
                    <a:pt x="1286" y="5650"/>
                    <a:pt x="1276" y="5621"/>
                    <a:pt x="1262" y="5592"/>
                  </a:cubicBezTo>
                  <a:lnTo>
                    <a:pt x="1137" y="5337"/>
                  </a:lnTo>
                  <a:cubicBezTo>
                    <a:pt x="1088" y="5246"/>
                    <a:pt x="1064" y="5140"/>
                    <a:pt x="1064" y="5039"/>
                  </a:cubicBezTo>
                  <a:lnTo>
                    <a:pt x="1064" y="5024"/>
                  </a:lnTo>
                  <a:cubicBezTo>
                    <a:pt x="1064" y="4534"/>
                    <a:pt x="1464" y="4134"/>
                    <a:pt x="1955" y="4134"/>
                  </a:cubicBezTo>
                  <a:close/>
                  <a:moveTo>
                    <a:pt x="6992" y="415"/>
                  </a:moveTo>
                  <a:cubicBezTo>
                    <a:pt x="7714" y="415"/>
                    <a:pt x="8345" y="655"/>
                    <a:pt x="8811" y="1117"/>
                  </a:cubicBezTo>
                  <a:cubicBezTo>
                    <a:pt x="9288" y="1589"/>
                    <a:pt x="9572" y="2262"/>
                    <a:pt x="9634" y="3071"/>
                  </a:cubicBezTo>
                  <a:cubicBezTo>
                    <a:pt x="9793" y="5255"/>
                    <a:pt x="9976" y="6473"/>
                    <a:pt x="10048" y="6896"/>
                  </a:cubicBezTo>
                  <a:cubicBezTo>
                    <a:pt x="10048" y="6901"/>
                    <a:pt x="10048" y="6906"/>
                    <a:pt x="10043" y="6906"/>
                  </a:cubicBezTo>
                  <a:cubicBezTo>
                    <a:pt x="9648" y="7151"/>
                    <a:pt x="9215" y="7334"/>
                    <a:pt x="8768" y="7445"/>
                  </a:cubicBezTo>
                  <a:lnTo>
                    <a:pt x="8431" y="7300"/>
                  </a:lnTo>
                  <a:cubicBezTo>
                    <a:pt x="8345" y="7262"/>
                    <a:pt x="8292" y="7175"/>
                    <a:pt x="8292" y="7084"/>
                  </a:cubicBezTo>
                  <a:lnTo>
                    <a:pt x="8292" y="6376"/>
                  </a:lnTo>
                  <a:cubicBezTo>
                    <a:pt x="8975" y="5939"/>
                    <a:pt x="9389" y="5178"/>
                    <a:pt x="9389" y="4370"/>
                  </a:cubicBezTo>
                  <a:lnTo>
                    <a:pt x="9389" y="3985"/>
                  </a:lnTo>
                  <a:cubicBezTo>
                    <a:pt x="9389" y="3735"/>
                    <a:pt x="9283" y="3499"/>
                    <a:pt x="9095" y="3335"/>
                  </a:cubicBezTo>
                  <a:cubicBezTo>
                    <a:pt x="8686" y="2975"/>
                    <a:pt x="7753" y="2354"/>
                    <a:pt x="6136" y="2195"/>
                  </a:cubicBezTo>
                  <a:cubicBezTo>
                    <a:pt x="6131" y="2195"/>
                    <a:pt x="6126" y="2195"/>
                    <a:pt x="6122" y="2195"/>
                  </a:cubicBezTo>
                  <a:cubicBezTo>
                    <a:pt x="5875" y="2195"/>
                    <a:pt x="5842" y="2566"/>
                    <a:pt x="6097" y="2604"/>
                  </a:cubicBezTo>
                  <a:cubicBezTo>
                    <a:pt x="7599" y="2753"/>
                    <a:pt x="8450" y="3326"/>
                    <a:pt x="8826" y="3648"/>
                  </a:cubicBezTo>
                  <a:cubicBezTo>
                    <a:pt x="8922" y="3735"/>
                    <a:pt x="8980" y="3855"/>
                    <a:pt x="8975" y="3985"/>
                  </a:cubicBezTo>
                  <a:lnTo>
                    <a:pt x="8975" y="4370"/>
                  </a:lnTo>
                  <a:cubicBezTo>
                    <a:pt x="8975" y="5467"/>
                    <a:pt x="8089" y="6352"/>
                    <a:pt x="6992" y="6352"/>
                  </a:cubicBezTo>
                  <a:cubicBezTo>
                    <a:pt x="5895" y="6352"/>
                    <a:pt x="5005" y="5467"/>
                    <a:pt x="5005" y="4370"/>
                  </a:cubicBezTo>
                  <a:lnTo>
                    <a:pt x="5005" y="4197"/>
                  </a:lnTo>
                  <a:cubicBezTo>
                    <a:pt x="5010" y="4115"/>
                    <a:pt x="5053" y="4043"/>
                    <a:pt x="5125" y="4004"/>
                  </a:cubicBezTo>
                  <a:cubicBezTo>
                    <a:pt x="5472" y="3812"/>
                    <a:pt x="5741" y="3494"/>
                    <a:pt x="5871" y="3119"/>
                  </a:cubicBezTo>
                  <a:cubicBezTo>
                    <a:pt x="5936" y="2953"/>
                    <a:pt x="5803" y="2836"/>
                    <a:pt x="5672" y="2836"/>
                  </a:cubicBezTo>
                  <a:cubicBezTo>
                    <a:pt x="5591" y="2836"/>
                    <a:pt x="5511" y="2882"/>
                    <a:pt x="5482" y="2989"/>
                  </a:cubicBezTo>
                  <a:cubicBezTo>
                    <a:pt x="5385" y="3273"/>
                    <a:pt x="5183" y="3509"/>
                    <a:pt x="4919" y="3653"/>
                  </a:cubicBezTo>
                  <a:cubicBezTo>
                    <a:pt x="4721" y="3764"/>
                    <a:pt x="4601" y="3971"/>
                    <a:pt x="4596" y="4202"/>
                  </a:cubicBezTo>
                  <a:lnTo>
                    <a:pt x="4596" y="4370"/>
                  </a:lnTo>
                  <a:cubicBezTo>
                    <a:pt x="4596" y="5183"/>
                    <a:pt x="5010" y="5939"/>
                    <a:pt x="5693" y="6381"/>
                  </a:cubicBezTo>
                  <a:lnTo>
                    <a:pt x="5693" y="7084"/>
                  </a:lnTo>
                  <a:cubicBezTo>
                    <a:pt x="5693" y="7180"/>
                    <a:pt x="5636" y="7262"/>
                    <a:pt x="5554" y="7300"/>
                  </a:cubicBezTo>
                  <a:lnTo>
                    <a:pt x="5217" y="7449"/>
                  </a:lnTo>
                  <a:cubicBezTo>
                    <a:pt x="4765" y="7334"/>
                    <a:pt x="4332" y="7156"/>
                    <a:pt x="3937" y="6911"/>
                  </a:cubicBezTo>
                  <a:cubicBezTo>
                    <a:pt x="3932" y="6906"/>
                    <a:pt x="3932" y="6901"/>
                    <a:pt x="3932" y="6896"/>
                  </a:cubicBezTo>
                  <a:cubicBezTo>
                    <a:pt x="4004" y="6477"/>
                    <a:pt x="4187" y="5255"/>
                    <a:pt x="4351" y="3071"/>
                  </a:cubicBezTo>
                  <a:cubicBezTo>
                    <a:pt x="4409" y="2262"/>
                    <a:pt x="4692" y="1589"/>
                    <a:pt x="5169" y="1117"/>
                  </a:cubicBezTo>
                  <a:cubicBezTo>
                    <a:pt x="5636" y="655"/>
                    <a:pt x="6266" y="415"/>
                    <a:pt x="6992" y="415"/>
                  </a:cubicBezTo>
                  <a:close/>
                  <a:moveTo>
                    <a:pt x="3566" y="7084"/>
                  </a:moveTo>
                  <a:cubicBezTo>
                    <a:pt x="3600" y="7151"/>
                    <a:pt x="3653" y="7209"/>
                    <a:pt x="3716" y="7252"/>
                  </a:cubicBezTo>
                  <a:cubicBezTo>
                    <a:pt x="4004" y="7435"/>
                    <a:pt x="4317" y="7584"/>
                    <a:pt x="4644" y="7695"/>
                  </a:cubicBezTo>
                  <a:lnTo>
                    <a:pt x="4072" y="7950"/>
                  </a:lnTo>
                  <a:lnTo>
                    <a:pt x="3422" y="7767"/>
                  </a:lnTo>
                  <a:cubicBezTo>
                    <a:pt x="3254" y="7719"/>
                    <a:pt x="3254" y="7700"/>
                    <a:pt x="3254" y="7652"/>
                  </a:cubicBezTo>
                  <a:lnTo>
                    <a:pt x="3254" y="7372"/>
                  </a:lnTo>
                  <a:cubicBezTo>
                    <a:pt x="3369" y="7291"/>
                    <a:pt x="3475" y="7194"/>
                    <a:pt x="3566" y="7084"/>
                  </a:cubicBezTo>
                  <a:close/>
                  <a:moveTo>
                    <a:pt x="10447" y="6800"/>
                  </a:moveTo>
                  <a:lnTo>
                    <a:pt x="10447" y="6800"/>
                  </a:lnTo>
                  <a:cubicBezTo>
                    <a:pt x="10563" y="7026"/>
                    <a:pt x="10731" y="7223"/>
                    <a:pt x="10943" y="7372"/>
                  </a:cubicBezTo>
                  <a:lnTo>
                    <a:pt x="10943" y="7786"/>
                  </a:lnTo>
                  <a:cubicBezTo>
                    <a:pt x="10943" y="7791"/>
                    <a:pt x="10943" y="7796"/>
                    <a:pt x="10938" y="7801"/>
                  </a:cubicBezTo>
                  <a:lnTo>
                    <a:pt x="10293" y="8118"/>
                  </a:lnTo>
                  <a:lnTo>
                    <a:pt x="10274" y="8109"/>
                  </a:lnTo>
                  <a:lnTo>
                    <a:pt x="9336" y="7695"/>
                  </a:lnTo>
                  <a:cubicBezTo>
                    <a:pt x="9663" y="7584"/>
                    <a:pt x="9976" y="7435"/>
                    <a:pt x="10264" y="7252"/>
                  </a:cubicBezTo>
                  <a:cubicBezTo>
                    <a:pt x="10409" y="7161"/>
                    <a:pt x="10481" y="6992"/>
                    <a:pt x="10452" y="6829"/>
                  </a:cubicBezTo>
                  <a:lnTo>
                    <a:pt x="10447" y="6800"/>
                  </a:lnTo>
                  <a:close/>
                  <a:moveTo>
                    <a:pt x="1940" y="7565"/>
                  </a:moveTo>
                  <a:cubicBezTo>
                    <a:pt x="2070" y="7608"/>
                    <a:pt x="2210" y="7632"/>
                    <a:pt x="2344" y="7637"/>
                  </a:cubicBezTo>
                  <a:lnTo>
                    <a:pt x="2392" y="7637"/>
                  </a:lnTo>
                  <a:cubicBezTo>
                    <a:pt x="2546" y="7637"/>
                    <a:pt x="2700" y="7613"/>
                    <a:pt x="2845" y="7570"/>
                  </a:cubicBezTo>
                  <a:lnTo>
                    <a:pt x="2845" y="7652"/>
                  </a:lnTo>
                  <a:cubicBezTo>
                    <a:pt x="2845" y="7690"/>
                    <a:pt x="2850" y="7733"/>
                    <a:pt x="2859" y="7772"/>
                  </a:cubicBezTo>
                  <a:lnTo>
                    <a:pt x="2392" y="8239"/>
                  </a:lnTo>
                  <a:lnTo>
                    <a:pt x="1926" y="7772"/>
                  </a:lnTo>
                  <a:cubicBezTo>
                    <a:pt x="1935" y="7729"/>
                    <a:pt x="1940" y="7690"/>
                    <a:pt x="1940" y="7652"/>
                  </a:cubicBezTo>
                  <a:lnTo>
                    <a:pt x="1940" y="7565"/>
                  </a:lnTo>
                  <a:close/>
                  <a:moveTo>
                    <a:pt x="12256" y="7570"/>
                  </a:moveTo>
                  <a:lnTo>
                    <a:pt x="12256" y="7786"/>
                  </a:lnTo>
                  <a:cubicBezTo>
                    <a:pt x="12256" y="7858"/>
                    <a:pt x="12276" y="7926"/>
                    <a:pt x="12305" y="7988"/>
                  </a:cubicBezTo>
                  <a:lnTo>
                    <a:pt x="12117" y="8171"/>
                  </a:lnTo>
                  <a:cubicBezTo>
                    <a:pt x="12031" y="8252"/>
                    <a:pt x="11920" y="8293"/>
                    <a:pt x="11809" y="8293"/>
                  </a:cubicBezTo>
                  <a:cubicBezTo>
                    <a:pt x="11696" y="8293"/>
                    <a:pt x="11583" y="8251"/>
                    <a:pt x="11496" y="8166"/>
                  </a:cubicBezTo>
                  <a:lnTo>
                    <a:pt x="11304" y="7988"/>
                  </a:lnTo>
                  <a:cubicBezTo>
                    <a:pt x="11337" y="7926"/>
                    <a:pt x="11357" y="7858"/>
                    <a:pt x="11352" y="7786"/>
                  </a:cubicBezTo>
                  <a:lnTo>
                    <a:pt x="11352" y="7570"/>
                  </a:lnTo>
                  <a:cubicBezTo>
                    <a:pt x="11501" y="7615"/>
                    <a:pt x="11654" y="7638"/>
                    <a:pt x="11806" y="7638"/>
                  </a:cubicBezTo>
                  <a:cubicBezTo>
                    <a:pt x="11958" y="7638"/>
                    <a:pt x="12110" y="7615"/>
                    <a:pt x="12256" y="7570"/>
                  </a:cubicBezTo>
                  <a:close/>
                  <a:moveTo>
                    <a:pt x="7883" y="6593"/>
                  </a:moveTo>
                  <a:lnTo>
                    <a:pt x="7883" y="7084"/>
                  </a:lnTo>
                  <a:cubicBezTo>
                    <a:pt x="7883" y="7339"/>
                    <a:pt x="8032" y="7565"/>
                    <a:pt x="8268" y="7671"/>
                  </a:cubicBezTo>
                  <a:lnTo>
                    <a:pt x="8566" y="7801"/>
                  </a:lnTo>
                  <a:cubicBezTo>
                    <a:pt x="8263" y="8393"/>
                    <a:pt x="7652" y="8763"/>
                    <a:pt x="6988" y="8763"/>
                  </a:cubicBezTo>
                  <a:cubicBezTo>
                    <a:pt x="6328" y="8763"/>
                    <a:pt x="5722" y="8393"/>
                    <a:pt x="5419" y="7801"/>
                  </a:cubicBezTo>
                  <a:lnTo>
                    <a:pt x="5717" y="7671"/>
                  </a:lnTo>
                  <a:cubicBezTo>
                    <a:pt x="5953" y="7565"/>
                    <a:pt x="6102" y="7339"/>
                    <a:pt x="6102" y="7084"/>
                  </a:cubicBezTo>
                  <a:lnTo>
                    <a:pt x="6102" y="6593"/>
                  </a:lnTo>
                  <a:cubicBezTo>
                    <a:pt x="6389" y="6706"/>
                    <a:pt x="6690" y="6763"/>
                    <a:pt x="6992" y="6763"/>
                  </a:cubicBezTo>
                  <a:cubicBezTo>
                    <a:pt x="7294" y="6763"/>
                    <a:pt x="7596" y="6706"/>
                    <a:pt x="7883" y="6593"/>
                  </a:cubicBezTo>
                  <a:close/>
                  <a:moveTo>
                    <a:pt x="6988" y="1"/>
                  </a:moveTo>
                  <a:cubicBezTo>
                    <a:pt x="6160" y="1"/>
                    <a:pt x="5424" y="290"/>
                    <a:pt x="4885" y="824"/>
                  </a:cubicBezTo>
                  <a:cubicBezTo>
                    <a:pt x="4341" y="1363"/>
                    <a:pt x="4009" y="2132"/>
                    <a:pt x="3942" y="3037"/>
                  </a:cubicBezTo>
                  <a:cubicBezTo>
                    <a:pt x="3923" y="3278"/>
                    <a:pt x="3903" y="3509"/>
                    <a:pt x="3884" y="3725"/>
                  </a:cubicBezTo>
                  <a:lnTo>
                    <a:pt x="1955" y="3725"/>
                  </a:lnTo>
                  <a:cubicBezTo>
                    <a:pt x="1238" y="3725"/>
                    <a:pt x="655" y="4307"/>
                    <a:pt x="655" y="5024"/>
                  </a:cubicBezTo>
                  <a:lnTo>
                    <a:pt x="655" y="5039"/>
                  </a:lnTo>
                  <a:cubicBezTo>
                    <a:pt x="655" y="5202"/>
                    <a:pt x="694" y="5371"/>
                    <a:pt x="771" y="5520"/>
                  </a:cubicBezTo>
                  <a:lnTo>
                    <a:pt x="872" y="5727"/>
                  </a:lnTo>
                  <a:lnTo>
                    <a:pt x="872" y="6064"/>
                  </a:lnTo>
                  <a:cubicBezTo>
                    <a:pt x="872" y="6574"/>
                    <a:pt x="1117" y="7055"/>
                    <a:pt x="1531" y="7353"/>
                  </a:cubicBezTo>
                  <a:lnTo>
                    <a:pt x="1531" y="7652"/>
                  </a:lnTo>
                  <a:cubicBezTo>
                    <a:pt x="1531" y="7690"/>
                    <a:pt x="1507" y="7724"/>
                    <a:pt x="1469" y="7733"/>
                  </a:cubicBezTo>
                  <a:lnTo>
                    <a:pt x="626" y="7974"/>
                  </a:lnTo>
                  <a:cubicBezTo>
                    <a:pt x="256" y="8080"/>
                    <a:pt x="1" y="8417"/>
                    <a:pt x="1" y="8802"/>
                  </a:cubicBezTo>
                  <a:lnTo>
                    <a:pt x="1" y="10495"/>
                  </a:lnTo>
                  <a:cubicBezTo>
                    <a:pt x="6" y="10625"/>
                    <a:pt x="104" y="10690"/>
                    <a:pt x="204" y="10690"/>
                  </a:cubicBezTo>
                  <a:cubicBezTo>
                    <a:pt x="303" y="10690"/>
                    <a:pt x="403" y="10625"/>
                    <a:pt x="410" y="10495"/>
                  </a:cubicBezTo>
                  <a:lnTo>
                    <a:pt x="410" y="8802"/>
                  </a:lnTo>
                  <a:cubicBezTo>
                    <a:pt x="410" y="8599"/>
                    <a:pt x="540" y="8421"/>
                    <a:pt x="737" y="8368"/>
                  </a:cubicBezTo>
                  <a:lnTo>
                    <a:pt x="1584" y="8128"/>
                  </a:lnTo>
                  <a:cubicBezTo>
                    <a:pt x="1613" y="8118"/>
                    <a:pt x="1642" y="8104"/>
                    <a:pt x="1671" y="8094"/>
                  </a:cubicBezTo>
                  <a:lnTo>
                    <a:pt x="2190" y="8609"/>
                  </a:lnTo>
                  <a:lnTo>
                    <a:pt x="2190" y="10495"/>
                  </a:lnTo>
                  <a:cubicBezTo>
                    <a:pt x="2181" y="10640"/>
                    <a:pt x="2287" y="10712"/>
                    <a:pt x="2393" y="10712"/>
                  </a:cubicBezTo>
                  <a:cubicBezTo>
                    <a:pt x="2499" y="10712"/>
                    <a:pt x="2607" y="10640"/>
                    <a:pt x="2599" y="10495"/>
                  </a:cubicBezTo>
                  <a:lnTo>
                    <a:pt x="2599" y="8609"/>
                  </a:lnTo>
                  <a:lnTo>
                    <a:pt x="3119" y="8089"/>
                  </a:lnTo>
                  <a:cubicBezTo>
                    <a:pt x="3182" y="8118"/>
                    <a:pt x="3244" y="8138"/>
                    <a:pt x="3311" y="8157"/>
                  </a:cubicBezTo>
                  <a:lnTo>
                    <a:pt x="3518" y="8219"/>
                  </a:lnTo>
                  <a:cubicBezTo>
                    <a:pt x="3234" y="8421"/>
                    <a:pt x="3066" y="8749"/>
                    <a:pt x="3066" y="9100"/>
                  </a:cubicBezTo>
                  <a:lnTo>
                    <a:pt x="3066" y="10495"/>
                  </a:lnTo>
                  <a:cubicBezTo>
                    <a:pt x="3071" y="10625"/>
                    <a:pt x="3169" y="10690"/>
                    <a:pt x="3269" y="10690"/>
                  </a:cubicBezTo>
                  <a:cubicBezTo>
                    <a:pt x="3368" y="10690"/>
                    <a:pt x="3468" y="10625"/>
                    <a:pt x="3475" y="10495"/>
                  </a:cubicBezTo>
                  <a:lnTo>
                    <a:pt x="3475" y="9100"/>
                  </a:lnTo>
                  <a:cubicBezTo>
                    <a:pt x="3475" y="8830"/>
                    <a:pt x="3629" y="8590"/>
                    <a:pt x="3874" y="8484"/>
                  </a:cubicBezTo>
                  <a:lnTo>
                    <a:pt x="5044" y="7969"/>
                  </a:lnTo>
                  <a:cubicBezTo>
                    <a:pt x="5414" y="8705"/>
                    <a:pt x="6165" y="9172"/>
                    <a:pt x="6992" y="9172"/>
                  </a:cubicBezTo>
                  <a:cubicBezTo>
                    <a:pt x="7815" y="9172"/>
                    <a:pt x="8571" y="8705"/>
                    <a:pt x="8936" y="7969"/>
                  </a:cubicBezTo>
                  <a:lnTo>
                    <a:pt x="10106" y="8484"/>
                  </a:lnTo>
                  <a:cubicBezTo>
                    <a:pt x="10351" y="8590"/>
                    <a:pt x="10510" y="8830"/>
                    <a:pt x="10510" y="9100"/>
                  </a:cubicBezTo>
                  <a:lnTo>
                    <a:pt x="10510" y="10495"/>
                  </a:lnTo>
                  <a:cubicBezTo>
                    <a:pt x="10500" y="10640"/>
                    <a:pt x="10606" y="10712"/>
                    <a:pt x="10712" y="10712"/>
                  </a:cubicBezTo>
                  <a:cubicBezTo>
                    <a:pt x="10819" y="10712"/>
                    <a:pt x="10926" y="10640"/>
                    <a:pt x="10919" y="10495"/>
                  </a:cubicBezTo>
                  <a:lnTo>
                    <a:pt x="10919" y="9100"/>
                  </a:lnTo>
                  <a:cubicBezTo>
                    <a:pt x="10919" y="8840"/>
                    <a:pt x="10827" y="8595"/>
                    <a:pt x="10659" y="8397"/>
                  </a:cubicBezTo>
                  <a:lnTo>
                    <a:pt x="10977" y="8239"/>
                  </a:lnTo>
                  <a:lnTo>
                    <a:pt x="11217" y="8465"/>
                  </a:lnTo>
                  <a:cubicBezTo>
                    <a:pt x="11383" y="8623"/>
                    <a:pt x="11597" y="8703"/>
                    <a:pt x="11811" y="8703"/>
                  </a:cubicBezTo>
                  <a:cubicBezTo>
                    <a:pt x="12025" y="8703"/>
                    <a:pt x="12240" y="8623"/>
                    <a:pt x="12406" y="8465"/>
                  </a:cubicBezTo>
                  <a:lnTo>
                    <a:pt x="12646" y="8239"/>
                  </a:lnTo>
                  <a:lnTo>
                    <a:pt x="13329" y="8580"/>
                  </a:lnTo>
                  <a:cubicBezTo>
                    <a:pt x="13483" y="8657"/>
                    <a:pt x="13580" y="8811"/>
                    <a:pt x="13580" y="8984"/>
                  </a:cubicBezTo>
                  <a:lnTo>
                    <a:pt x="13580" y="10495"/>
                  </a:lnTo>
                  <a:cubicBezTo>
                    <a:pt x="13587" y="10625"/>
                    <a:pt x="13686" y="10690"/>
                    <a:pt x="13784" y="10690"/>
                  </a:cubicBezTo>
                  <a:cubicBezTo>
                    <a:pt x="13883" y="10690"/>
                    <a:pt x="13981" y="10625"/>
                    <a:pt x="13989" y="10495"/>
                  </a:cubicBezTo>
                  <a:lnTo>
                    <a:pt x="13989" y="8984"/>
                  </a:lnTo>
                  <a:cubicBezTo>
                    <a:pt x="13989" y="8657"/>
                    <a:pt x="13801" y="8359"/>
                    <a:pt x="13508" y="8214"/>
                  </a:cubicBezTo>
                  <a:lnTo>
                    <a:pt x="12675" y="7801"/>
                  </a:lnTo>
                  <a:cubicBezTo>
                    <a:pt x="12670" y="7796"/>
                    <a:pt x="12670" y="7791"/>
                    <a:pt x="12670" y="7786"/>
                  </a:cubicBezTo>
                  <a:lnTo>
                    <a:pt x="12670" y="7372"/>
                  </a:lnTo>
                  <a:cubicBezTo>
                    <a:pt x="13017" y="7132"/>
                    <a:pt x="13252" y="6752"/>
                    <a:pt x="13310" y="6328"/>
                  </a:cubicBezTo>
                  <a:cubicBezTo>
                    <a:pt x="13753" y="5573"/>
                    <a:pt x="13556" y="4601"/>
                    <a:pt x="12848" y="4076"/>
                  </a:cubicBezTo>
                  <a:cubicBezTo>
                    <a:pt x="12877" y="3995"/>
                    <a:pt x="12887" y="3908"/>
                    <a:pt x="12887" y="3821"/>
                  </a:cubicBezTo>
                  <a:cubicBezTo>
                    <a:pt x="12887" y="3287"/>
                    <a:pt x="12401" y="2849"/>
                    <a:pt x="11804" y="2849"/>
                  </a:cubicBezTo>
                  <a:cubicBezTo>
                    <a:pt x="11207" y="2849"/>
                    <a:pt x="10722" y="3282"/>
                    <a:pt x="10722" y="3821"/>
                  </a:cubicBezTo>
                  <a:cubicBezTo>
                    <a:pt x="10722" y="3908"/>
                    <a:pt x="10736" y="3995"/>
                    <a:pt x="10760" y="4076"/>
                  </a:cubicBezTo>
                  <a:cubicBezTo>
                    <a:pt x="10505" y="4264"/>
                    <a:pt x="10308" y="4524"/>
                    <a:pt x="10192" y="4817"/>
                  </a:cubicBezTo>
                  <a:cubicBezTo>
                    <a:pt x="10139" y="4317"/>
                    <a:pt x="10086" y="3725"/>
                    <a:pt x="10038" y="3037"/>
                  </a:cubicBezTo>
                  <a:cubicBezTo>
                    <a:pt x="9971" y="2132"/>
                    <a:pt x="9644" y="1367"/>
                    <a:pt x="9095" y="824"/>
                  </a:cubicBezTo>
                  <a:cubicBezTo>
                    <a:pt x="8542" y="285"/>
                    <a:pt x="7820" y="1"/>
                    <a:pt x="6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0" name="Google Shape;19450;p88"/>
            <p:cNvSpPr/>
            <p:nvPr/>
          </p:nvSpPr>
          <p:spPr>
            <a:xfrm>
              <a:off x="6105361" y="3668391"/>
              <a:ext cx="11252" cy="38502"/>
            </a:xfrm>
            <a:custGeom>
              <a:avLst/>
              <a:gdLst/>
              <a:ahLst/>
              <a:cxnLst/>
              <a:rect l="l" t="t" r="r" b="b"/>
              <a:pathLst>
                <a:path w="429" h="1468" extrusionOk="0">
                  <a:moveTo>
                    <a:pt x="214" y="0"/>
                  </a:moveTo>
                  <a:cubicBezTo>
                    <a:pt x="99" y="0"/>
                    <a:pt x="7" y="91"/>
                    <a:pt x="7" y="207"/>
                  </a:cubicBezTo>
                  <a:lnTo>
                    <a:pt x="7" y="1251"/>
                  </a:lnTo>
                  <a:cubicBezTo>
                    <a:pt x="0" y="1395"/>
                    <a:pt x="107" y="1468"/>
                    <a:pt x="214" y="1468"/>
                  </a:cubicBezTo>
                  <a:cubicBezTo>
                    <a:pt x="321" y="1468"/>
                    <a:pt x="428" y="1395"/>
                    <a:pt x="421" y="1251"/>
                  </a:cubicBezTo>
                  <a:lnTo>
                    <a:pt x="421" y="207"/>
                  </a:lnTo>
                  <a:cubicBezTo>
                    <a:pt x="421" y="91"/>
                    <a:pt x="325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51" name="Google Shape;19451;p88"/>
          <p:cNvGrpSpPr/>
          <p:nvPr/>
        </p:nvGrpSpPr>
        <p:grpSpPr>
          <a:xfrm>
            <a:off x="6212684" y="3412436"/>
            <a:ext cx="366765" cy="307832"/>
            <a:chOff x="6212684" y="3412436"/>
            <a:chExt cx="366765" cy="307832"/>
          </a:xfrm>
        </p:grpSpPr>
        <p:sp>
          <p:nvSpPr>
            <p:cNvPr id="19452" name="Google Shape;19452;p88"/>
            <p:cNvSpPr/>
            <p:nvPr/>
          </p:nvSpPr>
          <p:spPr>
            <a:xfrm>
              <a:off x="6455367" y="3465311"/>
              <a:ext cx="71208" cy="118653"/>
            </a:xfrm>
            <a:custGeom>
              <a:avLst/>
              <a:gdLst/>
              <a:ahLst/>
              <a:cxnLst/>
              <a:rect l="l" t="t" r="r" b="b"/>
              <a:pathLst>
                <a:path w="2715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40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3" name="Google Shape;19453;p88"/>
            <p:cNvSpPr/>
            <p:nvPr/>
          </p:nvSpPr>
          <p:spPr>
            <a:xfrm>
              <a:off x="6467222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0" y="2946"/>
                  </a:lnTo>
                  <a:lnTo>
                    <a:pt x="1810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4" name="Google Shape;19454;p88"/>
            <p:cNvSpPr/>
            <p:nvPr/>
          </p:nvSpPr>
          <p:spPr>
            <a:xfrm>
              <a:off x="6487915" y="3494974"/>
              <a:ext cx="5980" cy="88990"/>
            </a:xfrm>
            <a:custGeom>
              <a:avLst/>
              <a:gdLst/>
              <a:ahLst/>
              <a:cxnLst/>
              <a:rect l="l" t="t" r="r" b="b"/>
              <a:pathLst>
                <a:path w="228" h="3393" extrusionOk="0">
                  <a:moveTo>
                    <a:pt x="1" y="1"/>
                  </a:moveTo>
                  <a:lnTo>
                    <a:pt x="1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5" name="Google Shape;19455;p88"/>
            <p:cNvSpPr/>
            <p:nvPr/>
          </p:nvSpPr>
          <p:spPr>
            <a:xfrm>
              <a:off x="6479103" y="3465311"/>
              <a:ext cx="23605" cy="29690"/>
            </a:xfrm>
            <a:custGeom>
              <a:avLst/>
              <a:gdLst/>
              <a:ahLst/>
              <a:cxnLst/>
              <a:rect l="l" t="t" r="r" b="b"/>
              <a:pathLst>
                <a:path w="900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2" y="1132"/>
                    <a:pt x="452" y="1132"/>
                  </a:cubicBezTo>
                  <a:cubicBezTo>
                    <a:pt x="703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6" name="Google Shape;19456;p88"/>
            <p:cNvSpPr/>
            <p:nvPr/>
          </p:nvSpPr>
          <p:spPr>
            <a:xfrm>
              <a:off x="6467222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7" name="Google Shape;19457;p88"/>
            <p:cNvSpPr/>
            <p:nvPr/>
          </p:nvSpPr>
          <p:spPr>
            <a:xfrm>
              <a:off x="6467117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1"/>
                  </a:moveTo>
                  <a:cubicBezTo>
                    <a:pt x="308" y="1"/>
                    <a:pt x="5" y="304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6" y="2038"/>
                    <a:pt x="1132" y="2016"/>
                    <a:pt x="1246" y="1969"/>
                  </a:cubicBezTo>
                  <a:cubicBezTo>
                    <a:pt x="905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47"/>
                    <a:pt x="924" y="68"/>
                    <a:pt x="1246" y="10"/>
                  </a:cubicBezTo>
                  <a:cubicBezTo>
                    <a:pt x="1208" y="6"/>
                    <a:pt x="1174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8" name="Google Shape;19458;p88"/>
            <p:cNvSpPr/>
            <p:nvPr/>
          </p:nvSpPr>
          <p:spPr>
            <a:xfrm>
              <a:off x="6467222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9" name="Google Shape;19459;p88"/>
            <p:cNvSpPr/>
            <p:nvPr/>
          </p:nvSpPr>
          <p:spPr>
            <a:xfrm>
              <a:off x="6467222" y="3417865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22" y="747"/>
                    <a:pt x="448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0"/>
                  </a:cubicBezTo>
                  <a:cubicBezTo>
                    <a:pt x="1204" y="6"/>
                    <a:pt x="1170" y="1"/>
                    <a:pt x="113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0" name="Google Shape;19460;p88"/>
            <p:cNvSpPr/>
            <p:nvPr/>
          </p:nvSpPr>
          <p:spPr>
            <a:xfrm>
              <a:off x="6455367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2" y="0"/>
                  </a:moveTo>
                  <a:cubicBezTo>
                    <a:pt x="34" y="77"/>
                    <a:pt x="0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496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1" name="Google Shape;19461;p88"/>
            <p:cNvSpPr/>
            <p:nvPr/>
          </p:nvSpPr>
          <p:spPr>
            <a:xfrm>
              <a:off x="6508740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588" y="0"/>
                  </a:moveTo>
                  <a:lnTo>
                    <a:pt x="184" y="303"/>
                  </a:lnTo>
                  <a:cubicBezTo>
                    <a:pt x="68" y="390"/>
                    <a:pt x="1" y="520"/>
                    <a:pt x="1" y="664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6" y="77"/>
                    <a:pt x="588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2" name="Google Shape;19462;p88"/>
            <p:cNvSpPr/>
            <p:nvPr/>
          </p:nvSpPr>
          <p:spPr>
            <a:xfrm>
              <a:off x="6265558" y="3465311"/>
              <a:ext cx="71077" cy="118653"/>
            </a:xfrm>
            <a:custGeom>
              <a:avLst/>
              <a:gdLst/>
              <a:ahLst/>
              <a:cxnLst/>
              <a:rect l="l" t="t" r="r" b="b"/>
              <a:pathLst>
                <a:path w="2710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7"/>
                  </a:lnTo>
                  <a:cubicBezTo>
                    <a:pt x="97" y="1084"/>
                    <a:pt x="1" y="1242"/>
                    <a:pt x="1" y="1411"/>
                  </a:cubicBezTo>
                  <a:lnTo>
                    <a:pt x="1" y="4524"/>
                  </a:lnTo>
                  <a:lnTo>
                    <a:pt x="2710" y="4524"/>
                  </a:lnTo>
                  <a:lnTo>
                    <a:pt x="2710" y="1411"/>
                  </a:lnTo>
                  <a:cubicBezTo>
                    <a:pt x="2710" y="1242"/>
                    <a:pt x="2613" y="1084"/>
                    <a:pt x="2459" y="1007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40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3" name="Google Shape;19463;p88"/>
            <p:cNvSpPr/>
            <p:nvPr/>
          </p:nvSpPr>
          <p:spPr>
            <a:xfrm>
              <a:off x="6277308" y="3583938"/>
              <a:ext cx="47472" cy="77266"/>
            </a:xfrm>
            <a:custGeom>
              <a:avLst/>
              <a:gdLst/>
              <a:ahLst/>
              <a:cxnLst/>
              <a:rect l="l" t="t" r="r" b="b"/>
              <a:pathLst>
                <a:path w="1810" h="2946" extrusionOk="0">
                  <a:moveTo>
                    <a:pt x="0" y="1"/>
                  </a:moveTo>
                  <a:lnTo>
                    <a:pt x="0" y="2946"/>
                  </a:lnTo>
                  <a:lnTo>
                    <a:pt x="1809" y="2946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4" name="Google Shape;19464;p88"/>
            <p:cNvSpPr/>
            <p:nvPr/>
          </p:nvSpPr>
          <p:spPr>
            <a:xfrm>
              <a:off x="6298133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6" y="339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5" name="Google Shape;19465;p88"/>
            <p:cNvSpPr/>
            <p:nvPr/>
          </p:nvSpPr>
          <p:spPr>
            <a:xfrm>
              <a:off x="6289163" y="3465311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30"/>
                    <a:pt x="203" y="1132"/>
                    <a:pt x="453" y="1132"/>
                  </a:cubicBezTo>
                  <a:cubicBezTo>
                    <a:pt x="703" y="1132"/>
                    <a:pt x="905" y="930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6" name="Google Shape;19466;p88"/>
            <p:cNvSpPr/>
            <p:nvPr/>
          </p:nvSpPr>
          <p:spPr>
            <a:xfrm>
              <a:off x="6277413" y="3417997"/>
              <a:ext cx="47498" cy="53294"/>
            </a:xfrm>
            <a:custGeom>
              <a:avLst/>
              <a:gdLst/>
              <a:ahLst/>
              <a:cxnLst/>
              <a:rect l="l" t="t" r="r" b="b"/>
              <a:pathLst>
                <a:path w="1811" h="203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27"/>
                    <a:pt x="405" y="2031"/>
                    <a:pt x="901" y="2031"/>
                  </a:cubicBezTo>
                  <a:cubicBezTo>
                    <a:pt x="904" y="2031"/>
                    <a:pt x="907" y="2031"/>
                    <a:pt x="909" y="2031"/>
                  </a:cubicBezTo>
                  <a:cubicBezTo>
                    <a:pt x="1406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4"/>
                    <a:pt x="1507" y="1"/>
                    <a:pt x="113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7" name="Google Shape;19467;p88"/>
            <p:cNvSpPr/>
            <p:nvPr/>
          </p:nvSpPr>
          <p:spPr>
            <a:xfrm>
              <a:off x="6277308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8"/>
                    <a:pt x="901" y="2038"/>
                  </a:cubicBezTo>
                  <a:cubicBezTo>
                    <a:pt x="1015" y="2038"/>
                    <a:pt x="1131" y="2016"/>
                    <a:pt x="1246" y="1969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8" name="Google Shape;19468;p88"/>
            <p:cNvSpPr/>
            <p:nvPr/>
          </p:nvSpPr>
          <p:spPr>
            <a:xfrm>
              <a:off x="6277308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8" y="1"/>
                    <a:pt x="0" y="304"/>
                    <a:pt x="0" y="679"/>
                  </a:cubicBezTo>
                  <a:cubicBezTo>
                    <a:pt x="0" y="679"/>
                    <a:pt x="679" y="905"/>
                    <a:pt x="1809" y="905"/>
                  </a:cubicBezTo>
                  <a:lnTo>
                    <a:pt x="1809" y="679"/>
                  </a:lnTo>
                  <a:cubicBezTo>
                    <a:pt x="1809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9" name="Google Shape;19469;p88"/>
            <p:cNvSpPr/>
            <p:nvPr/>
          </p:nvSpPr>
          <p:spPr>
            <a:xfrm>
              <a:off x="6277308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221" y="747"/>
                    <a:pt x="452" y="795"/>
                    <a:pt x="679" y="824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6" y="10"/>
                  </a:cubicBezTo>
                  <a:cubicBezTo>
                    <a:pt x="1208" y="6"/>
                    <a:pt x="1169" y="1"/>
                    <a:pt x="11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0" name="Google Shape;19470;p88"/>
            <p:cNvSpPr/>
            <p:nvPr/>
          </p:nvSpPr>
          <p:spPr>
            <a:xfrm>
              <a:off x="6265427" y="3495368"/>
              <a:ext cx="17835" cy="88596"/>
            </a:xfrm>
            <a:custGeom>
              <a:avLst/>
              <a:gdLst/>
              <a:ahLst/>
              <a:cxnLst/>
              <a:rect l="l" t="t" r="r" b="b"/>
              <a:pathLst>
                <a:path w="680" h="3378" extrusionOk="0">
                  <a:moveTo>
                    <a:pt x="92" y="0"/>
                  </a:moveTo>
                  <a:cubicBezTo>
                    <a:pt x="34" y="77"/>
                    <a:pt x="1" y="169"/>
                    <a:pt x="1" y="265"/>
                  </a:cubicBezTo>
                  <a:lnTo>
                    <a:pt x="1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2" y="390"/>
                    <a:pt x="501" y="30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1" name="Google Shape;19471;p88"/>
            <p:cNvSpPr/>
            <p:nvPr/>
          </p:nvSpPr>
          <p:spPr>
            <a:xfrm>
              <a:off x="6318826" y="3495368"/>
              <a:ext cx="17940" cy="88596"/>
            </a:xfrm>
            <a:custGeom>
              <a:avLst/>
              <a:gdLst/>
              <a:ahLst/>
              <a:cxnLst/>
              <a:rect l="l" t="t" r="r" b="b"/>
              <a:pathLst>
                <a:path w="684" h="3378" extrusionOk="0">
                  <a:moveTo>
                    <a:pt x="587" y="0"/>
                  </a:moveTo>
                  <a:lnTo>
                    <a:pt x="183" y="303"/>
                  </a:lnTo>
                  <a:cubicBezTo>
                    <a:pt x="68" y="390"/>
                    <a:pt x="0" y="520"/>
                    <a:pt x="5" y="664"/>
                  </a:cubicBezTo>
                  <a:lnTo>
                    <a:pt x="5" y="3378"/>
                  </a:lnTo>
                  <a:lnTo>
                    <a:pt x="683" y="3378"/>
                  </a:lnTo>
                  <a:lnTo>
                    <a:pt x="683" y="265"/>
                  </a:lnTo>
                  <a:cubicBezTo>
                    <a:pt x="679" y="169"/>
                    <a:pt x="650" y="77"/>
                    <a:pt x="58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2" name="Google Shape;19472;p88"/>
            <p:cNvSpPr/>
            <p:nvPr/>
          </p:nvSpPr>
          <p:spPr>
            <a:xfrm>
              <a:off x="6360476" y="3465311"/>
              <a:ext cx="71181" cy="118653"/>
            </a:xfrm>
            <a:custGeom>
              <a:avLst/>
              <a:gdLst/>
              <a:ahLst/>
              <a:cxnLst/>
              <a:rect l="l" t="t" r="r" b="b"/>
              <a:pathLst>
                <a:path w="2714" h="4524" extrusionOk="0">
                  <a:moveTo>
                    <a:pt x="905" y="1"/>
                  </a:moveTo>
                  <a:lnTo>
                    <a:pt x="905" y="540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7"/>
                  </a:lnTo>
                  <a:cubicBezTo>
                    <a:pt x="96" y="1084"/>
                    <a:pt x="0" y="1242"/>
                    <a:pt x="0" y="1411"/>
                  </a:cubicBezTo>
                  <a:lnTo>
                    <a:pt x="0" y="4524"/>
                  </a:lnTo>
                  <a:lnTo>
                    <a:pt x="2714" y="4524"/>
                  </a:lnTo>
                  <a:lnTo>
                    <a:pt x="2714" y="1411"/>
                  </a:lnTo>
                  <a:cubicBezTo>
                    <a:pt x="2714" y="1242"/>
                    <a:pt x="2618" y="1084"/>
                    <a:pt x="2464" y="1007"/>
                  </a:cubicBezTo>
                  <a:lnTo>
                    <a:pt x="1934" y="742"/>
                  </a:lnTo>
                  <a:cubicBezTo>
                    <a:pt x="1857" y="703"/>
                    <a:pt x="1809" y="626"/>
                    <a:pt x="1809" y="540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3" name="Google Shape;19473;p88"/>
            <p:cNvSpPr/>
            <p:nvPr/>
          </p:nvSpPr>
          <p:spPr>
            <a:xfrm>
              <a:off x="6372199" y="3583938"/>
              <a:ext cx="47603" cy="77266"/>
            </a:xfrm>
            <a:custGeom>
              <a:avLst/>
              <a:gdLst/>
              <a:ahLst/>
              <a:cxnLst/>
              <a:rect l="l" t="t" r="r" b="b"/>
              <a:pathLst>
                <a:path w="1815" h="2946" extrusionOk="0">
                  <a:moveTo>
                    <a:pt x="1" y="1"/>
                  </a:moveTo>
                  <a:lnTo>
                    <a:pt x="1" y="2946"/>
                  </a:lnTo>
                  <a:lnTo>
                    <a:pt x="1815" y="2946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4" name="Google Shape;19474;p88"/>
            <p:cNvSpPr/>
            <p:nvPr/>
          </p:nvSpPr>
          <p:spPr>
            <a:xfrm>
              <a:off x="6393024" y="3494974"/>
              <a:ext cx="5954" cy="88990"/>
            </a:xfrm>
            <a:custGeom>
              <a:avLst/>
              <a:gdLst/>
              <a:ahLst/>
              <a:cxnLst/>
              <a:rect l="l" t="t" r="r" b="b"/>
              <a:pathLst>
                <a:path w="227" h="3393" extrusionOk="0">
                  <a:moveTo>
                    <a:pt x="0" y="1"/>
                  </a:moveTo>
                  <a:lnTo>
                    <a:pt x="0" y="3393"/>
                  </a:lnTo>
                  <a:lnTo>
                    <a:pt x="227" y="3393"/>
                  </a:lnTo>
                  <a:lnTo>
                    <a:pt x="22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5" name="Google Shape;19475;p88"/>
            <p:cNvSpPr/>
            <p:nvPr/>
          </p:nvSpPr>
          <p:spPr>
            <a:xfrm>
              <a:off x="6384185" y="3465311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30"/>
                    <a:pt x="203" y="1132"/>
                    <a:pt x="453" y="1132"/>
                  </a:cubicBezTo>
                  <a:cubicBezTo>
                    <a:pt x="698" y="1132"/>
                    <a:pt x="900" y="930"/>
                    <a:pt x="900" y="679"/>
                  </a:cubicBezTo>
                  <a:lnTo>
                    <a:pt x="90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6" name="Google Shape;19476;p88"/>
            <p:cNvSpPr/>
            <p:nvPr/>
          </p:nvSpPr>
          <p:spPr>
            <a:xfrm>
              <a:off x="6372330" y="3417997"/>
              <a:ext cx="47472" cy="53294"/>
            </a:xfrm>
            <a:custGeom>
              <a:avLst/>
              <a:gdLst/>
              <a:ahLst/>
              <a:cxnLst/>
              <a:rect l="l" t="t" r="r" b="b"/>
              <a:pathLst>
                <a:path w="1810" h="2032" extrusionOk="0">
                  <a:moveTo>
                    <a:pt x="1140" y="0"/>
                  </a:moveTo>
                  <a:cubicBezTo>
                    <a:pt x="1137" y="0"/>
                    <a:pt x="1134" y="1"/>
                    <a:pt x="1131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31"/>
                  </a:lnTo>
                  <a:cubicBezTo>
                    <a:pt x="0" y="1627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05" y="2031"/>
                    <a:pt x="1810" y="1624"/>
                    <a:pt x="1810" y="1131"/>
                  </a:cubicBezTo>
                  <a:lnTo>
                    <a:pt x="1810" y="679"/>
                  </a:lnTo>
                  <a:cubicBezTo>
                    <a:pt x="1810" y="307"/>
                    <a:pt x="1511" y="0"/>
                    <a:pt x="114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7" name="Google Shape;19477;p88"/>
            <p:cNvSpPr/>
            <p:nvPr/>
          </p:nvSpPr>
          <p:spPr>
            <a:xfrm>
              <a:off x="6372199" y="3417865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lnTo>
                    <a:pt x="1" y="1131"/>
                  </a:lnTo>
                  <a:cubicBezTo>
                    <a:pt x="1" y="1652"/>
                    <a:pt x="427" y="2038"/>
                    <a:pt x="903" y="2038"/>
                  </a:cubicBezTo>
                  <a:cubicBezTo>
                    <a:pt x="1017" y="2038"/>
                    <a:pt x="1133" y="2016"/>
                    <a:pt x="1247" y="1969"/>
                  </a:cubicBezTo>
                  <a:cubicBezTo>
                    <a:pt x="905" y="1834"/>
                    <a:pt x="679" y="1502"/>
                    <a:pt x="684" y="1131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8" name="Google Shape;19478;p88"/>
            <p:cNvSpPr/>
            <p:nvPr/>
          </p:nvSpPr>
          <p:spPr>
            <a:xfrm>
              <a:off x="6372330" y="3417865"/>
              <a:ext cx="47472" cy="23762"/>
            </a:xfrm>
            <a:custGeom>
              <a:avLst/>
              <a:gdLst/>
              <a:ahLst/>
              <a:cxnLst/>
              <a:rect l="l" t="t" r="r" b="b"/>
              <a:pathLst>
                <a:path w="1810" h="906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4"/>
                    <a:pt x="1506" y="1"/>
                    <a:pt x="113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9" name="Google Shape;19479;p88"/>
            <p:cNvSpPr/>
            <p:nvPr/>
          </p:nvSpPr>
          <p:spPr>
            <a:xfrm>
              <a:off x="6372199" y="3417865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84" y="1"/>
                  </a:moveTo>
                  <a:cubicBezTo>
                    <a:pt x="308" y="1"/>
                    <a:pt x="1" y="304"/>
                    <a:pt x="1" y="679"/>
                  </a:cubicBezTo>
                  <a:cubicBezTo>
                    <a:pt x="227" y="747"/>
                    <a:pt x="453" y="795"/>
                    <a:pt x="684" y="824"/>
                  </a:cubicBezTo>
                  <a:lnTo>
                    <a:pt x="684" y="679"/>
                  </a:lnTo>
                  <a:cubicBezTo>
                    <a:pt x="684" y="347"/>
                    <a:pt x="920" y="68"/>
                    <a:pt x="1247" y="10"/>
                  </a:cubicBezTo>
                  <a:cubicBezTo>
                    <a:pt x="1208" y="6"/>
                    <a:pt x="1170" y="1"/>
                    <a:pt x="113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0" name="Google Shape;19480;p88"/>
            <p:cNvSpPr/>
            <p:nvPr/>
          </p:nvSpPr>
          <p:spPr>
            <a:xfrm>
              <a:off x="6360344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96" y="0"/>
                  </a:moveTo>
                  <a:cubicBezTo>
                    <a:pt x="34" y="77"/>
                    <a:pt x="5" y="169"/>
                    <a:pt x="0" y="265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664"/>
                  </a:lnTo>
                  <a:cubicBezTo>
                    <a:pt x="679" y="520"/>
                    <a:pt x="611" y="390"/>
                    <a:pt x="501" y="303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1" name="Google Shape;19481;p88"/>
            <p:cNvSpPr/>
            <p:nvPr/>
          </p:nvSpPr>
          <p:spPr>
            <a:xfrm>
              <a:off x="6413849" y="3495368"/>
              <a:ext cx="17808" cy="88596"/>
            </a:xfrm>
            <a:custGeom>
              <a:avLst/>
              <a:gdLst/>
              <a:ahLst/>
              <a:cxnLst/>
              <a:rect l="l" t="t" r="r" b="b"/>
              <a:pathLst>
                <a:path w="679" h="3378" extrusionOk="0">
                  <a:moveTo>
                    <a:pt x="587" y="0"/>
                  </a:moveTo>
                  <a:lnTo>
                    <a:pt x="178" y="303"/>
                  </a:lnTo>
                  <a:cubicBezTo>
                    <a:pt x="68" y="390"/>
                    <a:pt x="0" y="520"/>
                    <a:pt x="0" y="664"/>
                  </a:cubicBezTo>
                  <a:lnTo>
                    <a:pt x="0" y="3378"/>
                  </a:lnTo>
                  <a:lnTo>
                    <a:pt x="679" y="3378"/>
                  </a:lnTo>
                  <a:lnTo>
                    <a:pt x="679" y="265"/>
                  </a:lnTo>
                  <a:cubicBezTo>
                    <a:pt x="679" y="169"/>
                    <a:pt x="645" y="77"/>
                    <a:pt x="587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2" name="Google Shape;19482;p88"/>
            <p:cNvSpPr/>
            <p:nvPr/>
          </p:nvSpPr>
          <p:spPr>
            <a:xfrm>
              <a:off x="621798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10" y="1"/>
                  </a:moveTo>
                  <a:lnTo>
                    <a:pt x="910" y="539"/>
                  </a:lnTo>
                  <a:cubicBezTo>
                    <a:pt x="910" y="626"/>
                    <a:pt x="862" y="703"/>
                    <a:pt x="785" y="742"/>
                  </a:cubicBezTo>
                  <a:lnTo>
                    <a:pt x="256" y="1006"/>
                  </a:lnTo>
                  <a:cubicBezTo>
                    <a:pt x="102" y="1083"/>
                    <a:pt x="1" y="1242"/>
                    <a:pt x="5" y="1415"/>
                  </a:cubicBezTo>
                  <a:lnTo>
                    <a:pt x="5" y="3643"/>
                  </a:lnTo>
                  <a:cubicBezTo>
                    <a:pt x="5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8" y="4601"/>
                    <a:pt x="458" y="4730"/>
                  </a:cubicBezTo>
                  <a:lnTo>
                    <a:pt x="458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5" y="4466"/>
                    <a:pt x="2382" y="4355"/>
                  </a:cubicBezTo>
                  <a:lnTo>
                    <a:pt x="2604" y="4018"/>
                  </a:lnTo>
                  <a:cubicBezTo>
                    <a:pt x="2681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9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3" name="Google Shape;19483;p88"/>
            <p:cNvSpPr/>
            <p:nvPr/>
          </p:nvSpPr>
          <p:spPr>
            <a:xfrm>
              <a:off x="621798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7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4" name="Google Shape;19484;p88"/>
            <p:cNvSpPr/>
            <p:nvPr/>
          </p:nvSpPr>
          <p:spPr>
            <a:xfrm>
              <a:off x="6271355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66" y="3321"/>
                    <a:pt x="343" y="3210"/>
                  </a:cubicBezTo>
                  <a:lnTo>
                    <a:pt x="564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5" name="Google Shape;19485;p88"/>
            <p:cNvSpPr/>
            <p:nvPr/>
          </p:nvSpPr>
          <p:spPr>
            <a:xfrm>
              <a:off x="6229836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6" name="Google Shape;19486;p88"/>
            <p:cNvSpPr/>
            <p:nvPr/>
          </p:nvSpPr>
          <p:spPr>
            <a:xfrm>
              <a:off x="6250661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7" name="Google Shape;19487;p88"/>
            <p:cNvSpPr/>
            <p:nvPr/>
          </p:nvSpPr>
          <p:spPr>
            <a:xfrm>
              <a:off x="6250661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8" name="Google Shape;19488;p88"/>
            <p:cNvSpPr/>
            <p:nvPr/>
          </p:nvSpPr>
          <p:spPr>
            <a:xfrm>
              <a:off x="6241717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2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9" name="Google Shape;19489;p88"/>
            <p:cNvSpPr/>
            <p:nvPr/>
          </p:nvSpPr>
          <p:spPr>
            <a:xfrm>
              <a:off x="6229968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6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2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0" name="Google Shape;19490;p88"/>
            <p:cNvSpPr/>
            <p:nvPr/>
          </p:nvSpPr>
          <p:spPr>
            <a:xfrm>
              <a:off x="6229863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3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78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8" y="5"/>
                    <a:pt x="1169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1" name="Google Shape;19491;p88"/>
            <p:cNvSpPr/>
            <p:nvPr/>
          </p:nvSpPr>
          <p:spPr>
            <a:xfrm>
              <a:off x="6229836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84" y="0"/>
                  </a:moveTo>
                  <a:cubicBezTo>
                    <a:pt x="309" y="0"/>
                    <a:pt x="6" y="303"/>
                    <a:pt x="6" y="679"/>
                  </a:cubicBezTo>
                  <a:lnTo>
                    <a:pt x="1" y="679"/>
                  </a:ln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2" name="Google Shape;19492;p88"/>
            <p:cNvSpPr/>
            <p:nvPr/>
          </p:nvSpPr>
          <p:spPr>
            <a:xfrm>
              <a:off x="6229968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4" y="5"/>
                    <a:pt x="1165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3" name="Google Shape;19493;p88"/>
            <p:cNvSpPr/>
            <p:nvPr/>
          </p:nvSpPr>
          <p:spPr>
            <a:xfrm>
              <a:off x="6313004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39" y="3908"/>
                    <a:pt x="116" y="4018"/>
                  </a:cubicBezTo>
                  <a:lnTo>
                    <a:pt x="338" y="4355"/>
                  </a:lnTo>
                  <a:cubicBezTo>
                    <a:pt x="415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1" y="4466"/>
                    <a:pt x="2378" y="4355"/>
                  </a:cubicBezTo>
                  <a:lnTo>
                    <a:pt x="2599" y="4018"/>
                  </a:lnTo>
                  <a:cubicBezTo>
                    <a:pt x="2676" y="3908"/>
                    <a:pt x="2715" y="3778"/>
                    <a:pt x="2715" y="3643"/>
                  </a:cubicBezTo>
                  <a:lnTo>
                    <a:pt x="2715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0" y="742"/>
                  </a:lnTo>
                  <a:cubicBezTo>
                    <a:pt x="1853" y="703"/>
                    <a:pt x="1805" y="626"/>
                    <a:pt x="1805" y="539"/>
                  </a:cubicBezTo>
                  <a:lnTo>
                    <a:pt x="1805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4" name="Google Shape;19494;p88"/>
            <p:cNvSpPr/>
            <p:nvPr/>
          </p:nvSpPr>
          <p:spPr>
            <a:xfrm>
              <a:off x="6313004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5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0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5" name="Google Shape;19495;p88"/>
            <p:cNvSpPr/>
            <p:nvPr/>
          </p:nvSpPr>
          <p:spPr>
            <a:xfrm>
              <a:off x="6366272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83" y="304"/>
                  </a:lnTo>
                  <a:cubicBezTo>
                    <a:pt x="68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8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6" name="Google Shape;19496;p88"/>
            <p:cNvSpPr/>
            <p:nvPr/>
          </p:nvSpPr>
          <p:spPr>
            <a:xfrm>
              <a:off x="6324754" y="3678855"/>
              <a:ext cx="47603" cy="35748"/>
            </a:xfrm>
            <a:custGeom>
              <a:avLst/>
              <a:gdLst/>
              <a:ahLst/>
              <a:cxnLst/>
              <a:rect l="l" t="t" r="r" b="b"/>
              <a:pathLst>
                <a:path w="1815" h="1363" extrusionOk="0">
                  <a:moveTo>
                    <a:pt x="0" y="0"/>
                  </a:moveTo>
                  <a:lnTo>
                    <a:pt x="0" y="1362"/>
                  </a:lnTo>
                  <a:lnTo>
                    <a:pt x="1814" y="1362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7" name="Google Shape;19497;p88"/>
            <p:cNvSpPr/>
            <p:nvPr/>
          </p:nvSpPr>
          <p:spPr>
            <a:xfrm>
              <a:off x="6345578" y="3690841"/>
              <a:ext cx="5954" cy="23762"/>
            </a:xfrm>
            <a:custGeom>
              <a:avLst/>
              <a:gdLst/>
              <a:ahLst/>
              <a:cxnLst/>
              <a:rect l="l" t="t" r="r" b="b"/>
              <a:pathLst>
                <a:path w="227" h="906" extrusionOk="0">
                  <a:moveTo>
                    <a:pt x="111" y="1"/>
                  </a:moveTo>
                  <a:cubicBezTo>
                    <a:pt x="48" y="1"/>
                    <a:pt x="0" y="49"/>
                    <a:pt x="0" y="111"/>
                  </a:cubicBezTo>
                  <a:lnTo>
                    <a:pt x="0" y="905"/>
                  </a:lnTo>
                  <a:lnTo>
                    <a:pt x="226" y="905"/>
                  </a:lnTo>
                  <a:lnTo>
                    <a:pt x="226" y="111"/>
                  </a:lnTo>
                  <a:cubicBezTo>
                    <a:pt x="226" y="49"/>
                    <a:pt x="173" y="1"/>
                    <a:pt x="11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8" name="Google Shape;19498;p88"/>
            <p:cNvSpPr/>
            <p:nvPr/>
          </p:nvSpPr>
          <p:spPr>
            <a:xfrm>
              <a:off x="6345578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9" name="Google Shape;19499;p88"/>
            <p:cNvSpPr/>
            <p:nvPr/>
          </p:nvSpPr>
          <p:spPr>
            <a:xfrm>
              <a:off x="6336609" y="3566156"/>
              <a:ext cx="23762" cy="29690"/>
            </a:xfrm>
            <a:custGeom>
              <a:avLst/>
              <a:gdLst/>
              <a:ahLst/>
              <a:cxnLst/>
              <a:rect l="l" t="t" r="r" b="b"/>
              <a:pathLst>
                <a:path w="906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0" name="Google Shape;19500;p88"/>
            <p:cNvSpPr/>
            <p:nvPr/>
          </p:nvSpPr>
          <p:spPr>
            <a:xfrm>
              <a:off x="6324885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3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26"/>
                    <a:pt x="404" y="2031"/>
                    <a:pt x="900" y="2031"/>
                  </a:cubicBezTo>
                  <a:cubicBezTo>
                    <a:pt x="903" y="2031"/>
                    <a:pt x="906" y="2031"/>
                    <a:pt x="909" y="2031"/>
                  </a:cubicBezTo>
                  <a:cubicBezTo>
                    <a:pt x="1405" y="2031"/>
                    <a:pt x="1809" y="1628"/>
                    <a:pt x="1809" y="1131"/>
                  </a:cubicBezTo>
                  <a:lnTo>
                    <a:pt x="1809" y="679"/>
                  </a:lnTo>
                  <a:cubicBezTo>
                    <a:pt x="1809" y="303"/>
                    <a:pt x="1506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1" name="Google Shape;19501;p88"/>
            <p:cNvSpPr/>
            <p:nvPr/>
          </p:nvSpPr>
          <p:spPr>
            <a:xfrm>
              <a:off x="6324754" y="3518710"/>
              <a:ext cx="32706" cy="53452"/>
            </a:xfrm>
            <a:custGeom>
              <a:avLst/>
              <a:gdLst/>
              <a:ahLst/>
              <a:cxnLst/>
              <a:rect l="l" t="t" r="r" b="b"/>
              <a:pathLst>
                <a:path w="1247" h="2038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lnTo>
                    <a:pt x="0" y="1131"/>
                  </a:lnTo>
                  <a:cubicBezTo>
                    <a:pt x="0" y="1652"/>
                    <a:pt x="424" y="2037"/>
                    <a:pt x="901" y="2037"/>
                  </a:cubicBezTo>
                  <a:cubicBezTo>
                    <a:pt x="1015" y="2037"/>
                    <a:pt x="1132" y="2016"/>
                    <a:pt x="1247" y="1968"/>
                  </a:cubicBezTo>
                  <a:cubicBezTo>
                    <a:pt x="905" y="1834"/>
                    <a:pt x="679" y="1502"/>
                    <a:pt x="679" y="1131"/>
                  </a:cubicBezTo>
                  <a:lnTo>
                    <a:pt x="679" y="679"/>
                  </a:lnTo>
                  <a:cubicBezTo>
                    <a:pt x="679" y="352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2" name="Google Shape;19502;p88"/>
            <p:cNvSpPr/>
            <p:nvPr/>
          </p:nvSpPr>
          <p:spPr>
            <a:xfrm>
              <a:off x="6324754" y="3518710"/>
              <a:ext cx="47603" cy="23736"/>
            </a:xfrm>
            <a:custGeom>
              <a:avLst/>
              <a:gdLst/>
              <a:ahLst/>
              <a:cxnLst/>
              <a:rect l="l" t="t" r="r" b="b"/>
              <a:pathLst>
                <a:path w="1815" h="905" extrusionOk="0">
                  <a:moveTo>
                    <a:pt x="684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0" y="679"/>
                    <a:pt x="679" y="905"/>
                    <a:pt x="1814" y="905"/>
                  </a:cubicBezTo>
                  <a:lnTo>
                    <a:pt x="1814" y="679"/>
                  </a:lnTo>
                  <a:cubicBezTo>
                    <a:pt x="1814" y="303"/>
                    <a:pt x="1506" y="0"/>
                    <a:pt x="113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3" name="Google Shape;19503;p88"/>
            <p:cNvSpPr/>
            <p:nvPr/>
          </p:nvSpPr>
          <p:spPr>
            <a:xfrm>
              <a:off x="6324754" y="3518710"/>
              <a:ext cx="32706" cy="21611"/>
            </a:xfrm>
            <a:custGeom>
              <a:avLst/>
              <a:gdLst/>
              <a:ahLst/>
              <a:cxnLst/>
              <a:rect l="l" t="t" r="r" b="b"/>
              <a:pathLst>
                <a:path w="1247" h="824" extrusionOk="0">
                  <a:moveTo>
                    <a:pt x="679" y="0"/>
                  </a:moveTo>
                  <a:cubicBezTo>
                    <a:pt x="308" y="0"/>
                    <a:pt x="0" y="303"/>
                    <a:pt x="0" y="679"/>
                  </a:cubicBezTo>
                  <a:cubicBezTo>
                    <a:pt x="226" y="746"/>
                    <a:pt x="453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9" y="68"/>
                    <a:pt x="1247" y="15"/>
                  </a:cubicBezTo>
                  <a:cubicBezTo>
                    <a:pt x="1208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4" name="Google Shape;19504;p88"/>
            <p:cNvSpPr/>
            <p:nvPr/>
          </p:nvSpPr>
          <p:spPr>
            <a:xfrm>
              <a:off x="6407921" y="3566156"/>
              <a:ext cx="71208" cy="148448"/>
            </a:xfrm>
            <a:custGeom>
              <a:avLst/>
              <a:gdLst/>
              <a:ahLst/>
              <a:cxnLst/>
              <a:rect l="l" t="t" r="r" b="b"/>
              <a:pathLst>
                <a:path w="2715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0" y="1006"/>
                  </a:lnTo>
                  <a:cubicBezTo>
                    <a:pt x="96" y="1083"/>
                    <a:pt x="0" y="1242"/>
                    <a:pt x="0" y="1415"/>
                  </a:cubicBezTo>
                  <a:lnTo>
                    <a:pt x="0" y="3643"/>
                  </a:lnTo>
                  <a:cubicBezTo>
                    <a:pt x="0" y="3778"/>
                    <a:pt x="39" y="3908"/>
                    <a:pt x="116" y="4018"/>
                  </a:cubicBezTo>
                  <a:lnTo>
                    <a:pt x="337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2" y="5659"/>
                  </a:lnTo>
                  <a:lnTo>
                    <a:pt x="2262" y="4730"/>
                  </a:lnTo>
                  <a:cubicBezTo>
                    <a:pt x="2262" y="4596"/>
                    <a:pt x="2305" y="4466"/>
                    <a:pt x="2377" y="4355"/>
                  </a:cubicBezTo>
                  <a:lnTo>
                    <a:pt x="2603" y="4018"/>
                  </a:lnTo>
                  <a:cubicBezTo>
                    <a:pt x="2676" y="3908"/>
                    <a:pt x="2714" y="3778"/>
                    <a:pt x="2714" y="3643"/>
                  </a:cubicBezTo>
                  <a:lnTo>
                    <a:pt x="2714" y="1410"/>
                  </a:lnTo>
                  <a:cubicBezTo>
                    <a:pt x="2714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09" y="626"/>
                    <a:pt x="1809" y="539"/>
                  </a:cubicBezTo>
                  <a:lnTo>
                    <a:pt x="1809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5" name="Google Shape;19505;p88"/>
            <p:cNvSpPr/>
            <p:nvPr/>
          </p:nvSpPr>
          <p:spPr>
            <a:xfrm>
              <a:off x="640792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92" y="1"/>
                  </a:moveTo>
                  <a:cubicBezTo>
                    <a:pt x="34" y="73"/>
                    <a:pt x="0" y="169"/>
                    <a:pt x="0" y="265"/>
                  </a:cubicBezTo>
                  <a:lnTo>
                    <a:pt x="0" y="2493"/>
                  </a:lnTo>
                  <a:cubicBezTo>
                    <a:pt x="0" y="2628"/>
                    <a:pt x="39" y="2758"/>
                    <a:pt x="111" y="2873"/>
                  </a:cubicBezTo>
                  <a:lnTo>
                    <a:pt x="337" y="3210"/>
                  </a:lnTo>
                  <a:cubicBezTo>
                    <a:pt x="409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1" y="386"/>
                    <a:pt x="496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6" name="Google Shape;19506;p88"/>
            <p:cNvSpPr/>
            <p:nvPr/>
          </p:nvSpPr>
          <p:spPr>
            <a:xfrm>
              <a:off x="6461163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588" y="1"/>
                  </a:moveTo>
                  <a:lnTo>
                    <a:pt x="184" y="304"/>
                  </a:lnTo>
                  <a:cubicBezTo>
                    <a:pt x="68" y="386"/>
                    <a:pt x="1" y="520"/>
                    <a:pt x="1" y="665"/>
                  </a:cubicBezTo>
                  <a:lnTo>
                    <a:pt x="1" y="3605"/>
                  </a:lnTo>
                  <a:lnTo>
                    <a:pt x="227" y="3605"/>
                  </a:lnTo>
                  <a:lnTo>
                    <a:pt x="227" y="3585"/>
                  </a:lnTo>
                  <a:cubicBezTo>
                    <a:pt x="227" y="3451"/>
                    <a:pt x="270" y="3321"/>
                    <a:pt x="342" y="3210"/>
                  </a:cubicBezTo>
                  <a:lnTo>
                    <a:pt x="569" y="2873"/>
                  </a:lnTo>
                  <a:cubicBezTo>
                    <a:pt x="641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6" y="73"/>
                    <a:pt x="58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7" name="Google Shape;19507;p88"/>
            <p:cNvSpPr/>
            <p:nvPr/>
          </p:nvSpPr>
          <p:spPr>
            <a:xfrm>
              <a:off x="6419776" y="3678855"/>
              <a:ext cx="47472" cy="35748"/>
            </a:xfrm>
            <a:custGeom>
              <a:avLst/>
              <a:gdLst/>
              <a:ahLst/>
              <a:cxnLst/>
              <a:rect l="l" t="t" r="r" b="b"/>
              <a:pathLst>
                <a:path w="1810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8" name="Google Shape;19508;p88"/>
            <p:cNvSpPr/>
            <p:nvPr/>
          </p:nvSpPr>
          <p:spPr>
            <a:xfrm>
              <a:off x="6440469" y="3690841"/>
              <a:ext cx="6085" cy="23762"/>
            </a:xfrm>
            <a:custGeom>
              <a:avLst/>
              <a:gdLst/>
              <a:ahLst/>
              <a:cxnLst/>
              <a:rect l="l" t="t" r="r" b="b"/>
              <a:pathLst>
                <a:path w="232" h="906" extrusionOk="0">
                  <a:moveTo>
                    <a:pt x="124" y="0"/>
                  </a:moveTo>
                  <a:cubicBezTo>
                    <a:pt x="121" y="0"/>
                    <a:pt x="119" y="0"/>
                    <a:pt x="116" y="1"/>
                  </a:cubicBezTo>
                  <a:cubicBezTo>
                    <a:pt x="54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32" y="905"/>
                  </a:lnTo>
                  <a:lnTo>
                    <a:pt x="232" y="111"/>
                  </a:lnTo>
                  <a:cubicBezTo>
                    <a:pt x="232" y="51"/>
                    <a:pt x="183" y="0"/>
                    <a:pt x="12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9" name="Google Shape;19509;p88"/>
            <p:cNvSpPr/>
            <p:nvPr/>
          </p:nvSpPr>
          <p:spPr>
            <a:xfrm>
              <a:off x="6440469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1" y="0"/>
                  </a:moveTo>
                  <a:lnTo>
                    <a:pt x="1" y="3171"/>
                  </a:lnTo>
                  <a:lnTo>
                    <a:pt x="227" y="3171"/>
                  </a:lnTo>
                  <a:lnTo>
                    <a:pt x="227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0" name="Google Shape;19510;p88"/>
            <p:cNvSpPr/>
            <p:nvPr/>
          </p:nvSpPr>
          <p:spPr>
            <a:xfrm>
              <a:off x="6431631" y="3566156"/>
              <a:ext cx="23631" cy="29690"/>
            </a:xfrm>
            <a:custGeom>
              <a:avLst/>
              <a:gdLst/>
              <a:ahLst/>
              <a:cxnLst/>
              <a:rect l="l" t="t" r="r" b="b"/>
              <a:pathLst>
                <a:path w="901" h="1132" extrusionOk="0">
                  <a:moveTo>
                    <a:pt x="1" y="1"/>
                  </a:moveTo>
                  <a:lnTo>
                    <a:pt x="1" y="679"/>
                  </a:lnTo>
                  <a:cubicBezTo>
                    <a:pt x="1" y="929"/>
                    <a:pt x="203" y="1131"/>
                    <a:pt x="453" y="1131"/>
                  </a:cubicBezTo>
                  <a:cubicBezTo>
                    <a:pt x="699" y="1131"/>
                    <a:pt x="901" y="929"/>
                    <a:pt x="901" y="679"/>
                  </a:cubicBezTo>
                  <a:lnTo>
                    <a:pt x="901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1" name="Google Shape;19511;p88"/>
            <p:cNvSpPr/>
            <p:nvPr/>
          </p:nvSpPr>
          <p:spPr>
            <a:xfrm>
              <a:off x="6419776" y="3518841"/>
              <a:ext cx="47472" cy="53268"/>
            </a:xfrm>
            <a:custGeom>
              <a:avLst/>
              <a:gdLst/>
              <a:ahLst/>
              <a:cxnLst/>
              <a:rect l="l" t="t" r="r" b="b"/>
              <a:pathLst>
                <a:path w="1810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5" y="2031"/>
                    <a:pt x="905" y="2031"/>
                  </a:cubicBezTo>
                  <a:cubicBezTo>
                    <a:pt x="908" y="2031"/>
                    <a:pt x="911" y="2031"/>
                    <a:pt x="914" y="2031"/>
                  </a:cubicBezTo>
                  <a:cubicBezTo>
                    <a:pt x="1410" y="2031"/>
                    <a:pt x="1810" y="1628"/>
                    <a:pt x="1810" y="1131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2" name="Google Shape;19512;p88"/>
            <p:cNvSpPr/>
            <p:nvPr/>
          </p:nvSpPr>
          <p:spPr>
            <a:xfrm>
              <a:off x="6419671" y="3518710"/>
              <a:ext cx="32679" cy="53452"/>
            </a:xfrm>
            <a:custGeom>
              <a:avLst/>
              <a:gdLst/>
              <a:ahLst/>
              <a:cxnLst/>
              <a:rect l="l" t="t" r="r" b="b"/>
              <a:pathLst>
                <a:path w="1246" h="2038" extrusionOk="0">
                  <a:moveTo>
                    <a:pt x="683" y="0"/>
                  </a:moveTo>
                  <a:cubicBezTo>
                    <a:pt x="308" y="0"/>
                    <a:pt x="5" y="303"/>
                    <a:pt x="5" y="679"/>
                  </a:cubicBezTo>
                  <a:lnTo>
                    <a:pt x="5" y="1131"/>
                  </a:lnTo>
                  <a:cubicBezTo>
                    <a:pt x="1" y="1652"/>
                    <a:pt x="427" y="2037"/>
                    <a:pt x="902" y="2037"/>
                  </a:cubicBezTo>
                  <a:cubicBezTo>
                    <a:pt x="1016" y="2037"/>
                    <a:pt x="1132" y="2016"/>
                    <a:pt x="1246" y="1968"/>
                  </a:cubicBezTo>
                  <a:cubicBezTo>
                    <a:pt x="904" y="1834"/>
                    <a:pt x="683" y="1502"/>
                    <a:pt x="683" y="1131"/>
                  </a:cubicBezTo>
                  <a:lnTo>
                    <a:pt x="683" y="679"/>
                  </a:lnTo>
                  <a:cubicBezTo>
                    <a:pt x="683" y="352"/>
                    <a:pt x="919" y="68"/>
                    <a:pt x="1246" y="15"/>
                  </a:cubicBezTo>
                  <a:cubicBezTo>
                    <a:pt x="1207" y="5"/>
                    <a:pt x="1174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3" name="Google Shape;19513;p88"/>
            <p:cNvSpPr/>
            <p:nvPr/>
          </p:nvSpPr>
          <p:spPr>
            <a:xfrm>
              <a:off x="6419645" y="3518710"/>
              <a:ext cx="47472" cy="23736"/>
            </a:xfrm>
            <a:custGeom>
              <a:avLst/>
              <a:gdLst/>
              <a:ahLst/>
              <a:cxnLst/>
              <a:rect l="l" t="t" r="r" b="b"/>
              <a:pathLst>
                <a:path w="1810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4" name="Google Shape;19514;p88"/>
            <p:cNvSpPr/>
            <p:nvPr/>
          </p:nvSpPr>
          <p:spPr>
            <a:xfrm>
              <a:off x="6419776" y="3518710"/>
              <a:ext cx="32575" cy="21611"/>
            </a:xfrm>
            <a:custGeom>
              <a:avLst/>
              <a:gdLst/>
              <a:ahLst/>
              <a:cxnLst/>
              <a:rect l="l" t="t" r="r" b="b"/>
              <a:pathLst>
                <a:path w="1242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15" y="68"/>
                    <a:pt x="1242" y="15"/>
                  </a:cubicBezTo>
                  <a:cubicBezTo>
                    <a:pt x="1203" y="5"/>
                    <a:pt x="1170" y="0"/>
                    <a:pt x="113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5" name="Google Shape;19515;p88"/>
            <p:cNvSpPr/>
            <p:nvPr/>
          </p:nvSpPr>
          <p:spPr>
            <a:xfrm>
              <a:off x="6502812" y="3566156"/>
              <a:ext cx="71339" cy="148448"/>
            </a:xfrm>
            <a:custGeom>
              <a:avLst/>
              <a:gdLst/>
              <a:ahLst/>
              <a:cxnLst/>
              <a:rect l="l" t="t" r="r" b="b"/>
              <a:pathLst>
                <a:path w="2720" h="5660" extrusionOk="0">
                  <a:moveTo>
                    <a:pt x="905" y="1"/>
                  </a:moveTo>
                  <a:lnTo>
                    <a:pt x="905" y="539"/>
                  </a:lnTo>
                  <a:cubicBezTo>
                    <a:pt x="905" y="626"/>
                    <a:pt x="857" y="703"/>
                    <a:pt x="780" y="742"/>
                  </a:cubicBezTo>
                  <a:lnTo>
                    <a:pt x="251" y="1006"/>
                  </a:lnTo>
                  <a:cubicBezTo>
                    <a:pt x="97" y="1083"/>
                    <a:pt x="1" y="1242"/>
                    <a:pt x="1" y="1415"/>
                  </a:cubicBezTo>
                  <a:lnTo>
                    <a:pt x="1" y="3643"/>
                  </a:lnTo>
                  <a:cubicBezTo>
                    <a:pt x="1" y="3778"/>
                    <a:pt x="44" y="3908"/>
                    <a:pt x="116" y="4018"/>
                  </a:cubicBezTo>
                  <a:lnTo>
                    <a:pt x="342" y="4355"/>
                  </a:lnTo>
                  <a:cubicBezTo>
                    <a:pt x="414" y="4466"/>
                    <a:pt x="453" y="4601"/>
                    <a:pt x="453" y="4730"/>
                  </a:cubicBezTo>
                  <a:lnTo>
                    <a:pt x="453" y="5659"/>
                  </a:lnTo>
                  <a:lnTo>
                    <a:pt x="2267" y="5659"/>
                  </a:lnTo>
                  <a:lnTo>
                    <a:pt x="2267" y="4730"/>
                  </a:lnTo>
                  <a:cubicBezTo>
                    <a:pt x="2267" y="4596"/>
                    <a:pt x="2306" y="4466"/>
                    <a:pt x="2378" y="4355"/>
                  </a:cubicBezTo>
                  <a:lnTo>
                    <a:pt x="2604" y="4018"/>
                  </a:lnTo>
                  <a:cubicBezTo>
                    <a:pt x="2676" y="3908"/>
                    <a:pt x="2719" y="3778"/>
                    <a:pt x="2719" y="3643"/>
                  </a:cubicBezTo>
                  <a:lnTo>
                    <a:pt x="2719" y="1410"/>
                  </a:lnTo>
                  <a:cubicBezTo>
                    <a:pt x="2715" y="1242"/>
                    <a:pt x="2618" y="1083"/>
                    <a:pt x="2464" y="1006"/>
                  </a:cubicBezTo>
                  <a:lnTo>
                    <a:pt x="1935" y="742"/>
                  </a:lnTo>
                  <a:cubicBezTo>
                    <a:pt x="1858" y="703"/>
                    <a:pt x="1810" y="626"/>
                    <a:pt x="1810" y="539"/>
                  </a:cubicBezTo>
                  <a:lnTo>
                    <a:pt x="1810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6" name="Google Shape;19516;p88"/>
            <p:cNvSpPr/>
            <p:nvPr/>
          </p:nvSpPr>
          <p:spPr>
            <a:xfrm>
              <a:off x="6502812" y="3596186"/>
              <a:ext cx="17835" cy="94550"/>
            </a:xfrm>
            <a:custGeom>
              <a:avLst/>
              <a:gdLst/>
              <a:ahLst/>
              <a:cxnLst/>
              <a:rect l="l" t="t" r="r" b="b"/>
              <a:pathLst>
                <a:path w="680" h="3605" extrusionOk="0">
                  <a:moveTo>
                    <a:pt x="92" y="1"/>
                  </a:moveTo>
                  <a:cubicBezTo>
                    <a:pt x="34" y="73"/>
                    <a:pt x="1" y="169"/>
                    <a:pt x="1" y="265"/>
                  </a:cubicBezTo>
                  <a:lnTo>
                    <a:pt x="1" y="2493"/>
                  </a:lnTo>
                  <a:cubicBezTo>
                    <a:pt x="1" y="2628"/>
                    <a:pt x="39" y="2758"/>
                    <a:pt x="116" y="2873"/>
                  </a:cubicBezTo>
                  <a:lnTo>
                    <a:pt x="338" y="3210"/>
                  </a:lnTo>
                  <a:cubicBezTo>
                    <a:pt x="414" y="3321"/>
                    <a:pt x="453" y="3451"/>
                    <a:pt x="453" y="3585"/>
                  </a:cubicBezTo>
                  <a:lnTo>
                    <a:pt x="453" y="3605"/>
                  </a:lnTo>
                  <a:lnTo>
                    <a:pt x="679" y="3605"/>
                  </a:lnTo>
                  <a:lnTo>
                    <a:pt x="679" y="665"/>
                  </a:lnTo>
                  <a:cubicBezTo>
                    <a:pt x="679" y="520"/>
                    <a:pt x="612" y="386"/>
                    <a:pt x="501" y="304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7" name="Google Shape;19517;p88"/>
            <p:cNvSpPr/>
            <p:nvPr/>
          </p:nvSpPr>
          <p:spPr>
            <a:xfrm>
              <a:off x="6556211" y="3596186"/>
              <a:ext cx="17808" cy="94550"/>
            </a:xfrm>
            <a:custGeom>
              <a:avLst/>
              <a:gdLst/>
              <a:ahLst/>
              <a:cxnLst/>
              <a:rect l="l" t="t" r="r" b="b"/>
              <a:pathLst>
                <a:path w="679" h="3605" extrusionOk="0">
                  <a:moveTo>
                    <a:pt x="587" y="1"/>
                  </a:moveTo>
                  <a:lnTo>
                    <a:pt x="178" y="304"/>
                  </a:lnTo>
                  <a:cubicBezTo>
                    <a:pt x="67" y="386"/>
                    <a:pt x="0" y="520"/>
                    <a:pt x="0" y="665"/>
                  </a:cubicBezTo>
                  <a:lnTo>
                    <a:pt x="0" y="3605"/>
                  </a:lnTo>
                  <a:lnTo>
                    <a:pt x="226" y="3605"/>
                  </a:lnTo>
                  <a:lnTo>
                    <a:pt x="226" y="3585"/>
                  </a:lnTo>
                  <a:cubicBezTo>
                    <a:pt x="226" y="3451"/>
                    <a:pt x="265" y="3321"/>
                    <a:pt x="342" y="3210"/>
                  </a:cubicBezTo>
                  <a:lnTo>
                    <a:pt x="563" y="2873"/>
                  </a:lnTo>
                  <a:cubicBezTo>
                    <a:pt x="640" y="2758"/>
                    <a:pt x="679" y="2628"/>
                    <a:pt x="679" y="2493"/>
                  </a:cubicBezTo>
                  <a:lnTo>
                    <a:pt x="679" y="265"/>
                  </a:lnTo>
                  <a:cubicBezTo>
                    <a:pt x="679" y="169"/>
                    <a:pt x="645" y="73"/>
                    <a:pt x="587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8" name="Google Shape;19518;p88"/>
            <p:cNvSpPr/>
            <p:nvPr/>
          </p:nvSpPr>
          <p:spPr>
            <a:xfrm>
              <a:off x="6514667" y="3678855"/>
              <a:ext cx="47498" cy="35748"/>
            </a:xfrm>
            <a:custGeom>
              <a:avLst/>
              <a:gdLst/>
              <a:ahLst/>
              <a:cxnLst/>
              <a:rect l="l" t="t" r="r" b="b"/>
              <a:pathLst>
                <a:path w="1811" h="1363" extrusionOk="0">
                  <a:moveTo>
                    <a:pt x="1" y="0"/>
                  </a:moveTo>
                  <a:lnTo>
                    <a:pt x="1" y="1362"/>
                  </a:lnTo>
                  <a:lnTo>
                    <a:pt x="1810" y="1362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9" name="Google Shape;19519;p88"/>
            <p:cNvSpPr/>
            <p:nvPr/>
          </p:nvSpPr>
          <p:spPr>
            <a:xfrm>
              <a:off x="6535492" y="3690841"/>
              <a:ext cx="5980" cy="23762"/>
            </a:xfrm>
            <a:custGeom>
              <a:avLst/>
              <a:gdLst/>
              <a:ahLst/>
              <a:cxnLst/>
              <a:rect l="l" t="t" r="r" b="b"/>
              <a:pathLst>
                <a:path w="228" h="906" extrusionOk="0">
                  <a:moveTo>
                    <a:pt x="112" y="1"/>
                  </a:moveTo>
                  <a:cubicBezTo>
                    <a:pt x="49" y="1"/>
                    <a:pt x="1" y="49"/>
                    <a:pt x="1" y="111"/>
                  </a:cubicBezTo>
                  <a:lnTo>
                    <a:pt x="1" y="905"/>
                  </a:lnTo>
                  <a:lnTo>
                    <a:pt x="227" y="905"/>
                  </a:lnTo>
                  <a:lnTo>
                    <a:pt x="227" y="111"/>
                  </a:lnTo>
                  <a:cubicBezTo>
                    <a:pt x="227" y="49"/>
                    <a:pt x="174" y="1"/>
                    <a:pt x="11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0" name="Google Shape;19520;p88"/>
            <p:cNvSpPr/>
            <p:nvPr/>
          </p:nvSpPr>
          <p:spPr>
            <a:xfrm>
              <a:off x="6535387" y="3595819"/>
              <a:ext cx="5954" cy="83194"/>
            </a:xfrm>
            <a:custGeom>
              <a:avLst/>
              <a:gdLst/>
              <a:ahLst/>
              <a:cxnLst/>
              <a:rect l="l" t="t" r="r" b="b"/>
              <a:pathLst>
                <a:path w="227" h="3172" extrusionOk="0">
                  <a:moveTo>
                    <a:pt x="0" y="0"/>
                  </a:moveTo>
                  <a:lnTo>
                    <a:pt x="0" y="3171"/>
                  </a:lnTo>
                  <a:lnTo>
                    <a:pt x="226" y="3171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1" name="Google Shape;19521;p88"/>
            <p:cNvSpPr/>
            <p:nvPr/>
          </p:nvSpPr>
          <p:spPr>
            <a:xfrm>
              <a:off x="6526548" y="3566156"/>
              <a:ext cx="23736" cy="29690"/>
            </a:xfrm>
            <a:custGeom>
              <a:avLst/>
              <a:gdLst/>
              <a:ahLst/>
              <a:cxnLst/>
              <a:rect l="l" t="t" r="r" b="b"/>
              <a:pathLst>
                <a:path w="905" h="1132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929"/>
                    <a:pt x="202" y="1131"/>
                    <a:pt x="453" y="1131"/>
                  </a:cubicBezTo>
                  <a:cubicBezTo>
                    <a:pt x="703" y="1131"/>
                    <a:pt x="905" y="929"/>
                    <a:pt x="905" y="67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2" name="Google Shape;19522;p88"/>
            <p:cNvSpPr/>
            <p:nvPr/>
          </p:nvSpPr>
          <p:spPr>
            <a:xfrm>
              <a:off x="6514798" y="3518841"/>
              <a:ext cx="47367" cy="53268"/>
            </a:xfrm>
            <a:custGeom>
              <a:avLst/>
              <a:gdLst/>
              <a:ahLst/>
              <a:cxnLst/>
              <a:rect l="l" t="t" r="r" b="b"/>
              <a:pathLst>
                <a:path w="1806" h="2031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1131"/>
                  </a:lnTo>
                  <a:cubicBezTo>
                    <a:pt x="1" y="1626"/>
                    <a:pt x="400" y="2031"/>
                    <a:pt x="901" y="2031"/>
                  </a:cubicBezTo>
                  <a:cubicBezTo>
                    <a:pt x="1401" y="2031"/>
                    <a:pt x="1805" y="1626"/>
                    <a:pt x="1805" y="1131"/>
                  </a:cubicBezTo>
                  <a:lnTo>
                    <a:pt x="1805" y="679"/>
                  </a:lnTo>
                  <a:cubicBezTo>
                    <a:pt x="1805" y="303"/>
                    <a:pt x="1497" y="0"/>
                    <a:pt x="112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3" name="Google Shape;19523;p88"/>
            <p:cNvSpPr/>
            <p:nvPr/>
          </p:nvSpPr>
          <p:spPr>
            <a:xfrm>
              <a:off x="6514588" y="3518710"/>
              <a:ext cx="32811" cy="53452"/>
            </a:xfrm>
            <a:custGeom>
              <a:avLst/>
              <a:gdLst/>
              <a:ahLst/>
              <a:cxnLst/>
              <a:rect l="l" t="t" r="r" b="b"/>
              <a:pathLst>
                <a:path w="1251" h="2038" extrusionOk="0">
                  <a:moveTo>
                    <a:pt x="682" y="0"/>
                  </a:moveTo>
                  <a:cubicBezTo>
                    <a:pt x="307" y="0"/>
                    <a:pt x="4" y="303"/>
                    <a:pt x="4" y="679"/>
                  </a:cubicBezTo>
                  <a:lnTo>
                    <a:pt x="4" y="1131"/>
                  </a:lnTo>
                  <a:cubicBezTo>
                    <a:pt x="0" y="1652"/>
                    <a:pt x="426" y="2037"/>
                    <a:pt x="904" y="2037"/>
                  </a:cubicBezTo>
                  <a:cubicBezTo>
                    <a:pt x="1018" y="2037"/>
                    <a:pt x="1135" y="2016"/>
                    <a:pt x="1250" y="1968"/>
                  </a:cubicBezTo>
                  <a:cubicBezTo>
                    <a:pt x="904" y="1834"/>
                    <a:pt x="682" y="1502"/>
                    <a:pt x="682" y="1131"/>
                  </a:cubicBezTo>
                  <a:lnTo>
                    <a:pt x="682" y="679"/>
                  </a:lnTo>
                  <a:cubicBezTo>
                    <a:pt x="682" y="352"/>
                    <a:pt x="923" y="68"/>
                    <a:pt x="1245" y="15"/>
                  </a:cubicBezTo>
                  <a:cubicBezTo>
                    <a:pt x="1212" y="5"/>
                    <a:pt x="1173" y="0"/>
                    <a:pt x="113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4" name="Google Shape;19524;p88"/>
            <p:cNvSpPr/>
            <p:nvPr/>
          </p:nvSpPr>
          <p:spPr>
            <a:xfrm>
              <a:off x="6514667" y="3518710"/>
              <a:ext cx="47498" cy="23736"/>
            </a:xfrm>
            <a:custGeom>
              <a:avLst/>
              <a:gdLst/>
              <a:ahLst/>
              <a:cxnLst/>
              <a:rect l="l" t="t" r="r" b="b"/>
              <a:pathLst>
                <a:path w="1811" h="905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1" y="679"/>
                    <a:pt x="679" y="905"/>
                    <a:pt x="1810" y="905"/>
                  </a:cubicBezTo>
                  <a:lnTo>
                    <a:pt x="1810" y="679"/>
                  </a:lnTo>
                  <a:cubicBezTo>
                    <a:pt x="1810" y="303"/>
                    <a:pt x="1507" y="0"/>
                    <a:pt x="113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5" name="Google Shape;19525;p88"/>
            <p:cNvSpPr/>
            <p:nvPr/>
          </p:nvSpPr>
          <p:spPr>
            <a:xfrm>
              <a:off x="6514667" y="3518710"/>
              <a:ext cx="32601" cy="21611"/>
            </a:xfrm>
            <a:custGeom>
              <a:avLst/>
              <a:gdLst/>
              <a:ahLst/>
              <a:cxnLst/>
              <a:rect l="l" t="t" r="r" b="b"/>
              <a:pathLst>
                <a:path w="1243" h="824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cubicBezTo>
                    <a:pt x="222" y="746"/>
                    <a:pt x="448" y="794"/>
                    <a:pt x="679" y="823"/>
                  </a:cubicBezTo>
                  <a:lnTo>
                    <a:pt x="679" y="679"/>
                  </a:lnTo>
                  <a:cubicBezTo>
                    <a:pt x="679" y="347"/>
                    <a:pt x="920" y="68"/>
                    <a:pt x="1242" y="15"/>
                  </a:cubicBezTo>
                  <a:cubicBezTo>
                    <a:pt x="1209" y="5"/>
                    <a:pt x="1170" y="0"/>
                    <a:pt x="113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6" name="Google Shape;19526;p88"/>
            <p:cNvSpPr/>
            <p:nvPr/>
          </p:nvSpPr>
          <p:spPr>
            <a:xfrm>
              <a:off x="6212684" y="3412436"/>
              <a:ext cx="366765" cy="307832"/>
            </a:xfrm>
            <a:custGeom>
              <a:avLst/>
              <a:gdLst/>
              <a:ahLst/>
              <a:cxnLst/>
              <a:rect l="l" t="t" r="r" b="b"/>
              <a:pathLst>
                <a:path w="13984" h="11737" extrusionOk="0">
                  <a:moveTo>
                    <a:pt x="3595" y="410"/>
                  </a:moveTo>
                  <a:cubicBezTo>
                    <a:pt x="3860" y="415"/>
                    <a:pt x="4071" y="626"/>
                    <a:pt x="4071" y="886"/>
                  </a:cubicBezTo>
                  <a:lnTo>
                    <a:pt x="4071" y="1338"/>
                  </a:lnTo>
                  <a:cubicBezTo>
                    <a:pt x="4071" y="1723"/>
                    <a:pt x="3758" y="2036"/>
                    <a:pt x="3369" y="2036"/>
                  </a:cubicBezTo>
                  <a:cubicBezTo>
                    <a:pt x="2984" y="2036"/>
                    <a:pt x="2671" y="1723"/>
                    <a:pt x="2671" y="1338"/>
                  </a:cubicBezTo>
                  <a:lnTo>
                    <a:pt x="2671" y="886"/>
                  </a:lnTo>
                  <a:cubicBezTo>
                    <a:pt x="2671" y="626"/>
                    <a:pt x="2883" y="415"/>
                    <a:pt x="3143" y="410"/>
                  </a:cubicBezTo>
                  <a:close/>
                  <a:moveTo>
                    <a:pt x="7218" y="415"/>
                  </a:moveTo>
                  <a:cubicBezTo>
                    <a:pt x="7478" y="415"/>
                    <a:pt x="7690" y="626"/>
                    <a:pt x="7694" y="886"/>
                  </a:cubicBezTo>
                  <a:lnTo>
                    <a:pt x="7694" y="1338"/>
                  </a:lnTo>
                  <a:cubicBezTo>
                    <a:pt x="7690" y="1723"/>
                    <a:pt x="7377" y="2041"/>
                    <a:pt x="6992" y="2041"/>
                  </a:cubicBezTo>
                  <a:cubicBezTo>
                    <a:pt x="6607" y="2041"/>
                    <a:pt x="6294" y="1723"/>
                    <a:pt x="6289" y="1338"/>
                  </a:cubicBezTo>
                  <a:lnTo>
                    <a:pt x="6289" y="886"/>
                  </a:lnTo>
                  <a:cubicBezTo>
                    <a:pt x="6294" y="626"/>
                    <a:pt x="6506" y="415"/>
                    <a:pt x="6766" y="415"/>
                  </a:cubicBezTo>
                  <a:close/>
                  <a:moveTo>
                    <a:pt x="10841" y="415"/>
                  </a:moveTo>
                  <a:cubicBezTo>
                    <a:pt x="11101" y="415"/>
                    <a:pt x="11313" y="626"/>
                    <a:pt x="11313" y="886"/>
                  </a:cubicBezTo>
                  <a:lnTo>
                    <a:pt x="11313" y="1338"/>
                  </a:lnTo>
                  <a:cubicBezTo>
                    <a:pt x="11313" y="1728"/>
                    <a:pt x="11000" y="2041"/>
                    <a:pt x="10615" y="2041"/>
                  </a:cubicBezTo>
                  <a:cubicBezTo>
                    <a:pt x="10225" y="2041"/>
                    <a:pt x="9913" y="1728"/>
                    <a:pt x="9913" y="1338"/>
                  </a:cubicBezTo>
                  <a:lnTo>
                    <a:pt x="9913" y="886"/>
                  </a:lnTo>
                  <a:cubicBezTo>
                    <a:pt x="9913" y="626"/>
                    <a:pt x="10124" y="415"/>
                    <a:pt x="10389" y="415"/>
                  </a:cubicBezTo>
                  <a:close/>
                  <a:moveTo>
                    <a:pt x="3619" y="2450"/>
                  </a:moveTo>
                  <a:lnTo>
                    <a:pt x="3619" y="2556"/>
                  </a:lnTo>
                  <a:cubicBezTo>
                    <a:pt x="3619" y="2633"/>
                    <a:pt x="3638" y="2710"/>
                    <a:pt x="3677" y="2777"/>
                  </a:cubicBezTo>
                  <a:lnTo>
                    <a:pt x="3383" y="3071"/>
                  </a:lnTo>
                  <a:cubicBezTo>
                    <a:pt x="3381" y="3076"/>
                    <a:pt x="3376" y="3078"/>
                    <a:pt x="3371" y="3078"/>
                  </a:cubicBezTo>
                  <a:cubicBezTo>
                    <a:pt x="3365" y="3078"/>
                    <a:pt x="3359" y="3076"/>
                    <a:pt x="3354" y="3071"/>
                  </a:cubicBezTo>
                  <a:lnTo>
                    <a:pt x="3061" y="2777"/>
                  </a:lnTo>
                  <a:cubicBezTo>
                    <a:pt x="3099" y="2710"/>
                    <a:pt x="3123" y="2633"/>
                    <a:pt x="3123" y="2556"/>
                  </a:cubicBezTo>
                  <a:lnTo>
                    <a:pt x="3123" y="2450"/>
                  </a:lnTo>
                  <a:close/>
                  <a:moveTo>
                    <a:pt x="7237" y="2450"/>
                  </a:moveTo>
                  <a:lnTo>
                    <a:pt x="7237" y="2556"/>
                  </a:lnTo>
                  <a:cubicBezTo>
                    <a:pt x="7237" y="2633"/>
                    <a:pt x="7261" y="2710"/>
                    <a:pt x="7300" y="2777"/>
                  </a:cubicBezTo>
                  <a:lnTo>
                    <a:pt x="7006" y="3071"/>
                  </a:lnTo>
                  <a:cubicBezTo>
                    <a:pt x="7002" y="3076"/>
                    <a:pt x="6997" y="3078"/>
                    <a:pt x="6992" y="3078"/>
                  </a:cubicBezTo>
                  <a:cubicBezTo>
                    <a:pt x="6987" y="3078"/>
                    <a:pt x="6982" y="3076"/>
                    <a:pt x="6978" y="3071"/>
                  </a:cubicBezTo>
                  <a:lnTo>
                    <a:pt x="6684" y="2777"/>
                  </a:lnTo>
                  <a:cubicBezTo>
                    <a:pt x="6722" y="2710"/>
                    <a:pt x="6747" y="2633"/>
                    <a:pt x="6742" y="2556"/>
                  </a:cubicBezTo>
                  <a:lnTo>
                    <a:pt x="6742" y="2450"/>
                  </a:lnTo>
                  <a:close/>
                  <a:moveTo>
                    <a:pt x="10861" y="2450"/>
                  </a:moveTo>
                  <a:lnTo>
                    <a:pt x="10861" y="2556"/>
                  </a:lnTo>
                  <a:cubicBezTo>
                    <a:pt x="10861" y="2638"/>
                    <a:pt x="10880" y="2710"/>
                    <a:pt x="10923" y="2777"/>
                  </a:cubicBezTo>
                  <a:lnTo>
                    <a:pt x="10630" y="3071"/>
                  </a:lnTo>
                  <a:cubicBezTo>
                    <a:pt x="10625" y="3076"/>
                    <a:pt x="10619" y="3078"/>
                    <a:pt x="10613" y="3078"/>
                  </a:cubicBezTo>
                  <a:cubicBezTo>
                    <a:pt x="10608" y="3078"/>
                    <a:pt x="10603" y="3076"/>
                    <a:pt x="10601" y="3071"/>
                  </a:cubicBezTo>
                  <a:lnTo>
                    <a:pt x="10307" y="2777"/>
                  </a:lnTo>
                  <a:cubicBezTo>
                    <a:pt x="10346" y="2710"/>
                    <a:pt x="10365" y="2638"/>
                    <a:pt x="10365" y="2556"/>
                  </a:cubicBezTo>
                  <a:lnTo>
                    <a:pt x="10365" y="2450"/>
                  </a:lnTo>
                  <a:close/>
                  <a:moveTo>
                    <a:pt x="1790" y="4259"/>
                  </a:moveTo>
                  <a:cubicBezTo>
                    <a:pt x="2050" y="4259"/>
                    <a:pt x="2262" y="4471"/>
                    <a:pt x="2262" y="4736"/>
                  </a:cubicBezTo>
                  <a:lnTo>
                    <a:pt x="2262" y="5183"/>
                  </a:lnTo>
                  <a:cubicBezTo>
                    <a:pt x="2262" y="5573"/>
                    <a:pt x="1944" y="5886"/>
                    <a:pt x="1559" y="5886"/>
                  </a:cubicBezTo>
                  <a:cubicBezTo>
                    <a:pt x="1175" y="5886"/>
                    <a:pt x="862" y="5573"/>
                    <a:pt x="862" y="5183"/>
                  </a:cubicBezTo>
                  <a:lnTo>
                    <a:pt x="862" y="4731"/>
                  </a:lnTo>
                  <a:cubicBezTo>
                    <a:pt x="862" y="4471"/>
                    <a:pt x="1074" y="4259"/>
                    <a:pt x="1338" y="4259"/>
                  </a:cubicBezTo>
                  <a:close/>
                  <a:moveTo>
                    <a:pt x="5409" y="4259"/>
                  </a:moveTo>
                  <a:cubicBezTo>
                    <a:pt x="5669" y="4259"/>
                    <a:pt x="5880" y="4471"/>
                    <a:pt x="5880" y="4731"/>
                  </a:cubicBezTo>
                  <a:lnTo>
                    <a:pt x="5880" y="5183"/>
                  </a:lnTo>
                  <a:cubicBezTo>
                    <a:pt x="5880" y="5573"/>
                    <a:pt x="5568" y="5886"/>
                    <a:pt x="5183" y="5886"/>
                  </a:cubicBezTo>
                  <a:cubicBezTo>
                    <a:pt x="4798" y="5886"/>
                    <a:pt x="4480" y="5573"/>
                    <a:pt x="4480" y="5183"/>
                  </a:cubicBezTo>
                  <a:lnTo>
                    <a:pt x="4480" y="4731"/>
                  </a:lnTo>
                  <a:cubicBezTo>
                    <a:pt x="4480" y="4471"/>
                    <a:pt x="4697" y="4259"/>
                    <a:pt x="4957" y="4259"/>
                  </a:cubicBezTo>
                  <a:close/>
                  <a:moveTo>
                    <a:pt x="9032" y="4259"/>
                  </a:moveTo>
                  <a:cubicBezTo>
                    <a:pt x="9292" y="4259"/>
                    <a:pt x="9504" y="4471"/>
                    <a:pt x="9504" y="4731"/>
                  </a:cubicBezTo>
                  <a:lnTo>
                    <a:pt x="9504" y="5183"/>
                  </a:lnTo>
                  <a:cubicBezTo>
                    <a:pt x="9504" y="5573"/>
                    <a:pt x="9191" y="5886"/>
                    <a:pt x="8806" y="5886"/>
                  </a:cubicBezTo>
                  <a:cubicBezTo>
                    <a:pt x="8416" y="5886"/>
                    <a:pt x="8103" y="5573"/>
                    <a:pt x="8103" y="5183"/>
                  </a:cubicBezTo>
                  <a:lnTo>
                    <a:pt x="8103" y="4731"/>
                  </a:lnTo>
                  <a:cubicBezTo>
                    <a:pt x="8103" y="4471"/>
                    <a:pt x="8315" y="4259"/>
                    <a:pt x="8580" y="4259"/>
                  </a:cubicBezTo>
                  <a:close/>
                  <a:moveTo>
                    <a:pt x="12646" y="4259"/>
                  </a:moveTo>
                  <a:cubicBezTo>
                    <a:pt x="12906" y="4259"/>
                    <a:pt x="13117" y="4471"/>
                    <a:pt x="13117" y="4736"/>
                  </a:cubicBezTo>
                  <a:lnTo>
                    <a:pt x="13117" y="5188"/>
                  </a:lnTo>
                  <a:cubicBezTo>
                    <a:pt x="13117" y="5573"/>
                    <a:pt x="12805" y="5886"/>
                    <a:pt x="12420" y="5886"/>
                  </a:cubicBezTo>
                  <a:cubicBezTo>
                    <a:pt x="12030" y="5886"/>
                    <a:pt x="11717" y="5573"/>
                    <a:pt x="11717" y="5188"/>
                  </a:cubicBezTo>
                  <a:lnTo>
                    <a:pt x="11717" y="4736"/>
                  </a:lnTo>
                  <a:lnTo>
                    <a:pt x="11722" y="4736"/>
                  </a:lnTo>
                  <a:cubicBezTo>
                    <a:pt x="11722" y="4471"/>
                    <a:pt x="11938" y="4259"/>
                    <a:pt x="12198" y="4259"/>
                  </a:cubicBezTo>
                  <a:close/>
                  <a:moveTo>
                    <a:pt x="1810" y="6295"/>
                  </a:moveTo>
                  <a:lnTo>
                    <a:pt x="1810" y="6400"/>
                  </a:lnTo>
                  <a:cubicBezTo>
                    <a:pt x="1810" y="6477"/>
                    <a:pt x="1829" y="6554"/>
                    <a:pt x="1867" y="6622"/>
                  </a:cubicBezTo>
                  <a:lnTo>
                    <a:pt x="1574" y="6915"/>
                  </a:lnTo>
                  <a:cubicBezTo>
                    <a:pt x="1572" y="6920"/>
                    <a:pt x="1567" y="6923"/>
                    <a:pt x="1561" y="6923"/>
                  </a:cubicBezTo>
                  <a:cubicBezTo>
                    <a:pt x="1556" y="6923"/>
                    <a:pt x="1550" y="6920"/>
                    <a:pt x="1545" y="6915"/>
                  </a:cubicBezTo>
                  <a:lnTo>
                    <a:pt x="1252" y="6622"/>
                  </a:lnTo>
                  <a:cubicBezTo>
                    <a:pt x="1290" y="6554"/>
                    <a:pt x="1314" y="6477"/>
                    <a:pt x="1314" y="6400"/>
                  </a:cubicBezTo>
                  <a:lnTo>
                    <a:pt x="1314" y="6295"/>
                  </a:lnTo>
                  <a:close/>
                  <a:moveTo>
                    <a:pt x="5428" y="6295"/>
                  </a:moveTo>
                  <a:lnTo>
                    <a:pt x="5428" y="6400"/>
                  </a:lnTo>
                  <a:cubicBezTo>
                    <a:pt x="5428" y="6482"/>
                    <a:pt x="5452" y="6554"/>
                    <a:pt x="5491" y="6622"/>
                  </a:cubicBezTo>
                  <a:lnTo>
                    <a:pt x="5197" y="6915"/>
                  </a:lnTo>
                  <a:cubicBezTo>
                    <a:pt x="5192" y="6920"/>
                    <a:pt x="5186" y="6923"/>
                    <a:pt x="5181" y="6923"/>
                  </a:cubicBezTo>
                  <a:cubicBezTo>
                    <a:pt x="5176" y="6923"/>
                    <a:pt x="5171" y="6920"/>
                    <a:pt x="5168" y="6915"/>
                  </a:cubicBezTo>
                  <a:lnTo>
                    <a:pt x="4875" y="6622"/>
                  </a:lnTo>
                  <a:cubicBezTo>
                    <a:pt x="4913" y="6554"/>
                    <a:pt x="4933" y="6482"/>
                    <a:pt x="4933" y="6400"/>
                  </a:cubicBezTo>
                  <a:lnTo>
                    <a:pt x="4933" y="6295"/>
                  </a:lnTo>
                  <a:close/>
                  <a:moveTo>
                    <a:pt x="9051" y="6295"/>
                  </a:moveTo>
                  <a:lnTo>
                    <a:pt x="9051" y="6400"/>
                  </a:lnTo>
                  <a:cubicBezTo>
                    <a:pt x="9051" y="6482"/>
                    <a:pt x="9071" y="6554"/>
                    <a:pt x="9114" y="6622"/>
                  </a:cubicBezTo>
                  <a:lnTo>
                    <a:pt x="8820" y="6915"/>
                  </a:lnTo>
                  <a:cubicBezTo>
                    <a:pt x="8816" y="6920"/>
                    <a:pt x="8810" y="6923"/>
                    <a:pt x="8804" y="6923"/>
                  </a:cubicBezTo>
                  <a:cubicBezTo>
                    <a:pt x="8798" y="6923"/>
                    <a:pt x="8792" y="6920"/>
                    <a:pt x="8787" y="6915"/>
                  </a:cubicBezTo>
                  <a:lnTo>
                    <a:pt x="8498" y="6622"/>
                  </a:lnTo>
                  <a:cubicBezTo>
                    <a:pt x="8537" y="6554"/>
                    <a:pt x="8556" y="6482"/>
                    <a:pt x="8556" y="6400"/>
                  </a:cubicBezTo>
                  <a:lnTo>
                    <a:pt x="8556" y="6295"/>
                  </a:lnTo>
                  <a:close/>
                  <a:moveTo>
                    <a:pt x="12670" y="6295"/>
                  </a:moveTo>
                  <a:lnTo>
                    <a:pt x="12670" y="6405"/>
                  </a:lnTo>
                  <a:cubicBezTo>
                    <a:pt x="12670" y="6482"/>
                    <a:pt x="12694" y="6559"/>
                    <a:pt x="12732" y="6627"/>
                  </a:cubicBezTo>
                  <a:lnTo>
                    <a:pt x="12439" y="6915"/>
                  </a:lnTo>
                  <a:cubicBezTo>
                    <a:pt x="12434" y="6920"/>
                    <a:pt x="12428" y="6923"/>
                    <a:pt x="12423" y="6923"/>
                  </a:cubicBezTo>
                  <a:cubicBezTo>
                    <a:pt x="12417" y="6923"/>
                    <a:pt x="12412" y="6920"/>
                    <a:pt x="12410" y="6915"/>
                  </a:cubicBezTo>
                  <a:lnTo>
                    <a:pt x="12116" y="6627"/>
                  </a:lnTo>
                  <a:cubicBezTo>
                    <a:pt x="12155" y="6559"/>
                    <a:pt x="12174" y="6482"/>
                    <a:pt x="12174" y="6405"/>
                  </a:cubicBezTo>
                  <a:lnTo>
                    <a:pt x="12174" y="6295"/>
                  </a:lnTo>
                  <a:close/>
                  <a:moveTo>
                    <a:pt x="3152" y="1"/>
                  </a:moveTo>
                  <a:cubicBezTo>
                    <a:pt x="2666" y="6"/>
                    <a:pt x="2267" y="400"/>
                    <a:pt x="2267" y="886"/>
                  </a:cubicBezTo>
                  <a:lnTo>
                    <a:pt x="2267" y="1338"/>
                  </a:lnTo>
                  <a:cubicBezTo>
                    <a:pt x="2267" y="1690"/>
                    <a:pt x="2435" y="2022"/>
                    <a:pt x="2719" y="2233"/>
                  </a:cubicBezTo>
                  <a:lnTo>
                    <a:pt x="2719" y="2556"/>
                  </a:lnTo>
                  <a:cubicBezTo>
                    <a:pt x="2719" y="2565"/>
                    <a:pt x="2714" y="2570"/>
                    <a:pt x="2710" y="2575"/>
                  </a:cubicBezTo>
                  <a:lnTo>
                    <a:pt x="2180" y="2840"/>
                  </a:lnTo>
                  <a:cubicBezTo>
                    <a:pt x="1954" y="2950"/>
                    <a:pt x="1815" y="3177"/>
                    <a:pt x="1819" y="3427"/>
                  </a:cubicBezTo>
                  <a:lnTo>
                    <a:pt x="1819" y="3850"/>
                  </a:lnTo>
                  <a:lnTo>
                    <a:pt x="1338" y="3850"/>
                  </a:lnTo>
                  <a:cubicBezTo>
                    <a:pt x="847" y="3850"/>
                    <a:pt x="453" y="4245"/>
                    <a:pt x="453" y="4731"/>
                  </a:cubicBezTo>
                  <a:lnTo>
                    <a:pt x="453" y="5183"/>
                  </a:lnTo>
                  <a:cubicBezTo>
                    <a:pt x="453" y="5539"/>
                    <a:pt x="621" y="5866"/>
                    <a:pt x="905" y="6078"/>
                  </a:cubicBezTo>
                  <a:lnTo>
                    <a:pt x="905" y="6400"/>
                  </a:lnTo>
                  <a:cubicBezTo>
                    <a:pt x="905" y="6410"/>
                    <a:pt x="900" y="6420"/>
                    <a:pt x="891" y="6420"/>
                  </a:cubicBezTo>
                  <a:lnTo>
                    <a:pt x="361" y="6684"/>
                  </a:lnTo>
                  <a:cubicBezTo>
                    <a:pt x="140" y="6795"/>
                    <a:pt x="0" y="7026"/>
                    <a:pt x="0" y="7271"/>
                  </a:cubicBezTo>
                  <a:lnTo>
                    <a:pt x="0" y="9504"/>
                  </a:lnTo>
                  <a:cubicBezTo>
                    <a:pt x="0" y="9677"/>
                    <a:pt x="53" y="9846"/>
                    <a:pt x="150" y="9995"/>
                  </a:cubicBezTo>
                  <a:lnTo>
                    <a:pt x="376" y="10332"/>
                  </a:lnTo>
                  <a:cubicBezTo>
                    <a:pt x="429" y="10409"/>
                    <a:pt x="453" y="10500"/>
                    <a:pt x="453" y="10591"/>
                  </a:cubicBezTo>
                  <a:lnTo>
                    <a:pt x="453" y="11520"/>
                  </a:lnTo>
                  <a:cubicBezTo>
                    <a:pt x="446" y="11664"/>
                    <a:pt x="553" y="11737"/>
                    <a:pt x="659" y="11737"/>
                  </a:cubicBezTo>
                  <a:cubicBezTo>
                    <a:pt x="766" y="11737"/>
                    <a:pt x="871" y="11664"/>
                    <a:pt x="862" y="11520"/>
                  </a:cubicBezTo>
                  <a:lnTo>
                    <a:pt x="862" y="10591"/>
                  </a:lnTo>
                  <a:cubicBezTo>
                    <a:pt x="862" y="10418"/>
                    <a:pt x="814" y="10250"/>
                    <a:pt x="717" y="10101"/>
                  </a:cubicBezTo>
                  <a:lnTo>
                    <a:pt x="491" y="9764"/>
                  </a:lnTo>
                  <a:cubicBezTo>
                    <a:pt x="438" y="9687"/>
                    <a:pt x="409" y="9595"/>
                    <a:pt x="409" y="9504"/>
                  </a:cubicBezTo>
                  <a:lnTo>
                    <a:pt x="409" y="7271"/>
                  </a:lnTo>
                  <a:cubicBezTo>
                    <a:pt x="409" y="7180"/>
                    <a:pt x="462" y="7093"/>
                    <a:pt x="549" y="7050"/>
                  </a:cubicBezTo>
                  <a:lnTo>
                    <a:pt x="920" y="6867"/>
                  </a:lnTo>
                  <a:lnTo>
                    <a:pt x="1261" y="7204"/>
                  </a:lnTo>
                  <a:cubicBezTo>
                    <a:pt x="1345" y="7288"/>
                    <a:pt x="1455" y="7330"/>
                    <a:pt x="1564" y="7330"/>
                  </a:cubicBezTo>
                  <a:cubicBezTo>
                    <a:pt x="1674" y="7330"/>
                    <a:pt x="1783" y="7288"/>
                    <a:pt x="1867" y="7204"/>
                  </a:cubicBezTo>
                  <a:lnTo>
                    <a:pt x="2209" y="6867"/>
                  </a:lnTo>
                  <a:lnTo>
                    <a:pt x="2580" y="7050"/>
                  </a:lnTo>
                  <a:cubicBezTo>
                    <a:pt x="2666" y="7093"/>
                    <a:pt x="2719" y="7180"/>
                    <a:pt x="2719" y="7271"/>
                  </a:cubicBezTo>
                  <a:lnTo>
                    <a:pt x="2719" y="9504"/>
                  </a:lnTo>
                  <a:cubicBezTo>
                    <a:pt x="2719" y="9595"/>
                    <a:pt x="2690" y="9687"/>
                    <a:pt x="2637" y="9764"/>
                  </a:cubicBezTo>
                  <a:lnTo>
                    <a:pt x="2411" y="10101"/>
                  </a:lnTo>
                  <a:cubicBezTo>
                    <a:pt x="2315" y="10250"/>
                    <a:pt x="2262" y="10418"/>
                    <a:pt x="2267" y="10591"/>
                  </a:cubicBezTo>
                  <a:lnTo>
                    <a:pt x="2267" y="11520"/>
                  </a:lnTo>
                  <a:cubicBezTo>
                    <a:pt x="2257" y="11664"/>
                    <a:pt x="2363" y="11737"/>
                    <a:pt x="2470" y="11737"/>
                  </a:cubicBezTo>
                  <a:cubicBezTo>
                    <a:pt x="2576" y="11737"/>
                    <a:pt x="2683" y="11664"/>
                    <a:pt x="2676" y="11520"/>
                  </a:cubicBezTo>
                  <a:lnTo>
                    <a:pt x="2676" y="10591"/>
                  </a:lnTo>
                  <a:cubicBezTo>
                    <a:pt x="2676" y="10500"/>
                    <a:pt x="2700" y="10409"/>
                    <a:pt x="2753" y="10332"/>
                  </a:cubicBezTo>
                  <a:lnTo>
                    <a:pt x="2979" y="9995"/>
                  </a:lnTo>
                  <a:cubicBezTo>
                    <a:pt x="3075" y="9846"/>
                    <a:pt x="3128" y="9677"/>
                    <a:pt x="3128" y="9504"/>
                  </a:cubicBezTo>
                  <a:lnTo>
                    <a:pt x="3128" y="7271"/>
                  </a:lnTo>
                  <a:cubicBezTo>
                    <a:pt x="3128" y="7026"/>
                    <a:pt x="2989" y="6795"/>
                    <a:pt x="2767" y="6684"/>
                  </a:cubicBezTo>
                  <a:lnTo>
                    <a:pt x="2238" y="6420"/>
                  </a:lnTo>
                  <a:cubicBezTo>
                    <a:pt x="2228" y="6420"/>
                    <a:pt x="2224" y="6410"/>
                    <a:pt x="2224" y="6400"/>
                  </a:cubicBezTo>
                  <a:lnTo>
                    <a:pt x="2224" y="6078"/>
                  </a:lnTo>
                  <a:cubicBezTo>
                    <a:pt x="2507" y="5866"/>
                    <a:pt x="2676" y="5539"/>
                    <a:pt x="2676" y="5183"/>
                  </a:cubicBezTo>
                  <a:lnTo>
                    <a:pt x="2676" y="4731"/>
                  </a:lnTo>
                  <a:cubicBezTo>
                    <a:pt x="2676" y="4413"/>
                    <a:pt x="2503" y="4115"/>
                    <a:pt x="2224" y="3961"/>
                  </a:cubicBezTo>
                  <a:lnTo>
                    <a:pt x="2224" y="3427"/>
                  </a:lnTo>
                  <a:cubicBezTo>
                    <a:pt x="2224" y="3335"/>
                    <a:pt x="2276" y="3249"/>
                    <a:pt x="2363" y="3205"/>
                  </a:cubicBezTo>
                  <a:lnTo>
                    <a:pt x="2734" y="3023"/>
                  </a:lnTo>
                  <a:lnTo>
                    <a:pt x="3070" y="3359"/>
                  </a:lnTo>
                  <a:cubicBezTo>
                    <a:pt x="3155" y="3444"/>
                    <a:pt x="3265" y="3486"/>
                    <a:pt x="3376" y="3486"/>
                  </a:cubicBezTo>
                  <a:cubicBezTo>
                    <a:pt x="3487" y="3486"/>
                    <a:pt x="3597" y="3444"/>
                    <a:pt x="3681" y="3359"/>
                  </a:cubicBezTo>
                  <a:lnTo>
                    <a:pt x="4023" y="3023"/>
                  </a:lnTo>
                  <a:lnTo>
                    <a:pt x="4394" y="3205"/>
                  </a:lnTo>
                  <a:cubicBezTo>
                    <a:pt x="4475" y="3249"/>
                    <a:pt x="4528" y="3335"/>
                    <a:pt x="4528" y="3427"/>
                  </a:cubicBezTo>
                  <a:lnTo>
                    <a:pt x="4528" y="3961"/>
                  </a:lnTo>
                  <a:cubicBezTo>
                    <a:pt x="4249" y="4115"/>
                    <a:pt x="4076" y="4408"/>
                    <a:pt x="4076" y="4731"/>
                  </a:cubicBezTo>
                  <a:lnTo>
                    <a:pt x="4076" y="5183"/>
                  </a:lnTo>
                  <a:cubicBezTo>
                    <a:pt x="4076" y="5534"/>
                    <a:pt x="4244" y="5866"/>
                    <a:pt x="4528" y="6073"/>
                  </a:cubicBezTo>
                  <a:lnTo>
                    <a:pt x="4528" y="6400"/>
                  </a:lnTo>
                  <a:cubicBezTo>
                    <a:pt x="4528" y="6405"/>
                    <a:pt x="4524" y="6415"/>
                    <a:pt x="4519" y="6420"/>
                  </a:cubicBezTo>
                  <a:lnTo>
                    <a:pt x="3989" y="6684"/>
                  </a:lnTo>
                  <a:cubicBezTo>
                    <a:pt x="3763" y="6795"/>
                    <a:pt x="3624" y="7021"/>
                    <a:pt x="3629" y="7271"/>
                  </a:cubicBezTo>
                  <a:lnTo>
                    <a:pt x="3629" y="9499"/>
                  </a:lnTo>
                  <a:cubicBezTo>
                    <a:pt x="3629" y="9677"/>
                    <a:pt x="3677" y="9846"/>
                    <a:pt x="3778" y="9990"/>
                  </a:cubicBezTo>
                  <a:lnTo>
                    <a:pt x="3999" y="10327"/>
                  </a:lnTo>
                  <a:cubicBezTo>
                    <a:pt x="4052" y="10404"/>
                    <a:pt x="4081" y="10495"/>
                    <a:pt x="4081" y="10591"/>
                  </a:cubicBezTo>
                  <a:lnTo>
                    <a:pt x="4081" y="11515"/>
                  </a:lnTo>
                  <a:cubicBezTo>
                    <a:pt x="4088" y="11645"/>
                    <a:pt x="4187" y="11710"/>
                    <a:pt x="4285" y="11710"/>
                  </a:cubicBezTo>
                  <a:cubicBezTo>
                    <a:pt x="4384" y="11710"/>
                    <a:pt x="4483" y="11645"/>
                    <a:pt x="4490" y="11515"/>
                  </a:cubicBezTo>
                  <a:lnTo>
                    <a:pt x="4490" y="10591"/>
                  </a:lnTo>
                  <a:cubicBezTo>
                    <a:pt x="4490" y="10418"/>
                    <a:pt x="4437" y="10250"/>
                    <a:pt x="4341" y="10101"/>
                  </a:cubicBezTo>
                  <a:lnTo>
                    <a:pt x="4115" y="9764"/>
                  </a:lnTo>
                  <a:cubicBezTo>
                    <a:pt x="4062" y="9687"/>
                    <a:pt x="4038" y="9595"/>
                    <a:pt x="4038" y="9504"/>
                  </a:cubicBezTo>
                  <a:lnTo>
                    <a:pt x="4038" y="7271"/>
                  </a:lnTo>
                  <a:cubicBezTo>
                    <a:pt x="4038" y="7180"/>
                    <a:pt x="4090" y="7093"/>
                    <a:pt x="4172" y="7050"/>
                  </a:cubicBezTo>
                  <a:lnTo>
                    <a:pt x="4548" y="6867"/>
                  </a:lnTo>
                  <a:lnTo>
                    <a:pt x="4884" y="7204"/>
                  </a:lnTo>
                  <a:cubicBezTo>
                    <a:pt x="4969" y="7288"/>
                    <a:pt x="5079" y="7330"/>
                    <a:pt x="5190" y="7330"/>
                  </a:cubicBezTo>
                  <a:cubicBezTo>
                    <a:pt x="5301" y="7330"/>
                    <a:pt x="5411" y="7288"/>
                    <a:pt x="5496" y="7204"/>
                  </a:cubicBezTo>
                  <a:lnTo>
                    <a:pt x="5832" y="6867"/>
                  </a:lnTo>
                  <a:lnTo>
                    <a:pt x="6203" y="7050"/>
                  </a:lnTo>
                  <a:cubicBezTo>
                    <a:pt x="6289" y="7093"/>
                    <a:pt x="6342" y="7180"/>
                    <a:pt x="6342" y="7271"/>
                  </a:cubicBezTo>
                  <a:lnTo>
                    <a:pt x="6342" y="9504"/>
                  </a:lnTo>
                  <a:cubicBezTo>
                    <a:pt x="6342" y="9595"/>
                    <a:pt x="6313" y="9687"/>
                    <a:pt x="6261" y="9764"/>
                  </a:cubicBezTo>
                  <a:lnTo>
                    <a:pt x="6039" y="10101"/>
                  </a:lnTo>
                  <a:cubicBezTo>
                    <a:pt x="5943" y="10250"/>
                    <a:pt x="5890" y="10418"/>
                    <a:pt x="5890" y="10591"/>
                  </a:cubicBezTo>
                  <a:lnTo>
                    <a:pt x="5890" y="11520"/>
                  </a:lnTo>
                  <a:cubicBezTo>
                    <a:pt x="5897" y="11648"/>
                    <a:pt x="5996" y="11711"/>
                    <a:pt x="6095" y="11711"/>
                  </a:cubicBezTo>
                  <a:cubicBezTo>
                    <a:pt x="6193" y="11711"/>
                    <a:pt x="6292" y="11648"/>
                    <a:pt x="6299" y="11520"/>
                  </a:cubicBezTo>
                  <a:lnTo>
                    <a:pt x="6299" y="10591"/>
                  </a:lnTo>
                  <a:cubicBezTo>
                    <a:pt x="6299" y="10500"/>
                    <a:pt x="6328" y="10409"/>
                    <a:pt x="6381" y="10332"/>
                  </a:cubicBezTo>
                  <a:lnTo>
                    <a:pt x="6602" y="9995"/>
                  </a:lnTo>
                  <a:cubicBezTo>
                    <a:pt x="6698" y="9846"/>
                    <a:pt x="6751" y="9677"/>
                    <a:pt x="6751" y="9504"/>
                  </a:cubicBezTo>
                  <a:lnTo>
                    <a:pt x="6751" y="7271"/>
                  </a:lnTo>
                  <a:cubicBezTo>
                    <a:pt x="6751" y="7026"/>
                    <a:pt x="6612" y="6795"/>
                    <a:pt x="6390" y="6684"/>
                  </a:cubicBezTo>
                  <a:lnTo>
                    <a:pt x="5861" y="6420"/>
                  </a:lnTo>
                  <a:cubicBezTo>
                    <a:pt x="5852" y="6420"/>
                    <a:pt x="5847" y="6410"/>
                    <a:pt x="5847" y="6400"/>
                  </a:cubicBezTo>
                  <a:lnTo>
                    <a:pt x="5847" y="6078"/>
                  </a:lnTo>
                  <a:cubicBezTo>
                    <a:pt x="6131" y="5866"/>
                    <a:pt x="6299" y="5539"/>
                    <a:pt x="6299" y="5183"/>
                  </a:cubicBezTo>
                  <a:lnTo>
                    <a:pt x="6299" y="4731"/>
                  </a:lnTo>
                  <a:cubicBezTo>
                    <a:pt x="6299" y="4413"/>
                    <a:pt x="6126" y="4115"/>
                    <a:pt x="5847" y="3961"/>
                  </a:cubicBezTo>
                  <a:lnTo>
                    <a:pt x="5847" y="3427"/>
                  </a:lnTo>
                  <a:cubicBezTo>
                    <a:pt x="5847" y="3335"/>
                    <a:pt x="5900" y="3249"/>
                    <a:pt x="5986" y="3205"/>
                  </a:cubicBezTo>
                  <a:lnTo>
                    <a:pt x="6357" y="3023"/>
                  </a:lnTo>
                  <a:lnTo>
                    <a:pt x="6698" y="3359"/>
                  </a:lnTo>
                  <a:cubicBezTo>
                    <a:pt x="6783" y="3444"/>
                    <a:pt x="6892" y="3486"/>
                    <a:pt x="7002" y="3486"/>
                  </a:cubicBezTo>
                  <a:cubicBezTo>
                    <a:pt x="7111" y="3486"/>
                    <a:pt x="7221" y="3444"/>
                    <a:pt x="7305" y="3359"/>
                  </a:cubicBezTo>
                  <a:lnTo>
                    <a:pt x="7646" y="3023"/>
                  </a:lnTo>
                  <a:lnTo>
                    <a:pt x="8017" y="3205"/>
                  </a:lnTo>
                  <a:cubicBezTo>
                    <a:pt x="8103" y="3249"/>
                    <a:pt x="8156" y="3335"/>
                    <a:pt x="8156" y="3427"/>
                  </a:cubicBezTo>
                  <a:lnTo>
                    <a:pt x="8156" y="3961"/>
                  </a:lnTo>
                  <a:cubicBezTo>
                    <a:pt x="7873" y="4115"/>
                    <a:pt x="7704" y="4408"/>
                    <a:pt x="7704" y="4731"/>
                  </a:cubicBezTo>
                  <a:lnTo>
                    <a:pt x="7704" y="5183"/>
                  </a:lnTo>
                  <a:cubicBezTo>
                    <a:pt x="7704" y="5534"/>
                    <a:pt x="7868" y="5866"/>
                    <a:pt x="8156" y="6073"/>
                  </a:cubicBezTo>
                  <a:lnTo>
                    <a:pt x="8156" y="6400"/>
                  </a:lnTo>
                  <a:cubicBezTo>
                    <a:pt x="8156" y="6405"/>
                    <a:pt x="8152" y="6415"/>
                    <a:pt x="8142" y="6420"/>
                  </a:cubicBezTo>
                  <a:lnTo>
                    <a:pt x="7613" y="6684"/>
                  </a:lnTo>
                  <a:cubicBezTo>
                    <a:pt x="7391" y="6795"/>
                    <a:pt x="7252" y="7021"/>
                    <a:pt x="7252" y="7271"/>
                  </a:cubicBezTo>
                  <a:lnTo>
                    <a:pt x="7252" y="9499"/>
                  </a:lnTo>
                  <a:cubicBezTo>
                    <a:pt x="7252" y="9677"/>
                    <a:pt x="7305" y="9846"/>
                    <a:pt x="7401" y="9990"/>
                  </a:cubicBezTo>
                  <a:lnTo>
                    <a:pt x="7622" y="10327"/>
                  </a:lnTo>
                  <a:cubicBezTo>
                    <a:pt x="7675" y="10404"/>
                    <a:pt x="7704" y="10495"/>
                    <a:pt x="7704" y="10591"/>
                  </a:cubicBezTo>
                  <a:lnTo>
                    <a:pt x="7704" y="11515"/>
                  </a:lnTo>
                  <a:cubicBezTo>
                    <a:pt x="7711" y="11645"/>
                    <a:pt x="7810" y="11710"/>
                    <a:pt x="7909" y="11710"/>
                  </a:cubicBezTo>
                  <a:cubicBezTo>
                    <a:pt x="8007" y="11710"/>
                    <a:pt x="8106" y="11645"/>
                    <a:pt x="8113" y="11515"/>
                  </a:cubicBezTo>
                  <a:lnTo>
                    <a:pt x="8113" y="10591"/>
                  </a:lnTo>
                  <a:cubicBezTo>
                    <a:pt x="8113" y="10418"/>
                    <a:pt x="8060" y="10250"/>
                    <a:pt x="7964" y="10101"/>
                  </a:cubicBezTo>
                  <a:lnTo>
                    <a:pt x="7743" y="9764"/>
                  </a:lnTo>
                  <a:cubicBezTo>
                    <a:pt x="7690" y="9687"/>
                    <a:pt x="7661" y="9595"/>
                    <a:pt x="7661" y="9504"/>
                  </a:cubicBezTo>
                  <a:lnTo>
                    <a:pt x="7661" y="7271"/>
                  </a:lnTo>
                  <a:cubicBezTo>
                    <a:pt x="7661" y="7180"/>
                    <a:pt x="7714" y="7093"/>
                    <a:pt x="7800" y="7050"/>
                  </a:cubicBezTo>
                  <a:lnTo>
                    <a:pt x="8171" y="6867"/>
                  </a:lnTo>
                  <a:lnTo>
                    <a:pt x="8493" y="7209"/>
                  </a:lnTo>
                  <a:cubicBezTo>
                    <a:pt x="8577" y="7293"/>
                    <a:pt x="8688" y="7335"/>
                    <a:pt x="8799" y="7335"/>
                  </a:cubicBezTo>
                  <a:cubicBezTo>
                    <a:pt x="8909" y="7335"/>
                    <a:pt x="9020" y="7293"/>
                    <a:pt x="9104" y="7209"/>
                  </a:cubicBezTo>
                  <a:lnTo>
                    <a:pt x="9441" y="6867"/>
                  </a:lnTo>
                  <a:lnTo>
                    <a:pt x="9812" y="7055"/>
                  </a:lnTo>
                  <a:cubicBezTo>
                    <a:pt x="9898" y="7093"/>
                    <a:pt x="9951" y="7180"/>
                    <a:pt x="9951" y="7276"/>
                  </a:cubicBezTo>
                  <a:lnTo>
                    <a:pt x="9951" y="9504"/>
                  </a:lnTo>
                  <a:cubicBezTo>
                    <a:pt x="9951" y="9600"/>
                    <a:pt x="9922" y="9692"/>
                    <a:pt x="9869" y="9769"/>
                  </a:cubicBezTo>
                  <a:lnTo>
                    <a:pt x="9648" y="10105"/>
                  </a:lnTo>
                  <a:cubicBezTo>
                    <a:pt x="9552" y="10250"/>
                    <a:pt x="9499" y="10418"/>
                    <a:pt x="9499" y="10596"/>
                  </a:cubicBezTo>
                  <a:lnTo>
                    <a:pt x="9499" y="11520"/>
                  </a:lnTo>
                  <a:cubicBezTo>
                    <a:pt x="9506" y="11650"/>
                    <a:pt x="9605" y="11715"/>
                    <a:pt x="9703" y="11715"/>
                  </a:cubicBezTo>
                  <a:cubicBezTo>
                    <a:pt x="9802" y="11715"/>
                    <a:pt x="9901" y="11650"/>
                    <a:pt x="9908" y="11520"/>
                  </a:cubicBezTo>
                  <a:lnTo>
                    <a:pt x="9908" y="10591"/>
                  </a:lnTo>
                  <a:cubicBezTo>
                    <a:pt x="9908" y="10500"/>
                    <a:pt x="9937" y="10409"/>
                    <a:pt x="9990" y="10332"/>
                  </a:cubicBezTo>
                  <a:lnTo>
                    <a:pt x="10211" y="9995"/>
                  </a:lnTo>
                  <a:cubicBezTo>
                    <a:pt x="10307" y="9846"/>
                    <a:pt x="10360" y="9677"/>
                    <a:pt x="10360" y="9504"/>
                  </a:cubicBezTo>
                  <a:lnTo>
                    <a:pt x="10360" y="7271"/>
                  </a:lnTo>
                  <a:cubicBezTo>
                    <a:pt x="10360" y="7026"/>
                    <a:pt x="10221" y="6795"/>
                    <a:pt x="9999" y="6684"/>
                  </a:cubicBezTo>
                  <a:lnTo>
                    <a:pt x="9470" y="6420"/>
                  </a:lnTo>
                  <a:cubicBezTo>
                    <a:pt x="9460" y="6420"/>
                    <a:pt x="9456" y="6410"/>
                    <a:pt x="9456" y="6400"/>
                  </a:cubicBezTo>
                  <a:lnTo>
                    <a:pt x="9456" y="6078"/>
                  </a:lnTo>
                  <a:cubicBezTo>
                    <a:pt x="9739" y="5866"/>
                    <a:pt x="9908" y="5539"/>
                    <a:pt x="9908" y="5183"/>
                  </a:cubicBezTo>
                  <a:lnTo>
                    <a:pt x="9908" y="4731"/>
                  </a:lnTo>
                  <a:cubicBezTo>
                    <a:pt x="9908" y="4413"/>
                    <a:pt x="9735" y="4115"/>
                    <a:pt x="9456" y="3961"/>
                  </a:cubicBezTo>
                  <a:lnTo>
                    <a:pt x="9456" y="3427"/>
                  </a:lnTo>
                  <a:cubicBezTo>
                    <a:pt x="9456" y="3331"/>
                    <a:pt x="9508" y="3244"/>
                    <a:pt x="9595" y="3205"/>
                  </a:cubicBezTo>
                  <a:lnTo>
                    <a:pt x="9966" y="3018"/>
                  </a:lnTo>
                  <a:lnTo>
                    <a:pt x="10302" y="3359"/>
                  </a:lnTo>
                  <a:cubicBezTo>
                    <a:pt x="10387" y="3444"/>
                    <a:pt x="10497" y="3486"/>
                    <a:pt x="10608" y="3486"/>
                  </a:cubicBezTo>
                  <a:cubicBezTo>
                    <a:pt x="10719" y="3486"/>
                    <a:pt x="10829" y="3444"/>
                    <a:pt x="10914" y="3359"/>
                  </a:cubicBezTo>
                  <a:lnTo>
                    <a:pt x="11250" y="3018"/>
                  </a:lnTo>
                  <a:lnTo>
                    <a:pt x="11626" y="3205"/>
                  </a:lnTo>
                  <a:cubicBezTo>
                    <a:pt x="11707" y="3249"/>
                    <a:pt x="11760" y="3331"/>
                    <a:pt x="11760" y="3427"/>
                  </a:cubicBezTo>
                  <a:lnTo>
                    <a:pt x="11760" y="3961"/>
                  </a:lnTo>
                  <a:cubicBezTo>
                    <a:pt x="11481" y="4115"/>
                    <a:pt x="11308" y="4408"/>
                    <a:pt x="11308" y="4731"/>
                  </a:cubicBezTo>
                  <a:lnTo>
                    <a:pt x="11308" y="5183"/>
                  </a:lnTo>
                  <a:cubicBezTo>
                    <a:pt x="11308" y="5534"/>
                    <a:pt x="11476" y="5866"/>
                    <a:pt x="11760" y="6073"/>
                  </a:cubicBezTo>
                  <a:lnTo>
                    <a:pt x="11760" y="6400"/>
                  </a:lnTo>
                  <a:cubicBezTo>
                    <a:pt x="11760" y="6405"/>
                    <a:pt x="11756" y="6415"/>
                    <a:pt x="11751" y="6420"/>
                  </a:cubicBezTo>
                  <a:lnTo>
                    <a:pt x="11221" y="6684"/>
                  </a:lnTo>
                  <a:cubicBezTo>
                    <a:pt x="10995" y="6795"/>
                    <a:pt x="10856" y="7021"/>
                    <a:pt x="10861" y="7271"/>
                  </a:cubicBezTo>
                  <a:lnTo>
                    <a:pt x="10861" y="9499"/>
                  </a:lnTo>
                  <a:cubicBezTo>
                    <a:pt x="10856" y="9677"/>
                    <a:pt x="10909" y="9846"/>
                    <a:pt x="11005" y="9990"/>
                  </a:cubicBezTo>
                  <a:lnTo>
                    <a:pt x="11231" y="10327"/>
                  </a:lnTo>
                  <a:cubicBezTo>
                    <a:pt x="11284" y="10404"/>
                    <a:pt x="11313" y="10495"/>
                    <a:pt x="11313" y="10591"/>
                  </a:cubicBezTo>
                  <a:lnTo>
                    <a:pt x="11313" y="11515"/>
                  </a:lnTo>
                  <a:cubicBezTo>
                    <a:pt x="11303" y="11660"/>
                    <a:pt x="11409" y="11732"/>
                    <a:pt x="11516" y="11732"/>
                  </a:cubicBezTo>
                  <a:cubicBezTo>
                    <a:pt x="11622" y="11732"/>
                    <a:pt x="11729" y="11660"/>
                    <a:pt x="11722" y="11515"/>
                  </a:cubicBezTo>
                  <a:lnTo>
                    <a:pt x="11722" y="10591"/>
                  </a:lnTo>
                  <a:cubicBezTo>
                    <a:pt x="11722" y="10418"/>
                    <a:pt x="11669" y="10250"/>
                    <a:pt x="11573" y="10101"/>
                  </a:cubicBezTo>
                  <a:lnTo>
                    <a:pt x="11347" y="9764"/>
                  </a:lnTo>
                  <a:cubicBezTo>
                    <a:pt x="11294" y="9687"/>
                    <a:pt x="11270" y="9595"/>
                    <a:pt x="11270" y="9504"/>
                  </a:cubicBezTo>
                  <a:lnTo>
                    <a:pt x="11270" y="7271"/>
                  </a:lnTo>
                  <a:cubicBezTo>
                    <a:pt x="11270" y="7180"/>
                    <a:pt x="11323" y="7093"/>
                    <a:pt x="11404" y="7050"/>
                  </a:cubicBezTo>
                  <a:lnTo>
                    <a:pt x="11775" y="6867"/>
                  </a:lnTo>
                  <a:lnTo>
                    <a:pt x="12116" y="7204"/>
                  </a:lnTo>
                  <a:cubicBezTo>
                    <a:pt x="12201" y="7288"/>
                    <a:pt x="12310" y="7330"/>
                    <a:pt x="12420" y="7330"/>
                  </a:cubicBezTo>
                  <a:cubicBezTo>
                    <a:pt x="12530" y="7330"/>
                    <a:pt x="12641" y="7288"/>
                    <a:pt x="12728" y="7204"/>
                  </a:cubicBezTo>
                  <a:lnTo>
                    <a:pt x="13064" y="6867"/>
                  </a:lnTo>
                  <a:lnTo>
                    <a:pt x="13435" y="7050"/>
                  </a:lnTo>
                  <a:cubicBezTo>
                    <a:pt x="13521" y="7093"/>
                    <a:pt x="13574" y="7180"/>
                    <a:pt x="13574" y="7271"/>
                  </a:cubicBezTo>
                  <a:lnTo>
                    <a:pt x="13574" y="9504"/>
                  </a:lnTo>
                  <a:cubicBezTo>
                    <a:pt x="13574" y="9595"/>
                    <a:pt x="13546" y="9687"/>
                    <a:pt x="13493" y="9764"/>
                  </a:cubicBezTo>
                  <a:lnTo>
                    <a:pt x="13271" y="10101"/>
                  </a:lnTo>
                  <a:cubicBezTo>
                    <a:pt x="13170" y="10250"/>
                    <a:pt x="13122" y="10418"/>
                    <a:pt x="13122" y="10591"/>
                  </a:cubicBezTo>
                  <a:lnTo>
                    <a:pt x="13122" y="11520"/>
                  </a:lnTo>
                  <a:cubicBezTo>
                    <a:pt x="13112" y="11664"/>
                    <a:pt x="13218" y="11737"/>
                    <a:pt x="13325" y="11737"/>
                  </a:cubicBezTo>
                  <a:cubicBezTo>
                    <a:pt x="13431" y="11737"/>
                    <a:pt x="13538" y="11664"/>
                    <a:pt x="13531" y="11520"/>
                  </a:cubicBezTo>
                  <a:lnTo>
                    <a:pt x="13531" y="10591"/>
                  </a:lnTo>
                  <a:cubicBezTo>
                    <a:pt x="13531" y="10500"/>
                    <a:pt x="13555" y="10409"/>
                    <a:pt x="13608" y="10332"/>
                  </a:cubicBezTo>
                  <a:lnTo>
                    <a:pt x="13834" y="9995"/>
                  </a:lnTo>
                  <a:cubicBezTo>
                    <a:pt x="13930" y="9846"/>
                    <a:pt x="13983" y="9677"/>
                    <a:pt x="13983" y="9504"/>
                  </a:cubicBezTo>
                  <a:lnTo>
                    <a:pt x="13983" y="7271"/>
                  </a:lnTo>
                  <a:cubicBezTo>
                    <a:pt x="13983" y="7026"/>
                    <a:pt x="13844" y="6795"/>
                    <a:pt x="13618" y="6684"/>
                  </a:cubicBezTo>
                  <a:lnTo>
                    <a:pt x="13088" y="6420"/>
                  </a:lnTo>
                  <a:cubicBezTo>
                    <a:pt x="13079" y="6420"/>
                    <a:pt x="13074" y="6410"/>
                    <a:pt x="13079" y="6400"/>
                  </a:cubicBezTo>
                  <a:lnTo>
                    <a:pt x="13079" y="6078"/>
                  </a:lnTo>
                  <a:cubicBezTo>
                    <a:pt x="13363" y="5866"/>
                    <a:pt x="13526" y="5539"/>
                    <a:pt x="13531" y="5183"/>
                  </a:cubicBezTo>
                  <a:lnTo>
                    <a:pt x="13531" y="4731"/>
                  </a:lnTo>
                  <a:cubicBezTo>
                    <a:pt x="13526" y="4245"/>
                    <a:pt x="13132" y="3850"/>
                    <a:pt x="12646" y="3850"/>
                  </a:cubicBezTo>
                  <a:lnTo>
                    <a:pt x="12169" y="3850"/>
                  </a:lnTo>
                  <a:lnTo>
                    <a:pt x="12169" y="3427"/>
                  </a:lnTo>
                  <a:cubicBezTo>
                    <a:pt x="12174" y="3177"/>
                    <a:pt x="12035" y="2950"/>
                    <a:pt x="11809" y="2840"/>
                  </a:cubicBezTo>
                  <a:lnTo>
                    <a:pt x="11279" y="2575"/>
                  </a:lnTo>
                  <a:cubicBezTo>
                    <a:pt x="11274" y="2570"/>
                    <a:pt x="11270" y="2565"/>
                    <a:pt x="11270" y="2556"/>
                  </a:cubicBezTo>
                  <a:lnTo>
                    <a:pt x="11270" y="2233"/>
                  </a:lnTo>
                  <a:cubicBezTo>
                    <a:pt x="11553" y="2022"/>
                    <a:pt x="11722" y="1690"/>
                    <a:pt x="11722" y="1338"/>
                  </a:cubicBezTo>
                  <a:lnTo>
                    <a:pt x="11722" y="886"/>
                  </a:lnTo>
                  <a:cubicBezTo>
                    <a:pt x="11722" y="400"/>
                    <a:pt x="11323" y="6"/>
                    <a:pt x="10837" y="1"/>
                  </a:cubicBezTo>
                  <a:lnTo>
                    <a:pt x="10384" y="1"/>
                  </a:lnTo>
                  <a:cubicBezTo>
                    <a:pt x="9898" y="6"/>
                    <a:pt x="9504" y="400"/>
                    <a:pt x="9504" y="886"/>
                  </a:cubicBezTo>
                  <a:lnTo>
                    <a:pt x="9504" y="1338"/>
                  </a:lnTo>
                  <a:cubicBezTo>
                    <a:pt x="9504" y="1690"/>
                    <a:pt x="9667" y="2022"/>
                    <a:pt x="9956" y="2233"/>
                  </a:cubicBezTo>
                  <a:lnTo>
                    <a:pt x="9956" y="2556"/>
                  </a:lnTo>
                  <a:cubicBezTo>
                    <a:pt x="9956" y="2565"/>
                    <a:pt x="9951" y="2570"/>
                    <a:pt x="9942" y="2575"/>
                  </a:cubicBezTo>
                  <a:lnTo>
                    <a:pt x="9412" y="2840"/>
                  </a:lnTo>
                  <a:cubicBezTo>
                    <a:pt x="9191" y="2950"/>
                    <a:pt x="9051" y="3177"/>
                    <a:pt x="9051" y="3427"/>
                  </a:cubicBezTo>
                  <a:lnTo>
                    <a:pt x="9051" y="3850"/>
                  </a:lnTo>
                  <a:lnTo>
                    <a:pt x="8556" y="3850"/>
                  </a:lnTo>
                  <a:lnTo>
                    <a:pt x="8556" y="3427"/>
                  </a:lnTo>
                  <a:cubicBezTo>
                    <a:pt x="8556" y="3177"/>
                    <a:pt x="8416" y="2950"/>
                    <a:pt x="8195" y="2840"/>
                  </a:cubicBezTo>
                  <a:lnTo>
                    <a:pt x="7661" y="2575"/>
                  </a:lnTo>
                  <a:cubicBezTo>
                    <a:pt x="7656" y="2570"/>
                    <a:pt x="7651" y="2565"/>
                    <a:pt x="7651" y="2556"/>
                  </a:cubicBezTo>
                  <a:lnTo>
                    <a:pt x="7651" y="2233"/>
                  </a:lnTo>
                  <a:cubicBezTo>
                    <a:pt x="7935" y="2022"/>
                    <a:pt x="8103" y="1690"/>
                    <a:pt x="8103" y="1338"/>
                  </a:cubicBezTo>
                  <a:lnTo>
                    <a:pt x="8103" y="886"/>
                  </a:lnTo>
                  <a:cubicBezTo>
                    <a:pt x="8103" y="400"/>
                    <a:pt x="7709" y="6"/>
                    <a:pt x="7218" y="1"/>
                  </a:cubicBezTo>
                  <a:lnTo>
                    <a:pt x="6766" y="1"/>
                  </a:lnTo>
                  <a:cubicBezTo>
                    <a:pt x="6280" y="6"/>
                    <a:pt x="5885" y="400"/>
                    <a:pt x="5885" y="886"/>
                  </a:cubicBezTo>
                  <a:lnTo>
                    <a:pt x="5885" y="1338"/>
                  </a:lnTo>
                  <a:cubicBezTo>
                    <a:pt x="5885" y="1690"/>
                    <a:pt x="6054" y="2022"/>
                    <a:pt x="6338" y="2233"/>
                  </a:cubicBezTo>
                  <a:lnTo>
                    <a:pt x="6338" y="2556"/>
                  </a:lnTo>
                  <a:cubicBezTo>
                    <a:pt x="6338" y="2565"/>
                    <a:pt x="6333" y="2570"/>
                    <a:pt x="6323" y="2575"/>
                  </a:cubicBezTo>
                  <a:lnTo>
                    <a:pt x="5794" y="2840"/>
                  </a:lnTo>
                  <a:cubicBezTo>
                    <a:pt x="5572" y="2950"/>
                    <a:pt x="5433" y="3177"/>
                    <a:pt x="5433" y="3427"/>
                  </a:cubicBezTo>
                  <a:lnTo>
                    <a:pt x="5433" y="3850"/>
                  </a:lnTo>
                  <a:lnTo>
                    <a:pt x="4937" y="3850"/>
                  </a:lnTo>
                  <a:lnTo>
                    <a:pt x="4937" y="3427"/>
                  </a:lnTo>
                  <a:cubicBezTo>
                    <a:pt x="4937" y="3177"/>
                    <a:pt x="4798" y="2950"/>
                    <a:pt x="4576" y="2840"/>
                  </a:cubicBezTo>
                  <a:lnTo>
                    <a:pt x="4047" y="2575"/>
                  </a:lnTo>
                  <a:cubicBezTo>
                    <a:pt x="4038" y="2570"/>
                    <a:pt x="4033" y="2565"/>
                    <a:pt x="4038" y="2556"/>
                  </a:cubicBezTo>
                  <a:lnTo>
                    <a:pt x="4038" y="2233"/>
                  </a:lnTo>
                  <a:cubicBezTo>
                    <a:pt x="4321" y="2022"/>
                    <a:pt x="4485" y="1690"/>
                    <a:pt x="4490" y="1338"/>
                  </a:cubicBezTo>
                  <a:lnTo>
                    <a:pt x="4490" y="886"/>
                  </a:lnTo>
                  <a:cubicBezTo>
                    <a:pt x="4485" y="400"/>
                    <a:pt x="4090" y="6"/>
                    <a:pt x="3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27" name="Google Shape;19527;p88"/>
          <p:cNvGrpSpPr/>
          <p:nvPr/>
        </p:nvGrpSpPr>
        <p:grpSpPr>
          <a:xfrm>
            <a:off x="7092669" y="3411571"/>
            <a:ext cx="366896" cy="309327"/>
            <a:chOff x="7092669" y="3411571"/>
            <a:chExt cx="366896" cy="309327"/>
          </a:xfrm>
        </p:grpSpPr>
        <p:sp>
          <p:nvSpPr>
            <p:cNvPr id="19528" name="Google Shape;19528;p88"/>
            <p:cNvSpPr/>
            <p:nvPr/>
          </p:nvSpPr>
          <p:spPr>
            <a:xfrm>
              <a:off x="7098098" y="3416869"/>
              <a:ext cx="356038" cy="298600"/>
            </a:xfrm>
            <a:custGeom>
              <a:avLst/>
              <a:gdLst/>
              <a:ahLst/>
              <a:cxnLst/>
              <a:rect l="l" t="t" r="r" b="b"/>
              <a:pathLst>
                <a:path w="13575" h="11385" extrusionOk="0">
                  <a:moveTo>
                    <a:pt x="660" y="0"/>
                  </a:moveTo>
                  <a:cubicBezTo>
                    <a:pt x="294" y="0"/>
                    <a:pt x="1" y="294"/>
                    <a:pt x="1" y="659"/>
                  </a:cubicBezTo>
                  <a:lnTo>
                    <a:pt x="1" y="10730"/>
                  </a:lnTo>
                  <a:cubicBezTo>
                    <a:pt x="1" y="11091"/>
                    <a:pt x="294" y="11385"/>
                    <a:pt x="660" y="11385"/>
                  </a:cubicBezTo>
                  <a:lnTo>
                    <a:pt x="12920" y="11385"/>
                  </a:lnTo>
                  <a:cubicBezTo>
                    <a:pt x="13281" y="11385"/>
                    <a:pt x="13575" y="11091"/>
                    <a:pt x="13575" y="10730"/>
                  </a:cubicBezTo>
                  <a:lnTo>
                    <a:pt x="13575" y="1973"/>
                  </a:lnTo>
                  <a:cubicBezTo>
                    <a:pt x="13575" y="1607"/>
                    <a:pt x="13281" y="1314"/>
                    <a:pt x="12920" y="1314"/>
                  </a:cubicBezTo>
                  <a:lnTo>
                    <a:pt x="8979" y="1314"/>
                  </a:lnTo>
                  <a:lnTo>
                    <a:pt x="7921" y="260"/>
                  </a:lnTo>
                  <a:cubicBezTo>
                    <a:pt x="7757" y="92"/>
                    <a:pt x="7531" y="0"/>
                    <a:pt x="7300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9" name="Google Shape;19529;p88"/>
            <p:cNvSpPr/>
            <p:nvPr/>
          </p:nvSpPr>
          <p:spPr>
            <a:xfrm>
              <a:off x="7184308" y="3491565"/>
              <a:ext cx="183750" cy="183776"/>
            </a:xfrm>
            <a:custGeom>
              <a:avLst/>
              <a:gdLst/>
              <a:ahLst/>
              <a:cxnLst/>
              <a:rect l="l" t="t" r="r" b="b"/>
              <a:pathLst>
                <a:path w="7006" h="7007" extrusionOk="0">
                  <a:moveTo>
                    <a:pt x="3503" y="1"/>
                  </a:moveTo>
                  <a:cubicBezTo>
                    <a:pt x="1569" y="1"/>
                    <a:pt x="0" y="1569"/>
                    <a:pt x="0" y="3504"/>
                  </a:cubicBezTo>
                  <a:cubicBezTo>
                    <a:pt x="0" y="5438"/>
                    <a:pt x="1569" y="7007"/>
                    <a:pt x="3503" y="7007"/>
                  </a:cubicBezTo>
                  <a:cubicBezTo>
                    <a:pt x="5437" y="7007"/>
                    <a:pt x="7006" y="5438"/>
                    <a:pt x="7006" y="3504"/>
                  </a:cubicBezTo>
                  <a:cubicBezTo>
                    <a:pt x="7006" y="1569"/>
                    <a:pt x="5437" y="1"/>
                    <a:pt x="3503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0" name="Google Shape;19530;p88"/>
            <p:cNvSpPr/>
            <p:nvPr/>
          </p:nvSpPr>
          <p:spPr>
            <a:xfrm>
              <a:off x="7207257" y="3514540"/>
              <a:ext cx="137852" cy="137826"/>
            </a:xfrm>
            <a:custGeom>
              <a:avLst/>
              <a:gdLst/>
              <a:ahLst/>
              <a:cxnLst/>
              <a:rect l="l" t="t" r="r" b="b"/>
              <a:pathLst>
                <a:path w="5256" h="5255" extrusionOk="0">
                  <a:moveTo>
                    <a:pt x="2628" y="1"/>
                  </a:moveTo>
                  <a:cubicBezTo>
                    <a:pt x="1175" y="1"/>
                    <a:pt x="1" y="1175"/>
                    <a:pt x="1" y="2628"/>
                  </a:cubicBezTo>
                  <a:cubicBezTo>
                    <a:pt x="1" y="4076"/>
                    <a:pt x="1175" y="5255"/>
                    <a:pt x="2628" y="5255"/>
                  </a:cubicBezTo>
                  <a:cubicBezTo>
                    <a:pt x="4076" y="5255"/>
                    <a:pt x="5255" y="4076"/>
                    <a:pt x="5255" y="2628"/>
                  </a:cubicBezTo>
                  <a:cubicBezTo>
                    <a:pt x="5255" y="1175"/>
                    <a:pt x="4076" y="1"/>
                    <a:pt x="26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1" name="Google Shape;19531;p88"/>
            <p:cNvSpPr/>
            <p:nvPr/>
          </p:nvSpPr>
          <p:spPr>
            <a:xfrm>
              <a:off x="7241720" y="3589131"/>
              <a:ext cx="68926" cy="63182"/>
            </a:xfrm>
            <a:custGeom>
              <a:avLst/>
              <a:gdLst/>
              <a:ahLst/>
              <a:cxnLst/>
              <a:rect l="l" t="t" r="r" b="b"/>
              <a:pathLst>
                <a:path w="2628" h="2409" extrusionOk="0">
                  <a:moveTo>
                    <a:pt x="876" y="0"/>
                  </a:moveTo>
                  <a:lnTo>
                    <a:pt x="876" y="438"/>
                  </a:lnTo>
                  <a:cubicBezTo>
                    <a:pt x="876" y="520"/>
                    <a:pt x="828" y="597"/>
                    <a:pt x="756" y="635"/>
                  </a:cubicBezTo>
                  <a:lnTo>
                    <a:pt x="241" y="890"/>
                  </a:lnTo>
                  <a:cubicBezTo>
                    <a:pt x="97" y="963"/>
                    <a:pt x="0" y="1117"/>
                    <a:pt x="0" y="1280"/>
                  </a:cubicBezTo>
                  <a:lnTo>
                    <a:pt x="0" y="2055"/>
                  </a:lnTo>
                  <a:cubicBezTo>
                    <a:pt x="407" y="2291"/>
                    <a:pt x="861" y="2409"/>
                    <a:pt x="1314" y="2409"/>
                  </a:cubicBezTo>
                  <a:cubicBezTo>
                    <a:pt x="1768" y="2409"/>
                    <a:pt x="2221" y="2291"/>
                    <a:pt x="2628" y="2055"/>
                  </a:cubicBezTo>
                  <a:lnTo>
                    <a:pt x="2628" y="1280"/>
                  </a:lnTo>
                  <a:cubicBezTo>
                    <a:pt x="2628" y="1117"/>
                    <a:pt x="2531" y="963"/>
                    <a:pt x="2382" y="890"/>
                  </a:cubicBezTo>
                  <a:lnTo>
                    <a:pt x="1872" y="635"/>
                  </a:lnTo>
                  <a:cubicBezTo>
                    <a:pt x="1795" y="597"/>
                    <a:pt x="1752" y="520"/>
                    <a:pt x="1752" y="438"/>
                  </a:cubicBezTo>
                  <a:lnTo>
                    <a:pt x="175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2" name="Google Shape;19532;p88"/>
            <p:cNvSpPr/>
            <p:nvPr/>
          </p:nvSpPr>
          <p:spPr>
            <a:xfrm>
              <a:off x="7203480" y="3416869"/>
              <a:ext cx="130141" cy="34463"/>
            </a:xfrm>
            <a:custGeom>
              <a:avLst/>
              <a:gdLst/>
              <a:ahLst/>
              <a:cxnLst/>
              <a:rect l="l" t="t" r="r" b="b"/>
              <a:pathLst>
                <a:path w="4962" h="1314" extrusionOk="0">
                  <a:moveTo>
                    <a:pt x="0" y="0"/>
                  </a:moveTo>
                  <a:cubicBezTo>
                    <a:pt x="231" y="0"/>
                    <a:pt x="453" y="92"/>
                    <a:pt x="616" y="260"/>
                  </a:cubicBezTo>
                  <a:lnTo>
                    <a:pt x="1482" y="1121"/>
                  </a:lnTo>
                  <a:cubicBezTo>
                    <a:pt x="1608" y="1246"/>
                    <a:pt x="1771" y="1314"/>
                    <a:pt x="1949" y="1314"/>
                  </a:cubicBezTo>
                  <a:lnTo>
                    <a:pt x="4961" y="1314"/>
                  </a:lnTo>
                  <a:lnTo>
                    <a:pt x="3903" y="260"/>
                  </a:lnTo>
                  <a:cubicBezTo>
                    <a:pt x="3739" y="92"/>
                    <a:pt x="3513" y="0"/>
                    <a:pt x="328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3" name="Google Shape;19533;p88"/>
            <p:cNvSpPr/>
            <p:nvPr/>
          </p:nvSpPr>
          <p:spPr>
            <a:xfrm>
              <a:off x="7247385" y="3416869"/>
              <a:ext cx="86236" cy="34463"/>
            </a:xfrm>
            <a:custGeom>
              <a:avLst/>
              <a:gdLst/>
              <a:ahLst/>
              <a:cxnLst/>
              <a:rect l="l" t="t" r="r" b="b"/>
              <a:pathLst>
                <a:path w="3288" h="1314" extrusionOk="0">
                  <a:moveTo>
                    <a:pt x="1" y="0"/>
                  </a:moveTo>
                  <a:cubicBezTo>
                    <a:pt x="232" y="0"/>
                    <a:pt x="458" y="92"/>
                    <a:pt x="622" y="255"/>
                  </a:cubicBezTo>
                  <a:lnTo>
                    <a:pt x="1488" y="1121"/>
                  </a:lnTo>
                  <a:cubicBezTo>
                    <a:pt x="1608" y="1246"/>
                    <a:pt x="1776" y="1314"/>
                    <a:pt x="1950" y="1314"/>
                  </a:cubicBezTo>
                  <a:lnTo>
                    <a:pt x="3287" y="1314"/>
                  </a:lnTo>
                  <a:lnTo>
                    <a:pt x="2229" y="255"/>
                  </a:lnTo>
                  <a:cubicBezTo>
                    <a:pt x="2065" y="92"/>
                    <a:pt x="1844" y="0"/>
                    <a:pt x="160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4" name="Google Shape;19534;p88"/>
            <p:cNvSpPr/>
            <p:nvPr/>
          </p:nvSpPr>
          <p:spPr>
            <a:xfrm>
              <a:off x="7098098" y="3686802"/>
              <a:ext cx="356038" cy="28667"/>
            </a:xfrm>
            <a:custGeom>
              <a:avLst/>
              <a:gdLst/>
              <a:ahLst/>
              <a:cxnLst/>
              <a:rect l="l" t="t" r="r" b="b"/>
              <a:pathLst>
                <a:path w="13575" h="1093" extrusionOk="0">
                  <a:moveTo>
                    <a:pt x="1" y="1"/>
                  </a:moveTo>
                  <a:lnTo>
                    <a:pt x="1" y="438"/>
                  </a:lnTo>
                  <a:cubicBezTo>
                    <a:pt x="1" y="799"/>
                    <a:pt x="294" y="1093"/>
                    <a:pt x="660" y="1093"/>
                  </a:cubicBezTo>
                  <a:lnTo>
                    <a:pt x="12920" y="1093"/>
                  </a:lnTo>
                  <a:cubicBezTo>
                    <a:pt x="13281" y="1093"/>
                    <a:pt x="13575" y="799"/>
                    <a:pt x="13575" y="438"/>
                  </a:cubicBezTo>
                  <a:lnTo>
                    <a:pt x="13575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5" name="Google Shape;19535;p88"/>
            <p:cNvSpPr/>
            <p:nvPr/>
          </p:nvSpPr>
          <p:spPr>
            <a:xfrm>
              <a:off x="7241720" y="3607307"/>
              <a:ext cx="68926" cy="45006"/>
            </a:xfrm>
            <a:custGeom>
              <a:avLst/>
              <a:gdLst/>
              <a:ahLst/>
              <a:cxnLst/>
              <a:rect l="l" t="t" r="r" b="b"/>
              <a:pathLst>
                <a:path w="2628" h="1716" extrusionOk="0">
                  <a:moveTo>
                    <a:pt x="640" y="0"/>
                  </a:moveTo>
                  <a:lnTo>
                    <a:pt x="241" y="197"/>
                  </a:lnTo>
                  <a:cubicBezTo>
                    <a:pt x="92" y="270"/>
                    <a:pt x="0" y="424"/>
                    <a:pt x="0" y="587"/>
                  </a:cubicBezTo>
                  <a:lnTo>
                    <a:pt x="0" y="1362"/>
                  </a:lnTo>
                  <a:cubicBezTo>
                    <a:pt x="407" y="1598"/>
                    <a:pt x="861" y="1716"/>
                    <a:pt x="1314" y="1716"/>
                  </a:cubicBezTo>
                  <a:cubicBezTo>
                    <a:pt x="1768" y="1716"/>
                    <a:pt x="2221" y="1598"/>
                    <a:pt x="2628" y="1362"/>
                  </a:cubicBezTo>
                  <a:lnTo>
                    <a:pt x="2628" y="587"/>
                  </a:lnTo>
                  <a:cubicBezTo>
                    <a:pt x="2628" y="424"/>
                    <a:pt x="2531" y="270"/>
                    <a:pt x="2382" y="197"/>
                  </a:cubicBezTo>
                  <a:lnTo>
                    <a:pt x="1983" y="0"/>
                  </a:lnTo>
                  <a:cubicBezTo>
                    <a:pt x="1810" y="212"/>
                    <a:pt x="1561" y="318"/>
                    <a:pt x="1312" y="318"/>
                  </a:cubicBezTo>
                  <a:cubicBezTo>
                    <a:pt x="1063" y="318"/>
                    <a:pt x="814" y="212"/>
                    <a:pt x="640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6" name="Google Shape;19536;p88"/>
            <p:cNvSpPr/>
            <p:nvPr/>
          </p:nvSpPr>
          <p:spPr>
            <a:xfrm>
              <a:off x="7253207" y="3543180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0" y="1974"/>
                    <a:pt x="876" y="1974"/>
                  </a:cubicBezTo>
                  <a:cubicBezTo>
                    <a:pt x="1357" y="1974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7" name="Google Shape;19537;p88"/>
            <p:cNvSpPr/>
            <p:nvPr/>
          </p:nvSpPr>
          <p:spPr>
            <a:xfrm>
              <a:off x="7253102" y="3543180"/>
              <a:ext cx="31683" cy="51747"/>
            </a:xfrm>
            <a:custGeom>
              <a:avLst/>
              <a:gdLst/>
              <a:ahLst/>
              <a:cxnLst/>
              <a:rect l="l" t="t" r="r" b="b"/>
              <a:pathLst>
                <a:path w="1208" h="1973" extrusionOk="0">
                  <a:moveTo>
                    <a:pt x="659" y="1"/>
                  </a:moveTo>
                  <a:cubicBezTo>
                    <a:pt x="298" y="1"/>
                    <a:pt x="4" y="294"/>
                    <a:pt x="4" y="660"/>
                  </a:cubicBezTo>
                  <a:lnTo>
                    <a:pt x="4" y="1098"/>
                  </a:lnTo>
                  <a:cubicBezTo>
                    <a:pt x="0" y="1600"/>
                    <a:pt x="411" y="1972"/>
                    <a:pt x="874" y="1972"/>
                  </a:cubicBezTo>
                  <a:cubicBezTo>
                    <a:pt x="984" y="1972"/>
                    <a:pt x="1097" y="1951"/>
                    <a:pt x="1207" y="1906"/>
                  </a:cubicBezTo>
                  <a:cubicBezTo>
                    <a:pt x="875" y="1771"/>
                    <a:pt x="659" y="1454"/>
                    <a:pt x="659" y="1098"/>
                  </a:cubicBezTo>
                  <a:lnTo>
                    <a:pt x="659" y="660"/>
                  </a:lnTo>
                  <a:cubicBezTo>
                    <a:pt x="659" y="338"/>
                    <a:pt x="890" y="63"/>
                    <a:pt x="1207" y="10"/>
                  </a:cubicBezTo>
                  <a:cubicBezTo>
                    <a:pt x="1169" y="6"/>
                    <a:pt x="1135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8" name="Google Shape;19538;p88"/>
            <p:cNvSpPr/>
            <p:nvPr/>
          </p:nvSpPr>
          <p:spPr>
            <a:xfrm>
              <a:off x="7253207" y="3543180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55" y="877"/>
                    <a:pt x="1752" y="877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9" name="Google Shape;19539;p88"/>
            <p:cNvSpPr/>
            <p:nvPr/>
          </p:nvSpPr>
          <p:spPr>
            <a:xfrm>
              <a:off x="7253207" y="3543180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55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2" y="723"/>
                    <a:pt x="433" y="771"/>
                    <a:pt x="655" y="800"/>
                  </a:cubicBezTo>
                  <a:lnTo>
                    <a:pt x="655" y="660"/>
                  </a:lnTo>
                  <a:cubicBezTo>
                    <a:pt x="655" y="338"/>
                    <a:pt x="886" y="63"/>
                    <a:pt x="1203" y="10"/>
                  </a:cubicBezTo>
                  <a:cubicBezTo>
                    <a:pt x="1165" y="6"/>
                    <a:pt x="1131" y="1"/>
                    <a:pt x="109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0" name="Google Shape;19540;p88"/>
            <p:cNvSpPr/>
            <p:nvPr/>
          </p:nvSpPr>
          <p:spPr>
            <a:xfrm>
              <a:off x="7241720" y="3617509"/>
              <a:ext cx="17179" cy="32601"/>
            </a:xfrm>
            <a:custGeom>
              <a:avLst/>
              <a:gdLst/>
              <a:ahLst/>
              <a:cxnLst/>
              <a:rect l="l" t="t" r="r" b="b"/>
              <a:pathLst>
                <a:path w="655" h="1243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973"/>
                  </a:lnTo>
                  <a:cubicBezTo>
                    <a:pt x="203" y="1093"/>
                    <a:pt x="424" y="1185"/>
                    <a:pt x="655" y="1242"/>
                  </a:cubicBezTo>
                  <a:lnTo>
                    <a:pt x="655" y="670"/>
                  </a:lnTo>
                  <a:cubicBezTo>
                    <a:pt x="655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1" name="Google Shape;19541;p88"/>
            <p:cNvSpPr/>
            <p:nvPr/>
          </p:nvSpPr>
          <p:spPr>
            <a:xfrm>
              <a:off x="7293335" y="3617509"/>
              <a:ext cx="17310" cy="32601"/>
            </a:xfrm>
            <a:custGeom>
              <a:avLst/>
              <a:gdLst/>
              <a:ahLst/>
              <a:cxnLst/>
              <a:rect l="l" t="t" r="r" b="b"/>
              <a:pathLst>
                <a:path w="660" h="1243" extrusionOk="0">
                  <a:moveTo>
                    <a:pt x="607" y="1"/>
                  </a:moveTo>
                  <a:lnTo>
                    <a:pt x="178" y="323"/>
                  </a:lnTo>
                  <a:cubicBezTo>
                    <a:pt x="68" y="405"/>
                    <a:pt x="0" y="535"/>
                    <a:pt x="0" y="670"/>
                  </a:cubicBezTo>
                  <a:lnTo>
                    <a:pt x="0" y="1242"/>
                  </a:lnTo>
                  <a:cubicBezTo>
                    <a:pt x="231" y="1185"/>
                    <a:pt x="453" y="1093"/>
                    <a:pt x="660" y="973"/>
                  </a:cubicBezTo>
                  <a:lnTo>
                    <a:pt x="660" y="203"/>
                  </a:lnTo>
                  <a:cubicBezTo>
                    <a:pt x="655" y="131"/>
                    <a:pt x="640" y="63"/>
                    <a:pt x="60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2" name="Google Shape;19542;p88"/>
            <p:cNvSpPr/>
            <p:nvPr/>
          </p:nvSpPr>
          <p:spPr>
            <a:xfrm>
              <a:off x="7092669" y="3411571"/>
              <a:ext cx="366896" cy="309327"/>
            </a:xfrm>
            <a:custGeom>
              <a:avLst/>
              <a:gdLst/>
              <a:ahLst/>
              <a:cxnLst/>
              <a:rect l="l" t="t" r="r" b="b"/>
              <a:pathLst>
                <a:path w="13989" h="11794" extrusionOk="0">
                  <a:moveTo>
                    <a:pt x="5900" y="409"/>
                  </a:moveTo>
                  <a:cubicBezTo>
                    <a:pt x="6078" y="409"/>
                    <a:pt x="6251" y="481"/>
                    <a:pt x="6376" y="606"/>
                  </a:cubicBezTo>
                  <a:lnTo>
                    <a:pt x="7084" y="1314"/>
                  </a:lnTo>
                  <a:lnTo>
                    <a:pt x="6174" y="1314"/>
                  </a:lnTo>
                  <a:cubicBezTo>
                    <a:pt x="6054" y="1314"/>
                    <a:pt x="5938" y="1266"/>
                    <a:pt x="5852" y="1179"/>
                  </a:cubicBezTo>
                  <a:lnTo>
                    <a:pt x="5082" y="409"/>
                  </a:lnTo>
                  <a:close/>
                  <a:moveTo>
                    <a:pt x="7512" y="409"/>
                  </a:moveTo>
                  <a:cubicBezTo>
                    <a:pt x="7690" y="409"/>
                    <a:pt x="7858" y="481"/>
                    <a:pt x="7983" y="606"/>
                  </a:cubicBezTo>
                  <a:lnTo>
                    <a:pt x="8691" y="1314"/>
                  </a:lnTo>
                  <a:lnTo>
                    <a:pt x="8527" y="1314"/>
                  </a:lnTo>
                  <a:cubicBezTo>
                    <a:pt x="8523" y="1314"/>
                    <a:pt x="8518" y="1313"/>
                    <a:pt x="8514" y="1313"/>
                  </a:cubicBezTo>
                  <a:cubicBezTo>
                    <a:pt x="8249" y="1313"/>
                    <a:pt x="8248" y="1723"/>
                    <a:pt x="8509" y="1723"/>
                  </a:cubicBezTo>
                  <a:cubicBezTo>
                    <a:pt x="8515" y="1723"/>
                    <a:pt x="8521" y="1723"/>
                    <a:pt x="8527" y="1723"/>
                  </a:cubicBezTo>
                  <a:lnTo>
                    <a:pt x="13127" y="1723"/>
                  </a:lnTo>
                  <a:cubicBezTo>
                    <a:pt x="13377" y="1723"/>
                    <a:pt x="13579" y="1925"/>
                    <a:pt x="13579" y="2175"/>
                  </a:cubicBezTo>
                  <a:lnTo>
                    <a:pt x="13579" y="10932"/>
                  </a:lnTo>
                  <a:cubicBezTo>
                    <a:pt x="13579" y="11183"/>
                    <a:pt x="13377" y="11385"/>
                    <a:pt x="13127" y="11385"/>
                  </a:cubicBezTo>
                  <a:lnTo>
                    <a:pt x="867" y="11385"/>
                  </a:lnTo>
                  <a:cubicBezTo>
                    <a:pt x="617" y="11385"/>
                    <a:pt x="415" y="11183"/>
                    <a:pt x="415" y="10932"/>
                  </a:cubicBezTo>
                  <a:lnTo>
                    <a:pt x="415" y="861"/>
                  </a:lnTo>
                  <a:cubicBezTo>
                    <a:pt x="415" y="611"/>
                    <a:pt x="617" y="409"/>
                    <a:pt x="867" y="409"/>
                  </a:cubicBezTo>
                  <a:lnTo>
                    <a:pt x="4225" y="409"/>
                  </a:lnTo>
                  <a:cubicBezTo>
                    <a:pt x="4404" y="409"/>
                    <a:pt x="4572" y="477"/>
                    <a:pt x="4697" y="606"/>
                  </a:cubicBezTo>
                  <a:lnTo>
                    <a:pt x="5563" y="1473"/>
                  </a:lnTo>
                  <a:cubicBezTo>
                    <a:pt x="5722" y="1631"/>
                    <a:pt x="5943" y="1723"/>
                    <a:pt x="6174" y="1723"/>
                  </a:cubicBezTo>
                  <a:lnTo>
                    <a:pt x="7579" y="1723"/>
                  </a:lnTo>
                  <a:cubicBezTo>
                    <a:pt x="7757" y="1723"/>
                    <a:pt x="7849" y="1501"/>
                    <a:pt x="7724" y="1371"/>
                  </a:cubicBezTo>
                  <a:lnTo>
                    <a:pt x="6761" y="409"/>
                  </a:lnTo>
                  <a:close/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lnTo>
                    <a:pt x="1" y="10932"/>
                  </a:lnTo>
                  <a:cubicBezTo>
                    <a:pt x="1" y="11409"/>
                    <a:pt x="391" y="11794"/>
                    <a:pt x="867" y="11794"/>
                  </a:cubicBezTo>
                  <a:lnTo>
                    <a:pt x="13127" y="11794"/>
                  </a:lnTo>
                  <a:cubicBezTo>
                    <a:pt x="13599" y="11794"/>
                    <a:pt x="13988" y="11409"/>
                    <a:pt x="13988" y="10932"/>
                  </a:cubicBezTo>
                  <a:lnTo>
                    <a:pt x="13988" y="2175"/>
                  </a:lnTo>
                  <a:cubicBezTo>
                    <a:pt x="13988" y="1699"/>
                    <a:pt x="13599" y="1314"/>
                    <a:pt x="13127" y="1314"/>
                  </a:cubicBezTo>
                  <a:lnTo>
                    <a:pt x="9268" y="1314"/>
                  </a:lnTo>
                  <a:lnTo>
                    <a:pt x="8272" y="318"/>
                  </a:lnTo>
                  <a:cubicBezTo>
                    <a:pt x="8070" y="111"/>
                    <a:pt x="7796" y="0"/>
                    <a:pt x="7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3" name="Google Shape;19543;p88"/>
            <p:cNvSpPr/>
            <p:nvPr/>
          </p:nvSpPr>
          <p:spPr>
            <a:xfrm>
              <a:off x="7196031" y="3509111"/>
              <a:ext cx="154375" cy="148631"/>
            </a:xfrm>
            <a:custGeom>
              <a:avLst/>
              <a:gdLst/>
              <a:ahLst/>
              <a:cxnLst/>
              <a:rect l="l" t="t" r="r" b="b"/>
              <a:pathLst>
                <a:path w="5886" h="5667" extrusionOk="0">
                  <a:moveTo>
                    <a:pt x="3273" y="1507"/>
                  </a:moveTo>
                  <a:cubicBezTo>
                    <a:pt x="3523" y="1507"/>
                    <a:pt x="3725" y="1709"/>
                    <a:pt x="3725" y="1959"/>
                  </a:cubicBezTo>
                  <a:lnTo>
                    <a:pt x="3725" y="2397"/>
                  </a:lnTo>
                  <a:cubicBezTo>
                    <a:pt x="3725" y="2767"/>
                    <a:pt x="3427" y="3066"/>
                    <a:pt x="3056" y="3066"/>
                  </a:cubicBezTo>
                  <a:cubicBezTo>
                    <a:pt x="2686" y="3066"/>
                    <a:pt x="2382" y="2767"/>
                    <a:pt x="2382" y="2397"/>
                  </a:cubicBezTo>
                  <a:lnTo>
                    <a:pt x="2382" y="1959"/>
                  </a:lnTo>
                  <a:cubicBezTo>
                    <a:pt x="2382" y="1709"/>
                    <a:pt x="2584" y="1507"/>
                    <a:pt x="2835" y="1507"/>
                  </a:cubicBezTo>
                  <a:close/>
                  <a:moveTo>
                    <a:pt x="3287" y="3451"/>
                  </a:moveTo>
                  <a:lnTo>
                    <a:pt x="3287" y="3571"/>
                  </a:lnTo>
                  <a:cubicBezTo>
                    <a:pt x="3287" y="3648"/>
                    <a:pt x="3306" y="3720"/>
                    <a:pt x="3345" y="3783"/>
                  </a:cubicBezTo>
                  <a:lnTo>
                    <a:pt x="3066" y="4062"/>
                  </a:lnTo>
                  <a:cubicBezTo>
                    <a:pt x="3061" y="4067"/>
                    <a:pt x="3057" y="4069"/>
                    <a:pt x="3054" y="4069"/>
                  </a:cubicBezTo>
                  <a:cubicBezTo>
                    <a:pt x="3051" y="4069"/>
                    <a:pt x="3049" y="4067"/>
                    <a:pt x="3046" y="4062"/>
                  </a:cubicBezTo>
                  <a:lnTo>
                    <a:pt x="2763" y="3783"/>
                  </a:lnTo>
                  <a:cubicBezTo>
                    <a:pt x="2801" y="3720"/>
                    <a:pt x="2820" y="3648"/>
                    <a:pt x="2820" y="3571"/>
                  </a:cubicBezTo>
                  <a:lnTo>
                    <a:pt x="2820" y="3451"/>
                  </a:lnTo>
                  <a:cubicBezTo>
                    <a:pt x="2897" y="3470"/>
                    <a:pt x="2974" y="3475"/>
                    <a:pt x="3056" y="3475"/>
                  </a:cubicBezTo>
                  <a:cubicBezTo>
                    <a:pt x="3133" y="3475"/>
                    <a:pt x="3210" y="3470"/>
                    <a:pt x="3287" y="3451"/>
                  </a:cubicBezTo>
                  <a:close/>
                  <a:moveTo>
                    <a:pt x="3056" y="410"/>
                  </a:moveTo>
                  <a:cubicBezTo>
                    <a:pt x="4086" y="410"/>
                    <a:pt x="5000" y="1054"/>
                    <a:pt x="5342" y="2026"/>
                  </a:cubicBezTo>
                  <a:cubicBezTo>
                    <a:pt x="5683" y="2994"/>
                    <a:pt x="5375" y="4071"/>
                    <a:pt x="4577" y="4716"/>
                  </a:cubicBezTo>
                  <a:lnTo>
                    <a:pt x="4572" y="4721"/>
                  </a:lnTo>
                  <a:lnTo>
                    <a:pt x="4572" y="4418"/>
                  </a:lnTo>
                  <a:cubicBezTo>
                    <a:pt x="4572" y="4177"/>
                    <a:pt x="4437" y="3951"/>
                    <a:pt x="4216" y="3845"/>
                  </a:cubicBezTo>
                  <a:lnTo>
                    <a:pt x="3706" y="3590"/>
                  </a:lnTo>
                  <a:cubicBezTo>
                    <a:pt x="3701" y="3585"/>
                    <a:pt x="3696" y="3581"/>
                    <a:pt x="3696" y="3576"/>
                  </a:cubicBezTo>
                  <a:lnTo>
                    <a:pt x="3696" y="3263"/>
                  </a:lnTo>
                  <a:cubicBezTo>
                    <a:pt x="3970" y="3061"/>
                    <a:pt x="4134" y="2738"/>
                    <a:pt x="4134" y="2397"/>
                  </a:cubicBezTo>
                  <a:lnTo>
                    <a:pt x="4134" y="1959"/>
                  </a:lnTo>
                  <a:cubicBezTo>
                    <a:pt x="4134" y="1483"/>
                    <a:pt x="3749" y="1093"/>
                    <a:pt x="3273" y="1093"/>
                  </a:cubicBezTo>
                  <a:lnTo>
                    <a:pt x="2835" y="1093"/>
                  </a:lnTo>
                  <a:cubicBezTo>
                    <a:pt x="2358" y="1098"/>
                    <a:pt x="1978" y="1483"/>
                    <a:pt x="1978" y="1959"/>
                  </a:cubicBezTo>
                  <a:lnTo>
                    <a:pt x="1978" y="2397"/>
                  </a:lnTo>
                  <a:cubicBezTo>
                    <a:pt x="1978" y="2738"/>
                    <a:pt x="2137" y="3061"/>
                    <a:pt x="2416" y="3263"/>
                  </a:cubicBezTo>
                  <a:lnTo>
                    <a:pt x="2416" y="3571"/>
                  </a:lnTo>
                  <a:cubicBezTo>
                    <a:pt x="2416" y="3576"/>
                    <a:pt x="2411" y="3585"/>
                    <a:pt x="2406" y="3585"/>
                  </a:cubicBezTo>
                  <a:lnTo>
                    <a:pt x="1892" y="3840"/>
                  </a:lnTo>
                  <a:cubicBezTo>
                    <a:pt x="1675" y="3951"/>
                    <a:pt x="1536" y="4172"/>
                    <a:pt x="1540" y="4418"/>
                  </a:cubicBezTo>
                  <a:lnTo>
                    <a:pt x="1540" y="4716"/>
                  </a:lnTo>
                  <a:cubicBezTo>
                    <a:pt x="737" y="4071"/>
                    <a:pt x="429" y="2994"/>
                    <a:pt x="770" y="2026"/>
                  </a:cubicBezTo>
                  <a:cubicBezTo>
                    <a:pt x="1112" y="1054"/>
                    <a:pt x="2031" y="410"/>
                    <a:pt x="3056" y="410"/>
                  </a:cubicBezTo>
                  <a:close/>
                  <a:moveTo>
                    <a:pt x="3682" y="4028"/>
                  </a:moveTo>
                  <a:lnTo>
                    <a:pt x="4038" y="4211"/>
                  </a:lnTo>
                  <a:cubicBezTo>
                    <a:pt x="4115" y="4249"/>
                    <a:pt x="4168" y="4331"/>
                    <a:pt x="4163" y="4418"/>
                  </a:cubicBezTo>
                  <a:lnTo>
                    <a:pt x="4163" y="4986"/>
                  </a:lnTo>
                  <a:cubicBezTo>
                    <a:pt x="3816" y="5166"/>
                    <a:pt x="3436" y="5256"/>
                    <a:pt x="3056" y="5256"/>
                  </a:cubicBezTo>
                  <a:cubicBezTo>
                    <a:pt x="2676" y="5256"/>
                    <a:pt x="2296" y="5166"/>
                    <a:pt x="1949" y="4986"/>
                  </a:cubicBezTo>
                  <a:lnTo>
                    <a:pt x="1945" y="4986"/>
                  </a:lnTo>
                  <a:lnTo>
                    <a:pt x="1945" y="4418"/>
                  </a:lnTo>
                  <a:cubicBezTo>
                    <a:pt x="1945" y="4331"/>
                    <a:pt x="1997" y="4249"/>
                    <a:pt x="2074" y="4211"/>
                  </a:cubicBezTo>
                  <a:lnTo>
                    <a:pt x="2431" y="4028"/>
                  </a:lnTo>
                  <a:lnTo>
                    <a:pt x="2753" y="4355"/>
                  </a:lnTo>
                  <a:cubicBezTo>
                    <a:pt x="2837" y="4439"/>
                    <a:pt x="2947" y="4482"/>
                    <a:pt x="3055" y="4482"/>
                  </a:cubicBezTo>
                  <a:cubicBezTo>
                    <a:pt x="3164" y="4482"/>
                    <a:pt x="3273" y="4439"/>
                    <a:pt x="3354" y="4355"/>
                  </a:cubicBezTo>
                  <a:lnTo>
                    <a:pt x="3682" y="4028"/>
                  </a:lnTo>
                  <a:close/>
                  <a:moveTo>
                    <a:pt x="3056" y="1"/>
                  </a:moveTo>
                  <a:cubicBezTo>
                    <a:pt x="1911" y="1"/>
                    <a:pt x="876" y="694"/>
                    <a:pt x="438" y="1752"/>
                  </a:cubicBezTo>
                  <a:cubicBezTo>
                    <a:pt x="1" y="2811"/>
                    <a:pt x="241" y="4028"/>
                    <a:pt x="1050" y="4836"/>
                  </a:cubicBezTo>
                  <a:cubicBezTo>
                    <a:pt x="1594" y="5378"/>
                    <a:pt x="2321" y="5667"/>
                    <a:pt x="3059" y="5667"/>
                  </a:cubicBezTo>
                  <a:cubicBezTo>
                    <a:pt x="3423" y="5667"/>
                    <a:pt x="3789" y="5597"/>
                    <a:pt x="4139" y="5452"/>
                  </a:cubicBezTo>
                  <a:cubicBezTo>
                    <a:pt x="5197" y="5014"/>
                    <a:pt x="5885" y="3980"/>
                    <a:pt x="5885" y="2835"/>
                  </a:cubicBezTo>
                  <a:cubicBezTo>
                    <a:pt x="5885" y="1271"/>
                    <a:pt x="4620" y="5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4" name="Google Shape;19544;p88"/>
            <p:cNvSpPr/>
            <p:nvPr/>
          </p:nvSpPr>
          <p:spPr>
            <a:xfrm>
              <a:off x="7169279" y="3486162"/>
              <a:ext cx="170662" cy="158886"/>
            </a:xfrm>
            <a:custGeom>
              <a:avLst/>
              <a:gdLst/>
              <a:ahLst/>
              <a:cxnLst/>
              <a:rect l="l" t="t" r="r" b="b"/>
              <a:pathLst>
                <a:path w="6507" h="6058" extrusionOk="0">
                  <a:moveTo>
                    <a:pt x="4073" y="0"/>
                  </a:moveTo>
                  <a:cubicBezTo>
                    <a:pt x="3120" y="0"/>
                    <a:pt x="2171" y="367"/>
                    <a:pt x="1454" y="1087"/>
                  </a:cubicBezTo>
                  <a:cubicBezTo>
                    <a:pt x="130" y="2406"/>
                    <a:pt x="0" y="4504"/>
                    <a:pt x="1146" y="5981"/>
                  </a:cubicBezTo>
                  <a:cubicBezTo>
                    <a:pt x="1190" y="6035"/>
                    <a:pt x="1245" y="6057"/>
                    <a:pt x="1298" y="6057"/>
                  </a:cubicBezTo>
                  <a:cubicBezTo>
                    <a:pt x="1443" y="6057"/>
                    <a:pt x="1578" y="5886"/>
                    <a:pt x="1468" y="5731"/>
                  </a:cubicBezTo>
                  <a:cubicBezTo>
                    <a:pt x="453" y="4417"/>
                    <a:pt x="568" y="2550"/>
                    <a:pt x="1742" y="1376"/>
                  </a:cubicBezTo>
                  <a:cubicBezTo>
                    <a:pt x="2382" y="737"/>
                    <a:pt x="3226" y="411"/>
                    <a:pt x="4075" y="411"/>
                  </a:cubicBezTo>
                  <a:cubicBezTo>
                    <a:pt x="4785" y="411"/>
                    <a:pt x="5499" y="639"/>
                    <a:pt x="6097" y="1102"/>
                  </a:cubicBezTo>
                  <a:cubicBezTo>
                    <a:pt x="6137" y="1131"/>
                    <a:pt x="6178" y="1144"/>
                    <a:pt x="6217" y="1144"/>
                  </a:cubicBezTo>
                  <a:cubicBezTo>
                    <a:pt x="6383" y="1144"/>
                    <a:pt x="6507" y="916"/>
                    <a:pt x="6347" y="779"/>
                  </a:cubicBezTo>
                  <a:cubicBezTo>
                    <a:pt x="5674" y="257"/>
                    <a:pt x="4872" y="0"/>
                    <a:pt x="4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5" name="Google Shape;19545;p88"/>
            <p:cNvSpPr/>
            <p:nvPr/>
          </p:nvSpPr>
          <p:spPr>
            <a:xfrm>
              <a:off x="7211532" y="3521700"/>
              <a:ext cx="171554" cy="159070"/>
            </a:xfrm>
            <a:custGeom>
              <a:avLst/>
              <a:gdLst/>
              <a:ahLst/>
              <a:cxnLst/>
              <a:rect l="l" t="t" r="r" b="b"/>
              <a:pathLst>
                <a:path w="6541" h="6065" extrusionOk="0">
                  <a:moveTo>
                    <a:pt x="5230" y="1"/>
                  </a:moveTo>
                  <a:cubicBezTo>
                    <a:pt x="5187" y="1"/>
                    <a:pt x="5143" y="15"/>
                    <a:pt x="5107" y="45"/>
                  </a:cubicBezTo>
                  <a:cubicBezTo>
                    <a:pt x="5015" y="112"/>
                    <a:pt x="5001" y="242"/>
                    <a:pt x="5068" y="334"/>
                  </a:cubicBezTo>
                  <a:cubicBezTo>
                    <a:pt x="6088" y="1643"/>
                    <a:pt x="5973" y="3510"/>
                    <a:pt x="4794" y="4688"/>
                  </a:cubicBezTo>
                  <a:cubicBezTo>
                    <a:pt x="4155" y="5327"/>
                    <a:pt x="3312" y="5652"/>
                    <a:pt x="2464" y="5652"/>
                  </a:cubicBezTo>
                  <a:cubicBezTo>
                    <a:pt x="1753" y="5652"/>
                    <a:pt x="1039" y="5423"/>
                    <a:pt x="439" y="4958"/>
                  </a:cubicBezTo>
                  <a:cubicBezTo>
                    <a:pt x="396" y="4921"/>
                    <a:pt x="350" y="4906"/>
                    <a:pt x="307" y="4906"/>
                  </a:cubicBezTo>
                  <a:cubicBezTo>
                    <a:pt x="135" y="4906"/>
                    <a:pt x="1" y="5151"/>
                    <a:pt x="189" y="5285"/>
                  </a:cubicBezTo>
                  <a:cubicBezTo>
                    <a:pt x="862" y="5807"/>
                    <a:pt x="1664" y="6064"/>
                    <a:pt x="2463" y="6064"/>
                  </a:cubicBezTo>
                  <a:cubicBezTo>
                    <a:pt x="3418" y="6064"/>
                    <a:pt x="4367" y="5697"/>
                    <a:pt x="5087" y="4977"/>
                  </a:cubicBezTo>
                  <a:cubicBezTo>
                    <a:pt x="6411" y="3654"/>
                    <a:pt x="6541" y="1556"/>
                    <a:pt x="5391" y="79"/>
                  </a:cubicBezTo>
                  <a:cubicBezTo>
                    <a:pt x="5351" y="28"/>
                    <a:pt x="5291" y="1"/>
                    <a:pt x="5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46" name="Google Shape;19546;p88"/>
          <p:cNvGrpSpPr/>
          <p:nvPr/>
        </p:nvGrpSpPr>
        <p:grpSpPr>
          <a:xfrm>
            <a:off x="7532740" y="3405748"/>
            <a:ext cx="366896" cy="320841"/>
            <a:chOff x="7532740" y="3405748"/>
            <a:chExt cx="366896" cy="320841"/>
          </a:xfrm>
        </p:grpSpPr>
        <p:sp>
          <p:nvSpPr>
            <p:cNvPr id="19547" name="Google Shape;19547;p88"/>
            <p:cNvSpPr/>
            <p:nvPr/>
          </p:nvSpPr>
          <p:spPr>
            <a:xfrm>
              <a:off x="7538169" y="3491565"/>
              <a:ext cx="356038" cy="229727"/>
            </a:xfrm>
            <a:custGeom>
              <a:avLst/>
              <a:gdLst/>
              <a:ahLst/>
              <a:cxnLst/>
              <a:rect l="l" t="t" r="r" b="b"/>
              <a:pathLst>
                <a:path w="13575" h="8759" extrusionOk="0">
                  <a:moveTo>
                    <a:pt x="438" y="1"/>
                  </a:moveTo>
                  <a:cubicBezTo>
                    <a:pt x="197" y="1"/>
                    <a:pt x="0" y="198"/>
                    <a:pt x="0" y="439"/>
                  </a:cubicBezTo>
                  <a:lnTo>
                    <a:pt x="0" y="8320"/>
                  </a:lnTo>
                  <a:cubicBezTo>
                    <a:pt x="0" y="8561"/>
                    <a:pt x="197" y="8758"/>
                    <a:pt x="438" y="8758"/>
                  </a:cubicBezTo>
                  <a:lnTo>
                    <a:pt x="13136" y="8758"/>
                  </a:lnTo>
                  <a:cubicBezTo>
                    <a:pt x="13377" y="8758"/>
                    <a:pt x="13574" y="8561"/>
                    <a:pt x="13574" y="8320"/>
                  </a:cubicBezTo>
                  <a:lnTo>
                    <a:pt x="13574" y="439"/>
                  </a:lnTo>
                  <a:cubicBezTo>
                    <a:pt x="13574" y="198"/>
                    <a:pt x="13377" y="1"/>
                    <a:pt x="13136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8" name="Google Shape;19548;p88"/>
            <p:cNvSpPr/>
            <p:nvPr/>
          </p:nvSpPr>
          <p:spPr>
            <a:xfrm>
              <a:off x="7538169" y="3491565"/>
              <a:ext cx="355907" cy="17205"/>
            </a:xfrm>
            <a:custGeom>
              <a:avLst/>
              <a:gdLst/>
              <a:ahLst/>
              <a:cxnLst/>
              <a:rect l="l" t="t" r="r" b="b"/>
              <a:pathLst>
                <a:path w="13570" h="656" extrusionOk="0">
                  <a:moveTo>
                    <a:pt x="438" y="1"/>
                  </a:moveTo>
                  <a:cubicBezTo>
                    <a:pt x="193" y="1"/>
                    <a:pt x="0" y="193"/>
                    <a:pt x="0" y="439"/>
                  </a:cubicBezTo>
                  <a:lnTo>
                    <a:pt x="0" y="655"/>
                  </a:lnTo>
                  <a:lnTo>
                    <a:pt x="13569" y="655"/>
                  </a:lnTo>
                  <a:lnTo>
                    <a:pt x="13569" y="439"/>
                  </a:lnTo>
                  <a:cubicBezTo>
                    <a:pt x="13569" y="193"/>
                    <a:pt x="13377" y="1"/>
                    <a:pt x="1313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9" name="Google Shape;19549;p88"/>
            <p:cNvSpPr/>
            <p:nvPr/>
          </p:nvSpPr>
          <p:spPr>
            <a:xfrm>
              <a:off x="7572501" y="3537515"/>
              <a:ext cx="114981" cy="149313"/>
            </a:xfrm>
            <a:custGeom>
              <a:avLst/>
              <a:gdLst/>
              <a:ahLst/>
              <a:cxnLst/>
              <a:rect l="l" t="t" r="r" b="b"/>
              <a:pathLst>
                <a:path w="4384" h="5693" extrusionOk="0">
                  <a:moveTo>
                    <a:pt x="221" y="0"/>
                  </a:moveTo>
                  <a:cubicBezTo>
                    <a:pt x="101" y="0"/>
                    <a:pt x="0" y="96"/>
                    <a:pt x="0" y="217"/>
                  </a:cubicBezTo>
                  <a:lnTo>
                    <a:pt x="0" y="5471"/>
                  </a:lnTo>
                  <a:cubicBezTo>
                    <a:pt x="0" y="5591"/>
                    <a:pt x="101" y="5693"/>
                    <a:pt x="221" y="5693"/>
                  </a:cubicBezTo>
                  <a:lnTo>
                    <a:pt x="4162" y="5693"/>
                  </a:lnTo>
                  <a:cubicBezTo>
                    <a:pt x="4282" y="5693"/>
                    <a:pt x="4383" y="5591"/>
                    <a:pt x="4383" y="5471"/>
                  </a:cubicBezTo>
                  <a:lnTo>
                    <a:pt x="4383" y="217"/>
                  </a:lnTo>
                  <a:cubicBezTo>
                    <a:pt x="4383" y="96"/>
                    <a:pt x="4282" y="0"/>
                    <a:pt x="4162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0" name="Google Shape;19550;p88"/>
            <p:cNvSpPr/>
            <p:nvPr/>
          </p:nvSpPr>
          <p:spPr>
            <a:xfrm>
              <a:off x="7721919" y="3537384"/>
              <a:ext cx="137826" cy="23106"/>
            </a:xfrm>
            <a:custGeom>
              <a:avLst/>
              <a:gdLst/>
              <a:ahLst/>
              <a:cxnLst/>
              <a:rect l="l" t="t" r="r" b="b"/>
              <a:pathLst>
                <a:path w="5255" h="881" extrusionOk="0">
                  <a:moveTo>
                    <a:pt x="221" y="0"/>
                  </a:moveTo>
                  <a:cubicBezTo>
                    <a:pt x="96" y="0"/>
                    <a:pt x="0" y="101"/>
                    <a:pt x="0" y="222"/>
                  </a:cubicBezTo>
                  <a:lnTo>
                    <a:pt x="0" y="660"/>
                  </a:lnTo>
                  <a:cubicBezTo>
                    <a:pt x="0" y="780"/>
                    <a:pt x="96" y="876"/>
                    <a:pt x="221" y="881"/>
                  </a:cubicBezTo>
                  <a:lnTo>
                    <a:pt x="5038" y="881"/>
                  </a:lnTo>
                  <a:cubicBezTo>
                    <a:pt x="5158" y="881"/>
                    <a:pt x="5255" y="780"/>
                    <a:pt x="5255" y="660"/>
                  </a:cubicBezTo>
                  <a:lnTo>
                    <a:pt x="5255" y="222"/>
                  </a:lnTo>
                  <a:cubicBezTo>
                    <a:pt x="5255" y="101"/>
                    <a:pt x="5158" y="5"/>
                    <a:pt x="503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1" name="Google Shape;19551;p88"/>
            <p:cNvSpPr/>
            <p:nvPr/>
          </p:nvSpPr>
          <p:spPr>
            <a:xfrm>
              <a:off x="7721919" y="3583440"/>
              <a:ext cx="103363" cy="23002"/>
            </a:xfrm>
            <a:custGeom>
              <a:avLst/>
              <a:gdLst/>
              <a:ahLst/>
              <a:cxnLst/>
              <a:rect l="l" t="t" r="r" b="b"/>
              <a:pathLst>
                <a:path w="3941" h="877" extrusionOk="0">
                  <a:moveTo>
                    <a:pt x="221" y="1"/>
                  </a:moveTo>
                  <a:cubicBezTo>
                    <a:pt x="96" y="1"/>
                    <a:pt x="0" y="97"/>
                    <a:pt x="0" y="217"/>
                  </a:cubicBezTo>
                  <a:lnTo>
                    <a:pt x="0" y="655"/>
                  </a:lnTo>
                  <a:cubicBezTo>
                    <a:pt x="0" y="775"/>
                    <a:pt x="96" y="876"/>
                    <a:pt x="221" y="876"/>
                  </a:cubicBezTo>
                  <a:lnTo>
                    <a:pt x="3724" y="876"/>
                  </a:lnTo>
                  <a:cubicBezTo>
                    <a:pt x="3845" y="876"/>
                    <a:pt x="3941" y="775"/>
                    <a:pt x="3941" y="655"/>
                  </a:cubicBezTo>
                  <a:lnTo>
                    <a:pt x="3941" y="217"/>
                  </a:lnTo>
                  <a:cubicBezTo>
                    <a:pt x="3941" y="97"/>
                    <a:pt x="3845" y="1"/>
                    <a:pt x="3724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2" name="Google Shape;19552;p88"/>
            <p:cNvSpPr/>
            <p:nvPr/>
          </p:nvSpPr>
          <p:spPr>
            <a:xfrm>
              <a:off x="7687456" y="3411177"/>
              <a:ext cx="57438" cy="103389"/>
            </a:xfrm>
            <a:custGeom>
              <a:avLst/>
              <a:gdLst/>
              <a:ahLst/>
              <a:cxnLst/>
              <a:rect l="l" t="t" r="r" b="b"/>
              <a:pathLst>
                <a:path w="2190" h="3942" extrusionOk="0">
                  <a:moveTo>
                    <a:pt x="0" y="1"/>
                  </a:moveTo>
                  <a:lnTo>
                    <a:pt x="438" y="3942"/>
                  </a:lnTo>
                  <a:lnTo>
                    <a:pt x="1752" y="3942"/>
                  </a:lnTo>
                  <a:lnTo>
                    <a:pt x="2190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3" name="Google Shape;19553;p88"/>
            <p:cNvSpPr/>
            <p:nvPr/>
          </p:nvSpPr>
          <p:spPr>
            <a:xfrm>
              <a:off x="7595581" y="3612080"/>
              <a:ext cx="69057" cy="74748"/>
            </a:xfrm>
            <a:custGeom>
              <a:avLst/>
              <a:gdLst/>
              <a:ahLst/>
              <a:cxnLst/>
              <a:rect l="l" t="t" r="r" b="b"/>
              <a:pathLst>
                <a:path w="2633" h="2850" extrusionOk="0">
                  <a:moveTo>
                    <a:pt x="876" y="1"/>
                  </a:moveTo>
                  <a:lnTo>
                    <a:pt x="876" y="439"/>
                  </a:lnTo>
                  <a:cubicBezTo>
                    <a:pt x="876" y="521"/>
                    <a:pt x="828" y="598"/>
                    <a:pt x="756" y="636"/>
                  </a:cubicBezTo>
                  <a:lnTo>
                    <a:pt x="241" y="891"/>
                  </a:lnTo>
                  <a:cubicBezTo>
                    <a:pt x="97" y="968"/>
                    <a:pt x="1" y="1117"/>
                    <a:pt x="1" y="1286"/>
                  </a:cubicBezTo>
                  <a:lnTo>
                    <a:pt x="1" y="2850"/>
                  </a:lnTo>
                  <a:lnTo>
                    <a:pt x="2633" y="2850"/>
                  </a:lnTo>
                  <a:lnTo>
                    <a:pt x="2633" y="1286"/>
                  </a:lnTo>
                  <a:cubicBezTo>
                    <a:pt x="2628" y="1117"/>
                    <a:pt x="2536" y="968"/>
                    <a:pt x="2387" y="891"/>
                  </a:cubicBezTo>
                  <a:lnTo>
                    <a:pt x="1872" y="636"/>
                  </a:lnTo>
                  <a:cubicBezTo>
                    <a:pt x="1800" y="598"/>
                    <a:pt x="1752" y="521"/>
                    <a:pt x="1752" y="439"/>
                  </a:cubicBezTo>
                  <a:lnTo>
                    <a:pt x="1752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4" name="Google Shape;19554;p88"/>
            <p:cNvSpPr/>
            <p:nvPr/>
          </p:nvSpPr>
          <p:spPr>
            <a:xfrm>
              <a:off x="7595581" y="3630256"/>
              <a:ext cx="68926" cy="56573"/>
            </a:xfrm>
            <a:custGeom>
              <a:avLst/>
              <a:gdLst/>
              <a:ahLst/>
              <a:cxnLst/>
              <a:rect l="l" t="t" r="r" b="b"/>
              <a:pathLst>
                <a:path w="2628" h="2157" extrusionOk="0">
                  <a:moveTo>
                    <a:pt x="641" y="1"/>
                  </a:moveTo>
                  <a:lnTo>
                    <a:pt x="241" y="198"/>
                  </a:lnTo>
                  <a:cubicBezTo>
                    <a:pt x="97" y="275"/>
                    <a:pt x="1" y="424"/>
                    <a:pt x="1" y="593"/>
                  </a:cubicBezTo>
                  <a:lnTo>
                    <a:pt x="1" y="2157"/>
                  </a:lnTo>
                  <a:lnTo>
                    <a:pt x="2628" y="2157"/>
                  </a:lnTo>
                  <a:lnTo>
                    <a:pt x="2628" y="593"/>
                  </a:lnTo>
                  <a:cubicBezTo>
                    <a:pt x="2628" y="424"/>
                    <a:pt x="2536" y="275"/>
                    <a:pt x="2387" y="198"/>
                  </a:cubicBezTo>
                  <a:lnTo>
                    <a:pt x="1988" y="1"/>
                  </a:lnTo>
                  <a:cubicBezTo>
                    <a:pt x="1824" y="193"/>
                    <a:pt x="1588" y="622"/>
                    <a:pt x="1314" y="622"/>
                  </a:cubicBezTo>
                  <a:cubicBezTo>
                    <a:pt x="1045" y="622"/>
                    <a:pt x="804" y="193"/>
                    <a:pt x="64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5" name="Google Shape;19555;p88"/>
            <p:cNvSpPr/>
            <p:nvPr/>
          </p:nvSpPr>
          <p:spPr>
            <a:xfrm>
              <a:off x="7595581" y="3640484"/>
              <a:ext cx="17310" cy="46344"/>
            </a:xfrm>
            <a:custGeom>
              <a:avLst/>
              <a:gdLst/>
              <a:ahLst/>
              <a:cxnLst/>
              <a:rect l="l" t="t" r="r" b="b"/>
              <a:pathLst>
                <a:path w="660" h="1767" extrusionOk="0">
                  <a:moveTo>
                    <a:pt x="53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767"/>
                  </a:lnTo>
                  <a:lnTo>
                    <a:pt x="660" y="1767"/>
                  </a:lnTo>
                  <a:lnTo>
                    <a:pt x="660" y="669"/>
                  </a:lnTo>
                  <a:cubicBezTo>
                    <a:pt x="660" y="535"/>
                    <a:pt x="592" y="405"/>
                    <a:pt x="482" y="323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6" name="Google Shape;19556;p88"/>
            <p:cNvSpPr/>
            <p:nvPr/>
          </p:nvSpPr>
          <p:spPr>
            <a:xfrm>
              <a:off x="7647328" y="3640484"/>
              <a:ext cx="17179" cy="46344"/>
            </a:xfrm>
            <a:custGeom>
              <a:avLst/>
              <a:gdLst/>
              <a:ahLst/>
              <a:cxnLst/>
              <a:rect l="l" t="t" r="r" b="b"/>
              <a:pathLst>
                <a:path w="655" h="1767" extrusionOk="0">
                  <a:moveTo>
                    <a:pt x="602" y="1"/>
                  </a:moveTo>
                  <a:lnTo>
                    <a:pt x="174" y="323"/>
                  </a:lnTo>
                  <a:cubicBezTo>
                    <a:pt x="63" y="405"/>
                    <a:pt x="0" y="535"/>
                    <a:pt x="0" y="669"/>
                  </a:cubicBezTo>
                  <a:lnTo>
                    <a:pt x="0" y="1767"/>
                  </a:lnTo>
                  <a:lnTo>
                    <a:pt x="655" y="1767"/>
                  </a:lnTo>
                  <a:lnTo>
                    <a:pt x="655" y="203"/>
                  </a:lnTo>
                  <a:cubicBezTo>
                    <a:pt x="655" y="131"/>
                    <a:pt x="636" y="63"/>
                    <a:pt x="602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7" name="Google Shape;19557;p88"/>
            <p:cNvSpPr/>
            <p:nvPr/>
          </p:nvSpPr>
          <p:spPr>
            <a:xfrm>
              <a:off x="7607069" y="3566156"/>
              <a:ext cx="45951" cy="51773"/>
            </a:xfrm>
            <a:custGeom>
              <a:avLst/>
              <a:gdLst/>
              <a:ahLst/>
              <a:cxnLst/>
              <a:rect l="l" t="t" r="r" b="b"/>
              <a:pathLst>
                <a:path w="1752" h="1974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79"/>
                    <a:pt x="395" y="1973"/>
                    <a:pt x="876" y="1973"/>
                  </a:cubicBezTo>
                  <a:cubicBezTo>
                    <a:pt x="1362" y="1973"/>
                    <a:pt x="1752" y="1579"/>
                    <a:pt x="1752" y="1098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8" name="Google Shape;19558;p88"/>
            <p:cNvSpPr/>
            <p:nvPr/>
          </p:nvSpPr>
          <p:spPr>
            <a:xfrm>
              <a:off x="7607069" y="3566156"/>
              <a:ext cx="31578" cy="51747"/>
            </a:xfrm>
            <a:custGeom>
              <a:avLst/>
              <a:gdLst/>
              <a:ahLst/>
              <a:cxnLst/>
              <a:rect l="l" t="t" r="r" b="b"/>
              <a:pathLst>
                <a:path w="1204" h="1973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lnTo>
                    <a:pt x="0" y="1098"/>
                  </a:lnTo>
                  <a:cubicBezTo>
                    <a:pt x="0" y="1599"/>
                    <a:pt x="412" y="1972"/>
                    <a:pt x="873" y="1972"/>
                  </a:cubicBezTo>
                  <a:cubicBezTo>
                    <a:pt x="982" y="1972"/>
                    <a:pt x="1094" y="1951"/>
                    <a:pt x="1203" y="1906"/>
                  </a:cubicBezTo>
                  <a:cubicBezTo>
                    <a:pt x="876" y="1771"/>
                    <a:pt x="660" y="1454"/>
                    <a:pt x="660" y="1098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9" name="Google Shape;19559;p88"/>
            <p:cNvSpPr/>
            <p:nvPr/>
          </p:nvSpPr>
          <p:spPr>
            <a:xfrm>
              <a:off x="7607069" y="3566156"/>
              <a:ext cx="45951" cy="23002"/>
            </a:xfrm>
            <a:custGeom>
              <a:avLst/>
              <a:gdLst/>
              <a:ahLst/>
              <a:cxnLst/>
              <a:rect l="l" t="t" r="r" b="b"/>
              <a:pathLst>
                <a:path w="1752" h="877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660"/>
                    <a:pt x="660" y="876"/>
                    <a:pt x="1752" y="876"/>
                  </a:cubicBezTo>
                  <a:lnTo>
                    <a:pt x="1752" y="660"/>
                  </a:lnTo>
                  <a:cubicBezTo>
                    <a:pt x="1752" y="294"/>
                    <a:pt x="1458" y="1"/>
                    <a:pt x="109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0" name="Google Shape;19560;p88"/>
            <p:cNvSpPr/>
            <p:nvPr/>
          </p:nvSpPr>
          <p:spPr>
            <a:xfrm>
              <a:off x="7607069" y="3566156"/>
              <a:ext cx="31578" cy="20982"/>
            </a:xfrm>
            <a:custGeom>
              <a:avLst/>
              <a:gdLst/>
              <a:ahLst/>
              <a:cxnLst/>
              <a:rect l="l" t="t" r="r" b="b"/>
              <a:pathLst>
                <a:path w="1204" h="800" extrusionOk="0">
                  <a:moveTo>
                    <a:pt x="660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217" y="722"/>
                    <a:pt x="433" y="770"/>
                    <a:pt x="660" y="799"/>
                  </a:cubicBezTo>
                  <a:lnTo>
                    <a:pt x="660" y="660"/>
                  </a:lnTo>
                  <a:cubicBezTo>
                    <a:pt x="660" y="337"/>
                    <a:pt x="891" y="63"/>
                    <a:pt x="1203" y="15"/>
                  </a:cubicBezTo>
                  <a:cubicBezTo>
                    <a:pt x="1170" y="5"/>
                    <a:pt x="1131" y="1"/>
                    <a:pt x="109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1" name="Google Shape;19561;p88"/>
            <p:cNvSpPr/>
            <p:nvPr/>
          </p:nvSpPr>
          <p:spPr>
            <a:xfrm>
              <a:off x="7532740" y="3405748"/>
              <a:ext cx="366896" cy="320841"/>
            </a:xfrm>
            <a:custGeom>
              <a:avLst/>
              <a:gdLst/>
              <a:ahLst/>
              <a:cxnLst/>
              <a:rect l="l" t="t" r="r" b="b"/>
              <a:pathLst>
                <a:path w="13989" h="12233" extrusionOk="0">
                  <a:moveTo>
                    <a:pt x="7863" y="410"/>
                  </a:moveTo>
                  <a:lnTo>
                    <a:pt x="7468" y="3932"/>
                  </a:lnTo>
                  <a:cubicBezTo>
                    <a:pt x="7468" y="3937"/>
                    <a:pt x="7463" y="3942"/>
                    <a:pt x="7459" y="3942"/>
                  </a:cubicBezTo>
                  <a:lnTo>
                    <a:pt x="6535" y="3942"/>
                  </a:lnTo>
                  <a:cubicBezTo>
                    <a:pt x="6530" y="3942"/>
                    <a:pt x="6520" y="3937"/>
                    <a:pt x="6520" y="3932"/>
                  </a:cubicBezTo>
                  <a:lnTo>
                    <a:pt x="6130" y="410"/>
                  </a:lnTo>
                  <a:close/>
                  <a:moveTo>
                    <a:pt x="13348" y="3480"/>
                  </a:moveTo>
                  <a:cubicBezTo>
                    <a:pt x="13473" y="3480"/>
                    <a:pt x="13579" y="3586"/>
                    <a:pt x="13579" y="3711"/>
                  </a:cubicBezTo>
                  <a:lnTo>
                    <a:pt x="13579" y="11592"/>
                  </a:lnTo>
                  <a:lnTo>
                    <a:pt x="13574" y="11592"/>
                  </a:lnTo>
                  <a:cubicBezTo>
                    <a:pt x="13574" y="11717"/>
                    <a:pt x="13468" y="11823"/>
                    <a:pt x="13343" y="11823"/>
                  </a:cubicBezTo>
                  <a:lnTo>
                    <a:pt x="645" y="11823"/>
                  </a:lnTo>
                  <a:cubicBezTo>
                    <a:pt x="515" y="11823"/>
                    <a:pt x="414" y="11717"/>
                    <a:pt x="414" y="11592"/>
                  </a:cubicBezTo>
                  <a:lnTo>
                    <a:pt x="414" y="3711"/>
                  </a:lnTo>
                  <a:cubicBezTo>
                    <a:pt x="414" y="3586"/>
                    <a:pt x="515" y="3480"/>
                    <a:pt x="645" y="3480"/>
                  </a:cubicBezTo>
                  <a:lnTo>
                    <a:pt x="6058" y="3480"/>
                  </a:lnTo>
                  <a:lnTo>
                    <a:pt x="6116" y="3980"/>
                  </a:lnTo>
                  <a:cubicBezTo>
                    <a:pt x="6135" y="4192"/>
                    <a:pt x="6318" y="4355"/>
                    <a:pt x="6535" y="4355"/>
                  </a:cubicBezTo>
                  <a:lnTo>
                    <a:pt x="7459" y="4355"/>
                  </a:lnTo>
                  <a:cubicBezTo>
                    <a:pt x="7675" y="4355"/>
                    <a:pt x="7853" y="4192"/>
                    <a:pt x="7877" y="3980"/>
                  </a:cubicBezTo>
                  <a:lnTo>
                    <a:pt x="7935" y="3480"/>
                  </a:lnTo>
                  <a:close/>
                  <a:moveTo>
                    <a:pt x="5899" y="1"/>
                  </a:moveTo>
                  <a:cubicBezTo>
                    <a:pt x="5779" y="1"/>
                    <a:pt x="5683" y="107"/>
                    <a:pt x="5697" y="232"/>
                  </a:cubicBezTo>
                  <a:lnTo>
                    <a:pt x="6010" y="3066"/>
                  </a:lnTo>
                  <a:lnTo>
                    <a:pt x="645" y="3066"/>
                  </a:lnTo>
                  <a:cubicBezTo>
                    <a:pt x="289" y="3066"/>
                    <a:pt x="5" y="3355"/>
                    <a:pt x="0" y="3711"/>
                  </a:cubicBezTo>
                  <a:lnTo>
                    <a:pt x="0" y="11587"/>
                  </a:lnTo>
                  <a:cubicBezTo>
                    <a:pt x="5" y="11944"/>
                    <a:pt x="289" y="12232"/>
                    <a:pt x="645" y="12232"/>
                  </a:cubicBezTo>
                  <a:lnTo>
                    <a:pt x="13343" y="12232"/>
                  </a:lnTo>
                  <a:cubicBezTo>
                    <a:pt x="13699" y="12232"/>
                    <a:pt x="13988" y="11944"/>
                    <a:pt x="13988" y="11587"/>
                  </a:cubicBezTo>
                  <a:lnTo>
                    <a:pt x="13988" y="3711"/>
                  </a:lnTo>
                  <a:cubicBezTo>
                    <a:pt x="13988" y="3355"/>
                    <a:pt x="13699" y="3066"/>
                    <a:pt x="13343" y="3066"/>
                  </a:cubicBezTo>
                  <a:lnTo>
                    <a:pt x="7978" y="3066"/>
                  </a:lnTo>
                  <a:lnTo>
                    <a:pt x="8291" y="232"/>
                  </a:lnTo>
                  <a:cubicBezTo>
                    <a:pt x="8305" y="107"/>
                    <a:pt x="8209" y="1"/>
                    <a:pt x="80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2" name="Google Shape;19562;p88"/>
            <p:cNvSpPr/>
            <p:nvPr/>
          </p:nvSpPr>
          <p:spPr>
            <a:xfrm>
              <a:off x="7567177" y="3532086"/>
              <a:ext cx="125603" cy="159909"/>
            </a:xfrm>
            <a:custGeom>
              <a:avLst/>
              <a:gdLst/>
              <a:ahLst/>
              <a:cxnLst/>
              <a:rect l="l" t="t" r="r" b="b"/>
              <a:pathLst>
                <a:path w="4789" h="6097" extrusionOk="0">
                  <a:moveTo>
                    <a:pt x="2614" y="1511"/>
                  </a:moveTo>
                  <a:cubicBezTo>
                    <a:pt x="2864" y="1511"/>
                    <a:pt x="3066" y="1713"/>
                    <a:pt x="3066" y="1959"/>
                  </a:cubicBezTo>
                  <a:lnTo>
                    <a:pt x="3066" y="2397"/>
                  </a:lnTo>
                  <a:cubicBezTo>
                    <a:pt x="3061" y="2767"/>
                    <a:pt x="2768" y="3065"/>
                    <a:pt x="2397" y="3065"/>
                  </a:cubicBezTo>
                  <a:lnTo>
                    <a:pt x="2397" y="3070"/>
                  </a:lnTo>
                  <a:cubicBezTo>
                    <a:pt x="2027" y="3070"/>
                    <a:pt x="1724" y="2767"/>
                    <a:pt x="1724" y="2397"/>
                  </a:cubicBezTo>
                  <a:lnTo>
                    <a:pt x="1724" y="1959"/>
                  </a:lnTo>
                  <a:cubicBezTo>
                    <a:pt x="1724" y="1713"/>
                    <a:pt x="1926" y="1511"/>
                    <a:pt x="2176" y="1511"/>
                  </a:cubicBezTo>
                  <a:close/>
                  <a:moveTo>
                    <a:pt x="2628" y="3450"/>
                  </a:moveTo>
                  <a:lnTo>
                    <a:pt x="2628" y="3571"/>
                  </a:lnTo>
                  <a:cubicBezTo>
                    <a:pt x="2628" y="3648"/>
                    <a:pt x="2647" y="3720"/>
                    <a:pt x="2686" y="3787"/>
                  </a:cubicBezTo>
                  <a:lnTo>
                    <a:pt x="2407" y="4066"/>
                  </a:lnTo>
                  <a:cubicBezTo>
                    <a:pt x="2402" y="4069"/>
                    <a:pt x="2398" y="4070"/>
                    <a:pt x="2395" y="4070"/>
                  </a:cubicBezTo>
                  <a:cubicBezTo>
                    <a:pt x="2392" y="4070"/>
                    <a:pt x="2390" y="4069"/>
                    <a:pt x="2388" y="4066"/>
                  </a:cubicBezTo>
                  <a:lnTo>
                    <a:pt x="2104" y="3782"/>
                  </a:lnTo>
                  <a:cubicBezTo>
                    <a:pt x="2142" y="3720"/>
                    <a:pt x="2161" y="3648"/>
                    <a:pt x="2161" y="3571"/>
                  </a:cubicBezTo>
                  <a:lnTo>
                    <a:pt x="2161" y="3450"/>
                  </a:lnTo>
                  <a:cubicBezTo>
                    <a:pt x="2225" y="3466"/>
                    <a:pt x="2292" y="3476"/>
                    <a:pt x="2357" y="3476"/>
                  </a:cubicBezTo>
                  <a:cubicBezTo>
                    <a:pt x="2371" y="3476"/>
                    <a:pt x="2384" y="3475"/>
                    <a:pt x="2397" y="3474"/>
                  </a:cubicBezTo>
                  <a:lnTo>
                    <a:pt x="2397" y="3479"/>
                  </a:lnTo>
                  <a:cubicBezTo>
                    <a:pt x="2474" y="3479"/>
                    <a:pt x="2551" y="3470"/>
                    <a:pt x="2628" y="3450"/>
                  </a:cubicBezTo>
                  <a:close/>
                  <a:moveTo>
                    <a:pt x="3023" y="4033"/>
                  </a:moveTo>
                  <a:lnTo>
                    <a:pt x="3379" y="4215"/>
                  </a:lnTo>
                  <a:cubicBezTo>
                    <a:pt x="3456" y="4254"/>
                    <a:pt x="3504" y="4336"/>
                    <a:pt x="3504" y="4422"/>
                  </a:cubicBezTo>
                  <a:lnTo>
                    <a:pt x="3504" y="5697"/>
                  </a:lnTo>
                  <a:lnTo>
                    <a:pt x="1286" y="5697"/>
                  </a:lnTo>
                  <a:lnTo>
                    <a:pt x="1286" y="4422"/>
                  </a:lnTo>
                  <a:cubicBezTo>
                    <a:pt x="1286" y="4331"/>
                    <a:pt x="1339" y="4249"/>
                    <a:pt x="1420" y="4211"/>
                  </a:cubicBezTo>
                  <a:lnTo>
                    <a:pt x="1772" y="4033"/>
                  </a:lnTo>
                  <a:lnTo>
                    <a:pt x="2094" y="4360"/>
                  </a:lnTo>
                  <a:cubicBezTo>
                    <a:pt x="2178" y="4442"/>
                    <a:pt x="2288" y="4482"/>
                    <a:pt x="2397" y="4482"/>
                  </a:cubicBezTo>
                  <a:cubicBezTo>
                    <a:pt x="2505" y="4482"/>
                    <a:pt x="2614" y="4442"/>
                    <a:pt x="2695" y="4360"/>
                  </a:cubicBezTo>
                  <a:lnTo>
                    <a:pt x="3023" y="4033"/>
                  </a:lnTo>
                  <a:close/>
                  <a:moveTo>
                    <a:pt x="4365" y="409"/>
                  </a:moveTo>
                  <a:cubicBezTo>
                    <a:pt x="4375" y="409"/>
                    <a:pt x="4380" y="419"/>
                    <a:pt x="4380" y="424"/>
                  </a:cubicBezTo>
                  <a:lnTo>
                    <a:pt x="4380" y="5678"/>
                  </a:lnTo>
                  <a:lnTo>
                    <a:pt x="4380" y="5683"/>
                  </a:lnTo>
                  <a:cubicBezTo>
                    <a:pt x="4380" y="5688"/>
                    <a:pt x="4375" y="5697"/>
                    <a:pt x="4365" y="5697"/>
                  </a:cubicBezTo>
                  <a:lnTo>
                    <a:pt x="3913" y="5697"/>
                  </a:lnTo>
                  <a:lnTo>
                    <a:pt x="3913" y="4418"/>
                  </a:lnTo>
                  <a:cubicBezTo>
                    <a:pt x="3913" y="4177"/>
                    <a:pt x="3778" y="3951"/>
                    <a:pt x="3557" y="3845"/>
                  </a:cubicBezTo>
                  <a:lnTo>
                    <a:pt x="3047" y="3590"/>
                  </a:lnTo>
                  <a:cubicBezTo>
                    <a:pt x="3042" y="3585"/>
                    <a:pt x="3037" y="3580"/>
                    <a:pt x="3037" y="3575"/>
                  </a:cubicBezTo>
                  <a:lnTo>
                    <a:pt x="3037" y="3277"/>
                  </a:lnTo>
                  <a:lnTo>
                    <a:pt x="3037" y="3268"/>
                  </a:lnTo>
                  <a:cubicBezTo>
                    <a:pt x="3311" y="3065"/>
                    <a:pt x="3475" y="2743"/>
                    <a:pt x="3475" y="2401"/>
                  </a:cubicBezTo>
                  <a:lnTo>
                    <a:pt x="3475" y="1964"/>
                  </a:lnTo>
                  <a:cubicBezTo>
                    <a:pt x="3475" y="1487"/>
                    <a:pt x="3090" y="1097"/>
                    <a:pt x="2614" y="1097"/>
                  </a:cubicBezTo>
                  <a:lnTo>
                    <a:pt x="2176" y="1097"/>
                  </a:lnTo>
                  <a:cubicBezTo>
                    <a:pt x="1699" y="1097"/>
                    <a:pt x="1315" y="1487"/>
                    <a:pt x="1315" y="1964"/>
                  </a:cubicBezTo>
                  <a:lnTo>
                    <a:pt x="1315" y="2401"/>
                  </a:lnTo>
                  <a:cubicBezTo>
                    <a:pt x="1315" y="2743"/>
                    <a:pt x="1478" y="3065"/>
                    <a:pt x="1752" y="3268"/>
                  </a:cubicBezTo>
                  <a:lnTo>
                    <a:pt x="1752" y="3277"/>
                  </a:lnTo>
                  <a:lnTo>
                    <a:pt x="1752" y="3575"/>
                  </a:lnTo>
                  <a:cubicBezTo>
                    <a:pt x="1752" y="3580"/>
                    <a:pt x="1752" y="3585"/>
                    <a:pt x="1743" y="3590"/>
                  </a:cubicBezTo>
                  <a:lnTo>
                    <a:pt x="1233" y="3845"/>
                  </a:lnTo>
                  <a:cubicBezTo>
                    <a:pt x="1016" y="3951"/>
                    <a:pt x="877" y="4177"/>
                    <a:pt x="877" y="4418"/>
                  </a:cubicBezTo>
                  <a:lnTo>
                    <a:pt x="877" y="5697"/>
                  </a:lnTo>
                  <a:lnTo>
                    <a:pt x="424" y="5697"/>
                  </a:lnTo>
                  <a:cubicBezTo>
                    <a:pt x="420" y="5697"/>
                    <a:pt x="410" y="5688"/>
                    <a:pt x="410" y="5683"/>
                  </a:cubicBezTo>
                  <a:lnTo>
                    <a:pt x="410" y="424"/>
                  </a:lnTo>
                  <a:cubicBezTo>
                    <a:pt x="410" y="419"/>
                    <a:pt x="420" y="409"/>
                    <a:pt x="424" y="409"/>
                  </a:cubicBezTo>
                  <a:close/>
                  <a:moveTo>
                    <a:pt x="424" y="0"/>
                  </a:moveTo>
                  <a:cubicBezTo>
                    <a:pt x="193" y="5"/>
                    <a:pt x="6" y="193"/>
                    <a:pt x="1" y="424"/>
                  </a:cubicBezTo>
                  <a:lnTo>
                    <a:pt x="1" y="5678"/>
                  </a:lnTo>
                  <a:cubicBezTo>
                    <a:pt x="6" y="5909"/>
                    <a:pt x="193" y="6097"/>
                    <a:pt x="424" y="6097"/>
                  </a:cubicBezTo>
                  <a:lnTo>
                    <a:pt x="4365" y="6097"/>
                  </a:lnTo>
                  <a:cubicBezTo>
                    <a:pt x="4596" y="6097"/>
                    <a:pt x="4784" y="5909"/>
                    <a:pt x="4789" y="5678"/>
                  </a:cubicBezTo>
                  <a:lnTo>
                    <a:pt x="4789" y="424"/>
                  </a:lnTo>
                  <a:cubicBezTo>
                    <a:pt x="4784" y="193"/>
                    <a:pt x="4596" y="5"/>
                    <a:pt x="4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3" name="Google Shape;19563;p88"/>
            <p:cNvSpPr/>
            <p:nvPr/>
          </p:nvSpPr>
          <p:spPr>
            <a:xfrm>
              <a:off x="7716621" y="3532086"/>
              <a:ext cx="148421" cy="33597"/>
            </a:xfrm>
            <a:custGeom>
              <a:avLst/>
              <a:gdLst/>
              <a:ahLst/>
              <a:cxnLst/>
              <a:rect l="l" t="t" r="r" b="b"/>
              <a:pathLst>
                <a:path w="5659" h="1281" extrusionOk="0">
                  <a:moveTo>
                    <a:pt x="5240" y="409"/>
                  </a:moveTo>
                  <a:cubicBezTo>
                    <a:pt x="5245" y="409"/>
                    <a:pt x="5250" y="419"/>
                    <a:pt x="5250" y="424"/>
                  </a:cubicBezTo>
                  <a:lnTo>
                    <a:pt x="5250" y="862"/>
                  </a:lnTo>
                  <a:cubicBezTo>
                    <a:pt x="5250" y="871"/>
                    <a:pt x="5245" y="876"/>
                    <a:pt x="5240" y="876"/>
                  </a:cubicBezTo>
                  <a:lnTo>
                    <a:pt x="423" y="876"/>
                  </a:lnTo>
                  <a:cubicBezTo>
                    <a:pt x="414" y="876"/>
                    <a:pt x="409" y="871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09"/>
                    <a:pt x="423" y="409"/>
                  </a:cubicBezTo>
                  <a:close/>
                  <a:moveTo>
                    <a:pt x="423" y="0"/>
                  </a:moveTo>
                  <a:cubicBezTo>
                    <a:pt x="188" y="5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0"/>
                    <a:pt x="423" y="1280"/>
                  </a:cubicBezTo>
                  <a:lnTo>
                    <a:pt x="5240" y="1280"/>
                  </a:lnTo>
                  <a:cubicBezTo>
                    <a:pt x="5471" y="1280"/>
                    <a:pt x="5659" y="1093"/>
                    <a:pt x="5659" y="862"/>
                  </a:cubicBezTo>
                  <a:lnTo>
                    <a:pt x="5659" y="424"/>
                  </a:lnTo>
                  <a:cubicBezTo>
                    <a:pt x="5659" y="193"/>
                    <a:pt x="5471" y="5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4" name="Google Shape;19564;p88"/>
            <p:cNvSpPr/>
            <p:nvPr/>
          </p:nvSpPr>
          <p:spPr>
            <a:xfrm>
              <a:off x="7716621" y="3578011"/>
              <a:ext cx="113958" cy="33597"/>
            </a:xfrm>
            <a:custGeom>
              <a:avLst/>
              <a:gdLst/>
              <a:ahLst/>
              <a:cxnLst/>
              <a:rect l="l" t="t" r="r" b="b"/>
              <a:pathLst>
                <a:path w="4345" h="1281" extrusionOk="0">
                  <a:moveTo>
                    <a:pt x="3926" y="415"/>
                  </a:moveTo>
                  <a:cubicBezTo>
                    <a:pt x="3931" y="415"/>
                    <a:pt x="3936" y="419"/>
                    <a:pt x="3936" y="424"/>
                  </a:cubicBezTo>
                  <a:lnTo>
                    <a:pt x="3936" y="862"/>
                  </a:lnTo>
                  <a:cubicBezTo>
                    <a:pt x="3936" y="872"/>
                    <a:pt x="3931" y="877"/>
                    <a:pt x="3926" y="877"/>
                  </a:cubicBezTo>
                  <a:lnTo>
                    <a:pt x="423" y="877"/>
                  </a:lnTo>
                  <a:cubicBezTo>
                    <a:pt x="414" y="877"/>
                    <a:pt x="409" y="872"/>
                    <a:pt x="409" y="862"/>
                  </a:cubicBezTo>
                  <a:lnTo>
                    <a:pt x="409" y="424"/>
                  </a:lnTo>
                  <a:cubicBezTo>
                    <a:pt x="409" y="419"/>
                    <a:pt x="414" y="415"/>
                    <a:pt x="423" y="415"/>
                  </a:cubicBezTo>
                  <a:close/>
                  <a:moveTo>
                    <a:pt x="423" y="1"/>
                  </a:moveTo>
                  <a:cubicBezTo>
                    <a:pt x="188" y="6"/>
                    <a:pt x="0" y="193"/>
                    <a:pt x="0" y="424"/>
                  </a:cubicBezTo>
                  <a:lnTo>
                    <a:pt x="0" y="862"/>
                  </a:lnTo>
                  <a:cubicBezTo>
                    <a:pt x="0" y="1093"/>
                    <a:pt x="188" y="1281"/>
                    <a:pt x="423" y="1281"/>
                  </a:cubicBezTo>
                  <a:lnTo>
                    <a:pt x="3926" y="1281"/>
                  </a:lnTo>
                  <a:cubicBezTo>
                    <a:pt x="4157" y="1281"/>
                    <a:pt x="4345" y="1093"/>
                    <a:pt x="4345" y="862"/>
                  </a:cubicBezTo>
                  <a:lnTo>
                    <a:pt x="4345" y="424"/>
                  </a:lnTo>
                  <a:cubicBezTo>
                    <a:pt x="4345" y="193"/>
                    <a:pt x="4157" y="6"/>
                    <a:pt x="3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5" name="Google Shape;19565;p88"/>
            <p:cNvSpPr/>
            <p:nvPr/>
          </p:nvSpPr>
          <p:spPr>
            <a:xfrm>
              <a:off x="7714444" y="3623935"/>
              <a:ext cx="72362" cy="10780"/>
            </a:xfrm>
            <a:custGeom>
              <a:avLst/>
              <a:gdLst/>
              <a:ahLst/>
              <a:cxnLst/>
              <a:rect l="l" t="t" r="r" b="b"/>
              <a:pathLst>
                <a:path w="2759" h="411" extrusionOk="0">
                  <a:moveTo>
                    <a:pt x="271" y="1"/>
                  </a:moveTo>
                  <a:cubicBezTo>
                    <a:pt x="2" y="1"/>
                    <a:pt x="1" y="411"/>
                    <a:pt x="267" y="411"/>
                  </a:cubicBezTo>
                  <a:cubicBezTo>
                    <a:pt x="273" y="411"/>
                    <a:pt x="279" y="411"/>
                    <a:pt x="285" y="410"/>
                  </a:cubicBezTo>
                  <a:lnTo>
                    <a:pt x="2474" y="410"/>
                  </a:lnTo>
                  <a:cubicBezTo>
                    <a:pt x="2481" y="411"/>
                    <a:pt x="2487" y="411"/>
                    <a:pt x="2492" y="411"/>
                  </a:cubicBezTo>
                  <a:cubicBezTo>
                    <a:pt x="2759" y="411"/>
                    <a:pt x="2757" y="1"/>
                    <a:pt x="2488" y="1"/>
                  </a:cubicBezTo>
                  <a:cubicBezTo>
                    <a:pt x="2484" y="1"/>
                    <a:pt x="2479" y="1"/>
                    <a:pt x="2474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6" name="Google Shape;19566;p88"/>
            <p:cNvSpPr/>
            <p:nvPr/>
          </p:nvSpPr>
          <p:spPr>
            <a:xfrm>
              <a:off x="7794831" y="3623935"/>
              <a:ext cx="37138" cy="10780"/>
            </a:xfrm>
            <a:custGeom>
              <a:avLst/>
              <a:gdLst/>
              <a:ahLst/>
              <a:cxnLst/>
              <a:rect l="l" t="t" r="r" b="b"/>
              <a:pathLst>
                <a:path w="1416" h="411" extrusionOk="0">
                  <a:moveTo>
                    <a:pt x="267" y="1"/>
                  </a:moveTo>
                  <a:cubicBezTo>
                    <a:pt x="2" y="1"/>
                    <a:pt x="1" y="411"/>
                    <a:pt x="263" y="411"/>
                  </a:cubicBezTo>
                  <a:cubicBezTo>
                    <a:pt x="268" y="411"/>
                    <a:pt x="274" y="411"/>
                    <a:pt x="280" y="410"/>
                  </a:cubicBezTo>
                  <a:lnTo>
                    <a:pt x="1161" y="410"/>
                  </a:lnTo>
                  <a:cubicBezTo>
                    <a:pt x="1416" y="396"/>
                    <a:pt x="1416" y="16"/>
                    <a:pt x="1161" y="1"/>
                  </a:cubicBezTo>
                  <a:lnTo>
                    <a:pt x="280" y="1"/>
                  </a:lnTo>
                  <a:cubicBezTo>
                    <a:pt x="276" y="1"/>
                    <a:pt x="271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7" name="Google Shape;19567;p88"/>
            <p:cNvSpPr/>
            <p:nvPr/>
          </p:nvSpPr>
          <p:spPr>
            <a:xfrm>
              <a:off x="7714444" y="3658398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1"/>
                    <a:pt x="737" y="1"/>
                  </a:cubicBezTo>
                  <a:cubicBezTo>
                    <a:pt x="732" y="1"/>
                    <a:pt x="728" y="1"/>
                    <a:pt x="723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8" name="Google Shape;19568;p88"/>
            <p:cNvSpPr/>
            <p:nvPr/>
          </p:nvSpPr>
          <p:spPr>
            <a:xfrm>
              <a:off x="7748907" y="3658398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1"/>
                  </a:moveTo>
                  <a:cubicBezTo>
                    <a:pt x="2" y="1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1"/>
                    <a:pt x="276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9" name="Google Shape;19569;p88"/>
            <p:cNvSpPr/>
            <p:nvPr/>
          </p:nvSpPr>
          <p:spPr>
            <a:xfrm>
              <a:off x="7714444" y="3681373"/>
              <a:ext cx="26437" cy="10780"/>
            </a:xfrm>
            <a:custGeom>
              <a:avLst/>
              <a:gdLst/>
              <a:ahLst/>
              <a:cxnLst/>
              <a:rect l="l" t="t" r="r" b="b"/>
              <a:pathLst>
                <a:path w="1008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723" y="410"/>
                  </a:lnTo>
                  <a:cubicBezTo>
                    <a:pt x="729" y="410"/>
                    <a:pt x="735" y="410"/>
                    <a:pt x="741" y="410"/>
                  </a:cubicBezTo>
                  <a:cubicBezTo>
                    <a:pt x="1007" y="410"/>
                    <a:pt x="1006" y="0"/>
                    <a:pt x="737" y="0"/>
                  </a:cubicBezTo>
                  <a:cubicBezTo>
                    <a:pt x="732" y="0"/>
                    <a:pt x="728" y="0"/>
                    <a:pt x="723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0" name="Google Shape;19570;p88"/>
            <p:cNvSpPr/>
            <p:nvPr/>
          </p:nvSpPr>
          <p:spPr>
            <a:xfrm>
              <a:off x="7748907" y="3681373"/>
              <a:ext cx="60218" cy="10780"/>
            </a:xfrm>
            <a:custGeom>
              <a:avLst/>
              <a:gdLst/>
              <a:ahLst/>
              <a:cxnLst/>
              <a:rect l="l" t="t" r="r" b="b"/>
              <a:pathLst>
                <a:path w="2296" h="411" extrusionOk="0">
                  <a:moveTo>
                    <a:pt x="271" y="0"/>
                  </a:moveTo>
                  <a:cubicBezTo>
                    <a:pt x="2" y="0"/>
                    <a:pt x="1" y="410"/>
                    <a:pt x="267" y="410"/>
                  </a:cubicBezTo>
                  <a:cubicBezTo>
                    <a:pt x="273" y="410"/>
                    <a:pt x="279" y="410"/>
                    <a:pt x="285" y="410"/>
                  </a:cubicBezTo>
                  <a:lnTo>
                    <a:pt x="2036" y="410"/>
                  </a:lnTo>
                  <a:cubicBezTo>
                    <a:pt x="2296" y="395"/>
                    <a:pt x="2296" y="15"/>
                    <a:pt x="2036" y="1"/>
                  </a:cubicBezTo>
                  <a:lnTo>
                    <a:pt x="285" y="1"/>
                  </a:lnTo>
                  <a:cubicBezTo>
                    <a:pt x="280" y="0"/>
                    <a:pt x="276" y="0"/>
                    <a:pt x="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1" name="Google Shape;19571;p88"/>
            <p:cNvSpPr/>
            <p:nvPr/>
          </p:nvSpPr>
          <p:spPr>
            <a:xfrm>
              <a:off x="7709408" y="3486136"/>
              <a:ext cx="14294" cy="10780"/>
            </a:xfrm>
            <a:custGeom>
              <a:avLst/>
              <a:gdLst/>
              <a:ahLst/>
              <a:cxnLst/>
              <a:rect l="l" t="t" r="r" b="b"/>
              <a:pathLst>
                <a:path w="545" h="411" extrusionOk="0">
                  <a:moveTo>
                    <a:pt x="274" y="1"/>
                  </a:moveTo>
                  <a:cubicBezTo>
                    <a:pt x="270" y="1"/>
                    <a:pt x="265" y="1"/>
                    <a:pt x="261" y="1"/>
                  </a:cubicBezTo>
                  <a:cubicBezTo>
                    <a:pt x="1" y="15"/>
                    <a:pt x="1" y="395"/>
                    <a:pt x="261" y="410"/>
                  </a:cubicBezTo>
                  <a:cubicBezTo>
                    <a:pt x="267" y="410"/>
                    <a:pt x="273" y="410"/>
                    <a:pt x="279" y="410"/>
                  </a:cubicBezTo>
                  <a:cubicBezTo>
                    <a:pt x="545" y="410"/>
                    <a:pt x="543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2" name="Google Shape;19572;p88"/>
          <p:cNvGrpSpPr/>
          <p:nvPr/>
        </p:nvGrpSpPr>
        <p:grpSpPr>
          <a:xfrm>
            <a:off x="7972785" y="3394392"/>
            <a:ext cx="366896" cy="343685"/>
            <a:chOff x="7972785" y="3394392"/>
            <a:chExt cx="366896" cy="343685"/>
          </a:xfrm>
        </p:grpSpPr>
        <p:sp>
          <p:nvSpPr>
            <p:cNvPr id="19573" name="Google Shape;19573;p88"/>
            <p:cNvSpPr/>
            <p:nvPr/>
          </p:nvSpPr>
          <p:spPr>
            <a:xfrm>
              <a:off x="7978345" y="3469350"/>
              <a:ext cx="355907" cy="263167"/>
            </a:xfrm>
            <a:custGeom>
              <a:avLst/>
              <a:gdLst/>
              <a:ahLst/>
              <a:cxnLst/>
              <a:rect l="l" t="t" r="r" b="b"/>
              <a:pathLst>
                <a:path w="13570" h="10034" extrusionOk="0">
                  <a:moveTo>
                    <a:pt x="12554" y="1"/>
                  </a:moveTo>
                  <a:cubicBezTo>
                    <a:pt x="12551" y="1"/>
                    <a:pt x="12548" y="1"/>
                    <a:pt x="12545" y="1"/>
                  </a:cubicBezTo>
                  <a:lnTo>
                    <a:pt x="1021" y="1"/>
                  </a:lnTo>
                  <a:cubicBezTo>
                    <a:pt x="458" y="1"/>
                    <a:pt x="1" y="458"/>
                    <a:pt x="1" y="1021"/>
                  </a:cubicBezTo>
                  <a:lnTo>
                    <a:pt x="1" y="9013"/>
                  </a:lnTo>
                  <a:cubicBezTo>
                    <a:pt x="1" y="9576"/>
                    <a:pt x="458" y="10033"/>
                    <a:pt x="1021" y="10033"/>
                  </a:cubicBezTo>
                  <a:lnTo>
                    <a:pt x="12545" y="10033"/>
                  </a:lnTo>
                  <a:cubicBezTo>
                    <a:pt x="13108" y="10033"/>
                    <a:pt x="13570" y="9576"/>
                    <a:pt x="13570" y="9013"/>
                  </a:cubicBezTo>
                  <a:lnTo>
                    <a:pt x="13570" y="1021"/>
                  </a:lnTo>
                  <a:cubicBezTo>
                    <a:pt x="13570" y="461"/>
                    <a:pt x="13117" y="1"/>
                    <a:pt x="1255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4" name="Google Shape;19574;p88"/>
            <p:cNvSpPr/>
            <p:nvPr/>
          </p:nvSpPr>
          <p:spPr>
            <a:xfrm>
              <a:off x="7978083" y="3469350"/>
              <a:ext cx="178242" cy="263167"/>
            </a:xfrm>
            <a:custGeom>
              <a:avLst/>
              <a:gdLst/>
              <a:ahLst/>
              <a:cxnLst/>
              <a:rect l="l" t="t" r="r" b="b"/>
              <a:pathLst>
                <a:path w="6796" h="10034" extrusionOk="0">
                  <a:moveTo>
                    <a:pt x="1011" y="1"/>
                  </a:moveTo>
                  <a:cubicBezTo>
                    <a:pt x="453" y="6"/>
                    <a:pt x="1" y="463"/>
                    <a:pt x="6" y="1021"/>
                  </a:cubicBezTo>
                  <a:lnTo>
                    <a:pt x="6" y="9013"/>
                  </a:lnTo>
                  <a:cubicBezTo>
                    <a:pt x="1" y="9571"/>
                    <a:pt x="453" y="10029"/>
                    <a:pt x="1011" y="10033"/>
                  </a:cubicBezTo>
                  <a:lnTo>
                    <a:pt x="6795" y="10033"/>
                  </a:lnTo>
                  <a:lnTo>
                    <a:pt x="6795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5" name="Google Shape;19575;p88"/>
            <p:cNvSpPr/>
            <p:nvPr/>
          </p:nvSpPr>
          <p:spPr>
            <a:xfrm>
              <a:off x="8009136" y="3500141"/>
              <a:ext cx="294194" cy="201585"/>
            </a:xfrm>
            <a:custGeom>
              <a:avLst/>
              <a:gdLst/>
              <a:ahLst/>
              <a:cxnLst/>
              <a:rect l="l" t="t" r="r" b="b"/>
              <a:pathLst>
                <a:path w="11217" h="7686" extrusionOk="0">
                  <a:moveTo>
                    <a:pt x="275" y="1"/>
                  </a:moveTo>
                  <a:cubicBezTo>
                    <a:pt x="121" y="1"/>
                    <a:pt x="1" y="121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21" y="7685"/>
                    <a:pt x="275" y="7685"/>
                  </a:cubicBezTo>
                  <a:lnTo>
                    <a:pt x="10947" y="7685"/>
                  </a:lnTo>
                  <a:cubicBezTo>
                    <a:pt x="11096" y="7685"/>
                    <a:pt x="11217" y="7560"/>
                    <a:pt x="11217" y="7411"/>
                  </a:cubicBezTo>
                  <a:lnTo>
                    <a:pt x="11217" y="275"/>
                  </a:lnTo>
                  <a:cubicBezTo>
                    <a:pt x="11217" y="121"/>
                    <a:pt x="11096" y="1"/>
                    <a:pt x="10947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6" name="Google Shape;19576;p88"/>
            <p:cNvSpPr/>
            <p:nvPr/>
          </p:nvSpPr>
          <p:spPr>
            <a:xfrm>
              <a:off x="8009136" y="3500141"/>
              <a:ext cx="147189" cy="201585"/>
            </a:xfrm>
            <a:custGeom>
              <a:avLst/>
              <a:gdLst/>
              <a:ahLst/>
              <a:cxnLst/>
              <a:rect l="l" t="t" r="r" b="b"/>
              <a:pathLst>
                <a:path w="5612" h="7686" extrusionOk="0">
                  <a:moveTo>
                    <a:pt x="265" y="1"/>
                  </a:moveTo>
                  <a:cubicBezTo>
                    <a:pt x="116" y="6"/>
                    <a:pt x="1" y="126"/>
                    <a:pt x="1" y="275"/>
                  </a:cubicBezTo>
                  <a:lnTo>
                    <a:pt x="1" y="7411"/>
                  </a:lnTo>
                  <a:cubicBezTo>
                    <a:pt x="1" y="7560"/>
                    <a:pt x="116" y="7680"/>
                    <a:pt x="265" y="7685"/>
                  </a:cubicBezTo>
                  <a:lnTo>
                    <a:pt x="5611" y="7685"/>
                  </a:lnTo>
                  <a:lnTo>
                    <a:pt x="5611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7" name="Google Shape;19577;p88"/>
            <p:cNvSpPr/>
            <p:nvPr/>
          </p:nvSpPr>
          <p:spPr>
            <a:xfrm>
              <a:off x="8086376" y="3399821"/>
              <a:ext cx="139714" cy="116634"/>
            </a:xfrm>
            <a:custGeom>
              <a:avLst/>
              <a:gdLst/>
              <a:ahLst/>
              <a:cxnLst/>
              <a:rect l="l" t="t" r="r" b="b"/>
              <a:pathLst>
                <a:path w="5327" h="4447" extrusionOk="0">
                  <a:moveTo>
                    <a:pt x="2262" y="1"/>
                  </a:moveTo>
                  <a:cubicBezTo>
                    <a:pt x="1660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2" y="2060"/>
                    <a:pt x="0" y="2286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2" y="4447"/>
                    <a:pt x="501" y="4447"/>
                  </a:cubicBezTo>
                  <a:lnTo>
                    <a:pt x="4827" y="4447"/>
                  </a:lnTo>
                  <a:cubicBezTo>
                    <a:pt x="5101" y="4447"/>
                    <a:pt x="5327" y="4221"/>
                    <a:pt x="5327" y="3946"/>
                  </a:cubicBezTo>
                  <a:lnTo>
                    <a:pt x="5327" y="2560"/>
                  </a:lnTo>
                  <a:cubicBezTo>
                    <a:pt x="5327" y="2286"/>
                    <a:pt x="5101" y="2060"/>
                    <a:pt x="4827" y="2060"/>
                  </a:cubicBezTo>
                  <a:lnTo>
                    <a:pt x="4620" y="2060"/>
                  </a:lnTo>
                  <a:cubicBezTo>
                    <a:pt x="4360" y="2060"/>
                    <a:pt x="4148" y="1848"/>
                    <a:pt x="4148" y="1593"/>
                  </a:cubicBezTo>
                  <a:lnTo>
                    <a:pt x="4148" y="1083"/>
                  </a:lnTo>
                  <a:cubicBezTo>
                    <a:pt x="4148" y="487"/>
                    <a:pt x="3667" y="1"/>
                    <a:pt x="306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8" name="Google Shape;19578;p88"/>
            <p:cNvSpPr/>
            <p:nvPr/>
          </p:nvSpPr>
          <p:spPr>
            <a:xfrm>
              <a:off x="8077170" y="3622178"/>
              <a:ext cx="40521" cy="34778"/>
            </a:xfrm>
            <a:custGeom>
              <a:avLst/>
              <a:gdLst/>
              <a:ahLst/>
              <a:cxnLst/>
              <a:rect l="l" t="t" r="r" b="b"/>
              <a:pathLst>
                <a:path w="1545" h="1326" extrusionOk="0">
                  <a:moveTo>
                    <a:pt x="659" y="1"/>
                  </a:moveTo>
                  <a:cubicBezTo>
                    <a:pt x="294" y="1"/>
                    <a:pt x="0" y="294"/>
                    <a:pt x="0" y="660"/>
                  </a:cubicBezTo>
                  <a:cubicBezTo>
                    <a:pt x="0" y="1061"/>
                    <a:pt x="327" y="1325"/>
                    <a:pt x="666" y="1325"/>
                  </a:cubicBezTo>
                  <a:cubicBezTo>
                    <a:pt x="828" y="1325"/>
                    <a:pt x="993" y="1265"/>
                    <a:pt x="1126" y="1132"/>
                  </a:cubicBezTo>
                  <a:cubicBezTo>
                    <a:pt x="1545" y="713"/>
                    <a:pt x="1251" y="1"/>
                    <a:pt x="65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9" name="Google Shape;19579;p88"/>
            <p:cNvSpPr/>
            <p:nvPr/>
          </p:nvSpPr>
          <p:spPr>
            <a:xfrm>
              <a:off x="8140169" y="3556373"/>
              <a:ext cx="39840" cy="35014"/>
            </a:xfrm>
            <a:custGeom>
              <a:avLst/>
              <a:gdLst/>
              <a:ahLst/>
              <a:cxnLst/>
              <a:rect l="l" t="t" r="r" b="b"/>
              <a:pathLst>
                <a:path w="1519" h="1335" extrusionOk="0">
                  <a:moveTo>
                    <a:pt x="321" y="0"/>
                  </a:moveTo>
                  <a:cubicBezTo>
                    <a:pt x="150" y="0"/>
                    <a:pt x="0" y="224"/>
                    <a:pt x="163" y="383"/>
                  </a:cubicBezTo>
                  <a:lnTo>
                    <a:pt x="447" y="667"/>
                  </a:lnTo>
                  <a:lnTo>
                    <a:pt x="163" y="956"/>
                  </a:lnTo>
                  <a:cubicBezTo>
                    <a:pt x="76" y="1042"/>
                    <a:pt x="76" y="1182"/>
                    <a:pt x="163" y="1268"/>
                  </a:cubicBezTo>
                  <a:cubicBezTo>
                    <a:pt x="206" y="1312"/>
                    <a:pt x="263" y="1333"/>
                    <a:pt x="319" y="1333"/>
                  </a:cubicBezTo>
                  <a:cubicBezTo>
                    <a:pt x="376" y="1333"/>
                    <a:pt x="432" y="1312"/>
                    <a:pt x="476" y="1268"/>
                  </a:cubicBezTo>
                  <a:lnTo>
                    <a:pt x="759" y="980"/>
                  </a:lnTo>
                  <a:lnTo>
                    <a:pt x="1048" y="1268"/>
                  </a:lnTo>
                  <a:cubicBezTo>
                    <a:pt x="1096" y="1315"/>
                    <a:pt x="1149" y="1334"/>
                    <a:pt x="1199" y="1334"/>
                  </a:cubicBezTo>
                  <a:cubicBezTo>
                    <a:pt x="1369" y="1334"/>
                    <a:pt x="1515" y="1115"/>
                    <a:pt x="1356" y="956"/>
                  </a:cubicBezTo>
                  <a:lnTo>
                    <a:pt x="1072" y="667"/>
                  </a:lnTo>
                  <a:lnTo>
                    <a:pt x="1356" y="383"/>
                  </a:lnTo>
                  <a:cubicBezTo>
                    <a:pt x="1519" y="224"/>
                    <a:pt x="1372" y="0"/>
                    <a:pt x="1202" y="0"/>
                  </a:cubicBezTo>
                  <a:cubicBezTo>
                    <a:pt x="1150" y="0"/>
                    <a:pt x="1096" y="21"/>
                    <a:pt x="1048" y="70"/>
                  </a:cubicBezTo>
                  <a:lnTo>
                    <a:pt x="759" y="354"/>
                  </a:lnTo>
                  <a:lnTo>
                    <a:pt x="476" y="70"/>
                  </a:lnTo>
                  <a:cubicBezTo>
                    <a:pt x="427" y="21"/>
                    <a:pt x="373" y="0"/>
                    <a:pt x="32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0" name="Google Shape;19580;p88"/>
            <p:cNvSpPr/>
            <p:nvPr/>
          </p:nvSpPr>
          <p:spPr>
            <a:xfrm>
              <a:off x="8086376" y="3399821"/>
              <a:ext cx="69949" cy="116634"/>
            </a:xfrm>
            <a:custGeom>
              <a:avLst/>
              <a:gdLst/>
              <a:ahLst/>
              <a:cxnLst/>
              <a:rect l="l" t="t" r="r" b="b"/>
              <a:pathLst>
                <a:path w="2667" h="4447" extrusionOk="0">
                  <a:moveTo>
                    <a:pt x="2262" y="1"/>
                  </a:moveTo>
                  <a:cubicBezTo>
                    <a:pt x="1665" y="1"/>
                    <a:pt x="1179" y="487"/>
                    <a:pt x="1179" y="1083"/>
                  </a:cubicBezTo>
                  <a:lnTo>
                    <a:pt x="1179" y="1593"/>
                  </a:lnTo>
                  <a:cubicBezTo>
                    <a:pt x="1179" y="1848"/>
                    <a:pt x="968" y="2060"/>
                    <a:pt x="708" y="2060"/>
                  </a:cubicBezTo>
                  <a:lnTo>
                    <a:pt x="501" y="2060"/>
                  </a:lnTo>
                  <a:cubicBezTo>
                    <a:pt x="227" y="2060"/>
                    <a:pt x="0" y="2281"/>
                    <a:pt x="0" y="2560"/>
                  </a:cubicBezTo>
                  <a:lnTo>
                    <a:pt x="0" y="3946"/>
                  </a:lnTo>
                  <a:cubicBezTo>
                    <a:pt x="0" y="4221"/>
                    <a:pt x="227" y="4442"/>
                    <a:pt x="501" y="4447"/>
                  </a:cubicBezTo>
                  <a:lnTo>
                    <a:pt x="2666" y="4447"/>
                  </a:lnTo>
                  <a:lnTo>
                    <a:pt x="26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1" name="Google Shape;19581;p88"/>
            <p:cNvSpPr/>
            <p:nvPr/>
          </p:nvSpPr>
          <p:spPr>
            <a:xfrm>
              <a:off x="8135081" y="3461665"/>
              <a:ext cx="37007" cy="31578"/>
            </a:xfrm>
            <a:custGeom>
              <a:avLst/>
              <a:gdLst/>
              <a:ahLst/>
              <a:cxnLst/>
              <a:rect l="l" t="t" r="r" b="b"/>
              <a:pathLst>
                <a:path w="1411" h="1204" extrusionOk="0">
                  <a:moveTo>
                    <a:pt x="803" y="0"/>
                  </a:moveTo>
                  <a:cubicBezTo>
                    <a:pt x="655" y="0"/>
                    <a:pt x="504" y="55"/>
                    <a:pt x="381" y="178"/>
                  </a:cubicBezTo>
                  <a:cubicBezTo>
                    <a:pt x="1" y="554"/>
                    <a:pt x="270" y="1203"/>
                    <a:pt x="809" y="1203"/>
                  </a:cubicBezTo>
                  <a:cubicBezTo>
                    <a:pt x="1141" y="1203"/>
                    <a:pt x="1411" y="934"/>
                    <a:pt x="1411" y="602"/>
                  </a:cubicBezTo>
                  <a:cubicBezTo>
                    <a:pt x="1411" y="241"/>
                    <a:pt x="1113" y="0"/>
                    <a:pt x="8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2" name="Google Shape;19582;p88"/>
            <p:cNvSpPr/>
            <p:nvPr/>
          </p:nvSpPr>
          <p:spPr>
            <a:xfrm>
              <a:off x="8065552" y="3549108"/>
              <a:ext cx="190831" cy="119388"/>
            </a:xfrm>
            <a:custGeom>
              <a:avLst/>
              <a:gdLst/>
              <a:ahLst/>
              <a:cxnLst/>
              <a:rect l="l" t="t" r="r" b="b"/>
              <a:pathLst>
                <a:path w="7276" h="4552" extrusionOk="0">
                  <a:moveTo>
                    <a:pt x="1102" y="2787"/>
                  </a:moveTo>
                  <a:cubicBezTo>
                    <a:pt x="1694" y="2787"/>
                    <a:pt x="1988" y="3499"/>
                    <a:pt x="1569" y="3918"/>
                  </a:cubicBezTo>
                  <a:cubicBezTo>
                    <a:pt x="1435" y="4051"/>
                    <a:pt x="1271" y="4111"/>
                    <a:pt x="1109" y="4111"/>
                  </a:cubicBezTo>
                  <a:cubicBezTo>
                    <a:pt x="770" y="4111"/>
                    <a:pt x="443" y="3848"/>
                    <a:pt x="443" y="3451"/>
                  </a:cubicBezTo>
                  <a:cubicBezTo>
                    <a:pt x="443" y="3085"/>
                    <a:pt x="737" y="2787"/>
                    <a:pt x="1102" y="2787"/>
                  </a:cubicBezTo>
                  <a:close/>
                  <a:moveTo>
                    <a:pt x="6660" y="1"/>
                  </a:moveTo>
                  <a:lnTo>
                    <a:pt x="6636" y="6"/>
                  </a:lnTo>
                  <a:lnTo>
                    <a:pt x="6626" y="6"/>
                  </a:lnTo>
                  <a:cubicBezTo>
                    <a:pt x="6621" y="11"/>
                    <a:pt x="6612" y="15"/>
                    <a:pt x="6602" y="20"/>
                  </a:cubicBezTo>
                  <a:lnTo>
                    <a:pt x="6015" y="314"/>
                  </a:lnTo>
                  <a:cubicBezTo>
                    <a:pt x="5787" y="426"/>
                    <a:pt x="5902" y="734"/>
                    <a:pt x="6108" y="734"/>
                  </a:cubicBezTo>
                  <a:cubicBezTo>
                    <a:pt x="6141" y="734"/>
                    <a:pt x="6176" y="726"/>
                    <a:pt x="6212" y="708"/>
                  </a:cubicBezTo>
                  <a:lnTo>
                    <a:pt x="6366" y="631"/>
                  </a:lnTo>
                  <a:lnTo>
                    <a:pt x="6366" y="631"/>
                  </a:lnTo>
                  <a:cubicBezTo>
                    <a:pt x="6078" y="1598"/>
                    <a:pt x="5577" y="2315"/>
                    <a:pt x="4870" y="2763"/>
                  </a:cubicBezTo>
                  <a:cubicBezTo>
                    <a:pt x="4170" y="3210"/>
                    <a:pt x="3391" y="3313"/>
                    <a:pt x="2828" y="3313"/>
                  </a:cubicBezTo>
                  <a:cubicBezTo>
                    <a:pt x="2555" y="3313"/>
                    <a:pt x="2333" y="3289"/>
                    <a:pt x="2195" y="3268"/>
                  </a:cubicBezTo>
                  <a:cubicBezTo>
                    <a:pt x="2104" y="2731"/>
                    <a:pt x="1639" y="2345"/>
                    <a:pt x="1104" y="2345"/>
                  </a:cubicBezTo>
                  <a:cubicBezTo>
                    <a:pt x="1073" y="2345"/>
                    <a:pt x="1042" y="2346"/>
                    <a:pt x="1011" y="2349"/>
                  </a:cubicBezTo>
                  <a:cubicBezTo>
                    <a:pt x="438" y="2402"/>
                    <a:pt x="0" y="2878"/>
                    <a:pt x="5" y="3456"/>
                  </a:cubicBezTo>
                  <a:lnTo>
                    <a:pt x="0" y="3451"/>
                  </a:lnTo>
                  <a:lnTo>
                    <a:pt x="0" y="3451"/>
                  </a:lnTo>
                  <a:cubicBezTo>
                    <a:pt x="0" y="4009"/>
                    <a:pt x="419" y="4481"/>
                    <a:pt x="972" y="4543"/>
                  </a:cubicBezTo>
                  <a:cubicBezTo>
                    <a:pt x="1017" y="4549"/>
                    <a:pt x="1062" y="4551"/>
                    <a:pt x="1106" y="4551"/>
                  </a:cubicBezTo>
                  <a:cubicBezTo>
                    <a:pt x="1611" y="4551"/>
                    <a:pt x="2056" y="4206"/>
                    <a:pt x="2175" y="3706"/>
                  </a:cubicBezTo>
                  <a:cubicBezTo>
                    <a:pt x="2397" y="3735"/>
                    <a:pt x="2618" y="3749"/>
                    <a:pt x="2839" y="3749"/>
                  </a:cubicBezTo>
                  <a:cubicBezTo>
                    <a:pt x="3460" y="3749"/>
                    <a:pt x="4312" y="3634"/>
                    <a:pt x="5101" y="3133"/>
                  </a:cubicBezTo>
                  <a:cubicBezTo>
                    <a:pt x="5885" y="2633"/>
                    <a:pt x="6434" y="1868"/>
                    <a:pt x="6761" y="833"/>
                  </a:cubicBezTo>
                  <a:lnTo>
                    <a:pt x="6795" y="896"/>
                  </a:lnTo>
                  <a:cubicBezTo>
                    <a:pt x="6838" y="984"/>
                    <a:pt x="6911" y="1021"/>
                    <a:pt x="6984" y="1021"/>
                  </a:cubicBezTo>
                  <a:cubicBezTo>
                    <a:pt x="7130" y="1021"/>
                    <a:pt x="7276" y="875"/>
                    <a:pt x="7189" y="699"/>
                  </a:cubicBezTo>
                  <a:lnTo>
                    <a:pt x="6896" y="112"/>
                  </a:lnTo>
                  <a:lnTo>
                    <a:pt x="6891" y="107"/>
                  </a:lnTo>
                  <a:cubicBezTo>
                    <a:pt x="6886" y="97"/>
                    <a:pt x="6881" y="92"/>
                    <a:pt x="6876" y="88"/>
                  </a:cubicBezTo>
                  <a:lnTo>
                    <a:pt x="6872" y="83"/>
                  </a:lnTo>
                  <a:cubicBezTo>
                    <a:pt x="6862" y="68"/>
                    <a:pt x="6848" y="54"/>
                    <a:pt x="6833" y="39"/>
                  </a:cubicBezTo>
                  <a:cubicBezTo>
                    <a:pt x="6828" y="35"/>
                    <a:pt x="6819" y="30"/>
                    <a:pt x="6809" y="25"/>
                  </a:cubicBezTo>
                  <a:cubicBezTo>
                    <a:pt x="6804" y="20"/>
                    <a:pt x="6795" y="15"/>
                    <a:pt x="6785" y="15"/>
                  </a:cubicBezTo>
                  <a:lnTo>
                    <a:pt x="6780" y="15"/>
                  </a:lnTo>
                  <a:lnTo>
                    <a:pt x="6756" y="6"/>
                  </a:lnTo>
                  <a:lnTo>
                    <a:pt x="6751" y="6"/>
                  </a:lnTo>
                  <a:lnTo>
                    <a:pt x="672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3" name="Google Shape;19583;p88"/>
            <p:cNvSpPr/>
            <p:nvPr/>
          </p:nvSpPr>
          <p:spPr>
            <a:xfrm>
              <a:off x="8039927" y="3540977"/>
              <a:ext cx="39761" cy="35014"/>
            </a:xfrm>
            <a:custGeom>
              <a:avLst/>
              <a:gdLst/>
              <a:ahLst/>
              <a:cxnLst/>
              <a:rect l="l" t="t" r="r" b="b"/>
              <a:pathLst>
                <a:path w="1516" h="1335" extrusionOk="0">
                  <a:moveTo>
                    <a:pt x="1194" y="0"/>
                  </a:moveTo>
                  <a:cubicBezTo>
                    <a:pt x="1142" y="0"/>
                    <a:pt x="1088" y="21"/>
                    <a:pt x="1040" y="70"/>
                  </a:cubicBezTo>
                  <a:lnTo>
                    <a:pt x="756" y="354"/>
                  </a:lnTo>
                  <a:lnTo>
                    <a:pt x="467" y="70"/>
                  </a:lnTo>
                  <a:cubicBezTo>
                    <a:pt x="420" y="22"/>
                    <a:pt x="366" y="2"/>
                    <a:pt x="315" y="2"/>
                  </a:cubicBezTo>
                  <a:cubicBezTo>
                    <a:pt x="146" y="2"/>
                    <a:pt x="0" y="224"/>
                    <a:pt x="159" y="383"/>
                  </a:cubicBezTo>
                  <a:lnTo>
                    <a:pt x="443" y="667"/>
                  </a:lnTo>
                  <a:lnTo>
                    <a:pt x="159" y="956"/>
                  </a:lnTo>
                  <a:cubicBezTo>
                    <a:pt x="73" y="1038"/>
                    <a:pt x="73" y="1177"/>
                    <a:pt x="159" y="1264"/>
                  </a:cubicBezTo>
                  <a:cubicBezTo>
                    <a:pt x="203" y="1307"/>
                    <a:pt x="259" y="1329"/>
                    <a:pt x="315" y="1329"/>
                  </a:cubicBezTo>
                  <a:cubicBezTo>
                    <a:pt x="371" y="1329"/>
                    <a:pt x="427" y="1307"/>
                    <a:pt x="467" y="1264"/>
                  </a:cubicBezTo>
                  <a:lnTo>
                    <a:pt x="756" y="980"/>
                  </a:lnTo>
                  <a:lnTo>
                    <a:pt x="1040" y="1264"/>
                  </a:lnTo>
                  <a:cubicBezTo>
                    <a:pt x="1089" y="1313"/>
                    <a:pt x="1143" y="1334"/>
                    <a:pt x="1196" y="1334"/>
                  </a:cubicBezTo>
                  <a:cubicBezTo>
                    <a:pt x="1367" y="1334"/>
                    <a:pt x="1515" y="1114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5" y="224"/>
                    <a:pt x="1366" y="0"/>
                    <a:pt x="1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4" name="Google Shape;19584;p88"/>
            <p:cNvSpPr/>
            <p:nvPr/>
          </p:nvSpPr>
          <p:spPr>
            <a:xfrm>
              <a:off x="8240699" y="3633613"/>
              <a:ext cx="39761" cy="35066"/>
            </a:xfrm>
            <a:custGeom>
              <a:avLst/>
              <a:gdLst/>
              <a:ahLst/>
              <a:cxnLst/>
              <a:rect l="l" t="t" r="r" b="b"/>
              <a:pathLst>
                <a:path w="1516" h="1337" extrusionOk="0">
                  <a:moveTo>
                    <a:pt x="1195" y="0"/>
                  </a:moveTo>
                  <a:cubicBezTo>
                    <a:pt x="1143" y="0"/>
                    <a:pt x="1089" y="21"/>
                    <a:pt x="1041" y="70"/>
                  </a:cubicBezTo>
                  <a:lnTo>
                    <a:pt x="757" y="354"/>
                  </a:lnTo>
                  <a:lnTo>
                    <a:pt x="468" y="70"/>
                  </a:lnTo>
                  <a:cubicBezTo>
                    <a:pt x="425" y="27"/>
                    <a:pt x="368" y="5"/>
                    <a:pt x="312" y="5"/>
                  </a:cubicBezTo>
                  <a:cubicBezTo>
                    <a:pt x="256" y="5"/>
                    <a:pt x="201" y="27"/>
                    <a:pt x="160" y="70"/>
                  </a:cubicBezTo>
                  <a:cubicBezTo>
                    <a:pt x="73" y="157"/>
                    <a:pt x="73" y="296"/>
                    <a:pt x="160" y="383"/>
                  </a:cubicBezTo>
                  <a:lnTo>
                    <a:pt x="444" y="667"/>
                  </a:lnTo>
                  <a:lnTo>
                    <a:pt x="160" y="956"/>
                  </a:lnTo>
                  <a:cubicBezTo>
                    <a:pt x="1" y="1115"/>
                    <a:pt x="147" y="1334"/>
                    <a:pt x="317" y="1334"/>
                  </a:cubicBezTo>
                  <a:cubicBezTo>
                    <a:pt x="368" y="1334"/>
                    <a:pt x="420" y="1315"/>
                    <a:pt x="468" y="1268"/>
                  </a:cubicBezTo>
                  <a:lnTo>
                    <a:pt x="757" y="980"/>
                  </a:lnTo>
                  <a:lnTo>
                    <a:pt x="1041" y="1268"/>
                  </a:lnTo>
                  <a:cubicBezTo>
                    <a:pt x="1088" y="1316"/>
                    <a:pt x="1142" y="1336"/>
                    <a:pt x="1194" y="1336"/>
                  </a:cubicBezTo>
                  <a:cubicBezTo>
                    <a:pt x="1366" y="1336"/>
                    <a:pt x="1516" y="1115"/>
                    <a:pt x="1353" y="956"/>
                  </a:cubicBezTo>
                  <a:lnTo>
                    <a:pt x="1069" y="667"/>
                  </a:lnTo>
                  <a:lnTo>
                    <a:pt x="1353" y="383"/>
                  </a:lnTo>
                  <a:cubicBezTo>
                    <a:pt x="1516" y="224"/>
                    <a:pt x="1367" y="0"/>
                    <a:pt x="1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88"/>
            <p:cNvSpPr/>
            <p:nvPr/>
          </p:nvSpPr>
          <p:spPr>
            <a:xfrm>
              <a:off x="7972785" y="3394392"/>
              <a:ext cx="366896" cy="343685"/>
            </a:xfrm>
            <a:custGeom>
              <a:avLst/>
              <a:gdLst/>
              <a:ahLst/>
              <a:cxnLst/>
              <a:rect l="l" t="t" r="r" b="b"/>
              <a:pathLst>
                <a:path w="13989" h="13104" extrusionOk="0">
                  <a:moveTo>
                    <a:pt x="7396" y="443"/>
                  </a:moveTo>
                  <a:cubicBezTo>
                    <a:pt x="7868" y="443"/>
                    <a:pt x="8248" y="824"/>
                    <a:pt x="8248" y="1290"/>
                  </a:cubicBezTo>
                  <a:lnTo>
                    <a:pt x="8248" y="1796"/>
                  </a:lnTo>
                  <a:cubicBezTo>
                    <a:pt x="8248" y="2185"/>
                    <a:pt x="8561" y="2503"/>
                    <a:pt x="8951" y="2503"/>
                  </a:cubicBezTo>
                  <a:lnTo>
                    <a:pt x="9162" y="2503"/>
                  </a:lnTo>
                  <a:cubicBezTo>
                    <a:pt x="9307" y="2503"/>
                    <a:pt x="9427" y="2623"/>
                    <a:pt x="9427" y="2767"/>
                  </a:cubicBezTo>
                  <a:lnTo>
                    <a:pt x="9427" y="4153"/>
                  </a:lnTo>
                  <a:cubicBezTo>
                    <a:pt x="9427" y="4298"/>
                    <a:pt x="9307" y="4418"/>
                    <a:pt x="9162" y="4418"/>
                  </a:cubicBezTo>
                  <a:lnTo>
                    <a:pt x="4832" y="4418"/>
                  </a:lnTo>
                  <a:cubicBezTo>
                    <a:pt x="4687" y="4418"/>
                    <a:pt x="4567" y="4298"/>
                    <a:pt x="4567" y="4153"/>
                  </a:cubicBezTo>
                  <a:lnTo>
                    <a:pt x="4567" y="2767"/>
                  </a:lnTo>
                  <a:cubicBezTo>
                    <a:pt x="4567" y="2623"/>
                    <a:pt x="4683" y="2503"/>
                    <a:pt x="4832" y="2503"/>
                  </a:cubicBezTo>
                  <a:lnTo>
                    <a:pt x="5039" y="2503"/>
                  </a:lnTo>
                  <a:cubicBezTo>
                    <a:pt x="5428" y="2503"/>
                    <a:pt x="5746" y="2185"/>
                    <a:pt x="5746" y="1796"/>
                  </a:cubicBezTo>
                  <a:lnTo>
                    <a:pt x="5746" y="1290"/>
                  </a:lnTo>
                  <a:cubicBezTo>
                    <a:pt x="5746" y="824"/>
                    <a:pt x="6126" y="443"/>
                    <a:pt x="6593" y="443"/>
                  </a:cubicBezTo>
                  <a:close/>
                  <a:moveTo>
                    <a:pt x="12757" y="3090"/>
                  </a:moveTo>
                  <a:cubicBezTo>
                    <a:pt x="13195" y="3090"/>
                    <a:pt x="13546" y="3446"/>
                    <a:pt x="13546" y="3879"/>
                  </a:cubicBezTo>
                  <a:lnTo>
                    <a:pt x="13546" y="11871"/>
                  </a:lnTo>
                  <a:cubicBezTo>
                    <a:pt x="13546" y="12309"/>
                    <a:pt x="13195" y="12660"/>
                    <a:pt x="12757" y="12660"/>
                  </a:cubicBezTo>
                  <a:lnTo>
                    <a:pt x="1233" y="12660"/>
                  </a:lnTo>
                  <a:cubicBezTo>
                    <a:pt x="800" y="12660"/>
                    <a:pt x="444" y="12309"/>
                    <a:pt x="444" y="11871"/>
                  </a:cubicBezTo>
                  <a:lnTo>
                    <a:pt x="444" y="3879"/>
                  </a:lnTo>
                  <a:cubicBezTo>
                    <a:pt x="444" y="3446"/>
                    <a:pt x="800" y="3090"/>
                    <a:pt x="1233" y="3090"/>
                  </a:cubicBezTo>
                  <a:lnTo>
                    <a:pt x="4125" y="3090"/>
                  </a:lnTo>
                  <a:lnTo>
                    <a:pt x="4125" y="3826"/>
                  </a:lnTo>
                  <a:lnTo>
                    <a:pt x="1401" y="3826"/>
                  </a:lnTo>
                  <a:cubicBezTo>
                    <a:pt x="1281" y="3826"/>
                    <a:pt x="1180" y="3927"/>
                    <a:pt x="1180" y="4047"/>
                  </a:cubicBezTo>
                  <a:lnTo>
                    <a:pt x="1180" y="11703"/>
                  </a:lnTo>
                  <a:cubicBezTo>
                    <a:pt x="1180" y="11823"/>
                    <a:pt x="1281" y="11924"/>
                    <a:pt x="1401" y="11924"/>
                  </a:cubicBezTo>
                  <a:lnTo>
                    <a:pt x="8854" y="11924"/>
                  </a:lnTo>
                  <a:cubicBezTo>
                    <a:pt x="8980" y="11924"/>
                    <a:pt x="9076" y="11823"/>
                    <a:pt x="9076" y="11703"/>
                  </a:cubicBezTo>
                  <a:cubicBezTo>
                    <a:pt x="9076" y="11583"/>
                    <a:pt x="8980" y="11482"/>
                    <a:pt x="8854" y="11482"/>
                  </a:cubicBezTo>
                  <a:lnTo>
                    <a:pt x="1622" y="11482"/>
                  </a:lnTo>
                  <a:lnTo>
                    <a:pt x="1622" y="4269"/>
                  </a:lnTo>
                  <a:lnTo>
                    <a:pt x="4134" y="4269"/>
                  </a:lnTo>
                  <a:cubicBezTo>
                    <a:pt x="4192" y="4610"/>
                    <a:pt x="4485" y="4856"/>
                    <a:pt x="4832" y="4861"/>
                  </a:cubicBezTo>
                  <a:lnTo>
                    <a:pt x="9162" y="4861"/>
                  </a:lnTo>
                  <a:cubicBezTo>
                    <a:pt x="9504" y="4856"/>
                    <a:pt x="9798" y="4610"/>
                    <a:pt x="9855" y="4269"/>
                  </a:cubicBezTo>
                  <a:lnTo>
                    <a:pt x="12367" y="4269"/>
                  </a:lnTo>
                  <a:lnTo>
                    <a:pt x="12367" y="11482"/>
                  </a:lnTo>
                  <a:lnTo>
                    <a:pt x="9932" y="11482"/>
                  </a:lnTo>
                  <a:cubicBezTo>
                    <a:pt x="9812" y="11482"/>
                    <a:pt x="9711" y="11583"/>
                    <a:pt x="9711" y="11703"/>
                  </a:cubicBezTo>
                  <a:cubicBezTo>
                    <a:pt x="9711" y="11823"/>
                    <a:pt x="9812" y="11924"/>
                    <a:pt x="9932" y="11924"/>
                  </a:cubicBezTo>
                  <a:lnTo>
                    <a:pt x="12588" y="11924"/>
                  </a:lnTo>
                  <a:cubicBezTo>
                    <a:pt x="12713" y="11924"/>
                    <a:pt x="12810" y="11823"/>
                    <a:pt x="12810" y="11703"/>
                  </a:cubicBezTo>
                  <a:lnTo>
                    <a:pt x="12810" y="4047"/>
                  </a:lnTo>
                  <a:cubicBezTo>
                    <a:pt x="12810" y="3927"/>
                    <a:pt x="12713" y="3826"/>
                    <a:pt x="12588" y="3826"/>
                  </a:cubicBezTo>
                  <a:lnTo>
                    <a:pt x="9865" y="3826"/>
                  </a:lnTo>
                  <a:lnTo>
                    <a:pt x="9865" y="3090"/>
                  </a:lnTo>
                  <a:close/>
                  <a:moveTo>
                    <a:pt x="6593" y="1"/>
                  </a:moveTo>
                  <a:cubicBezTo>
                    <a:pt x="5881" y="1"/>
                    <a:pt x="5303" y="578"/>
                    <a:pt x="5303" y="1290"/>
                  </a:cubicBezTo>
                  <a:lnTo>
                    <a:pt x="5303" y="1796"/>
                  </a:lnTo>
                  <a:cubicBezTo>
                    <a:pt x="5303" y="1945"/>
                    <a:pt x="5183" y="2060"/>
                    <a:pt x="5039" y="2060"/>
                  </a:cubicBezTo>
                  <a:lnTo>
                    <a:pt x="4832" y="2060"/>
                  </a:lnTo>
                  <a:cubicBezTo>
                    <a:pt x="4485" y="2060"/>
                    <a:pt x="4192" y="2310"/>
                    <a:pt x="4134" y="2652"/>
                  </a:cubicBezTo>
                  <a:lnTo>
                    <a:pt x="1233" y="2652"/>
                  </a:lnTo>
                  <a:cubicBezTo>
                    <a:pt x="554" y="2652"/>
                    <a:pt x="6" y="3201"/>
                    <a:pt x="1" y="3879"/>
                  </a:cubicBezTo>
                  <a:lnTo>
                    <a:pt x="1" y="11871"/>
                  </a:lnTo>
                  <a:cubicBezTo>
                    <a:pt x="6" y="12550"/>
                    <a:pt x="554" y="13098"/>
                    <a:pt x="1233" y="13103"/>
                  </a:cubicBezTo>
                  <a:lnTo>
                    <a:pt x="12757" y="13103"/>
                  </a:lnTo>
                  <a:cubicBezTo>
                    <a:pt x="13435" y="13098"/>
                    <a:pt x="13984" y="12550"/>
                    <a:pt x="13989" y="11871"/>
                  </a:cubicBezTo>
                  <a:lnTo>
                    <a:pt x="13989" y="3879"/>
                  </a:lnTo>
                  <a:cubicBezTo>
                    <a:pt x="13984" y="3201"/>
                    <a:pt x="13435" y="2652"/>
                    <a:pt x="12757" y="2652"/>
                  </a:cubicBezTo>
                  <a:lnTo>
                    <a:pt x="9855" y="2652"/>
                  </a:lnTo>
                  <a:cubicBezTo>
                    <a:pt x="9798" y="2310"/>
                    <a:pt x="9504" y="2060"/>
                    <a:pt x="9162" y="2060"/>
                  </a:cubicBezTo>
                  <a:lnTo>
                    <a:pt x="8951" y="2060"/>
                  </a:lnTo>
                  <a:cubicBezTo>
                    <a:pt x="8806" y="2060"/>
                    <a:pt x="8686" y="1945"/>
                    <a:pt x="8686" y="1796"/>
                  </a:cubicBezTo>
                  <a:lnTo>
                    <a:pt x="8686" y="1290"/>
                  </a:lnTo>
                  <a:cubicBezTo>
                    <a:pt x="8686" y="578"/>
                    <a:pt x="8109" y="1"/>
                    <a:pt x="73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88"/>
            <p:cNvSpPr/>
            <p:nvPr/>
          </p:nvSpPr>
          <p:spPr>
            <a:xfrm>
              <a:off x="8134950" y="3456158"/>
              <a:ext cx="49754" cy="42515"/>
            </a:xfrm>
            <a:custGeom>
              <a:avLst/>
              <a:gdLst/>
              <a:ahLst/>
              <a:cxnLst/>
              <a:rect l="l" t="t" r="r" b="b"/>
              <a:pathLst>
                <a:path w="1897" h="1621" extrusionOk="0">
                  <a:moveTo>
                    <a:pt x="814" y="441"/>
                  </a:moveTo>
                  <a:cubicBezTo>
                    <a:pt x="1141" y="441"/>
                    <a:pt x="1305" y="841"/>
                    <a:pt x="1074" y="1072"/>
                  </a:cubicBezTo>
                  <a:cubicBezTo>
                    <a:pt x="999" y="1146"/>
                    <a:pt x="907" y="1180"/>
                    <a:pt x="816" y="1180"/>
                  </a:cubicBezTo>
                  <a:cubicBezTo>
                    <a:pt x="627" y="1180"/>
                    <a:pt x="444" y="1033"/>
                    <a:pt x="444" y="812"/>
                  </a:cubicBezTo>
                  <a:cubicBezTo>
                    <a:pt x="444" y="605"/>
                    <a:pt x="607" y="441"/>
                    <a:pt x="814" y="441"/>
                  </a:cubicBezTo>
                  <a:close/>
                  <a:moveTo>
                    <a:pt x="819" y="0"/>
                  </a:moveTo>
                  <a:cubicBezTo>
                    <a:pt x="402" y="0"/>
                    <a:pt x="1" y="324"/>
                    <a:pt x="1" y="812"/>
                  </a:cubicBezTo>
                  <a:cubicBezTo>
                    <a:pt x="6" y="1255"/>
                    <a:pt x="367" y="1620"/>
                    <a:pt x="814" y="1620"/>
                  </a:cubicBezTo>
                  <a:cubicBezTo>
                    <a:pt x="1536" y="1620"/>
                    <a:pt x="1897" y="749"/>
                    <a:pt x="1387" y="239"/>
                  </a:cubicBezTo>
                  <a:cubicBezTo>
                    <a:pt x="1222" y="74"/>
                    <a:pt x="1018" y="0"/>
                    <a:pt x="8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87" name="Google Shape;19587;p88"/>
          <p:cNvGrpSpPr/>
          <p:nvPr/>
        </p:nvGrpSpPr>
        <p:grpSpPr>
          <a:xfrm>
            <a:off x="5359818" y="1996466"/>
            <a:ext cx="361835" cy="356432"/>
            <a:chOff x="5359818" y="1996466"/>
            <a:chExt cx="361835" cy="356432"/>
          </a:xfrm>
        </p:grpSpPr>
        <p:sp>
          <p:nvSpPr>
            <p:cNvPr id="19588" name="Google Shape;19588;p88"/>
            <p:cNvSpPr/>
            <p:nvPr/>
          </p:nvSpPr>
          <p:spPr>
            <a:xfrm>
              <a:off x="5370309" y="2153097"/>
              <a:ext cx="93160" cy="103651"/>
            </a:xfrm>
            <a:custGeom>
              <a:avLst/>
              <a:gdLst/>
              <a:ahLst/>
              <a:cxnLst/>
              <a:rect l="l" t="t" r="r" b="b"/>
              <a:pathLst>
                <a:path w="3552" h="3952" extrusionOk="0">
                  <a:moveTo>
                    <a:pt x="1035" y="1"/>
                  </a:moveTo>
                  <a:cubicBezTo>
                    <a:pt x="924" y="1"/>
                    <a:pt x="837" y="87"/>
                    <a:pt x="837" y="198"/>
                  </a:cubicBezTo>
                  <a:lnTo>
                    <a:pt x="837" y="1492"/>
                  </a:lnTo>
                  <a:cubicBezTo>
                    <a:pt x="837" y="1502"/>
                    <a:pt x="837" y="1507"/>
                    <a:pt x="837" y="1516"/>
                  </a:cubicBezTo>
                  <a:lnTo>
                    <a:pt x="837" y="1521"/>
                  </a:lnTo>
                  <a:cubicBezTo>
                    <a:pt x="837" y="1531"/>
                    <a:pt x="833" y="1536"/>
                    <a:pt x="833" y="1540"/>
                  </a:cubicBezTo>
                  <a:cubicBezTo>
                    <a:pt x="833" y="1550"/>
                    <a:pt x="828" y="1555"/>
                    <a:pt x="823" y="1564"/>
                  </a:cubicBezTo>
                  <a:cubicBezTo>
                    <a:pt x="823" y="1574"/>
                    <a:pt x="818" y="1579"/>
                    <a:pt x="813" y="1584"/>
                  </a:cubicBezTo>
                  <a:lnTo>
                    <a:pt x="813" y="1588"/>
                  </a:lnTo>
                  <a:cubicBezTo>
                    <a:pt x="813" y="1593"/>
                    <a:pt x="809" y="1598"/>
                    <a:pt x="804" y="1603"/>
                  </a:cubicBezTo>
                  <a:lnTo>
                    <a:pt x="799" y="1608"/>
                  </a:lnTo>
                  <a:lnTo>
                    <a:pt x="784" y="1622"/>
                  </a:lnTo>
                  <a:lnTo>
                    <a:pt x="765" y="1637"/>
                  </a:lnTo>
                  <a:lnTo>
                    <a:pt x="760" y="1637"/>
                  </a:lnTo>
                  <a:lnTo>
                    <a:pt x="741" y="1646"/>
                  </a:lnTo>
                  <a:cubicBezTo>
                    <a:pt x="718" y="1656"/>
                    <a:pt x="695" y="1660"/>
                    <a:pt x="672" y="1660"/>
                  </a:cubicBezTo>
                  <a:cubicBezTo>
                    <a:pt x="581" y="1660"/>
                    <a:pt x="501" y="1588"/>
                    <a:pt x="501" y="1487"/>
                  </a:cubicBezTo>
                  <a:lnTo>
                    <a:pt x="501" y="1223"/>
                  </a:lnTo>
                  <a:lnTo>
                    <a:pt x="703" y="1179"/>
                  </a:lnTo>
                  <a:lnTo>
                    <a:pt x="438" y="1146"/>
                  </a:lnTo>
                  <a:lnTo>
                    <a:pt x="395" y="1141"/>
                  </a:lnTo>
                  <a:lnTo>
                    <a:pt x="255" y="1141"/>
                  </a:lnTo>
                  <a:lnTo>
                    <a:pt x="236" y="1146"/>
                  </a:lnTo>
                  <a:lnTo>
                    <a:pt x="221" y="1151"/>
                  </a:lnTo>
                  <a:lnTo>
                    <a:pt x="202" y="1155"/>
                  </a:lnTo>
                  <a:lnTo>
                    <a:pt x="188" y="1165"/>
                  </a:lnTo>
                  <a:lnTo>
                    <a:pt x="173" y="1170"/>
                  </a:lnTo>
                  <a:cubicBezTo>
                    <a:pt x="169" y="1175"/>
                    <a:pt x="159" y="1179"/>
                    <a:pt x="149" y="1189"/>
                  </a:cubicBezTo>
                  <a:cubicBezTo>
                    <a:pt x="0" y="1314"/>
                    <a:pt x="24" y="1733"/>
                    <a:pt x="48" y="2103"/>
                  </a:cubicBezTo>
                  <a:cubicBezTo>
                    <a:pt x="77" y="2623"/>
                    <a:pt x="630" y="3138"/>
                    <a:pt x="837" y="3297"/>
                  </a:cubicBezTo>
                  <a:cubicBezTo>
                    <a:pt x="881" y="3330"/>
                    <a:pt x="905" y="3378"/>
                    <a:pt x="905" y="3436"/>
                  </a:cubicBezTo>
                  <a:lnTo>
                    <a:pt x="905" y="3951"/>
                  </a:lnTo>
                  <a:lnTo>
                    <a:pt x="3065" y="3951"/>
                  </a:lnTo>
                  <a:lnTo>
                    <a:pt x="3065" y="3234"/>
                  </a:lnTo>
                  <a:cubicBezTo>
                    <a:pt x="3065" y="3181"/>
                    <a:pt x="3089" y="3133"/>
                    <a:pt x="3128" y="3104"/>
                  </a:cubicBezTo>
                  <a:cubicBezTo>
                    <a:pt x="3527" y="2763"/>
                    <a:pt x="3551" y="1997"/>
                    <a:pt x="3527" y="1733"/>
                  </a:cubicBezTo>
                  <a:cubicBezTo>
                    <a:pt x="3518" y="1728"/>
                    <a:pt x="3518" y="1723"/>
                    <a:pt x="3518" y="1718"/>
                  </a:cubicBezTo>
                  <a:lnTo>
                    <a:pt x="3518" y="703"/>
                  </a:lnTo>
                  <a:cubicBezTo>
                    <a:pt x="3513" y="655"/>
                    <a:pt x="3498" y="612"/>
                    <a:pt x="3469" y="578"/>
                  </a:cubicBezTo>
                  <a:lnTo>
                    <a:pt x="3479" y="568"/>
                  </a:lnTo>
                  <a:lnTo>
                    <a:pt x="3426" y="540"/>
                  </a:lnTo>
                  <a:cubicBezTo>
                    <a:pt x="3402" y="520"/>
                    <a:pt x="3373" y="511"/>
                    <a:pt x="3344" y="506"/>
                  </a:cubicBezTo>
                  <a:lnTo>
                    <a:pt x="3296" y="506"/>
                  </a:lnTo>
                  <a:cubicBezTo>
                    <a:pt x="3186" y="506"/>
                    <a:pt x="3099" y="597"/>
                    <a:pt x="3099" y="708"/>
                  </a:cubicBezTo>
                  <a:lnTo>
                    <a:pt x="3099" y="1141"/>
                  </a:lnTo>
                  <a:cubicBezTo>
                    <a:pt x="3099" y="1146"/>
                    <a:pt x="3099" y="1155"/>
                    <a:pt x="3099" y="1160"/>
                  </a:cubicBezTo>
                  <a:lnTo>
                    <a:pt x="3099" y="1165"/>
                  </a:lnTo>
                  <a:cubicBezTo>
                    <a:pt x="3094" y="1175"/>
                    <a:pt x="3094" y="1179"/>
                    <a:pt x="3094" y="1189"/>
                  </a:cubicBezTo>
                  <a:cubicBezTo>
                    <a:pt x="3089" y="1194"/>
                    <a:pt x="3089" y="1199"/>
                    <a:pt x="3084" y="1208"/>
                  </a:cubicBezTo>
                  <a:lnTo>
                    <a:pt x="3084" y="1213"/>
                  </a:lnTo>
                  <a:cubicBezTo>
                    <a:pt x="3084" y="1218"/>
                    <a:pt x="3080" y="1223"/>
                    <a:pt x="3075" y="1228"/>
                  </a:cubicBezTo>
                  <a:lnTo>
                    <a:pt x="3075" y="1232"/>
                  </a:lnTo>
                  <a:cubicBezTo>
                    <a:pt x="3070" y="1237"/>
                    <a:pt x="3070" y="1242"/>
                    <a:pt x="3065" y="1247"/>
                  </a:cubicBezTo>
                  <a:lnTo>
                    <a:pt x="3060" y="1252"/>
                  </a:lnTo>
                  <a:lnTo>
                    <a:pt x="3046" y="1266"/>
                  </a:lnTo>
                  <a:lnTo>
                    <a:pt x="3041" y="1271"/>
                  </a:lnTo>
                  <a:cubicBezTo>
                    <a:pt x="3036" y="1276"/>
                    <a:pt x="3032" y="1276"/>
                    <a:pt x="3027" y="1281"/>
                  </a:cubicBezTo>
                  <a:lnTo>
                    <a:pt x="3022" y="1281"/>
                  </a:lnTo>
                  <a:lnTo>
                    <a:pt x="3003" y="1290"/>
                  </a:lnTo>
                  <a:lnTo>
                    <a:pt x="2998" y="1290"/>
                  </a:lnTo>
                  <a:cubicBezTo>
                    <a:pt x="2974" y="1301"/>
                    <a:pt x="2950" y="1306"/>
                    <a:pt x="2927" y="1306"/>
                  </a:cubicBezTo>
                  <a:cubicBezTo>
                    <a:pt x="2836" y="1306"/>
                    <a:pt x="2757" y="1231"/>
                    <a:pt x="2757" y="1131"/>
                  </a:cubicBezTo>
                  <a:lnTo>
                    <a:pt x="2757" y="549"/>
                  </a:lnTo>
                  <a:cubicBezTo>
                    <a:pt x="2757" y="501"/>
                    <a:pt x="2743" y="458"/>
                    <a:pt x="2709" y="419"/>
                  </a:cubicBezTo>
                  <a:lnTo>
                    <a:pt x="2724" y="414"/>
                  </a:lnTo>
                  <a:lnTo>
                    <a:pt x="2671" y="386"/>
                  </a:lnTo>
                  <a:cubicBezTo>
                    <a:pt x="2642" y="366"/>
                    <a:pt x="2618" y="357"/>
                    <a:pt x="2584" y="352"/>
                  </a:cubicBezTo>
                  <a:lnTo>
                    <a:pt x="2536" y="352"/>
                  </a:lnTo>
                  <a:cubicBezTo>
                    <a:pt x="2464" y="352"/>
                    <a:pt x="2396" y="395"/>
                    <a:pt x="2363" y="463"/>
                  </a:cubicBezTo>
                  <a:lnTo>
                    <a:pt x="2358" y="472"/>
                  </a:lnTo>
                  <a:lnTo>
                    <a:pt x="2358" y="1030"/>
                  </a:lnTo>
                  <a:cubicBezTo>
                    <a:pt x="2358" y="1040"/>
                    <a:pt x="2358" y="1045"/>
                    <a:pt x="2358" y="1054"/>
                  </a:cubicBezTo>
                  <a:lnTo>
                    <a:pt x="2358" y="1059"/>
                  </a:lnTo>
                  <a:cubicBezTo>
                    <a:pt x="2353" y="1064"/>
                    <a:pt x="2353" y="1074"/>
                    <a:pt x="2353" y="1078"/>
                  </a:cubicBezTo>
                  <a:cubicBezTo>
                    <a:pt x="2348" y="1083"/>
                    <a:pt x="2348" y="1093"/>
                    <a:pt x="2343" y="1098"/>
                  </a:cubicBezTo>
                  <a:lnTo>
                    <a:pt x="2343" y="1103"/>
                  </a:lnTo>
                  <a:cubicBezTo>
                    <a:pt x="2343" y="1112"/>
                    <a:pt x="2339" y="1117"/>
                    <a:pt x="2334" y="1122"/>
                  </a:cubicBezTo>
                  <a:cubicBezTo>
                    <a:pt x="2329" y="1131"/>
                    <a:pt x="2324" y="1136"/>
                    <a:pt x="2319" y="1141"/>
                  </a:cubicBezTo>
                  <a:lnTo>
                    <a:pt x="2319" y="1146"/>
                  </a:lnTo>
                  <a:lnTo>
                    <a:pt x="2305" y="1155"/>
                  </a:lnTo>
                  <a:lnTo>
                    <a:pt x="2300" y="1160"/>
                  </a:lnTo>
                  <a:lnTo>
                    <a:pt x="2286" y="1175"/>
                  </a:lnTo>
                  <a:lnTo>
                    <a:pt x="2281" y="1175"/>
                  </a:lnTo>
                  <a:lnTo>
                    <a:pt x="2262" y="1184"/>
                  </a:lnTo>
                  <a:cubicBezTo>
                    <a:pt x="2240" y="1194"/>
                    <a:pt x="2217" y="1198"/>
                    <a:pt x="2195" y="1198"/>
                  </a:cubicBezTo>
                  <a:cubicBezTo>
                    <a:pt x="2103" y="1198"/>
                    <a:pt x="2021" y="1122"/>
                    <a:pt x="2021" y="1021"/>
                  </a:cubicBezTo>
                  <a:lnTo>
                    <a:pt x="2021" y="414"/>
                  </a:lnTo>
                  <a:cubicBezTo>
                    <a:pt x="2021" y="366"/>
                    <a:pt x="2002" y="318"/>
                    <a:pt x="1973" y="285"/>
                  </a:cubicBezTo>
                  <a:lnTo>
                    <a:pt x="1983" y="280"/>
                  </a:lnTo>
                  <a:lnTo>
                    <a:pt x="1930" y="246"/>
                  </a:lnTo>
                  <a:cubicBezTo>
                    <a:pt x="1906" y="232"/>
                    <a:pt x="1877" y="222"/>
                    <a:pt x="1848" y="217"/>
                  </a:cubicBezTo>
                  <a:lnTo>
                    <a:pt x="1800" y="217"/>
                  </a:lnTo>
                  <a:cubicBezTo>
                    <a:pt x="1728" y="217"/>
                    <a:pt x="1660" y="256"/>
                    <a:pt x="1626" y="323"/>
                  </a:cubicBezTo>
                  <a:lnTo>
                    <a:pt x="1622" y="333"/>
                  </a:lnTo>
                  <a:lnTo>
                    <a:pt x="1622" y="1030"/>
                  </a:lnTo>
                  <a:cubicBezTo>
                    <a:pt x="1622" y="1040"/>
                    <a:pt x="1622" y="1045"/>
                    <a:pt x="1622" y="1054"/>
                  </a:cubicBezTo>
                  <a:lnTo>
                    <a:pt x="1622" y="1059"/>
                  </a:lnTo>
                  <a:cubicBezTo>
                    <a:pt x="1622" y="1064"/>
                    <a:pt x="1617" y="1074"/>
                    <a:pt x="1617" y="1078"/>
                  </a:cubicBezTo>
                  <a:cubicBezTo>
                    <a:pt x="1612" y="1083"/>
                    <a:pt x="1612" y="1093"/>
                    <a:pt x="1607" y="1098"/>
                  </a:cubicBezTo>
                  <a:lnTo>
                    <a:pt x="1607" y="1103"/>
                  </a:lnTo>
                  <a:cubicBezTo>
                    <a:pt x="1607" y="1112"/>
                    <a:pt x="1602" y="1117"/>
                    <a:pt x="1598" y="1122"/>
                  </a:cubicBezTo>
                  <a:cubicBezTo>
                    <a:pt x="1598" y="1131"/>
                    <a:pt x="1593" y="1136"/>
                    <a:pt x="1588" y="1141"/>
                  </a:cubicBezTo>
                  <a:lnTo>
                    <a:pt x="1583" y="1146"/>
                  </a:lnTo>
                  <a:lnTo>
                    <a:pt x="1569" y="1155"/>
                  </a:lnTo>
                  <a:lnTo>
                    <a:pt x="1564" y="1160"/>
                  </a:lnTo>
                  <a:lnTo>
                    <a:pt x="1550" y="1175"/>
                  </a:lnTo>
                  <a:lnTo>
                    <a:pt x="1545" y="1175"/>
                  </a:lnTo>
                  <a:lnTo>
                    <a:pt x="1525" y="1184"/>
                  </a:lnTo>
                  <a:cubicBezTo>
                    <a:pt x="1503" y="1194"/>
                    <a:pt x="1481" y="1198"/>
                    <a:pt x="1459" y="1198"/>
                  </a:cubicBezTo>
                  <a:cubicBezTo>
                    <a:pt x="1367" y="1198"/>
                    <a:pt x="1285" y="1122"/>
                    <a:pt x="1285" y="1021"/>
                  </a:cubicBezTo>
                  <a:lnTo>
                    <a:pt x="1285" y="198"/>
                  </a:lnTo>
                  <a:cubicBezTo>
                    <a:pt x="1285" y="150"/>
                    <a:pt x="1270" y="106"/>
                    <a:pt x="1237" y="68"/>
                  </a:cubicBezTo>
                  <a:lnTo>
                    <a:pt x="1251" y="63"/>
                  </a:lnTo>
                  <a:lnTo>
                    <a:pt x="1198" y="34"/>
                  </a:lnTo>
                  <a:cubicBezTo>
                    <a:pt x="1174" y="15"/>
                    <a:pt x="1145" y="5"/>
                    <a:pt x="11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9" name="Google Shape;19589;p88"/>
            <p:cNvSpPr/>
            <p:nvPr/>
          </p:nvSpPr>
          <p:spPr>
            <a:xfrm>
              <a:off x="5502941" y="2010576"/>
              <a:ext cx="100346" cy="118837"/>
            </a:xfrm>
            <a:custGeom>
              <a:avLst/>
              <a:gdLst/>
              <a:ahLst/>
              <a:cxnLst/>
              <a:rect l="l" t="t" r="r" b="b"/>
              <a:pathLst>
                <a:path w="3826" h="4531" extrusionOk="0">
                  <a:moveTo>
                    <a:pt x="1515" y="0"/>
                  </a:moveTo>
                  <a:cubicBezTo>
                    <a:pt x="1479" y="0"/>
                    <a:pt x="1445" y="11"/>
                    <a:pt x="1415" y="31"/>
                  </a:cubicBezTo>
                  <a:cubicBezTo>
                    <a:pt x="1367" y="55"/>
                    <a:pt x="1338" y="98"/>
                    <a:pt x="1323" y="151"/>
                  </a:cubicBezTo>
                  <a:lnTo>
                    <a:pt x="939" y="1585"/>
                  </a:lnTo>
                  <a:cubicBezTo>
                    <a:pt x="934" y="1595"/>
                    <a:pt x="934" y="1604"/>
                    <a:pt x="929" y="1609"/>
                  </a:cubicBezTo>
                  <a:lnTo>
                    <a:pt x="929" y="1619"/>
                  </a:lnTo>
                  <a:cubicBezTo>
                    <a:pt x="924" y="1624"/>
                    <a:pt x="919" y="1633"/>
                    <a:pt x="914" y="1638"/>
                  </a:cubicBezTo>
                  <a:cubicBezTo>
                    <a:pt x="910" y="1643"/>
                    <a:pt x="905" y="1653"/>
                    <a:pt x="900" y="1657"/>
                  </a:cubicBezTo>
                  <a:lnTo>
                    <a:pt x="895" y="1662"/>
                  </a:lnTo>
                  <a:lnTo>
                    <a:pt x="881" y="1677"/>
                  </a:lnTo>
                  <a:lnTo>
                    <a:pt x="876" y="1681"/>
                  </a:lnTo>
                  <a:cubicBezTo>
                    <a:pt x="871" y="1686"/>
                    <a:pt x="866" y="1686"/>
                    <a:pt x="857" y="1691"/>
                  </a:cubicBezTo>
                  <a:lnTo>
                    <a:pt x="847" y="1696"/>
                  </a:lnTo>
                  <a:cubicBezTo>
                    <a:pt x="822" y="1709"/>
                    <a:pt x="795" y="1716"/>
                    <a:pt x="769" y="1716"/>
                  </a:cubicBezTo>
                  <a:cubicBezTo>
                    <a:pt x="700" y="1716"/>
                    <a:pt x="634" y="1673"/>
                    <a:pt x="607" y="1600"/>
                  </a:cubicBezTo>
                  <a:lnTo>
                    <a:pt x="602" y="1585"/>
                  </a:lnTo>
                  <a:lnTo>
                    <a:pt x="380" y="1494"/>
                  </a:lnTo>
                  <a:lnTo>
                    <a:pt x="149" y="1393"/>
                  </a:lnTo>
                  <a:lnTo>
                    <a:pt x="135" y="1441"/>
                  </a:lnTo>
                  <a:cubicBezTo>
                    <a:pt x="82" y="1624"/>
                    <a:pt x="44" y="1811"/>
                    <a:pt x="15" y="2004"/>
                  </a:cubicBezTo>
                  <a:cubicBezTo>
                    <a:pt x="5" y="2062"/>
                    <a:pt x="0" y="2119"/>
                    <a:pt x="5" y="2177"/>
                  </a:cubicBezTo>
                  <a:cubicBezTo>
                    <a:pt x="15" y="2687"/>
                    <a:pt x="409" y="3212"/>
                    <a:pt x="491" y="3322"/>
                  </a:cubicBezTo>
                  <a:lnTo>
                    <a:pt x="510" y="3342"/>
                  </a:lnTo>
                  <a:cubicBezTo>
                    <a:pt x="534" y="3370"/>
                    <a:pt x="549" y="3409"/>
                    <a:pt x="549" y="3452"/>
                  </a:cubicBezTo>
                  <a:lnTo>
                    <a:pt x="549" y="4530"/>
                  </a:lnTo>
                  <a:lnTo>
                    <a:pt x="2685" y="4530"/>
                  </a:lnTo>
                  <a:lnTo>
                    <a:pt x="2685" y="3827"/>
                  </a:lnTo>
                  <a:cubicBezTo>
                    <a:pt x="2685" y="3760"/>
                    <a:pt x="2724" y="3702"/>
                    <a:pt x="2781" y="3674"/>
                  </a:cubicBezTo>
                  <a:cubicBezTo>
                    <a:pt x="3344" y="3385"/>
                    <a:pt x="3484" y="2442"/>
                    <a:pt x="3484" y="2432"/>
                  </a:cubicBezTo>
                  <a:cubicBezTo>
                    <a:pt x="3489" y="2427"/>
                    <a:pt x="3489" y="2418"/>
                    <a:pt x="3489" y="2413"/>
                  </a:cubicBezTo>
                  <a:lnTo>
                    <a:pt x="3811" y="1253"/>
                  </a:lnTo>
                  <a:cubicBezTo>
                    <a:pt x="3826" y="1191"/>
                    <a:pt x="3806" y="1128"/>
                    <a:pt x="3763" y="1080"/>
                  </a:cubicBezTo>
                  <a:lnTo>
                    <a:pt x="3773" y="1075"/>
                  </a:lnTo>
                  <a:lnTo>
                    <a:pt x="3715" y="1042"/>
                  </a:lnTo>
                  <a:cubicBezTo>
                    <a:pt x="3696" y="1032"/>
                    <a:pt x="3676" y="1027"/>
                    <a:pt x="3657" y="1022"/>
                  </a:cubicBezTo>
                  <a:lnTo>
                    <a:pt x="3638" y="1017"/>
                  </a:lnTo>
                  <a:cubicBezTo>
                    <a:pt x="3621" y="1013"/>
                    <a:pt x="3603" y="1011"/>
                    <a:pt x="3587" y="1011"/>
                  </a:cubicBezTo>
                  <a:cubicBezTo>
                    <a:pt x="3496" y="1011"/>
                    <a:pt x="3418" y="1073"/>
                    <a:pt x="3397" y="1167"/>
                  </a:cubicBezTo>
                  <a:lnTo>
                    <a:pt x="3205" y="1768"/>
                  </a:lnTo>
                  <a:cubicBezTo>
                    <a:pt x="3205" y="1778"/>
                    <a:pt x="3200" y="1783"/>
                    <a:pt x="3195" y="1792"/>
                  </a:cubicBezTo>
                  <a:lnTo>
                    <a:pt x="3195" y="1802"/>
                  </a:lnTo>
                  <a:lnTo>
                    <a:pt x="3186" y="1811"/>
                  </a:lnTo>
                  <a:cubicBezTo>
                    <a:pt x="3166" y="1840"/>
                    <a:pt x="3142" y="1864"/>
                    <a:pt x="3109" y="1874"/>
                  </a:cubicBezTo>
                  <a:lnTo>
                    <a:pt x="3094" y="1884"/>
                  </a:lnTo>
                  <a:cubicBezTo>
                    <a:pt x="3077" y="1888"/>
                    <a:pt x="3059" y="1891"/>
                    <a:pt x="3041" y="1891"/>
                  </a:cubicBezTo>
                  <a:cubicBezTo>
                    <a:pt x="3023" y="1891"/>
                    <a:pt x="3005" y="1888"/>
                    <a:pt x="2988" y="1884"/>
                  </a:cubicBezTo>
                  <a:cubicBezTo>
                    <a:pt x="2897" y="1855"/>
                    <a:pt x="2849" y="1758"/>
                    <a:pt x="2878" y="1667"/>
                  </a:cubicBezTo>
                  <a:lnTo>
                    <a:pt x="3061" y="1080"/>
                  </a:lnTo>
                  <a:lnTo>
                    <a:pt x="3094" y="936"/>
                  </a:lnTo>
                  <a:cubicBezTo>
                    <a:pt x="3109" y="873"/>
                    <a:pt x="3094" y="806"/>
                    <a:pt x="3046" y="758"/>
                  </a:cubicBezTo>
                  <a:lnTo>
                    <a:pt x="3061" y="748"/>
                  </a:lnTo>
                  <a:lnTo>
                    <a:pt x="2993" y="714"/>
                  </a:lnTo>
                  <a:lnTo>
                    <a:pt x="2974" y="705"/>
                  </a:lnTo>
                  <a:lnTo>
                    <a:pt x="2950" y="700"/>
                  </a:lnTo>
                  <a:lnTo>
                    <a:pt x="2931" y="695"/>
                  </a:lnTo>
                  <a:cubicBezTo>
                    <a:pt x="2914" y="691"/>
                    <a:pt x="2897" y="689"/>
                    <a:pt x="2881" y="689"/>
                  </a:cubicBezTo>
                  <a:cubicBezTo>
                    <a:pt x="2818" y="689"/>
                    <a:pt x="2762" y="718"/>
                    <a:pt x="2724" y="767"/>
                  </a:cubicBezTo>
                  <a:lnTo>
                    <a:pt x="2719" y="777"/>
                  </a:lnTo>
                  <a:lnTo>
                    <a:pt x="2507" y="1489"/>
                  </a:lnTo>
                  <a:cubicBezTo>
                    <a:pt x="2502" y="1499"/>
                    <a:pt x="2502" y="1503"/>
                    <a:pt x="2498" y="1513"/>
                  </a:cubicBezTo>
                  <a:lnTo>
                    <a:pt x="2498" y="1518"/>
                  </a:lnTo>
                  <a:cubicBezTo>
                    <a:pt x="2493" y="1527"/>
                    <a:pt x="2493" y="1532"/>
                    <a:pt x="2488" y="1537"/>
                  </a:cubicBezTo>
                  <a:lnTo>
                    <a:pt x="2488" y="1542"/>
                  </a:lnTo>
                  <a:cubicBezTo>
                    <a:pt x="2483" y="1547"/>
                    <a:pt x="2478" y="1552"/>
                    <a:pt x="2474" y="1556"/>
                  </a:cubicBezTo>
                  <a:lnTo>
                    <a:pt x="2469" y="1566"/>
                  </a:lnTo>
                  <a:lnTo>
                    <a:pt x="2459" y="1571"/>
                  </a:lnTo>
                  <a:cubicBezTo>
                    <a:pt x="2445" y="1585"/>
                    <a:pt x="2430" y="1590"/>
                    <a:pt x="2416" y="1600"/>
                  </a:cubicBezTo>
                  <a:cubicBezTo>
                    <a:pt x="2392" y="1609"/>
                    <a:pt x="2372" y="1614"/>
                    <a:pt x="2348" y="1614"/>
                  </a:cubicBezTo>
                  <a:cubicBezTo>
                    <a:pt x="2233" y="1614"/>
                    <a:pt x="2146" y="1503"/>
                    <a:pt x="2180" y="1393"/>
                  </a:cubicBezTo>
                  <a:lnTo>
                    <a:pt x="2406" y="628"/>
                  </a:lnTo>
                  <a:cubicBezTo>
                    <a:pt x="2421" y="565"/>
                    <a:pt x="2406" y="498"/>
                    <a:pt x="2363" y="450"/>
                  </a:cubicBezTo>
                  <a:lnTo>
                    <a:pt x="2372" y="445"/>
                  </a:lnTo>
                  <a:lnTo>
                    <a:pt x="2315" y="416"/>
                  </a:lnTo>
                  <a:cubicBezTo>
                    <a:pt x="2300" y="406"/>
                    <a:pt x="2281" y="397"/>
                    <a:pt x="2262" y="392"/>
                  </a:cubicBezTo>
                  <a:lnTo>
                    <a:pt x="2238" y="387"/>
                  </a:lnTo>
                  <a:cubicBezTo>
                    <a:pt x="2223" y="383"/>
                    <a:pt x="2207" y="381"/>
                    <a:pt x="2192" y="381"/>
                  </a:cubicBezTo>
                  <a:cubicBezTo>
                    <a:pt x="2135" y="381"/>
                    <a:pt x="2079" y="409"/>
                    <a:pt x="2040" y="454"/>
                  </a:cubicBezTo>
                  <a:lnTo>
                    <a:pt x="2036" y="459"/>
                  </a:lnTo>
                  <a:lnTo>
                    <a:pt x="1785" y="1321"/>
                  </a:lnTo>
                  <a:cubicBezTo>
                    <a:pt x="1785" y="1330"/>
                    <a:pt x="1781" y="1335"/>
                    <a:pt x="1776" y="1345"/>
                  </a:cubicBezTo>
                  <a:lnTo>
                    <a:pt x="1776" y="1349"/>
                  </a:lnTo>
                  <a:cubicBezTo>
                    <a:pt x="1776" y="1354"/>
                    <a:pt x="1771" y="1364"/>
                    <a:pt x="1766" y="1369"/>
                  </a:cubicBezTo>
                  <a:lnTo>
                    <a:pt x="1761" y="1374"/>
                  </a:lnTo>
                  <a:cubicBezTo>
                    <a:pt x="1757" y="1378"/>
                    <a:pt x="1757" y="1383"/>
                    <a:pt x="1752" y="1388"/>
                  </a:cubicBezTo>
                  <a:lnTo>
                    <a:pt x="1742" y="1398"/>
                  </a:lnTo>
                  <a:lnTo>
                    <a:pt x="1737" y="1402"/>
                  </a:lnTo>
                  <a:cubicBezTo>
                    <a:pt x="1723" y="1412"/>
                    <a:pt x="1708" y="1422"/>
                    <a:pt x="1694" y="1431"/>
                  </a:cubicBezTo>
                  <a:lnTo>
                    <a:pt x="1680" y="1436"/>
                  </a:lnTo>
                  <a:cubicBezTo>
                    <a:pt x="1660" y="1441"/>
                    <a:pt x="1641" y="1446"/>
                    <a:pt x="1622" y="1446"/>
                  </a:cubicBezTo>
                  <a:cubicBezTo>
                    <a:pt x="1506" y="1446"/>
                    <a:pt x="1425" y="1335"/>
                    <a:pt x="1453" y="1224"/>
                  </a:cubicBezTo>
                  <a:lnTo>
                    <a:pt x="1708" y="339"/>
                  </a:lnTo>
                  <a:lnTo>
                    <a:pt x="1732" y="248"/>
                  </a:lnTo>
                  <a:cubicBezTo>
                    <a:pt x="1742" y="195"/>
                    <a:pt x="1737" y="142"/>
                    <a:pt x="1708" y="98"/>
                  </a:cubicBezTo>
                  <a:cubicBezTo>
                    <a:pt x="1699" y="89"/>
                    <a:pt x="1694" y="79"/>
                    <a:pt x="1684" y="70"/>
                  </a:cubicBezTo>
                  <a:lnTo>
                    <a:pt x="1699" y="65"/>
                  </a:lnTo>
                  <a:lnTo>
                    <a:pt x="1641" y="31"/>
                  </a:lnTo>
                  <a:cubicBezTo>
                    <a:pt x="1622" y="21"/>
                    <a:pt x="1603" y="17"/>
                    <a:pt x="1583" y="12"/>
                  </a:cubicBezTo>
                  <a:lnTo>
                    <a:pt x="1564" y="7"/>
                  </a:lnTo>
                  <a:cubicBezTo>
                    <a:pt x="1548" y="3"/>
                    <a:pt x="1531" y="0"/>
                    <a:pt x="1515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88"/>
            <p:cNvSpPr/>
            <p:nvPr/>
          </p:nvSpPr>
          <p:spPr>
            <a:xfrm>
              <a:off x="5617529" y="2121938"/>
              <a:ext cx="93160" cy="103625"/>
            </a:xfrm>
            <a:custGeom>
              <a:avLst/>
              <a:gdLst/>
              <a:ahLst/>
              <a:cxnLst/>
              <a:rect l="l" t="t" r="r" b="b"/>
              <a:pathLst>
                <a:path w="3552" h="3951" extrusionOk="0">
                  <a:moveTo>
                    <a:pt x="1040" y="0"/>
                  </a:moveTo>
                  <a:cubicBezTo>
                    <a:pt x="929" y="0"/>
                    <a:pt x="842" y="87"/>
                    <a:pt x="842" y="197"/>
                  </a:cubicBezTo>
                  <a:lnTo>
                    <a:pt x="842" y="1492"/>
                  </a:lnTo>
                  <a:cubicBezTo>
                    <a:pt x="842" y="1497"/>
                    <a:pt x="842" y="1506"/>
                    <a:pt x="842" y="1516"/>
                  </a:cubicBezTo>
                  <a:lnTo>
                    <a:pt x="842" y="1521"/>
                  </a:lnTo>
                  <a:cubicBezTo>
                    <a:pt x="838" y="1525"/>
                    <a:pt x="838" y="1530"/>
                    <a:pt x="838" y="1540"/>
                  </a:cubicBezTo>
                  <a:cubicBezTo>
                    <a:pt x="833" y="1545"/>
                    <a:pt x="833" y="1554"/>
                    <a:pt x="828" y="1559"/>
                  </a:cubicBezTo>
                  <a:lnTo>
                    <a:pt x="828" y="1564"/>
                  </a:lnTo>
                  <a:cubicBezTo>
                    <a:pt x="828" y="1569"/>
                    <a:pt x="823" y="1574"/>
                    <a:pt x="818" y="1578"/>
                  </a:cubicBezTo>
                  <a:lnTo>
                    <a:pt x="818" y="1583"/>
                  </a:lnTo>
                  <a:cubicBezTo>
                    <a:pt x="814" y="1588"/>
                    <a:pt x="814" y="1598"/>
                    <a:pt x="809" y="1602"/>
                  </a:cubicBezTo>
                  <a:lnTo>
                    <a:pt x="804" y="1607"/>
                  </a:lnTo>
                  <a:lnTo>
                    <a:pt x="789" y="1617"/>
                  </a:lnTo>
                  <a:lnTo>
                    <a:pt x="785" y="1622"/>
                  </a:lnTo>
                  <a:lnTo>
                    <a:pt x="770" y="1631"/>
                  </a:lnTo>
                  <a:lnTo>
                    <a:pt x="765" y="1631"/>
                  </a:lnTo>
                  <a:lnTo>
                    <a:pt x="746" y="1641"/>
                  </a:lnTo>
                  <a:cubicBezTo>
                    <a:pt x="722" y="1652"/>
                    <a:pt x="698" y="1657"/>
                    <a:pt x="675" y="1657"/>
                  </a:cubicBezTo>
                  <a:cubicBezTo>
                    <a:pt x="585" y="1657"/>
                    <a:pt x="506" y="1582"/>
                    <a:pt x="506" y="1482"/>
                  </a:cubicBezTo>
                  <a:lnTo>
                    <a:pt x="506" y="1217"/>
                  </a:lnTo>
                  <a:lnTo>
                    <a:pt x="708" y="1179"/>
                  </a:lnTo>
                  <a:lnTo>
                    <a:pt x="443" y="1145"/>
                  </a:lnTo>
                  <a:lnTo>
                    <a:pt x="395" y="1140"/>
                  </a:lnTo>
                  <a:lnTo>
                    <a:pt x="260" y="1140"/>
                  </a:lnTo>
                  <a:lnTo>
                    <a:pt x="236" y="1145"/>
                  </a:lnTo>
                  <a:lnTo>
                    <a:pt x="222" y="1150"/>
                  </a:lnTo>
                  <a:lnTo>
                    <a:pt x="207" y="1155"/>
                  </a:lnTo>
                  <a:lnTo>
                    <a:pt x="188" y="1165"/>
                  </a:lnTo>
                  <a:lnTo>
                    <a:pt x="178" y="1169"/>
                  </a:lnTo>
                  <a:cubicBezTo>
                    <a:pt x="169" y="1174"/>
                    <a:pt x="159" y="1179"/>
                    <a:pt x="154" y="1184"/>
                  </a:cubicBezTo>
                  <a:cubicBezTo>
                    <a:pt x="0" y="1314"/>
                    <a:pt x="24" y="1732"/>
                    <a:pt x="48" y="2103"/>
                  </a:cubicBezTo>
                  <a:cubicBezTo>
                    <a:pt x="87" y="2728"/>
                    <a:pt x="833" y="3287"/>
                    <a:pt x="838" y="3291"/>
                  </a:cubicBezTo>
                  <a:cubicBezTo>
                    <a:pt x="881" y="3325"/>
                    <a:pt x="910" y="3378"/>
                    <a:pt x="910" y="3431"/>
                  </a:cubicBezTo>
                  <a:lnTo>
                    <a:pt x="910" y="3951"/>
                  </a:lnTo>
                  <a:lnTo>
                    <a:pt x="3065" y="3951"/>
                  </a:lnTo>
                  <a:lnTo>
                    <a:pt x="3065" y="3229"/>
                  </a:lnTo>
                  <a:cubicBezTo>
                    <a:pt x="3065" y="3181"/>
                    <a:pt x="3089" y="3133"/>
                    <a:pt x="3128" y="3099"/>
                  </a:cubicBezTo>
                  <a:cubicBezTo>
                    <a:pt x="3532" y="2757"/>
                    <a:pt x="3551" y="1997"/>
                    <a:pt x="3527" y="1732"/>
                  </a:cubicBezTo>
                  <a:cubicBezTo>
                    <a:pt x="3518" y="1728"/>
                    <a:pt x="3508" y="1723"/>
                    <a:pt x="3503" y="1713"/>
                  </a:cubicBezTo>
                  <a:lnTo>
                    <a:pt x="3503" y="698"/>
                  </a:lnTo>
                  <a:cubicBezTo>
                    <a:pt x="3503" y="655"/>
                    <a:pt x="3484" y="606"/>
                    <a:pt x="3455" y="573"/>
                  </a:cubicBezTo>
                  <a:lnTo>
                    <a:pt x="3470" y="568"/>
                  </a:lnTo>
                  <a:lnTo>
                    <a:pt x="3417" y="534"/>
                  </a:lnTo>
                  <a:cubicBezTo>
                    <a:pt x="3393" y="520"/>
                    <a:pt x="3364" y="510"/>
                    <a:pt x="3330" y="505"/>
                  </a:cubicBezTo>
                  <a:lnTo>
                    <a:pt x="3282" y="505"/>
                  </a:lnTo>
                  <a:cubicBezTo>
                    <a:pt x="3176" y="505"/>
                    <a:pt x="3085" y="592"/>
                    <a:pt x="3085" y="703"/>
                  </a:cubicBezTo>
                  <a:lnTo>
                    <a:pt x="3085" y="1136"/>
                  </a:lnTo>
                  <a:cubicBezTo>
                    <a:pt x="3085" y="1145"/>
                    <a:pt x="3085" y="1150"/>
                    <a:pt x="3085" y="1160"/>
                  </a:cubicBezTo>
                  <a:lnTo>
                    <a:pt x="3085" y="1165"/>
                  </a:lnTo>
                  <a:cubicBezTo>
                    <a:pt x="3085" y="1169"/>
                    <a:pt x="3085" y="1179"/>
                    <a:pt x="3080" y="1184"/>
                  </a:cubicBezTo>
                  <a:cubicBezTo>
                    <a:pt x="3080" y="1189"/>
                    <a:pt x="3075" y="1198"/>
                    <a:pt x="3075" y="1203"/>
                  </a:cubicBezTo>
                  <a:lnTo>
                    <a:pt x="3075" y="1208"/>
                  </a:lnTo>
                  <a:cubicBezTo>
                    <a:pt x="3070" y="1213"/>
                    <a:pt x="3065" y="1222"/>
                    <a:pt x="3065" y="1227"/>
                  </a:cubicBezTo>
                  <a:cubicBezTo>
                    <a:pt x="3061" y="1237"/>
                    <a:pt x="3056" y="1242"/>
                    <a:pt x="3051" y="1246"/>
                  </a:cubicBezTo>
                  <a:lnTo>
                    <a:pt x="3046" y="1251"/>
                  </a:lnTo>
                  <a:lnTo>
                    <a:pt x="3037" y="1261"/>
                  </a:lnTo>
                  <a:lnTo>
                    <a:pt x="3032" y="1266"/>
                  </a:lnTo>
                  <a:cubicBezTo>
                    <a:pt x="3027" y="1270"/>
                    <a:pt x="3022" y="1275"/>
                    <a:pt x="3012" y="1280"/>
                  </a:cubicBezTo>
                  <a:lnTo>
                    <a:pt x="3008" y="1280"/>
                  </a:lnTo>
                  <a:lnTo>
                    <a:pt x="2988" y="1290"/>
                  </a:lnTo>
                  <a:lnTo>
                    <a:pt x="2979" y="1290"/>
                  </a:lnTo>
                  <a:cubicBezTo>
                    <a:pt x="2956" y="1299"/>
                    <a:pt x="2932" y="1304"/>
                    <a:pt x="2910" y="1304"/>
                  </a:cubicBezTo>
                  <a:cubicBezTo>
                    <a:pt x="2817" y="1304"/>
                    <a:pt x="2734" y="1231"/>
                    <a:pt x="2738" y="1131"/>
                  </a:cubicBezTo>
                  <a:lnTo>
                    <a:pt x="2738" y="549"/>
                  </a:lnTo>
                  <a:cubicBezTo>
                    <a:pt x="2733" y="501"/>
                    <a:pt x="2719" y="452"/>
                    <a:pt x="2690" y="419"/>
                  </a:cubicBezTo>
                  <a:lnTo>
                    <a:pt x="2700" y="414"/>
                  </a:lnTo>
                  <a:lnTo>
                    <a:pt x="2647" y="380"/>
                  </a:lnTo>
                  <a:cubicBezTo>
                    <a:pt x="2623" y="366"/>
                    <a:pt x="2594" y="356"/>
                    <a:pt x="2565" y="351"/>
                  </a:cubicBezTo>
                  <a:lnTo>
                    <a:pt x="2517" y="351"/>
                  </a:lnTo>
                  <a:cubicBezTo>
                    <a:pt x="2440" y="351"/>
                    <a:pt x="2373" y="395"/>
                    <a:pt x="2339" y="457"/>
                  </a:cubicBezTo>
                  <a:lnTo>
                    <a:pt x="2334" y="467"/>
                  </a:lnTo>
                  <a:lnTo>
                    <a:pt x="2334" y="1025"/>
                  </a:lnTo>
                  <a:cubicBezTo>
                    <a:pt x="2334" y="1035"/>
                    <a:pt x="2334" y="1039"/>
                    <a:pt x="2334" y="1049"/>
                  </a:cubicBezTo>
                  <a:lnTo>
                    <a:pt x="2334" y="1054"/>
                  </a:lnTo>
                  <a:cubicBezTo>
                    <a:pt x="2334" y="1059"/>
                    <a:pt x="2329" y="1068"/>
                    <a:pt x="2329" y="1073"/>
                  </a:cubicBezTo>
                  <a:cubicBezTo>
                    <a:pt x="2329" y="1078"/>
                    <a:pt x="2324" y="1088"/>
                    <a:pt x="2324" y="1092"/>
                  </a:cubicBezTo>
                  <a:lnTo>
                    <a:pt x="2324" y="1097"/>
                  </a:lnTo>
                  <a:cubicBezTo>
                    <a:pt x="2320" y="1102"/>
                    <a:pt x="2315" y="1112"/>
                    <a:pt x="2315" y="1116"/>
                  </a:cubicBezTo>
                  <a:cubicBezTo>
                    <a:pt x="2310" y="1126"/>
                    <a:pt x="2305" y="1131"/>
                    <a:pt x="2300" y="1136"/>
                  </a:cubicBezTo>
                  <a:lnTo>
                    <a:pt x="2296" y="1140"/>
                  </a:lnTo>
                  <a:lnTo>
                    <a:pt x="2281" y="1150"/>
                  </a:lnTo>
                  <a:lnTo>
                    <a:pt x="2281" y="1155"/>
                  </a:lnTo>
                  <a:cubicBezTo>
                    <a:pt x="2276" y="1160"/>
                    <a:pt x="2267" y="1165"/>
                    <a:pt x="2262" y="1169"/>
                  </a:cubicBezTo>
                  <a:lnTo>
                    <a:pt x="2257" y="1169"/>
                  </a:lnTo>
                  <a:lnTo>
                    <a:pt x="2238" y="1179"/>
                  </a:lnTo>
                  <a:lnTo>
                    <a:pt x="2233" y="1179"/>
                  </a:lnTo>
                  <a:cubicBezTo>
                    <a:pt x="2211" y="1189"/>
                    <a:pt x="2188" y="1193"/>
                    <a:pt x="2166" y="1193"/>
                  </a:cubicBezTo>
                  <a:cubicBezTo>
                    <a:pt x="2076" y="1193"/>
                    <a:pt x="1992" y="1121"/>
                    <a:pt x="1992" y="1020"/>
                  </a:cubicBezTo>
                  <a:lnTo>
                    <a:pt x="1992" y="409"/>
                  </a:lnTo>
                  <a:cubicBezTo>
                    <a:pt x="1992" y="361"/>
                    <a:pt x="1978" y="318"/>
                    <a:pt x="1949" y="279"/>
                  </a:cubicBezTo>
                  <a:lnTo>
                    <a:pt x="1959" y="274"/>
                  </a:lnTo>
                  <a:lnTo>
                    <a:pt x="1906" y="246"/>
                  </a:lnTo>
                  <a:cubicBezTo>
                    <a:pt x="1882" y="226"/>
                    <a:pt x="1853" y="217"/>
                    <a:pt x="1824" y="212"/>
                  </a:cubicBezTo>
                  <a:lnTo>
                    <a:pt x="1776" y="212"/>
                  </a:lnTo>
                  <a:cubicBezTo>
                    <a:pt x="1704" y="212"/>
                    <a:pt x="1636" y="255"/>
                    <a:pt x="1598" y="318"/>
                  </a:cubicBezTo>
                  <a:lnTo>
                    <a:pt x="1593" y="327"/>
                  </a:lnTo>
                  <a:lnTo>
                    <a:pt x="1593" y="1030"/>
                  </a:lnTo>
                  <a:cubicBezTo>
                    <a:pt x="1593" y="1035"/>
                    <a:pt x="1593" y="1044"/>
                    <a:pt x="1593" y="1054"/>
                  </a:cubicBezTo>
                  <a:lnTo>
                    <a:pt x="1593" y="1059"/>
                  </a:lnTo>
                  <a:cubicBezTo>
                    <a:pt x="1593" y="1064"/>
                    <a:pt x="1593" y="1073"/>
                    <a:pt x="1588" y="1078"/>
                  </a:cubicBezTo>
                  <a:cubicBezTo>
                    <a:pt x="1588" y="1083"/>
                    <a:pt x="1588" y="1092"/>
                    <a:pt x="1583" y="1097"/>
                  </a:cubicBezTo>
                  <a:lnTo>
                    <a:pt x="1583" y="1102"/>
                  </a:lnTo>
                  <a:cubicBezTo>
                    <a:pt x="1579" y="1107"/>
                    <a:pt x="1579" y="1112"/>
                    <a:pt x="1574" y="1121"/>
                  </a:cubicBezTo>
                  <a:cubicBezTo>
                    <a:pt x="1569" y="1126"/>
                    <a:pt x="1564" y="1136"/>
                    <a:pt x="1559" y="1140"/>
                  </a:cubicBezTo>
                  <a:lnTo>
                    <a:pt x="1555" y="1145"/>
                  </a:lnTo>
                  <a:lnTo>
                    <a:pt x="1545" y="1155"/>
                  </a:lnTo>
                  <a:lnTo>
                    <a:pt x="1540" y="1160"/>
                  </a:lnTo>
                  <a:lnTo>
                    <a:pt x="1521" y="1174"/>
                  </a:lnTo>
                  <a:lnTo>
                    <a:pt x="1516" y="1174"/>
                  </a:lnTo>
                  <a:lnTo>
                    <a:pt x="1502" y="1184"/>
                  </a:lnTo>
                  <a:cubicBezTo>
                    <a:pt x="1479" y="1193"/>
                    <a:pt x="1457" y="1197"/>
                    <a:pt x="1435" y="1197"/>
                  </a:cubicBezTo>
                  <a:cubicBezTo>
                    <a:pt x="1343" y="1197"/>
                    <a:pt x="1261" y="1121"/>
                    <a:pt x="1261" y="1020"/>
                  </a:cubicBezTo>
                  <a:lnTo>
                    <a:pt x="1261" y="193"/>
                  </a:lnTo>
                  <a:cubicBezTo>
                    <a:pt x="1261" y="144"/>
                    <a:pt x="1242" y="101"/>
                    <a:pt x="1213" y="67"/>
                  </a:cubicBezTo>
                  <a:lnTo>
                    <a:pt x="1223" y="58"/>
                  </a:lnTo>
                  <a:lnTo>
                    <a:pt x="1170" y="29"/>
                  </a:lnTo>
                  <a:cubicBezTo>
                    <a:pt x="1146" y="15"/>
                    <a:pt x="1117" y="0"/>
                    <a:pt x="10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1" name="Google Shape;19591;p88"/>
            <p:cNvSpPr/>
            <p:nvPr/>
          </p:nvSpPr>
          <p:spPr>
            <a:xfrm>
              <a:off x="5370047" y="2183258"/>
              <a:ext cx="29821" cy="73726"/>
            </a:xfrm>
            <a:custGeom>
              <a:avLst/>
              <a:gdLst/>
              <a:ahLst/>
              <a:cxnLst/>
              <a:rect l="l" t="t" r="r" b="b"/>
              <a:pathLst>
                <a:path w="1137" h="2811" extrusionOk="0">
                  <a:moveTo>
                    <a:pt x="256" y="1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3" y="15"/>
                  </a:lnTo>
                  <a:lnTo>
                    <a:pt x="188" y="20"/>
                  </a:lnTo>
                  <a:lnTo>
                    <a:pt x="174" y="25"/>
                  </a:lnTo>
                  <a:cubicBezTo>
                    <a:pt x="169" y="29"/>
                    <a:pt x="159" y="39"/>
                    <a:pt x="150" y="44"/>
                  </a:cubicBezTo>
                  <a:cubicBezTo>
                    <a:pt x="1" y="169"/>
                    <a:pt x="25" y="592"/>
                    <a:pt x="49" y="963"/>
                  </a:cubicBezTo>
                  <a:cubicBezTo>
                    <a:pt x="77" y="1483"/>
                    <a:pt x="631" y="1997"/>
                    <a:pt x="838" y="2151"/>
                  </a:cubicBezTo>
                  <a:cubicBezTo>
                    <a:pt x="881" y="2185"/>
                    <a:pt x="905" y="2233"/>
                    <a:pt x="905" y="2291"/>
                  </a:cubicBezTo>
                  <a:lnTo>
                    <a:pt x="905" y="2811"/>
                  </a:lnTo>
                  <a:lnTo>
                    <a:pt x="1136" y="2811"/>
                  </a:lnTo>
                  <a:lnTo>
                    <a:pt x="1136" y="2291"/>
                  </a:lnTo>
                  <a:cubicBezTo>
                    <a:pt x="1136" y="2238"/>
                    <a:pt x="1107" y="2185"/>
                    <a:pt x="1064" y="2156"/>
                  </a:cubicBezTo>
                  <a:cubicBezTo>
                    <a:pt x="857" y="1997"/>
                    <a:pt x="308" y="1483"/>
                    <a:pt x="275" y="963"/>
                  </a:cubicBezTo>
                  <a:cubicBezTo>
                    <a:pt x="256" y="592"/>
                    <a:pt x="227" y="174"/>
                    <a:pt x="381" y="49"/>
                  </a:cubicBezTo>
                  <a:cubicBezTo>
                    <a:pt x="385" y="39"/>
                    <a:pt x="395" y="34"/>
                    <a:pt x="405" y="29"/>
                  </a:cubicBezTo>
                  <a:lnTo>
                    <a:pt x="414" y="25"/>
                  </a:lnTo>
                  <a:lnTo>
                    <a:pt x="434" y="15"/>
                  </a:lnTo>
                  <a:lnTo>
                    <a:pt x="448" y="10"/>
                  </a:lnTo>
                  <a:lnTo>
                    <a:pt x="462" y="5"/>
                  </a:lnTo>
                  <a:lnTo>
                    <a:pt x="438" y="5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88"/>
            <p:cNvSpPr/>
            <p:nvPr/>
          </p:nvSpPr>
          <p:spPr>
            <a:xfrm>
              <a:off x="5450067" y="2166604"/>
              <a:ext cx="9730" cy="20851"/>
            </a:xfrm>
            <a:custGeom>
              <a:avLst/>
              <a:gdLst/>
              <a:ahLst/>
              <a:cxnLst/>
              <a:rect l="l" t="t" r="r" b="b"/>
              <a:pathLst>
                <a:path w="371" h="795" extrusionOk="0">
                  <a:moveTo>
                    <a:pt x="246" y="0"/>
                  </a:moveTo>
                  <a:cubicBezTo>
                    <a:pt x="135" y="0"/>
                    <a:pt x="48" y="87"/>
                    <a:pt x="48" y="198"/>
                  </a:cubicBezTo>
                  <a:lnTo>
                    <a:pt x="48" y="631"/>
                  </a:lnTo>
                  <a:cubicBezTo>
                    <a:pt x="48" y="636"/>
                    <a:pt x="48" y="645"/>
                    <a:pt x="48" y="655"/>
                  </a:cubicBezTo>
                  <a:lnTo>
                    <a:pt x="48" y="660"/>
                  </a:lnTo>
                  <a:cubicBezTo>
                    <a:pt x="48" y="664"/>
                    <a:pt x="43" y="669"/>
                    <a:pt x="43" y="679"/>
                  </a:cubicBezTo>
                  <a:cubicBezTo>
                    <a:pt x="43" y="684"/>
                    <a:pt x="39" y="693"/>
                    <a:pt x="34" y="698"/>
                  </a:cubicBezTo>
                  <a:lnTo>
                    <a:pt x="34" y="703"/>
                  </a:lnTo>
                  <a:cubicBezTo>
                    <a:pt x="34" y="708"/>
                    <a:pt x="29" y="713"/>
                    <a:pt x="29" y="717"/>
                  </a:cubicBezTo>
                  <a:lnTo>
                    <a:pt x="29" y="722"/>
                  </a:lnTo>
                  <a:cubicBezTo>
                    <a:pt x="24" y="727"/>
                    <a:pt x="19" y="737"/>
                    <a:pt x="15" y="741"/>
                  </a:cubicBezTo>
                  <a:lnTo>
                    <a:pt x="10" y="746"/>
                  </a:lnTo>
                  <a:lnTo>
                    <a:pt x="0" y="756"/>
                  </a:lnTo>
                  <a:cubicBezTo>
                    <a:pt x="29" y="780"/>
                    <a:pt x="72" y="794"/>
                    <a:pt x="111" y="794"/>
                  </a:cubicBezTo>
                  <a:cubicBezTo>
                    <a:pt x="135" y="794"/>
                    <a:pt x="159" y="790"/>
                    <a:pt x="178" y="780"/>
                  </a:cubicBezTo>
                  <a:lnTo>
                    <a:pt x="183" y="780"/>
                  </a:lnTo>
                  <a:lnTo>
                    <a:pt x="202" y="770"/>
                  </a:lnTo>
                  <a:lnTo>
                    <a:pt x="207" y="770"/>
                  </a:lnTo>
                  <a:cubicBezTo>
                    <a:pt x="212" y="766"/>
                    <a:pt x="217" y="761"/>
                    <a:pt x="226" y="761"/>
                  </a:cubicBezTo>
                  <a:lnTo>
                    <a:pt x="226" y="756"/>
                  </a:lnTo>
                  <a:lnTo>
                    <a:pt x="241" y="741"/>
                  </a:lnTo>
                  <a:lnTo>
                    <a:pt x="246" y="737"/>
                  </a:lnTo>
                  <a:cubicBezTo>
                    <a:pt x="250" y="732"/>
                    <a:pt x="255" y="727"/>
                    <a:pt x="255" y="722"/>
                  </a:cubicBezTo>
                  <a:lnTo>
                    <a:pt x="255" y="717"/>
                  </a:lnTo>
                  <a:cubicBezTo>
                    <a:pt x="260" y="713"/>
                    <a:pt x="265" y="708"/>
                    <a:pt x="265" y="703"/>
                  </a:cubicBezTo>
                  <a:lnTo>
                    <a:pt x="265" y="698"/>
                  </a:lnTo>
                  <a:cubicBezTo>
                    <a:pt x="270" y="689"/>
                    <a:pt x="270" y="684"/>
                    <a:pt x="274" y="674"/>
                  </a:cubicBezTo>
                  <a:cubicBezTo>
                    <a:pt x="274" y="669"/>
                    <a:pt x="279" y="664"/>
                    <a:pt x="279" y="655"/>
                  </a:cubicBezTo>
                  <a:lnTo>
                    <a:pt x="279" y="650"/>
                  </a:lnTo>
                  <a:cubicBezTo>
                    <a:pt x="279" y="645"/>
                    <a:pt x="279" y="636"/>
                    <a:pt x="279" y="626"/>
                  </a:cubicBezTo>
                  <a:lnTo>
                    <a:pt x="279" y="193"/>
                  </a:lnTo>
                  <a:cubicBezTo>
                    <a:pt x="279" y="126"/>
                    <a:pt x="313" y="63"/>
                    <a:pt x="371" y="25"/>
                  </a:cubicBezTo>
                  <a:cubicBezTo>
                    <a:pt x="347" y="10"/>
                    <a:pt x="323" y="0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3" name="Google Shape;19593;p88"/>
            <p:cNvSpPr/>
            <p:nvPr/>
          </p:nvSpPr>
          <p:spPr>
            <a:xfrm>
              <a:off x="5430239" y="2162696"/>
              <a:ext cx="9494" cy="21979"/>
            </a:xfrm>
            <a:custGeom>
              <a:avLst/>
              <a:gdLst/>
              <a:ahLst/>
              <a:cxnLst/>
              <a:rect l="l" t="t" r="r" b="b"/>
              <a:pathLst>
                <a:path w="362" h="838" extrusionOk="0">
                  <a:moveTo>
                    <a:pt x="236" y="0"/>
                  </a:moveTo>
                  <a:cubicBezTo>
                    <a:pt x="159" y="0"/>
                    <a:pt x="92" y="44"/>
                    <a:pt x="58" y="106"/>
                  </a:cubicBezTo>
                  <a:lnTo>
                    <a:pt x="54" y="116"/>
                  </a:lnTo>
                  <a:lnTo>
                    <a:pt x="54" y="664"/>
                  </a:lnTo>
                  <a:cubicBezTo>
                    <a:pt x="54" y="674"/>
                    <a:pt x="54" y="679"/>
                    <a:pt x="54" y="688"/>
                  </a:cubicBezTo>
                  <a:lnTo>
                    <a:pt x="54" y="693"/>
                  </a:lnTo>
                  <a:cubicBezTo>
                    <a:pt x="54" y="698"/>
                    <a:pt x="49" y="708"/>
                    <a:pt x="49" y="712"/>
                  </a:cubicBezTo>
                  <a:cubicBezTo>
                    <a:pt x="49" y="717"/>
                    <a:pt x="44" y="727"/>
                    <a:pt x="39" y="732"/>
                  </a:cubicBezTo>
                  <a:lnTo>
                    <a:pt x="39" y="737"/>
                  </a:lnTo>
                  <a:cubicBezTo>
                    <a:pt x="39" y="746"/>
                    <a:pt x="34" y="751"/>
                    <a:pt x="34" y="756"/>
                  </a:cubicBezTo>
                  <a:cubicBezTo>
                    <a:pt x="30" y="765"/>
                    <a:pt x="25" y="770"/>
                    <a:pt x="20" y="775"/>
                  </a:cubicBezTo>
                  <a:lnTo>
                    <a:pt x="15" y="780"/>
                  </a:lnTo>
                  <a:lnTo>
                    <a:pt x="1" y="789"/>
                  </a:lnTo>
                  <a:cubicBezTo>
                    <a:pt x="34" y="818"/>
                    <a:pt x="78" y="838"/>
                    <a:pt x="121" y="838"/>
                  </a:cubicBezTo>
                  <a:cubicBezTo>
                    <a:pt x="145" y="838"/>
                    <a:pt x="164" y="833"/>
                    <a:pt x="188" y="823"/>
                  </a:cubicBezTo>
                  <a:lnTo>
                    <a:pt x="208" y="813"/>
                  </a:lnTo>
                  <a:lnTo>
                    <a:pt x="212" y="813"/>
                  </a:lnTo>
                  <a:lnTo>
                    <a:pt x="227" y="804"/>
                  </a:lnTo>
                  <a:lnTo>
                    <a:pt x="232" y="799"/>
                  </a:lnTo>
                  <a:lnTo>
                    <a:pt x="246" y="785"/>
                  </a:lnTo>
                  <a:lnTo>
                    <a:pt x="251" y="785"/>
                  </a:lnTo>
                  <a:cubicBezTo>
                    <a:pt x="251" y="775"/>
                    <a:pt x="256" y="770"/>
                    <a:pt x="261" y="765"/>
                  </a:cubicBezTo>
                  <a:lnTo>
                    <a:pt x="261" y="761"/>
                  </a:lnTo>
                  <a:cubicBezTo>
                    <a:pt x="265" y="756"/>
                    <a:pt x="270" y="751"/>
                    <a:pt x="270" y="746"/>
                  </a:cubicBezTo>
                  <a:lnTo>
                    <a:pt x="270" y="741"/>
                  </a:lnTo>
                  <a:cubicBezTo>
                    <a:pt x="275" y="737"/>
                    <a:pt x="275" y="727"/>
                    <a:pt x="280" y="722"/>
                  </a:cubicBezTo>
                  <a:cubicBezTo>
                    <a:pt x="280" y="712"/>
                    <a:pt x="280" y="708"/>
                    <a:pt x="285" y="703"/>
                  </a:cubicBezTo>
                  <a:lnTo>
                    <a:pt x="285" y="693"/>
                  </a:lnTo>
                  <a:cubicBezTo>
                    <a:pt x="285" y="688"/>
                    <a:pt x="285" y="679"/>
                    <a:pt x="285" y="674"/>
                  </a:cubicBezTo>
                  <a:lnTo>
                    <a:pt x="285" y="116"/>
                  </a:lnTo>
                  <a:lnTo>
                    <a:pt x="289" y="106"/>
                  </a:lnTo>
                  <a:cubicBezTo>
                    <a:pt x="304" y="72"/>
                    <a:pt x="328" y="48"/>
                    <a:pt x="362" y="29"/>
                  </a:cubicBezTo>
                  <a:cubicBezTo>
                    <a:pt x="338" y="15"/>
                    <a:pt x="309" y="5"/>
                    <a:pt x="285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4" name="Google Shape;19594;p88"/>
            <p:cNvSpPr/>
            <p:nvPr/>
          </p:nvSpPr>
          <p:spPr>
            <a:xfrm>
              <a:off x="5410804" y="2158788"/>
              <a:ext cx="9363" cy="25887"/>
            </a:xfrm>
            <a:custGeom>
              <a:avLst/>
              <a:gdLst/>
              <a:ahLst/>
              <a:cxnLst/>
              <a:rect l="l" t="t" r="r" b="b"/>
              <a:pathLst>
                <a:path w="357" h="987" extrusionOk="0">
                  <a:moveTo>
                    <a:pt x="227" y="0"/>
                  </a:moveTo>
                  <a:cubicBezTo>
                    <a:pt x="155" y="0"/>
                    <a:pt x="87" y="39"/>
                    <a:pt x="54" y="106"/>
                  </a:cubicBezTo>
                  <a:lnTo>
                    <a:pt x="49" y="116"/>
                  </a:lnTo>
                  <a:lnTo>
                    <a:pt x="49" y="813"/>
                  </a:lnTo>
                  <a:cubicBezTo>
                    <a:pt x="49" y="823"/>
                    <a:pt x="49" y="828"/>
                    <a:pt x="49" y="837"/>
                  </a:cubicBezTo>
                  <a:lnTo>
                    <a:pt x="49" y="842"/>
                  </a:lnTo>
                  <a:cubicBezTo>
                    <a:pt x="49" y="847"/>
                    <a:pt x="49" y="857"/>
                    <a:pt x="44" y="861"/>
                  </a:cubicBezTo>
                  <a:cubicBezTo>
                    <a:pt x="44" y="866"/>
                    <a:pt x="39" y="876"/>
                    <a:pt x="39" y="881"/>
                  </a:cubicBezTo>
                  <a:lnTo>
                    <a:pt x="39" y="886"/>
                  </a:lnTo>
                  <a:cubicBezTo>
                    <a:pt x="34" y="895"/>
                    <a:pt x="30" y="900"/>
                    <a:pt x="30" y="905"/>
                  </a:cubicBezTo>
                  <a:cubicBezTo>
                    <a:pt x="25" y="914"/>
                    <a:pt x="20" y="919"/>
                    <a:pt x="15" y="924"/>
                  </a:cubicBezTo>
                  <a:lnTo>
                    <a:pt x="10" y="929"/>
                  </a:lnTo>
                  <a:lnTo>
                    <a:pt x="1" y="938"/>
                  </a:lnTo>
                  <a:cubicBezTo>
                    <a:pt x="30" y="967"/>
                    <a:pt x="73" y="987"/>
                    <a:pt x="116" y="987"/>
                  </a:cubicBezTo>
                  <a:cubicBezTo>
                    <a:pt x="140" y="987"/>
                    <a:pt x="164" y="982"/>
                    <a:pt x="184" y="972"/>
                  </a:cubicBezTo>
                  <a:lnTo>
                    <a:pt x="203" y="962"/>
                  </a:lnTo>
                  <a:lnTo>
                    <a:pt x="208" y="962"/>
                  </a:lnTo>
                  <a:lnTo>
                    <a:pt x="222" y="953"/>
                  </a:lnTo>
                  <a:lnTo>
                    <a:pt x="227" y="948"/>
                  </a:lnTo>
                  <a:lnTo>
                    <a:pt x="241" y="934"/>
                  </a:lnTo>
                  <a:lnTo>
                    <a:pt x="246" y="934"/>
                  </a:lnTo>
                  <a:cubicBezTo>
                    <a:pt x="251" y="924"/>
                    <a:pt x="256" y="919"/>
                    <a:pt x="256" y="914"/>
                  </a:cubicBezTo>
                  <a:lnTo>
                    <a:pt x="256" y="910"/>
                  </a:lnTo>
                  <a:cubicBezTo>
                    <a:pt x="261" y="905"/>
                    <a:pt x="265" y="900"/>
                    <a:pt x="265" y="895"/>
                  </a:cubicBezTo>
                  <a:lnTo>
                    <a:pt x="265" y="890"/>
                  </a:lnTo>
                  <a:cubicBezTo>
                    <a:pt x="270" y="886"/>
                    <a:pt x="270" y="876"/>
                    <a:pt x="275" y="871"/>
                  </a:cubicBezTo>
                  <a:cubicBezTo>
                    <a:pt x="275" y="861"/>
                    <a:pt x="280" y="857"/>
                    <a:pt x="280" y="852"/>
                  </a:cubicBezTo>
                  <a:lnTo>
                    <a:pt x="280" y="842"/>
                  </a:lnTo>
                  <a:cubicBezTo>
                    <a:pt x="280" y="837"/>
                    <a:pt x="280" y="828"/>
                    <a:pt x="280" y="823"/>
                  </a:cubicBezTo>
                  <a:lnTo>
                    <a:pt x="280" y="111"/>
                  </a:lnTo>
                  <a:lnTo>
                    <a:pt x="285" y="101"/>
                  </a:lnTo>
                  <a:cubicBezTo>
                    <a:pt x="299" y="72"/>
                    <a:pt x="323" y="48"/>
                    <a:pt x="357" y="29"/>
                  </a:cubicBezTo>
                  <a:cubicBezTo>
                    <a:pt x="333" y="15"/>
                    <a:pt x="304" y="5"/>
                    <a:pt x="280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88"/>
            <p:cNvSpPr/>
            <p:nvPr/>
          </p:nvSpPr>
          <p:spPr>
            <a:xfrm>
              <a:off x="5391002" y="2153097"/>
              <a:ext cx="9730" cy="43590"/>
            </a:xfrm>
            <a:custGeom>
              <a:avLst/>
              <a:gdLst/>
              <a:ahLst/>
              <a:cxnLst/>
              <a:rect l="l" t="t" r="r" b="b"/>
              <a:pathLst>
                <a:path w="371" h="1662" extrusionOk="0">
                  <a:moveTo>
                    <a:pt x="246" y="1"/>
                  </a:moveTo>
                  <a:cubicBezTo>
                    <a:pt x="135" y="1"/>
                    <a:pt x="48" y="87"/>
                    <a:pt x="48" y="198"/>
                  </a:cubicBezTo>
                  <a:lnTo>
                    <a:pt x="48" y="1175"/>
                  </a:lnTo>
                  <a:lnTo>
                    <a:pt x="135" y="1184"/>
                  </a:lnTo>
                  <a:lnTo>
                    <a:pt x="48" y="1204"/>
                  </a:lnTo>
                  <a:lnTo>
                    <a:pt x="48" y="1492"/>
                  </a:lnTo>
                  <a:cubicBezTo>
                    <a:pt x="48" y="1497"/>
                    <a:pt x="48" y="1507"/>
                    <a:pt x="48" y="1516"/>
                  </a:cubicBezTo>
                  <a:lnTo>
                    <a:pt x="48" y="1521"/>
                  </a:lnTo>
                  <a:cubicBezTo>
                    <a:pt x="48" y="1526"/>
                    <a:pt x="48" y="1531"/>
                    <a:pt x="44" y="1540"/>
                  </a:cubicBezTo>
                  <a:cubicBezTo>
                    <a:pt x="44" y="1545"/>
                    <a:pt x="39" y="1555"/>
                    <a:pt x="39" y="1560"/>
                  </a:cubicBezTo>
                  <a:lnTo>
                    <a:pt x="39" y="1564"/>
                  </a:lnTo>
                  <a:cubicBezTo>
                    <a:pt x="34" y="1569"/>
                    <a:pt x="34" y="1574"/>
                    <a:pt x="29" y="1579"/>
                  </a:cubicBezTo>
                  <a:lnTo>
                    <a:pt x="29" y="1584"/>
                  </a:lnTo>
                  <a:cubicBezTo>
                    <a:pt x="24" y="1588"/>
                    <a:pt x="20" y="1598"/>
                    <a:pt x="15" y="1603"/>
                  </a:cubicBezTo>
                  <a:lnTo>
                    <a:pt x="10" y="1608"/>
                  </a:lnTo>
                  <a:lnTo>
                    <a:pt x="0" y="1617"/>
                  </a:lnTo>
                  <a:cubicBezTo>
                    <a:pt x="31" y="1645"/>
                    <a:pt x="72" y="1661"/>
                    <a:pt x="113" y="1661"/>
                  </a:cubicBezTo>
                  <a:cubicBezTo>
                    <a:pt x="136" y="1661"/>
                    <a:pt x="158" y="1656"/>
                    <a:pt x="178" y="1646"/>
                  </a:cubicBezTo>
                  <a:lnTo>
                    <a:pt x="198" y="1637"/>
                  </a:lnTo>
                  <a:lnTo>
                    <a:pt x="202" y="1637"/>
                  </a:lnTo>
                  <a:lnTo>
                    <a:pt x="222" y="1627"/>
                  </a:lnTo>
                  <a:lnTo>
                    <a:pt x="226" y="1622"/>
                  </a:lnTo>
                  <a:lnTo>
                    <a:pt x="236" y="1608"/>
                  </a:lnTo>
                  <a:lnTo>
                    <a:pt x="241" y="1603"/>
                  </a:lnTo>
                  <a:cubicBezTo>
                    <a:pt x="246" y="1598"/>
                    <a:pt x="250" y="1593"/>
                    <a:pt x="255" y="1588"/>
                  </a:cubicBezTo>
                  <a:lnTo>
                    <a:pt x="255" y="1584"/>
                  </a:lnTo>
                  <a:cubicBezTo>
                    <a:pt x="260" y="1579"/>
                    <a:pt x="260" y="1574"/>
                    <a:pt x="265" y="1569"/>
                  </a:cubicBezTo>
                  <a:lnTo>
                    <a:pt x="265" y="1564"/>
                  </a:lnTo>
                  <a:cubicBezTo>
                    <a:pt x="265" y="1555"/>
                    <a:pt x="270" y="1550"/>
                    <a:pt x="270" y="1545"/>
                  </a:cubicBezTo>
                  <a:cubicBezTo>
                    <a:pt x="275" y="1536"/>
                    <a:pt x="275" y="1531"/>
                    <a:pt x="275" y="1521"/>
                  </a:cubicBezTo>
                  <a:lnTo>
                    <a:pt x="275" y="1511"/>
                  </a:lnTo>
                  <a:cubicBezTo>
                    <a:pt x="275" y="1502"/>
                    <a:pt x="275" y="1497"/>
                    <a:pt x="275" y="1487"/>
                  </a:cubicBezTo>
                  <a:lnTo>
                    <a:pt x="275" y="198"/>
                  </a:lnTo>
                  <a:cubicBezTo>
                    <a:pt x="275" y="126"/>
                    <a:pt x="313" y="63"/>
                    <a:pt x="371" y="29"/>
                  </a:cubicBezTo>
                  <a:cubicBezTo>
                    <a:pt x="347" y="15"/>
                    <a:pt x="318" y="5"/>
                    <a:pt x="29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88"/>
            <p:cNvSpPr/>
            <p:nvPr/>
          </p:nvSpPr>
          <p:spPr>
            <a:xfrm>
              <a:off x="5585846" y="2037066"/>
              <a:ext cx="14530" cy="23133"/>
            </a:xfrm>
            <a:custGeom>
              <a:avLst/>
              <a:gdLst/>
              <a:ahLst/>
              <a:cxnLst/>
              <a:rect l="l" t="t" r="r" b="b"/>
              <a:pathLst>
                <a:path w="554" h="882" extrusionOk="0">
                  <a:moveTo>
                    <a:pt x="427" y="1"/>
                  </a:moveTo>
                  <a:cubicBezTo>
                    <a:pt x="339" y="1"/>
                    <a:pt x="257" y="63"/>
                    <a:pt x="236" y="157"/>
                  </a:cubicBezTo>
                  <a:lnTo>
                    <a:pt x="49" y="758"/>
                  </a:lnTo>
                  <a:cubicBezTo>
                    <a:pt x="44" y="768"/>
                    <a:pt x="44" y="773"/>
                    <a:pt x="39" y="782"/>
                  </a:cubicBezTo>
                  <a:lnTo>
                    <a:pt x="39" y="792"/>
                  </a:lnTo>
                  <a:lnTo>
                    <a:pt x="29" y="801"/>
                  </a:lnTo>
                  <a:cubicBezTo>
                    <a:pt x="20" y="816"/>
                    <a:pt x="10" y="825"/>
                    <a:pt x="1" y="835"/>
                  </a:cubicBezTo>
                  <a:cubicBezTo>
                    <a:pt x="31" y="866"/>
                    <a:pt x="74" y="882"/>
                    <a:pt x="117" y="882"/>
                  </a:cubicBezTo>
                  <a:cubicBezTo>
                    <a:pt x="134" y="882"/>
                    <a:pt x="152" y="879"/>
                    <a:pt x="169" y="874"/>
                  </a:cubicBezTo>
                  <a:lnTo>
                    <a:pt x="183" y="864"/>
                  </a:lnTo>
                  <a:cubicBezTo>
                    <a:pt x="212" y="854"/>
                    <a:pt x="241" y="830"/>
                    <a:pt x="260" y="801"/>
                  </a:cubicBezTo>
                  <a:lnTo>
                    <a:pt x="265" y="792"/>
                  </a:lnTo>
                  <a:lnTo>
                    <a:pt x="270" y="782"/>
                  </a:lnTo>
                  <a:cubicBezTo>
                    <a:pt x="275" y="773"/>
                    <a:pt x="275" y="768"/>
                    <a:pt x="280" y="758"/>
                  </a:cubicBezTo>
                  <a:lnTo>
                    <a:pt x="467" y="157"/>
                  </a:lnTo>
                  <a:cubicBezTo>
                    <a:pt x="482" y="104"/>
                    <a:pt x="511" y="60"/>
                    <a:pt x="554" y="36"/>
                  </a:cubicBezTo>
                  <a:cubicBezTo>
                    <a:pt x="535" y="22"/>
                    <a:pt x="520" y="17"/>
                    <a:pt x="501" y="12"/>
                  </a:cubicBezTo>
                  <a:lnTo>
                    <a:pt x="477" y="7"/>
                  </a:lnTo>
                  <a:cubicBezTo>
                    <a:pt x="460" y="3"/>
                    <a:pt x="444" y="1"/>
                    <a:pt x="42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88"/>
            <p:cNvSpPr/>
            <p:nvPr/>
          </p:nvSpPr>
          <p:spPr>
            <a:xfrm>
              <a:off x="5567540" y="2028647"/>
              <a:ext cx="14294" cy="24287"/>
            </a:xfrm>
            <a:custGeom>
              <a:avLst/>
              <a:gdLst/>
              <a:ahLst/>
              <a:cxnLst/>
              <a:rect l="l" t="t" r="r" b="b"/>
              <a:pathLst>
                <a:path w="545" h="926" extrusionOk="0">
                  <a:moveTo>
                    <a:pt x="424" y="1"/>
                  </a:moveTo>
                  <a:cubicBezTo>
                    <a:pt x="361" y="1"/>
                    <a:pt x="301" y="32"/>
                    <a:pt x="266" y="83"/>
                  </a:cubicBezTo>
                  <a:lnTo>
                    <a:pt x="261" y="88"/>
                  </a:lnTo>
                  <a:lnTo>
                    <a:pt x="49" y="805"/>
                  </a:lnTo>
                  <a:cubicBezTo>
                    <a:pt x="44" y="810"/>
                    <a:pt x="39" y="819"/>
                    <a:pt x="35" y="824"/>
                  </a:cubicBezTo>
                  <a:lnTo>
                    <a:pt x="35" y="834"/>
                  </a:lnTo>
                  <a:cubicBezTo>
                    <a:pt x="35" y="838"/>
                    <a:pt x="30" y="843"/>
                    <a:pt x="25" y="848"/>
                  </a:cubicBezTo>
                  <a:lnTo>
                    <a:pt x="25" y="853"/>
                  </a:lnTo>
                  <a:cubicBezTo>
                    <a:pt x="20" y="858"/>
                    <a:pt x="15" y="863"/>
                    <a:pt x="11" y="872"/>
                  </a:cubicBezTo>
                  <a:lnTo>
                    <a:pt x="6" y="877"/>
                  </a:lnTo>
                  <a:lnTo>
                    <a:pt x="1" y="882"/>
                  </a:lnTo>
                  <a:cubicBezTo>
                    <a:pt x="20" y="896"/>
                    <a:pt x="39" y="911"/>
                    <a:pt x="68" y="920"/>
                  </a:cubicBezTo>
                  <a:cubicBezTo>
                    <a:pt x="83" y="925"/>
                    <a:pt x="97" y="925"/>
                    <a:pt x="116" y="925"/>
                  </a:cubicBezTo>
                  <a:cubicBezTo>
                    <a:pt x="140" y="925"/>
                    <a:pt x="164" y="920"/>
                    <a:pt x="184" y="911"/>
                  </a:cubicBezTo>
                  <a:cubicBezTo>
                    <a:pt x="198" y="906"/>
                    <a:pt x="213" y="896"/>
                    <a:pt x="227" y="887"/>
                  </a:cubicBezTo>
                  <a:lnTo>
                    <a:pt x="237" y="877"/>
                  </a:lnTo>
                  <a:lnTo>
                    <a:pt x="241" y="872"/>
                  </a:lnTo>
                  <a:cubicBezTo>
                    <a:pt x="246" y="867"/>
                    <a:pt x="251" y="863"/>
                    <a:pt x="256" y="853"/>
                  </a:cubicBezTo>
                  <a:cubicBezTo>
                    <a:pt x="261" y="843"/>
                    <a:pt x="266" y="838"/>
                    <a:pt x="266" y="834"/>
                  </a:cubicBezTo>
                  <a:lnTo>
                    <a:pt x="266" y="824"/>
                  </a:lnTo>
                  <a:cubicBezTo>
                    <a:pt x="270" y="819"/>
                    <a:pt x="275" y="810"/>
                    <a:pt x="275" y="805"/>
                  </a:cubicBezTo>
                  <a:lnTo>
                    <a:pt x="487" y="88"/>
                  </a:lnTo>
                  <a:lnTo>
                    <a:pt x="492" y="83"/>
                  </a:lnTo>
                  <a:cubicBezTo>
                    <a:pt x="506" y="64"/>
                    <a:pt x="525" y="45"/>
                    <a:pt x="545" y="35"/>
                  </a:cubicBezTo>
                  <a:lnTo>
                    <a:pt x="535" y="30"/>
                  </a:lnTo>
                  <a:lnTo>
                    <a:pt x="511" y="21"/>
                  </a:lnTo>
                  <a:lnTo>
                    <a:pt x="492" y="11"/>
                  </a:lnTo>
                  <a:lnTo>
                    <a:pt x="468" y="6"/>
                  </a:lnTo>
                  <a:cubicBezTo>
                    <a:pt x="453" y="2"/>
                    <a:pt x="438" y="1"/>
                    <a:pt x="42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88"/>
            <p:cNvSpPr/>
            <p:nvPr/>
          </p:nvSpPr>
          <p:spPr>
            <a:xfrm>
              <a:off x="5548498" y="2020490"/>
              <a:ext cx="15159" cy="27880"/>
            </a:xfrm>
            <a:custGeom>
              <a:avLst/>
              <a:gdLst/>
              <a:ahLst/>
              <a:cxnLst/>
              <a:rect l="l" t="t" r="r" b="b"/>
              <a:pathLst>
                <a:path w="578" h="1063" extrusionOk="0">
                  <a:moveTo>
                    <a:pt x="459" y="0"/>
                  </a:moveTo>
                  <a:cubicBezTo>
                    <a:pt x="400" y="0"/>
                    <a:pt x="342" y="25"/>
                    <a:pt x="303" y="72"/>
                  </a:cubicBezTo>
                  <a:lnTo>
                    <a:pt x="299" y="76"/>
                  </a:lnTo>
                  <a:lnTo>
                    <a:pt x="48" y="938"/>
                  </a:lnTo>
                  <a:cubicBezTo>
                    <a:pt x="44" y="947"/>
                    <a:pt x="44" y="957"/>
                    <a:pt x="39" y="962"/>
                  </a:cubicBezTo>
                  <a:lnTo>
                    <a:pt x="39" y="971"/>
                  </a:lnTo>
                  <a:cubicBezTo>
                    <a:pt x="34" y="976"/>
                    <a:pt x="29" y="981"/>
                    <a:pt x="29" y="986"/>
                  </a:cubicBezTo>
                  <a:lnTo>
                    <a:pt x="24" y="991"/>
                  </a:lnTo>
                  <a:cubicBezTo>
                    <a:pt x="20" y="996"/>
                    <a:pt x="15" y="1005"/>
                    <a:pt x="10" y="1010"/>
                  </a:cubicBezTo>
                  <a:lnTo>
                    <a:pt x="0" y="1015"/>
                  </a:lnTo>
                  <a:lnTo>
                    <a:pt x="0" y="1020"/>
                  </a:lnTo>
                  <a:cubicBezTo>
                    <a:pt x="20" y="1039"/>
                    <a:pt x="39" y="1048"/>
                    <a:pt x="68" y="1058"/>
                  </a:cubicBezTo>
                  <a:cubicBezTo>
                    <a:pt x="82" y="1063"/>
                    <a:pt x="97" y="1063"/>
                    <a:pt x="116" y="1063"/>
                  </a:cubicBezTo>
                  <a:cubicBezTo>
                    <a:pt x="135" y="1063"/>
                    <a:pt x="154" y="1063"/>
                    <a:pt x="174" y="1053"/>
                  </a:cubicBezTo>
                  <a:lnTo>
                    <a:pt x="183" y="1048"/>
                  </a:lnTo>
                  <a:cubicBezTo>
                    <a:pt x="202" y="1044"/>
                    <a:pt x="217" y="1034"/>
                    <a:pt x="231" y="1020"/>
                  </a:cubicBezTo>
                  <a:lnTo>
                    <a:pt x="236" y="1015"/>
                  </a:lnTo>
                  <a:lnTo>
                    <a:pt x="246" y="1005"/>
                  </a:lnTo>
                  <a:lnTo>
                    <a:pt x="255" y="991"/>
                  </a:lnTo>
                  <a:lnTo>
                    <a:pt x="260" y="986"/>
                  </a:lnTo>
                  <a:cubicBezTo>
                    <a:pt x="265" y="981"/>
                    <a:pt x="265" y="976"/>
                    <a:pt x="270" y="967"/>
                  </a:cubicBezTo>
                  <a:lnTo>
                    <a:pt x="270" y="962"/>
                  </a:lnTo>
                  <a:cubicBezTo>
                    <a:pt x="275" y="957"/>
                    <a:pt x="275" y="947"/>
                    <a:pt x="279" y="938"/>
                  </a:cubicBezTo>
                  <a:lnTo>
                    <a:pt x="530" y="76"/>
                  </a:lnTo>
                  <a:lnTo>
                    <a:pt x="534" y="72"/>
                  </a:lnTo>
                  <a:cubicBezTo>
                    <a:pt x="544" y="57"/>
                    <a:pt x="563" y="43"/>
                    <a:pt x="578" y="33"/>
                  </a:cubicBezTo>
                  <a:cubicBezTo>
                    <a:pt x="558" y="24"/>
                    <a:pt x="544" y="14"/>
                    <a:pt x="525" y="9"/>
                  </a:cubicBezTo>
                  <a:lnTo>
                    <a:pt x="501" y="4"/>
                  </a:lnTo>
                  <a:cubicBezTo>
                    <a:pt x="487" y="2"/>
                    <a:pt x="473" y="0"/>
                    <a:pt x="45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88"/>
            <p:cNvSpPr/>
            <p:nvPr/>
          </p:nvSpPr>
          <p:spPr>
            <a:xfrm>
              <a:off x="5526021" y="2010498"/>
              <a:ext cx="19723" cy="45085"/>
            </a:xfrm>
            <a:custGeom>
              <a:avLst/>
              <a:gdLst/>
              <a:ahLst/>
              <a:cxnLst/>
              <a:rect l="l" t="t" r="r" b="b"/>
              <a:pathLst>
                <a:path w="752" h="1719" extrusionOk="0">
                  <a:moveTo>
                    <a:pt x="630" y="1"/>
                  </a:moveTo>
                  <a:cubicBezTo>
                    <a:pt x="595" y="1"/>
                    <a:pt x="559" y="9"/>
                    <a:pt x="525" y="29"/>
                  </a:cubicBezTo>
                  <a:cubicBezTo>
                    <a:pt x="482" y="58"/>
                    <a:pt x="448" y="101"/>
                    <a:pt x="439" y="150"/>
                  </a:cubicBezTo>
                  <a:lnTo>
                    <a:pt x="49" y="1588"/>
                  </a:lnTo>
                  <a:cubicBezTo>
                    <a:pt x="49" y="1593"/>
                    <a:pt x="44" y="1603"/>
                    <a:pt x="44" y="1612"/>
                  </a:cubicBezTo>
                  <a:lnTo>
                    <a:pt x="44" y="1617"/>
                  </a:lnTo>
                  <a:cubicBezTo>
                    <a:pt x="39" y="1622"/>
                    <a:pt x="34" y="1632"/>
                    <a:pt x="30" y="1636"/>
                  </a:cubicBezTo>
                  <a:cubicBezTo>
                    <a:pt x="25" y="1646"/>
                    <a:pt x="20" y="1651"/>
                    <a:pt x="15" y="1660"/>
                  </a:cubicBezTo>
                  <a:lnTo>
                    <a:pt x="10" y="1660"/>
                  </a:lnTo>
                  <a:lnTo>
                    <a:pt x="1" y="1670"/>
                  </a:lnTo>
                  <a:cubicBezTo>
                    <a:pt x="20" y="1689"/>
                    <a:pt x="44" y="1704"/>
                    <a:pt x="73" y="1713"/>
                  </a:cubicBezTo>
                  <a:cubicBezTo>
                    <a:pt x="86" y="1717"/>
                    <a:pt x="99" y="1718"/>
                    <a:pt x="113" y="1718"/>
                  </a:cubicBezTo>
                  <a:cubicBezTo>
                    <a:pt x="140" y="1718"/>
                    <a:pt x="168" y="1712"/>
                    <a:pt x="193" y="1699"/>
                  </a:cubicBezTo>
                  <a:lnTo>
                    <a:pt x="203" y="1694"/>
                  </a:lnTo>
                  <a:cubicBezTo>
                    <a:pt x="208" y="1689"/>
                    <a:pt x="213" y="1689"/>
                    <a:pt x="222" y="1684"/>
                  </a:cubicBezTo>
                  <a:lnTo>
                    <a:pt x="227" y="1680"/>
                  </a:lnTo>
                  <a:lnTo>
                    <a:pt x="241" y="1665"/>
                  </a:lnTo>
                  <a:lnTo>
                    <a:pt x="246" y="1660"/>
                  </a:lnTo>
                  <a:cubicBezTo>
                    <a:pt x="251" y="1656"/>
                    <a:pt x="256" y="1646"/>
                    <a:pt x="261" y="1641"/>
                  </a:cubicBezTo>
                  <a:cubicBezTo>
                    <a:pt x="265" y="1636"/>
                    <a:pt x="270" y="1627"/>
                    <a:pt x="270" y="1622"/>
                  </a:cubicBezTo>
                  <a:lnTo>
                    <a:pt x="270" y="1612"/>
                  </a:lnTo>
                  <a:cubicBezTo>
                    <a:pt x="275" y="1607"/>
                    <a:pt x="280" y="1598"/>
                    <a:pt x="280" y="1588"/>
                  </a:cubicBezTo>
                  <a:lnTo>
                    <a:pt x="670" y="154"/>
                  </a:lnTo>
                  <a:cubicBezTo>
                    <a:pt x="679" y="101"/>
                    <a:pt x="708" y="58"/>
                    <a:pt x="751" y="34"/>
                  </a:cubicBezTo>
                  <a:cubicBezTo>
                    <a:pt x="737" y="24"/>
                    <a:pt x="718" y="15"/>
                    <a:pt x="699" y="10"/>
                  </a:cubicBezTo>
                  <a:lnTo>
                    <a:pt x="674" y="5"/>
                  </a:lnTo>
                  <a:cubicBezTo>
                    <a:pt x="660" y="2"/>
                    <a:pt x="645" y="1"/>
                    <a:pt x="6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88"/>
            <p:cNvSpPr/>
            <p:nvPr/>
          </p:nvSpPr>
          <p:spPr>
            <a:xfrm>
              <a:off x="5502810" y="2047216"/>
              <a:ext cx="20457" cy="82302"/>
            </a:xfrm>
            <a:custGeom>
              <a:avLst/>
              <a:gdLst/>
              <a:ahLst/>
              <a:cxnLst/>
              <a:rect l="l" t="t" r="r" b="b"/>
              <a:pathLst>
                <a:path w="780" h="3138" extrusionOk="0">
                  <a:moveTo>
                    <a:pt x="150" y="1"/>
                  </a:moveTo>
                  <a:lnTo>
                    <a:pt x="135" y="44"/>
                  </a:lnTo>
                  <a:cubicBezTo>
                    <a:pt x="87" y="232"/>
                    <a:pt x="44" y="419"/>
                    <a:pt x="15" y="607"/>
                  </a:cubicBezTo>
                  <a:cubicBezTo>
                    <a:pt x="5" y="665"/>
                    <a:pt x="0" y="722"/>
                    <a:pt x="5" y="785"/>
                  </a:cubicBezTo>
                  <a:cubicBezTo>
                    <a:pt x="15" y="1290"/>
                    <a:pt x="409" y="1819"/>
                    <a:pt x="496" y="1925"/>
                  </a:cubicBezTo>
                  <a:lnTo>
                    <a:pt x="511" y="1945"/>
                  </a:lnTo>
                  <a:cubicBezTo>
                    <a:pt x="535" y="1978"/>
                    <a:pt x="549" y="2017"/>
                    <a:pt x="549" y="2055"/>
                  </a:cubicBezTo>
                  <a:lnTo>
                    <a:pt x="549" y="3138"/>
                  </a:lnTo>
                  <a:lnTo>
                    <a:pt x="780" y="3138"/>
                  </a:lnTo>
                  <a:lnTo>
                    <a:pt x="780" y="2055"/>
                  </a:lnTo>
                  <a:cubicBezTo>
                    <a:pt x="780" y="2017"/>
                    <a:pt x="766" y="1978"/>
                    <a:pt x="737" y="1945"/>
                  </a:cubicBezTo>
                  <a:lnTo>
                    <a:pt x="722" y="1925"/>
                  </a:lnTo>
                  <a:cubicBezTo>
                    <a:pt x="636" y="1819"/>
                    <a:pt x="241" y="1290"/>
                    <a:pt x="231" y="785"/>
                  </a:cubicBezTo>
                  <a:cubicBezTo>
                    <a:pt x="231" y="722"/>
                    <a:pt x="236" y="665"/>
                    <a:pt x="246" y="607"/>
                  </a:cubicBezTo>
                  <a:cubicBezTo>
                    <a:pt x="275" y="434"/>
                    <a:pt x="308" y="256"/>
                    <a:pt x="357" y="8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88"/>
            <p:cNvSpPr/>
            <p:nvPr/>
          </p:nvSpPr>
          <p:spPr>
            <a:xfrm>
              <a:off x="5677354" y="2131380"/>
              <a:ext cx="9363" cy="22031"/>
            </a:xfrm>
            <a:custGeom>
              <a:avLst/>
              <a:gdLst/>
              <a:ahLst/>
              <a:cxnLst/>
              <a:rect l="l" t="t" r="r" b="b"/>
              <a:pathLst>
                <a:path w="357" h="840" extrusionOk="0">
                  <a:moveTo>
                    <a:pt x="231" y="1"/>
                  </a:moveTo>
                  <a:cubicBezTo>
                    <a:pt x="154" y="1"/>
                    <a:pt x="87" y="44"/>
                    <a:pt x="53" y="107"/>
                  </a:cubicBezTo>
                  <a:lnTo>
                    <a:pt x="48" y="116"/>
                  </a:lnTo>
                  <a:lnTo>
                    <a:pt x="48" y="675"/>
                  </a:lnTo>
                  <a:cubicBezTo>
                    <a:pt x="48" y="684"/>
                    <a:pt x="48" y="689"/>
                    <a:pt x="48" y="699"/>
                  </a:cubicBezTo>
                  <a:lnTo>
                    <a:pt x="48" y="704"/>
                  </a:lnTo>
                  <a:cubicBezTo>
                    <a:pt x="48" y="708"/>
                    <a:pt x="48" y="718"/>
                    <a:pt x="43" y="723"/>
                  </a:cubicBezTo>
                  <a:cubicBezTo>
                    <a:pt x="43" y="728"/>
                    <a:pt x="39" y="737"/>
                    <a:pt x="39" y="742"/>
                  </a:cubicBezTo>
                  <a:lnTo>
                    <a:pt x="39" y="747"/>
                  </a:lnTo>
                  <a:cubicBezTo>
                    <a:pt x="34" y="752"/>
                    <a:pt x="34" y="761"/>
                    <a:pt x="29" y="766"/>
                  </a:cubicBezTo>
                  <a:cubicBezTo>
                    <a:pt x="24" y="776"/>
                    <a:pt x="19" y="780"/>
                    <a:pt x="15" y="785"/>
                  </a:cubicBezTo>
                  <a:lnTo>
                    <a:pt x="10" y="790"/>
                  </a:lnTo>
                  <a:lnTo>
                    <a:pt x="0" y="800"/>
                  </a:lnTo>
                  <a:cubicBezTo>
                    <a:pt x="29" y="825"/>
                    <a:pt x="63" y="839"/>
                    <a:pt x="99" y="839"/>
                  </a:cubicBezTo>
                  <a:cubicBezTo>
                    <a:pt x="105" y="839"/>
                    <a:pt x="110" y="839"/>
                    <a:pt x="116" y="838"/>
                  </a:cubicBezTo>
                  <a:cubicBezTo>
                    <a:pt x="135" y="838"/>
                    <a:pt x="159" y="833"/>
                    <a:pt x="178" y="829"/>
                  </a:cubicBezTo>
                  <a:lnTo>
                    <a:pt x="183" y="829"/>
                  </a:lnTo>
                  <a:lnTo>
                    <a:pt x="202" y="814"/>
                  </a:lnTo>
                  <a:lnTo>
                    <a:pt x="207" y="814"/>
                  </a:lnTo>
                  <a:cubicBezTo>
                    <a:pt x="212" y="814"/>
                    <a:pt x="217" y="809"/>
                    <a:pt x="226" y="805"/>
                  </a:cubicBezTo>
                  <a:lnTo>
                    <a:pt x="226" y="800"/>
                  </a:lnTo>
                  <a:lnTo>
                    <a:pt x="241" y="790"/>
                  </a:lnTo>
                  <a:lnTo>
                    <a:pt x="245" y="785"/>
                  </a:lnTo>
                  <a:cubicBezTo>
                    <a:pt x="250" y="780"/>
                    <a:pt x="255" y="771"/>
                    <a:pt x="260" y="766"/>
                  </a:cubicBezTo>
                  <a:lnTo>
                    <a:pt x="260" y="761"/>
                  </a:lnTo>
                  <a:cubicBezTo>
                    <a:pt x="260" y="756"/>
                    <a:pt x="265" y="752"/>
                    <a:pt x="265" y="747"/>
                  </a:cubicBezTo>
                  <a:lnTo>
                    <a:pt x="265" y="742"/>
                  </a:lnTo>
                  <a:cubicBezTo>
                    <a:pt x="270" y="737"/>
                    <a:pt x="274" y="728"/>
                    <a:pt x="274" y="723"/>
                  </a:cubicBezTo>
                  <a:cubicBezTo>
                    <a:pt x="274" y="713"/>
                    <a:pt x="279" y="708"/>
                    <a:pt x="279" y="704"/>
                  </a:cubicBezTo>
                  <a:lnTo>
                    <a:pt x="279" y="694"/>
                  </a:lnTo>
                  <a:cubicBezTo>
                    <a:pt x="279" y="689"/>
                    <a:pt x="279" y="679"/>
                    <a:pt x="279" y="675"/>
                  </a:cubicBezTo>
                  <a:lnTo>
                    <a:pt x="279" y="116"/>
                  </a:lnTo>
                  <a:lnTo>
                    <a:pt x="284" y="107"/>
                  </a:lnTo>
                  <a:cubicBezTo>
                    <a:pt x="298" y="73"/>
                    <a:pt x="327" y="49"/>
                    <a:pt x="356" y="30"/>
                  </a:cubicBezTo>
                  <a:cubicBezTo>
                    <a:pt x="332" y="15"/>
                    <a:pt x="308" y="6"/>
                    <a:pt x="279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88"/>
            <p:cNvSpPr/>
            <p:nvPr/>
          </p:nvSpPr>
          <p:spPr>
            <a:xfrm>
              <a:off x="5696894" y="2135314"/>
              <a:ext cx="9888" cy="20851"/>
            </a:xfrm>
            <a:custGeom>
              <a:avLst/>
              <a:gdLst/>
              <a:ahLst/>
              <a:cxnLst/>
              <a:rect l="l" t="t" r="r" b="b"/>
              <a:pathLst>
                <a:path w="377" h="795" extrusionOk="0">
                  <a:moveTo>
                    <a:pt x="251" y="0"/>
                  </a:moveTo>
                  <a:cubicBezTo>
                    <a:pt x="140" y="0"/>
                    <a:pt x="54" y="87"/>
                    <a:pt x="54" y="197"/>
                  </a:cubicBezTo>
                  <a:lnTo>
                    <a:pt x="54" y="626"/>
                  </a:lnTo>
                  <a:cubicBezTo>
                    <a:pt x="54" y="635"/>
                    <a:pt x="54" y="640"/>
                    <a:pt x="54" y="650"/>
                  </a:cubicBezTo>
                  <a:lnTo>
                    <a:pt x="54" y="655"/>
                  </a:lnTo>
                  <a:cubicBezTo>
                    <a:pt x="49" y="659"/>
                    <a:pt x="49" y="669"/>
                    <a:pt x="49" y="674"/>
                  </a:cubicBezTo>
                  <a:cubicBezTo>
                    <a:pt x="44" y="679"/>
                    <a:pt x="44" y="688"/>
                    <a:pt x="39" y="693"/>
                  </a:cubicBezTo>
                  <a:lnTo>
                    <a:pt x="39" y="698"/>
                  </a:lnTo>
                  <a:cubicBezTo>
                    <a:pt x="39" y="703"/>
                    <a:pt x="35" y="712"/>
                    <a:pt x="30" y="717"/>
                  </a:cubicBezTo>
                  <a:cubicBezTo>
                    <a:pt x="25" y="727"/>
                    <a:pt x="25" y="732"/>
                    <a:pt x="20" y="736"/>
                  </a:cubicBezTo>
                  <a:lnTo>
                    <a:pt x="15" y="741"/>
                  </a:lnTo>
                  <a:lnTo>
                    <a:pt x="1" y="751"/>
                  </a:lnTo>
                  <a:cubicBezTo>
                    <a:pt x="35" y="780"/>
                    <a:pt x="73" y="794"/>
                    <a:pt x="116" y="794"/>
                  </a:cubicBezTo>
                  <a:cubicBezTo>
                    <a:pt x="140" y="794"/>
                    <a:pt x="160" y="789"/>
                    <a:pt x="184" y="784"/>
                  </a:cubicBezTo>
                  <a:lnTo>
                    <a:pt x="189" y="784"/>
                  </a:lnTo>
                  <a:lnTo>
                    <a:pt x="208" y="770"/>
                  </a:lnTo>
                  <a:cubicBezTo>
                    <a:pt x="217" y="770"/>
                    <a:pt x="222" y="765"/>
                    <a:pt x="227" y="760"/>
                  </a:cubicBezTo>
                  <a:lnTo>
                    <a:pt x="232" y="756"/>
                  </a:lnTo>
                  <a:lnTo>
                    <a:pt x="241" y="746"/>
                  </a:lnTo>
                  <a:lnTo>
                    <a:pt x="246" y="741"/>
                  </a:lnTo>
                  <a:cubicBezTo>
                    <a:pt x="251" y="736"/>
                    <a:pt x="256" y="727"/>
                    <a:pt x="261" y="722"/>
                  </a:cubicBezTo>
                  <a:lnTo>
                    <a:pt x="261" y="717"/>
                  </a:lnTo>
                  <a:cubicBezTo>
                    <a:pt x="266" y="712"/>
                    <a:pt x="266" y="707"/>
                    <a:pt x="270" y="703"/>
                  </a:cubicBezTo>
                  <a:lnTo>
                    <a:pt x="270" y="698"/>
                  </a:lnTo>
                  <a:cubicBezTo>
                    <a:pt x="270" y="693"/>
                    <a:pt x="275" y="683"/>
                    <a:pt x="275" y="679"/>
                  </a:cubicBezTo>
                  <a:cubicBezTo>
                    <a:pt x="280" y="669"/>
                    <a:pt x="280" y="664"/>
                    <a:pt x="280" y="659"/>
                  </a:cubicBezTo>
                  <a:lnTo>
                    <a:pt x="280" y="655"/>
                  </a:lnTo>
                  <a:cubicBezTo>
                    <a:pt x="280" y="645"/>
                    <a:pt x="280" y="635"/>
                    <a:pt x="280" y="630"/>
                  </a:cubicBezTo>
                  <a:lnTo>
                    <a:pt x="280" y="197"/>
                  </a:lnTo>
                  <a:cubicBezTo>
                    <a:pt x="280" y="125"/>
                    <a:pt x="318" y="63"/>
                    <a:pt x="376" y="29"/>
                  </a:cubicBezTo>
                  <a:cubicBezTo>
                    <a:pt x="352" y="15"/>
                    <a:pt x="328" y="5"/>
                    <a:pt x="29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88"/>
            <p:cNvSpPr/>
            <p:nvPr/>
          </p:nvSpPr>
          <p:spPr>
            <a:xfrm>
              <a:off x="5637856" y="2121807"/>
              <a:ext cx="9730" cy="43643"/>
            </a:xfrm>
            <a:custGeom>
              <a:avLst/>
              <a:gdLst/>
              <a:ahLst/>
              <a:cxnLst/>
              <a:rect l="l" t="t" r="r" b="b"/>
              <a:pathLst>
                <a:path w="371" h="1664" extrusionOk="0">
                  <a:moveTo>
                    <a:pt x="245" y="0"/>
                  </a:moveTo>
                  <a:cubicBezTo>
                    <a:pt x="135" y="0"/>
                    <a:pt x="48" y="92"/>
                    <a:pt x="48" y="202"/>
                  </a:cubicBezTo>
                  <a:lnTo>
                    <a:pt x="48" y="1179"/>
                  </a:lnTo>
                  <a:lnTo>
                    <a:pt x="140" y="1189"/>
                  </a:lnTo>
                  <a:lnTo>
                    <a:pt x="53" y="1203"/>
                  </a:lnTo>
                  <a:lnTo>
                    <a:pt x="53" y="1492"/>
                  </a:lnTo>
                  <a:cubicBezTo>
                    <a:pt x="53" y="1502"/>
                    <a:pt x="53" y="1506"/>
                    <a:pt x="53" y="1516"/>
                  </a:cubicBezTo>
                  <a:lnTo>
                    <a:pt x="53" y="1521"/>
                  </a:lnTo>
                  <a:cubicBezTo>
                    <a:pt x="53" y="1530"/>
                    <a:pt x="48" y="1535"/>
                    <a:pt x="48" y="1540"/>
                  </a:cubicBezTo>
                  <a:cubicBezTo>
                    <a:pt x="43" y="1550"/>
                    <a:pt x="43" y="1554"/>
                    <a:pt x="39" y="1559"/>
                  </a:cubicBezTo>
                  <a:lnTo>
                    <a:pt x="39" y="1564"/>
                  </a:lnTo>
                  <a:cubicBezTo>
                    <a:pt x="39" y="1574"/>
                    <a:pt x="34" y="1579"/>
                    <a:pt x="29" y="1583"/>
                  </a:cubicBezTo>
                  <a:lnTo>
                    <a:pt x="29" y="1588"/>
                  </a:lnTo>
                  <a:cubicBezTo>
                    <a:pt x="29" y="1593"/>
                    <a:pt x="24" y="1598"/>
                    <a:pt x="19" y="1603"/>
                  </a:cubicBezTo>
                  <a:lnTo>
                    <a:pt x="14" y="1607"/>
                  </a:lnTo>
                  <a:lnTo>
                    <a:pt x="0" y="1617"/>
                  </a:lnTo>
                  <a:cubicBezTo>
                    <a:pt x="35" y="1648"/>
                    <a:pt x="75" y="1663"/>
                    <a:pt x="117" y="1663"/>
                  </a:cubicBezTo>
                  <a:cubicBezTo>
                    <a:pt x="139" y="1663"/>
                    <a:pt x="161" y="1659"/>
                    <a:pt x="183" y="1651"/>
                  </a:cubicBezTo>
                  <a:lnTo>
                    <a:pt x="202" y="1641"/>
                  </a:lnTo>
                  <a:lnTo>
                    <a:pt x="207" y="1641"/>
                  </a:lnTo>
                  <a:lnTo>
                    <a:pt x="221" y="1627"/>
                  </a:lnTo>
                  <a:lnTo>
                    <a:pt x="226" y="1622"/>
                  </a:lnTo>
                  <a:lnTo>
                    <a:pt x="241" y="1612"/>
                  </a:lnTo>
                  <a:lnTo>
                    <a:pt x="245" y="1607"/>
                  </a:lnTo>
                  <a:cubicBezTo>
                    <a:pt x="250" y="1603"/>
                    <a:pt x="255" y="1598"/>
                    <a:pt x="255" y="1588"/>
                  </a:cubicBezTo>
                  <a:cubicBezTo>
                    <a:pt x="260" y="1583"/>
                    <a:pt x="265" y="1579"/>
                    <a:pt x="265" y="1569"/>
                  </a:cubicBezTo>
                  <a:lnTo>
                    <a:pt x="265" y="1564"/>
                  </a:lnTo>
                  <a:cubicBezTo>
                    <a:pt x="269" y="1559"/>
                    <a:pt x="269" y="1554"/>
                    <a:pt x="274" y="1545"/>
                  </a:cubicBezTo>
                  <a:cubicBezTo>
                    <a:pt x="274" y="1540"/>
                    <a:pt x="279" y="1530"/>
                    <a:pt x="279" y="1526"/>
                  </a:cubicBezTo>
                  <a:lnTo>
                    <a:pt x="279" y="1521"/>
                  </a:lnTo>
                  <a:cubicBezTo>
                    <a:pt x="279" y="1511"/>
                    <a:pt x="279" y="1506"/>
                    <a:pt x="279" y="1497"/>
                  </a:cubicBezTo>
                  <a:lnTo>
                    <a:pt x="279" y="198"/>
                  </a:lnTo>
                  <a:cubicBezTo>
                    <a:pt x="279" y="130"/>
                    <a:pt x="313" y="68"/>
                    <a:pt x="371" y="29"/>
                  </a:cubicBezTo>
                  <a:cubicBezTo>
                    <a:pt x="346" y="15"/>
                    <a:pt x="322" y="5"/>
                    <a:pt x="294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88"/>
            <p:cNvSpPr/>
            <p:nvPr/>
          </p:nvSpPr>
          <p:spPr>
            <a:xfrm>
              <a:off x="5657657" y="2127472"/>
              <a:ext cx="9363" cy="25913"/>
            </a:xfrm>
            <a:custGeom>
              <a:avLst/>
              <a:gdLst/>
              <a:ahLst/>
              <a:cxnLst/>
              <a:rect l="l" t="t" r="r" b="b"/>
              <a:pathLst>
                <a:path w="357" h="988" extrusionOk="0">
                  <a:moveTo>
                    <a:pt x="231" y="1"/>
                  </a:moveTo>
                  <a:cubicBezTo>
                    <a:pt x="159" y="1"/>
                    <a:pt x="92" y="44"/>
                    <a:pt x="58" y="107"/>
                  </a:cubicBezTo>
                  <a:lnTo>
                    <a:pt x="49" y="116"/>
                  </a:lnTo>
                  <a:lnTo>
                    <a:pt x="49" y="819"/>
                  </a:lnTo>
                  <a:cubicBezTo>
                    <a:pt x="49" y="824"/>
                    <a:pt x="49" y="833"/>
                    <a:pt x="49" y="843"/>
                  </a:cubicBezTo>
                  <a:lnTo>
                    <a:pt x="49" y="848"/>
                  </a:lnTo>
                  <a:cubicBezTo>
                    <a:pt x="49" y="853"/>
                    <a:pt x="49" y="862"/>
                    <a:pt x="49" y="867"/>
                  </a:cubicBezTo>
                  <a:cubicBezTo>
                    <a:pt x="44" y="872"/>
                    <a:pt x="44" y="881"/>
                    <a:pt x="39" y="886"/>
                  </a:cubicBezTo>
                  <a:lnTo>
                    <a:pt x="39" y="891"/>
                  </a:lnTo>
                  <a:cubicBezTo>
                    <a:pt x="34" y="896"/>
                    <a:pt x="34" y="901"/>
                    <a:pt x="29" y="905"/>
                  </a:cubicBezTo>
                  <a:lnTo>
                    <a:pt x="29" y="910"/>
                  </a:lnTo>
                  <a:cubicBezTo>
                    <a:pt x="25" y="915"/>
                    <a:pt x="20" y="925"/>
                    <a:pt x="15" y="929"/>
                  </a:cubicBezTo>
                  <a:lnTo>
                    <a:pt x="15" y="934"/>
                  </a:lnTo>
                  <a:lnTo>
                    <a:pt x="0" y="944"/>
                  </a:lnTo>
                  <a:cubicBezTo>
                    <a:pt x="34" y="973"/>
                    <a:pt x="77" y="987"/>
                    <a:pt x="121" y="987"/>
                  </a:cubicBezTo>
                  <a:cubicBezTo>
                    <a:pt x="140" y="987"/>
                    <a:pt x="164" y="982"/>
                    <a:pt x="183" y="978"/>
                  </a:cubicBezTo>
                  <a:lnTo>
                    <a:pt x="203" y="968"/>
                  </a:lnTo>
                  <a:lnTo>
                    <a:pt x="207" y="968"/>
                  </a:lnTo>
                  <a:lnTo>
                    <a:pt x="227" y="954"/>
                  </a:lnTo>
                  <a:lnTo>
                    <a:pt x="231" y="949"/>
                  </a:lnTo>
                  <a:lnTo>
                    <a:pt x="241" y="939"/>
                  </a:lnTo>
                  <a:lnTo>
                    <a:pt x="246" y="934"/>
                  </a:lnTo>
                  <a:cubicBezTo>
                    <a:pt x="251" y="929"/>
                    <a:pt x="255" y="920"/>
                    <a:pt x="260" y="915"/>
                  </a:cubicBezTo>
                  <a:cubicBezTo>
                    <a:pt x="260" y="905"/>
                    <a:pt x="265" y="901"/>
                    <a:pt x="270" y="896"/>
                  </a:cubicBezTo>
                  <a:lnTo>
                    <a:pt x="270" y="891"/>
                  </a:lnTo>
                  <a:cubicBezTo>
                    <a:pt x="270" y="886"/>
                    <a:pt x="275" y="877"/>
                    <a:pt x="275" y="872"/>
                  </a:cubicBezTo>
                  <a:cubicBezTo>
                    <a:pt x="280" y="867"/>
                    <a:pt x="280" y="857"/>
                    <a:pt x="280" y="853"/>
                  </a:cubicBezTo>
                  <a:lnTo>
                    <a:pt x="280" y="848"/>
                  </a:lnTo>
                  <a:cubicBezTo>
                    <a:pt x="280" y="838"/>
                    <a:pt x="280" y="828"/>
                    <a:pt x="280" y="824"/>
                  </a:cubicBezTo>
                  <a:lnTo>
                    <a:pt x="280" y="116"/>
                  </a:lnTo>
                  <a:lnTo>
                    <a:pt x="284" y="107"/>
                  </a:lnTo>
                  <a:cubicBezTo>
                    <a:pt x="304" y="73"/>
                    <a:pt x="328" y="49"/>
                    <a:pt x="357" y="30"/>
                  </a:cubicBezTo>
                  <a:cubicBezTo>
                    <a:pt x="332" y="15"/>
                    <a:pt x="308" y="6"/>
                    <a:pt x="28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88"/>
            <p:cNvSpPr/>
            <p:nvPr/>
          </p:nvSpPr>
          <p:spPr>
            <a:xfrm>
              <a:off x="5616900" y="2151969"/>
              <a:ext cx="29794" cy="73726"/>
            </a:xfrm>
            <a:custGeom>
              <a:avLst/>
              <a:gdLst/>
              <a:ahLst/>
              <a:cxnLst/>
              <a:rect l="l" t="t" r="r" b="b"/>
              <a:pathLst>
                <a:path w="1136" h="2811" extrusionOk="0">
                  <a:moveTo>
                    <a:pt x="260" y="0"/>
                  </a:moveTo>
                  <a:lnTo>
                    <a:pt x="236" y="5"/>
                  </a:lnTo>
                  <a:lnTo>
                    <a:pt x="222" y="10"/>
                  </a:lnTo>
                  <a:lnTo>
                    <a:pt x="207" y="15"/>
                  </a:lnTo>
                  <a:lnTo>
                    <a:pt x="188" y="24"/>
                  </a:lnTo>
                  <a:lnTo>
                    <a:pt x="178" y="29"/>
                  </a:lnTo>
                  <a:cubicBezTo>
                    <a:pt x="169" y="34"/>
                    <a:pt x="159" y="39"/>
                    <a:pt x="154" y="44"/>
                  </a:cubicBezTo>
                  <a:cubicBezTo>
                    <a:pt x="0" y="174"/>
                    <a:pt x="29" y="592"/>
                    <a:pt x="48" y="963"/>
                  </a:cubicBezTo>
                  <a:cubicBezTo>
                    <a:pt x="87" y="1588"/>
                    <a:pt x="833" y="2146"/>
                    <a:pt x="838" y="2151"/>
                  </a:cubicBezTo>
                  <a:cubicBezTo>
                    <a:pt x="881" y="2185"/>
                    <a:pt x="910" y="2238"/>
                    <a:pt x="910" y="2291"/>
                  </a:cubicBezTo>
                  <a:lnTo>
                    <a:pt x="910" y="2810"/>
                  </a:lnTo>
                  <a:lnTo>
                    <a:pt x="1136" y="2810"/>
                  </a:lnTo>
                  <a:lnTo>
                    <a:pt x="1136" y="2296"/>
                  </a:lnTo>
                  <a:cubicBezTo>
                    <a:pt x="1136" y="2238"/>
                    <a:pt x="1112" y="2190"/>
                    <a:pt x="1068" y="2156"/>
                  </a:cubicBezTo>
                  <a:cubicBezTo>
                    <a:pt x="1059" y="2151"/>
                    <a:pt x="318" y="1588"/>
                    <a:pt x="279" y="967"/>
                  </a:cubicBezTo>
                  <a:cubicBezTo>
                    <a:pt x="255" y="597"/>
                    <a:pt x="231" y="174"/>
                    <a:pt x="380" y="48"/>
                  </a:cubicBezTo>
                  <a:cubicBezTo>
                    <a:pt x="390" y="44"/>
                    <a:pt x="400" y="39"/>
                    <a:pt x="404" y="34"/>
                  </a:cubicBezTo>
                  <a:lnTo>
                    <a:pt x="419" y="24"/>
                  </a:lnTo>
                  <a:lnTo>
                    <a:pt x="433" y="20"/>
                  </a:lnTo>
                  <a:lnTo>
                    <a:pt x="453" y="15"/>
                  </a:lnTo>
                  <a:lnTo>
                    <a:pt x="467" y="10"/>
                  </a:lnTo>
                  <a:lnTo>
                    <a:pt x="472" y="10"/>
                  </a:lnTo>
                  <a:lnTo>
                    <a:pt x="443" y="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88"/>
            <p:cNvSpPr/>
            <p:nvPr/>
          </p:nvSpPr>
          <p:spPr>
            <a:xfrm>
              <a:off x="5458512" y="2007088"/>
              <a:ext cx="19094" cy="13140"/>
            </a:xfrm>
            <a:custGeom>
              <a:avLst/>
              <a:gdLst/>
              <a:ahLst/>
              <a:cxnLst/>
              <a:rect l="l" t="t" r="r" b="b"/>
              <a:pathLst>
                <a:path w="728" h="501" extrusionOk="0">
                  <a:moveTo>
                    <a:pt x="1" y="0"/>
                  </a:moveTo>
                  <a:lnTo>
                    <a:pt x="515" y="501"/>
                  </a:lnTo>
                  <a:lnTo>
                    <a:pt x="727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88"/>
            <p:cNvSpPr/>
            <p:nvPr/>
          </p:nvSpPr>
          <p:spPr>
            <a:xfrm>
              <a:off x="5604153" y="2062350"/>
              <a:ext cx="18071" cy="20615"/>
            </a:xfrm>
            <a:custGeom>
              <a:avLst/>
              <a:gdLst/>
              <a:ahLst/>
              <a:cxnLst/>
              <a:rect l="l" t="t" r="r" b="b"/>
              <a:pathLst>
                <a:path w="689" h="786" extrusionOk="0">
                  <a:moveTo>
                    <a:pt x="164" y="1"/>
                  </a:moveTo>
                  <a:lnTo>
                    <a:pt x="10" y="569"/>
                  </a:lnTo>
                  <a:cubicBezTo>
                    <a:pt x="5" y="583"/>
                    <a:pt x="5" y="593"/>
                    <a:pt x="0" y="607"/>
                  </a:cubicBezTo>
                  <a:lnTo>
                    <a:pt x="429" y="785"/>
                  </a:lnTo>
                  <a:lnTo>
                    <a:pt x="688" y="218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88"/>
            <p:cNvSpPr/>
            <p:nvPr/>
          </p:nvSpPr>
          <p:spPr>
            <a:xfrm>
              <a:off x="5480858" y="2011494"/>
              <a:ext cx="44062" cy="30948"/>
            </a:xfrm>
            <a:custGeom>
              <a:avLst/>
              <a:gdLst/>
              <a:ahLst/>
              <a:cxnLst/>
              <a:rect l="l" t="t" r="r" b="b"/>
              <a:pathLst>
                <a:path w="1680" h="1180" extrusionOk="0">
                  <a:moveTo>
                    <a:pt x="255" y="1"/>
                  </a:moveTo>
                  <a:lnTo>
                    <a:pt x="0" y="535"/>
                  </a:lnTo>
                  <a:lnTo>
                    <a:pt x="1526" y="1180"/>
                  </a:lnTo>
                  <a:lnTo>
                    <a:pt x="1680" y="602"/>
                  </a:lnTo>
                  <a:lnTo>
                    <a:pt x="255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88"/>
            <p:cNvSpPr/>
            <p:nvPr/>
          </p:nvSpPr>
          <p:spPr>
            <a:xfrm>
              <a:off x="5624978" y="2072080"/>
              <a:ext cx="16182" cy="17966"/>
            </a:xfrm>
            <a:custGeom>
              <a:avLst/>
              <a:gdLst/>
              <a:ahLst/>
              <a:cxnLst/>
              <a:rect l="l" t="t" r="r" b="b"/>
              <a:pathLst>
                <a:path w="617" h="685" extrusionOk="0">
                  <a:moveTo>
                    <a:pt x="260" y="0"/>
                  </a:moveTo>
                  <a:lnTo>
                    <a:pt x="0" y="563"/>
                  </a:lnTo>
                  <a:lnTo>
                    <a:pt x="270" y="674"/>
                  </a:lnTo>
                  <a:cubicBezTo>
                    <a:pt x="287" y="681"/>
                    <a:pt x="305" y="684"/>
                    <a:pt x="324" y="684"/>
                  </a:cubicBezTo>
                  <a:cubicBezTo>
                    <a:pt x="380" y="684"/>
                    <a:pt x="435" y="652"/>
                    <a:pt x="457" y="597"/>
                  </a:cubicBezTo>
                  <a:lnTo>
                    <a:pt x="587" y="299"/>
                  </a:lnTo>
                  <a:cubicBezTo>
                    <a:pt x="616" y="222"/>
                    <a:pt x="582" y="135"/>
                    <a:pt x="510" y="10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88"/>
            <p:cNvSpPr/>
            <p:nvPr/>
          </p:nvSpPr>
          <p:spPr>
            <a:xfrm>
              <a:off x="5386334" y="2267186"/>
              <a:ext cx="72204" cy="17808"/>
            </a:xfrm>
            <a:custGeom>
              <a:avLst/>
              <a:gdLst/>
              <a:ahLst/>
              <a:cxnLst/>
              <a:rect l="l" t="t" r="r" b="b"/>
              <a:pathLst>
                <a:path w="2753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753" y="67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1" name="Google Shape;19611;p88"/>
            <p:cNvSpPr/>
            <p:nvPr/>
          </p:nvSpPr>
          <p:spPr>
            <a:xfrm>
              <a:off x="5386203" y="2296325"/>
              <a:ext cx="72204" cy="44849"/>
            </a:xfrm>
            <a:custGeom>
              <a:avLst/>
              <a:gdLst/>
              <a:ahLst/>
              <a:cxnLst/>
              <a:rect l="l" t="t" r="r" b="b"/>
              <a:pathLst>
                <a:path w="2753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753" y="170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2" name="Google Shape;19612;p88"/>
            <p:cNvSpPr/>
            <p:nvPr/>
          </p:nvSpPr>
          <p:spPr>
            <a:xfrm>
              <a:off x="5398451" y="2267186"/>
              <a:ext cx="60087" cy="17808"/>
            </a:xfrm>
            <a:custGeom>
              <a:avLst/>
              <a:gdLst/>
              <a:ahLst/>
              <a:cxnLst/>
              <a:rect l="l" t="t" r="r" b="b"/>
              <a:pathLst>
                <a:path w="2291" h="679" extrusionOk="0">
                  <a:moveTo>
                    <a:pt x="0" y="0"/>
                  </a:moveTo>
                  <a:lnTo>
                    <a:pt x="0" y="679"/>
                  </a:lnTo>
                  <a:lnTo>
                    <a:pt x="2291" y="679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3" name="Google Shape;19613;p88"/>
            <p:cNvSpPr/>
            <p:nvPr/>
          </p:nvSpPr>
          <p:spPr>
            <a:xfrm>
              <a:off x="5398451" y="2296325"/>
              <a:ext cx="60087" cy="44849"/>
            </a:xfrm>
            <a:custGeom>
              <a:avLst/>
              <a:gdLst/>
              <a:ahLst/>
              <a:cxnLst/>
              <a:rect l="l" t="t" r="r" b="b"/>
              <a:pathLst>
                <a:path w="2291" h="1710" extrusionOk="0">
                  <a:moveTo>
                    <a:pt x="0" y="1"/>
                  </a:moveTo>
                  <a:lnTo>
                    <a:pt x="0" y="1709"/>
                  </a:lnTo>
                  <a:lnTo>
                    <a:pt x="2291" y="1709"/>
                  </a:lnTo>
                  <a:lnTo>
                    <a:pt x="229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4" name="Google Shape;19614;p88"/>
            <p:cNvSpPr/>
            <p:nvPr/>
          </p:nvSpPr>
          <p:spPr>
            <a:xfrm>
              <a:off x="5633161" y="2265036"/>
              <a:ext cx="72231" cy="76138"/>
            </a:xfrm>
            <a:custGeom>
              <a:avLst/>
              <a:gdLst/>
              <a:ahLst/>
              <a:cxnLst/>
              <a:rect l="l" t="t" r="r" b="b"/>
              <a:pathLst>
                <a:path w="2754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753" y="2902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5" name="Google Shape;19615;p88"/>
            <p:cNvSpPr/>
            <p:nvPr/>
          </p:nvSpPr>
          <p:spPr>
            <a:xfrm>
              <a:off x="5633161" y="2235897"/>
              <a:ext cx="72231" cy="17940"/>
            </a:xfrm>
            <a:custGeom>
              <a:avLst/>
              <a:gdLst/>
              <a:ahLst/>
              <a:cxnLst/>
              <a:rect l="l" t="t" r="r" b="b"/>
              <a:pathLst>
                <a:path w="2754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753" y="683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6" name="Google Shape;19616;p88"/>
            <p:cNvSpPr/>
            <p:nvPr/>
          </p:nvSpPr>
          <p:spPr>
            <a:xfrm>
              <a:off x="5648819" y="2265036"/>
              <a:ext cx="56573" cy="76138"/>
            </a:xfrm>
            <a:custGeom>
              <a:avLst/>
              <a:gdLst/>
              <a:ahLst/>
              <a:cxnLst/>
              <a:rect l="l" t="t" r="r" b="b"/>
              <a:pathLst>
                <a:path w="2157" h="2903" extrusionOk="0">
                  <a:moveTo>
                    <a:pt x="1" y="1"/>
                  </a:moveTo>
                  <a:lnTo>
                    <a:pt x="1" y="2902"/>
                  </a:lnTo>
                  <a:lnTo>
                    <a:pt x="2156" y="2902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7" name="Google Shape;19617;p88"/>
            <p:cNvSpPr/>
            <p:nvPr/>
          </p:nvSpPr>
          <p:spPr>
            <a:xfrm>
              <a:off x="5648819" y="2235897"/>
              <a:ext cx="56573" cy="17940"/>
            </a:xfrm>
            <a:custGeom>
              <a:avLst/>
              <a:gdLst/>
              <a:ahLst/>
              <a:cxnLst/>
              <a:rect l="l" t="t" r="r" b="b"/>
              <a:pathLst>
                <a:path w="2157" h="684" extrusionOk="0">
                  <a:moveTo>
                    <a:pt x="1" y="0"/>
                  </a:moveTo>
                  <a:lnTo>
                    <a:pt x="1" y="683"/>
                  </a:lnTo>
                  <a:lnTo>
                    <a:pt x="2156" y="683"/>
                  </a:lnTo>
                  <a:lnTo>
                    <a:pt x="2156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8" name="Google Shape;19618;p88"/>
            <p:cNvSpPr/>
            <p:nvPr/>
          </p:nvSpPr>
          <p:spPr>
            <a:xfrm>
              <a:off x="5507977" y="2140219"/>
              <a:ext cx="72231" cy="17835"/>
            </a:xfrm>
            <a:custGeom>
              <a:avLst/>
              <a:gdLst/>
              <a:ahLst/>
              <a:cxnLst/>
              <a:rect l="l" t="t" r="r" b="b"/>
              <a:pathLst>
                <a:path w="2754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753" y="679"/>
                  </a:lnTo>
                  <a:lnTo>
                    <a:pt x="2753" y="1"/>
                  </a:ln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9" name="Google Shape;19619;p88"/>
            <p:cNvSpPr/>
            <p:nvPr/>
          </p:nvSpPr>
          <p:spPr>
            <a:xfrm>
              <a:off x="5507977" y="2169384"/>
              <a:ext cx="72231" cy="171790"/>
            </a:xfrm>
            <a:custGeom>
              <a:avLst/>
              <a:gdLst/>
              <a:ahLst/>
              <a:cxnLst/>
              <a:rect l="l" t="t" r="r" b="b"/>
              <a:pathLst>
                <a:path w="2754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753" y="6549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0" name="Google Shape;19620;p88"/>
            <p:cNvSpPr/>
            <p:nvPr/>
          </p:nvSpPr>
          <p:spPr>
            <a:xfrm>
              <a:off x="5519333" y="2140219"/>
              <a:ext cx="60874" cy="17835"/>
            </a:xfrm>
            <a:custGeom>
              <a:avLst/>
              <a:gdLst/>
              <a:ahLst/>
              <a:cxnLst/>
              <a:rect l="l" t="t" r="r" b="b"/>
              <a:pathLst>
                <a:path w="2321" h="680" extrusionOk="0">
                  <a:moveTo>
                    <a:pt x="1" y="1"/>
                  </a:moveTo>
                  <a:lnTo>
                    <a:pt x="1" y="679"/>
                  </a:lnTo>
                  <a:lnTo>
                    <a:pt x="2320" y="679"/>
                  </a:lnTo>
                  <a:lnTo>
                    <a:pt x="2320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1" name="Google Shape;19621;p88"/>
            <p:cNvSpPr/>
            <p:nvPr/>
          </p:nvSpPr>
          <p:spPr>
            <a:xfrm>
              <a:off x="5519333" y="2169384"/>
              <a:ext cx="66041" cy="171790"/>
            </a:xfrm>
            <a:custGeom>
              <a:avLst/>
              <a:gdLst/>
              <a:ahLst/>
              <a:cxnLst/>
              <a:rect l="l" t="t" r="r" b="b"/>
              <a:pathLst>
                <a:path w="2518" h="6550" extrusionOk="0">
                  <a:moveTo>
                    <a:pt x="1" y="0"/>
                  </a:moveTo>
                  <a:lnTo>
                    <a:pt x="1" y="6549"/>
                  </a:lnTo>
                  <a:lnTo>
                    <a:pt x="2517" y="6549"/>
                  </a:lnTo>
                  <a:lnTo>
                    <a:pt x="2517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2" name="Google Shape;19622;p88"/>
            <p:cNvSpPr/>
            <p:nvPr/>
          </p:nvSpPr>
          <p:spPr>
            <a:xfrm>
              <a:off x="5479966" y="2018314"/>
              <a:ext cx="44193" cy="25152"/>
            </a:xfrm>
            <a:custGeom>
              <a:avLst/>
              <a:gdLst/>
              <a:ahLst/>
              <a:cxnLst/>
              <a:rect l="l" t="t" r="r" b="b"/>
              <a:pathLst>
                <a:path w="1685" h="959" extrusionOk="0">
                  <a:moveTo>
                    <a:pt x="130" y="1"/>
                  </a:moveTo>
                  <a:lnTo>
                    <a:pt x="1" y="280"/>
                  </a:lnTo>
                  <a:lnTo>
                    <a:pt x="1603" y="958"/>
                  </a:lnTo>
                  <a:lnTo>
                    <a:pt x="1685" y="660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3" name="Google Shape;19623;p88"/>
            <p:cNvSpPr/>
            <p:nvPr/>
          </p:nvSpPr>
          <p:spPr>
            <a:xfrm>
              <a:off x="5603261" y="2070192"/>
              <a:ext cx="15159" cy="13009"/>
            </a:xfrm>
            <a:custGeom>
              <a:avLst/>
              <a:gdLst/>
              <a:ahLst/>
              <a:cxnLst/>
              <a:rect l="l" t="t" r="r" b="b"/>
              <a:pathLst>
                <a:path w="578" h="496" extrusionOk="0">
                  <a:moveTo>
                    <a:pt x="82" y="0"/>
                  </a:moveTo>
                  <a:lnTo>
                    <a:pt x="5" y="265"/>
                  </a:lnTo>
                  <a:cubicBezTo>
                    <a:pt x="5" y="275"/>
                    <a:pt x="5" y="289"/>
                    <a:pt x="1" y="303"/>
                  </a:cubicBezTo>
                  <a:lnTo>
                    <a:pt x="453" y="496"/>
                  </a:lnTo>
                  <a:lnTo>
                    <a:pt x="578" y="222"/>
                  </a:lnTo>
                  <a:lnTo>
                    <a:pt x="578" y="21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4" name="Google Shape;19624;p88"/>
            <p:cNvSpPr/>
            <p:nvPr/>
          </p:nvSpPr>
          <p:spPr>
            <a:xfrm>
              <a:off x="5649212" y="2124325"/>
              <a:ext cx="11383" cy="30555"/>
            </a:xfrm>
            <a:custGeom>
              <a:avLst/>
              <a:gdLst/>
              <a:ahLst/>
              <a:cxnLst/>
              <a:rect l="l" t="t" r="r" b="b"/>
              <a:pathLst>
                <a:path w="434" h="1165" extrusionOk="0">
                  <a:moveTo>
                    <a:pt x="217" y="1"/>
                  </a:moveTo>
                  <a:cubicBezTo>
                    <a:pt x="108" y="1"/>
                    <a:pt x="0" y="73"/>
                    <a:pt x="0" y="217"/>
                  </a:cubicBezTo>
                  <a:lnTo>
                    <a:pt x="0" y="948"/>
                  </a:lnTo>
                  <a:cubicBezTo>
                    <a:pt x="0" y="1069"/>
                    <a:pt x="96" y="1165"/>
                    <a:pt x="217" y="1165"/>
                  </a:cubicBezTo>
                  <a:cubicBezTo>
                    <a:pt x="337" y="1165"/>
                    <a:pt x="433" y="1069"/>
                    <a:pt x="433" y="948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5" name="Google Shape;19625;p88"/>
            <p:cNvSpPr/>
            <p:nvPr/>
          </p:nvSpPr>
          <p:spPr>
            <a:xfrm>
              <a:off x="5668752" y="2127368"/>
              <a:ext cx="11383" cy="27513"/>
            </a:xfrm>
            <a:custGeom>
              <a:avLst/>
              <a:gdLst/>
              <a:ahLst/>
              <a:cxnLst/>
              <a:rect l="l" t="t" r="r" b="b"/>
              <a:pathLst>
                <a:path w="434" h="1049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832"/>
                  </a:lnTo>
                  <a:cubicBezTo>
                    <a:pt x="1" y="953"/>
                    <a:pt x="97" y="1049"/>
                    <a:pt x="217" y="1049"/>
                  </a:cubicBezTo>
                  <a:cubicBezTo>
                    <a:pt x="338" y="1049"/>
                    <a:pt x="434" y="953"/>
                    <a:pt x="434" y="832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6" name="Google Shape;19626;p88"/>
            <p:cNvSpPr/>
            <p:nvPr/>
          </p:nvSpPr>
          <p:spPr>
            <a:xfrm>
              <a:off x="5688317" y="2135052"/>
              <a:ext cx="11383" cy="22608"/>
            </a:xfrm>
            <a:custGeom>
              <a:avLst/>
              <a:gdLst/>
              <a:ahLst/>
              <a:cxnLst/>
              <a:rect l="l" t="t" r="r" b="b"/>
              <a:pathLst>
                <a:path w="434" h="86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645"/>
                  </a:lnTo>
                  <a:cubicBezTo>
                    <a:pt x="1" y="766"/>
                    <a:pt x="97" y="862"/>
                    <a:pt x="217" y="862"/>
                  </a:cubicBezTo>
                  <a:cubicBezTo>
                    <a:pt x="338" y="862"/>
                    <a:pt x="434" y="766"/>
                    <a:pt x="434" y="650"/>
                  </a:cubicBezTo>
                  <a:lnTo>
                    <a:pt x="434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7" name="Google Shape;19627;p88"/>
            <p:cNvSpPr/>
            <p:nvPr/>
          </p:nvSpPr>
          <p:spPr>
            <a:xfrm>
              <a:off x="5606540" y="2111946"/>
              <a:ext cx="115112" cy="240952"/>
            </a:xfrm>
            <a:custGeom>
              <a:avLst/>
              <a:gdLst/>
              <a:ahLst/>
              <a:cxnLst/>
              <a:rect l="l" t="t" r="r" b="b"/>
              <a:pathLst>
                <a:path w="4389" h="9187" extrusionOk="0">
                  <a:moveTo>
                    <a:pt x="1468" y="434"/>
                  </a:moveTo>
                  <a:cubicBezTo>
                    <a:pt x="1555" y="434"/>
                    <a:pt x="1627" y="501"/>
                    <a:pt x="1627" y="588"/>
                  </a:cubicBezTo>
                  <a:lnTo>
                    <a:pt x="1627" y="689"/>
                  </a:lnTo>
                  <a:cubicBezTo>
                    <a:pt x="1627" y="827"/>
                    <a:pt x="1735" y="904"/>
                    <a:pt x="1843" y="904"/>
                  </a:cubicBezTo>
                  <a:cubicBezTo>
                    <a:pt x="1928" y="904"/>
                    <a:pt x="2012" y="858"/>
                    <a:pt x="2046" y="756"/>
                  </a:cubicBezTo>
                  <a:cubicBezTo>
                    <a:pt x="2065" y="694"/>
                    <a:pt x="2127" y="651"/>
                    <a:pt x="2195" y="651"/>
                  </a:cubicBezTo>
                  <a:lnTo>
                    <a:pt x="2214" y="651"/>
                  </a:lnTo>
                  <a:cubicBezTo>
                    <a:pt x="2301" y="651"/>
                    <a:pt x="2368" y="718"/>
                    <a:pt x="2368" y="805"/>
                  </a:cubicBezTo>
                  <a:lnTo>
                    <a:pt x="2368" y="833"/>
                  </a:lnTo>
                  <a:cubicBezTo>
                    <a:pt x="2371" y="971"/>
                    <a:pt x="2480" y="1049"/>
                    <a:pt x="2589" y="1049"/>
                  </a:cubicBezTo>
                  <a:cubicBezTo>
                    <a:pt x="2673" y="1049"/>
                    <a:pt x="2758" y="1002"/>
                    <a:pt x="2792" y="901"/>
                  </a:cubicBezTo>
                  <a:cubicBezTo>
                    <a:pt x="2811" y="833"/>
                    <a:pt x="2873" y="790"/>
                    <a:pt x="2941" y="790"/>
                  </a:cubicBezTo>
                  <a:lnTo>
                    <a:pt x="2960" y="790"/>
                  </a:lnTo>
                  <a:cubicBezTo>
                    <a:pt x="3047" y="790"/>
                    <a:pt x="3114" y="857"/>
                    <a:pt x="3114" y="944"/>
                  </a:cubicBezTo>
                  <a:lnTo>
                    <a:pt x="3114" y="1098"/>
                  </a:lnTo>
                  <a:cubicBezTo>
                    <a:pt x="3114" y="1240"/>
                    <a:pt x="3222" y="1311"/>
                    <a:pt x="3330" y="1311"/>
                  </a:cubicBezTo>
                  <a:cubicBezTo>
                    <a:pt x="3439" y="1311"/>
                    <a:pt x="3547" y="1240"/>
                    <a:pt x="3547" y="1098"/>
                  </a:cubicBezTo>
                  <a:cubicBezTo>
                    <a:pt x="3547" y="1011"/>
                    <a:pt x="3619" y="939"/>
                    <a:pt x="3701" y="939"/>
                  </a:cubicBezTo>
                  <a:lnTo>
                    <a:pt x="3725" y="939"/>
                  </a:lnTo>
                  <a:cubicBezTo>
                    <a:pt x="3812" y="939"/>
                    <a:pt x="3879" y="1011"/>
                    <a:pt x="3879" y="1098"/>
                  </a:cubicBezTo>
                  <a:lnTo>
                    <a:pt x="3879" y="2109"/>
                  </a:lnTo>
                  <a:lnTo>
                    <a:pt x="3879" y="2133"/>
                  </a:lnTo>
                  <a:cubicBezTo>
                    <a:pt x="3903" y="2388"/>
                    <a:pt x="3884" y="3133"/>
                    <a:pt x="3494" y="3461"/>
                  </a:cubicBezTo>
                  <a:cubicBezTo>
                    <a:pt x="3446" y="3504"/>
                    <a:pt x="3417" y="3562"/>
                    <a:pt x="3417" y="3624"/>
                  </a:cubicBezTo>
                  <a:lnTo>
                    <a:pt x="3417" y="4312"/>
                  </a:lnTo>
                  <a:lnTo>
                    <a:pt x="1353" y="4312"/>
                  </a:lnTo>
                  <a:lnTo>
                    <a:pt x="1353" y="3836"/>
                  </a:lnTo>
                  <a:cubicBezTo>
                    <a:pt x="1353" y="3769"/>
                    <a:pt x="1319" y="3701"/>
                    <a:pt x="1266" y="3663"/>
                  </a:cubicBezTo>
                  <a:lnTo>
                    <a:pt x="1261" y="3658"/>
                  </a:lnTo>
                  <a:cubicBezTo>
                    <a:pt x="1257" y="3653"/>
                    <a:pt x="530" y="3105"/>
                    <a:pt x="492" y="2498"/>
                  </a:cubicBezTo>
                  <a:cubicBezTo>
                    <a:pt x="472" y="2157"/>
                    <a:pt x="443" y="1733"/>
                    <a:pt x="578" y="1618"/>
                  </a:cubicBezTo>
                  <a:cubicBezTo>
                    <a:pt x="614" y="1588"/>
                    <a:pt x="669" y="1575"/>
                    <a:pt x="743" y="1575"/>
                  </a:cubicBezTo>
                  <a:cubicBezTo>
                    <a:pt x="779" y="1575"/>
                    <a:pt x="818" y="1578"/>
                    <a:pt x="862" y="1584"/>
                  </a:cubicBezTo>
                  <a:lnTo>
                    <a:pt x="862" y="1878"/>
                  </a:lnTo>
                  <a:cubicBezTo>
                    <a:pt x="862" y="2022"/>
                    <a:pt x="970" y="2094"/>
                    <a:pt x="1079" y="2094"/>
                  </a:cubicBezTo>
                  <a:cubicBezTo>
                    <a:pt x="1187" y="2094"/>
                    <a:pt x="1295" y="2022"/>
                    <a:pt x="1295" y="1878"/>
                  </a:cubicBezTo>
                  <a:lnTo>
                    <a:pt x="1295" y="588"/>
                  </a:lnTo>
                  <a:cubicBezTo>
                    <a:pt x="1295" y="501"/>
                    <a:pt x="1362" y="434"/>
                    <a:pt x="1449" y="434"/>
                  </a:cubicBezTo>
                  <a:close/>
                  <a:moveTo>
                    <a:pt x="3773" y="4741"/>
                  </a:moveTo>
                  <a:lnTo>
                    <a:pt x="3773" y="5419"/>
                  </a:lnTo>
                  <a:lnTo>
                    <a:pt x="1021" y="5419"/>
                  </a:lnTo>
                  <a:lnTo>
                    <a:pt x="1021" y="4741"/>
                  </a:lnTo>
                  <a:close/>
                  <a:moveTo>
                    <a:pt x="3773" y="5852"/>
                  </a:moveTo>
                  <a:lnTo>
                    <a:pt x="3773" y="8749"/>
                  </a:lnTo>
                  <a:lnTo>
                    <a:pt x="1021" y="8749"/>
                  </a:lnTo>
                  <a:lnTo>
                    <a:pt x="1021" y="5852"/>
                  </a:lnTo>
                  <a:close/>
                  <a:moveTo>
                    <a:pt x="1449" y="1"/>
                  </a:moveTo>
                  <a:cubicBezTo>
                    <a:pt x="1127" y="1"/>
                    <a:pt x="862" y="266"/>
                    <a:pt x="862" y="588"/>
                  </a:cubicBezTo>
                  <a:lnTo>
                    <a:pt x="862" y="1156"/>
                  </a:lnTo>
                  <a:cubicBezTo>
                    <a:pt x="820" y="1152"/>
                    <a:pt x="780" y="1149"/>
                    <a:pt x="741" y="1149"/>
                  </a:cubicBezTo>
                  <a:cubicBezTo>
                    <a:pt x="561" y="1149"/>
                    <a:pt x="415" y="1196"/>
                    <a:pt x="304" y="1291"/>
                  </a:cubicBezTo>
                  <a:cubicBezTo>
                    <a:pt x="1" y="1546"/>
                    <a:pt x="30" y="2046"/>
                    <a:pt x="63" y="2532"/>
                  </a:cubicBezTo>
                  <a:cubicBezTo>
                    <a:pt x="102" y="3196"/>
                    <a:pt x="694" y="3749"/>
                    <a:pt x="920" y="3942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9" y="4312"/>
                    <a:pt x="593" y="4409"/>
                    <a:pt x="593" y="4529"/>
                  </a:cubicBezTo>
                  <a:lnTo>
                    <a:pt x="593" y="8970"/>
                  </a:lnTo>
                  <a:cubicBezTo>
                    <a:pt x="593" y="9090"/>
                    <a:pt x="689" y="9187"/>
                    <a:pt x="804" y="9187"/>
                  </a:cubicBezTo>
                  <a:lnTo>
                    <a:pt x="3990" y="9187"/>
                  </a:lnTo>
                  <a:cubicBezTo>
                    <a:pt x="4110" y="9187"/>
                    <a:pt x="4206" y="9090"/>
                    <a:pt x="4206" y="8970"/>
                  </a:cubicBezTo>
                  <a:lnTo>
                    <a:pt x="4206" y="4524"/>
                  </a:lnTo>
                  <a:cubicBezTo>
                    <a:pt x="4206" y="4404"/>
                    <a:pt x="4110" y="4307"/>
                    <a:pt x="3990" y="4307"/>
                  </a:cubicBezTo>
                  <a:lnTo>
                    <a:pt x="3855" y="4307"/>
                  </a:lnTo>
                  <a:lnTo>
                    <a:pt x="3855" y="3720"/>
                  </a:lnTo>
                  <a:cubicBezTo>
                    <a:pt x="4389" y="3182"/>
                    <a:pt x="4326" y="2219"/>
                    <a:pt x="4317" y="2099"/>
                  </a:cubicBezTo>
                  <a:lnTo>
                    <a:pt x="4317" y="1098"/>
                  </a:lnTo>
                  <a:cubicBezTo>
                    <a:pt x="4317" y="771"/>
                    <a:pt x="4052" y="511"/>
                    <a:pt x="3730" y="511"/>
                  </a:cubicBezTo>
                  <a:lnTo>
                    <a:pt x="3711" y="511"/>
                  </a:lnTo>
                  <a:cubicBezTo>
                    <a:pt x="3620" y="559"/>
                    <a:pt x="3523" y="582"/>
                    <a:pt x="3427" y="582"/>
                  </a:cubicBezTo>
                  <a:cubicBezTo>
                    <a:pt x="3251" y="582"/>
                    <a:pt x="3080" y="505"/>
                    <a:pt x="2965" y="362"/>
                  </a:cubicBezTo>
                  <a:lnTo>
                    <a:pt x="2945" y="362"/>
                  </a:lnTo>
                  <a:cubicBezTo>
                    <a:pt x="2859" y="406"/>
                    <a:pt x="2766" y="427"/>
                    <a:pt x="2673" y="427"/>
                  </a:cubicBezTo>
                  <a:cubicBezTo>
                    <a:pt x="2502" y="427"/>
                    <a:pt x="2334" y="355"/>
                    <a:pt x="2219" y="218"/>
                  </a:cubicBezTo>
                  <a:lnTo>
                    <a:pt x="2195" y="218"/>
                  </a:lnTo>
                  <a:cubicBezTo>
                    <a:pt x="2118" y="251"/>
                    <a:pt x="2038" y="267"/>
                    <a:pt x="1959" y="267"/>
                  </a:cubicBezTo>
                  <a:cubicBezTo>
                    <a:pt x="1766" y="267"/>
                    <a:pt x="1582" y="172"/>
                    <a:pt x="14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8" name="Google Shape;19628;p88"/>
            <p:cNvSpPr/>
            <p:nvPr/>
          </p:nvSpPr>
          <p:spPr>
            <a:xfrm>
              <a:off x="5402359" y="2155510"/>
              <a:ext cx="11252" cy="30686"/>
            </a:xfrm>
            <a:custGeom>
              <a:avLst/>
              <a:gdLst/>
              <a:ahLst/>
              <a:cxnLst/>
              <a:rect l="l" t="t" r="r" b="b"/>
              <a:pathLst>
                <a:path w="429" h="1170" extrusionOk="0">
                  <a:moveTo>
                    <a:pt x="214" y="0"/>
                  </a:moveTo>
                  <a:cubicBezTo>
                    <a:pt x="107" y="0"/>
                    <a:pt x="0" y="72"/>
                    <a:pt x="0" y="217"/>
                  </a:cubicBezTo>
                  <a:lnTo>
                    <a:pt x="0" y="953"/>
                  </a:lnTo>
                  <a:cubicBezTo>
                    <a:pt x="0" y="1073"/>
                    <a:pt x="97" y="1169"/>
                    <a:pt x="212" y="1169"/>
                  </a:cubicBezTo>
                  <a:cubicBezTo>
                    <a:pt x="332" y="1169"/>
                    <a:pt x="429" y="1068"/>
                    <a:pt x="429" y="953"/>
                  </a:cubicBezTo>
                  <a:lnTo>
                    <a:pt x="429" y="217"/>
                  </a:lnTo>
                  <a:cubicBezTo>
                    <a:pt x="429" y="72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9" name="Google Shape;19629;p88"/>
            <p:cNvSpPr/>
            <p:nvPr/>
          </p:nvSpPr>
          <p:spPr>
            <a:xfrm>
              <a:off x="5421925" y="2158657"/>
              <a:ext cx="11252" cy="27539"/>
            </a:xfrm>
            <a:custGeom>
              <a:avLst/>
              <a:gdLst/>
              <a:ahLst/>
              <a:cxnLst/>
              <a:rect l="l" t="t" r="r" b="b"/>
              <a:pathLst>
                <a:path w="429" h="1050" extrusionOk="0">
                  <a:moveTo>
                    <a:pt x="214" y="0"/>
                  </a:moveTo>
                  <a:cubicBezTo>
                    <a:pt x="107" y="0"/>
                    <a:pt x="0" y="73"/>
                    <a:pt x="0" y="217"/>
                  </a:cubicBezTo>
                  <a:lnTo>
                    <a:pt x="0" y="833"/>
                  </a:lnTo>
                  <a:cubicBezTo>
                    <a:pt x="0" y="953"/>
                    <a:pt x="96" y="1049"/>
                    <a:pt x="212" y="1049"/>
                  </a:cubicBezTo>
                  <a:cubicBezTo>
                    <a:pt x="332" y="1049"/>
                    <a:pt x="428" y="953"/>
                    <a:pt x="428" y="833"/>
                  </a:cubicBezTo>
                  <a:lnTo>
                    <a:pt x="428" y="217"/>
                  </a:lnTo>
                  <a:cubicBezTo>
                    <a:pt x="428" y="73"/>
                    <a:pt x="32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0" name="Google Shape;19630;p88"/>
            <p:cNvSpPr/>
            <p:nvPr/>
          </p:nvSpPr>
          <p:spPr>
            <a:xfrm>
              <a:off x="5441464" y="2166237"/>
              <a:ext cx="11383" cy="22739"/>
            </a:xfrm>
            <a:custGeom>
              <a:avLst/>
              <a:gdLst/>
              <a:ahLst/>
              <a:cxnLst/>
              <a:rect l="l" t="t" r="r" b="b"/>
              <a:pathLst>
                <a:path w="434" h="867" extrusionOk="0">
                  <a:moveTo>
                    <a:pt x="217" y="0"/>
                  </a:moveTo>
                  <a:cubicBezTo>
                    <a:pt x="109" y="0"/>
                    <a:pt x="1" y="72"/>
                    <a:pt x="1" y="217"/>
                  </a:cubicBezTo>
                  <a:lnTo>
                    <a:pt x="1" y="650"/>
                  </a:lnTo>
                  <a:cubicBezTo>
                    <a:pt x="1" y="770"/>
                    <a:pt x="97" y="866"/>
                    <a:pt x="217" y="866"/>
                  </a:cubicBezTo>
                  <a:cubicBezTo>
                    <a:pt x="333" y="866"/>
                    <a:pt x="434" y="770"/>
                    <a:pt x="434" y="650"/>
                  </a:cubicBezTo>
                  <a:lnTo>
                    <a:pt x="434" y="217"/>
                  </a:lnTo>
                  <a:cubicBezTo>
                    <a:pt x="434" y="72"/>
                    <a:pt x="326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1" name="Google Shape;19631;p88"/>
            <p:cNvSpPr/>
            <p:nvPr/>
          </p:nvSpPr>
          <p:spPr>
            <a:xfrm>
              <a:off x="5359818" y="2143130"/>
              <a:ext cx="114876" cy="209636"/>
            </a:xfrm>
            <a:custGeom>
              <a:avLst/>
              <a:gdLst/>
              <a:ahLst/>
              <a:cxnLst/>
              <a:rect l="l" t="t" r="r" b="b"/>
              <a:pathLst>
                <a:path w="4380" h="7993" extrusionOk="0">
                  <a:moveTo>
                    <a:pt x="1464" y="434"/>
                  </a:moveTo>
                  <a:cubicBezTo>
                    <a:pt x="1550" y="434"/>
                    <a:pt x="1617" y="506"/>
                    <a:pt x="1617" y="592"/>
                  </a:cubicBezTo>
                  <a:lnTo>
                    <a:pt x="1617" y="689"/>
                  </a:lnTo>
                  <a:cubicBezTo>
                    <a:pt x="1617" y="827"/>
                    <a:pt x="1727" y="904"/>
                    <a:pt x="1837" y="904"/>
                  </a:cubicBezTo>
                  <a:cubicBezTo>
                    <a:pt x="1922" y="904"/>
                    <a:pt x="2007" y="857"/>
                    <a:pt x="2041" y="756"/>
                  </a:cubicBezTo>
                  <a:cubicBezTo>
                    <a:pt x="2060" y="693"/>
                    <a:pt x="2118" y="650"/>
                    <a:pt x="2185" y="650"/>
                  </a:cubicBezTo>
                  <a:lnTo>
                    <a:pt x="2209" y="650"/>
                  </a:lnTo>
                  <a:cubicBezTo>
                    <a:pt x="2296" y="650"/>
                    <a:pt x="2363" y="717"/>
                    <a:pt x="2363" y="804"/>
                  </a:cubicBezTo>
                  <a:lnTo>
                    <a:pt x="2363" y="838"/>
                  </a:lnTo>
                  <a:cubicBezTo>
                    <a:pt x="2366" y="973"/>
                    <a:pt x="2475" y="1048"/>
                    <a:pt x="2582" y="1048"/>
                  </a:cubicBezTo>
                  <a:cubicBezTo>
                    <a:pt x="2666" y="1048"/>
                    <a:pt x="2750" y="1002"/>
                    <a:pt x="2782" y="900"/>
                  </a:cubicBezTo>
                  <a:cubicBezTo>
                    <a:pt x="2806" y="833"/>
                    <a:pt x="2864" y="790"/>
                    <a:pt x="2931" y="790"/>
                  </a:cubicBezTo>
                  <a:lnTo>
                    <a:pt x="2955" y="790"/>
                  </a:lnTo>
                  <a:cubicBezTo>
                    <a:pt x="3042" y="790"/>
                    <a:pt x="3109" y="862"/>
                    <a:pt x="3109" y="944"/>
                  </a:cubicBezTo>
                  <a:lnTo>
                    <a:pt x="3109" y="1093"/>
                  </a:lnTo>
                  <a:cubicBezTo>
                    <a:pt x="3109" y="1237"/>
                    <a:pt x="3217" y="1309"/>
                    <a:pt x="3326" y="1309"/>
                  </a:cubicBezTo>
                  <a:cubicBezTo>
                    <a:pt x="3434" y="1309"/>
                    <a:pt x="3542" y="1237"/>
                    <a:pt x="3542" y="1093"/>
                  </a:cubicBezTo>
                  <a:cubicBezTo>
                    <a:pt x="3542" y="1011"/>
                    <a:pt x="3610" y="939"/>
                    <a:pt x="3696" y="939"/>
                  </a:cubicBezTo>
                  <a:lnTo>
                    <a:pt x="3720" y="939"/>
                  </a:lnTo>
                  <a:cubicBezTo>
                    <a:pt x="3807" y="939"/>
                    <a:pt x="3874" y="1011"/>
                    <a:pt x="3874" y="1093"/>
                  </a:cubicBezTo>
                  <a:lnTo>
                    <a:pt x="3874" y="2108"/>
                  </a:lnTo>
                  <a:lnTo>
                    <a:pt x="3874" y="2132"/>
                  </a:lnTo>
                  <a:cubicBezTo>
                    <a:pt x="3898" y="2387"/>
                    <a:pt x="3879" y="3133"/>
                    <a:pt x="3489" y="3460"/>
                  </a:cubicBezTo>
                  <a:cubicBezTo>
                    <a:pt x="3441" y="3503"/>
                    <a:pt x="3412" y="3561"/>
                    <a:pt x="3412" y="3624"/>
                  </a:cubicBezTo>
                  <a:lnTo>
                    <a:pt x="3412" y="4307"/>
                  </a:lnTo>
                  <a:lnTo>
                    <a:pt x="1343" y="4307"/>
                  </a:lnTo>
                  <a:lnTo>
                    <a:pt x="1343" y="3835"/>
                  </a:lnTo>
                  <a:cubicBezTo>
                    <a:pt x="1343" y="3763"/>
                    <a:pt x="1310" y="3701"/>
                    <a:pt x="1257" y="3662"/>
                  </a:cubicBezTo>
                  <a:cubicBezTo>
                    <a:pt x="1050" y="3508"/>
                    <a:pt x="516" y="3008"/>
                    <a:pt x="482" y="2503"/>
                  </a:cubicBezTo>
                  <a:cubicBezTo>
                    <a:pt x="463" y="2161"/>
                    <a:pt x="434" y="1733"/>
                    <a:pt x="573" y="1622"/>
                  </a:cubicBezTo>
                  <a:cubicBezTo>
                    <a:pt x="606" y="1593"/>
                    <a:pt x="660" y="1579"/>
                    <a:pt x="734" y="1579"/>
                  </a:cubicBezTo>
                  <a:cubicBezTo>
                    <a:pt x="769" y="1579"/>
                    <a:pt x="809" y="1582"/>
                    <a:pt x="852" y="1588"/>
                  </a:cubicBezTo>
                  <a:lnTo>
                    <a:pt x="852" y="1882"/>
                  </a:lnTo>
                  <a:cubicBezTo>
                    <a:pt x="852" y="2026"/>
                    <a:pt x="961" y="2098"/>
                    <a:pt x="1069" y="2098"/>
                  </a:cubicBezTo>
                  <a:cubicBezTo>
                    <a:pt x="1177" y="2098"/>
                    <a:pt x="1285" y="2026"/>
                    <a:pt x="1285" y="1882"/>
                  </a:cubicBezTo>
                  <a:lnTo>
                    <a:pt x="1285" y="592"/>
                  </a:lnTo>
                  <a:cubicBezTo>
                    <a:pt x="1285" y="506"/>
                    <a:pt x="1353" y="434"/>
                    <a:pt x="1439" y="434"/>
                  </a:cubicBezTo>
                  <a:close/>
                  <a:moveTo>
                    <a:pt x="3768" y="4745"/>
                  </a:moveTo>
                  <a:lnTo>
                    <a:pt x="3768" y="5423"/>
                  </a:lnTo>
                  <a:lnTo>
                    <a:pt x="1016" y="5423"/>
                  </a:lnTo>
                  <a:lnTo>
                    <a:pt x="1016" y="4745"/>
                  </a:lnTo>
                  <a:close/>
                  <a:moveTo>
                    <a:pt x="3768" y="5856"/>
                  </a:moveTo>
                  <a:lnTo>
                    <a:pt x="3764" y="7560"/>
                  </a:lnTo>
                  <a:lnTo>
                    <a:pt x="1016" y="7560"/>
                  </a:lnTo>
                  <a:lnTo>
                    <a:pt x="1016" y="5856"/>
                  </a:lnTo>
                  <a:close/>
                  <a:moveTo>
                    <a:pt x="1449" y="0"/>
                  </a:moveTo>
                  <a:cubicBezTo>
                    <a:pt x="1122" y="0"/>
                    <a:pt x="862" y="265"/>
                    <a:pt x="862" y="588"/>
                  </a:cubicBezTo>
                  <a:lnTo>
                    <a:pt x="862" y="1155"/>
                  </a:lnTo>
                  <a:cubicBezTo>
                    <a:pt x="817" y="1150"/>
                    <a:pt x="774" y="1147"/>
                    <a:pt x="733" y="1147"/>
                  </a:cubicBezTo>
                  <a:cubicBezTo>
                    <a:pt x="557" y="1147"/>
                    <a:pt x="412" y="1196"/>
                    <a:pt x="299" y="1290"/>
                  </a:cubicBezTo>
                  <a:cubicBezTo>
                    <a:pt x="1" y="1545"/>
                    <a:pt x="30" y="2045"/>
                    <a:pt x="58" y="2531"/>
                  </a:cubicBezTo>
                  <a:cubicBezTo>
                    <a:pt x="102" y="3191"/>
                    <a:pt x="689" y="3749"/>
                    <a:pt x="920" y="3941"/>
                  </a:cubicBezTo>
                  <a:lnTo>
                    <a:pt x="920" y="4312"/>
                  </a:lnTo>
                  <a:lnTo>
                    <a:pt x="804" y="4312"/>
                  </a:lnTo>
                  <a:cubicBezTo>
                    <a:pt x="684" y="4312"/>
                    <a:pt x="588" y="4408"/>
                    <a:pt x="588" y="4528"/>
                  </a:cubicBezTo>
                  <a:lnTo>
                    <a:pt x="588" y="7776"/>
                  </a:lnTo>
                  <a:cubicBezTo>
                    <a:pt x="588" y="7897"/>
                    <a:pt x="684" y="7993"/>
                    <a:pt x="804" y="7993"/>
                  </a:cubicBezTo>
                  <a:lnTo>
                    <a:pt x="3990" y="7993"/>
                  </a:lnTo>
                  <a:cubicBezTo>
                    <a:pt x="4110" y="7993"/>
                    <a:pt x="4206" y="7897"/>
                    <a:pt x="4206" y="7776"/>
                  </a:cubicBezTo>
                  <a:lnTo>
                    <a:pt x="4206" y="4528"/>
                  </a:lnTo>
                  <a:cubicBezTo>
                    <a:pt x="4206" y="4411"/>
                    <a:pt x="4110" y="4312"/>
                    <a:pt x="3993" y="4312"/>
                  </a:cubicBezTo>
                  <a:cubicBezTo>
                    <a:pt x="3990" y="4312"/>
                    <a:pt x="3988" y="4312"/>
                    <a:pt x="3985" y="4312"/>
                  </a:cubicBezTo>
                  <a:lnTo>
                    <a:pt x="3850" y="4312"/>
                  </a:lnTo>
                  <a:lnTo>
                    <a:pt x="3850" y="3720"/>
                  </a:lnTo>
                  <a:cubicBezTo>
                    <a:pt x="4379" y="3181"/>
                    <a:pt x="4322" y="2224"/>
                    <a:pt x="4312" y="2103"/>
                  </a:cubicBezTo>
                  <a:lnTo>
                    <a:pt x="4312" y="1098"/>
                  </a:lnTo>
                  <a:cubicBezTo>
                    <a:pt x="4312" y="773"/>
                    <a:pt x="4052" y="510"/>
                    <a:pt x="3729" y="510"/>
                  </a:cubicBezTo>
                  <a:cubicBezTo>
                    <a:pt x="3726" y="510"/>
                    <a:pt x="3723" y="510"/>
                    <a:pt x="3720" y="511"/>
                  </a:cubicBezTo>
                  <a:lnTo>
                    <a:pt x="3696" y="511"/>
                  </a:lnTo>
                  <a:cubicBezTo>
                    <a:pt x="3608" y="558"/>
                    <a:pt x="3511" y="581"/>
                    <a:pt x="3416" y="581"/>
                  </a:cubicBezTo>
                  <a:cubicBezTo>
                    <a:pt x="3242" y="581"/>
                    <a:pt x="3070" y="504"/>
                    <a:pt x="2955" y="361"/>
                  </a:cubicBezTo>
                  <a:lnTo>
                    <a:pt x="2941" y="361"/>
                  </a:lnTo>
                  <a:cubicBezTo>
                    <a:pt x="2854" y="405"/>
                    <a:pt x="2761" y="427"/>
                    <a:pt x="2668" y="427"/>
                  </a:cubicBezTo>
                  <a:cubicBezTo>
                    <a:pt x="2497" y="427"/>
                    <a:pt x="2330" y="354"/>
                    <a:pt x="2214" y="217"/>
                  </a:cubicBezTo>
                  <a:lnTo>
                    <a:pt x="2190" y="217"/>
                  </a:lnTo>
                  <a:cubicBezTo>
                    <a:pt x="2115" y="251"/>
                    <a:pt x="2035" y="267"/>
                    <a:pt x="1957" y="267"/>
                  </a:cubicBezTo>
                  <a:cubicBezTo>
                    <a:pt x="1766" y="267"/>
                    <a:pt x="1581" y="171"/>
                    <a:pt x="14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2" name="Google Shape;19632;p88"/>
            <p:cNvSpPr/>
            <p:nvPr/>
          </p:nvSpPr>
          <p:spPr>
            <a:xfrm>
              <a:off x="5467088" y="1998853"/>
              <a:ext cx="184668" cy="354045"/>
            </a:xfrm>
            <a:custGeom>
              <a:avLst/>
              <a:gdLst/>
              <a:ahLst/>
              <a:cxnLst/>
              <a:rect l="l" t="t" r="r" b="b"/>
              <a:pathLst>
                <a:path w="7041" h="13499" extrusionOk="0">
                  <a:moveTo>
                    <a:pt x="780" y="497"/>
                  </a:moveTo>
                  <a:lnTo>
                    <a:pt x="2161" y="1084"/>
                  </a:lnTo>
                  <a:lnTo>
                    <a:pt x="2012" y="1642"/>
                  </a:lnTo>
                  <a:lnTo>
                    <a:pt x="535" y="1017"/>
                  </a:lnTo>
                  <a:lnTo>
                    <a:pt x="780" y="497"/>
                  </a:lnTo>
                  <a:close/>
                  <a:moveTo>
                    <a:pt x="5385" y="2436"/>
                  </a:moveTo>
                  <a:lnTo>
                    <a:pt x="5871" y="2643"/>
                  </a:lnTo>
                  <a:lnTo>
                    <a:pt x="5630" y="3168"/>
                  </a:lnTo>
                  <a:lnTo>
                    <a:pt x="5231" y="3004"/>
                  </a:lnTo>
                  <a:cubicBezTo>
                    <a:pt x="5231" y="2990"/>
                    <a:pt x="5236" y="2975"/>
                    <a:pt x="5241" y="2966"/>
                  </a:cubicBezTo>
                  <a:lnTo>
                    <a:pt x="5385" y="2436"/>
                  </a:lnTo>
                  <a:close/>
                  <a:moveTo>
                    <a:pt x="6266" y="2807"/>
                  </a:moveTo>
                  <a:lnTo>
                    <a:pt x="6506" y="2908"/>
                  </a:lnTo>
                  <a:cubicBezTo>
                    <a:pt x="6574" y="2937"/>
                    <a:pt x="6607" y="3019"/>
                    <a:pt x="6578" y="3091"/>
                  </a:cubicBezTo>
                  <a:lnTo>
                    <a:pt x="6578" y="3086"/>
                  </a:lnTo>
                  <a:lnTo>
                    <a:pt x="6458" y="3370"/>
                  </a:lnTo>
                  <a:cubicBezTo>
                    <a:pt x="6437" y="3423"/>
                    <a:pt x="6387" y="3455"/>
                    <a:pt x="6335" y="3455"/>
                  </a:cubicBezTo>
                  <a:cubicBezTo>
                    <a:pt x="6317" y="3455"/>
                    <a:pt x="6298" y="3451"/>
                    <a:pt x="6280" y="3442"/>
                  </a:cubicBezTo>
                  <a:lnTo>
                    <a:pt x="6025" y="3336"/>
                  </a:lnTo>
                  <a:lnTo>
                    <a:pt x="6266" y="2807"/>
                  </a:lnTo>
                  <a:close/>
                  <a:moveTo>
                    <a:pt x="2887" y="498"/>
                  </a:moveTo>
                  <a:cubicBezTo>
                    <a:pt x="2899" y="498"/>
                    <a:pt x="2910" y="499"/>
                    <a:pt x="2921" y="502"/>
                  </a:cubicBezTo>
                  <a:lnTo>
                    <a:pt x="2946" y="507"/>
                  </a:lnTo>
                  <a:cubicBezTo>
                    <a:pt x="3027" y="526"/>
                    <a:pt x="3080" y="613"/>
                    <a:pt x="3061" y="695"/>
                  </a:cubicBezTo>
                  <a:lnTo>
                    <a:pt x="3037" y="786"/>
                  </a:lnTo>
                  <a:lnTo>
                    <a:pt x="2782" y="1671"/>
                  </a:lnTo>
                  <a:cubicBezTo>
                    <a:pt x="2735" y="1837"/>
                    <a:pt x="2868" y="1947"/>
                    <a:pt x="2999" y="1947"/>
                  </a:cubicBezTo>
                  <a:cubicBezTo>
                    <a:pt x="3084" y="1947"/>
                    <a:pt x="3168" y="1900"/>
                    <a:pt x="3201" y="1792"/>
                  </a:cubicBezTo>
                  <a:lnTo>
                    <a:pt x="3446" y="935"/>
                  </a:lnTo>
                  <a:cubicBezTo>
                    <a:pt x="3472" y="901"/>
                    <a:pt x="3516" y="882"/>
                    <a:pt x="3561" y="882"/>
                  </a:cubicBezTo>
                  <a:cubicBezTo>
                    <a:pt x="3574" y="882"/>
                    <a:pt x="3587" y="884"/>
                    <a:pt x="3600" y="887"/>
                  </a:cubicBezTo>
                  <a:lnTo>
                    <a:pt x="3619" y="892"/>
                  </a:lnTo>
                  <a:cubicBezTo>
                    <a:pt x="3701" y="911"/>
                    <a:pt x="3754" y="993"/>
                    <a:pt x="3735" y="1075"/>
                  </a:cubicBezTo>
                  <a:lnTo>
                    <a:pt x="3508" y="1840"/>
                  </a:lnTo>
                  <a:cubicBezTo>
                    <a:pt x="3453" y="2011"/>
                    <a:pt x="3589" y="2126"/>
                    <a:pt x="3721" y="2126"/>
                  </a:cubicBezTo>
                  <a:cubicBezTo>
                    <a:pt x="3808" y="2126"/>
                    <a:pt x="3894" y="2076"/>
                    <a:pt x="3922" y="1960"/>
                  </a:cubicBezTo>
                  <a:lnTo>
                    <a:pt x="4134" y="1253"/>
                  </a:lnTo>
                  <a:cubicBezTo>
                    <a:pt x="4162" y="1209"/>
                    <a:pt x="4214" y="1188"/>
                    <a:pt x="4264" y="1188"/>
                  </a:cubicBezTo>
                  <a:cubicBezTo>
                    <a:pt x="4274" y="1188"/>
                    <a:pt x="4283" y="1189"/>
                    <a:pt x="4293" y="1190"/>
                  </a:cubicBezTo>
                  <a:lnTo>
                    <a:pt x="4317" y="1200"/>
                  </a:lnTo>
                  <a:cubicBezTo>
                    <a:pt x="4399" y="1219"/>
                    <a:pt x="4452" y="1301"/>
                    <a:pt x="4432" y="1383"/>
                  </a:cubicBezTo>
                  <a:lnTo>
                    <a:pt x="4399" y="1522"/>
                  </a:lnTo>
                  <a:lnTo>
                    <a:pt x="4211" y="2109"/>
                  </a:lnTo>
                  <a:cubicBezTo>
                    <a:pt x="4158" y="2280"/>
                    <a:pt x="4294" y="2394"/>
                    <a:pt x="4426" y="2394"/>
                  </a:cubicBezTo>
                  <a:cubicBezTo>
                    <a:pt x="4510" y="2394"/>
                    <a:pt x="4593" y="2348"/>
                    <a:pt x="4625" y="2239"/>
                  </a:cubicBezTo>
                  <a:lnTo>
                    <a:pt x="4812" y="1642"/>
                  </a:lnTo>
                  <a:lnTo>
                    <a:pt x="4812" y="1638"/>
                  </a:lnTo>
                  <a:lnTo>
                    <a:pt x="4812" y="1628"/>
                  </a:lnTo>
                  <a:cubicBezTo>
                    <a:pt x="4829" y="1558"/>
                    <a:pt x="4892" y="1509"/>
                    <a:pt x="4961" y="1509"/>
                  </a:cubicBezTo>
                  <a:cubicBezTo>
                    <a:pt x="4973" y="1509"/>
                    <a:pt x="4984" y="1510"/>
                    <a:pt x="4995" y="1513"/>
                  </a:cubicBezTo>
                  <a:lnTo>
                    <a:pt x="5019" y="1517"/>
                  </a:lnTo>
                  <a:cubicBezTo>
                    <a:pt x="5106" y="1537"/>
                    <a:pt x="5159" y="1623"/>
                    <a:pt x="5140" y="1705"/>
                  </a:cubicBezTo>
                  <a:lnTo>
                    <a:pt x="5140" y="1710"/>
                  </a:lnTo>
                  <a:lnTo>
                    <a:pt x="4817" y="2865"/>
                  </a:lnTo>
                  <a:cubicBezTo>
                    <a:pt x="4817" y="2874"/>
                    <a:pt x="4812" y="2884"/>
                    <a:pt x="4812" y="2894"/>
                  </a:cubicBezTo>
                  <a:cubicBezTo>
                    <a:pt x="4812" y="2903"/>
                    <a:pt x="4678" y="3822"/>
                    <a:pt x="4129" y="4096"/>
                  </a:cubicBezTo>
                  <a:cubicBezTo>
                    <a:pt x="4057" y="4130"/>
                    <a:pt x="4009" y="4207"/>
                    <a:pt x="4009" y="4289"/>
                  </a:cubicBezTo>
                  <a:lnTo>
                    <a:pt x="4009" y="4948"/>
                  </a:lnTo>
                  <a:lnTo>
                    <a:pt x="1959" y="4948"/>
                  </a:lnTo>
                  <a:lnTo>
                    <a:pt x="1959" y="3914"/>
                  </a:lnTo>
                  <a:cubicBezTo>
                    <a:pt x="1959" y="3861"/>
                    <a:pt x="1940" y="3813"/>
                    <a:pt x="1911" y="3774"/>
                  </a:cubicBezTo>
                  <a:cubicBezTo>
                    <a:pt x="1901" y="3769"/>
                    <a:pt x="1324" y="3062"/>
                    <a:pt x="1430" y="2470"/>
                  </a:cubicBezTo>
                  <a:cubicBezTo>
                    <a:pt x="1459" y="2282"/>
                    <a:pt x="1497" y="2095"/>
                    <a:pt x="1550" y="1912"/>
                  </a:cubicBezTo>
                  <a:lnTo>
                    <a:pt x="1940" y="2076"/>
                  </a:lnTo>
                  <a:cubicBezTo>
                    <a:pt x="1974" y="2170"/>
                    <a:pt x="2058" y="2216"/>
                    <a:pt x="2141" y="2216"/>
                  </a:cubicBezTo>
                  <a:cubicBezTo>
                    <a:pt x="2231" y="2216"/>
                    <a:pt x="2321" y="2162"/>
                    <a:pt x="2349" y="2056"/>
                  </a:cubicBezTo>
                  <a:lnTo>
                    <a:pt x="2734" y="622"/>
                  </a:lnTo>
                  <a:lnTo>
                    <a:pt x="2734" y="618"/>
                  </a:lnTo>
                  <a:cubicBezTo>
                    <a:pt x="2750" y="547"/>
                    <a:pt x="2817" y="498"/>
                    <a:pt x="2887" y="498"/>
                  </a:cubicBezTo>
                  <a:close/>
                  <a:moveTo>
                    <a:pt x="4317" y="5405"/>
                  </a:moveTo>
                  <a:lnTo>
                    <a:pt x="4317" y="6084"/>
                  </a:lnTo>
                  <a:lnTo>
                    <a:pt x="1565" y="6084"/>
                  </a:lnTo>
                  <a:lnTo>
                    <a:pt x="1565" y="5405"/>
                  </a:lnTo>
                  <a:close/>
                  <a:moveTo>
                    <a:pt x="675" y="0"/>
                  </a:moveTo>
                  <a:cubicBezTo>
                    <a:pt x="593" y="0"/>
                    <a:pt x="513" y="46"/>
                    <a:pt x="477" y="122"/>
                  </a:cubicBezTo>
                  <a:lnTo>
                    <a:pt x="49" y="1027"/>
                  </a:lnTo>
                  <a:cubicBezTo>
                    <a:pt x="1" y="1123"/>
                    <a:pt x="34" y="1238"/>
                    <a:pt x="121" y="1296"/>
                  </a:cubicBezTo>
                  <a:cubicBezTo>
                    <a:pt x="155" y="1320"/>
                    <a:pt x="188" y="1335"/>
                    <a:pt x="222" y="1349"/>
                  </a:cubicBezTo>
                  <a:lnTo>
                    <a:pt x="1146" y="1744"/>
                  </a:lnTo>
                  <a:cubicBezTo>
                    <a:pt x="1083" y="1955"/>
                    <a:pt x="1030" y="2172"/>
                    <a:pt x="1002" y="2393"/>
                  </a:cubicBezTo>
                  <a:cubicBezTo>
                    <a:pt x="881" y="3072"/>
                    <a:pt x="1362" y="3774"/>
                    <a:pt x="1526" y="3986"/>
                  </a:cubicBezTo>
                  <a:lnTo>
                    <a:pt x="1526" y="4967"/>
                  </a:lnTo>
                  <a:lnTo>
                    <a:pt x="1348" y="4967"/>
                  </a:lnTo>
                  <a:cubicBezTo>
                    <a:pt x="1228" y="4967"/>
                    <a:pt x="1131" y="5064"/>
                    <a:pt x="1131" y="5184"/>
                  </a:cubicBezTo>
                  <a:lnTo>
                    <a:pt x="1131" y="13282"/>
                  </a:lnTo>
                  <a:cubicBezTo>
                    <a:pt x="1131" y="13398"/>
                    <a:pt x="1228" y="13499"/>
                    <a:pt x="1348" y="13499"/>
                  </a:cubicBezTo>
                  <a:lnTo>
                    <a:pt x="4529" y="13499"/>
                  </a:lnTo>
                  <a:cubicBezTo>
                    <a:pt x="4649" y="13499"/>
                    <a:pt x="4745" y="13398"/>
                    <a:pt x="4745" y="13282"/>
                  </a:cubicBezTo>
                  <a:lnTo>
                    <a:pt x="4745" y="7874"/>
                  </a:lnTo>
                  <a:cubicBezTo>
                    <a:pt x="4745" y="7729"/>
                    <a:pt x="4638" y="7657"/>
                    <a:pt x="4531" y="7657"/>
                  </a:cubicBezTo>
                  <a:cubicBezTo>
                    <a:pt x="4424" y="7657"/>
                    <a:pt x="4317" y="7729"/>
                    <a:pt x="4317" y="7874"/>
                  </a:cubicBezTo>
                  <a:lnTo>
                    <a:pt x="4317" y="13066"/>
                  </a:lnTo>
                  <a:lnTo>
                    <a:pt x="1565" y="13066"/>
                  </a:lnTo>
                  <a:lnTo>
                    <a:pt x="1565" y="6517"/>
                  </a:lnTo>
                  <a:lnTo>
                    <a:pt x="4317" y="6517"/>
                  </a:lnTo>
                  <a:lnTo>
                    <a:pt x="4317" y="7118"/>
                  </a:lnTo>
                  <a:cubicBezTo>
                    <a:pt x="4314" y="7260"/>
                    <a:pt x="4422" y="7331"/>
                    <a:pt x="4529" y="7331"/>
                  </a:cubicBezTo>
                  <a:cubicBezTo>
                    <a:pt x="4637" y="7331"/>
                    <a:pt x="4745" y="7260"/>
                    <a:pt x="4745" y="7118"/>
                  </a:cubicBezTo>
                  <a:lnTo>
                    <a:pt x="4745" y="5194"/>
                  </a:lnTo>
                  <a:cubicBezTo>
                    <a:pt x="4745" y="5073"/>
                    <a:pt x="4649" y="4977"/>
                    <a:pt x="4529" y="4977"/>
                  </a:cubicBezTo>
                  <a:lnTo>
                    <a:pt x="4442" y="4977"/>
                  </a:lnTo>
                  <a:lnTo>
                    <a:pt x="4442" y="4419"/>
                  </a:lnTo>
                  <a:cubicBezTo>
                    <a:pt x="4808" y="4178"/>
                    <a:pt x="5010" y="3755"/>
                    <a:pt x="5120" y="3428"/>
                  </a:cubicBezTo>
                  <a:lnTo>
                    <a:pt x="6112" y="3846"/>
                  </a:lnTo>
                  <a:cubicBezTo>
                    <a:pt x="6183" y="3876"/>
                    <a:pt x="6258" y="3890"/>
                    <a:pt x="6331" y="3890"/>
                  </a:cubicBezTo>
                  <a:cubicBezTo>
                    <a:pt x="6552" y="3890"/>
                    <a:pt x="6763" y="3760"/>
                    <a:pt x="6857" y="3543"/>
                  </a:cubicBezTo>
                  <a:lnTo>
                    <a:pt x="6978" y="3259"/>
                  </a:lnTo>
                  <a:cubicBezTo>
                    <a:pt x="7040" y="3120"/>
                    <a:pt x="7040" y="2961"/>
                    <a:pt x="6983" y="2817"/>
                  </a:cubicBezTo>
                  <a:cubicBezTo>
                    <a:pt x="6925" y="2677"/>
                    <a:pt x="6814" y="2566"/>
                    <a:pt x="6675" y="2509"/>
                  </a:cubicBezTo>
                  <a:lnTo>
                    <a:pt x="5501" y="2013"/>
                  </a:lnTo>
                  <a:lnTo>
                    <a:pt x="5558" y="1816"/>
                  </a:lnTo>
                  <a:lnTo>
                    <a:pt x="5558" y="1811"/>
                  </a:lnTo>
                  <a:cubicBezTo>
                    <a:pt x="5630" y="1493"/>
                    <a:pt x="5438" y="1176"/>
                    <a:pt x="5120" y="1104"/>
                  </a:cubicBezTo>
                  <a:lnTo>
                    <a:pt x="5101" y="1099"/>
                  </a:lnTo>
                  <a:cubicBezTo>
                    <a:pt x="5055" y="1087"/>
                    <a:pt x="5008" y="1081"/>
                    <a:pt x="4961" y="1081"/>
                  </a:cubicBezTo>
                  <a:cubicBezTo>
                    <a:pt x="4910" y="1081"/>
                    <a:pt x="4858" y="1088"/>
                    <a:pt x="4808" y="1104"/>
                  </a:cubicBezTo>
                  <a:cubicBezTo>
                    <a:pt x="4731" y="940"/>
                    <a:pt x="4586" y="820"/>
                    <a:pt x="4413" y="781"/>
                  </a:cubicBezTo>
                  <a:lnTo>
                    <a:pt x="4389" y="776"/>
                  </a:lnTo>
                  <a:cubicBezTo>
                    <a:pt x="4343" y="764"/>
                    <a:pt x="4295" y="758"/>
                    <a:pt x="4247" y="758"/>
                  </a:cubicBezTo>
                  <a:cubicBezTo>
                    <a:pt x="4199" y="758"/>
                    <a:pt x="4151" y="764"/>
                    <a:pt x="4105" y="776"/>
                  </a:cubicBezTo>
                  <a:cubicBezTo>
                    <a:pt x="4100" y="762"/>
                    <a:pt x="4091" y="748"/>
                    <a:pt x="4081" y="733"/>
                  </a:cubicBezTo>
                  <a:cubicBezTo>
                    <a:pt x="3999" y="598"/>
                    <a:pt x="3869" y="502"/>
                    <a:pt x="3715" y="468"/>
                  </a:cubicBezTo>
                  <a:lnTo>
                    <a:pt x="3696" y="464"/>
                  </a:lnTo>
                  <a:cubicBezTo>
                    <a:pt x="3651" y="452"/>
                    <a:pt x="3604" y="448"/>
                    <a:pt x="3558" y="448"/>
                  </a:cubicBezTo>
                  <a:cubicBezTo>
                    <a:pt x="3525" y="448"/>
                    <a:pt x="3492" y="450"/>
                    <a:pt x="3460" y="454"/>
                  </a:cubicBezTo>
                  <a:cubicBezTo>
                    <a:pt x="3446" y="420"/>
                    <a:pt x="3427" y="382"/>
                    <a:pt x="3407" y="348"/>
                  </a:cubicBezTo>
                  <a:cubicBezTo>
                    <a:pt x="3326" y="213"/>
                    <a:pt x="3191" y="122"/>
                    <a:pt x="3042" y="83"/>
                  </a:cubicBezTo>
                  <a:lnTo>
                    <a:pt x="3018" y="79"/>
                  </a:lnTo>
                  <a:cubicBezTo>
                    <a:pt x="2973" y="68"/>
                    <a:pt x="2929" y="64"/>
                    <a:pt x="2885" y="64"/>
                  </a:cubicBezTo>
                  <a:cubicBezTo>
                    <a:pt x="2621" y="64"/>
                    <a:pt x="2381" y="243"/>
                    <a:pt x="2315" y="512"/>
                  </a:cubicBezTo>
                  <a:lnTo>
                    <a:pt x="2277" y="656"/>
                  </a:lnTo>
                  <a:lnTo>
                    <a:pt x="756" y="16"/>
                  </a:lnTo>
                  <a:cubicBezTo>
                    <a:pt x="730" y="5"/>
                    <a:pt x="702" y="0"/>
                    <a:pt x="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3" name="Google Shape;19633;p88"/>
            <p:cNvSpPr/>
            <p:nvPr/>
          </p:nvSpPr>
          <p:spPr>
            <a:xfrm>
              <a:off x="5439182" y="1996466"/>
              <a:ext cx="53268" cy="37532"/>
            </a:xfrm>
            <a:custGeom>
              <a:avLst/>
              <a:gdLst/>
              <a:ahLst/>
              <a:cxnLst/>
              <a:rect l="l" t="t" r="r" b="b"/>
              <a:pathLst>
                <a:path w="2031" h="1431" extrusionOk="0">
                  <a:moveTo>
                    <a:pt x="288" y="1"/>
                  </a:moveTo>
                  <a:cubicBezTo>
                    <a:pt x="97" y="1"/>
                    <a:pt x="1" y="236"/>
                    <a:pt x="141" y="372"/>
                  </a:cubicBezTo>
                  <a:lnTo>
                    <a:pt x="1156" y="1368"/>
                  </a:lnTo>
                  <a:cubicBezTo>
                    <a:pt x="1199" y="1406"/>
                    <a:pt x="1252" y="1426"/>
                    <a:pt x="1310" y="1426"/>
                  </a:cubicBezTo>
                  <a:lnTo>
                    <a:pt x="1310" y="1430"/>
                  </a:lnTo>
                  <a:cubicBezTo>
                    <a:pt x="1503" y="1430"/>
                    <a:pt x="1599" y="1195"/>
                    <a:pt x="1459" y="1060"/>
                  </a:cubicBezTo>
                  <a:lnTo>
                    <a:pt x="858" y="473"/>
                  </a:lnTo>
                  <a:lnTo>
                    <a:pt x="1724" y="526"/>
                  </a:lnTo>
                  <a:cubicBezTo>
                    <a:pt x="1730" y="526"/>
                    <a:pt x="1736" y="526"/>
                    <a:pt x="1742" y="526"/>
                  </a:cubicBezTo>
                  <a:cubicBezTo>
                    <a:pt x="2009" y="526"/>
                    <a:pt x="2031" y="112"/>
                    <a:pt x="1753" y="97"/>
                  </a:cubicBezTo>
                  <a:lnTo>
                    <a:pt x="304" y="1"/>
                  </a:lnTo>
                  <a:cubicBezTo>
                    <a:pt x="299" y="1"/>
                    <a:pt x="293" y="1"/>
                    <a:pt x="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4" name="Google Shape;19634;p88"/>
          <p:cNvGrpSpPr/>
          <p:nvPr/>
        </p:nvGrpSpPr>
        <p:grpSpPr>
          <a:xfrm>
            <a:off x="5775393" y="1975038"/>
            <a:ext cx="379145" cy="379250"/>
            <a:chOff x="5775393" y="1975038"/>
            <a:chExt cx="379145" cy="379250"/>
          </a:xfrm>
        </p:grpSpPr>
        <p:sp>
          <p:nvSpPr>
            <p:cNvPr id="19635" name="Google Shape;19635;p88"/>
            <p:cNvSpPr/>
            <p:nvPr/>
          </p:nvSpPr>
          <p:spPr>
            <a:xfrm>
              <a:off x="5780953" y="1980572"/>
              <a:ext cx="279061" cy="184038"/>
            </a:xfrm>
            <a:custGeom>
              <a:avLst/>
              <a:gdLst/>
              <a:ahLst/>
              <a:cxnLst/>
              <a:rect l="l" t="t" r="r" b="b"/>
              <a:pathLst>
                <a:path w="10640" h="7017" extrusionOk="0">
                  <a:moveTo>
                    <a:pt x="905" y="1"/>
                  </a:moveTo>
                  <a:cubicBezTo>
                    <a:pt x="405" y="1"/>
                    <a:pt x="1" y="410"/>
                    <a:pt x="1" y="910"/>
                  </a:cubicBezTo>
                  <a:lnTo>
                    <a:pt x="1" y="6790"/>
                  </a:lnTo>
                  <a:cubicBezTo>
                    <a:pt x="1" y="6915"/>
                    <a:pt x="102" y="7016"/>
                    <a:pt x="227" y="7016"/>
                  </a:cubicBezTo>
                  <a:lnTo>
                    <a:pt x="2488" y="7016"/>
                  </a:lnTo>
                  <a:cubicBezTo>
                    <a:pt x="2738" y="7016"/>
                    <a:pt x="2941" y="6814"/>
                    <a:pt x="2941" y="6564"/>
                  </a:cubicBezTo>
                  <a:lnTo>
                    <a:pt x="2941" y="6112"/>
                  </a:lnTo>
                  <a:cubicBezTo>
                    <a:pt x="2945" y="5919"/>
                    <a:pt x="2864" y="5732"/>
                    <a:pt x="2714" y="5602"/>
                  </a:cubicBezTo>
                  <a:cubicBezTo>
                    <a:pt x="1815" y="4861"/>
                    <a:pt x="2334" y="3403"/>
                    <a:pt x="3499" y="3393"/>
                  </a:cubicBezTo>
                  <a:cubicBezTo>
                    <a:pt x="4023" y="3393"/>
                    <a:pt x="4495" y="3716"/>
                    <a:pt x="4673" y="4211"/>
                  </a:cubicBezTo>
                  <a:cubicBezTo>
                    <a:pt x="4856" y="4702"/>
                    <a:pt x="4711" y="5255"/>
                    <a:pt x="4307" y="5592"/>
                  </a:cubicBezTo>
                  <a:cubicBezTo>
                    <a:pt x="4158" y="5722"/>
                    <a:pt x="4071" y="5910"/>
                    <a:pt x="4071" y="6107"/>
                  </a:cubicBezTo>
                  <a:lnTo>
                    <a:pt x="4071" y="6564"/>
                  </a:lnTo>
                  <a:cubicBezTo>
                    <a:pt x="4071" y="6812"/>
                    <a:pt x="4269" y="7017"/>
                    <a:pt x="4515" y="7017"/>
                  </a:cubicBezTo>
                  <a:cubicBezTo>
                    <a:pt x="4518" y="7017"/>
                    <a:pt x="4521" y="7017"/>
                    <a:pt x="4524" y="7016"/>
                  </a:cubicBezTo>
                  <a:lnTo>
                    <a:pt x="7016" y="7016"/>
                  </a:lnTo>
                  <a:lnTo>
                    <a:pt x="7016" y="4529"/>
                  </a:lnTo>
                  <a:cubicBezTo>
                    <a:pt x="7016" y="4279"/>
                    <a:pt x="7218" y="4077"/>
                    <a:pt x="7468" y="4077"/>
                  </a:cubicBezTo>
                  <a:lnTo>
                    <a:pt x="7925" y="4077"/>
                  </a:lnTo>
                  <a:cubicBezTo>
                    <a:pt x="8123" y="4077"/>
                    <a:pt x="8310" y="4163"/>
                    <a:pt x="8440" y="4312"/>
                  </a:cubicBezTo>
                  <a:cubicBezTo>
                    <a:pt x="8681" y="4598"/>
                    <a:pt x="9032" y="4755"/>
                    <a:pt x="9392" y="4755"/>
                  </a:cubicBezTo>
                  <a:cubicBezTo>
                    <a:pt x="9536" y="4755"/>
                    <a:pt x="9681" y="4730"/>
                    <a:pt x="9821" y="4678"/>
                  </a:cubicBezTo>
                  <a:cubicBezTo>
                    <a:pt x="10312" y="4500"/>
                    <a:pt x="10639" y="4028"/>
                    <a:pt x="10639" y="3504"/>
                  </a:cubicBezTo>
                  <a:cubicBezTo>
                    <a:pt x="10633" y="2748"/>
                    <a:pt x="10016" y="2263"/>
                    <a:pt x="9381" y="2263"/>
                  </a:cubicBezTo>
                  <a:cubicBezTo>
                    <a:pt x="9038" y="2263"/>
                    <a:pt x="8690" y="2404"/>
                    <a:pt x="8431" y="2720"/>
                  </a:cubicBezTo>
                  <a:cubicBezTo>
                    <a:pt x="8304" y="2865"/>
                    <a:pt x="8124" y="2946"/>
                    <a:pt x="7937" y="2946"/>
                  </a:cubicBezTo>
                  <a:cubicBezTo>
                    <a:pt x="7931" y="2946"/>
                    <a:pt x="7926" y="2946"/>
                    <a:pt x="7921" y="2946"/>
                  </a:cubicBezTo>
                  <a:lnTo>
                    <a:pt x="7468" y="2946"/>
                  </a:lnTo>
                  <a:cubicBezTo>
                    <a:pt x="7218" y="2946"/>
                    <a:pt x="7016" y="2744"/>
                    <a:pt x="7016" y="2493"/>
                  </a:cubicBezTo>
                  <a:lnTo>
                    <a:pt x="7016" y="227"/>
                  </a:lnTo>
                  <a:cubicBezTo>
                    <a:pt x="7016" y="107"/>
                    <a:pt x="6915" y="6"/>
                    <a:pt x="6790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6" name="Google Shape;19636;p88"/>
            <p:cNvSpPr/>
            <p:nvPr/>
          </p:nvSpPr>
          <p:spPr>
            <a:xfrm>
              <a:off x="5964834" y="1980572"/>
              <a:ext cx="184143" cy="279192"/>
            </a:xfrm>
            <a:custGeom>
              <a:avLst/>
              <a:gdLst/>
              <a:ahLst/>
              <a:cxnLst/>
              <a:rect l="l" t="t" r="r" b="b"/>
              <a:pathLst>
                <a:path w="7021" h="10645" extrusionOk="0">
                  <a:moveTo>
                    <a:pt x="226" y="1"/>
                  </a:moveTo>
                  <a:cubicBezTo>
                    <a:pt x="106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7" y="2946"/>
                    <a:pt x="457" y="2946"/>
                  </a:cubicBezTo>
                  <a:lnTo>
                    <a:pt x="910" y="2946"/>
                  </a:lnTo>
                  <a:cubicBezTo>
                    <a:pt x="915" y="2946"/>
                    <a:pt x="920" y="2946"/>
                    <a:pt x="926" y="2946"/>
                  </a:cubicBezTo>
                  <a:cubicBezTo>
                    <a:pt x="1113" y="2946"/>
                    <a:pt x="1293" y="2865"/>
                    <a:pt x="1420" y="2720"/>
                  </a:cubicBezTo>
                  <a:cubicBezTo>
                    <a:pt x="1679" y="2404"/>
                    <a:pt x="2027" y="2263"/>
                    <a:pt x="2370" y="2263"/>
                  </a:cubicBezTo>
                  <a:cubicBezTo>
                    <a:pt x="3005" y="2263"/>
                    <a:pt x="3622" y="2748"/>
                    <a:pt x="3628" y="3504"/>
                  </a:cubicBezTo>
                  <a:cubicBezTo>
                    <a:pt x="3628" y="4028"/>
                    <a:pt x="3301" y="4500"/>
                    <a:pt x="2810" y="4678"/>
                  </a:cubicBezTo>
                  <a:cubicBezTo>
                    <a:pt x="2670" y="4730"/>
                    <a:pt x="2525" y="4755"/>
                    <a:pt x="2381" y="4755"/>
                  </a:cubicBezTo>
                  <a:cubicBezTo>
                    <a:pt x="2021" y="4755"/>
                    <a:pt x="1670" y="4598"/>
                    <a:pt x="1429" y="4312"/>
                  </a:cubicBezTo>
                  <a:cubicBezTo>
                    <a:pt x="1299" y="4163"/>
                    <a:pt x="1112" y="4077"/>
                    <a:pt x="914" y="4077"/>
                  </a:cubicBezTo>
                  <a:lnTo>
                    <a:pt x="457" y="4077"/>
                  </a:lnTo>
                  <a:cubicBezTo>
                    <a:pt x="207" y="4077"/>
                    <a:pt x="5" y="4279"/>
                    <a:pt x="5" y="4529"/>
                  </a:cubicBezTo>
                  <a:lnTo>
                    <a:pt x="5" y="7021"/>
                  </a:lnTo>
                  <a:lnTo>
                    <a:pt x="2493" y="7021"/>
                  </a:lnTo>
                  <a:cubicBezTo>
                    <a:pt x="2743" y="7021"/>
                    <a:pt x="2945" y="7223"/>
                    <a:pt x="2945" y="7474"/>
                  </a:cubicBezTo>
                  <a:lnTo>
                    <a:pt x="2945" y="7931"/>
                  </a:lnTo>
                  <a:cubicBezTo>
                    <a:pt x="2945" y="8128"/>
                    <a:pt x="2858" y="8316"/>
                    <a:pt x="2709" y="8446"/>
                  </a:cubicBezTo>
                  <a:cubicBezTo>
                    <a:pt x="1821" y="9195"/>
                    <a:pt x="2351" y="10645"/>
                    <a:pt x="3512" y="10645"/>
                  </a:cubicBezTo>
                  <a:cubicBezTo>
                    <a:pt x="3514" y="10645"/>
                    <a:pt x="3516" y="10645"/>
                    <a:pt x="3518" y="10645"/>
                  </a:cubicBezTo>
                  <a:cubicBezTo>
                    <a:pt x="4042" y="10640"/>
                    <a:pt x="4509" y="10308"/>
                    <a:pt x="4687" y="9812"/>
                  </a:cubicBezTo>
                  <a:cubicBezTo>
                    <a:pt x="4860" y="9321"/>
                    <a:pt x="4706" y="8768"/>
                    <a:pt x="4302" y="8436"/>
                  </a:cubicBezTo>
                  <a:cubicBezTo>
                    <a:pt x="4158" y="8306"/>
                    <a:pt x="4071" y="8118"/>
                    <a:pt x="4076" y="7921"/>
                  </a:cubicBezTo>
                  <a:lnTo>
                    <a:pt x="4076" y="7474"/>
                  </a:lnTo>
                  <a:cubicBezTo>
                    <a:pt x="4076" y="7226"/>
                    <a:pt x="4278" y="7021"/>
                    <a:pt x="4524" y="7021"/>
                  </a:cubicBezTo>
                  <a:cubicBezTo>
                    <a:pt x="4527" y="7021"/>
                    <a:pt x="4530" y="7021"/>
                    <a:pt x="4533" y="7021"/>
                  </a:cubicBezTo>
                  <a:lnTo>
                    <a:pt x="6794" y="7021"/>
                  </a:lnTo>
                  <a:cubicBezTo>
                    <a:pt x="6920" y="7016"/>
                    <a:pt x="7021" y="6915"/>
                    <a:pt x="7021" y="6795"/>
                  </a:cubicBezTo>
                  <a:lnTo>
                    <a:pt x="7021" y="910"/>
                  </a:lnTo>
                  <a:cubicBezTo>
                    <a:pt x="7021" y="410"/>
                    <a:pt x="6612" y="1"/>
                    <a:pt x="61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7" name="Google Shape;19637;p88"/>
            <p:cNvSpPr/>
            <p:nvPr/>
          </p:nvSpPr>
          <p:spPr>
            <a:xfrm>
              <a:off x="5869707" y="2164584"/>
              <a:ext cx="279139" cy="184143"/>
            </a:xfrm>
            <a:custGeom>
              <a:avLst/>
              <a:gdLst/>
              <a:ahLst/>
              <a:cxnLst/>
              <a:rect l="l" t="t" r="r" b="b"/>
              <a:pathLst>
                <a:path w="10643" h="7021" extrusionOk="0">
                  <a:moveTo>
                    <a:pt x="8155" y="0"/>
                  </a:moveTo>
                  <a:cubicBezTo>
                    <a:pt x="7905" y="0"/>
                    <a:pt x="7703" y="203"/>
                    <a:pt x="7703" y="453"/>
                  </a:cubicBezTo>
                  <a:lnTo>
                    <a:pt x="7703" y="905"/>
                  </a:lnTo>
                  <a:cubicBezTo>
                    <a:pt x="7698" y="1102"/>
                    <a:pt x="7780" y="1290"/>
                    <a:pt x="7929" y="1420"/>
                  </a:cubicBezTo>
                  <a:cubicBezTo>
                    <a:pt x="8333" y="1752"/>
                    <a:pt x="8487" y="2305"/>
                    <a:pt x="8309" y="2796"/>
                  </a:cubicBezTo>
                  <a:cubicBezTo>
                    <a:pt x="8136" y="3292"/>
                    <a:pt x="7669" y="3624"/>
                    <a:pt x="7145" y="3624"/>
                  </a:cubicBezTo>
                  <a:cubicBezTo>
                    <a:pt x="7141" y="3624"/>
                    <a:pt x="7137" y="3624"/>
                    <a:pt x="7133" y="3624"/>
                  </a:cubicBezTo>
                  <a:cubicBezTo>
                    <a:pt x="5977" y="3624"/>
                    <a:pt x="5449" y="2178"/>
                    <a:pt x="6336" y="1430"/>
                  </a:cubicBezTo>
                  <a:cubicBezTo>
                    <a:pt x="6485" y="1300"/>
                    <a:pt x="6572" y="1112"/>
                    <a:pt x="6572" y="915"/>
                  </a:cubicBezTo>
                  <a:lnTo>
                    <a:pt x="6572" y="458"/>
                  </a:lnTo>
                  <a:cubicBezTo>
                    <a:pt x="6572" y="210"/>
                    <a:pt x="6375" y="5"/>
                    <a:pt x="6128" y="5"/>
                  </a:cubicBezTo>
                  <a:cubicBezTo>
                    <a:pt x="6125" y="5"/>
                    <a:pt x="6123" y="5"/>
                    <a:pt x="6120" y="5"/>
                  </a:cubicBezTo>
                  <a:lnTo>
                    <a:pt x="3627" y="5"/>
                  </a:lnTo>
                  <a:lnTo>
                    <a:pt x="3627" y="2493"/>
                  </a:lnTo>
                  <a:cubicBezTo>
                    <a:pt x="3627" y="2743"/>
                    <a:pt x="3425" y="2945"/>
                    <a:pt x="3175" y="2945"/>
                  </a:cubicBezTo>
                  <a:lnTo>
                    <a:pt x="2718" y="2945"/>
                  </a:lnTo>
                  <a:cubicBezTo>
                    <a:pt x="2521" y="2945"/>
                    <a:pt x="2333" y="2859"/>
                    <a:pt x="2203" y="2709"/>
                  </a:cubicBezTo>
                  <a:cubicBezTo>
                    <a:pt x="1943" y="2402"/>
                    <a:pt x="1600" y="2264"/>
                    <a:pt x="1261" y="2264"/>
                  </a:cubicBezTo>
                  <a:cubicBezTo>
                    <a:pt x="622" y="2264"/>
                    <a:pt x="1" y="2756"/>
                    <a:pt x="4" y="3518"/>
                  </a:cubicBezTo>
                  <a:cubicBezTo>
                    <a:pt x="9" y="4042"/>
                    <a:pt x="341" y="4509"/>
                    <a:pt x="836" y="4682"/>
                  </a:cubicBezTo>
                  <a:cubicBezTo>
                    <a:pt x="973" y="4732"/>
                    <a:pt x="1114" y="4756"/>
                    <a:pt x="1254" y="4756"/>
                  </a:cubicBezTo>
                  <a:cubicBezTo>
                    <a:pt x="1617" y="4756"/>
                    <a:pt x="1973" y="4594"/>
                    <a:pt x="2213" y="4302"/>
                  </a:cubicBezTo>
                  <a:cubicBezTo>
                    <a:pt x="2339" y="4157"/>
                    <a:pt x="2520" y="4076"/>
                    <a:pt x="2707" y="4076"/>
                  </a:cubicBezTo>
                  <a:cubicBezTo>
                    <a:pt x="2712" y="4076"/>
                    <a:pt x="2717" y="4076"/>
                    <a:pt x="2723" y="4076"/>
                  </a:cubicBezTo>
                  <a:lnTo>
                    <a:pt x="3175" y="4076"/>
                  </a:lnTo>
                  <a:cubicBezTo>
                    <a:pt x="3425" y="4076"/>
                    <a:pt x="3632" y="4278"/>
                    <a:pt x="3632" y="4528"/>
                  </a:cubicBezTo>
                  <a:lnTo>
                    <a:pt x="3632" y="6795"/>
                  </a:lnTo>
                  <a:cubicBezTo>
                    <a:pt x="3627" y="6915"/>
                    <a:pt x="3728" y="7016"/>
                    <a:pt x="3853" y="7021"/>
                  </a:cubicBezTo>
                  <a:lnTo>
                    <a:pt x="9738" y="7021"/>
                  </a:lnTo>
                  <a:cubicBezTo>
                    <a:pt x="10239" y="7021"/>
                    <a:pt x="10643" y="6612"/>
                    <a:pt x="10643" y="6111"/>
                  </a:cubicBezTo>
                  <a:lnTo>
                    <a:pt x="10643" y="227"/>
                  </a:lnTo>
                  <a:cubicBezTo>
                    <a:pt x="10643" y="102"/>
                    <a:pt x="10542" y="0"/>
                    <a:pt x="10417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8" name="Google Shape;19638;p88"/>
            <p:cNvSpPr/>
            <p:nvPr/>
          </p:nvSpPr>
          <p:spPr>
            <a:xfrm>
              <a:off x="5780822" y="2069562"/>
              <a:ext cx="184170" cy="279034"/>
            </a:xfrm>
            <a:custGeom>
              <a:avLst/>
              <a:gdLst/>
              <a:ahLst/>
              <a:cxnLst/>
              <a:rect l="l" t="t" r="r" b="b"/>
              <a:pathLst>
                <a:path w="7022" h="10639" extrusionOk="0">
                  <a:moveTo>
                    <a:pt x="3504" y="0"/>
                  </a:moveTo>
                  <a:cubicBezTo>
                    <a:pt x="2339" y="10"/>
                    <a:pt x="1820" y="1468"/>
                    <a:pt x="2719" y="2209"/>
                  </a:cubicBezTo>
                  <a:cubicBezTo>
                    <a:pt x="2869" y="2339"/>
                    <a:pt x="2950" y="2526"/>
                    <a:pt x="2946" y="2724"/>
                  </a:cubicBezTo>
                  <a:lnTo>
                    <a:pt x="2946" y="3171"/>
                  </a:lnTo>
                  <a:cubicBezTo>
                    <a:pt x="2946" y="3421"/>
                    <a:pt x="2743" y="3628"/>
                    <a:pt x="2493" y="3628"/>
                  </a:cubicBezTo>
                  <a:lnTo>
                    <a:pt x="227" y="3628"/>
                  </a:lnTo>
                  <a:cubicBezTo>
                    <a:pt x="102" y="3628"/>
                    <a:pt x="1" y="3729"/>
                    <a:pt x="6" y="3854"/>
                  </a:cubicBezTo>
                  <a:lnTo>
                    <a:pt x="6" y="9734"/>
                  </a:lnTo>
                  <a:cubicBezTo>
                    <a:pt x="6" y="10235"/>
                    <a:pt x="410" y="10639"/>
                    <a:pt x="910" y="10639"/>
                  </a:cubicBezTo>
                  <a:lnTo>
                    <a:pt x="6795" y="10639"/>
                  </a:lnTo>
                  <a:cubicBezTo>
                    <a:pt x="6920" y="10639"/>
                    <a:pt x="7021" y="10538"/>
                    <a:pt x="7021" y="10413"/>
                  </a:cubicBezTo>
                  <a:lnTo>
                    <a:pt x="7021" y="8151"/>
                  </a:lnTo>
                  <a:cubicBezTo>
                    <a:pt x="7021" y="7901"/>
                    <a:pt x="6819" y="7699"/>
                    <a:pt x="6569" y="7699"/>
                  </a:cubicBezTo>
                  <a:lnTo>
                    <a:pt x="6116" y="7699"/>
                  </a:lnTo>
                  <a:cubicBezTo>
                    <a:pt x="6111" y="7699"/>
                    <a:pt x="6105" y="7699"/>
                    <a:pt x="6100" y="7699"/>
                  </a:cubicBezTo>
                  <a:cubicBezTo>
                    <a:pt x="5909" y="7699"/>
                    <a:pt x="5728" y="7780"/>
                    <a:pt x="5602" y="7925"/>
                  </a:cubicBezTo>
                  <a:cubicBezTo>
                    <a:pt x="5362" y="8217"/>
                    <a:pt x="5006" y="8379"/>
                    <a:pt x="4643" y="8379"/>
                  </a:cubicBezTo>
                  <a:cubicBezTo>
                    <a:pt x="4503" y="8379"/>
                    <a:pt x="4362" y="8355"/>
                    <a:pt x="4225" y="8305"/>
                  </a:cubicBezTo>
                  <a:cubicBezTo>
                    <a:pt x="3730" y="8132"/>
                    <a:pt x="3398" y="7665"/>
                    <a:pt x="3398" y="7141"/>
                  </a:cubicBezTo>
                  <a:cubicBezTo>
                    <a:pt x="3392" y="6379"/>
                    <a:pt x="4011" y="5887"/>
                    <a:pt x="4651" y="5887"/>
                  </a:cubicBezTo>
                  <a:cubicBezTo>
                    <a:pt x="4989" y="5887"/>
                    <a:pt x="5332" y="6025"/>
                    <a:pt x="5592" y="6332"/>
                  </a:cubicBezTo>
                  <a:cubicBezTo>
                    <a:pt x="5722" y="6482"/>
                    <a:pt x="5910" y="6568"/>
                    <a:pt x="6107" y="6568"/>
                  </a:cubicBezTo>
                  <a:lnTo>
                    <a:pt x="6569" y="6568"/>
                  </a:lnTo>
                  <a:cubicBezTo>
                    <a:pt x="6814" y="6568"/>
                    <a:pt x="7021" y="6366"/>
                    <a:pt x="7021" y="6116"/>
                  </a:cubicBezTo>
                  <a:lnTo>
                    <a:pt x="7021" y="3623"/>
                  </a:lnTo>
                  <a:lnTo>
                    <a:pt x="4529" y="3623"/>
                  </a:lnTo>
                  <a:cubicBezTo>
                    <a:pt x="4278" y="3623"/>
                    <a:pt x="4076" y="3421"/>
                    <a:pt x="4076" y="3171"/>
                  </a:cubicBezTo>
                  <a:lnTo>
                    <a:pt x="4076" y="2714"/>
                  </a:lnTo>
                  <a:cubicBezTo>
                    <a:pt x="4076" y="2517"/>
                    <a:pt x="4163" y="2329"/>
                    <a:pt x="4312" y="2199"/>
                  </a:cubicBezTo>
                  <a:cubicBezTo>
                    <a:pt x="4711" y="1862"/>
                    <a:pt x="4861" y="1309"/>
                    <a:pt x="4678" y="818"/>
                  </a:cubicBezTo>
                  <a:cubicBezTo>
                    <a:pt x="4500" y="327"/>
                    <a:pt x="4028" y="0"/>
                    <a:pt x="3504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9" name="Google Shape;19639;p88"/>
            <p:cNvSpPr/>
            <p:nvPr/>
          </p:nvSpPr>
          <p:spPr>
            <a:xfrm>
              <a:off x="5780822" y="2164715"/>
              <a:ext cx="41675" cy="184012"/>
            </a:xfrm>
            <a:custGeom>
              <a:avLst/>
              <a:gdLst/>
              <a:ahLst/>
              <a:cxnLst/>
              <a:rect l="l" t="t" r="r" b="b"/>
              <a:pathLst>
                <a:path w="1589" h="7016" extrusionOk="0">
                  <a:moveTo>
                    <a:pt x="227" y="0"/>
                  </a:moveTo>
                  <a:cubicBezTo>
                    <a:pt x="102" y="0"/>
                    <a:pt x="1" y="101"/>
                    <a:pt x="1" y="226"/>
                  </a:cubicBezTo>
                  <a:lnTo>
                    <a:pt x="1" y="6106"/>
                  </a:lnTo>
                  <a:cubicBezTo>
                    <a:pt x="1" y="6607"/>
                    <a:pt x="410" y="7016"/>
                    <a:pt x="910" y="7016"/>
                  </a:cubicBezTo>
                  <a:lnTo>
                    <a:pt x="1589" y="7016"/>
                  </a:lnTo>
                  <a:cubicBezTo>
                    <a:pt x="1088" y="7016"/>
                    <a:pt x="684" y="6607"/>
                    <a:pt x="684" y="6106"/>
                  </a:cubicBezTo>
                  <a:lnTo>
                    <a:pt x="684" y="226"/>
                  </a:lnTo>
                  <a:cubicBezTo>
                    <a:pt x="684" y="101"/>
                    <a:pt x="785" y="0"/>
                    <a:pt x="91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0" name="Google Shape;19640;p88"/>
            <p:cNvSpPr/>
            <p:nvPr/>
          </p:nvSpPr>
          <p:spPr>
            <a:xfrm>
              <a:off x="5836975" y="2069615"/>
              <a:ext cx="41938" cy="95127"/>
            </a:xfrm>
            <a:custGeom>
              <a:avLst/>
              <a:gdLst/>
              <a:ahLst/>
              <a:cxnLst/>
              <a:rect l="l" t="t" r="r" b="b"/>
              <a:pathLst>
                <a:path w="1599" h="3627" extrusionOk="0">
                  <a:moveTo>
                    <a:pt x="1368" y="1"/>
                  </a:moveTo>
                  <a:cubicBezTo>
                    <a:pt x="892" y="1"/>
                    <a:pt x="449" y="276"/>
                    <a:pt x="242" y="720"/>
                  </a:cubicBezTo>
                  <a:cubicBezTo>
                    <a:pt x="1" y="1235"/>
                    <a:pt x="136" y="1846"/>
                    <a:pt x="578" y="2207"/>
                  </a:cubicBezTo>
                  <a:cubicBezTo>
                    <a:pt x="728" y="2337"/>
                    <a:pt x="809" y="2524"/>
                    <a:pt x="805" y="2722"/>
                  </a:cubicBezTo>
                  <a:lnTo>
                    <a:pt x="805" y="3169"/>
                  </a:lnTo>
                  <a:cubicBezTo>
                    <a:pt x="805" y="3419"/>
                    <a:pt x="602" y="3626"/>
                    <a:pt x="352" y="3626"/>
                  </a:cubicBezTo>
                  <a:lnTo>
                    <a:pt x="805" y="3626"/>
                  </a:lnTo>
                  <a:cubicBezTo>
                    <a:pt x="1055" y="3626"/>
                    <a:pt x="1257" y="3419"/>
                    <a:pt x="1257" y="3169"/>
                  </a:cubicBezTo>
                  <a:lnTo>
                    <a:pt x="1257" y="2722"/>
                  </a:lnTo>
                  <a:cubicBezTo>
                    <a:pt x="1262" y="2524"/>
                    <a:pt x="1180" y="2337"/>
                    <a:pt x="1031" y="2207"/>
                  </a:cubicBezTo>
                  <a:cubicBezTo>
                    <a:pt x="213" y="1533"/>
                    <a:pt x="559" y="215"/>
                    <a:pt x="1598" y="22"/>
                  </a:cubicBezTo>
                  <a:cubicBezTo>
                    <a:pt x="1521" y="8"/>
                    <a:pt x="1444" y="1"/>
                    <a:pt x="1368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1" name="Google Shape;19641;p88"/>
            <p:cNvSpPr/>
            <p:nvPr/>
          </p:nvSpPr>
          <p:spPr>
            <a:xfrm>
              <a:off x="5780822" y="1980572"/>
              <a:ext cx="41675" cy="184170"/>
            </a:xfrm>
            <a:custGeom>
              <a:avLst/>
              <a:gdLst/>
              <a:ahLst/>
              <a:cxnLst/>
              <a:rect l="l" t="t" r="r" b="b"/>
              <a:pathLst>
                <a:path w="1589" h="7022" extrusionOk="0">
                  <a:moveTo>
                    <a:pt x="910" y="1"/>
                  </a:moveTo>
                  <a:cubicBezTo>
                    <a:pt x="410" y="1"/>
                    <a:pt x="1" y="410"/>
                    <a:pt x="1" y="910"/>
                  </a:cubicBezTo>
                  <a:lnTo>
                    <a:pt x="1" y="6795"/>
                  </a:lnTo>
                  <a:cubicBezTo>
                    <a:pt x="1" y="6915"/>
                    <a:pt x="102" y="7021"/>
                    <a:pt x="227" y="7021"/>
                  </a:cubicBezTo>
                  <a:lnTo>
                    <a:pt x="910" y="7021"/>
                  </a:lnTo>
                  <a:cubicBezTo>
                    <a:pt x="785" y="7021"/>
                    <a:pt x="684" y="6915"/>
                    <a:pt x="684" y="6795"/>
                  </a:cubicBezTo>
                  <a:lnTo>
                    <a:pt x="684" y="910"/>
                  </a:lnTo>
                  <a:cubicBezTo>
                    <a:pt x="684" y="410"/>
                    <a:pt x="1088" y="1"/>
                    <a:pt x="158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2" name="Google Shape;19642;p88"/>
            <p:cNvSpPr/>
            <p:nvPr/>
          </p:nvSpPr>
          <p:spPr>
            <a:xfrm>
              <a:off x="6033235" y="2039978"/>
              <a:ext cx="41544" cy="65280"/>
            </a:xfrm>
            <a:custGeom>
              <a:avLst/>
              <a:gdLst/>
              <a:ahLst/>
              <a:cxnLst/>
              <a:rect l="l" t="t" r="r" b="b"/>
              <a:pathLst>
                <a:path w="1584" h="2489" extrusionOk="0">
                  <a:moveTo>
                    <a:pt x="229" y="0"/>
                  </a:moveTo>
                  <a:cubicBezTo>
                    <a:pt x="154" y="0"/>
                    <a:pt x="77" y="7"/>
                    <a:pt x="0" y="22"/>
                  </a:cubicBezTo>
                  <a:cubicBezTo>
                    <a:pt x="587" y="132"/>
                    <a:pt x="1015" y="642"/>
                    <a:pt x="1020" y="1239"/>
                  </a:cubicBezTo>
                  <a:cubicBezTo>
                    <a:pt x="1020" y="1840"/>
                    <a:pt x="597" y="2355"/>
                    <a:pt x="10" y="2471"/>
                  </a:cubicBezTo>
                  <a:lnTo>
                    <a:pt x="5" y="2471"/>
                  </a:lnTo>
                  <a:cubicBezTo>
                    <a:pt x="82" y="2483"/>
                    <a:pt x="159" y="2489"/>
                    <a:pt x="235" y="2489"/>
                  </a:cubicBezTo>
                  <a:cubicBezTo>
                    <a:pt x="312" y="2489"/>
                    <a:pt x="388" y="2483"/>
                    <a:pt x="462" y="2471"/>
                  </a:cubicBezTo>
                  <a:cubicBezTo>
                    <a:pt x="1141" y="2341"/>
                    <a:pt x="1583" y="1686"/>
                    <a:pt x="1453" y="1013"/>
                  </a:cubicBezTo>
                  <a:cubicBezTo>
                    <a:pt x="1338" y="416"/>
                    <a:pt x="815" y="0"/>
                    <a:pt x="229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3" name="Google Shape;19643;p88"/>
            <p:cNvSpPr/>
            <p:nvPr/>
          </p:nvSpPr>
          <p:spPr>
            <a:xfrm>
              <a:off x="5964965" y="1980572"/>
              <a:ext cx="23736" cy="77266"/>
            </a:xfrm>
            <a:custGeom>
              <a:avLst/>
              <a:gdLst/>
              <a:ahLst/>
              <a:cxnLst/>
              <a:rect l="l" t="t" r="r" b="b"/>
              <a:pathLst>
                <a:path w="905" h="2946" extrusionOk="0">
                  <a:moveTo>
                    <a:pt x="226" y="1"/>
                  </a:moveTo>
                  <a:cubicBezTo>
                    <a:pt x="101" y="1"/>
                    <a:pt x="0" y="102"/>
                    <a:pt x="0" y="227"/>
                  </a:cubicBezTo>
                  <a:lnTo>
                    <a:pt x="0" y="2493"/>
                  </a:lnTo>
                  <a:cubicBezTo>
                    <a:pt x="0" y="2744"/>
                    <a:pt x="202" y="2946"/>
                    <a:pt x="452" y="2946"/>
                  </a:cubicBezTo>
                  <a:lnTo>
                    <a:pt x="905" y="2946"/>
                  </a:lnTo>
                  <a:cubicBezTo>
                    <a:pt x="654" y="2946"/>
                    <a:pt x="452" y="2744"/>
                    <a:pt x="452" y="2493"/>
                  </a:cubicBezTo>
                  <a:lnTo>
                    <a:pt x="452" y="227"/>
                  </a:lnTo>
                  <a:cubicBezTo>
                    <a:pt x="452" y="102"/>
                    <a:pt x="553" y="1"/>
                    <a:pt x="679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4" name="Google Shape;19644;p88"/>
            <p:cNvSpPr/>
            <p:nvPr/>
          </p:nvSpPr>
          <p:spPr>
            <a:xfrm>
              <a:off x="5964965" y="2087476"/>
              <a:ext cx="23736" cy="77135"/>
            </a:xfrm>
            <a:custGeom>
              <a:avLst/>
              <a:gdLst/>
              <a:ahLst/>
              <a:cxnLst/>
              <a:rect l="l" t="t" r="r" b="b"/>
              <a:pathLst>
                <a:path w="905" h="2941" extrusionOk="0">
                  <a:moveTo>
                    <a:pt x="452" y="1"/>
                  </a:moveTo>
                  <a:cubicBezTo>
                    <a:pt x="202" y="1"/>
                    <a:pt x="0" y="203"/>
                    <a:pt x="0" y="453"/>
                  </a:cubicBezTo>
                  <a:lnTo>
                    <a:pt x="0" y="2940"/>
                  </a:lnTo>
                  <a:lnTo>
                    <a:pt x="452" y="2940"/>
                  </a:lnTo>
                  <a:lnTo>
                    <a:pt x="452" y="453"/>
                  </a:lnTo>
                  <a:cubicBezTo>
                    <a:pt x="452" y="203"/>
                    <a:pt x="654" y="1"/>
                    <a:pt x="90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5" name="Google Shape;19645;p88"/>
            <p:cNvSpPr/>
            <p:nvPr/>
          </p:nvSpPr>
          <p:spPr>
            <a:xfrm>
              <a:off x="6015295" y="2164715"/>
              <a:ext cx="47498" cy="94917"/>
            </a:xfrm>
            <a:custGeom>
              <a:avLst/>
              <a:gdLst/>
              <a:ahLst/>
              <a:cxnLst/>
              <a:rect l="l" t="t" r="r" b="b"/>
              <a:pathLst>
                <a:path w="1811" h="3619" extrusionOk="0">
                  <a:moveTo>
                    <a:pt x="569" y="0"/>
                  </a:moveTo>
                  <a:cubicBezTo>
                    <a:pt x="819" y="0"/>
                    <a:pt x="1021" y="202"/>
                    <a:pt x="1021" y="453"/>
                  </a:cubicBezTo>
                  <a:lnTo>
                    <a:pt x="1021" y="915"/>
                  </a:lnTo>
                  <a:cubicBezTo>
                    <a:pt x="1021" y="1112"/>
                    <a:pt x="934" y="1299"/>
                    <a:pt x="785" y="1425"/>
                  </a:cubicBezTo>
                  <a:cubicBezTo>
                    <a:pt x="1" y="2089"/>
                    <a:pt x="314" y="3369"/>
                    <a:pt x="1319" y="3590"/>
                  </a:cubicBezTo>
                  <a:cubicBezTo>
                    <a:pt x="1408" y="3609"/>
                    <a:pt x="1499" y="3618"/>
                    <a:pt x="1591" y="3618"/>
                  </a:cubicBezTo>
                  <a:cubicBezTo>
                    <a:pt x="1664" y="3618"/>
                    <a:pt x="1738" y="3612"/>
                    <a:pt x="1810" y="3599"/>
                  </a:cubicBezTo>
                  <a:cubicBezTo>
                    <a:pt x="1796" y="3595"/>
                    <a:pt x="1786" y="3595"/>
                    <a:pt x="1772" y="3590"/>
                  </a:cubicBezTo>
                  <a:cubicBezTo>
                    <a:pt x="766" y="3369"/>
                    <a:pt x="453" y="2089"/>
                    <a:pt x="1238" y="1425"/>
                  </a:cubicBezTo>
                  <a:cubicBezTo>
                    <a:pt x="1387" y="1299"/>
                    <a:pt x="1473" y="1112"/>
                    <a:pt x="1473" y="915"/>
                  </a:cubicBezTo>
                  <a:lnTo>
                    <a:pt x="1473" y="453"/>
                  </a:lnTo>
                  <a:cubicBezTo>
                    <a:pt x="1473" y="202"/>
                    <a:pt x="1271" y="0"/>
                    <a:pt x="102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6" name="Google Shape;19646;p88"/>
            <p:cNvSpPr/>
            <p:nvPr/>
          </p:nvSpPr>
          <p:spPr>
            <a:xfrm>
              <a:off x="5953084" y="2164715"/>
              <a:ext cx="23762" cy="77135"/>
            </a:xfrm>
            <a:custGeom>
              <a:avLst/>
              <a:gdLst/>
              <a:ahLst/>
              <a:cxnLst/>
              <a:rect l="l" t="t" r="r" b="b"/>
              <a:pathLst>
                <a:path w="906" h="2941" extrusionOk="0">
                  <a:moveTo>
                    <a:pt x="453" y="0"/>
                  </a:moveTo>
                  <a:lnTo>
                    <a:pt x="453" y="2488"/>
                  </a:lnTo>
                  <a:cubicBezTo>
                    <a:pt x="453" y="2738"/>
                    <a:pt x="246" y="2940"/>
                    <a:pt x="1" y="2940"/>
                  </a:cubicBezTo>
                  <a:lnTo>
                    <a:pt x="453" y="2940"/>
                  </a:lnTo>
                  <a:cubicBezTo>
                    <a:pt x="703" y="2940"/>
                    <a:pt x="905" y="2738"/>
                    <a:pt x="905" y="2488"/>
                  </a:cubicBezTo>
                  <a:lnTo>
                    <a:pt x="905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7" name="Google Shape;19647;p88"/>
            <p:cNvSpPr/>
            <p:nvPr/>
          </p:nvSpPr>
          <p:spPr>
            <a:xfrm>
              <a:off x="5867031" y="2224095"/>
              <a:ext cx="41544" cy="65254"/>
            </a:xfrm>
            <a:custGeom>
              <a:avLst/>
              <a:gdLst/>
              <a:ahLst/>
              <a:cxnLst/>
              <a:rect l="l" t="t" r="r" b="b"/>
              <a:pathLst>
                <a:path w="1584" h="2488" extrusionOk="0">
                  <a:moveTo>
                    <a:pt x="1345" y="0"/>
                  </a:moveTo>
                  <a:cubicBezTo>
                    <a:pt x="1268" y="0"/>
                    <a:pt x="1191" y="7"/>
                    <a:pt x="1116" y="22"/>
                  </a:cubicBezTo>
                  <a:cubicBezTo>
                    <a:pt x="443" y="147"/>
                    <a:pt x="0" y="801"/>
                    <a:pt x="125" y="1475"/>
                  </a:cubicBezTo>
                  <a:cubicBezTo>
                    <a:pt x="240" y="2072"/>
                    <a:pt x="763" y="2487"/>
                    <a:pt x="1353" y="2487"/>
                  </a:cubicBezTo>
                  <a:cubicBezTo>
                    <a:pt x="1429" y="2487"/>
                    <a:pt x="1506" y="2480"/>
                    <a:pt x="1583" y="2466"/>
                  </a:cubicBezTo>
                  <a:cubicBezTo>
                    <a:pt x="890" y="2336"/>
                    <a:pt x="443" y="1663"/>
                    <a:pt x="592" y="975"/>
                  </a:cubicBezTo>
                  <a:cubicBezTo>
                    <a:pt x="698" y="489"/>
                    <a:pt x="1083" y="113"/>
                    <a:pt x="1569" y="22"/>
                  </a:cubicBezTo>
                  <a:lnTo>
                    <a:pt x="1574" y="22"/>
                  </a:lnTo>
                  <a:cubicBezTo>
                    <a:pt x="1499" y="7"/>
                    <a:pt x="1422" y="0"/>
                    <a:pt x="1345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8" name="Google Shape;19648;p88"/>
            <p:cNvSpPr/>
            <p:nvPr/>
          </p:nvSpPr>
          <p:spPr>
            <a:xfrm>
              <a:off x="5953084" y="2271488"/>
              <a:ext cx="29690" cy="77240"/>
            </a:xfrm>
            <a:custGeom>
              <a:avLst/>
              <a:gdLst/>
              <a:ahLst/>
              <a:cxnLst/>
              <a:rect l="l" t="t" r="r" b="b"/>
              <a:pathLst>
                <a:path w="1132" h="2945" extrusionOk="0">
                  <a:moveTo>
                    <a:pt x="1" y="0"/>
                  </a:moveTo>
                  <a:cubicBezTo>
                    <a:pt x="246" y="0"/>
                    <a:pt x="448" y="202"/>
                    <a:pt x="453" y="452"/>
                  </a:cubicBezTo>
                  <a:lnTo>
                    <a:pt x="453" y="2719"/>
                  </a:lnTo>
                  <a:cubicBezTo>
                    <a:pt x="453" y="2839"/>
                    <a:pt x="554" y="2945"/>
                    <a:pt x="679" y="2945"/>
                  </a:cubicBezTo>
                  <a:lnTo>
                    <a:pt x="1132" y="2945"/>
                  </a:lnTo>
                  <a:cubicBezTo>
                    <a:pt x="1006" y="2940"/>
                    <a:pt x="905" y="2839"/>
                    <a:pt x="905" y="2719"/>
                  </a:cubicBezTo>
                  <a:lnTo>
                    <a:pt x="905" y="452"/>
                  </a:lnTo>
                  <a:cubicBezTo>
                    <a:pt x="905" y="202"/>
                    <a:pt x="698" y="0"/>
                    <a:pt x="45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9" name="Google Shape;19649;p88"/>
            <p:cNvSpPr/>
            <p:nvPr/>
          </p:nvSpPr>
          <p:spPr>
            <a:xfrm>
              <a:off x="5775393" y="1975038"/>
              <a:ext cx="379145" cy="379250"/>
            </a:xfrm>
            <a:custGeom>
              <a:avLst/>
              <a:gdLst/>
              <a:ahLst/>
              <a:cxnLst/>
              <a:rect l="l" t="t" r="r" b="b"/>
              <a:pathLst>
                <a:path w="14456" h="14460" extrusionOk="0">
                  <a:moveTo>
                    <a:pt x="3720" y="3821"/>
                  </a:moveTo>
                  <a:cubicBezTo>
                    <a:pt x="3794" y="3821"/>
                    <a:pt x="3868" y="3829"/>
                    <a:pt x="3942" y="3845"/>
                  </a:cubicBezTo>
                  <a:cubicBezTo>
                    <a:pt x="4774" y="4032"/>
                    <a:pt x="5039" y="5091"/>
                    <a:pt x="4384" y="5644"/>
                  </a:cubicBezTo>
                  <a:cubicBezTo>
                    <a:pt x="4182" y="5813"/>
                    <a:pt x="4072" y="6058"/>
                    <a:pt x="4072" y="6318"/>
                  </a:cubicBezTo>
                  <a:lnTo>
                    <a:pt x="4072" y="6780"/>
                  </a:lnTo>
                  <a:cubicBezTo>
                    <a:pt x="4072" y="7146"/>
                    <a:pt x="4370" y="7439"/>
                    <a:pt x="4731" y="7439"/>
                  </a:cubicBezTo>
                  <a:lnTo>
                    <a:pt x="7012" y="7439"/>
                  </a:lnTo>
                  <a:lnTo>
                    <a:pt x="7012" y="9720"/>
                  </a:lnTo>
                  <a:cubicBezTo>
                    <a:pt x="7012" y="9850"/>
                    <a:pt x="6901" y="9961"/>
                    <a:pt x="6771" y="9961"/>
                  </a:cubicBezTo>
                  <a:lnTo>
                    <a:pt x="6309" y="9961"/>
                  </a:lnTo>
                  <a:cubicBezTo>
                    <a:pt x="6174" y="9961"/>
                    <a:pt x="6044" y="9903"/>
                    <a:pt x="5958" y="9797"/>
                  </a:cubicBezTo>
                  <a:cubicBezTo>
                    <a:pt x="5660" y="9442"/>
                    <a:pt x="5254" y="9278"/>
                    <a:pt x="4853" y="9278"/>
                  </a:cubicBezTo>
                  <a:cubicBezTo>
                    <a:pt x="4212" y="9278"/>
                    <a:pt x="3582" y="9697"/>
                    <a:pt x="3422" y="10422"/>
                  </a:cubicBezTo>
                  <a:cubicBezTo>
                    <a:pt x="3278" y="11082"/>
                    <a:pt x="3605" y="11751"/>
                    <a:pt x="4211" y="12044"/>
                  </a:cubicBezTo>
                  <a:cubicBezTo>
                    <a:pt x="4413" y="12143"/>
                    <a:pt x="4630" y="12190"/>
                    <a:pt x="4845" y="12190"/>
                  </a:cubicBezTo>
                  <a:cubicBezTo>
                    <a:pt x="5268" y="12190"/>
                    <a:pt x="5683" y="12005"/>
                    <a:pt x="5967" y="11664"/>
                  </a:cubicBezTo>
                  <a:cubicBezTo>
                    <a:pt x="6055" y="11567"/>
                    <a:pt x="6173" y="11514"/>
                    <a:pt x="6302" y="11514"/>
                  </a:cubicBezTo>
                  <a:cubicBezTo>
                    <a:pt x="6307" y="11514"/>
                    <a:pt x="6313" y="11515"/>
                    <a:pt x="6319" y="11515"/>
                  </a:cubicBezTo>
                  <a:lnTo>
                    <a:pt x="6771" y="11515"/>
                  </a:lnTo>
                  <a:cubicBezTo>
                    <a:pt x="6901" y="11515"/>
                    <a:pt x="7012" y="11621"/>
                    <a:pt x="7012" y="11755"/>
                  </a:cubicBezTo>
                  <a:lnTo>
                    <a:pt x="7012" y="14031"/>
                  </a:lnTo>
                  <a:lnTo>
                    <a:pt x="1112" y="14031"/>
                  </a:lnTo>
                  <a:cubicBezTo>
                    <a:pt x="732" y="14031"/>
                    <a:pt x="424" y="13723"/>
                    <a:pt x="419" y="13338"/>
                  </a:cubicBezTo>
                  <a:lnTo>
                    <a:pt x="419" y="7444"/>
                  </a:lnTo>
                  <a:lnTo>
                    <a:pt x="2700" y="7444"/>
                  </a:lnTo>
                  <a:cubicBezTo>
                    <a:pt x="3066" y="7439"/>
                    <a:pt x="3359" y="7146"/>
                    <a:pt x="3359" y="6780"/>
                  </a:cubicBezTo>
                  <a:lnTo>
                    <a:pt x="3359" y="6328"/>
                  </a:lnTo>
                  <a:cubicBezTo>
                    <a:pt x="3364" y="6068"/>
                    <a:pt x="3258" y="5822"/>
                    <a:pt x="3061" y="5654"/>
                  </a:cubicBezTo>
                  <a:cubicBezTo>
                    <a:pt x="2556" y="5235"/>
                    <a:pt x="2556" y="4466"/>
                    <a:pt x="3066" y="4052"/>
                  </a:cubicBezTo>
                  <a:cubicBezTo>
                    <a:pt x="3253" y="3901"/>
                    <a:pt x="3485" y="3821"/>
                    <a:pt x="3720" y="3821"/>
                  </a:cubicBezTo>
                  <a:close/>
                  <a:moveTo>
                    <a:pt x="13334" y="424"/>
                  </a:moveTo>
                  <a:cubicBezTo>
                    <a:pt x="13719" y="424"/>
                    <a:pt x="14027" y="736"/>
                    <a:pt x="14027" y="1121"/>
                  </a:cubicBezTo>
                  <a:lnTo>
                    <a:pt x="14027" y="7021"/>
                  </a:lnTo>
                  <a:lnTo>
                    <a:pt x="13786" y="7021"/>
                  </a:lnTo>
                  <a:cubicBezTo>
                    <a:pt x="13536" y="7045"/>
                    <a:pt x="13536" y="7410"/>
                    <a:pt x="13786" y="7439"/>
                  </a:cubicBezTo>
                  <a:lnTo>
                    <a:pt x="14027" y="7439"/>
                  </a:lnTo>
                  <a:lnTo>
                    <a:pt x="14027" y="13338"/>
                  </a:lnTo>
                  <a:cubicBezTo>
                    <a:pt x="14027" y="13723"/>
                    <a:pt x="13719" y="14031"/>
                    <a:pt x="13339" y="14036"/>
                  </a:cubicBezTo>
                  <a:lnTo>
                    <a:pt x="7440" y="14036"/>
                  </a:lnTo>
                  <a:lnTo>
                    <a:pt x="7440" y="11755"/>
                  </a:lnTo>
                  <a:cubicBezTo>
                    <a:pt x="7435" y="11390"/>
                    <a:pt x="7141" y="11096"/>
                    <a:pt x="6776" y="11096"/>
                  </a:cubicBezTo>
                  <a:lnTo>
                    <a:pt x="6323" y="11096"/>
                  </a:lnTo>
                  <a:cubicBezTo>
                    <a:pt x="6318" y="11096"/>
                    <a:pt x="6312" y="11096"/>
                    <a:pt x="6306" y="11096"/>
                  </a:cubicBezTo>
                  <a:cubicBezTo>
                    <a:pt x="6053" y="11096"/>
                    <a:pt x="5815" y="11201"/>
                    <a:pt x="5650" y="11394"/>
                  </a:cubicBezTo>
                  <a:cubicBezTo>
                    <a:pt x="5441" y="11646"/>
                    <a:pt x="5146" y="11771"/>
                    <a:pt x="4851" y="11771"/>
                  </a:cubicBezTo>
                  <a:cubicBezTo>
                    <a:pt x="4553" y="11771"/>
                    <a:pt x="4255" y="11643"/>
                    <a:pt x="4047" y="11390"/>
                  </a:cubicBezTo>
                  <a:cubicBezTo>
                    <a:pt x="3850" y="11144"/>
                    <a:pt x="3773" y="10822"/>
                    <a:pt x="3841" y="10514"/>
                  </a:cubicBezTo>
                  <a:cubicBezTo>
                    <a:pt x="3956" y="10002"/>
                    <a:pt x="4400" y="9705"/>
                    <a:pt x="4854" y="9705"/>
                  </a:cubicBezTo>
                  <a:cubicBezTo>
                    <a:pt x="5139" y="9705"/>
                    <a:pt x="5427" y="9822"/>
                    <a:pt x="5640" y="10076"/>
                  </a:cubicBezTo>
                  <a:cubicBezTo>
                    <a:pt x="5809" y="10273"/>
                    <a:pt x="6054" y="10384"/>
                    <a:pt x="6314" y="10384"/>
                  </a:cubicBezTo>
                  <a:lnTo>
                    <a:pt x="6776" y="10384"/>
                  </a:lnTo>
                  <a:cubicBezTo>
                    <a:pt x="7141" y="10384"/>
                    <a:pt x="7435" y="10086"/>
                    <a:pt x="7435" y="9725"/>
                  </a:cubicBezTo>
                  <a:lnTo>
                    <a:pt x="7435" y="7444"/>
                  </a:lnTo>
                  <a:lnTo>
                    <a:pt x="9716" y="7444"/>
                  </a:lnTo>
                  <a:cubicBezTo>
                    <a:pt x="9846" y="7444"/>
                    <a:pt x="9956" y="7550"/>
                    <a:pt x="9956" y="7685"/>
                  </a:cubicBezTo>
                  <a:lnTo>
                    <a:pt x="9956" y="8142"/>
                  </a:lnTo>
                  <a:cubicBezTo>
                    <a:pt x="9956" y="8276"/>
                    <a:pt x="9899" y="8406"/>
                    <a:pt x="9793" y="8493"/>
                  </a:cubicBezTo>
                  <a:cubicBezTo>
                    <a:pt x="8869" y="9272"/>
                    <a:pt x="9239" y="10774"/>
                    <a:pt x="10423" y="11029"/>
                  </a:cubicBezTo>
                  <a:cubicBezTo>
                    <a:pt x="10524" y="11053"/>
                    <a:pt x="10625" y="11062"/>
                    <a:pt x="10731" y="11062"/>
                  </a:cubicBezTo>
                  <a:cubicBezTo>
                    <a:pt x="11347" y="11062"/>
                    <a:pt x="11895" y="10677"/>
                    <a:pt x="12107" y="10100"/>
                  </a:cubicBezTo>
                  <a:cubicBezTo>
                    <a:pt x="12314" y="9518"/>
                    <a:pt x="12136" y="8873"/>
                    <a:pt x="11660" y="8483"/>
                  </a:cubicBezTo>
                  <a:cubicBezTo>
                    <a:pt x="11563" y="8392"/>
                    <a:pt x="11506" y="8267"/>
                    <a:pt x="11510" y="8132"/>
                  </a:cubicBezTo>
                  <a:lnTo>
                    <a:pt x="11510" y="7680"/>
                  </a:lnTo>
                  <a:cubicBezTo>
                    <a:pt x="11510" y="7550"/>
                    <a:pt x="11621" y="7439"/>
                    <a:pt x="11751" y="7439"/>
                  </a:cubicBezTo>
                  <a:lnTo>
                    <a:pt x="12887" y="7439"/>
                  </a:lnTo>
                  <a:cubicBezTo>
                    <a:pt x="13137" y="7415"/>
                    <a:pt x="13137" y="7045"/>
                    <a:pt x="12887" y="7021"/>
                  </a:cubicBezTo>
                  <a:lnTo>
                    <a:pt x="11756" y="7021"/>
                  </a:lnTo>
                  <a:cubicBezTo>
                    <a:pt x="11390" y="7021"/>
                    <a:pt x="11092" y="7314"/>
                    <a:pt x="11092" y="7680"/>
                  </a:cubicBezTo>
                  <a:lnTo>
                    <a:pt x="11092" y="8132"/>
                  </a:lnTo>
                  <a:cubicBezTo>
                    <a:pt x="11087" y="8392"/>
                    <a:pt x="11198" y="8637"/>
                    <a:pt x="11395" y="8811"/>
                  </a:cubicBezTo>
                  <a:cubicBezTo>
                    <a:pt x="11895" y="9224"/>
                    <a:pt x="11895" y="9994"/>
                    <a:pt x="11385" y="10408"/>
                  </a:cubicBezTo>
                  <a:cubicBezTo>
                    <a:pt x="11198" y="10558"/>
                    <a:pt x="10967" y="10639"/>
                    <a:pt x="10731" y="10639"/>
                  </a:cubicBezTo>
                  <a:cubicBezTo>
                    <a:pt x="10657" y="10639"/>
                    <a:pt x="10583" y="10631"/>
                    <a:pt x="10510" y="10615"/>
                  </a:cubicBezTo>
                  <a:cubicBezTo>
                    <a:pt x="9677" y="10427"/>
                    <a:pt x="9417" y="9369"/>
                    <a:pt x="10072" y="8815"/>
                  </a:cubicBezTo>
                  <a:cubicBezTo>
                    <a:pt x="10269" y="8647"/>
                    <a:pt x="10385" y="8402"/>
                    <a:pt x="10380" y="8142"/>
                  </a:cubicBezTo>
                  <a:lnTo>
                    <a:pt x="10380" y="7680"/>
                  </a:lnTo>
                  <a:cubicBezTo>
                    <a:pt x="10380" y="7314"/>
                    <a:pt x="10086" y="7021"/>
                    <a:pt x="9721" y="7021"/>
                  </a:cubicBezTo>
                  <a:lnTo>
                    <a:pt x="7445" y="7021"/>
                  </a:lnTo>
                  <a:lnTo>
                    <a:pt x="7445" y="4740"/>
                  </a:lnTo>
                  <a:cubicBezTo>
                    <a:pt x="7445" y="4605"/>
                    <a:pt x="7550" y="4499"/>
                    <a:pt x="7685" y="4499"/>
                  </a:cubicBezTo>
                  <a:lnTo>
                    <a:pt x="8142" y="4499"/>
                  </a:lnTo>
                  <a:cubicBezTo>
                    <a:pt x="8277" y="4499"/>
                    <a:pt x="8407" y="4557"/>
                    <a:pt x="8494" y="4658"/>
                  </a:cubicBezTo>
                  <a:cubicBezTo>
                    <a:pt x="8794" y="5016"/>
                    <a:pt x="9201" y="5181"/>
                    <a:pt x="9603" y="5181"/>
                  </a:cubicBezTo>
                  <a:cubicBezTo>
                    <a:pt x="10245" y="5181"/>
                    <a:pt x="10873" y="4760"/>
                    <a:pt x="11029" y="4032"/>
                  </a:cubicBezTo>
                  <a:cubicBezTo>
                    <a:pt x="11174" y="3378"/>
                    <a:pt x="10846" y="2704"/>
                    <a:pt x="10245" y="2411"/>
                  </a:cubicBezTo>
                  <a:cubicBezTo>
                    <a:pt x="10041" y="2312"/>
                    <a:pt x="9824" y="2265"/>
                    <a:pt x="9609" y="2265"/>
                  </a:cubicBezTo>
                  <a:cubicBezTo>
                    <a:pt x="9184" y="2265"/>
                    <a:pt x="8768" y="2451"/>
                    <a:pt x="8484" y="2796"/>
                  </a:cubicBezTo>
                  <a:cubicBezTo>
                    <a:pt x="8401" y="2893"/>
                    <a:pt x="8278" y="2945"/>
                    <a:pt x="8154" y="2945"/>
                  </a:cubicBezTo>
                  <a:cubicBezTo>
                    <a:pt x="8148" y="2945"/>
                    <a:pt x="8143" y="2945"/>
                    <a:pt x="8137" y="2945"/>
                  </a:cubicBezTo>
                  <a:lnTo>
                    <a:pt x="7680" y="2945"/>
                  </a:lnTo>
                  <a:cubicBezTo>
                    <a:pt x="7550" y="2945"/>
                    <a:pt x="7440" y="2834"/>
                    <a:pt x="7440" y="2704"/>
                  </a:cubicBezTo>
                  <a:lnTo>
                    <a:pt x="7440" y="1574"/>
                  </a:lnTo>
                  <a:cubicBezTo>
                    <a:pt x="7457" y="1417"/>
                    <a:pt x="7344" y="1339"/>
                    <a:pt x="7230" y="1339"/>
                  </a:cubicBezTo>
                  <a:cubicBezTo>
                    <a:pt x="7117" y="1339"/>
                    <a:pt x="7004" y="1417"/>
                    <a:pt x="7021" y="1574"/>
                  </a:cubicBezTo>
                  <a:lnTo>
                    <a:pt x="7021" y="2704"/>
                  </a:lnTo>
                  <a:cubicBezTo>
                    <a:pt x="7021" y="3070"/>
                    <a:pt x="7319" y="3364"/>
                    <a:pt x="7680" y="3364"/>
                  </a:cubicBezTo>
                  <a:lnTo>
                    <a:pt x="8137" y="3364"/>
                  </a:lnTo>
                  <a:cubicBezTo>
                    <a:pt x="8143" y="3364"/>
                    <a:pt x="8149" y="3364"/>
                    <a:pt x="8154" y="3364"/>
                  </a:cubicBezTo>
                  <a:cubicBezTo>
                    <a:pt x="8403" y="3364"/>
                    <a:pt x="8646" y="3258"/>
                    <a:pt x="8811" y="3065"/>
                  </a:cubicBezTo>
                  <a:cubicBezTo>
                    <a:pt x="9018" y="2813"/>
                    <a:pt x="9314" y="2687"/>
                    <a:pt x="9610" y="2687"/>
                  </a:cubicBezTo>
                  <a:cubicBezTo>
                    <a:pt x="9907" y="2687"/>
                    <a:pt x="10204" y="2815"/>
                    <a:pt x="10409" y="3070"/>
                  </a:cubicBezTo>
                  <a:cubicBezTo>
                    <a:pt x="10606" y="3316"/>
                    <a:pt x="10683" y="3638"/>
                    <a:pt x="10616" y="3946"/>
                  </a:cubicBezTo>
                  <a:cubicBezTo>
                    <a:pt x="10503" y="4458"/>
                    <a:pt x="10058" y="4755"/>
                    <a:pt x="9603" y="4755"/>
                  </a:cubicBezTo>
                  <a:cubicBezTo>
                    <a:pt x="9318" y="4755"/>
                    <a:pt x="9029" y="4638"/>
                    <a:pt x="8816" y="4384"/>
                  </a:cubicBezTo>
                  <a:cubicBezTo>
                    <a:pt x="8652" y="4186"/>
                    <a:pt x="8402" y="4076"/>
                    <a:pt x="8142" y="4076"/>
                  </a:cubicBezTo>
                  <a:lnTo>
                    <a:pt x="7685" y="4076"/>
                  </a:lnTo>
                  <a:cubicBezTo>
                    <a:pt x="7319" y="4076"/>
                    <a:pt x="7021" y="4374"/>
                    <a:pt x="7021" y="4735"/>
                  </a:cubicBezTo>
                  <a:lnTo>
                    <a:pt x="7021" y="7016"/>
                  </a:lnTo>
                  <a:lnTo>
                    <a:pt x="4745" y="7016"/>
                  </a:lnTo>
                  <a:cubicBezTo>
                    <a:pt x="4610" y="7016"/>
                    <a:pt x="4505" y="6905"/>
                    <a:pt x="4505" y="6775"/>
                  </a:cubicBezTo>
                  <a:lnTo>
                    <a:pt x="4505" y="6318"/>
                  </a:lnTo>
                  <a:cubicBezTo>
                    <a:pt x="4500" y="6179"/>
                    <a:pt x="4562" y="6053"/>
                    <a:pt x="4663" y="5967"/>
                  </a:cubicBezTo>
                  <a:cubicBezTo>
                    <a:pt x="5587" y="5182"/>
                    <a:pt x="5212" y="3681"/>
                    <a:pt x="4028" y="3431"/>
                  </a:cubicBezTo>
                  <a:cubicBezTo>
                    <a:pt x="3921" y="3407"/>
                    <a:pt x="3814" y="3396"/>
                    <a:pt x="3710" y="3396"/>
                  </a:cubicBezTo>
                  <a:cubicBezTo>
                    <a:pt x="2929" y="3396"/>
                    <a:pt x="2262" y="4032"/>
                    <a:pt x="2262" y="4855"/>
                  </a:cubicBezTo>
                  <a:cubicBezTo>
                    <a:pt x="2262" y="5288"/>
                    <a:pt x="2455" y="5702"/>
                    <a:pt x="2792" y="5976"/>
                  </a:cubicBezTo>
                  <a:cubicBezTo>
                    <a:pt x="2893" y="6063"/>
                    <a:pt x="2946" y="6193"/>
                    <a:pt x="2941" y="6323"/>
                  </a:cubicBezTo>
                  <a:lnTo>
                    <a:pt x="2941" y="6780"/>
                  </a:lnTo>
                  <a:cubicBezTo>
                    <a:pt x="2941" y="6910"/>
                    <a:pt x="2830" y="7021"/>
                    <a:pt x="2700" y="7021"/>
                  </a:cubicBezTo>
                  <a:lnTo>
                    <a:pt x="424" y="7021"/>
                  </a:lnTo>
                  <a:lnTo>
                    <a:pt x="424" y="1121"/>
                  </a:lnTo>
                  <a:cubicBezTo>
                    <a:pt x="424" y="736"/>
                    <a:pt x="732" y="424"/>
                    <a:pt x="1117" y="424"/>
                  </a:cubicBezTo>
                  <a:lnTo>
                    <a:pt x="7016" y="424"/>
                  </a:lnTo>
                  <a:lnTo>
                    <a:pt x="7016" y="664"/>
                  </a:lnTo>
                  <a:cubicBezTo>
                    <a:pt x="7028" y="792"/>
                    <a:pt x="7127" y="856"/>
                    <a:pt x="7226" y="856"/>
                  </a:cubicBezTo>
                  <a:cubicBezTo>
                    <a:pt x="7324" y="856"/>
                    <a:pt x="7423" y="792"/>
                    <a:pt x="7435" y="664"/>
                  </a:cubicBezTo>
                  <a:lnTo>
                    <a:pt x="7435" y="424"/>
                  </a:lnTo>
                  <a:close/>
                  <a:moveTo>
                    <a:pt x="1117" y="0"/>
                  </a:moveTo>
                  <a:cubicBezTo>
                    <a:pt x="496" y="0"/>
                    <a:pt x="1" y="501"/>
                    <a:pt x="1" y="1117"/>
                  </a:cubicBezTo>
                  <a:lnTo>
                    <a:pt x="1" y="13338"/>
                  </a:lnTo>
                  <a:cubicBezTo>
                    <a:pt x="1" y="13959"/>
                    <a:pt x="496" y="14455"/>
                    <a:pt x="1117" y="14460"/>
                  </a:cubicBezTo>
                  <a:lnTo>
                    <a:pt x="13339" y="14460"/>
                  </a:lnTo>
                  <a:cubicBezTo>
                    <a:pt x="13955" y="14455"/>
                    <a:pt x="14455" y="13959"/>
                    <a:pt x="14455" y="13338"/>
                  </a:cubicBezTo>
                  <a:lnTo>
                    <a:pt x="14455" y="1121"/>
                  </a:lnTo>
                  <a:cubicBezTo>
                    <a:pt x="14455" y="501"/>
                    <a:pt x="13955" y="0"/>
                    <a:pt x="13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50" name="Google Shape;19650;p88"/>
          <p:cNvGrpSpPr/>
          <p:nvPr/>
        </p:nvGrpSpPr>
        <p:grpSpPr>
          <a:xfrm>
            <a:off x="6200960" y="1975274"/>
            <a:ext cx="417725" cy="378961"/>
            <a:chOff x="6200960" y="1975274"/>
            <a:chExt cx="417725" cy="378961"/>
          </a:xfrm>
        </p:grpSpPr>
        <p:sp>
          <p:nvSpPr>
            <p:cNvPr id="19651" name="Google Shape;19651;p88"/>
            <p:cNvSpPr/>
            <p:nvPr/>
          </p:nvSpPr>
          <p:spPr>
            <a:xfrm>
              <a:off x="6276416" y="2028411"/>
              <a:ext cx="272477" cy="272504"/>
            </a:xfrm>
            <a:custGeom>
              <a:avLst/>
              <a:gdLst/>
              <a:ahLst/>
              <a:cxnLst/>
              <a:rect l="l" t="t" r="r" b="b"/>
              <a:pathLst>
                <a:path w="10389" h="10390" extrusionOk="0">
                  <a:moveTo>
                    <a:pt x="5197" y="1"/>
                  </a:moveTo>
                  <a:cubicBezTo>
                    <a:pt x="2324" y="1"/>
                    <a:pt x="0" y="2325"/>
                    <a:pt x="0" y="5197"/>
                  </a:cubicBezTo>
                  <a:cubicBezTo>
                    <a:pt x="0" y="8065"/>
                    <a:pt x="2324" y="10389"/>
                    <a:pt x="5197" y="10389"/>
                  </a:cubicBezTo>
                  <a:cubicBezTo>
                    <a:pt x="8065" y="10389"/>
                    <a:pt x="10389" y="8065"/>
                    <a:pt x="10389" y="5197"/>
                  </a:cubicBezTo>
                  <a:cubicBezTo>
                    <a:pt x="10389" y="2325"/>
                    <a:pt x="8065" y="1"/>
                    <a:pt x="51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2" name="Google Shape;19652;p88"/>
            <p:cNvSpPr/>
            <p:nvPr/>
          </p:nvSpPr>
          <p:spPr>
            <a:xfrm>
              <a:off x="6332832" y="2029801"/>
              <a:ext cx="215564" cy="269199"/>
            </a:xfrm>
            <a:custGeom>
              <a:avLst/>
              <a:gdLst/>
              <a:ahLst/>
              <a:cxnLst/>
              <a:rect l="l" t="t" r="r" b="b"/>
              <a:pathLst>
                <a:path w="8219" h="10264" extrusionOk="0">
                  <a:moveTo>
                    <a:pt x="3792" y="1"/>
                  </a:moveTo>
                  <a:lnTo>
                    <a:pt x="3802" y="10"/>
                  </a:lnTo>
                  <a:lnTo>
                    <a:pt x="4148" y="434"/>
                  </a:lnTo>
                  <a:cubicBezTo>
                    <a:pt x="4186" y="487"/>
                    <a:pt x="4196" y="554"/>
                    <a:pt x="4172" y="616"/>
                  </a:cubicBezTo>
                  <a:lnTo>
                    <a:pt x="3874" y="1309"/>
                  </a:lnTo>
                  <a:lnTo>
                    <a:pt x="3494" y="621"/>
                  </a:lnTo>
                  <a:lnTo>
                    <a:pt x="2815" y="621"/>
                  </a:lnTo>
                  <a:lnTo>
                    <a:pt x="2339" y="1531"/>
                  </a:lnTo>
                  <a:cubicBezTo>
                    <a:pt x="2271" y="1661"/>
                    <a:pt x="2358" y="1819"/>
                    <a:pt x="2502" y="1829"/>
                  </a:cubicBezTo>
                  <a:lnTo>
                    <a:pt x="2883" y="1863"/>
                  </a:lnTo>
                  <a:lnTo>
                    <a:pt x="3190" y="1425"/>
                  </a:lnTo>
                  <a:lnTo>
                    <a:pt x="3498" y="1815"/>
                  </a:lnTo>
                  <a:lnTo>
                    <a:pt x="3417" y="2426"/>
                  </a:lnTo>
                  <a:lnTo>
                    <a:pt x="2608" y="2546"/>
                  </a:lnTo>
                  <a:lnTo>
                    <a:pt x="1776" y="3157"/>
                  </a:lnTo>
                  <a:lnTo>
                    <a:pt x="1675" y="3566"/>
                  </a:lnTo>
                  <a:cubicBezTo>
                    <a:pt x="1657" y="3651"/>
                    <a:pt x="1581" y="3707"/>
                    <a:pt x="1501" y="3707"/>
                  </a:cubicBezTo>
                  <a:cubicBezTo>
                    <a:pt x="1495" y="3707"/>
                    <a:pt x="1489" y="3706"/>
                    <a:pt x="1482" y="3706"/>
                  </a:cubicBezTo>
                  <a:lnTo>
                    <a:pt x="1170" y="3667"/>
                  </a:lnTo>
                  <a:cubicBezTo>
                    <a:pt x="1163" y="3666"/>
                    <a:pt x="1156" y="3666"/>
                    <a:pt x="1149" y="3666"/>
                  </a:cubicBezTo>
                  <a:cubicBezTo>
                    <a:pt x="1074" y="3666"/>
                    <a:pt x="1003" y="3712"/>
                    <a:pt x="977" y="3783"/>
                  </a:cubicBezTo>
                  <a:lnTo>
                    <a:pt x="804" y="4249"/>
                  </a:lnTo>
                  <a:cubicBezTo>
                    <a:pt x="770" y="4350"/>
                    <a:pt x="823" y="4456"/>
                    <a:pt x="924" y="4485"/>
                  </a:cubicBezTo>
                  <a:lnTo>
                    <a:pt x="1492" y="4649"/>
                  </a:lnTo>
                  <a:lnTo>
                    <a:pt x="1824" y="3922"/>
                  </a:lnTo>
                  <a:cubicBezTo>
                    <a:pt x="1862" y="3826"/>
                    <a:pt x="1944" y="3759"/>
                    <a:pt x="2040" y="3725"/>
                  </a:cubicBezTo>
                  <a:lnTo>
                    <a:pt x="2959" y="3431"/>
                  </a:lnTo>
                  <a:lnTo>
                    <a:pt x="3725" y="4014"/>
                  </a:lnTo>
                  <a:lnTo>
                    <a:pt x="4129" y="3840"/>
                  </a:lnTo>
                  <a:lnTo>
                    <a:pt x="4393" y="4143"/>
                  </a:lnTo>
                  <a:lnTo>
                    <a:pt x="4942" y="4095"/>
                  </a:lnTo>
                  <a:cubicBezTo>
                    <a:pt x="4945" y="4095"/>
                    <a:pt x="4949" y="4095"/>
                    <a:pt x="4952" y="4095"/>
                  </a:cubicBezTo>
                  <a:cubicBezTo>
                    <a:pt x="5039" y="4095"/>
                    <a:pt x="5116" y="4156"/>
                    <a:pt x="5134" y="4240"/>
                  </a:cubicBezTo>
                  <a:lnTo>
                    <a:pt x="5158" y="4360"/>
                  </a:lnTo>
                  <a:cubicBezTo>
                    <a:pt x="5197" y="4572"/>
                    <a:pt x="5048" y="4769"/>
                    <a:pt x="4836" y="4788"/>
                  </a:cubicBezTo>
                  <a:lnTo>
                    <a:pt x="3931" y="4860"/>
                  </a:lnTo>
                  <a:cubicBezTo>
                    <a:pt x="3830" y="4865"/>
                    <a:pt x="3758" y="4966"/>
                    <a:pt x="3792" y="5067"/>
                  </a:cubicBezTo>
                  <a:cubicBezTo>
                    <a:pt x="3825" y="5176"/>
                    <a:pt x="3739" y="5277"/>
                    <a:pt x="3634" y="5277"/>
                  </a:cubicBezTo>
                  <a:cubicBezTo>
                    <a:pt x="3618" y="5277"/>
                    <a:pt x="3602" y="5275"/>
                    <a:pt x="3585" y="5269"/>
                  </a:cubicBezTo>
                  <a:lnTo>
                    <a:pt x="2907" y="5043"/>
                  </a:lnTo>
                  <a:cubicBezTo>
                    <a:pt x="2820" y="5014"/>
                    <a:pt x="2753" y="4937"/>
                    <a:pt x="2738" y="4841"/>
                  </a:cubicBezTo>
                  <a:cubicBezTo>
                    <a:pt x="2719" y="4719"/>
                    <a:pt x="2614" y="4629"/>
                    <a:pt x="2488" y="4629"/>
                  </a:cubicBezTo>
                  <a:cubicBezTo>
                    <a:pt x="2485" y="4629"/>
                    <a:pt x="2482" y="4629"/>
                    <a:pt x="2478" y="4629"/>
                  </a:cubicBezTo>
                  <a:lnTo>
                    <a:pt x="1492" y="4653"/>
                  </a:lnTo>
                  <a:lnTo>
                    <a:pt x="953" y="4894"/>
                  </a:lnTo>
                  <a:cubicBezTo>
                    <a:pt x="828" y="4947"/>
                    <a:pt x="746" y="5072"/>
                    <a:pt x="741" y="5207"/>
                  </a:cubicBezTo>
                  <a:lnTo>
                    <a:pt x="732" y="5390"/>
                  </a:lnTo>
                  <a:lnTo>
                    <a:pt x="92" y="6121"/>
                  </a:lnTo>
                  <a:cubicBezTo>
                    <a:pt x="34" y="6188"/>
                    <a:pt x="0" y="6270"/>
                    <a:pt x="0" y="6357"/>
                  </a:cubicBezTo>
                  <a:lnTo>
                    <a:pt x="0" y="7146"/>
                  </a:lnTo>
                  <a:cubicBezTo>
                    <a:pt x="0" y="7290"/>
                    <a:pt x="63" y="7430"/>
                    <a:pt x="164" y="7531"/>
                  </a:cubicBezTo>
                  <a:lnTo>
                    <a:pt x="732" y="8079"/>
                  </a:lnTo>
                  <a:cubicBezTo>
                    <a:pt x="818" y="8161"/>
                    <a:pt x="934" y="8214"/>
                    <a:pt x="1059" y="8224"/>
                  </a:cubicBezTo>
                  <a:lnTo>
                    <a:pt x="2940" y="8387"/>
                  </a:lnTo>
                  <a:lnTo>
                    <a:pt x="2907" y="8657"/>
                  </a:lnTo>
                  <a:cubicBezTo>
                    <a:pt x="2892" y="8787"/>
                    <a:pt x="2945" y="8912"/>
                    <a:pt x="3051" y="8989"/>
                  </a:cubicBezTo>
                  <a:lnTo>
                    <a:pt x="3465" y="9297"/>
                  </a:lnTo>
                  <a:lnTo>
                    <a:pt x="3402" y="9504"/>
                  </a:lnTo>
                  <a:cubicBezTo>
                    <a:pt x="3359" y="9643"/>
                    <a:pt x="3402" y="9792"/>
                    <a:pt x="3513" y="9884"/>
                  </a:cubicBezTo>
                  <a:lnTo>
                    <a:pt x="3951" y="10264"/>
                  </a:lnTo>
                  <a:lnTo>
                    <a:pt x="5202" y="9865"/>
                  </a:lnTo>
                  <a:lnTo>
                    <a:pt x="5880" y="9056"/>
                  </a:lnTo>
                  <a:cubicBezTo>
                    <a:pt x="5991" y="8926"/>
                    <a:pt x="6077" y="8777"/>
                    <a:pt x="6150" y="8618"/>
                  </a:cubicBezTo>
                  <a:lnTo>
                    <a:pt x="7122" y="6371"/>
                  </a:lnTo>
                  <a:lnTo>
                    <a:pt x="6501" y="6419"/>
                  </a:lnTo>
                  <a:cubicBezTo>
                    <a:pt x="6501" y="6419"/>
                    <a:pt x="6500" y="6419"/>
                    <a:pt x="6500" y="6419"/>
                  </a:cubicBezTo>
                  <a:cubicBezTo>
                    <a:pt x="6392" y="6419"/>
                    <a:pt x="7415" y="5014"/>
                    <a:pt x="7343" y="4928"/>
                  </a:cubicBezTo>
                  <a:lnTo>
                    <a:pt x="7117" y="4475"/>
                  </a:lnTo>
                  <a:lnTo>
                    <a:pt x="7569" y="4249"/>
                  </a:lnTo>
                  <a:lnTo>
                    <a:pt x="8219" y="4711"/>
                  </a:lnTo>
                  <a:cubicBezTo>
                    <a:pt x="8017" y="2301"/>
                    <a:pt x="6183" y="352"/>
                    <a:pt x="3792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3" name="Google Shape;19653;p88"/>
            <p:cNvSpPr/>
            <p:nvPr/>
          </p:nvSpPr>
          <p:spPr>
            <a:xfrm>
              <a:off x="6249533" y="2031191"/>
              <a:ext cx="259128" cy="269724"/>
            </a:xfrm>
            <a:custGeom>
              <a:avLst/>
              <a:gdLst/>
              <a:ahLst/>
              <a:cxnLst/>
              <a:rect l="l" t="t" r="r" b="b"/>
              <a:pathLst>
                <a:path w="9880" h="10284" extrusionOk="0">
                  <a:moveTo>
                    <a:pt x="5159" y="0"/>
                  </a:moveTo>
                  <a:cubicBezTo>
                    <a:pt x="1757" y="713"/>
                    <a:pt x="1" y="4490"/>
                    <a:pt x="1641" y="7550"/>
                  </a:cubicBezTo>
                  <a:cubicBezTo>
                    <a:pt x="2601" y="9331"/>
                    <a:pt x="4404" y="10284"/>
                    <a:pt x="6229" y="10284"/>
                  </a:cubicBezTo>
                  <a:cubicBezTo>
                    <a:pt x="7535" y="10284"/>
                    <a:pt x="8852" y="9796"/>
                    <a:pt x="9879" y="8777"/>
                  </a:cubicBezTo>
                  <a:lnTo>
                    <a:pt x="9879" y="8777"/>
                  </a:lnTo>
                  <a:cubicBezTo>
                    <a:pt x="9528" y="8849"/>
                    <a:pt x="9172" y="8888"/>
                    <a:pt x="8816" y="8888"/>
                  </a:cubicBezTo>
                  <a:cubicBezTo>
                    <a:pt x="6713" y="8888"/>
                    <a:pt x="4817" y="7617"/>
                    <a:pt x="4014" y="5669"/>
                  </a:cubicBezTo>
                  <a:cubicBezTo>
                    <a:pt x="3210" y="3725"/>
                    <a:pt x="3662" y="1483"/>
                    <a:pt x="5159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4" name="Google Shape;19654;p88"/>
            <p:cNvSpPr/>
            <p:nvPr/>
          </p:nvSpPr>
          <p:spPr>
            <a:xfrm>
              <a:off x="6332832" y="2171272"/>
              <a:ext cx="156499" cy="127492"/>
            </a:xfrm>
            <a:custGeom>
              <a:avLst/>
              <a:gdLst/>
              <a:ahLst/>
              <a:cxnLst/>
              <a:rect l="l" t="t" r="r" b="b"/>
              <a:pathLst>
                <a:path w="5967" h="4861" extrusionOk="0">
                  <a:moveTo>
                    <a:pt x="717" y="1"/>
                  </a:moveTo>
                  <a:lnTo>
                    <a:pt x="87" y="717"/>
                  </a:lnTo>
                  <a:cubicBezTo>
                    <a:pt x="29" y="785"/>
                    <a:pt x="0" y="867"/>
                    <a:pt x="0" y="953"/>
                  </a:cubicBezTo>
                  <a:lnTo>
                    <a:pt x="0" y="1742"/>
                  </a:lnTo>
                  <a:cubicBezTo>
                    <a:pt x="0" y="1887"/>
                    <a:pt x="58" y="2026"/>
                    <a:pt x="164" y="2127"/>
                  </a:cubicBezTo>
                  <a:lnTo>
                    <a:pt x="727" y="2676"/>
                  </a:lnTo>
                  <a:cubicBezTo>
                    <a:pt x="818" y="2758"/>
                    <a:pt x="934" y="2811"/>
                    <a:pt x="1054" y="2820"/>
                  </a:cubicBezTo>
                  <a:lnTo>
                    <a:pt x="2748" y="2969"/>
                  </a:lnTo>
                  <a:cubicBezTo>
                    <a:pt x="2854" y="2979"/>
                    <a:pt x="2931" y="3070"/>
                    <a:pt x="2916" y="3176"/>
                  </a:cubicBezTo>
                  <a:lnTo>
                    <a:pt x="2907" y="3258"/>
                  </a:lnTo>
                  <a:cubicBezTo>
                    <a:pt x="2892" y="3383"/>
                    <a:pt x="2945" y="3508"/>
                    <a:pt x="3051" y="3590"/>
                  </a:cubicBezTo>
                  <a:lnTo>
                    <a:pt x="3465" y="3898"/>
                  </a:lnTo>
                  <a:lnTo>
                    <a:pt x="3402" y="4105"/>
                  </a:lnTo>
                  <a:cubicBezTo>
                    <a:pt x="3359" y="4240"/>
                    <a:pt x="3402" y="4389"/>
                    <a:pt x="3513" y="4480"/>
                  </a:cubicBezTo>
                  <a:lnTo>
                    <a:pt x="3951" y="4860"/>
                  </a:lnTo>
                  <a:lnTo>
                    <a:pt x="3960" y="4860"/>
                  </a:lnTo>
                  <a:cubicBezTo>
                    <a:pt x="4273" y="4807"/>
                    <a:pt x="4576" y="4721"/>
                    <a:pt x="4875" y="4610"/>
                  </a:cubicBezTo>
                  <a:lnTo>
                    <a:pt x="4947" y="4581"/>
                  </a:lnTo>
                  <a:cubicBezTo>
                    <a:pt x="5009" y="4557"/>
                    <a:pt x="5072" y="4528"/>
                    <a:pt x="5134" y="4499"/>
                  </a:cubicBezTo>
                  <a:lnTo>
                    <a:pt x="5197" y="4475"/>
                  </a:lnTo>
                  <a:lnTo>
                    <a:pt x="5880" y="3653"/>
                  </a:lnTo>
                  <a:cubicBezTo>
                    <a:pt x="5909" y="3614"/>
                    <a:pt x="5938" y="3571"/>
                    <a:pt x="5967" y="3532"/>
                  </a:cubicBezTo>
                  <a:lnTo>
                    <a:pt x="5967" y="3532"/>
                  </a:lnTo>
                  <a:cubicBezTo>
                    <a:pt x="5861" y="3542"/>
                    <a:pt x="5750" y="3547"/>
                    <a:pt x="5640" y="3547"/>
                  </a:cubicBezTo>
                  <a:cubicBezTo>
                    <a:pt x="3407" y="3542"/>
                    <a:pt x="1425" y="2118"/>
                    <a:pt x="717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5" name="Google Shape;19655;p88"/>
            <p:cNvSpPr/>
            <p:nvPr/>
          </p:nvSpPr>
          <p:spPr>
            <a:xfrm>
              <a:off x="6255434" y="2080394"/>
              <a:ext cx="363251" cy="273841"/>
            </a:xfrm>
            <a:custGeom>
              <a:avLst/>
              <a:gdLst/>
              <a:ahLst/>
              <a:cxnLst/>
              <a:rect l="l" t="t" r="r" b="b"/>
              <a:pathLst>
                <a:path w="13850" h="10441" extrusionOk="0">
                  <a:moveTo>
                    <a:pt x="12345" y="0"/>
                  </a:moveTo>
                  <a:cubicBezTo>
                    <a:pt x="12210" y="0"/>
                    <a:pt x="12077" y="130"/>
                    <a:pt x="12147" y="295"/>
                  </a:cubicBezTo>
                  <a:cubicBezTo>
                    <a:pt x="13388" y="2922"/>
                    <a:pt x="12830" y="6049"/>
                    <a:pt x="10746" y="8080"/>
                  </a:cubicBezTo>
                  <a:cubicBezTo>
                    <a:pt x="9446" y="9350"/>
                    <a:pt x="7729" y="10016"/>
                    <a:pt x="5991" y="10016"/>
                  </a:cubicBezTo>
                  <a:cubicBezTo>
                    <a:pt x="4951" y="10016"/>
                    <a:pt x="3903" y="9778"/>
                    <a:pt x="2932" y="9288"/>
                  </a:cubicBezTo>
                  <a:cubicBezTo>
                    <a:pt x="2128" y="8884"/>
                    <a:pt x="1416" y="8325"/>
                    <a:pt x="834" y="7647"/>
                  </a:cubicBezTo>
                  <a:lnTo>
                    <a:pt x="834" y="7647"/>
                  </a:lnTo>
                  <a:lnTo>
                    <a:pt x="1667" y="7921"/>
                  </a:lnTo>
                  <a:cubicBezTo>
                    <a:pt x="1694" y="7930"/>
                    <a:pt x="1719" y="7935"/>
                    <a:pt x="1743" y="7935"/>
                  </a:cubicBezTo>
                  <a:cubicBezTo>
                    <a:pt x="1959" y="7935"/>
                    <a:pt x="2044" y="7600"/>
                    <a:pt x="1801" y="7522"/>
                  </a:cubicBezTo>
                  <a:lnTo>
                    <a:pt x="300" y="7021"/>
                  </a:lnTo>
                  <a:cubicBezTo>
                    <a:pt x="276" y="7013"/>
                    <a:pt x="252" y="7009"/>
                    <a:pt x="229" y="7009"/>
                  </a:cubicBezTo>
                  <a:cubicBezTo>
                    <a:pt x="106" y="7009"/>
                    <a:pt x="1" y="7119"/>
                    <a:pt x="21" y="7252"/>
                  </a:cubicBezTo>
                  <a:lnTo>
                    <a:pt x="271" y="9004"/>
                  </a:lnTo>
                  <a:cubicBezTo>
                    <a:pt x="286" y="9110"/>
                    <a:pt x="377" y="9187"/>
                    <a:pt x="483" y="9187"/>
                  </a:cubicBezTo>
                  <a:lnTo>
                    <a:pt x="512" y="9187"/>
                  </a:lnTo>
                  <a:cubicBezTo>
                    <a:pt x="627" y="9167"/>
                    <a:pt x="709" y="9062"/>
                    <a:pt x="695" y="8946"/>
                  </a:cubicBezTo>
                  <a:lnTo>
                    <a:pt x="555" y="7964"/>
                  </a:lnTo>
                  <a:lnTo>
                    <a:pt x="555" y="7964"/>
                  </a:lnTo>
                  <a:cubicBezTo>
                    <a:pt x="1166" y="8667"/>
                    <a:pt x="1907" y="9244"/>
                    <a:pt x="2740" y="9668"/>
                  </a:cubicBezTo>
                  <a:cubicBezTo>
                    <a:pt x="3771" y="10188"/>
                    <a:pt x="4883" y="10441"/>
                    <a:pt x="5988" y="10441"/>
                  </a:cubicBezTo>
                  <a:cubicBezTo>
                    <a:pt x="7836" y="10441"/>
                    <a:pt x="9662" y="9732"/>
                    <a:pt x="11045" y="8383"/>
                  </a:cubicBezTo>
                  <a:cubicBezTo>
                    <a:pt x="13253" y="6227"/>
                    <a:pt x="13850" y="2903"/>
                    <a:pt x="12527" y="112"/>
                  </a:cubicBezTo>
                  <a:lnTo>
                    <a:pt x="12527" y="112"/>
                  </a:lnTo>
                  <a:lnTo>
                    <a:pt x="12527" y="117"/>
                  </a:lnTo>
                  <a:cubicBezTo>
                    <a:pt x="12484" y="35"/>
                    <a:pt x="12414" y="0"/>
                    <a:pt x="1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6" name="Google Shape;19656;p88"/>
            <p:cNvSpPr/>
            <p:nvPr/>
          </p:nvSpPr>
          <p:spPr>
            <a:xfrm>
              <a:off x="6200960" y="1975274"/>
              <a:ext cx="368916" cy="274104"/>
            </a:xfrm>
            <a:custGeom>
              <a:avLst/>
              <a:gdLst/>
              <a:ahLst/>
              <a:cxnLst/>
              <a:rect l="l" t="t" r="r" b="b"/>
              <a:pathLst>
                <a:path w="14066" h="10451" extrusionOk="0">
                  <a:moveTo>
                    <a:pt x="8073" y="1"/>
                  </a:moveTo>
                  <a:cubicBezTo>
                    <a:pt x="6706" y="1"/>
                    <a:pt x="5329" y="387"/>
                    <a:pt x="4114" y="1185"/>
                  </a:cubicBezTo>
                  <a:cubicBezTo>
                    <a:pt x="1097" y="3162"/>
                    <a:pt x="0" y="7060"/>
                    <a:pt x="1545" y="10317"/>
                  </a:cubicBezTo>
                  <a:cubicBezTo>
                    <a:pt x="1583" y="10412"/>
                    <a:pt x="1656" y="10451"/>
                    <a:pt x="1731" y="10451"/>
                  </a:cubicBezTo>
                  <a:cubicBezTo>
                    <a:pt x="1872" y="10451"/>
                    <a:pt x="2016" y="10309"/>
                    <a:pt x="1925" y="10139"/>
                  </a:cubicBezTo>
                  <a:cubicBezTo>
                    <a:pt x="1492" y="9225"/>
                    <a:pt x="1265" y="8229"/>
                    <a:pt x="1265" y="7223"/>
                  </a:cubicBezTo>
                  <a:cubicBezTo>
                    <a:pt x="1265" y="4375"/>
                    <a:pt x="3036" y="1825"/>
                    <a:pt x="5707" y="838"/>
                  </a:cubicBezTo>
                  <a:cubicBezTo>
                    <a:pt x="6479" y="552"/>
                    <a:pt x="7279" y="413"/>
                    <a:pt x="8071" y="413"/>
                  </a:cubicBezTo>
                  <a:cubicBezTo>
                    <a:pt x="10020" y="413"/>
                    <a:pt x="11920" y="1251"/>
                    <a:pt x="13237" y="2787"/>
                  </a:cubicBezTo>
                  <a:lnTo>
                    <a:pt x="12400" y="2508"/>
                  </a:lnTo>
                  <a:cubicBezTo>
                    <a:pt x="12374" y="2499"/>
                    <a:pt x="12350" y="2496"/>
                    <a:pt x="12327" y="2496"/>
                  </a:cubicBezTo>
                  <a:cubicBezTo>
                    <a:pt x="12113" y="2496"/>
                    <a:pt x="12027" y="2829"/>
                    <a:pt x="12270" y="2912"/>
                  </a:cubicBezTo>
                  <a:lnTo>
                    <a:pt x="13771" y="3412"/>
                  </a:lnTo>
                  <a:cubicBezTo>
                    <a:pt x="13793" y="3420"/>
                    <a:pt x="13815" y="3423"/>
                    <a:pt x="13837" y="3423"/>
                  </a:cubicBezTo>
                  <a:cubicBezTo>
                    <a:pt x="13961" y="3423"/>
                    <a:pt x="14066" y="3313"/>
                    <a:pt x="14045" y="3181"/>
                  </a:cubicBezTo>
                  <a:lnTo>
                    <a:pt x="13795" y="1430"/>
                  </a:lnTo>
                  <a:cubicBezTo>
                    <a:pt x="13778" y="1303"/>
                    <a:pt x="13685" y="1245"/>
                    <a:pt x="13590" y="1245"/>
                  </a:cubicBezTo>
                  <a:cubicBezTo>
                    <a:pt x="13474" y="1245"/>
                    <a:pt x="13355" y="1333"/>
                    <a:pt x="13377" y="1488"/>
                  </a:cubicBezTo>
                  <a:lnTo>
                    <a:pt x="13516" y="2464"/>
                  </a:lnTo>
                  <a:cubicBezTo>
                    <a:pt x="12098" y="848"/>
                    <a:pt x="10096" y="1"/>
                    <a:pt x="8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7" name="Google Shape;19657;p88"/>
            <p:cNvSpPr/>
            <p:nvPr/>
          </p:nvSpPr>
          <p:spPr>
            <a:xfrm>
              <a:off x="6365013" y="2075621"/>
              <a:ext cx="17677" cy="29322"/>
            </a:xfrm>
            <a:custGeom>
              <a:avLst/>
              <a:gdLst/>
              <a:ahLst/>
              <a:cxnLst/>
              <a:rect l="l" t="t" r="r" b="b"/>
              <a:pathLst>
                <a:path w="674" h="1118" extrusionOk="0">
                  <a:moveTo>
                    <a:pt x="453" y="0"/>
                  </a:moveTo>
                  <a:cubicBezTo>
                    <a:pt x="332" y="0"/>
                    <a:pt x="241" y="96"/>
                    <a:pt x="241" y="212"/>
                  </a:cubicBezTo>
                  <a:lnTo>
                    <a:pt x="246" y="602"/>
                  </a:lnTo>
                  <a:lnTo>
                    <a:pt x="92" y="751"/>
                  </a:lnTo>
                  <a:cubicBezTo>
                    <a:pt x="5" y="833"/>
                    <a:pt x="0" y="967"/>
                    <a:pt x="82" y="1049"/>
                  </a:cubicBezTo>
                  <a:cubicBezTo>
                    <a:pt x="125" y="1094"/>
                    <a:pt x="182" y="1117"/>
                    <a:pt x="238" y="1117"/>
                  </a:cubicBezTo>
                  <a:cubicBezTo>
                    <a:pt x="290" y="1117"/>
                    <a:pt x="341" y="1098"/>
                    <a:pt x="380" y="1059"/>
                  </a:cubicBezTo>
                  <a:lnTo>
                    <a:pt x="607" y="847"/>
                  </a:lnTo>
                  <a:cubicBezTo>
                    <a:pt x="650" y="804"/>
                    <a:pt x="674" y="746"/>
                    <a:pt x="674" y="688"/>
                  </a:cubicBezTo>
                  <a:lnTo>
                    <a:pt x="664" y="207"/>
                  </a:lnTo>
                  <a:cubicBezTo>
                    <a:pt x="664" y="92"/>
                    <a:pt x="568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8" name="Google Shape;19658;p88"/>
            <p:cNvSpPr/>
            <p:nvPr/>
          </p:nvSpPr>
          <p:spPr>
            <a:xfrm>
              <a:off x="6256588" y="2022589"/>
              <a:ext cx="307963" cy="284123"/>
            </a:xfrm>
            <a:custGeom>
              <a:avLst/>
              <a:gdLst/>
              <a:ahLst/>
              <a:cxnLst/>
              <a:rect l="l" t="t" r="r" b="b"/>
              <a:pathLst>
                <a:path w="11742" h="10833" extrusionOk="0">
                  <a:moveTo>
                    <a:pt x="4072" y="4149"/>
                  </a:moveTo>
                  <a:lnTo>
                    <a:pt x="4360" y="4187"/>
                  </a:lnTo>
                  <a:cubicBezTo>
                    <a:pt x="4372" y="4189"/>
                    <a:pt x="4384" y="4189"/>
                    <a:pt x="4396" y="4189"/>
                  </a:cubicBezTo>
                  <a:cubicBezTo>
                    <a:pt x="4430" y="4189"/>
                    <a:pt x="4465" y="4185"/>
                    <a:pt x="4500" y="4178"/>
                  </a:cubicBezTo>
                  <a:lnTo>
                    <a:pt x="4500" y="4178"/>
                  </a:lnTo>
                  <a:lnTo>
                    <a:pt x="4279" y="4669"/>
                  </a:lnTo>
                  <a:lnTo>
                    <a:pt x="3918" y="4563"/>
                  </a:lnTo>
                  <a:lnTo>
                    <a:pt x="4072" y="4149"/>
                  </a:lnTo>
                  <a:close/>
                  <a:moveTo>
                    <a:pt x="5482" y="4048"/>
                  </a:moveTo>
                  <a:lnTo>
                    <a:pt x="5905" y="4563"/>
                  </a:lnTo>
                  <a:lnTo>
                    <a:pt x="5857" y="4702"/>
                  </a:lnTo>
                  <a:cubicBezTo>
                    <a:pt x="5800" y="4870"/>
                    <a:pt x="5933" y="4985"/>
                    <a:pt x="6063" y="4985"/>
                  </a:cubicBezTo>
                  <a:cubicBezTo>
                    <a:pt x="6143" y="4985"/>
                    <a:pt x="6222" y="4942"/>
                    <a:pt x="6256" y="4842"/>
                  </a:cubicBezTo>
                  <a:lnTo>
                    <a:pt x="6309" y="4678"/>
                  </a:lnTo>
                  <a:cubicBezTo>
                    <a:pt x="6352" y="4553"/>
                    <a:pt x="6328" y="4414"/>
                    <a:pt x="6242" y="4308"/>
                  </a:cubicBezTo>
                  <a:lnTo>
                    <a:pt x="6131" y="4168"/>
                  </a:lnTo>
                  <a:lnTo>
                    <a:pt x="6506" y="4452"/>
                  </a:lnTo>
                  <a:cubicBezTo>
                    <a:pt x="6543" y="4482"/>
                    <a:pt x="6588" y="4497"/>
                    <a:pt x="6634" y="4497"/>
                  </a:cubicBezTo>
                  <a:cubicBezTo>
                    <a:pt x="6661" y="4497"/>
                    <a:pt x="6688" y="4492"/>
                    <a:pt x="6713" y="4481"/>
                  </a:cubicBezTo>
                  <a:lnTo>
                    <a:pt x="6983" y="4370"/>
                  </a:lnTo>
                  <a:lnTo>
                    <a:pt x="7146" y="4553"/>
                  </a:lnTo>
                  <a:cubicBezTo>
                    <a:pt x="7186" y="4602"/>
                    <a:pt x="7246" y="4626"/>
                    <a:pt x="7308" y="4626"/>
                  </a:cubicBezTo>
                  <a:cubicBezTo>
                    <a:pt x="7313" y="4626"/>
                    <a:pt x="7319" y="4626"/>
                    <a:pt x="7324" y="4625"/>
                  </a:cubicBezTo>
                  <a:lnTo>
                    <a:pt x="7844" y="4582"/>
                  </a:lnTo>
                  <a:lnTo>
                    <a:pt x="7863" y="4673"/>
                  </a:lnTo>
                  <a:cubicBezTo>
                    <a:pt x="7878" y="4760"/>
                    <a:pt x="7820" y="4842"/>
                    <a:pt x="7729" y="4847"/>
                  </a:cubicBezTo>
                  <a:lnTo>
                    <a:pt x="6819" y="4919"/>
                  </a:lnTo>
                  <a:cubicBezTo>
                    <a:pt x="6617" y="4933"/>
                    <a:pt x="6463" y="5111"/>
                    <a:pt x="6478" y="5313"/>
                  </a:cubicBezTo>
                  <a:lnTo>
                    <a:pt x="5876" y="5111"/>
                  </a:lnTo>
                  <a:cubicBezTo>
                    <a:pt x="5857" y="5107"/>
                    <a:pt x="5847" y="5092"/>
                    <a:pt x="5847" y="5078"/>
                  </a:cubicBezTo>
                  <a:cubicBezTo>
                    <a:pt x="5809" y="4852"/>
                    <a:pt x="5611" y="4683"/>
                    <a:pt x="5385" y="4683"/>
                  </a:cubicBezTo>
                  <a:lnTo>
                    <a:pt x="5376" y="4683"/>
                  </a:lnTo>
                  <a:lnTo>
                    <a:pt x="4726" y="4702"/>
                  </a:lnTo>
                  <a:lnTo>
                    <a:pt x="4919" y="4279"/>
                  </a:lnTo>
                  <a:cubicBezTo>
                    <a:pt x="4933" y="4240"/>
                    <a:pt x="4967" y="4212"/>
                    <a:pt x="5005" y="4202"/>
                  </a:cubicBezTo>
                  <a:lnTo>
                    <a:pt x="5482" y="4048"/>
                  </a:lnTo>
                  <a:close/>
                  <a:moveTo>
                    <a:pt x="10411" y="4775"/>
                  </a:moveTo>
                  <a:cubicBezTo>
                    <a:pt x="10448" y="4775"/>
                    <a:pt x="10485" y="4789"/>
                    <a:pt x="10515" y="4818"/>
                  </a:cubicBezTo>
                  <a:lnTo>
                    <a:pt x="10943" y="5236"/>
                  </a:lnTo>
                  <a:cubicBezTo>
                    <a:pt x="10948" y="5366"/>
                    <a:pt x="10948" y="5496"/>
                    <a:pt x="10943" y="5621"/>
                  </a:cubicBezTo>
                  <a:cubicBezTo>
                    <a:pt x="10890" y="6877"/>
                    <a:pt x="10370" y="8066"/>
                    <a:pt x="9485" y="8951"/>
                  </a:cubicBezTo>
                  <a:cubicBezTo>
                    <a:pt x="9345" y="9086"/>
                    <a:pt x="9206" y="9216"/>
                    <a:pt x="9057" y="9331"/>
                  </a:cubicBezTo>
                  <a:cubicBezTo>
                    <a:pt x="9134" y="9221"/>
                    <a:pt x="9201" y="9100"/>
                    <a:pt x="9254" y="8975"/>
                  </a:cubicBezTo>
                  <a:lnTo>
                    <a:pt x="10226" y="6728"/>
                  </a:lnTo>
                  <a:cubicBezTo>
                    <a:pt x="10287" y="6583"/>
                    <a:pt x="10180" y="6429"/>
                    <a:pt x="10028" y="6429"/>
                  </a:cubicBezTo>
                  <a:cubicBezTo>
                    <a:pt x="10023" y="6429"/>
                    <a:pt x="10019" y="6429"/>
                    <a:pt x="10014" y="6430"/>
                  </a:cubicBezTo>
                  <a:lnTo>
                    <a:pt x="9923" y="6439"/>
                  </a:lnTo>
                  <a:lnTo>
                    <a:pt x="10447" y="5390"/>
                  </a:lnTo>
                  <a:cubicBezTo>
                    <a:pt x="10534" y="5212"/>
                    <a:pt x="10481" y="5001"/>
                    <a:pt x="10322" y="4890"/>
                  </a:cubicBezTo>
                  <a:lnTo>
                    <a:pt x="10279" y="4861"/>
                  </a:lnTo>
                  <a:lnTo>
                    <a:pt x="10288" y="4842"/>
                  </a:lnTo>
                  <a:cubicBezTo>
                    <a:pt x="10316" y="4798"/>
                    <a:pt x="10363" y="4775"/>
                    <a:pt x="10411" y="4775"/>
                  </a:cubicBezTo>
                  <a:close/>
                  <a:moveTo>
                    <a:pt x="5959" y="1"/>
                  </a:moveTo>
                  <a:cubicBezTo>
                    <a:pt x="4567" y="1"/>
                    <a:pt x="3179" y="535"/>
                    <a:pt x="2128" y="1589"/>
                  </a:cubicBezTo>
                  <a:cubicBezTo>
                    <a:pt x="141" y="3576"/>
                    <a:pt x="1" y="6747"/>
                    <a:pt x="1805" y="8898"/>
                  </a:cubicBezTo>
                  <a:cubicBezTo>
                    <a:pt x="1853" y="8955"/>
                    <a:pt x="1910" y="8978"/>
                    <a:pt x="1965" y="8978"/>
                  </a:cubicBezTo>
                  <a:cubicBezTo>
                    <a:pt x="2122" y="8978"/>
                    <a:pt x="2263" y="8789"/>
                    <a:pt x="2128" y="8629"/>
                  </a:cubicBezTo>
                  <a:cubicBezTo>
                    <a:pt x="906" y="7171"/>
                    <a:pt x="612" y="5140"/>
                    <a:pt x="1382" y="3398"/>
                  </a:cubicBezTo>
                  <a:cubicBezTo>
                    <a:pt x="2152" y="1657"/>
                    <a:pt x="3846" y="502"/>
                    <a:pt x="5751" y="430"/>
                  </a:cubicBezTo>
                  <a:cubicBezTo>
                    <a:pt x="5825" y="426"/>
                    <a:pt x="5899" y="424"/>
                    <a:pt x="5974" y="424"/>
                  </a:cubicBezTo>
                  <a:cubicBezTo>
                    <a:pt x="6183" y="424"/>
                    <a:pt x="6392" y="438"/>
                    <a:pt x="6598" y="463"/>
                  </a:cubicBezTo>
                  <a:lnTo>
                    <a:pt x="6887" y="819"/>
                  </a:lnTo>
                  <a:lnTo>
                    <a:pt x="6766" y="1098"/>
                  </a:lnTo>
                  <a:lnTo>
                    <a:pt x="6593" y="786"/>
                  </a:lnTo>
                  <a:cubicBezTo>
                    <a:pt x="6555" y="718"/>
                    <a:pt x="6482" y="680"/>
                    <a:pt x="6405" y="680"/>
                  </a:cubicBezTo>
                  <a:lnTo>
                    <a:pt x="5727" y="680"/>
                  </a:lnTo>
                  <a:cubicBezTo>
                    <a:pt x="5645" y="680"/>
                    <a:pt x="5573" y="723"/>
                    <a:pt x="5539" y="790"/>
                  </a:cubicBezTo>
                  <a:lnTo>
                    <a:pt x="5058" y="1700"/>
                  </a:lnTo>
                  <a:cubicBezTo>
                    <a:pt x="4923" y="1964"/>
                    <a:pt x="5097" y="2287"/>
                    <a:pt x="5395" y="2311"/>
                  </a:cubicBezTo>
                  <a:lnTo>
                    <a:pt x="5775" y="2340"/>
                  </a:lnTo>
                  <a:cubicBezTo>
                    <a:pt x="5780" y="2340"/>
                    <a:pt x="5784" y="2340"/>
                    <a:pt x="5789" y="2340"/>
                  </a:cubicBezTo>
                  <a:cubicBezTo>
                    <a:pt x="5857" y="2340"/>
                    <a:pt x="5927" y="2307"/>
                    <a:pt x="5968" y="2253"/>
                  </a:cubicBezTo>
                  <a:lnTo>
                    <a:pt x="6107" y="2046"/>
                  </a:lnTo>
                  <a:lnTo>
                    <a:pt x="6184" y="2143"/>
                  </a:lnTo>
                  <a:lnTo>
                    <a:pt x="6136" y="2503"/>
                  </a:lnTo>
                  <a:lnTo>
                    <a:pt x="5486" y="2600"/>
                  </a:lnTo>
                  <a:cubicBezTo>
                    <a:pt x="5448" y="2604"/>
                    <a:pt x="5419" y="2619"/>
                    <a:pt x="5390" y="2638"/>
                  </a:cubicBezTo>
                  <a:lnTo>
                    <a:pt x="4553" y="3254"/>
                  </a:lnTo>
                  <a:cubicBezTo>
                    <a:pt x="4514" y="3283"/>
                    <a:pt x="4486" y="3326"/>
                    <a:pt x="4471" y="3374"/>
                  </a:cubicBezTo>
                  <a:lnTo>
                    <a:pt x="4380" y="3759"/>
                  </a:lnTo>
                  <a:lnTo>
                    <a:pt x="4096" y="3721"/>
                  </a:lnTo>
                  <a:cubicBezTo>
                    <a:pt x="4081" y="3719"/>
                    <a:pt x="4067" y="3718"/>
                    <a:pt x="4052" y="3718"/>
                  </a:cubicBezTo>
                  <a:cubicBezTo>
                    <a:pt x="3890" y="3718"/>
                    <a:pt x="3739" y="3817"/>
                    <a:pt x="3682" y="3976"/>
                  </a:cubicBezTo>
                  <a:lnTo>
                    <a:pt x="3509" y="4447"/>
                  </a:lnTo>
                  <a:cubicBezTo>
                    <a:pt x="3427" y="4659"/>
                    <a:pt x="3547" y="4895"/>
                    <a:pt x="3769" y="4957"/>
                  </a:cubicBezTo>
                  <a:cubicBezTo>
                    <a:pt x="3566" y="5044"/>
                    <a:pt x="3437" y="5241"/>
                    <a:pt x="3427" y="5458"/>
                  </a:cubicBezTo>
                  <a:lnTo>
                    <a:pt x="3422" y="5564"/>
                  </a:lnTo>
                  <a:lnTo>
                    <a:pt x="2830" y="6242"/>
                  </a:lnTo>
                  <a:cubicBezTo>
                    <a:pt x="2739" y="6348"/>
                    <a:pt x="2686" y="6478"/>
                    <a:pt x="2686" y="6617"/>
                  </a:cubicBezTo>
                  <a:lnTo>
                    <a:pt x="2686" y="7407"/>
                  </a:lnTo>
                  <a:cubicBezTo>
                    <a:pt x="2686" y="7609"/>
                    <a:pt x="2768" y="7806"/>
                    <a:pt x="2917" y="7945"/>
                  </a:cubicBezTo>
                  <a:lnTo>
                    <a:pt x="3480" y="8494"/>
                  </a:lnTo>
                  <a:cubicBezTo>
                    <a:pt x="3605" y="8614"/>
                    <a:pt x="3764" y="8686"/>
                    <a:pt x="3937" y="8701"/>
                  </a:cubicBezTo>
                  <a:lnTo>
                    <a:pt x="5607" y="8845"/>
                  </a:lnTo>
                  <a:lnTo>
                    <a:pt x="5602" y="8898"/>
                  </a:lnTo>
                  <a:cubicBezTo>
                    <a:pt x="5573" y="9100"/>
                    <a:pt x="5660" y="9302"/>
                    <a:pt x="5828" y="9427"/>
                  </a:cubicBezTo>
                  <a:lnTo>
                    <a:pt x="6122" y="9644"/>
                  </a:lnTo>
                  <a:lnTo>
                    <a:pt x="6102" y="9711"/>
                  </a:lnTo>
                  <a:cubicBezTo>
                    <a:pt x="6035" y="9928"/>
                    <a:pt x="6102" y="10164"/>
                    <a:pt x="6275" y="10313"/>
                  </a:cubicBezTo>
                  <a:lnTo>
                    <a:pt x="6362" y="10385"/>
                  </a:lnTo>
                  <a:cubicBezTo>
                    <a:pt x="6290" y="10390"/>
                    <a:pt x="6223" y="10395"/>
                    <a:pt x="6155" y="10399"/>
                  </a:cubicBezTo>
                  <a:cubicBezTo>
                    <a:pt x="6084" y="10402"/>
                    <a:pt x="6013" y="10404"/>
                    <a:pt x="5942" y="10404"/>
                  </a:cubicBezTo>
                  <a:cubicBezTo>
                    <a:pt x="4771" y="10404"/>
                    <a:pt x="3637" y="9993"/>
                    <a:pt x="2739" y="9245"/>
                  </a:cubicBezTo>
                  <a:cubicBezTo>
                    <a:pt x="2694" y="9206"/>
                    <a:pt x="2646" y="9190"/>
                    <a:pt x="2601" y="9190"/>
                  </a:cubicBezTo>
                  <a:cubicBezTo>
                    <a:pt x="2431" y="9190"/>
                    <a:pt x="2298" y="9422"/>
                    <a:pt x="2469" y="9567"/>
                  </a:cubicBezTo>
                  <a:cubicBezTo>
                    <a:pt x="3436" y="10381"/>
                    <a:pt x="4665" y="10833"/>
                    <a:pt x="5928" y="10833"/>
                  </a:cubicBezTo>
                  <a:cubicBezTo>
                    <a:pt x="5935" y="10833"/>
                    <a:pt x="5942" y="10833"/>
                    <a:pt x="5948" y="10832"/>
                  </a:cubicBezTo>
                  <a:cubicBezTo>
                    <a:pt x="6025" y="10832"/>
                    <a:pt x="6097" y="10832"/>
                    <a:pt x="6170" y="10828"/>
                  </a:cubicBezTo>
                  <a:cubicBezTo>
                    <a:pt x="8234" y="10746"/>
                    <a:pt x="10072" y="9495"/>
                    <a:pt x="10904" y="7604"/>
                  </a:cubicBezTo>
                  <a:cubicBezTo>
                    <a:pt x="11742" y="5718"/>
                    <a:pt x="11429" y="3514"/>
                    <a:pt x="10101" y="1936"/>
                  </a:cubicBezTo>
                  <a:cubicBezTo>
                    <a:pt x="10053" y="1879"/>
                    <a:pt x="9996" y="1856"/>
                    <a:pt x="9941" y="1856"/>
                  </a:cubicBezTo>
                  <a:cubicBezTo>
                    <a:pt x="9784" y="1856"/>
                    <a:pt x="9643" y="2045"/>
                    <a:pt x="9778" y="2205"/>
                  </a:cubicBezTo>
                  <a:cubicBezTo>
                    <a:pt x="10346" y="2884"/>
                    <a:pt x="10726" y="3702"/>
                    <a:pt x="10876" y="4577"/>
                  </a:cubicBezTo>
                  <a:lnTo>
                    <a:pt x="10813" y="4515"/>
                  </a:lnTo>
                  <a:cubicBezTo>
                    <a:pt x="10701" y="4405"/>
                    <a:pt x="10557" y="4352"/>
                    <a:pt x="10415" y="4352"/>
                  </a:cubicBezTo>
                  <a:cubicBezTo>
                    <a:pt x="10227" y="4352"/>
                    <a:pt x="10040" y="4443"/>
                    <a:pt x="9928" y="4616"/>
                  </a:cubicBezTo>
                  <a:lnTo>
                    <a:pt x="9894" y="4678"/>
                  </a:lnTo>
                  <a:cubicBezTo>
                    <a:pt x="9793" y="4678"/>
                    <a:pt x="9692" y="4717"/>
                    <a:pt x="9620" y="4784"/>
                  </a:cubicBezTo>
                  <a:lnTo>
                    <a:pt x="9341" y="4452"/>
                  </a:lnTo>
                  <a:cubicBezTo>
                    <a:pt x="9293" y="4396"/>
                    <a:pt x="9237" y="4373"/>
                    <a:pt x="9182" y="4373"/>
                  </a:cubicBezTo>
                  <a:cubicBezTo>
                    <a:pt x="9023" y="4373"/>
                    <a:pt x="8879" y="4566"/>
                    <a:pt x="9018" y="4726"/>
                  </a:cubicBezTo>
                  <a:lnTo>
                    <a:pt x="9446" y="5232"/>
                  </a:lnTo>
                  <a:cubicBezTo>
                    <a:pt x="9488" y="5280"/>
                    <a:pt x="9548" y="5306"/>
                    <a:pt x="9608" y="5306"/>
                  </a:cubicBezTo>
                  <a:cubicBezTo>
                    <a:pt x="9661" y="5306"/>
                    <a:pt x="9714" y="5286"/>
                    <a:pt x="9754" y="5246"/>
                  </a:cubicBezTo>
                  <a:lnTo>
                    <a:pt x="9889" y="5111"/>
                  </a:lnTo>
                  <a:lnTo>
                    <a:pt x="10058" y="5227"/>
                  </a:lnTo>
                  <a:lnTo>
                    <a:pt x="9427" y="6478"/>
                  </a:lnTo>
                  <a:lnTo>
                    <a:pt x="9393" y="6478"/>
                  </a:lnTo>
                  <a:cubicBezTo>
                    <a:pt x="9389" y="6478"/>
                    <a:pt x="9384" y="6479"/>
                    <a:pt x="9379" y="6479"/>
                  </a:cubicBezTo>
                  <a:cubicBezTo>
                    <a:pt x="9337" y="6479"/>
                    <a:pt x="9299" y="6460"/>
                    <a:pt x="9268" y="6425"/>
                  </a:cubicBezTo>
                  <a:lnTo>
                    <a:pt x="8431" y="5400"/>
                  </a:lnTo>
                  <a:cubicBezTo>
                    <a:pt x="8385" y="5344"/>
                    <a:pt x="8328" y="5320"/>
                    <a:pt x="8273" y="5320"/>
                  </a:cubicBezTo>
                  <a:cubicBezTo>
                    <a:pt x="8117" y="5320"/>
                    <a:pt x="7972" y="5509"/>
                    <a:pt x="8104" y="5670"/>
                  </a:cubicBezTo>
                  <a:lnTo>
                    <a:pt x="8941" y="6694"/>
                  </a:lnTo>
                  <a:cubicBezTo>
                    <a:pt x="9052" y="6827"/>
                    <a:pt x="9211" y="6903"/>
                    <a:pt x="9379" y="6903"/>
                  </a:cubicBezTo>
                  <a:cubicBezTo>
                    <a:pt x="9393" y="6903"/>
                    <a:pt x="9408" y="6902"/>
                    <a:pt x="9422" y="6901"/>
                  </a:cubicBezTo>
                  <a:lnTo>
                    <a:pt x="9697" y="6882"/>
                  </a:lnTo>
                  <a:lnTo>
                    <a:pt x="9697" y="6882"/>
                  </a:lnTo>
                  <a:lnTo>
                    <a:pt x="8864" y="8807"/>
                  </a:lnTo>
                  <a:cubicBezTo>
                    <a:pt x="8802" y="8946"/>
                    <a:pt x="8720" y="9076"/>
                    <a:pt x="8624" y="9196"/>
                  </a:cubicBezTo>
                  <a:lnTo>
                    <a:pt x="7960" y="9990"/>
                  </a:lnTo>
                  <a:cubicBezTo>
                    <a:pt x="7623" y="10135"/>
                    <a:pt x="7276" y="10245"/>
                    <a:pt x="6920" y="10318"/>
                  </a:cubicBezTo>
                  <a:lnTo>
                    <a:pt x="6550" y="9995"/>
                  </a:lnTo>
                  <a:cubicBezTo>
                    <a:pt x="6506" y="9957"/>
                    <a:pt x="6487" y="9899"/>
                    <a:pt x="6506" y="9841"/>
                  </a:cubicBezTo>
                  <a:lnTo>
                    <a:pt x="6569" y="9634"/>
                  </a:lnTo>
                  <a:cubicBezTo>
                    <a:pt x="6598" y="9548"/>
                    <a:pt x="6564" y="9456"/>
                    <a:pt x="6492" y="9403"/>
                  </a:cubicBezTo>
                  <a:lnTo>
                    <a:pt x="6078" y="9095"/>
                  </a:lnTo>
                  <a:cubicBezTo>
                    <a:pt x="6035" y="9062"/>
                    <a:pt x="6011" y="9009"/>
                    <a:pt x="6016" y="8956"/>
                  </a:cubicBezTo>
                  <a:lnTo>
                    <a:pt x="6049" y="8686"/>
                  </a:lnTo>
                  <a:cubicBezTo>
                    <a:pt x="6069" y="8566"/>
                    <a:pt x="5977" y="8460"/>
                    <a:pt x="5862" y="8451"/>
                  </a:cubicBezTo>
                  <a:lnTo>
                    <a:pt x="3971" y="8287"/>
                  </a:lnTo>
                  <a:cubicBezTo>
                    <a:pt x="3898" y="8277"/>
                    <a:pt x="3826" y="8249"/>
                    <a:pt x="3773" y="8196"/>
                  </a:cubicBezTo>
                  <a:lnTo>
                    <a:pt x="3206" y="7652"/>
                  </a:lnTo>
                  <a:cubicBezTo>
                    <a:pt x="3143" y="7589"/>
                    <a:pt x="3109" y="7503"/>
                    <a:pt x="3109" y="7416"/>
                  </a:cubicBezTo>
                  <a:lnTo>
                    <a:pt x="3109" y="6627"/>
                  </a:lnTo>
                  <a:cubicBezTo>
                    <a:pt x="3109" y="6589"/>
                    <a:pt x="3119" y="6555"/>
                    <a:pt x="3143" y="6531"/>
                  </a:cubicBezTo>
                  <a:lnTo>
                    <a:pt x="3788" y="5795"/>
                  </a:lnTo>
                  <a:cubicBezTo>
                    <a:pt x="3822" y="5756"/>
                    <a:pt x="3841" y="5713"/>
                    <a:pt x="3841" y="5665"/>
                  </a:cubicBezTo>
                  <a:lnTo>
                    <a:pt x="3846" y="5482"/>
                  </a:lnTo>
                  <a:cubicBezTo>
                    <a:pt x="3850" y="5424"/>
                    <a:pt x="3884" y="5376"/>
                    <a:pt x="3937" y="5352"/>
                  </a:cubicBezTo>
                  <a:lnTo>
                    <a:pt x="4437" y="5131"/>
                  </a:lnTo>
                  <a:lnTo>
                    <a:pt x="5385" y="5107"/>
                  </a:lnTo>
                  <a:cubicBezTo>
                    <a:pt x="5409" y="5107"/>
                    <a:pt x="5429" y="5126"/>
                    <a:pt x="5429" y="5145"/>
                  </a:cubicBezTo>
                  <a:cubicBezTo>
                    <a:pt x="5457" y="5318"/>
                    <a:pt x="5578" y="5458"/>
                    <a:pt x="5741" y="5516"/>
                  </a:cubicBezTo>
                  <a:lnTo>
                    <a:pt x="6420" y="5742"/>
                  </a:lnTo>
                  <a:cubicBezTo>
                    <a:pt x="6460" y="5755"/>
                    <a:pt x="6499" y="5761"/>
                    <a:pt x="6538" y="5761"/>
                  </a:cubicBezTo>
                  <a:cubicBezTo>
                    <a:pt x="6756" y="5761"/>
                    <a:pt x="6939" y="5566"/>
                    <a:pt x="6911" y="5337"/>
                  </a:cubicBezTo>
                  <a:lnTo>
                    <a:pt x="7758" y="5270"/>
                  </a:lnTo>
                  <a:cubicBezTo>
                    <a:pt x="8099" y="5241"/>
                    <a:pt x="8340" y="4924"/>
                    <a:pt x="8272" y="4587"/>
                  </a:cubicBezTo>
                  <a:lnTo>
                    <a:pt x="8248" y="4467"/>
                  </a:lnTo>
                  <a:cubicBezTo>
                    <a:pt x="8212" y="4282"/>
                    <a:pt x="8054" y="4152"/>
                    <a:pt x="7872" y="4152"/>
                  </a:cubicBezTo>
                  <a:cubicBezTo>
                    <a:pt x="7860" y="4152"/>
                    <a:pt x="7847" y="4153"/>
                    <a:pt x="7834" y="4154"/>
                  </a:cubicBezTo>
                  <a:lnTo>
                    <a:pt x="7387" y="4192"/>
                  </a:lnTo>
                  <a:lnTo>
                    <a:pt x="7320" y="4115"/>
                  </a:lnTo>
                  <a:lnTo>
                    <a:pt x="7911" y="3528"/>
                  </a:lnTo>
                  <a:cubicBezTo>
                    <a:pt x="8063" y="3373"/>
                    <a:pt x="7922" y="3160"/>
                    <a:pt x="7756" y="3160"/>
                  </a:cubicBezTo>
                  <a:cubicBezTo>
                    <a:pt x="7707" y="3160"/>
                    <a:pt x="7655" y="3180"/>
                    <a:pt x="7608" y="3225"/>
                  </a:cubicBezTo>
                  <a:lnTo>
                    <a:pt x="6896" y="3937"/>
                  </a:lnTo>
                  <a:lnTo>
                    <a:pt x="6656" y="4038"/>
                  </a:lnTo>
                  <a:lnTo>
                    <a:pt x="5992" y="3528"/>
                  </a:lnTo>
                  <a:cubicBezTo>
                    <a:pt x="5953" y="3503"/>
                    <a:pt x="5908" y="3488"/>
                    <a:pt x="5864" y="3488"/>
                  </a:cubicBezTo>
                  <a:cubicBezTo>
                    <a:pt x="5842" y="3488"/>
                    <a:pt x="5820" y="3491"/>
                    <a:pt x="5799" y="3499"/>
                  </a:cubicBezTo>
                  <a:lnTo>
                    <a:pt x="4875" y="3793"/>
                  </a:lnTo>
                  <a:cubicBezTo>
                    <a:pt x="4846" y="3803"/>
                    <a:pt x="4822" y="3812"/>
                    <a:pt x="4798" y="3822"/>
                  </a:cubicBezTo>
                  <a:lnTo>
                    <a:pt x="4861" y="3548"/>
                  </a:lnTo>
                  <a:lnTo>
                    <a:pt x="5592" y="3009"/>
                  </a:lnTo>
                  <a:lnTo>
                    <a:pt x="6348" y="2898"/>
                  </a:lnTo>
                  <a:cubicBezTo>
                    <a:pt x="6444" y="2884"/>
                    <a:pt x="6516" y="2811"/>
                    <a:pt x="6531" y="2720"/>
                  </a:cubicBezTo>
                  <a:lnTo>
                    <a:pt x="6617" y="2109"/>
                  </a:lnTo>
                  <a:cubicBezTo>
                    <a:pt x="6622" y="2051"/>
                    <a:pt x="6607" y="1993"/>
                    <a:pt x="6574" y="1950"/>
                  </a:cubicBezTo>
                  <a:lnTo>
                    <a:pt x="6261" y="1555"/>
                  </a:lnTo>
                  <a:cubicBezTo>
                    <a:pt x="6219" y="1502"/>
                    <a:pt x="6158" y="1475"/>
                    <a:pt x="6097" y="1475"/>
                  </a:cubicBezTo>
                  <a:cubicBezTo>
                    <a:pt x="6032" y="1475"/>
                    <a:pt x="5966" y="1506"/>
                    <a:pt x="5924" y="1565"/>
                  </a:cubicBezTo>
                  <a:lnTo>
                    <a:pt x="5684" y="1902"/>
                  </a:lnTo>
                  <a:lnTo>
                    <a:pt x="5438" y="1883"/>
                  </a:lnTo>
                  <a:lnTo>
                    <a:pt x="5852" y="1098"/>
                  </a:lnTo>
                  <a:lnTo>
                    <a:pt x="6280" y="1098"/>
                  </a:lnTo>
                  <a:lnTo>
                    <a:pt x="6603" y="1676"/>
                  </a:lnTo>
                  <a:cubicBezTo>
                    <a:pt x="6642" y="1749"/>
                    <a:pt x="6714" y="1785"/>
                    <a:pt x="6786" y="1785"/>
                  </a:cubicBezTo>
                  <a:cubicBezTo>
                    <a:pt x="6865" y="1785"/>
                    <a:pt x="6945" y="1742"/>
                    <a:pt x="6983" y="1657"/>
                  </a:cubicBezTo>
                  <a:lnTo>
                    <a:pt x="7276" y="959"/>
                  </a:lnTo>
                  <a:cubicBezTo>
                    <a:pt x="7329" y="839"/>
                    <a:pt x="7315" y="699"/>
                    <a:pt x="7243" y="593"/>
                  </a:cubicBezTo>
                  <a:lnTo>
                    <a:pt x="7243" y="593"/>
                  </a:lnTo>
                  <a:cubicBezTo>
                    <a:pt x="7945" y="781"/>
                    <a:pt x="8604" y="1122"/>
                    <a:pt x="9167" y="1594"/>
                  </a:cubicBezTo>
                  <a:cubicBezTo>
                    <a:pt x="9211" y="1630"/>
                    <a:pt x="9257" y="1646"/>
                    <a:pt x="9300" y="1646"/>
                  </a:cubicBezTo>
                  <a:cubicBezTo>
                    <a:pt x="9471" y="1646"/>
                    <a:pt x="9609" y="1412"/>
                    <a:pt x="9437" y="1267"/>
                  </a:cubicBezTo>
                  <a:cubicBezTo>
                    <a:pt x="8427" y="419"/>
                    <a:pt x="7191" y="1"/>
                    <a:pt x="5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59" name="Google Shape;19659;p88"/>
          <p:cNvGrpSpPr/>
          <p:nvPr/>
        </p:nvGrpSpPr>
        <p:grpSpPr>
          <a:xfrm>
            <a:off x="6666052" y="1991771"/>
            <a:ext cx="391341" cy="328447"/>
            <a:chOff x="6666052" y="1991771"/>
            <a:chExt cx="391341" cy="328447"/>
          </a:xfrm>
        </p:grpSpPr>
        <p:sp>
          <p:nvSpPr>
            <p:cNvPr id="19660" name="Google Shape;19660;p88"/>
            <p:cNvSpPr/>
            <p:nvPr/>
          </p:nvSpPr>
          <p:spPr>
            <a:xfrm>
              <a:off x="6848858" y="2069300"/>
              <a:ext cx="199303" cy="181494"/>
            </a:xfrm>
            <a:custGeom>
              <a:avLst/>
              <a:gdLst/>
              <a:ahLst/>
              <a:cxnLst/>
              <a:rect l="l" t="t" r="r" b="b"/>
              <a:pathLst>
                <a:path w="7599" h="6920" extrusionOk="0">
                  <a:moveTo>
                    <a:pt x="4783" y="1"/>
                  </a:moveTo>
                  <a:lnTo>
                    <a:pt x="3325" y="1122"/>
                  </a:lnTo>
                  <a:lnTo>
                    <a:pt x="2108" y="718"/>
                  </a:lnTo>
                  <a:lnTo>
                    <a:pt x="0" y="2431"/>
                  </a:lnTo>
                  <a:lnTo>
                    <a:pt x="3248" y="6920"/>
                  </a:lnTo>
                  <a:lnTo>
                    <a:pt x="7598" y="3831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1" name="Google Shape;19661;p88"/>
            <p:cNvSpPr/>
            <p:nvPr/>
          </p:nvSpPr>
          <p:spPr>
            <a:xfrm>
              <a:off x="6936432" y="1997358"/>
              <a:ext cx="112857" cy="200063"/>
            </a:xfrm>
            <a:custGeom>
              <a:avLst/>
              <a:gdLst/>
              <a:ahLst/>
              <a:cxnLst/>
              <a:rect l="l" t="t" r="r" b="b"/>
              <a:pathLst>
                <a:path w="4303" h="7628" extrusionOk="0">
                  <a:moveTo>
                    <a:pt x="4303" y="1"/>
                  </a:moveTo>
                  <a:lnTo>
                    <a:pt x="1" y="2763"/>
                  </a:lnTo>
                  <a:lnTo>
                    <a:pt x="3706" y="7628"/>
                  </a:lnTo>
                  <a:lnTo>
                    <a:pt x="4303" y="7151"/>
                  </a:lnTo>
                  <a:lnTo>
                    <a:pt x="4303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2" name="Google Shape;19662;p88"/>
            <p:cNvSpPr/>
            <p:nvPr/>
          </p:nvSpPr>
          <p:spPr>
            <a:xfrm>
              <a:off x="7012413" y="2145150"/>
              <a:ext cx="36876" cy="52271"/>
            </a:xfrm>
            <a:custGeom>
              <a:avLst/>
              <a:gdLst/>
              <a:ahLst/>
              <a:cxnLst/>
              <a:rect l="l" t="t" r="r" b="b"/>
              <a:pathLst>
                <a:path w="1406" h="1993" extrusionOk="0">
                  <a:moveTo>
                    <a:pt x="1406" y="0"/>
                  </a:moveTo>
                  <a:lnTo>
                    <a:pt x="0" y="929"/>
                  </a:lnTo>
                  <a:lnTo>
                    <a:pt x="809" y="1993"/>
                  </a:lnTo>
                  <a:lnTo>
                    <a:pt x="1406" y="1516"/>
                  </a:lnTo>
                  <a:lnTo>
                    <a:pt x="1406" y="0"/>
                  </a:ln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3" name="Google Shape;19663;p88"/>
            <p:cNvSpPr/>
            <p:nvPr/>
          </p:nvSpPr>
          <p:spPr>
            <a:xfrm>
              <a:off x="6861867" y="2129256"/>
              <a:ext cx="151569" cy="100792"/>
            </a:xfrm>
            <a:custGeom>
              <a:avLst/>
              <a:gdLst/>
              <a:ahLst/>
              <a:cxnLst/>
              <a:rect l="l" t="t" r="r" b="b"/>
              <a:pathLst>
                <a:path w="5779" h="3843" extrusionOk="0">
                  <a:moveTo>
                    <a:pt x="664" y="0"/>
                  </a:moveTo>
                  <a:lnTo>
                    <a:pt x="0" y="1218"/>
                  </a:lnTo>
                  <a:lnTo>
                    <a:pt x="4658" y="3758"/>
                  </a:lnTo>
                  <a:cubicBezTo>
                    <a:pt x="4763" y="3815"/>
                    <a:pt x="4877" y="3842"/>
                    <a:pt x="4989" y="3842"/>
                  </a:cubicBezTo>
                  <a:cubicBezTo>
                    <a:pt x="5236" y="3842"/>
                    <a:pt x="5475" y="3711"/>
                    <a:pt x="5601" y="3479"/>
                  </a:cubicBezTo>
                  <a:cubicBezTo>
                    <a:pt x="5779" y="3142"/>
                    <a:pt x="5659" y="2724"/>
                    <a:pt x="5322" y="2541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4" name="Google Shape;19664;p88"/>
            <p:cNvSpPr/>
            <p:nvPr/>
          </p:nvSpPr>
          <p:spPr>
            <a:xfrm>
              <a:off x="6921036" y="2180111"/>
              <a:ext cx="88885" cy="50068"/>
            </a:xfrm>
            <a:custGeom>
              <a:avLst/>
              <a:gdLst/>
              <a:ahLst/>
              <a:cxnLst/>
              <a:rect l="l" t="t" r="r" b="b"/>
              <a:pathLst>
                <a:path w="3389" h="1909" extrusionOk="0">
                  <a:moveTo>
                    <a:pt x="304" y="0"/>
                  </a:moveTo>
                  <a:lnTo>
                    <a:pt x="1" y="515"/>
                  </a:lnTo>
                  <a:lnTo>
                    <a:pt x="2402" y="1824"/>
                  </a:lnTo>
                  <a:cubicBezTo>
                    <a:pt x="2508" y="1882"/>
                    <a:pt x="2621" y="1909"/>
                    <a:pt x="2732" y="1909"/>
                  </a:cubicBezTo>
                  <a:cubicBezTo>
                    <a:pt x="3019" y="1909"/>
                    <a:pt x="3291" y="1729"/>
                    <a:pt x="3388" y="1434"/>
                  </a:cubicBezTo>
                  <a:lnTo>
                    <a:pt x="3388" y="1434"/>
                  </a:lnTo>
                  <a:cubicBezTo>
                    <a:pt x="3318" y="1457"/>
                    <a:pt x="3244" y="1469"/>
                    <a:pt x="3170" y="1469"/>
                  </a:cubicBezTo>
                  <a:cubicBezTo>
                    <a:pt x="3057" y="1469"/>
                    <a:pt x="2944" y="1441"/>
                    <a:pt x="2845" y="1386"/>
                  </a:cubicBezTo>
                  <a:lnTo>
                    <a:pt x="304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5" name="Google Shape;19665;p88"/>
            <p:cNvSpPr/>
            <p:nvPr/>
          </p:nvSpPr>
          <p:spPr>
            <a:xfrm>
              <a:off x="6833830" y="2155379"/>
              <a:ext cx="151595" cy="100792"/>
            </a:xfrm>
            <a:custGeom>
              <a:avLst/>
              <a:gdLst/>
              <a:ahLst/>
              <a:cxnLst/>
              <a:rect l="l" t="t" r="r" b="b"/>
              <a:pathLst>
                <a:path w="5780" h="3843" extrusionOk="0">
                  <a:moveTo>
                    <a:pt x="660" y="0"/>
                  </a:moveTo>
                  <a:lnTo>
                    <a:pt x="1" y="1218"/>
                  </a:lnTo>
                  <a:lnTo>
                    <a:pt x="4659" y="3758"/>
                  </a:lnTo>
                  <a:cubicBezTo>
                    <a:pt x="4764" y="3815"/>
                    <a:pt x="4877" y="3842"/>
                    <a:pt x="4988" y="3842"/>
                  </a:cubicBezTo>
                  <a:cubicBezTo>
                    <a:pt x="5234" y="3842"/>
                    <a:pt x="5471" y="3711"/>
                    <a:pt x="5597" y="3479"/>
                  </a:cubicBezTo>
                  <a:cubicBezTo>
                    <a:pt x="5780" y="3142"/>
                    <a:pt x="5655" y="2724"/>
                    <a:pt x="5323" y="2541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6" name="Google Shape;19666;p88"/>
            <p:cNvSpPr/>
            <p:nvPr/>
          </p:nvSpPr>
          <p:spPr>
            <a:xfrm>
              <a:off x="6902860" y="2212791"/>
              <a:ext cx="79050" cy="43407"/>
            </a:xfrm>
            <a:custGeom>
              <a:avLst/>
              <a:gdLst/>
              <a:ahLst/>
              <a:cxnLst/>
              <a:rect l="l" t="t" r="r" b="b"/>
              <a:pathLst>
                <a:path w="3014" h="1655" extrusionOk="0">
                  <a:moveTo>
                    <a:pt x="270" y="1"/>
                  </a:moveTo>
                  <a:lnTo>
                    <a:pt x="1" y="462"/>
                  </a:lnTo>
                  <a:lnTo>
                    <a:pt x="2027" y="1569"/>
                  </a:lnTo>
                  <a:cubicBezTo>
                    <a:pt x="2132" y="1627"/>
                    <a:pt x="2244" y="1654"/>
                    <a:pt x="2355" y="1654"/>
                  </a:cubicBezTo>
                  <a:cubicBezTo>
                    <a:pt x="2640" y="1654"/>
                    <a:pt x="2913" y="1475"/>
                    <a:pt x="3013" y="1184"/>
                  </a:cubicBezTo>
                  <a:lnTo>
                    <a:pt x="3013" y="1184"/>
                  </a:lnTo>
                  <a:cubicBezTo>
                    <a:pt x="2923" y="1224"/>
                    <a:pt x="2827" y="1243"/>
                    <a:pt x="2732" y="1243"/>
                  </a:cubicBezTo>
                  <a:cubicBezTo>
                    <a:pt x="2617" y="1243"/>
                    <a:pt x="2502" y="1215"/>
                    <a:pt x="2397" y="1160"/>
                  </a:cubicBezTo>
                  <a:lnTo>
                    <a:pt x="270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7" name="Google Shape;19667;p88"/>
            <p:cNvSpPr/>
            <p:nvPr/>
          </p:nvSpPr>
          <p:spPr>
            <a:xfrm>
              <a:off x="6805819" y="2181501"/>
              <a:ext cx="151726" cy="100687"/>
            </a:xfrm>
            <a:custGeom>
              <a:avLst/>
              <a:gdLst/>
              <a:ahLst/>
              <a:cxnLst/>
              <a:rect l="l" t="t" r="r" b="b"/>
              <a:pathLst>
                <a:path w="5785" h="3839" extrusionOk="0">
                  <a:moveTo>
                    <a:pt x="665" y="0"/>
                  </a:moveTo>
                  <a:lnTo>
                    <a:pt x="1" y="1218"/>
                  </a:lnTo>
                  <a:lnTo>
                    <a:pt x="4663" y="3753"/>
                  </a:lnTo>
                  <a:cubicBezTo>
                    <a:pt x="4768" y="3811"/>
                    <a:pt x="4882" y="3839"/>
                    <a:pt x="4995" y="3839"/>
                  </a:cubicBezTo>
                  <a:cubicBezTo>
                    <a:pt x="5239" y="3839"/>
                    <a:pt x="5476" y="3710"/>
                    <a:pt x="5602" y="3479"/>
                  </a:cubicBezTo>
                  <a:cubicBezTo>
                    <a:pt x="5784" y="3142"/>
                    <a:pt x="5659" y="2724"/>
                    <a:pt x="5322" y="2541"/>
                  </a:cubicBezTo>
                  <a:lnTo>
                    <a:pt x="665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8" name="Google Shape;19668;p88"/>
            <p:cNvSpPr/>
            <p:nvPr/>
          </p:nvSpPr>
          <p:spPr>
            <a:xfrm>
              <a:off x="6884580" y="2244604"/>
              <a:ext cx="69057" cy="37689"/>
            </a:xfrm>
            <a:custGeom>
              <a:avLst/>
              <a:gdLst/>
              <a:ahLst/>
              <a:cxnLst/>
              <a:rect l="l" t="t" r="r" b="b"/>
              <a:pathLst>
                <a:path w="2633" h="1437" extrusionOk="0">
                  <a:moveTo>
                    <a:pt x="265" y="0"/>
                  </a:moveTo>
                  <a:lnTo>
                    <a:pt x="0" y="448"/>
                  </a:lnTo>
                  <a:lnTo>
                    <a:pt x="1660" y="1352"/>
                  </a:lnTo>
                  <a:cubicBezTo>
                    <a:pt x="1765" y="1409"/>
                    <a:pt x="1877" y="1436"/>
                    <a:pt x="1988" y="1436"/>
                  </a:cubicBezTo>
                  <a:cubicBezTo>
                    <a:pt x="2259" y="1436"/>
                    <a:pt x="2520" y="1276"/>
                    <a:pt x="2632" y="1006"/>
                  </a:cubicBezTo>
                  <a:lnTo>
                    <a:pt x="2632" y="1006"/>
                  </a:lnTo>
                  <a:cubicBezTo>
                    <a:pt x="2549" y="1039"/>
                    <a:pt x="2462" y="1055"/>
                    <a:pt x="2375" y="1055"/>
                  </a:cubicBezTo>
                  <a:cubicBezTo>
                    <a:pt x="2259" y="1055"/>
                    <a:pt x="2144" y="1027"/>
                    <a:pt x="2040" y="972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9" name="Google Shape;19669;p88"/>
            <p:cNvSpPr/>
            <p:nvPr/>
          </p:nvSpPr>
          <p:spPr>
            <a:xfrm>
              <a:off x="6777939" y="2207624"/>
              <a:ext cx="151595" cy="100661"/>
            </a:xfrm>
            <a:custGeom>
              <a:avLst/>
              <a:gdLst/>
              <a:ahLst/>
              <a:cxnLst/>
              <a:rect l="l" t="t" r="r" b="b"/>
              <a:pathLst>
                <a:path w="5780" h="3838" extrusionOk="0">
                  <a:moveTo>
                    <a:pt x="659" y="0"/>
                  </a:moveTo>
                  <a:lnTo>
                    <a:pt x="0" y="1213"/>
                  </a:lnTo>
                  <a:lnTo>
                    <a:pt x="4658" y="3753"/>
                  </a:lnTo>
                  <a:cubicBezTo>
                    <a:pt x="4762" y="3811"/>
                    <a:pt x="4875" y="3838"/>
                    <a:pt x="4986" y="3838"/>
                  </a:cubicBezTo>
                  <a:cubicBezTo>
                    <a:pt x="5232" y="3838"/>
                    <a:pt x="5471" y="3707"/>
                    <a:pt x="5596" y="3479"/>
                  </a:cubicBezTo>
                  <a:cubicBezTo>
                    <a:pt x="5779" y="3142"/>
                    <a:pt x="5654" y="2724"/>
                    <a:pt x="5317" y="2541"/>
                  </a:cubicBezTo>
                  <a:lnTo>
                    <a:pt x="659" y="0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0" name="Google Shape;19670;p88"/>
            <p:cNvSpPr/>
            <p:nvPr/>
          </p:nvSpPr>
          <p:spPr>
            <a:xfrm>
              <a:off x="6866404" y="2274871"/>
              <a:ext cx="59458" cy="33414"/>
            </a:xfrm>
            <a:custGeom>
              <a:avLst/>
              <a:gdLst/>
              <a:ahLst/>
              <a:cxnLst/>
              <a:rect l="l" t="t" r="r" b="b"/>
              <a:pathLst>
                <a:path w="2267" h="1274" extrusionOk="0">
                  <a:moveTo>
                    <a:pt x="284" y="1"/>
                  </a:moveTo>
                  <a:lnTo>
                    <a:pt x="0" y="492"/>
                  </a:lnTo>
                  <a:lnTo>
                    <a:pt x="1285" y="1189"/>
                  </a:lnTo>
                  <a:cubicBezTo>
                    <a:pt x="1390" y="1247"/>
                    <a:pt x="1504" y="1274"/>
                    <a:pt x="1616" y="1274"/>
                  </a:cubicBezTo>
                  <a:cubicBezTo>
                    <a:pt x="1861" y="1274"/>
                    <a:pt x="2098" y="1143"/>
                    <a:pt x="2223" y="915"/>
                  </a:cubicBezTo>
                  <a:cubicBezTo>
                    <a:pt x="2238" y="881"/>
                    <a:pt x="2252" y="848"/>
                    <a:pt x="2267" y="814"/>
                  </a:cubicBezTo>
                  <a:lnTo>
                    <a:pt x="2267" y="814"/>
                  </a:lnTo>
                  <a:cubicBezTo>
                    <a:pt x="2189" y="842"/>
                    <a:pt x="2109" y="856"/>
                    <a:pt x="2029" y="856"/>
                  </a:cubicBezTo>
                  <a:cubicBezTo>
                    <a:pt x="1914" y="856"/>
                    <a:pt x="1801" y="827"/>
                    <a:pt x="1699" y="771"/>
                  </a:cubicBezTo>
                  <a:lnTo>
                    <a:pt x="28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1" name="Google Shape;19671;p88"/>
            <p:cNvSpPr/>
            <p:nvPr/>
          </p:nvSpPr>
          <p:spPr>
            <a:xfrm>
              <a:off x="6686300" y="2082046"/>
              <a:ext cx="193008" cy="174806"/>
            </a:xfrm>
            <a:custGeom>
              <a:avLst/>
              <a:gdLst/>
              <a:ahLst/>
              <a:cxnLst/>
              <a:rect l="l" t="t" r="r" b="b"/>
              <a:pathLst>
                <a:path w="7359" h="6665" extrusionOk="0">
                  <a:moveTo>
                    <a:pt x="2306" y="1"/>
                  </a:moveTo>
                  <a:lnTo>
                    <a:pt x="1" y="4153"/>
                  </a:lnTo>
                  <a:lnTo>
                    <a:pt x="4707" y="6665"/>
                  </a:lnTo>
                  <a:lnTo>
                    <a:pt x="7358" y="1805"/>
                  </a:lnTo>
                  <a:lnTo>
                    <a:pt x="4971" y="799"/>
                  </a:lnTo>
                  <a:lnTo>
                    <a:pt x="3894" y="924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F7F8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2" name="Google Shape;19672;p88"/>
            <p:cNvSpPr/>
            <p:nvPr/>
          </p:nvSpPr>
          <p:spPr>
            <a:xfrm>
              <a:off x="6677855" y="2062481"/>
              <a:ext cx="106405" cy="154008"/>
            </a:xfrm>
            <a:custGeom>
              <a:avLst/>
              <a:gdLst/>
              <a:ahLst/>
              <a:cxnLst/>
              <a:rect l="l" t="t" r="r" b="b"/>
              <a:pathLst>
                <a:path w="4057" h="5872" extrusionOk="0">
                  <a:moveTo>
                    <a:pt x="3056" y="1"/>
                  </a:moveTo>
                  <a:lnTo>
                    <a:pt x="1" y="5294"/>
                  </a:lnTo>
                  <a:lnTo>
                    <a:pt x="1001" y="5871"/>
                  </a:lnTo>
                  <a:lnTo>
                    <a:pt x="4057" y="578"/>
                  </a:lnTo>
                  <a:lnTo>
                    <a:pt x="3056" y="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3" name="Google Shape;19673;p88"/>
            <p:cNvSpPr/>
            <p:nvPr/>
          </p:nvSpPr>
          <p:spPr>
            <a:xfrm>
              <a:off x="6674209" y="2014039"/>
              <a:ext cx="91245" cy="191592"/>
            </a:xfrm>
            <a:custGeom>
              <a:avLst/>
              <a:gdLst/>
              <a:ahLst/>
              <a:cxnLst/>
              <a:rect l="l" t="t" r="r" b="b"/>
              <a:pathLst>
                <a:path w="3479" h="7305" extrusionOk="0">
                  <a:moveTo>
                    <a:pt x="0" y="0"/>
                  </a:moveTo>
                  <a:lnTo>
                    <a:pt x="0" y="7064"/>
                  </a:lnTo>
                  <a:lnTo>
                    <a:pt x="419" y="7304"/>
                  </a:lnTo>
                  <a:lnTo>
                    <a:pt x="3479" y="2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4" name="Google Shape;19674;p88"/>
            <p:cNvSpPr/>
            <p:nvPr/>
          </p:nvSpPr>
          <p:spPr>
            <a:xfrm>
              <a:off x="6677986" y="2167863"/>
              <a:ext cx="45715" cy="48731"/>
            </a:xfrm>
            <a:custGeom>
              <a:avLst/>
              <a:gdLst/>
              <a:ahLst/>
              <a:cxnLst/>
              <a:rect l="l" t="t" r="r" b="b"/>
              <a:pathLst>
                <a:path w="1743" h="1858" extrusionOk="0">
                  <a:moveTo>
                    <a:pt x="737" y="1"/>
                  </a:moveTo>
                  <a:lnTo>
                    <a:pt x="0" y="1281"/>
                  </a:lnTo>
                  <a:lnTo>
                    <a:pt x="996" y="1858"/>
                  </a:lnTo>
                  <a:lnTo>
                    <a:pt x="1742" y="5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5" name="Google Shape;19675;p88"/>
            <p:cNvSpPr/>
            <p:nvPr/>
          </p:nvSpPr>
          <p:spPr>
            <a:xfrm>
              <a:off x="6674209" y="2154854"/>
              <a:ext cx="30424" cy="50776"/>
            </a:xfrm>
            <a:custGeom>
              <a:avLst/>
              <a:gdLst/>
              <a:ahLst/>
              <a:cxnLst/>
              <a:rect l="l" t="t" r="r" b="b"/>
              <a:pathLst>
                <a:path w="1160" h="1936" extrusionOk="0">
                  <a:moveTo>
                    <a:pt x="0" y="1"/>
                  </a:moveTo>
                  <a:lnTo>
                    <a:pt x="0" y="1695"/>
                  </a:lnTo>
                  <a:lnTo>
                    <a:pt x="419" y="1935"/>
                  </a:lnTo>
                  <a:lnTo>
                    <a:pt x="1160" y="65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6" name="Google Shape;19676;p88"/>
            <p:cNvSpPr/>
            <p:nvPr/>
          </p:nvSpPr>
          <p:spPr>
            <a:xfrm>
              <a:off x="6726061" y="2182183"/>
              <a:ext cx="81436" cy="65411"/>
            </a:xfrm>
            <a:custGeom>
              <a:avLst/>
              <a:gdLst/>
              <a:ahLst/>
              <a:cxnLst/>
              <a:rect l="l" t="t" r="r" b="b"/>
              <a:pathLst>
                <a:path w="3105" h="2494" extrusionOk="0">
                  <a:moveTo>
                    <a:pt x="2321" y="1"/>
                  </a:moveTo>
                  <a:cubicBezTo>
                    <a:pt x="2180" y="1"/>
                    <a:pt x="2038" y="44"/>
                    <a:pt x="1916" y="133"/>
                  </a:cubicBezTo>
                  <a:lnTo>
                    <a:pt x="386" y="1240"/>
                  </a:lnTo>
                  <a:cubicBezTo>
                    <a:pt x="73" y="1461"/>
                    <a:pt x="1" y="1894"/>
                    <a:pt x="227" y="2207"/>
                  </a:cubicBezTo>
                  <a:cubicBezTo>
                    <a:pt x="364" y="2393"/>
                    <a:pt x="574" y="2493"/>
                    <a:pt x="788" y="2493"/>
                  </a:cubicBezTo>
                  <a:cubicBezTo>
                    <a:pt x="929" y="2493"/>
                    <a:pt x="1070" y="2450"/>
                    <a:pt x="1194" y="2361"/>
                  </a:cubicBezTo>
                  <a:lnTo>
                    <a:pt x="2724" y="1254"/>
                  </a:lnTo>
                  <a:cubicBezTo>
                    <a:pt x="3042" y="1028"/>
                    <a:pt x="3104" y="581"/>
                    <a:pt x="2868" y="273"/>
                  </a:cubicBezTo>
                  <a:cubicBezTo>
                    <a:pt x="2734" y="95"/>
                    <a:pt x="2529" y="1"/>
                    <a:pt x="2321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7" name="Google Shape;19677;p88"/>
            <p:cNvSpPr/>
            <p:nvPr/>
          </p:nvSpPr>
          <p:spPr>
            <a:xfrm>
              <a:off x="6729969" y="2183521"/>
              <a:ext cx="77528" cy="64048"/>
            </a:xfrm>
            <a:custGeom>
              <a:avLst/>
              <a:gdLst/>
              <a:ahLst/>
              <a:cxnLst/>
              <a:rect l="l" t="t" r="r" b="b"/>
              <a:pathLst>
                <a:path w="2956" h="2442" extrusionOk="0">
                  <a:moveTo>
                    <a:pt x="2426" y="0"/>
                  </a:moveTo>
                  <a:cubicBezTo>
                    <a:pt x="2546" y="294"/>
                    <a:pt x="2450" y="631"/>
                    <a:pt x="2190" y="818"/>
                  </a:cubicBezTo>
                  <a:lnTo>
                    <a:pt x="660" y="1925"/>
                  </a:lnTo>
                  <a:cubicBezTo>
                    <a:pt x="539" y="2010"/>
                    <a:pt x="395" y="2054"/>
                    <a:pt x="251" y="2054"/>
                  </a:cubicBezTo>
                  <a:cubicBezTo>
                    <a:pt x="166" y="2054"/>
                    <a:pt x="81" y="2039"/>
                    <a:pt x="1" y="2007"/>
                  </a:cubicBezTo>
                  <a:lnTo>
                    <a:pt x="1" y="2007"/>
                  </a:lnTo>
                  <a:cubicBezTo>
                    <a:pt x="109" y="2283"/>
                    <a:pt x="372" y="2442"/>
                    <a:pt x="644" y="2442"/>
                  </a:cubicBezTo>
                  <a:cubicBezTo>
                    <a:pt x="783" y="2442"/>
                    <a:pt x="925" y="2400"/>
                    <a:pt x="1050" y="2310"/>
                  </a:cubicBezTo>
                  <a:lnTo>
                    <a:pt x="2580" y="1203"/>
                  </a:lnTo>
                  <a:cubicBezTo>
                    <a:pt x="2893" y="972"/>
                    <a:pt x="2955" y="530"/>
                    <a:pt x="2719" y="222"/>
                  </a:cubicBezTo>
                  <a:cubicBezTo>
                    <a:pt x="2642" y="121"/>
                    <a:pt x="2541" y="44"/>
                    <a:pt x="24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8" name="Google Shape;19678;p88"/>
            <p:cNvSpPr/>
            <p:nvPr/>
          </p:nvSpPr>
          <p:spPr>
            <a:xfrm>
              <a:off x="6757350" y="2210955"/>
              <a:ext cx="72362" cy="58933"/>
            </a:xfrm>
            <a:custGeom>
              <a:avLst/>
              <a:gdLst/>
              <a:ahLst/>
              <a:cxnLst/>
              <a:rect l="l" t="t" r="r" b="b"/>
              <a:pathLst>
                <a:path w="2759" h="2247" extrusionOk="0">
                  <a:moveTo>
                    <a:pt x="1970" y="1"/>
                  </a:moveTo>
                  <a:cubicBezTo>
                    <a:pt x="1829" y="1"/>
                    <a:pt x="1687" y="44"/>
                    <a:pt x="1565" y="133"/>
                  </a:cubicBezTo>
                  <a:lnTo>
                    <a:pt x="391" y="985"/>
                  </a:lnTo>
                  <a:cubicBezTo>
                    <a:pt x="73" y="1211"/>
                    <a:pt x="1" y="1654"/>
                    <a:pt x="227" y="1971"/>
                  </a:cubicBezTo>
                  <a:cubicBezTo>
                    <a:pt x="366" y="2150"/>
                    <a:pt x="574" y="2246"/>
                    <a:pt x="785" y="2246"/>
                  </a:cubicBezTo>
                  <a:cubicBezTo>
                    <a:pt x="925" y="2246"/>
                    <a:pt x="1067" y="2204"/>
                    <a:pt x="1189" y="2116"/>
                  </a:cubicBezTo>
                  <a:lnTo>
                    <a:pt x="2378" y="1254"/>
                  </a:lnTo>
                  <a:cubicBezTo>
                    <a:pt x="2691" y="1023"/>
                    <a:pt x="2758" y="581"/>
                    <a:pt x="2522" y="273"/>
                  </a:cubicBezTo>
                  <a:cubicBezTo>
                    <a:pt x="2385" y="95"/>
                    <a:pt x="2178" y="1"/>
                    <a:pt x="1970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9" name="Google Shape;19679;p88"/>
            <p:cNvSpPr/>
            <p:nvPr/>
          </p:nvSpPr>
          <p:spPr>
            <a:xfrm>
              <a:off x="6761022" y="2212292"/>
              <a:ext cx="68690" cy="57491"/>
            </a:xfrm>
            <a:custGeom>
              <a:avLst/>
              <a:gdLst/>
              <a:ahLst/>
              <a:cxnLst/>
              <a:rect l="l" t="t" r="r" b="b"/>
              <a:pathLst>
                <a:path w="2619" h="2192" extrusionOk="0">
                  <a:moveTo>
                    <a:pt x="2089" y="0"/>
                  </a:moveTo>
                  <a:lnTo>
                    <a:pt x="2089" y="0"/>
                  </a:lnTo>
                  <a:cubicBezTo>
                    <a:pt x="2209" y="294"/>
                    <a:pt x="2108" y="631"/>
                    <a:pt x="1853" y="818"/>
                  </a:cubicBezTo>
                  <a:lnTo>
                    <a:pt x="665" y="1680"/>
                  </a:lnTo>
                  <a:cubicBezTo>
                    <a:pt x="543" y="1764"/>
                    <a:pt x="400" y="1809"/>
                    <a:pt x="254" y="1809"/>
                  </a:cubicBezTo>
                  <a:cubicBezTo>
                    <a:pt x="169" y="1809"/>
                    <a:pt x="83" y="1794"/>
                    <a:pt x="1" y="1761"/>
                  </a:cubicBezTo>
                  <a:lnTo>
                    <a:pt x="1" y="1761"/>
                  </a:lnTo>
                  <a:cubicBezTo>
                    <a:pt x="25" y="1814"/>
                    <a:pt x="53" y="1867"/>
                    <a:pt x="92" y="1915"/>
                  </a:cubicBezTo>
                  <a:cubicBezTo>
                    <a:pt x="227" y="2097"/>
                    <a:pt x="433" y="2192"/>
                    <a:pt x="642" y="2192"/>
                  </a:cubicBezTo>
                  <a:cubicBezTo>
                    <a:pt x="783" y="2192"/>
                    <a:pt x="926" y="2149"/>
                    <a:pt x="1049" y="2060"/>
                  </a:cubicBezTo>
                  <a:lnTo>
                    <a:pt x="2238" y="1203"/>
                  </a:lnTo>
                  <a:cubicBezTo>
                    <a:pt x="2551" y="972"/>
                    <a:pt x="2618" y="530"/>
                    <a:pt x="2378" y="222"/>
                  </a:cubicBezTo>
                  <a:cubicBezTo>
                    <a:pt x="2305" y="121"/>
                    <a:pt x="2204" y="48"/>
                    <a:pt x="20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0" name="Google Shape;19680;p88"/>
            <p:cNvSpPr/>
            <p:nvPr/>
          </p:nvSpPr>
          <p:spPr>
            <a:xfrm>
              <a:off x="6788272" y="2239831"/>
              <a:ext cx="63523" cy="52376"/>
            </a:xfrm>
            <a:custGeom>
              <a:avLst/>
              <a:gdLst/>
              <a:ahLst/>
              <a:cxnLst/>
              <a:rect l="l" t="t" r="r" b="b"/>
              <a:pathLst>
                <a:path w="2422" h="1997" extrusionOk="0">
                  <a:moveTo>
                    <a:pt x="1631" y="0"/>
                  </a:moveTo>
                  <a:cubicBezTo>
                    <a:pt x="1491" y="0"/>
                    <a:pt x="1350" y="42"/>
                    <a:pt x="1228" y="129"/>
                  </a:cubicBezTo>
                  <a:lnTo>
                    <a:pt x="381" y="740"/>
                  </a:lnTo>
                  <a:cubicBezTo>
                    <a:pt x="73" y="966"/>
                    <a:pt x="1" y="1399"/>
                    <a:pt x="227" y="1707"/>
                  </a:cubicBezTo>
                  <a:cubicBezTo>
                    <a:pt x="361" y="1897"/>
                    <a:pt x="572" y="1996"/>
                    <a:pt x="788" y="1996"/>
                  </a:cubicBezTo>
                  <a:cubicBezTo>
                    <a:pt x="928" y="1996"/>
                    <a:pt x="1071" y="1954"/>
                    <a:pt x="1194" y="1866"/>
                  </a:cubicBezTo>
                  <a:lnTo>
                    <a:pt x="2041" y="1250"/>
                  </a:lnTo>
                  <a:cubicBezTo>
                    <a:pt x="2354" y="1024"/>
                    <a:pt x="2421" y="577"/>
                    <a:pt x="2181" y="269"/>
                  </a:cubicBezTo>
                  <a:cubicBezTo>
                    <a:pt x="2045" y="93"/>
                    <a:pt x="1839" y="0"/>
                    <a:pt x="163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1" name="Google Shape;19681;p88"/>
            <p:cNvSpPr/>
            <p:nvPr/>
          </p:nvSpPr>
          <p:spPr>
            <a:xfrm>
              <a:off x="6791813" y="2240801"/>
              <a:ext cx="59982" cy="51406"/>
            </a:xfrm>
            <a:custGeom>
              <a:avLst/>
              <a:gdLst/>
              <a:ahLst/>
              <a:cxnLst/>
              <a:rect l="l" t="t" r="r" b="b"/>
              <a:pathLst>
                <a:path w="2287" h="1960" extrusionOk="0">
                  <a:moveTo>
                    <a:pt x="1733" y="1"/>
                  </a:moveTo>
                  <a:lnTo>
                    <a:pt x="1733" y="1"/>
                  </a:lnTo>
                  <a:cubicBezTo>
                    <a:pt x="1834" y="289"/>
                    <a:pt x="1733" y="612"/>
                    <a:pt x="1483" y="790"/>
                  </a:cubicBezTo>
                  <a:lnTo>
                    <a:pt x="636" y="1406"/>
                  </a:lnTo>
                  <a:cubicBezTo>
                    <a:pt x="516" y="1491"/>
                    <a:pt x="374" y="1535"/>
                    <a:pt x="229" y="1535"/>
                  </a:cubicBezTo>
                  <a:cubicBezTo>
                    <a:pt x="153" y="1535"/>
                    <a:pt x="76" y="1522"/>
                    <a:pt x="1" y="1497"/>
                  </a:cubicBezTo>
                  <a:lnTo>
                    <a:pt x="1" y="1497"/>
                  </a:lnTo>
                  <a:cubicBezTo>
                    <a:pt x="25" y="1560"/>
                    <a:pt x="53" y="1618"/>
                    <a:pt x="92" y="1670"/>
                  </a:cubicBezTo>
                  <a:cubicBezTo>
                    <a:pt x="229" y="1860"/>
                    <a:pt x="441" y="1959"/>
                    <a:pt x="656" y="1959"/>
                  </a:cubicBezTo>
                  <a:cubicBezTo>
                    <a:pt x="796" y="1959"/>
                    <a:pt x="938" y="1917"/>
                    <a:pt x="1059" y="1829"/>
                  </a:cubicBezTo>
                  <a:lnTo>
                    <a:pt x="1906" y="1213"/>
                  </a:lnTo>
                  <a:cubicBezTo>
                    <a:pt x="2224" y="987"/>
                    <a:pt x="2286" y="540"/>
                    <a:pt x="2050" y="232"/>
                  </a:cubicBezTo>
                  <a:cubicBezTo>
                    <a:pt x="1969" y="126"/>
                    <a:pt x="1858" y="44"/>
                    <a:pt x="17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2" name="Google Shape;19682;p88"/>
            <p:cNvSpPr/>
            <p:nvPr/>
          </p:nvSpPr>
          <p:spPr>
            <a:xfrm>
              <a:off x="6819457" y="2268629"/>
              <a:ext cx="54422" cy="45846"/>
            </a:xfrm>
            <a:custGeom>
              <a:avLst/>
              <a:gdLst/>
              <a:ahLst/>
              <a:cxnLst/>
              <a:rect l="l" t="t" r="r" b="b"/>
              <a:pathLst>
                <a:path w="2075" h="1748" extrusionOk="0">
                  <a:moveTo>
                    <a:pt x="1291" y="0"/>
                  </a:moveTo>
                  <a:cubicBezTo>
                    <a:pt x="1150" y="0"/>
                    <a:pt x="1009" y="43"/>
                    <a:pt x="886" y="133"/>
                  </a:cubicBezTo>
                  <a:lnTo>
                    <a:pt x="380" y="494"/>
                  </a:lnTo>
                  <a:cubicBezTo>
                    <a:pt x="68" y="720"/>
                    <a:pt x="0" y="1153"/>
                    <a:pt x="222" y="1461"/>
                  </a:cubicBezTo>
                  <a:cubicBezTo>
                    <a:pt x="358" y="1647"/>
                    <a:pt x="571" y="1747"/>
                    <a:pt x="785" y="1747"/>
                  </a:cubicBezTo>
                  <a:cubicBezTo>
                    <a:pt x="926" y="1747"/>
                    <a:pt x="1067" y="1705"/>
                    <a:pt x="1189" y="1615"/>
                  </a:cubicBezTo>
                  <a:lnTo>
                    <a:pt x="1694" y="1254"/>
                  </a:lnTo>
                  <a:cubicBezTo>
                    <a:pt x="2012" y="1023"/>
                    <a:pt x="2074" y="581"/>
                    <a:pt x="1838" y="268"/>
                  </a:cubicBezTo>
                  <a:cubicBezTo>
                    <a:pt x="1701" y="93"/>
                    <a:pt x="1497" y="0"/>
                    <a:pt x="1291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3" name="Google Shape;19683;p88"/>
            <p:cNvSpPr/>
            <p:nvPr/>
          </p:nvSpPr>
          <p:spPr>
            <a:xfrm>
              <a:off x="6822998" y="2269835"/>
              <a:ext cx="50881" cy="44692"/>
            </a:xfrm>
            <a:custGeom>
              <a:avLst/>
              <a:gdLst/>
              <a:ahLst/>
              <a:cxnLst/>
              <a:rect l="l" t="t" r="r" b="b"/>
              <a:pathLst>
                <a:path w="1940" h="1704" extrusionOk="0">
                  <a:moveTo>
                    <a:pt x="1405" y="0"/>
                  </a:moveTo>
                  <a:lnTo>
                    <a:pt x="1405" y="0"/>
                  </a:lnTo>
                  <a:cubicBezTo>
                    <a:pt x="1516" y="294"/>
                    <a:pt x="1420" y="626"/>
                    <a:pt x="1165" y="809"/>
                  </a:cubicBezTo>
                  <a:lnTo>
                    <a:pt x="659" y="1175"/>
                  </a:lnTo>
                  <a:cubicBezTo>
                    <a:pt x="538" y="1262"/>
                    <a:pt x="396" y="1306"/>
                    <a:pt x="251" y="1306"/>
                  </a:cubicBezTo>
                  <a:cubicBezTo>
                    <a:pt x="167" y="1306"/>
                    <a:pt x="82" y="1291"/>
                    <a:pt x="0" y="1261"/>
                  </a:cubicBezTo>
                  <a:lnTo>
                    <a:pt x="0" y="1261"/>
                  </a:lnTo>
                  <a:cubicBezTo>
                    <a:pt x="108" y="1541"/>
                    <a:pt x="372" y="1703"/>
                    <a:pt x="645" y="1703"/>
                  </a:cubicBezTo>
                  <a:cubicBezTo>
                    <a:pt x="785" y="1703"/>
                    <a:pt x="928" y="1660"/>
                    <a:pt x="1054" y="1569"/>
                  </a:cubicBezTo>
                  <a:lnTo>
                    <a:pt x="1559" y="1203"/>
                  </a:lnTo>
                  <a:cubicBezTo>
                    <a:pt x="1872" y="977"/>
                    <a:pt x="1939" y="535"/>
                    <a:pt x="1703" y="222"/>
                  </a:cubicBezTo>
                  <a:cubicBezTo>
                    <a:pt x="1626" y="121"/>
                    <a:pt x="1521" y="44"/>
                    <a:pt x="14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4" name="Google Shape;19684;p88"/>
            <p:cNvSpPr/>
            <p:nvPr/>
          </p:nvSpPr>
          <p:spPr>
            <a:xfrm>
              <a:off x="6825384" y="2088105"/>
              <a:ext cx="78787" cy="121066"/>
            </a:xfrm>
            <a:custGeom>
              <a:avLst/>
              <a:gdLst/>
              <a:ahLst/>
              <a:cxnLst/>
              <a:rect l="l" t="t" r="r" b="b"/>
              <a:pathLst>
                <a:path w="3004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434" y="4615"/>
                    <a:pt x="1848" y="4201"/>
                    <a:pt x="1848" y="3691"/>
                  </a:cubicBezTo>
                  <a:lnTo>
                    <a:pt x="1848" y="1848"/>
                  </a:lnTo>
                  <a:lnTo>
                    <a:pt x="3003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5" name="Google Shape;19685;p88"/>
            <p:cNvSpPr/>
            <p:nvPr/>
          </p:nvSpPr>
          <p:spPr>
            <a:xfrm>
              <a:off x="6825384" y="2088105"/>
              <a:ext cx="33335" cy="121066"/>
            </a:xfrm>
            <a:custGeom>
              <a:avLst/>
              <a:gdLst/>
              <a:ahLst/>
              <a:cxnLst/>
              <a:rect l="l" t="t" r="r" b="b"/>
              <a:pathLst>
                <a:path w="1271" h="4616" extrusionOk="0">
                  <a:moveTo>
                    <a:pt x="462" y="1"/>
                  </a:moveTo>
                  <a:lnTo>
                    <a:pt x="0" y="1848"/>
                  </a:lnTo>
                  <a:lnTo>
                    <a:pt x="0" y="3691"/>
                  </a:lnTo>
                  <a:cubicBezTo>
                    <a:pt x="0" y="4201"/>
                    <a:pt x="414" y="4615"/>
                    <a:pt x="924" y="4615"/>
                  </a:cubicBezTo>
                  <a:cubicBezTo>
                    <a:pt x="1045" y="4615"/>
                    <a:pt x="1160" y="4591"/>
                    <a:pt x="1271" y="4548"/>
                  </a:cubicBezTo>
                  <a:cubicBezTo>
                    <a:pt x="920" y="4408"/>
                    <a:pt x="693" y="4066"/>
                    <a:pt x="693" y="3691"/>
                  </a:cubicBezTo>
                  <a:lnTo>
                    <a:pt x="693" y="1848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6" name="Google Shape;19686;p88"/>
            <p:cNvSpPr/>
            <p:nvPr/>
          </p:nvSpPr>
          <p:spPr>
            <a:xfrm>
              <a:off x="6666052" y="2008452"/>
              <a:ext cx="391341" cy="311766"/>
            </a:xfrm>
            <a:custGeom>
              <a:avLst/>
              <a:gdLst/>
              <a:ahLst/>
              <a:cxnLst/>
              <a:rect l="l" t="t" r="r" b="b"/>
              <a:pathLst>
                <a:path w="14921" h="11887" extrusionOk="0">
                  <a:moveTo>
                    <a:pt x="9044" y="3254"/>
                  </a:moveTo>
                  <a:lnTo>
                    <a:pt x="10228" y="3644"/>
                  </a:lnTo>
                  <a:cubicBezTo>
                    <a:pt x="10250" y="3652"/>
                    <a:pt x="10272" y="3655"/>
                    <a:pt x="10295" y="3655"/>
                  </a:cubicBezTo>
                  <a:cubicBezTo>
                    <a:pt x="10341" y="3655"/>
                    <a:pt x="10386" y="3639"/>
                    <a:pt x="10425" y="3610"/>
                  </a:cubicBezTo>
                  <a:lnTo>
                    <a:pt x="10796" y="3331"/>
                  </a:lnTo>
                  <a:lnTo>
                    <a:pt x="13385" y="6728"/>
                  </a:lnTo>
                  <a:lnTo>
                    <a:pt x="12980" y="7012"/>
                  </a:lnTo>
                  <a:cubicBezTo>
                    <a:pt x="12951" y="6993"/>
                    <a:pt x="12927" y="6974"/>
                    <a:pt x="12894" y="6959"/>
                  </a:cubicBezTo>
                  <a:lnTo>
                    <a:pt x="8409" y="4515"/>
                  </a:lnTo>
                  <a:lnTo>
                    <a:pt x="8578" y="4250"/>
                  </a:lnTo>
                  <a:cubicBezTo>
                    <a:pt x="8672" y="4081"/>
                    <a:pt x="8529" y="3924"/>
                    <a:pt x="8381" y="3924"/>
                  </a:cubicBezTo>
                  <a:cubicBezTo>
                    <a:pt x="8318" y="3924"/>
                    <a:pt x="8254" y="3952"/>
                    <a:pt x="8207" y="4019"/>
                  </a:cubicBezTo>
                  <a:lnTo>
                    <a:pt x="7740" y="4770"/>
                  </a:lnTo>
                  <a:cubicBezTo>
                    <a:pt x="7721" y="4803"/>
                    <a:pt x="7707" y="4842"/>
                    <a:pt x="7707" y="4885"/>
                  </a:cubicBezTo>
                  <a:lnTo>
                    <a:pt x="7707" y="6728"/>
                  </a:lnTo>
                  <a:cubicBezTo>
                    <a:pt x="7697" y="7113"/>
                    <a:pt x="7384" y="7416"/>
                    <a:pt x="6999" y="7416"/>
                  </a:cubicBezTo>
                  <a:cubicBezTo>
                    <a:pt x="6619" y="7416"/>
                    <a:pt x="6306" y="7113"/>
                    <a:pt x="6297" y="6728"/>
                  </a:cubicBezTo>
                  <a:lnTo>
                    <a:pt x="6297" y="4909"/>
                  </a:lnTo>
                  <a:lnTo>
                    <a:pt x="6711" y="3254"/>
                  </a:lnTo>
                  <a:close/>
                  <a:moveTo>
                    <a:pt x="3867" y="2518"/>
                  </a:moveTo>
                  <a:lnTo>
                    <a:pt x="4213" y="2715"/>
                  </a:lnTo>
                  <a:lnTo>
                    <a:pt x="1374" y="7642"/>
                  </a:lnTo>
                  <a:lnTo>
                    <a:pt x="1028" y="7440"/>
                  </a:lnTo>
                  <a:lnTo>
                    <a:pt x="3867" y="2518"/>
                  </a:lnTo>
                  <a:close/>
                  <a:moveTo>
                    <a:pt x="4613" y="6841"/>
                  </a:moveTo>
                  <a:cubicBezTo>
                    <a:pt x="4760" y="6841"/>
                    <a:pt x="4905" y="6911"/>
                    <a:pt x="4998" y="7041"/>
                  </a:cubicBezTo>
                  <a:cubicBezTo>
                    <a:pt x="5152" y="7253"/>
                    <a:pt x="5104" y="7551"/>
                    <a:pt x="4892" y="7705"/>
                  </a:cubicBezTo>
                  <a:lnTo>
                    <a:pt x="3357" y="8807"/>
                  </a:lnTo>
                  <a:cubicBezTo>
                    <a:pt x="3273" y="8868"/>
                    <a:pt x="3176" y="8897"/>
                    <a:pt x="3079" y="8897"/>
                  </a:cubicBezTo>
                  <a:cubicBezTo>
                    <a:pt x="2932" y="8897"/>
                    <a:pt x="2788" y="8829"/>
                    <a:pt x="2698" y="8701"/>
                  </a:cubicBezTo>
                  <a:cubicBezTo>
                    <a:pt x="2544" y="8489"/>
                    <a:pt x="2592" y="8196"/>
                    <a:pt x="2804" y="8042"/>
                  </a:cubicBezTo>
                  <a:lnTo>
                    <a:pt x="4334" y="6935"/>
                  </a:lnTo>
                  <a:cubicBezTo>
                    <a:pt x="4418" y="6872"/>
                    <a:pt x="4516" y="6841"/>
                    <a:pt x="4613" y="6841"/>
                  </a:cubicBezTo>
                  <a:close/>
                  <a:moveTo>
                    <a:pt x="5456" y="7936"/>
                  </a:moveTo>
                  <a:cubicBezTo>
                    <a:pt x="5600" y="7936"/>
                    <a:pt x="5739" y="8003"/>
                    <a:pt x="5830" y="8124"/>
                  </a:cubicBezTo>
                  <a:cubicBezTo>
                    <a:pt x="5994" y="8335"/>
                    <a:pt x="5946" y="8638"/>
                    <a:pt x="5734" y="8797"/>
                  </a:cubicBezTo>
                  <a:lnTo>
                    <a:pt x="4545" y="9659"/>
                  </a:lnTo>
                  <a:cubicBezTo>
                    <a:pt x="4460" y="9718"/>
                    <a:pt x="4362" y="9747"/>
                    <a:pt x="4265" y="9747"/>
                  </a:cubicBezTo>
                  <a:cubicBezTo>
                    <a:pt x="4120" y="9747"/>
                    <a:pt x="3976" y="9683"/>
                    <a:pt x="3881" y="9562"/>
                  </a:cubicBezTo>
                  <a:lnTo>
                    <a:pt x="3886" y="9562"/>
                  </a:lnTo>
                  <a:cubicBezTo>
                    <a:pt x="3732" y="9341"/>
                    <a:pt x="3780" y="9038"/>
                    <a:pt x="4002" y="8879"/>
                  </a:cubicBezTo>
                  <a:lnTo>
                    <a:pt x="5142" y="8051"/>
                  </a:lnTo>
                  <a:cubicBezTo>
                    <a:pt x="5181" y="8023"/>
                    <a:pt x="5224" y="7994"/>
                    <a:pt x="5272" y="7974"/>
                  </a:cubicBezTo>
                  <a:cubicBezTo>
                    <a:pt x="5332" y="7948"/>
                    <a:pt x="5394" y="7936"/>
                    <a:pt x="5456" y="7936"/>
                  </a:cubicBezTo>
                  <a:close/>
                  <a:moveTo>
                    <a:pt x="6297" y="9036"/>
                  </a:moveTo>
                  <a:cubicBezTo>
                    <a:pt x="6440" y="9036"/>
                    <a:pt x="6582" y="9100"/>
                    <a:pt x="6677" y="9221"/>
                  </a:cubicBezTo>
                  <a:cubicBezTo>
                    <a:pt x="6836" y="9437"/>
                    <a:pt x="6792" y="9740"/>
                    <a:pt x="6576" y="9899"/>
                  </a:cubicBezTo>
                  <a:lnTo>
                    <a:pt x="5729" y="10510"/>
                  </a:lnTo>
                  <a:cubicBezTo>
                    <a:pt x="5648" y="10572"/>
                    <a:pt x="5549" y="10603"/>
                    <a:pt x="5448" y="10603"/>
                  </a:cubicBezTo>
                  <a:cubicBezTo>
                    <a:pt x="5423" y="10603"/>
                    <a:pt x="5398" y="10601"/>
                    <a:pt x="5373" y="10597"/>
                  </a:cubicBezTo>
                  <a:lnTo>
                    <a:pt x="5378" y="10597"/>
                  </a:lnTo>
                  <a:cubicBezTo>
                    <a:pt x="4959" y="10529"/>
                    <a:pt x="4829" y="9986"/>
                    <a:pt x="5171" y="9740"/>
                  </a:cubicBezTo>
                  <a:lnTo>
                    <a:pt x="5989" y="9148"/>
                  </a:lnTo>
                  <a:lnTo>
                    <a:pt x="6018" y="9124"/>
                  </a:lnTo>
                  <a:cubicBezTo>
                    <a:pt x="6103" y="9065"/>
                    <a:pt x="6200" y="9036"/>
                    <a:pt x="6297" y="9036"/>
                  </a:cubicBezTo>
                  <a:close/>
                  <a:moveTo>
                    <a:pt x="4156" y="3682"/>
                  </a:moveTo>
                  <a:lnTo>
                    <a:pt x="4560" y="3913"/>
                  </a:lnTo>
                  <a:cubicBezTo>
                    <a:pt x="4592" y="3933"/>
                    <a:pt x="4631" y="3943"/>
                    <a:pt x="4671" y="3943"/>
                  </a:cubicBezTo>
                  <a:cubicBezTo>
                    <a:pt x="4678" y="3943"/>
                    <a:pt x="4687" y="3943"/>
                    <a:pt x="4695" y="3942"/>
                  </a:cubicBezTo>
                  <a:lnTo>
                    <a:pt x="5710" y="3822"/>
                  </a:lnTo>
                  <a:lnTo>
                    <a:pt x="6080" y="3976"/>
                  </a:lnTo>
                  <a:lnTo>
                    <a:pt x="5869" y="4828"/>
                  </a:lnTo>
                  <a:cubicBezTo>
                    <a:pt x="5864" y="4842"/>
                    <a:pt x="5864" y="4861"/>
                    <a:pt x="5859" y="4880"/>
                  </a:cubicBezTo>
                  <a:lnTo>
                    <a:pt x="5859" y="6723"/>
                  </a:lnTo>
                  <a:cubicBezTo>
                    <a:pt x="5859" y="7354"/>
                    <a:pt x="6369" y="7864"/>
                    <a:pt x="6999" y="7864"/>
                  </a:cubicBezTo>
                  <a:cubicBezTo>
                    <a:pt x="7630" y="7864"/>
                    <a:pt x="8140" y="7354"/>
                    <a:pt x="8140" y="6723"/>
                  </a:cubicBezTo>
                  <a:lnTo>
                    <a:pt x="8140" y="4948"/>
                  </a:lnTo>
                  <a:lnTo>
                    <a:pt x="8178" y="4885"/>
                  </a:lnTo>
                  <a:lnTo>
                    <a:pt x="12687" y="7344"/>
                  </a:lnTo>
                  <a:cubicBezTo>
                    <a:pt x="12913" y="7469"/>
                    <a:pt x="12995" y="7753"/>
                    <a:pt x="12874" y="7984"/>
                  </a:cubicBezTo>
                  <a:lnTo>
                    <a:pt x="12879" y="7984"/>
                  </a:lnTo>
                  <a:cubicBezTo>
                    <a:pt x="12789" y="8141"/>
                    <a:pt x="12625" y="8231"/>
                    <a:pt x="12455" y="8231"/>
                  </a:cubicBezTo>
                  <a:cubicBezTo>
                    <a:pt x="12381" y="8231"/>
                    <a:pt x="12305" y="8213"/>
                    <a:pt x="12235" y="8177"/>
                  </a:cubicBezTo>
                  <a:lnTo>
                    <a:pt x="9732" y="6810"/>
                  </a:lnTo>
                  <a:cubicBezTo>
                    <a:pt x="9697" y="6792"/>
                    <a:pt x="9662" y="6784"/>
                    <a:pt x="9630" y="6784"/>
                  </a:cubicBezTo>
                  <a:cubicBezTo>
                    <a:pt x="9435" y="6784"/>
                    <a:pt x="9319" y="7070"/>
                    <a:pt x="9526" y="7190"/>
                  </a:cubicBezTo>
                  <a:lnTo>
                    <a:pt x="11619" y="8335"/>
                  </a:lnTo>
                  <a:cubicBezTo>
                    <a:pt x="11854" y="8460"/>
                    <a:pt x="11941" y="8749"/>
                    <a:pt x="11816" y="8980"/>
                  </a:cubicBezTo>
                  <a:cubicBezTo>
                    <a:pt x="11731" y="9140"/>
                    <a:pt x="11568" y="9229"/>
                    <a:pt x="11400" y="9229"/>
                  </a:cubicBezTo>
                  <a:cubicBezTo>
                    <a:pt x="11321" y="9229"/>
                    <a:pt x="11240" y="9209"/>
                    <a:pt x="11166" y="9168"/>
                  </a:cubicBezTo>
                  <a:lnTo>
                    <a:pt x="9040" y="8013"/>
                  </a:lnTo>
                  <a:cubicBezTo>
                    <a:pt x="9004" y="7995"/>
                    <a:pt x="8969" y="7987"/>
                    <a:pt x="8936" y="7987"/>
                  </a:cubicBezTo>
                  <a:cubicBezTo>
                    <a:pt x="8742" y="7987"/>
                    <a:pt x="8627" y="8269"/>
                    <a:pt x="8833" y="8393"/>
                  </a:cubicBezTo>
                  <a:lnTo>
                    <a:pt x="10555" y="9331"/>
                  </a:lnTo>
                  <a:cubicBezTo>
                    <a:pt x="10786" y="9456"/>
                    <a:pt x="10868" y="9745"/>
                    <a:pt x="10743" y="9976"/>
                  </a:cubicBezTo>
                  <a:cubicBezTo>
                    <a:pt x="10657" y="10134"/>
                    <a:pt x="10495" y="10222"/>
                    <a:pt x="10328" y="10222"/>
                  </a:cubicBezTo>
                  <a:cubicBezTo>
                    <a:pt x="10250" y="10222"/>
                    <a:pt x="10171" y="10203"/>
                    <a:pt x="10098" y="10164"/>
                  </a:cubicBezTo>
                  <a:lnTo>
                    <a:pt x="8294" y="9182"/>
                  </a:lnTo>
                  <a:cubicBezTo>
                    <a:pt x="8258" y="9164"/>
                    <a:pt x="8224" y="9156"/>
                    <a:pt x="8191" y="9156"/>
                  </a:cubicBezTo>
                  <a:cubicBezTo>
                    <a:pt x="7996" y="9156"/>
                    <a:pt x="7880" y="9443"/>
                    <a:pt x="8087" y="9562"/>
                  </a:cubicBezTo>
                  <a:lnTo>
                    <a:pt x="9482" y="10323"/>
                  </a:lnTo>
                  <a:cubicBezTo>
                    <a:pt x="9718" y="10448"/>
                    <a:pt x="9805" y="10741"/>
                    <a:pt x="9679" y="10972"/>
                  </a:cubicBezTo>
                  <a:cubicBezTo>
                    <a:pt x="9591" y="11130"/>
                    <a:pt x="9428" y="11220"/>
                    <a:pt x="9260" y="11220"/>
                  </a:cubicBezTo>
                  <a:cubicBezTo>
                    <a:pt x="9182" y="11220"/>
                    <a:pt x="9103" y="11201"/>
                    <a:pt x="9030" y="11160"/>
                  </a:cubicBezTo>
                  <a:lnTo>
                    <a:pt x="8048" y="10626"/>
                  </a:lnTo>
                  <a:cubicBezTo>
                    <a:pt x="8053" y="10135"/>
                    <a:pt x="7673" y="9726"/>
                    <a:pt x="7187" y="9702"/>
                  </a:cubicBezTo>
                  <a:cubicBezTo>
                    <a:pt x="7192" y="9683"/>
                    <a:pt x="7192" y="9663"/>
                    <a:pt x="7197" y="9644"/>
                  </a:cubicBezTo>
                  <a:cubicBezTo>
                    <a:pt x="7274" y="9110"/>
                    <a:pt x="6879" y="8629"/>
                    <a:pt x="6340" y="8600"/>
                  </a:cubicBezTo>
                  <a:cubicBezTo>
                    <a:pt x="6345" y="8581"/>
                    <a:pt x="6350" y="8561"/>
                    <a:pt x="6355" y="8542"/>
                  </a:cubicBezTo>
                  <a:cubicBezTo>
                    <a:pt x="6432" y="8013"/>
                    <a:pt x="6032" y="7532"/>
                    <a:pt x="5498" y="7503"/>
                  </a:cubicBezTo>
                  <a:cubicBezTo>
                    <a:pt x="5503" y="7484"/>
                    <a:pt x="5508" y="7464"/>
                    <a:pt x="5508" y="7440"/>
                  </a:cubicBezTo>
                  <a:cubicBezTo>
                    <a:pt x="5546" y="7200"/>
                    <a:pt x="5479" y="6950"/>
                    <a:pt x="5330" y="6757"/>
                  </a:cubicBezTo>
                  <a:cubicBezTo>
                    <a:pt x="5153" y="6523"/>
                    <a:pt x="4885" y="6401"/>
                    <a:pt x="4614" y="6401"/>
                  </a:cubicBezTo>
                  <a:cubicBezTo>
                    <a:pt x="4428" y="6401"/>
                    <a:pt x="4240" y="6459"/>
                    <a:pt x="4079" y="6579"/>
                  </a:cubicBezTo>
                  <a:lnTo>
                    <a:pt x="2568" y="7671"/>
                  </a:lnTo>
                  <a:lnTo>
                    <a:pt x="2024" y="7378"/>
                  </a:lnTo>
                  <a:lnTo>
                    <a:pt x="4156" y="3682"/>
                  </a:lnTo>
                  <a:close/>
                  <a:moveTo>
                    <a:pt x="7140" y="10138"/>
                  </a:moveTo>
                  <a:cubicBezTo>
                    <a:pt x="7282" y="10138"/>
                    <a:pt x="7424" y="10202"/>
                    <a:pt x="7519" y="10323"/>
                  </a:cubicBezTo>
                  <a:cubicBezTo>
                    <a:pt x="7596" y="10424"/>
                    <a:pt x="7630" y="10553"/>
                    <a:pt x="7610" y="10679"/>
                  </a:cubicBezTo>
                  <a:cubicBezTo>
                    <a:pt x="7596" y="10809"/>
                    <a:pt x="7524" y="10919"/>
                    <a:pt x="7423" y="10996"/>
                  </a:cubicBezTo>
                  <a:lnTo>
                    <a:pt x="6918" y="11362"/>
                  </a:lnTo>
                  <a:cubicBezTo>
                    <a:pt x="6832" y="11423"/>
                    <a:pt x="6734" y="11452"/>
                    <a:pt x="6638" y="11452"/>
                  </a:cubicBezTo>
                  <a:cubicBezTo>
                    <a:pt x="6490" y="11452"/>
                    <a:pt x="6347" y="11384"/>
                    <a:pt x="6254" y="11256"/>
                  </a:cubicBezTo>
                  <a:cubicBezTo>
                    <a:pt x="6095" y="11039"/>
                    <a:pt x="6143" y="10746"/>
                    <a:pt x="6359" y="10592"/>
                  </a:cubicBezTo>
                  <a:lnTo>
                    <a:pt x="6831" y="10250"/>
                  </a:lnTo>
                  <a:lnTo>
                    <a:pt x="6865" y="10226"/>
                  </a:lnTo>
                  <a:cubicBezTo>
                    <a:pt x="6948" y="10166"/>
                    <a:pt x="7044" y="10138"/>
                    <a:pt x="7140" y="10138"/>
                  </a:cubicBezTo>
                  <a:close/>
                  <a:moveTo>
                    <a:pt x="309" y="1"/>
                  </a:moveTo>
                  <a:cubicBezTo>
                    <a:pt x="119" y="1"/>
                    <a:pt x="1" y="278"/>
                    <a:pt x="200" y="401"/>
                  </a:cubicBezTo>
                  <a:lnTo>
                    <a:pt x="3492" y="2301"/>
                  </a:lnTo>
                  <a:lnTo>
                    <a:pt x="653" y="7224"/>
                  </a:lnTo>
                  <a:lnTo>
                    <a:pt x="417" y="7089"/>
                  </a:lnTo>
                  <a:cubicBezTo>
                    <a:pt x="379" y="7069"/>
                    <a:pt x="343" y="7059"/>
                    <a:pt x="309" y="7059"/>
                  </a:cubicBezTo>
                  <a:cubicBezTo>
                    <a:pt x="119" y="7059"/>
                    <a:pt x="1" y="7338"/>
                    <a:pt x="200" y="7464"/>
                  </a:cubicBezTo>
                  <a:lnTo>
                    <a:pt x="1341" y="8124"/>
                  </a:lnTo>
                  <a:cubicBezTo>
                    <a:pt x="1376" y="8143"/>
                    <a:pt x="1413" y="8152"/>
                    <a:pt x="1450" y="8152"/>
                  </a:cubicBezTo>
                  <a:cubicBezTo>
                    <a:pt x="1525" y="8152"/>
                    <a:pt x="1597" y="8114"/>
                    <a:pt x="1639" y="8047"/>
                  </a:cubicBezTo>
                  <a:lnTo>
                    <a:pt x="1803" y="7758"/>
                  </a:lnTo>
                  <a:lnTo>
                    <a:pt x="2269" y="8008"/>
                  </a:lnTo>
                  <a:cubicBezTo>
                    <a:pt x="1942" y="8638"/>
                    <a:pt x="2428" y="9334"/>
                    <a:pt x="3070" y="9334"/>
                  </a:cubicBezTo>
                  <a:cubicBezTo>
                    <a:pt x="3163" y="9334"/>
                    <a:pt x="3259" y="9320"/>
                    <a:pt x="3357" y="9288"/>
                  </a:cubicBezTo>
                  <a:cubicBezTo>
                    <a:pt x="3357" y="9480"/>
                    <a:pt x="3419" y="9668"/>
                    <a:pt x="3540" y="9822"/>
                  </a:cubicBezTo>
                  <a:cubicBezTo>
                    <a:pt x="3714" y="10054"/>
                    <a:pt x="3986" y="10182"/>
                    <a:pt x="4265" y="10182"/>
                  </a:cubicBezTo>
                  <a:cubicBezTo>
                    <a:pt x="4357" y="10182"/>
                    <a:pt x="4450" y="10168"/>
                    <a:pt x="4541" y="10140"/>
                  </a:cubicBezTo>
                  <a:cubicBezTo>
                    <a:pt x="4545" y="10582"/>
                    <a:pt x="4868" y="10953"/>
                    <a:pt x="5306" y="11025"/>
                  </a:cubicBezTo>
                  <a:cubicBezTo>
                    <a:pt x="5354" y="11030"/>
                    <a:pt x="5402" y="11035"/>
                    <a:pt x="5450" y="11035"/>
                  </a:cubicBezTo>
                  <a:cubicBezTo>
                    <a:pt x="5541" y="11035"/>
                    <a:pt x="5638" y="11020"/>
                    <a:pt x="5724" y="10991"/>
                  </a:cubicBezTo>
                  <a:cubicBezTo>
                    <a:pt x="5734" y="11434"/>
                    <a:pt x="6056" y="11805"/>
                    <a:pt x="6489" y="11872"/>
                  </a:cubicBezTo>
                  <a:cubicBezTo>
                    <a:pt x="6537" y="11882"/>
                    <a:pt x="6586" y="11886"/>
                    <a:pt x="6634" y="11886"/>
                  </a:cubicBezTo>
                  <a:cubicBezTo>
                    <a:pt x="6826" y="11886"/>
                    <a:pt x="7009" y="11824"/>
                    <a:pt x="7168" y="11713"/>
                  </a:cubicBezTo>
                  <a:lnTo>
                    <a:pt x="7668" y="11347"/>
                  </a:lnTo>
                  <a:cubicBezTo>
                    <a:pt x="7779" y="11270"/>
                    <a:pt x="7865" y="11169"/>
                    <a:pt x="7933" y="11054"/>
                  </a:cubicBezTo>
                  <a:lnTo>
                    <a:pt x="8818" y="11535"/>
                  </a:lnTo>
                  <a:cubicBezTo>
                    <a:pt x="8960" y="11612"/>
                    <a:pt x="9108" y="11647"/>
                    <a:pt x="9252" y="11647"/>
                  </a:cubicBezTo>
                  <a:cubicBezTo>
                    <a:pt x="9762" y="11647"/>
                    <a:pt x="10220" y="11206"/>
                    <a:pt x="10156" y="10635"/>
                  </a:cubicBezTo>
                  <a:lnTo>
                    <a:pt x="10156" y="10635"/>
                  </a:lnTo>
                  <a:cubicBezTo>
                    <a:pt x="10213" y="10646"/>
                    <a:pt x="10269" y="10651"/>
                    <a:pt x="10325" y="10651"/>
                  </a:cubicBezTo>
                  <a:cubicBezTo>
                    <a:pt x="10853" y="10651"/>
                    <a:pt x="11285" y="10193"/>
                    <a:pt x="11224" y="9644"/>
                  </a:cubicBezTo>
                  <a:lnTo>
                    <a:pt x="11224" y="9644"/>
                  </a:lnTo>
                  <a:cubicBezTo>
                    <a:pt x="11280" y="9655"/>
                    <a:pt x="11336" y="9660"/>
                    <a:pt x="11391" y="9660"/>
                  </a:cubicBezTo>
                  <a:cubicBezTo>
                    <a:pt x="11917" y="9660"/>
                    <a:pt x="12353" y="9198"/>
                    <a:pt x="12292" y="8653"/>
                  </a:cubicBezTo>
                  <a:lnTo>
                    <a:pt x="12292" y="8653"/>
                  </a:lnTo>
                  <a:cubicBezTo>
                    <a:pt x="12345" y="8662"/>
                    <a:pt x="12403" y="8667"/>
                    <a:pt x="12456" y="8667"/>
                  </a:cubicBezTo>
                  <a:cubicBezTo>
                    <a:pt x="12542" y="8667"/>
                    <a:pt x="12629" y="8653"/>
                    <a:pt x="12716" y="8629"/>
                  </a:cubicBezTo>
                  <a:cubicBezTo>
                    <a:pt x="13197" y="8484"/>
                    <a:pt x="13471" y="7979"/>
                    <a:pt x="13327" y="7503"/>
                  </a:cubicBezTo>
                  <a:cubicBezTo>
                    <a:pt x="13312" y="7445"/>
                    <a:pt x="13288" y="7392"/>
                    <a:pt x="13264" y="7339"/>
                  </a:cubicBezTo>
                  <a:lnTo>
                    <a:pt x="13644" y="7070"/>
                  </a:lnTo>
                  <a:lnTo>
                    <a:pt x="13842" y="7334"/>
                  </a:lnTo>
                  <a:cubicBezTo>
                    <a:pt x="13886" y="7390"/>
                    <a:pt x="13950" y="7418"/>
                    <a:pt x="14015" y="7418"/>
                  </a:cubicBezTo>
                  <a:cubicBezTo>
                    <a:pt x="14062" y="7418"/>
                    <a:pt x="14109" y="7403"/>
                    <a:pt x="14150" y="7373"/>
                  </a:cubicBezTo>
                  <a:lnTo>
                    <a:pt x="14746" y="6897"/>
                  </a:lnTo>
                  <a:cubicBezTo>
                    <a:pt x="14921" y="6753"/>
                    <a:pt x="14786" y="6513"/>
                    <a:pt x="14609" y="6513"/>
                  </a:cubicBezTo>
                  <a:cubicBezTo>
                    <a:pt x="14566" y="6513"/>
                    <a:pt x="14521" y="6527"/>
                    <a:pt x="14477" y="6560"/>
                  </a:cubicBezTo>
                  <a:lnTo>
                    <a:pt x="14053" y="6897"/>
                  </a:lnTo>
                  <a:lnTo>
                    <a:pt x="10627" y="2393"/>
                  </a:lnTo>
                  <a:lnTo>
                    <a:pt x="12586" y="1137"/>
                  </a:lnTo>
                  <a:cubicBezTo>
                    <a:pt x="12772" y="1000"/>
                    <a:pt x="12649" y="740"/>
                    <a:pt x="12465" y="740"/>
                  </a:cubicBezTo>
                  <a:cubicBezTo>
                    <a:pt x="12430" y="740"/>
                    <a:pt x="12393" y="750"/>
                    <a:pt x="12355" y="771"/>
                  </a:cubicBezTo>
                  <a:lnTo>
                    <a:pt x="10194" y="2152"/>
                  </a:lnTo>
                  <a:cubicBezTo>
                    <a:pt x="10088" y="2224"/>
                    <a:pt x="10064" y="2369"/>
                    <a:pt x="10141" y="2465"/>
                  </a:cubicBezTo>
                  <a:lnTo>
                    <a:pt x="10531" y="2985"/>
                  </a:lnTo>
                  <a:lnTo>
                    <a:pt x="10252" y="3196"/>
                  </a:lnTo>
                  <a:lnTo>
                    <a:pt x="9145" y="2831"/>
                  </a:lnTo>
                  <a:cubicBezTo>
                    <a:pt x="9121" y="2821"/>
                    <a:pt x="9102" y="2821"/>
                    <a:pt x="9078" y="2821"/>
                  </a:cubicBezTo>
                  <a:lnTo>
                    <a:pt x="6537" y="2821"/>
                  </a:lnTo>
                  <a:cubicBezTo>
                    <a:pt x="6441" y="2821"/>
                    <a:pt x="6355" y="2888"/>
                    <a:pt x="6331" y="2985"/>
                  </a:cubicBezTo>
                  <a:lnTo>
                    <a:pt x="6186" y="3552"/>
                  </a:lnTo>
                  <a:lnTo>
                    <a:pt x="5825" y="3403"/>
                  </a:lnTo>
                  <a:cubicBezTo>
                    <a:pt x="5800" y="3392"/>
                    <a:pt x="5772" y="3387"/>
                    <a:pt x="5743" y="3387"/>
                  </a:cubicBezTo>
                  <a:cubicBezTo>
                    <a:pt x="5734" y="3387"/>
                    <a:pt x="5724" y="3388"/>
                    <a:pt x="5715" y="3389"/>
                  </a:cubicBezTo>
                  <a:lnTo>
                    <a:pt x="4714" y="3509"/>
                  </a:lnTo>
                  <a:lnTo>
                    <a:pt x="4372" y="3312"/>
                  </a:lnTo>
                  <a:lnTo>
                    <a:pt x="4699" y="2749"/>
                  </a:lnTo>
                  <a:cubicBezTo>
                    <a:pt x="4757" y="2643"/>
                    <a:pt x="4719" y="2513"/>
                    <a:pt x="4618" y="2455"/>
                  </a:cubicBezTo>
                  <a:lnTo>
                    <a:pt x="417" y="30"/>
                  </a:lnTo>
                  <a:cubicBezTo>
                    <a:pt x="379" y="10"/>
                    <a:pt x="34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7" name="Google Shape;19687;p88"/>
            <p:cNvSpPr/>
            <p:nvPr/>
          </p:nvSpPr>
          <p:spPr>
            <a:xfrm>
              <a:off x="7009764" y="1991771"/>
              <a:ext cx="47446" cy="31630"/>
            </a:xfrm>
            <a:custGeom>
              <a:avLst/>
              <a:gdLst/>
              <a:ahLst/>
              <a:cxnLst/>
              <a:rect l="l" t="t" r="r" b="b"/>
              <a:pathLst>
                <a:path w="1809" h="1206" extrusionOk="0">
                  <a:moveTo>
                    <a:pt x="1501" y="0"/>
                  </a:moveTo>
                  <a:cubicBezTo>
                    <a:pt x="1466" y="0"/>
                    <a:pt x="1429" y="9"/>
                    <a:pt x="1391" y="31"/>
                  </a:cubicBezTo>
                  <a:lnTo>
                    <a:pt x="178" y="806"/>
                  </a:lnTo>
                  <a:cubicBezTo>
                    <a:pt x="0" y="921"/>
                    <a:pt x="82" y="1205"/>
                    <a:pt x="299" y="1205"/>
                  </a:cubicBezTo>
                  <a:cubicBezTo>
                    <a:pt x="337" y="1205"/>
                    <a:pt x="381" y="1196"/>
                    <a:pt x="414" y="1171"/>
                  </a:cubicBezTo>
                  <a:lnTo>
                    <a:pt x="1627" y="397"/>
                  </a:lnTo>
                  <a:cubicBezTo>
                    <a:pt x="1809" y="259"/>
                    <a:pt x="1685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88" name="Google Shape;19688;p88"/>
          <p:cNvGrpSpPr/>
          <p:nvPr/>
        </p:nvGrpSpPr>
        <p:grpSpPr>
          <a:xfrm>
            <a:off x="7099619" y="1979838"/>
            <a:ext cx="374712" cy="374476"/>
            <a:chOff x="7099619" y="1979838"/>
            <a:chExt cx="374712" cy="374476"/>
          </a:xfrm>
        </p:grpSpPr>
        <p:sp>
          <p:nvSpPr>
            <p:cNvPr id="19689" name="Google Shape;19689;p88"/>
            <p:cNvSpPr/>
            <p:nvPr/>
          </p:nvSpPr>
          <p:spPr>
            <a:xfrm>
              <a:off x="7210666" y="2008741"/>
              <a:ext cx="175829" cy="160879"/>
            </a:xfrm>
            <a:custGeom>
              <a:avLst/>
              <a:gdLst/>
              <a:ahLst/>
              <a:cxnLst/>
              <a:rect l="l" t="t" r="r" b="b"/>
              <a:pathLst>
                <a:path w="6704" h="6134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70" y="4918"/>
                  </a:cubicBezTo>
                  <a:lnTo>
                    <a:pt x="2460" y="4918"/>
                  </a:lnTo>
                  <a:lnTo>
                    <a:pt x="4254" y="6116"/>
                  </a:lnTo>
                  <a:cubicBezTo>
                    <a:pt x="4273" y="6128"/>
                    <a:pt x="4294" y="6134"/>
                    <a:pt x="4314" y="6134"/>
                  </a:cubicBezTo>
                  <a:cubicBezTo>
                    <a:pt x="4379" y="6134"/>
                    <a:pt x="4439" y="6074"/>
                    <a:pt x="4428" y="6000"/>
                  </a:cubicBezTo>
                  <a:lnTo>
                    <a:pt x="4245" y="4918"/>
                  </a:lnTo>
                  <a:lnTo>
                    <a:pt x="6035" y="4918"/>
                  </a:lnTo>
                  <a:cubicBezTo>
                    <a:pt x="6405" y="4913"/>
                    <a:pt x="6703" y="4619"/>
                    <a:pt x="6703" y="4249"/>
                  </a:cubicBezTo>
                  <a:lnTo>
                    <a:pt x="6703" y="674"/>
                  </a:lnTo>
                  <a:cubicBezTo>
                    <a:pt x="6703" y="303"/>
                    <a:pt x="6405" y="0"/>
                    <a:pt x="603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0" name="Google Shape;19690;p88"/>
            <p:cNvSpPr/>
            <p:nvPr/>
          </p:nvSpPr>
          <p:spPr>
            <a:xfrm>
              <a:off x="7106045" y="2149451"/>
              <a:ext cx="128751" cy="128987"/>
            </a:xfrm>
            <a:custGeom>
              <a:avLst/>
              <a:gdLst/>
              <a:ahLst/>
              <a:cxnLst/>
              <a:rect l="l" t="t" r="r" b="b"/>
              <a:pathLst>
                <a:path w="4909" h="4918" extrusionOk="0">
                  <a:moveTo>
                    <a:pt x="2455" y="0"/>
                  </a:moveTo>
                  <a:cubicBezTo>
                    <a:pt x="1382" y="0"/>
                    <a:pt x="588" y="861"/>
                    <a:pt x="511" y="1910"/>
                  </a:cubicBezTo>
                  <a:cubicBezTo>
                    <a:pt x="472" y="2464"/>
                    <a:pt x="285" y="3527"/>
                    <a:pt x="54" y="4148"/>
                  </a:cubicBezTo>
                  <a:cubicBezTo>
                    <a:pt x="1" y="4283"/>
                    <a:pt x="63" y="4436"/>
                    <a:pt x="193" y="4494"/>
                  </a:cubicBezTo>
                  <a:cubicBezTo>
                    <a:pt x="646" y="4701"/>
                    <a:pt x="1127" y="4845"/>
                    <a:pt x="1622" y="4918"/>
                  </a:cubicBezTo>
                  <a:lnTo>
                    <a:pt x="3287" y="4918"/>
                  </a:lnTo>
                  <a:cubicBezTo>
                    <a:pt x="3778" y="4845"/>
                    <a:pt x="4259" y="4701"/>
                    <a:pt x="4711" y="4494"/>
                  </a:cubicBezTo>
                  <a:cubicBezTo>
                    <a:pt x="4846" y="4436"/>
                    <a:pt x="4909" y="4283"/>
                    <a:pt x="4856" y="4148"/>
                  </a:cubicBezTo>
                  <a:cubicBezTo>
                    <a:pt x="4620" y="3527"/>
                    <a:pt x="4432" y="2464"/>
                    <a:pt x="4399" y="1910"/>
                  </a:cubicBezTo>
                  <a:cubicBezTo>
                    <a:pt x="4322" y="861"/>
                    <a:pt x="3528" y="0"/>
                    <a:pt x="2455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1" name="Google Shape;19691;p88"/>
            <p:cNvSpPr/>
            <p:nvPr/>
          </p:nvSpPr>
          <p:spPr>
            <a:xfrm>
              <a:off x="7140875" y="2149451"/>
              <a:ext cx="93921" cy="128987"/>
            </a:xfrm>
            <a:custGeom>
              <a:avLst/>
              <a:gdLst/>
              <a:ahLst/>
              <a:cxnLst/>
              <a:rect l="l" t="t" r="r" b="b"/>
              <a:pathLst>
                <a:path w="3581" h="4918" extrusionOk="0">
                  <a:moveTo>
                    <a:pt x="1117" y="0"/>
                  </a:moveTo>
                  <a:cubicBezTo>
                    <a:pt x="294" y="5"/>
                    <a:pt x="1" y="1126"/>
                    <a:pt x="713" y="1545"/>
                  </a:cubicBezTo>
                  <a:cubicBezTo>
                    <a:pt x="732" y="1559"/>
                    <a:pt x="756" y="1574"/>
                    <a:pt x="780" y="1583"/>
                  </a:cubicBezTo>
                  <a:lnTo>
                    <a:pt x="1401" y="4918"/>
                  </a:lnTo>
                  <a:lnTo>
                    <a:pt x="1959" y="4918"/>
                  </a:lnTo>
                  <a:cubicBezTo>
                    <a:pt x="2450" y="4845"/>
                    <a:pt x="2931" y="4701"/>
                    <a:pt x="3383" y="4494"/>
                  </a:cubicBezTo>
                  <a:cubicBezTo>
                    <a:pt x="3518" y="4436"/>
                    <a:pt x="3581" y="4283"/>
                    <a:pt x="3528" y="4148"/>
                  </a:cubicBezTo>
                  <a:cubicBezTo>
                    <a:pt x="3292" y="3527"/>
                    <a:pt x="3104" y="2464"/>
                    <a:pt x="3071" y="1910"/>
                  </a:cubicBezTo>
                  <a:cubicBezTo>
                    <a:pt x="2994" y="861"/>
                    <a:pt x="2200" y="0"/>
                    <a:pt x="112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2" name="Google Shape;19692;p88"/>
            <p:cNvSpPr/>
            <p:nvPr/>
          </p:nvSpPr>
          <p:spPr>
            <a:xfrm>
              <a:off x="7105179" y="2246860"/>
              <a:ext cx="128987" cy="101868"/>
            </a:xfrm>
            <a:custGeom>
              <a:avLst/>
              <a:gdLst/>
              <a:ahLst/>
              <a:cxnLst/>
              <a:rect l="l" t="t" r="r" b="b"/>
              <a:pathLst>
                <a:path w="4918" h="3884" extrusionOk="0">
                  <a:moveTo>
                    <a:pt x="1641" y="1"/>
                  </a:moveTo>
                  <a:lnTo>
                    <a:pt x="1641" y="819"/>
                  </a:lnTo>
                  <a:cubicBezTo>
                    <a:pt x="1641" y="1026"/>
                    <a:pt x="1521" y="1218"/>
                    <a:pt x="1338" y="1310"/>
                  </a:cubicBezTo>
                  <a:lnTo>
                    <a:pt x="452" y="1752"/>
                  </a:lnTo>
                  <a:cubicBezTo>
                    <a:pt x="178" y="1892"/>
                    <a:pt x="0" y="2176"/>
                    <a:pt x="0" y="2484"/>
                  </a:cubicBezTo>
                  <a:lnTo>
                    <a:pt x="0" y="3884"/>
                  </a:lnTo>
                  <a:lnTo>
                    <a:pt x="4918" y="3884"/>
                  </a:lnTo>
                  <a:lnTo>
                    <a:pt x="4918" y="2484"/>
                  </a:lnTo>
                  <a:cubicBezTo>
                    <a:pt x="4918" y="2171"/>
                    <a:pt x="4740" y="1887"/>
                    <a:pt x="4461" y="1752"/>
                  </a:cubicBezTo>
                  <a:lnTo>
                    <a:pt x="3580" y="1310"/>
                  </a:lnTo>
                  <a:cubicBezTo>
                    <a:pt x="3392" y="1218"/>
                    <a:pt x="3277" y="1026"/>
                    <a:pt x="3277" y="819"/>
                  </a:cubicBezTo>
                  <a:lnTo>
                    <a:pt x="3277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3" name="Google Shape;19693;p88"/>
            <p:cNvSpPr/>
            <p:nvPr/>
          </p:nvSpPr>
          <p:spPr>
            <a:xfrm>
              <a:off x="7147694" y="2246860"/>
              <a:ext cx="43826" cy="28667"/>
            </a:xfrm>
            <a:custGeom>
              <a:avLst/>
              <a:gdLst/>
              <a:ahLst/>
              <a:cxnLst/>
              <a:rect l="l" t="t" r="r" b="b"/>
              <a:pathLst>
                <a:path w="1671" h="1093" extrusionOk="0">
                  <a:moveTo>
                    <a:pt x="15" y="1"/>
                  </a:moveTo>
                  <a:lnTo>
                    <a:pt x="15" y="819"/>
                  </a:lnTo>
                  <a:cubicBezTo>
                    <a:pt x="15" y="857"/>
                    <a:pt x="10" y="891"/>
                    <a:pt x="1" y="925"/>
                  </a:cubicBezTo>
                  <a:cubicBezTo>
                    <a:pt x="265" y="1035"/>
                    <a:pt x="549" y="1093"/>
                    <a:pt x="838" y="1093"/>
                  </a:cubicBezTo>
                  <a:cubicBezTo>
                    <a:pt x="1122" y="1093"/>
                    <a:pt x="1406" y="1035"/>
                    <a:pt x="1670" y="925"/>
                  </a:cubicBezTo>
                  <a:cubicBezTo>
                    <a:pt x="1661" y="891"/>
                    <a:pt x="1656" y="857"/>
                    <a:pt x="1656" y="819"/>
                  </a:cubicBezTo>
                  <a:lnTo>
                    <a:pt x="165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4" name="Google Shape;19694;p88"/>
            <p:cNvSpPr/>
            <p:nvPr/>
          </p:nvSpPr>
          <p:spPr>
            <a:xfrm>
              <a:off x="7105179" y="2284470"/>
              <a:ext cx="128987" cy="64257"/>
            </a:xfrm>
            <a:custGeom>
              <a:avLst/>
              <a:gdLst/>
              <a:ahLst/>
              <a:cxnLst/>
              <a:rect l="l" t="t" r="r" b="b"/>
              <a:pathLst>
                <a:path w="4918" h="2450" extrusionOk="0">
                  <a:moveTo>
                    <a:pt x="1083" y="1"/>
                  </a:moveTo>
                  <a:lnTo>
                    <a:pt x="452" y="318"/>
                  </a:lnTo>
                  <a:cubicBezTo>
                    <a:pt x="173" y="458"/>
                    <a:pt x="0" y="742"/>
                    <a:pt x="0" y="1050"/>
                  </a:cubicBezTo>
                  <a:lnTo>
                    <a:pt x="0" y="2450"/>
                  </a:lnTo>
                  <a:lnTo>
                    <a:pt x="4918" y="2450"/>
                  </a:lnTo>
                  <a:lnTo>
                    <a:pt x="4918" y="1050"/>
                  </a:lnTo>
                  <a:cubicBezTo>
                    <a:pt x="4918" y="742"/>
                    <a:pt x="4740" y="458"/>
                    <a:pt x="4461" y="318"/>
                  </a:cubicBezTo>
                  <a:lnTo>
                    <a:pt x="3835" y="1"/>
                  </a:lnTo>
                  <a:cubicBezTo>
                    <a:pt x="3513" y="501"/>
                    <a:pt x="2986" y="751"/>
                    <a:pt x="2459" y="751"/>
                  </a:cubicBezTo>
                  <a:cubicBezTo>
                    <a:pt x="1932" y="751"/>
                    <a:pt x="1405" y="501"/>
                    <a:pt x="1083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5" name="Google Shape;19695;p88"/>
            <p:cNvSpPr/>
            <p:nvPr/>
          </p:nvSpPr>
          <p:spPr>
            <a:xfrm>
              <a:off x="7126633" y="2190786"/>
              <a:ext cx="85948" cy="70500"/>
            </a:xfrm>
            <a:custGeom>
              <a:avLst/>
              <a:gdLst/>
              <a:ahLst/>
              <a:cxnLst/>
              <a:rect l="l" t="t" r="r" b="b"/>
              <a:pathLst>
                <a:path w="3277" h="2688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24" y="344"/>
                    <a:pt x="799" y="512"/>
                    <a:pt x="640" y="647"/>
                  </a:cubicBezTo>
                  <a:cubicBezTo>
                    <a:pt x="496" y="777"/>
                    <a:pt x="337" y="888"/>
                    <a:pt x="159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20" y="2076"/>
                    <a:pt x="818" y="2682"/>
                    <a:pt x="1641" y="2687"/>
                  </a:cubicBezTo>
                  <a:cubicBezTo>
                    <a:pt x="2493" y="2687"/>
                    <a:pt x="3205" y="2028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6" name="Google Shape;19696;p88"/>
            <p:cNvSpPr/>
            <p:nvPr/>
          </p:nvSpPr>
          <p:spPr>
            <a:xfrm>
              <a:off x="7126633" y="2190786"/>
              <a:ext cx="85948" cy="69870"/>
            </a:xfrm>
            <a:custGeom>
              <a:avLst/>
              <a:gdLst/>
              <a:ahLst/>
              <a:cxnLst/>
              <a:rect l="l" t="t" r="r" b="b"/>
              <a:pathLst>
                <a:path w="3277" h="2664" extrusionOk="0">
                  <a:moveTo>
                    <a:pt x="1262" y="0"/>
                  </a:moveTo>
                  <a:cubicBezTo>
                    <a:pt x="1158" y="0"/>
                    <a:pt x="1060" y="60"/>
                    <a:pt x="1015" y="156"/>
                  </a:cubicBezTo>
                  <a:cubicBezTo>
                    <a:pt x="953" y="291"/>
                    <a:pt x="866" y="411"/>
                    <a:pt x="765" y="522"/>
                  </a:cubicBezTo>
                  <a:cubicBezTo>
                    <a:pt x="727" y="565"/>
                    <a:pt x="688" y="609"/>
                    <a:pt x="645" y="647"/>
                  </a:cubicBezTo>
                  <a:cubicBezTo>
                    <a:pt x="496" y="777"/>
                    <a:pt x="337" y="888"/>
                    <a:pt x="164" y="974"/>
                  </a:cubicBezTo>
                  <a:cubicBezTo>
                    <a:pt x="58" y="1027"/>
                    <a:pt x="0" y="1143"/>
                    <a:pt x="15" y="1258"/>
                  </a:cubicBezTo>
                  <a:cubicBezTo>
                    <a:pt x="111" y="1980"/>
                    <a:pt x="669" y="2553"/>
                    <a:pt x="1391" y="2663"/>
                  </a:cubicBezTo>
                  <a:cubicBezTo>
                    <a:pt x="1064" y="2437"/>
                    <a:pt x="818" y="2139"/>
                    <a:pt x="818" y="1590"/>
                  </a:cubicBezTo>
                  <a:lnTo>
                    <a:pt x="818" y="1200"/>
                  </a:lnTo>
                  <a:cubicBezTo>
                    <a:pt x="881" y="1157"/>
                    <a:pt x="943" y="1109"/>
                    <a:pt x="1006" y="1056"/>
                  </a:cubicBezTo>
                  <a:cubicBezTo>
                    <a:pt x="1160" y="921"/>
                    <a:pt x="1290" y="763"/>
                    <a:pt x="1400" y="594"/>
                  </a:cubicBezTo>
                  <a:cubicBezTo>
                    <a:pt x="2757" y="883"/>
                    <a:pt x="3195" y="1547"/>
                    <a:pt x="3195" y="1547"/>
                  </a:cubicBezTo>
                  <a:cubicBezTo>
                    <a:pt x="3234" y="1427"/>
                    <a:pt x="3262" y="1301"/>
                    <a:pt x="3272" y="1176"/>
                  </a:cubicBezTo>
                  <a:cubicBezTo>
                    <a:pt x="3277" y="1090"/>
                    <a:pt x="3243" y="1008"/>
                    <a:pt x="3181" y="955"/>
                  </a:cubicBezTo>
                  <a:cubicBezTo>
                    <a:pt x="2637" y="503"/>
                    <a:pt x="2007" y="180"/>
                    <a:pt x="1323" y="7"/>
                  </a:cubicBezTo>
                  <a:cubicBezTo>
                    <a:pt x="1303" y="2"/>
                    <a:pt x="1282" y="0"/>
                    <a:pt x="126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7" name="Google Shape;19697;p88"/>
            <p:cNvSpPr/>
            <p:nvPr/>
          </p:nvSpPr>
          <p:spPr>
            <a:xfrm>
              <a:off x="7210666" y="2299105"/>
              <a:ext cx="23500" cy="49622"/>
            </a:xfrm>
            <a:custGeom>
              <a:avLst/>
              <a:gdLst/>
              <a:ahLst/>
              <a:cxnLst/>
              <a:rect l="l" t="t" r="r" b="b"/>
              <a:pathLst>
                <a:path w="896" h="1892" extrusionOk="0">
                  <a:moveTo>
                    <a:pt x="727" y="1"/>
                  </a:moveTo>
                  <a:lnTo>
                    <a:pt x="126" y="612"/>
                  </a:lnTo>
                  <a:cubicBezTo>
                    <a:pt x="44" y="694"/>
                    <a:pt x="1" y="804"/>
                    <a:pt x="1" y="925"/>
                  </a:cubicBezTo>
                  <a:lnTo>
                    <a:pt x="1" y="1892"/>
                  </a:lnTo>
                  <a:lnTo>
                    <a:pt x="896" y="1892"/>
                  </a:lnTo>
                  <a:lnTo>
                    <a:pt x="896" y="492"/>
                  </a:lnTo>
                  <a:cubicBezTo>
                    <a:pt x="891" y="314"/>
                    <a:pt x="833" y="140"/>
                    <a:pt x="72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8" name="Google Shape;19698;p88"/>
            <p:cNvSpPr/>
            <p:nvPr/>
          </p:nvSpPr>
          <p:spPr>
            <a:xfrm>
              <a:off x="7105179" y="2299105"/>
              <a:ext cx="23369" cy="49622"/>
            </a:xfrm>
            <a:custGeom>
              <a:avLst/>
              <a:gdLst/>
              <a:ahLst/>
              <a:cxnLst/>
              <a:rect l="l" t="t" r="r" b="b"/>
              <a:pathLst>
                <a:path w="891" h="1892" extrusionOk="0">
                  <a:moveTo>
                    <a:pt x="164" y="1"/>
                  </a:moveTo>
                  <a:cubicBezTo>
                    <a:pt x="58" y="140"/>
                    <a:pt x="0" y="314"/>
                    <a:pt x="0" y="492"/>
                  </a:cubicBezTo>
                  <a:lnTo>
                    <a:pt x="0" y="1892"/>
                  </a:lnTo>
                  <a:lnTo>
                    <a:pt x="890" y="1892"/>
                  </a:lnTo>
                  <a:lnTo>
                    <a:pt x="890" y="925"/>
                  </a:lnTo>
                  <a:cubicBezTo>
                    <a:pt x="890" y="804"/>
                    <a:pt x="847" y="694"/>
                    <a:pt x="765" y="612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9" name="Google Shape;19699;p88"/>
            <p:cNvSpPr/>
            <p:nvPr/>
          </p:nvSpPr>
          <p:spPr>
            <a:xfrm>
              <a:off x="7352006" y="2161935"/>
              <a:ext cx="33099" cy="72598"/>
            </a:xfrm>
            <a:custGeom>
              <a:avLst/>
              <a:gdLst/>
              <a:ahLst/>
              <a:cxnLst/>
              <a:rect l="l" t="t" r="r" b="b"/>
              <a:pathLst>
                <a:path w="1262" h="2768" extrusionOk="0">
                  <a:moveTo>
                    <a:pt x="752" y="0"/>
                  </a:moveTo>
                  <a:cubicBezTo>
                    <a:pt x="338" y="0"/>
                    <a:pt x="1" y="340"/>
                    <a:pt x="1" y="756"/>
                  </a:cubicBezTo>
                  <a:lnTo>
                    <a:pt x="1" y="929"/>
                  </a:lnTo>
                  <a:cubicBezTo>
                    <a:pt x="1" y="1146"/>
                    <a:pt x="39" y="1362"/>
                    <a:pt x="107" y="1564"/>
                  </a:cubicBezTo>
                  <a:lnTo>
                    <a:pt x="506" y="2767"/>
                  </a:lnTo>
                  <a:lnTo>
                    <a:pt x="1262" y="2767"/>
                  </a:lnTo>
                  <a:lnTo>
                    <a:pt x="1262" y="0"/>
                  </a:lnTo>
                  <a:lnTo>
                    <a:pt x="761" y="0"/>
                  </a:lnTo>
                  <a:cubicBezTo>
                    <a:pt x="758" y="0"/>
                    <a:pt x="755" y="0"/>
                    <a:pt x="75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0" name="Google Shape;19700;p88"/>
            <p:cNvSpPr/>
            <p:nvPr/>
          </p:nvSpPr>
          <p:spPr>
            <a:xfrm>
              <a:off x="7365277" y="2155247"/>
              <a:ext cx="79155" cy="79286"/>
            </a:xfrm>
            <a:custGeom>
              <a:avLst/>
              <a:gdLst/>
              <a:ahLst/>
              <a:cxnLst/>
              <a:rect l="l" t="t" r="r" b="b"/>
              <a:pathLst>
                <a:path w="3018" h="3023" extrusionOk="0">
                  <a:moveTo>
                    <a:pt x="756" y="0"/>
                  </a:moveTo>
                  <a:cubicBezTo>
                    <a:pt x="337" y="0"/>
                    <a:pt x="0" y="337"/>
                    <a:pt x="0" y="756"/>
                  </a:cubicBezTo>
                  <a:cubicBezTo>
                    <a:pt x="0" y="1035"/>
                    <a:pt x="226" y="1261"/>
                    <a:pt x="501" y="1261"/>
                  </a:cubicBezTo>
                  <a:lnTo>
                    <a:pt x="2512" y="3022"/>
                  </a:lnTo>
                  <a:lnTo>
                    <a:pt x="2940" y="1531"/>
                  </a:lnTo>
                  <a:cubicBezTo>
                    <a:pt x="2993" y="1353"/>
                    <a:pt x="3017" y="1165"/>
                    <a:pt x="3017" y="977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1" name="Google Shape;19701;p88"/>
            <p:cNvSpPr/>
            <p:nvPr/>
          </p:nvSpPr>
          <p:spPr>
            <a:xfrm>
              <a:off x="7377132" y="2254938"/>
              <a:ext cx="42174" cy="37007"/>
            </a:xfrm>
            <a:custGeom>
              <a:avLst/>
              <a:gdLst/>
              <a:ahLst/>
              <a:cxnLst/>
              <a:rect l="l" t="t" r="r" b="b"/>
              <a:pathLst>
                <a:path w="1608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1608" y="1411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2" name="Google Shape;19702;p88"/>
            <p:cNvSpPr/>
            <p:nvPr/>
          </p:nvSpPr>
          <p:spPr>
            <a:xfrm>
              <a:off x="7377263" y="2254938"/>
              <a:ext cx="42174" cy="23002"/>
            </a:xfrm>
            <a:custGeom>
              <a:avLst/>
              <a:gdLst/>
              <a:ahLst/>
              <a:cxnLst/>
              <a:rect l="l" t="t" r="r" b="b"/>
              <a:pathLst>
                <a:path w="1608" h="877" extrusionOk="0">
                  <a:moveTo>
                    <a:pt x="0" y="1"/>
                  </a:moveTo>
                  <a:lnTo>
                    <a:pt x="0" y="718"/>
                  </a:lnTo>
                  <a:cubicBezTo>
                    <a:pt x="258" y="823"/>
                    <a:pt x="531" y="876"/>
                    <a:pt x="804" y="876"/>
                  </a:cubicBezTo>
                  <a:cubicBezTo>
                    <a:pt x="1077" y="876"/>
                    <a:pt x="1350" y="823"/>
                    <a:pt x="1607" y="718"/>
                  </a:cubicBezTo>
                  <a:lnTo>
                    <a:pt x="160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3" name="Google Shape;19703;p88"/>
            <p:cNvSpPr/>
            <p:nvPr/>
          </p:nvSpPr>
          <p:spPr>
            <a:xfrm>
              <a:off x="7327903" y="2277913"/>
              <a:ext cx="140737" cy="70814"/>
            </a:xfrm>
            <a:custGeom>
              <a:avLst/>
              <a:gdLst/>
              <a:ahLst/>
              <a:cxnLst/>
              <a:rect l="l" t="t" r="r" b="b"/>
              <a:pathLst>
                <a:path w="5366" h="2700" extrusionOk="0">
                  <a:moveTo>
                    <a:pt x="1882" y="0"/>
                  </a:moveTo>
                  <a:lnTo>
                    <a:pt x="588" y="371"/>
                  </a:lnTo>
                  <a:cubicBezTo>
                    <a:pt x="241" y="467"/>
                    <a:pt x="1" y="785"/>
                    <a:pt x="1" y="1146"/>
                  </a:cubicBezTo>
                  <a:lnTo>
                    <a:pt x="1" y="2700"/>
                  </a:lnTo>
                  <a:lnTo>
                    <a:pt x="5366" y="2700"/>
                  </a:lnTo>
                  <a:lnTo>
                    <a:pt x="5366" y="1146"/>
                  </a:lnTo>
                  <a:cubicBezTo>
                    <a:pt x="5366" y="785"/>
                    <a:pt x="5125" y="467"/>
                    <a:pt x="4779" y="371"/>
                  </a:cubicBezTo>
                  <a:lnTo>
                    <a:pt x="3485" y="0"/>
                  </a:lnTo>
                  <a:lnTo>
                    <a:pt x="2681" y="535"/>
                  </a:lnTo>
                  <a:lnTo>
                    <a:pt x="188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4" name="Google Shape;19704;p88"/>
            <p:cNvSpPr/>
            <p:nvPr/>
          </p:nvSpPr>
          <p:spPr>
            <a:xfrm>
              <a:off x="7358694" y="2188320"/>
              <a:ext cx="79155" cy="72571"/>
            </a:xfrm>
            <a:custGeom>
              <a:avLst/>
              <a:gdLst/>
              <a:ahLst/>
              <a:cxnLst/>
              <a:rect l="l" t="t" r="r" b="b"/>
              <a:pathLst>
                <a:path w="3018" h="2767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45" y="606"/>
                  </a:lnTo>
                  <a:cubicBezTo>
                    <a:pt x="54" y="698"/>
                    <a:pt x="1" y="828"/>
                    <a:pt x="1" y="962"/>
                  </a:cubicBezTo>
                  <a:lnTo>
                    <a:pt x="1" y="1256"/>
                  </a:lnTo>
                  <a:cubicBezTo>
                    <a:pt x="1" y="2088"/>
                    <a:pt x="675" y="2767"/>
                    <a:pt x="1507" y="2767"/>
                  </a:cubicBezTo>
                  <a:cubicBezTo>
                    <a:pt x="2339" y="2767"/>
                    <a:pt x="3018" y="2088"/>
                    <a:pt x="3018" y="1256"/>
                  </a:cubicBezTo>
                  <a:lnTo>
                    <a:pt x="3018" y="934"/>
                  </a:lnTo>
                  <a:cubicBezTo>
                    <a:pt x="3018" y="804"/>
                    <a:pt x="2965" y="674"/>
                    <a:pt x="2874" y="577"/>
                  </a:cubicBezTo>
                  <a:cubicBezTo>
                    <a:pt x="2484" y="197"/>
                    <a:pt x="1772" y="29"/>
                    <a:pt x="9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5" name="Google Shape;19705;p88"/>
            <p:cNvSpPr/>
            <p:nvPr/>
          </p:nvSpPr>
          <p:spPr>
            <a:xfrm>
              <a:off x="7358694" y="2188320"/>
              <a:ext cx="78919" cy="70945"/>
            </a:xfrm>
            <a:custGeom>
              <a:avLst/>
              <a:gdLst/>
              <a:ahLst/>
              <a:cxnLst/>
              <a:rect l="l" t="t" r="r" b="b"/>
              <a:pathLst>
                <a:path w="3009" h="2705" extrusionOk="0">
                  <a:moveTo>
                    <a:pt x="968" y="0"/>
                  </a:moveTo>
                  <a:cubicBezTo>
                    <a:pt x="829" y="0"/>
                    <a:pt x="699" y="53"/>
                    <a:pt x="602" y="149"/>
                  </a:cubicBezTo>
                  <a:lnTo>
                    <a:pt x="1" y="751"/>
                  </a:lnTo>
                  <a:lnTo>
                    <a:pt x="1" y="1251"/>
                  </a:lnTo>
                  <a:cubicBezTo>
                    <a:pt x="1" y="1925"/>
                    <a:pt x="444" y="2517"/>
                    <a:pt x="1093" y="2704"/>
                  </a:cubicBezTo>
                  <a:cubicBezTo>
                    <a:pt x="872" y="2435"/>
                    <a:pt x="756" y="2103"/>
                    <a:pt x="756" y="1756"/>
                  </a:cubicBezTo>
                  <a:lnTo>
                    <a:pt x="756" y="1198"/>
                  </a:lnTo>
                  <a:lnTo>
                    <a:pt x="752" y="1198"/>
                  </a:lnTo>
                  <a:cubicBezTo>
                    <a:pt x="752" y="910"/>
                    <a:pt x="992" y="698"/>
                    <a:pt x="1286" y="698"/>
                  </a:cubicBezTo>
                  <a:cubicBezTo>
                    <a:pt x="1733" y="698"/>
                    <a:pt x="2623" y="751"/>
                    <a:pt x="3008" y="1035"/>
                  </a:cubicBezTo>
                  <a:cubicBezTo>
                    <a:pt x="2994" y="929"/>
                    <a:pt x="2951" y="654"/>
                    <a:pt x="2874" y="577"/>
                  </a:cubicBezTo>
                  <a:cubicBezTo>
                    <a:pt x="2484" y="197"/>
                    <a:pt x="1772" y="24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6" name="Google Shape;19706;p88"/>
            <p:cNvSpPr/>
            <p:nvPr/>
          </p:nvSpPr>
          <p:spPr>
            <a:xfrm>
              <a:off x="7327903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145" y="1"/>
                  </a:moveTo>
                  <a:cubicBezTo>
                    <a:pt x="49" y="135"/>
                    <a:pt x="1" y="294"/>
                    <a:pt x="1" y="458"/>
                  </a:cubicBezTo>
                  <a:lnTo>
                    <a:pt x="1" y="2017"/>
                  </a:lnTo>
                  <a:lnTo>
                    <a:pt x="1074" y="2017"/>
                  </a:lnTo>
                  <a:lnTo>
                    <a:pt x="1074" y="1257"/>
                  </a:lnTo>
                  <a:cubicBezTo>
                    <a:pt x="1074" y="1045"/>
                    <a:pt x="987" y="838"/>
                    <a:pt x="838" y="6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7" name="Google Shape;19707;p88"/>
            <p:cNvSpPr/>
            <p:nvPr/>
          </p:nvSpPr>
          <p:spPr>
            <a:xfrm>
              <a:off x="7440367" y="2295827"/>
              <a:ext cx="28168" cy="52901"/>
            </a:xfrm>
            <a:custGeom>
              <a:avLst/>
              <a:gdLst/>
              <a:ahLst/>
              <a:cxnLst/>
              <a:rect l="l" t="t" r="r" b="b"/>
              <a:pathLst>
                <a:path w="1074" h="2017" extrusionOk="0">
                  <a:moveTo>
                    <a:pt x="929" y="1"/>
                  </a:moveTo>
                  <a:lnTo>
                    <a:pt x="241" y="689"/>
                  </a:lnTo>
                  <a:cubicBezTo>
                    <a:pt x="87" y="838"/>
                    <a:pt x="5" y="1045"/>
                    <a:pt x="5" y="1257"/>
                  </a:cubicBezTo>
                  <a:lnTo>
                    <a:pt x="0" y="1257"/>
                  </a:lnTo>
                  <a:lnTo>
                    <a:pt x="0" y="2017"/>
                  </a:lnTo>
                  <a:lnTo>
                    <a:pt x="1073" y="2017"/>
                  </a:lnTo>
                  <a:lnTo>
                    <a:pt x="1073" y="458"/>
                  </a:lnTo>
                  <a:cubicBezTo>
                    <a:pt x="1073" y="294"/>
                    <a:pt x="1025" y="135"/>
                    <a:pt x="9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8" name="Google Shape;19708;p88"/>
            <p:cNvSpPr/>
            <p:nvPr/>
          </p:nvSpPr>
          <p:spPr>
            <a:xfrm>
              <a:off x="7163850" y="1985267"/>
              <a:ext cx="199172" cy="171843"/>
            </a:xfrm>
            <a:custGeom>
              <a:avLst/>
              <a:gdLst/>
              <a:ahLst/>
              <a:cxnLst/>
              <a:rect l="l" t="t" r="r" b="b"/>
              <a:pathLst>
                <a:path w="7594" h="6552" extrusionOk="0">
                  <a:moveTo>
                    <a:pt x="669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4249"/>
                  </a:lnTo>
                  <a:cubicBezTo>
                    <a:pt x="1" y="4619"/>
                    <a:pt x="299" y="4918"/>
                    <a:pt x="669" y="4918"/>
                  </a:cubicBezTo>
                  <a:lnTo>
                    <a:pt x="3128" y="4918"/>
                  </a:lnTo>
                  <a:lnTo>
                    <a:pt x="2753" y="6409"/>
                  </a:lnTo>
                  <a:cubicBezTo>
                    <a:pt x="2731" y="6486"/>
                    <a:pt x="2792" y="6551"/>
                    <a:pt x="2861" y="6551"/>
                  </a:cubicBezTo>
                  <a:cubicBezTo>
                    <a:pt x="2882" y="6551"/>
                    <a:pt x="2905" y="6545"/>
                    <a:pt x="2926" y="6530"/>
                  </a:cubicBezTo>
                  <a:lnTo>
                    <a:pt x="5140" y="4922"/>
                  </a:lnTo>
                  <a:lnTo>
                    <a:pt x="6925" y="4922"/>
                  </a:lnTo>
                  <a:cubicBezTo>
                    <a:pt x="7295" y="4918"/>
                    <a:pt x="7594" y="4619"/>
                    <a:pt x="7594" y="4249"/>
                  </a:cubicBezTo>
                  <a:lnTo>
                    <a:pt x="7594" y="674"/>
                  </a:lnTo>
                  <a:cubicBezTo>
                    <a:pt x="7594" y="303"/>
                    <a:pt x="7295" y="5"/>
                    <a:pt x="6925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9" name="Google Shape;19709;p88"/>
            <p:cNvSpPr/>
            <p:nvPr/>
          </p:nvSpPr>
          <p:spPr>
            <a:xfrm>
              <a:off x="7099619" y="2143943"/>
              <a:ext cx="140238" cy="210371"/>
            </a:xfrm>
            <a:custGeom>
              <a:avLst/>
              <a:gdLst/>
              <a:ahLst/>
              <a:cxnLst/>
              <a:rect l="l" t="t" r="r" b="b"/>
              <a:pathLst>
                <a:path w="5347" h="8021" extrusionOk="0">
                  <a:moveTo>
                    <a:pt x="2669" y="419"/>
                  </a:moveTo>
                  <a:cubicBezTo>
                    <a:pt x="2725" y="419"/>
                    <a:pt x="2782" y="422"/>
                    <a:pt x="2839" y="427"/>
                  </a:cubicBezTo>
                  <a:cubicBezTo>
                    <a:pt x="3749" y="508"/>
                    <a:pt x="4466" y="1307"/>
                    <a:pt x="4471" y="2245"/>
                  </a:cubicBezTo>
                  <a:cubicBezTo>
                    <a:pt x="4475" y="3131"/>
                    <a:pt x="4687" y="3954"/>
                    <a:pt x="4865" y="4387"/>
                  </a:cubicBezTo>
                  <a:cubicBezTo>
                    <a:pt x="4870" y="4391"/>
                    <a:pt x="4865" y="4401"/>
                    <a:pt x="4860" y="4401"/>
                  </a:cubicBezTo>
                  <a:cubicBezTo>
                    <a:pt x="4677" y="4531"/>
                    <a:pt x="4264" y="4767"/>
                    <a:pt x="3556" y="4916"/>
                  </a:cubicBezTo>
                  <a:cubicBezTo>
                    <a:pt x="3551" y="4892"/>
                    <a:pt x="3547" y="4873"/>
                    <a:pt x="3547" y="4849"/>
                  </a:cubicBezTo>
                  <a:lnTo>
                    <a:pt x="3547" y="4430"/>
                  </a:lnTo>
                  <a:cubicBezTo>
                    <a:pt x="3826" y="4271"/>
                    <a:pt x="4052" y="4045"/>
                    <a:pt x="4211" y="3766"/>
                  </a:cubicBezTo>
                  <a:cubicBezTo>
                    <a:pt x="4504" y="3246"/>
                    <a:pt x="4398" y="2592"/>
                    <a:pt x="3956" y="2183"/>
                  </a:cubicBezTo>
                  <a:cubicBezTo>
                    <a:pt x="3653" y="1904"/>
                    <a:pt x="3099" y="1567"/>
                    <a:pt x="2219" y="1567"/>
                  </a:cubicBezTo>
                  <a:cubicBezTo>
                    <a:pt x="2166" y="1567"/>
                    <a:pt x="2113" y="1586"/>
                    <a:pt x="2074" y="1625"/>
                  </a:cubicBezTo>
                  <a:lnTo>
                    <a:pt x="1627" y="2072"/>
                  </a:lnTo>
                  <a:cubicBezTo>
                    <a:pt x="1468" y="2223"/>
                    <a:pt x="1609" y="2439"/>
                    <a:pt x="1772" y="2439"/>
                  </a:cubicBezTo>
                  <a:cubicBezTo>
                    <a:pt x="1822" y="2439"/>
                    <a:pt x="1874" y="2419"/>
                    <a:pt x="1920" y="2371"/>
                  </a:cubicBezTo>
                  <a:lnTo>
                    <a:pt x="2305" y="1986"/>
                  </a:lnTo>
                  <a:cubicBezTo>
                    <a:pt x="2863" y="2000"/>
                    <a:pt x="3325" y="2168"/>
                    <a:pt x="3677" y="2491"/>
                  </a:cubicBezTo>
                  <a:cubicBezTo>
                    <a:pt x="3975" y="2765"/>
                    <a:pt x="4042" y="3208"/>
                    <a:pt x="3845" y="3559"/>
                  </a:cubicBezTo>
                  <a:cubicBezTo>
                    <a:pt x="3600" y="3991"/>
                    <a:pt x="3143" y="4247"/>
                    <a:pt x="2664" y="4247"/>
                  </a:cubicBezTo>
                  <a:cubicBezTo>
                    <a:pt x="2551" y="4247"/>
                    <a:pt x="2437" y="4233"/>
                    <a:pt x="2324" y="4204"/>
                  </a:cubicBezTo>
                  <a:cubicBezTo>
                    <a:pt x="1728" y="4045"/>
                    <a:pt x="1314" y="3506"/>
                    <a:pt x="1314" y="2890"/>
                  </a:cubicBezTo>
                  <a:cubicBezTo>
                    <a:pt x="1314" y="2751"/>
                    <a:pt x="1208" y="2681"/>
                    <a:pt x="1102" y="2681"/>
                  </a:cubicBezTo>
                  <a:cubicBezTo>
                    <a:pt x="996" y="2681"/>
                    <a:pt x="891" y="2751"/>
                    <a:pt x="891" y="2890"/>
                  </a:cubicBezTo>
                  <a:cubicBezTo>
                    <a:pt x="891" y="3530"/>
                    <a:pt x="1232" y="4117"/>
                    <a:pt x="1786" y="4430"/>
                  </a:cubicBezTo>
                  <a:lnTo>
                    <a:pt x="1786" y="4853"/>
                  </a:lnTo>
                  <a:cubicBezTo>
                    <a:pt x="1786" y="4873"/>
                    <a:pt x="1781" y="4897"/>
                    <a:pt x="1776" y="4916"/>
                  </a:cubicBezTo>
                  <a:cubicBezTo>
                    <a:pt x="1073" y="4772"/>
                    <a:pt x="660" y="4536"/>
                    <a:pt x="472" y="4406"/>
                  </a:cubicBezTo>
                  <a:cubicBezTo>
                    <a:pt x="467" y="4401"/>
                    <a:pt x="467" y="4391"/>
                    <a:pt x="472" y="4387"/>
                  </a:cubicBezTo>
                  <a:cubicBezTo>
                    <a:pt x="650" y="3954"/>
                    <a:pt x="862" y="3131"/>
                    <a:pt x="867" y="2245"/>
                  </a:cubicBezTo>
                  <a:cubicBezTo>
                    <a:pt x="871" y="1307"/>
                    <a:pt x="1588" y="508"/>
                    <a:pt x="2498" y="427"/>
                  </a:cubicBezTo>
                  <a:cubicBezTo>
                    <a:pt x="2555" y="422"/>
                    <a:pt x="2612" y="419"/>
                    <a:pt x="2669" y="419"/>
                  </a:cubicBezTo>
                  <a:close/>
                  <a:moveTo>
                    <a:pt x="3128" y="4603"/>
                  </a:moveTo>
                  <a:lnTo>
                    <a:pt x="3128" y="4849"/>
                  </a:lnTo>
                  <a:cubicBezTo>
                    <a:pt x="3128" y="5099"/>
                    <a:pt x="3268" y="5325"/>
                    <a:pt x="3489" y="5436"/>
                  </a:cubicBezTo>
                  <a:lnTo>
                    <a:pt x="3624" y="5503"/>
                  </a:lnTo>
                  <a:cubicBezTo>
                    <a:pt x="3417" y="5835"/>
                    <a:pt x="3056" y="6032"/>
                    <a:pt x="2671" y="6037"/>
                  </a:cubicBezTo>
                  <a:cubicBezTo>
                    <a:pt x="2281" y="6032"/>
                    <a:pt x="1920" y="5835"/>
                    <a:pt x="1709" y="5503"/>
                  </a:cubicBezTo>
                  <a:lnTo>
                    <a:pt x="1843" y="5436"/>
                  </a:lnTo>
                  <a:cubicBezTo>
                    <a:pt x="2069" y="5325"/>
                    <a:pt x="2209" y="5099"/>
                    <a:pt x="2204" y="4849"/>
                  </a:cubicBezTo>
                  <a:lnTo>
                    <a:pt x="2204" y="4603"/>
                  </a:lnTo>
                  <a:cubicBezTo>
                    <a:pt x="2356" y="4644"/>
                    <a:pt x="2511" y="4665"/>
                    <a:pt x="2666" y="4665"/>
                  </a:cubicBezTo>
                  <a:cubicBezTo>
                    <a:pt x="2821" y="4665"/>
                    <a:pt x="2976" y="4644"/>
                    <a:pt x="3128" y="4603"/>
                  </a:cubicBezTo>
                  <a:close/>
                  <a:moveTo>
                    <a:pt x="2669" y="1"/>
                  </a:moveTo>
                  <a:cubicBezTo>
                    <a:pt x="2599" y="1"/>
                    <a:pt x="2529" y="3"/>
                    <a:pt x="2459" y="8"/>
                  </a:cubicBezTo>
                  <a:cubicBezTo>
                    <a:pt x="1338" y="114"/>
                    <a:pt x="453" y="1091"/>
                    <a:pt x="448" y="2241"/>
                  </a:cubicBezTo>
                  <a:cubicBezTo>
                    <a:pt x="443" y="3068"/>
                    <a:pt x="251" y="3828"/>
                    <a:pt x="87" y="4228"/>
                  </a:cubicBezTo>
                  <a:cubicBezTo>
                    <a:pt x="10" y="4416"/>
                    <a:pt x="73" y="4632"/>
                    <a:pt x="241" y="4748"/>
                  </a:cubicBezTo>
                  <a:cubicBezTo>
                    <a:pt x="568" y="4969"/>
                    <a:pt x="934" y="5132"/>
                    <a:pt x="1324" y="5234"/>
                  </a:cubicBezTo>
                  <a:lnTo>
                    <a:pt x="486" y="5652"/>
                  </a:lnTo>
                  <a:cubicBezTo>
                    <a:pt x="188" y="5796"/>
                    <a:pt x="0" y="6104"/>
                    <a:pt x="0" y="6436"/>
                  </a:cubicBezTo>
                  <a:lnTo>
                    <a:pt x="0" y="7808"/>
                  </a:lnTo>
                  <a:cubicBezTo>
                    <a:pt x="0" y="7950"/>
                    <a:pt x="106" y="8021"/>
                    <a:pt x="212" y="8021"/>
                  </a:cubicBezTo>
                  <a:cubicBezTo>
                    <a:pt x="318" y="8021"/>
                    <a:pt x="424" y="7950"/>
                    <a:pt x="424" y="7808"/>
                  </a:cubicBezTo>
                  <a:lnTo>
                    <a:pt x="424" y="6436"/>
                  </a:lnTo>
                  <a:cubicBezTo>
                    <a:pt x="424" y="6258"/>
                    <a:pt x="520" y="6100"/>
                    <a:pt x="679" y="6023"/>
                  </a:cubicBezTo>
                  <a:lnTo>
                    <a:pt x="1338" y="5691"/>
                  </a:lnTo>
                  <a:cubicBezTo>
                    <a:pt x="1639" y="6198"/>
                    <a:pt x="2156" y="6452"/>
                    <a:pt x="2673" y="6452"/>
                  </a:cubicBezTo>
                  <a:cubicBezTo>
                    <a:pt x="3191" y="6452"/>
                    <a:pt x="3708" y="6198"/>
                    <a:pt x="4009" y="5691"/>
                  </a:cubicBezTo>
                  <a:lnTo>
                    <a:pt x="4668" y="6023"/>
                  </a:lnTo>
                  <a:cubicBezTo>
                    <a:pt x="4827" y="6100"/>
                    <a:pt x="4923" y="6258"/>
                    <a:pt x="4923" y="6436"/>
                  </a:cubicBezTo>
                  <a:lnTo>
                    <a:pt x="4923" y="7808"/>
                  </a:lnTo>
                  <a:cubicBezTo>
                    <a:pt x="4923" y="7950"/>
                    <a:pt x="5029" y="8021"/>
                    <a:pt x="5135" y="8021"/>
                  </a:cubicBezTo>
                  <a:cubicBezTo>
                    <a:pt x="5240" y="8021"/>
                    <a:pt x="5346" y="7950"/>
                    <a:pt x="5346" y="7808"/>
                  </a:cubicBezTo>
                  <a:lnTo>
                    <a:pt x="5346" y="6436"/>
                  </a:lnTo>
                  <a:cubicBezTo>
                    <a:pt x="5346" y="6100"/>
                    <a:pt x="5154" y="5796"/>
                    <a:pt x="4851" y="5652"/>
                  </a:cubicBezTo>
                  <a:lnTo>
                    <a:pt x="4018" y="5234"/>
                  </a:lnTo>
                  <a:cubicBezTo>
                    <a:pt x="4403" y="5132"/>
                    <a:pt x="4769" y="4969"/>
                    <a:pt x="5101" y="4748"/>
                  </a:cubicBezTo>
                  <a:cubicBezTo>
                    <a:pt x="5264" y="4632"/>
                    <a:pt x="5332" y="4416"/>
                    <a:pt x="5255" y="4228"/>
                  </a:cubicBezTo>
                  <a:cubicBezTo>
                    <a:pt x="5086" y="3828"/>
                    <a:pt x="4894" y="3068"/>
                    <a:pt x="4894" y="2241"/>
                  </a:cubicBezTo>
                  <a:cubicBezTo>
                    <a:pt x="4889" y="1095"/>
                    <a:pt x="4004" y="114"/>
                    <a:pt x="2883" y="8"/>
                  </a:cubicBezTo>
                  <a:cubicBezTo>
                    <a:pt x="2810" y="3"/>
                    <a:pt x="2739" y="1"/>
                    <a:pt x="2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0" name="Google Shape;19710;p88"/>
            <p:cNvSpPr/>
            <p:nvPr/>
          </p:nvSpPr>
          <p:spPr>
            <a:xfrm>
              <a:off x="7123093" y="2319799"/>
              <a:ext cx="10989" cy="34515"/>
            </a:xfrm>
            <a:custGeom>
              <a:avLst/>
              <a:gdLst/>
              <a:ahLst/>
              <a:cxnLst/>
              <a:rect l="l" t="t" r="r" b="b"/>
              <a:pathLst>
                <a:path w="419" h="1316" extrusionOk="0">
                  <a:moveTo>
                    <a:pt x="207" y="1"/>
                  </a:moveTo>
                  <a:cubicBezTo>
                    <a:pt x="92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5" y="1316"/>
                    <a:pt x="210" y="1316"/>
                  </a:cubicBezTo>
                  <a:cubicBezTo>
                    <a:pt x="314" y="1316"/>
                    <a:pt x="419" y="1245"/>
                    <a:pt x="419" y="1103"/>
                  </a:cubicBezTo>
                  <a:lnTo>
                    <a:pt x="419" y="208"/>
                  </a:lnTo>
                  <a:cubicBezTo>
                    <a:pt x="419" y="92"/>
                    <a:pt x="323" y="1"/>
                    <a:pt x="2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1" name="Google Shape;19711;p88"/>
            <p:cNvSpPr/>
            <p:nvPr/>
          </p:nvSpPr>
          <p:spPr>
            <a:xfrm>
              <a:off x="7205132" y="2319799"/>
              <a:ext cx="11120" cy="34515"/>
            </a:xfrm>
            <a:custGeom>
              <a:avLst/>
              <a:gdLst/>
              <a:ahLst/>
              <a:cxnLst/>
              <a:rect l="l" t="t" r="r" b="b"/>
              <a:pathLst>
                <a:path w="424" h="1316" extrusionOk="0">
                  <a:moveTo>
                    <a:pt x="212" y="1"/>
                  </a:moveTo>
                  <a:cubicBezTo>
                    <a:pt x="96" y="1"/>
                    <a:pt x="0" y="92"/>
                    <a:pt x="0" y="213"/>
                  </a:cubicBezTo>
                  <a:lnTo>
                    <a:pt x="0" y="1103"/>
                  </a:lnTo>
                  <a:cubicBezTo>
                    <a:pt x="0" y="1245"/>
                    <a:pt x="106" y="1316"/>
                    <a:pt x="212" y="1316"/>
                  </a:cubicBezTo>
                  <a:cubicBezTo>
                    <a:pt x="318" y="1316"/>
                    <a:pt x="423" y="1245"/>
                    <a:pt x="423" y="1103"/>
                  </a:cubicBezTo>
                  <a:lnTo>
                    <a:pt x="423" y="208"/>
                  </a:lnTo>
                  <a:cubicBezTo>
                    <a:pt x="419" y="92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2" name="Google Shape;19712;p88"/>
            <p:cNvSpPr/>
            <p:nvPr/>
          </p:nvSpPr>
          <p:spPr>
            <a:xfrm>
              <a:off x="7369316" y="2183311"/>
              <a:ext cx="60061" cy="18595"/>
            </a:xfrm>
            <a:custGeom>
              <a:avLst/>
              <a:gdLst/>
              <a:ahLst/>
              <a:cxnLst/>
              <a:rect l="l" t="t" r="r" b="b"/>
              <a:pathLst>
                <a:path w="2290" h="709" extrusionOk="0">
                  <a:moveTo>
                    <a:pt x="822" y="0"/>
                  </a:moveTo>
                  <a:cubicBezTo>
                    <a:pt x="624" y="0"/>
                    <a:pt x="405" y="19"/>
                    <a:pt x="169" y="66"/>
                  </a:cubicBezTo>
                  <a:cubicBezTo>
                    <a:pt x="67" y="85"/>
                    <a:pt x="0" y="172"/>
                    <a:pt x="0" y="273"/>
                  </a:cubicBezTo>
                  <a:lnTo>
                    <a:pt x="0" y="499"/>
                  </a:lnTo>
                  <a:cubicBezTo>
                    <a:pt x="0" y="639"/>
                    <a:pt x="105" y="708"/>
                    <a:pt x="209" y="708"/>
                  </a:cubicBezTo>
                  <a:cubicBezTo>
                    <a:pt x="314" y="708"/>
                    <a:pt x="419" y="639"/>
                    <a:pt x="419" y="499"/>
                  </a:cubicBezTo>
                  <a:lnTo>
                    <a:pt x="419" y="451"/>
                  </a:lnTo>
                  <a:cubicBezTo>
                    <a:pt x="551" y="430"/>
                    <a:pt x="685" y="420"/>
                    <a:pt x="819" y="420"/>
                  </a:cubicBezTo>
                  <a:cubicBezTo>
                    <a:pt x="1030" y="420"/>
                    <a:pt x="1242" y="446"/>
                    <a:pt x="1448" y="499"/>
                  </a:cubicBezTo>
                  <a:cubicBezTo>
                    <a:pt x="1598" y="533"/>
                    <a:pt x="1747" y="590"/>
                    <a:pt x="1881" y="672"/>
                  </a:cubicBezTo>
                  <a:cubicBezTo>
                    <a:pt x="1918" y="693"/>
                    <a:pt x="1954" y="702"/>
                    <a:pt x="1988" y="702"/>
                  </a:cubicBezTo>
                  <a:cubicBezTo>
                    <a:pt x="2166" y="702"/>
                    <a:pt x="2290" y="454"/>
                    <a:pt x="2112" y="321"/>
                  </a:cubicBezTo>
                  <a:cubicBezTo>
                    <a:pt x="2089" y="306"/>
                    <a:pt x="1619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3" name="Google Shape;19713;p88"/>
            <p:cNvSpPr/>
            <p:nvPr/>
          </p:nvSpPr>
          <p:spPr>
            <a:xfrm>
              <a:off x="7322369" y="2149818"/>
              <a:ext cx="151962" cy="204496"/>
            </a:xfrm>
            <a:custGeom>
              <a:avLst/>
              <a:gdLst/>
              <a:ahLst/>
              <a:cxnLst/>
              <a:rect l="l" t="t" r="r" b="b"/>
              <a:pathLst>
                <a:path w="5794" h="7797" extrusionOk="0">
                  <a:moveTo>
                    <a:pt x="4470" y="419"/>
                  </a:moveTo>
                  <a:lnTo>
                    <a:pt x="4470" y="1458"/>
                  </a:lnTo>
                  <a:cubicBezTo>
                    <a:pt x="4470" y="1632"/>
                    <a:pt x="4427" y="1805"/>
                    <a:pt x="4350" y="1964"/>
                  </a:cubicBezTo>
                  <a:lnTo>
                    <a:pt x="4268" y="2127"/>
                  </a:lnTo>
                  <a:cubicBezTo>
                    <a:pt x="4254" y="2156"/>
                    <a:pt x="4249" y="2185"/>
                    <a:pt x="4249" y="2219"/>
                  </a:cubicBezTo>
                  <a:lnTo>
                    <a:pt x="4249" y="2666"/>
                  </a:lnTo>
                  <a:cubicBezTo>
                    <a:pt x="4244" y="3420"/>
                    <a:pt x="3633" y="4024"/>
                    <a:pt x="2884" y="4024"/>
                  </a:cubicBezTo>
                  <a:cubicBezTo>
                    <a:pt x="2872" y="4024"/>
                    <a:pt x="2860" y="4023"/>
                    <a:pt x="2849" y="4023"/>
                  </a:cubicBezTo>
                  <a:cubicBezTo>
                    <a:pt x="2127" y="3999"/>
                    <a:pt x="1535" y="3364"/>
                    <a:pt x="1535" y="2604"/>
                  </a:cubicBezTo>
                  <a:lnTo>
                    <a:pt x="1540" y="2604"/>
                  </a:lnTo>
                  <a:lnTo>
                    <a:pt x="1540" y="2219"/>
                  </a:lnTo>
                  <a:cubicBezTo>
                    <a:pt x="1535" y="2190"/>
                    <a:pt x="1530" y="2156"/>
                    <a:pt x="1516" y="2127"/>
                  </a:cubicBezTo>
                  <a:lnTo>
                    <a:pt x="1434" y="1964"/>
                  </a:lnTo>
                  <a:cubicBezTo>
                    <a:pt x="1357" y="1805"/>
                    <a:pt x="1314" y="1632"/>
                    <a:pt x="1314" y="1458"/>
                  </a:cubicBezTo>
                  <a:cubicBezTo>
                    <a:pt x="1314" y="886"/>
                    <a:pt x="1780" y="419"/>
                    <a:pt x="2353" y="419"/>
                  </a:cubicBezTo>
                  <a:close/>
                  <a:moveTo>
                    <a:pt x="2209" y="4297"/>
                  </a:moveTo>
                  <a:cubicBezTo>
                    <a:pt x="2406" y="4384"/>
                    <a:pt x="2623" y="4432"/>
                    <a:pt x="2839" y="4442"/>
                  </a:cubicBezTo>
                  <a:lnTo>
                    <a:pt x="2892" y="4442"/>
                  </a:lnTo>
                  <a:cubicBezTo>
                    <a:pt x="3128" y="4442"/>
                    <a:pt x="3364" y="4394"/>
                    <a:pt x="3580" y="4302"/>
                  </a:cubicBezTo>
                  <a:lnTo>
                    <a:pt x="3580" y="4591"/>
                  </a:lnTo>
                  <a:cubicBezTo>
                    <a:pt x="3580" y="4653"/>
                    <a:pt x="3590" y="4716"/>
                    <a:pt x="3604" y="4779"/>
                  </a:cubicBezTo>
                  <a:lnTo>
                    <a:pt x="2892" y="5313"/>
                  </a:lnTo>
                  <a:lnTo>
                    <a:pt x="2180" y="4779"/>
                  </a:lnTo>
                  <a:cubicBezTo>
                    <a:pt x="2199" y="4716"/>
                    <a:pt x="2209" y="4653"/>
                    <a:pt x="2209" y="4591"/>
                  </a:cubicBezTo>
                  <a:lnTo>
                    <a:pt x="2209" y="4297"/>
                  </a:lnTo>
                  <a:close/>
                  <a:moveTo>
                    <a:pt x="2353" y="1"/>
                  </a:moveTo>
                  <a:cubicBezTo>
                    <a:pt x="1550" y="1"/>
                    <a:pt x="895" y="650"/>
                    <a:pt x="895" y="1458"/>
                  </a:cubicBezTo>
                  <a:cubicBezTo>
                    <a:pt x="895" y="1699"/>
                    <a:pt x="953" y="1935"/>
                    <a:pt x="1059" y="2151"/>
                  </a:cubicBezTo>
                  <a:lnTo>
                    <a:pt x="1121" y="2272"/>
                  </a:lnTo>
                  <a:lnTo>
                    <a:pt x="1121" y="2604"/>
                  </a:lnTo>
                  <a:cubicBezTo>
                    <a:pt x="1121" y="3157"/>
                    <a:pt x="1367" y="3681"/>
                    <a:pt x="1790" y="4038"/>
                  </a:cubicBezTo>
                  <a:lnTo>
                    <a:pt x="1790" y="4591"/>
                  </a:lnTo>
                  <a:cubicBezTo>
                    <a:pt x="1790" y="4692"/>
                    <a:pt x="1728" y="4779"/>
                    <a:pt x="1636" y="4817"/>
                  </a:cubicBezTo>
                  <a:lnTo>
                    <a:pt x="573" y="5212"/>
                  </a:lnTo>
                  <a:cubicBezTo>
                    <a:pt x="231" y="5342"/>
                    <a:pt x="5" y="5674"/>
                    <a:pt x="0" y="6039"/>
                  </a:cubicBezTo>
                  <a:lnTo>
                    <a:pt x="0" y="7584"/>
                  </a:lnTo>
                  <a:cubicBezTo>
                    <a:pt x="0" y="7726"/>
                    <a:pt x="106" y="7797"/>
                    <a:pt x="212" y="7797"/>
                  </a:cubicBezTo>
                  <a:cubicBezTo>
                    <a:pt x="318" y="7797"/>
                    <a:pt x="424" y="7726"/>
                    <a:pt x="424" y="7584"/>
                  </a:cubicBezTo>
                  <a:lnTo>
                    <a:pt x="424" y="6039"/>
                  </a:lnTo>
                  <a:cubicBezTo>
                    <a:pt x="424" y="5847"/>
                    <a:pt x="544" y="5674"/>
                    <a:pt x="722" y="5606"/>
                  </a:cubicBezTo>
                  <a:lnTo>
                    <a:pt x="1785" y="5207"/>
                  </a:lnTo>
                  <a:cubicBezTo>
                    <a:pt x="1843" y="5188"/>
                    <a:pt x="1896" y="5159"/>
                    <a:pt x="1944" y="5120"/>
                  </a:cubicBezTo>
                  <a:lnTo>
                    <a:pt x="2690" y="5678"/>
                  </a:lnTo>
                  <a:lnTo>
                    <a:pt x="2690" y="7584"/>
                  </a:lnTo>
                  <a:cubicBezTo>
                    <a:pt x="2690" y="7726"/>
                    <a:pt x="2795" y="7797"/>
                    <a:pt x="2899" y="7797"/>
                  </a:cubicBezTo>
                  <a:cubicBezTo>
                    <a:pt x="3004" y="7797"/>
                    <a:pt x="3109" y="7726"/>
                    <a:pt x="3109" y="7584"/>
                  </a:cubicBezTo>
                  <a:lnTo>
                    <a:pt x="3109" y="5678"/>
                  </a:lnTo>
                  <a:lnTo>
                    <a:pt x="3850" y="5120"/>
                  </a:lnTo>
                  <a:cubicBezTo>
                    <a:pt x="3898" y="5159"/>
                    <a:pt x="3955" y="5188"/>
                    <a:pt x="4008" y="5207"/>
                  </a:cubicBezTo>
                  <a:lnTo>
                    <a:pt x="5072" y="5606"/>
                  </a:lnTo>
                  <a:cubicBezTo>
                    <a:pt x="5255" y="5674"/>
                    <a:pt x="5370" y="5847"/>
                    <a:pt x="5375" y="6039"/>
                  </a:cubicBezTo>
                  <a:lnTo>
                    <a:pt x="5375" y="7584"/>
                  </a:lnTo>
                  <a:cubicBezTo>
                    <a:pt x="5375" y="7726"/>
                    <a:pt x="5479" y="7797"/>
                    <a:pt x="5584" y="7797"/>
                  </a:cubicBezTo>
                  <a:cubicBezTo>
                    <a:pt x="5689" y="7797"/>
                    <a:pt x="5793" y="7726"/>
                    <a:pt x="5793" y="7584"/>
                  </a:cubicBezTo>
                  <a:lnTo>
                    <a:pt x="5793" y="6039"/>
                  </a:lnTo>
                  <a:cubicBezTo>
                    <a:pt x="5793" y="5669"/>
                    <a:pt x="5558" y="5342"/>
                    <a:pt x="5211" y="5216"/>
                  </a:cubicBezTo>
                  <a:lnTo>
                    <a:pt x="4153" y="4817"/>
                  </a:lnTo>
                  <a:cubicBezTo>
                    <a:pt x="4056" y="4779"/>
                    <a:pt x="3999" y="4692"/>
                    <a:pt x="3994" y="4591"/>
                  </a:cubicBezTo>
                  <a:lnTo>
                    <a:pt x="3994" y="4057"/>
                  </a:lnTo>
                  <a:cubicBezTo>
                    <a:pt x="4042" y="4018"/>
                    <a:pt x="4085" y="3980"/>
                    <a:pt x="4129" y="3941"/>
                  </a:cubicBezTo>
                  <a:cubicBezTo>
                    <a:pt x="4475" y="3609"/>
                    <a:pt x="4668" y="3147"/>
                    <a:pt x="4668" y="2666"/>
                  </a:cubicBezTo>
                  <a:lnTo>
                    <a:pt x="4668" y="2272"/>
                  </a:lnTo>
                  <a:lnTo>
                    <a:pt x="4730" y="2151"/>
                  </a:lnTo>
                  <a:cubicBezTo>
                    <a:pt x="4836" y="1935"/>
                    <a:pt x="4894" y="1699"/>
                    <a:pt x="4894" y="1458"/>
                  </a:cubicBezTo>
                  <a:lnTo>
                    <a:pt x="4894" y="207"/>
                  </a:lnTo>
                  <a:cubicBezTo>
                    <a:pt x="4894" y="92"/>
                    <a:pt x="4797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4" name="Google Shape;19714;p88"/>
            <p:cNvSpPr/>
            <p:nvPr/>
          </p:nvSpPr>
          <p:spPr>
            <a:xfrm>
              <a:off x="7351770" y="2314002"/>
              <a:ext cx="10989" cy="40312"/>
            </a:xfrm>
            <a:custGeom>
              <a:avLst/>
              <a:gdLst/>
              <a:ahLst/>
              <a:cxnLst/>
              <a:rect l="l" t="t" r="r" b="b"/>
              <a:pathLst>
                <a:path w="419" h="1537" extrusionOk="0">
                  <a:moveTo>
                    <a:pt x="215" y="0"/>
                  </a:moveTo>
                  <a:cubicBezTo>
                    <a:pt x="213" y="0"/>
                    <a:pt x="210" y="0"/>
                    <a:pt x="207" y="1"/>
                  </a:cubicBezTo>
                  <a:cubicBezTo>
                    <a:pt x="92" y="1"/>
                    <a:pt x="0" y="92"/>
                    <a:pt x="0" y="207"/>
                  </a:cubicBezTo>
                  <a:lnTo>
                    <a:pt x="0" y="1324"/>
                  </a:lnTo>
                  <a:cubicBezTo>
                    <a:pt x="0" y="1466"/>
                    <a:pt x="105" y="1537"/>
                    <a:pt x="210" y="1537"/>
                  </a:cubicBezTo>
                  <a:cubicBezTo>
                    <a:pt x="314" y="1537"/>
                    <a:pt x="419" y="1466"/>
                    <a:pt x="419" y="1324"/>
                  </a:cubicBezTo>
                  <a:lnTo>
                    <a:pt x="419" y="207"/>
                  </a:lnTo>
                  <a:cubicBezTo>
                    <a:pt x="419" y="95"/>
                    <a:pt x="327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5" name="Google Shape;19715;p88"/>
            <p:cNvSpPr/>
            <p:nvPr/>
          </p:nvSpPr>
          <p:spPr>
            <a:xfrm>
              <a:off x="7433784" y="2314002"/>
              <a:ext cx="11016" cy="40312"/>
            </a:xfrm>
            <a:custGeom>
              <a:avLst/>
              <a:gdLst/>
              <a:ahLst/>
              <a:cxnLst/>
              <a:rect l="l" t="t" r="r" b="b"/>
              <a:pathLst>
                <a:path w="420" h="1537" extrusionOk="0">
                  <a:moveTo>
                    <a:pt x="216" y="0"/>
                  </a:moveTo>
                  <a:cubicBezTo>
                    <a:pt x="213" y="0"/>
                    <a:pt x="211" y="0"/>
                    <a:pt x="208" y="1"/>
                  </a:cubicBezTo>
                  <a:cubicBezTo>
                    <a:pt x="92" y="1"/>
                    <a:pt x="1" y="92"/>
                    <a:pt x="1" y="207"/>
                  </a:cubicBezTo>
                  <a:lnTo>
                    <a:pt x="1" y="1324"/>
                  </a:lnTo>
                  <a:cubicBezTo>
                    <a:pt x="1" y="1466"/>
                    <a:pt x="106" y="1537"/>
                    <a:pt x="210" y="1537"/>
                  </a:cubicBezTo>
                  <a:cubicBezTo>
                    <a:pt x="315" y="1537"/>
                    <a:pt x="420" y="1466"/>
                    <a:pt x="420" y="1324"/>
                  </a:cubicBezTo>
                  <a:lnTo>
                    <a:pt x="420" y="207"/>
                  </a:lnTo>
                  <a:cubicBezTo>
                    <a:pt x="420" y="95"/>
                    <a:pt x="328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6" name="Google Shape;19716;p88"/>
            <p:cNvSpPr/>
            <p:nvPr/>
          </p:nvSpPr>
          <p:spPr>
            <a:xfrm>
              <a:off x="7158290" y="1979838"/>
              <a:ext cx="233766" cy="195290"/>
            </a:xfrm>
            <a:custGeom>
              <a:avLst/>
              <a:gdLst/>
              <a:ahLst/>
              <a:cxnLst/>
              <a:rect l="l" t="t" r="r" b="b"/>
              <a:pathLst>
                <a:path w="8913" h="7446" extrusionOk="0">
                  <a:moveTo>
                    <a:pt x="3071" y="5336"/>
                  </a:moveTo>
                  <a:lnTo>
                    <a:pt x="2950" y="5813"/>
                  </a:lnTo>
                  <a:lnTo>
                    <a:pt x="2667" y="5813"/>
                  </a:lnTo>
                  <a:cubicBezTo>
                    <a:pt x="2412" y="5813"/>
                    <a:pt x="2205" y="5606"/>
                    <a:pt x="2205" y="5351"/>
                  </a:cubicBezTo>
                  <a:lnTo>
                    <a:pt x="2205" y="5336"/>
                  </a:lnTo>
                  <a:close/>
                  <a:moveTo>
                    <a:pt x="7137" y="419"/>
                  </a:moveTo>
                  <a:cubicBezTo>
                    <a:pt x="7387" y="419"/>
                    <a:pt x="7594" y="626"/>
                    <a:pt x="7594" y="881"/>
                  </a:cubicBezTo>
                  <a:lnTo>
                    <a:pt x="7594" y="4456"/>
                  </a:lnTo>
                  <a:cubicBezTo>
                    <a:pt x="7594" y="4711"/>
                    <a:pt x="7387" y="4918"/>
                    <a:pt x="7137" y="4918"/>
                  </a:cubicBezTo>
                  <a:lnTo>
                    <a:pt x="5347" y="4918"/>
                  </a:lnTo>
                  <a:cubicBezTo>
                    <a:pt x="5303" y="4918"/>
                    <a:pt x="5260" y="4932"/>
                    <a:pt x="5226" y="4956"/>
                  </a:cubicBezTo>
                  <a:lnTo>
                    <a:pt x="3234" y="6409"/>
                  </a:lnTo>
                  <a:lnTo>
                    <a:pt x="3542" y="5178"/>
                  </a:lnTo>
                  <a:cubicBezTo>
                    <a:pt x="3571" y="5048"/>
                    <a:pt x="3475" y="4918"/>
                    <a:pt x="3340" y="4918"/>
                  </a:cubicBezTo>
                  <a:lnTo>
                    <a:pt x="881" y="4918"/>
                  </a:lnTo>
                  <a:cubicBezTo>
                    <a:pt x="626" y="4918"/>
                    <a:pt x="419" y="4711"/>
                    <a:pt x="419" y="4456"/>
                  </a:cubicBezTo>
                  <a:lnTo>
                    <a:pt x="419" y="881"/>
                  </a:lnTo>
                  <a:cubicBezTo>
                    <a:pt x="419" y="626"/>
                    <a:pt x="626" y="419"/>
                    <a:pt x="881" y="419"/>
                  </a:cubicBezTo>
                  <a:close/>
                  <a:moveTo>
                    <a:pt x="8032" y="1314"/>
                  </a:moveTo>
                  <a:cubicBezTo>
                    <a:pt x="8287" y="1314"/>
                    <a:pt x="8494" y="1521"/>
                    <a:pt x="8494" y="1776"/>
                  </a:cubicBezTo>
                  <a:lnTo>
                    <a:pt x="8494" y="5351"/>
                  </a:lnTo>
                  <a:cubicBezTo>
                    <a:pt x="8494" y="5606"/>
                    <a:pt x="8287" y="5813"/>
                    <a:pt x="8032" y="5813"/>
                  </a:cubicBezTo>
                  <a:lnTo>
                    <a:pt x="6242" y="5813"/>
                  </a:lnTo>
                  <a:cubicBezTo>
                    <a:pt x="6112" y="5813"/>
                    <a:pt x="6016" y="5928"/>
                    <a:pt x="6035" y="6053"/>
                  </a:cubicBezTo>
                  <a:lnTo>
                    <a:pt x="6040" y="6058"/>
                  </a:lnTo>
                  <a:lnTo>
                    <a:pt x="6184" y="6919"/>
                  </a:lnTo>
                  <a:lnTo>
                    <a:pt x="6184" y="6919"/>
                  </a:lnTo>
                  <a:lnTo>
                    <a:pt x="4649" y="5899"/>
                  </a:lnTo>
                  <a:lnTo>
                    <a:pt x="5419" y="5336"/>
                  </a:lnTo>
                  <a:lnTo>
                    <a:pt x="7137" y="5336"/>
                  </a:lnTo>
                  <a:cubicBezTo>
                    <a:pt x="7623" y="5336"/>
                    <a:pt x="8017" y="4942"/>
                    <a:pt x="8017" y="4461"/>
                  </a:cubicBezTo>
                  <a:lnTo>
                    <a:pt x="8017" y="1314"/>
                  </a:lnTo>
                  <a:close/>
                  <a:moveTo>
                    <a:pt x="881" y="0"/>
                  </a:moveTo>
                  <a:cubicBezTo>
                    <a:pt x="395" y="0"/>
                    <a:pt x="1" y="390"/>
                    <a:pt x="1" y="876"/>
                  </a:cubicBezTo>
                  <a:lnTo>
                    <a:pt x="1" y="4451"/>
                  </a:lnTo>
                  <a:cubicBezTo>
                    <a:pt x="1" y="4937"/>
                    <a:pt x="395" y="5332"/>
                    <a:pt x="881" y="5332"/>
                  </a:cubicBezTo>
                  <a:lnTo>
                    <a:pt x="1791" y="5332"/>
                  </a:lnTo>
                  <a:lnTo>
                    <a:pt x="1791" y="5351"/>
                  </a:lnTo>
                  <a:cubicBezTo>
                    <a:pt x="1791" y="5837"/>
                    <a:pt x="2185" y="6231"/>
                    <a:pt x="2671" y="6231"/>
                  </a:cubicBezTo>
                  <a:lnTo>
                    <a:pt x="2849" y="6231"/>
                  </a:lnTo>
                  <a:lnTo>
                    <a:pt x="2768" y="6568"/>
                  </a:lnTo>
                  <a:cubicBezTo>
                    <a:pt x="2709" y="6786"/>
                    <a:pt x="2885" y="6966"/>
                    <a:pt x="3078" y="6966"/>
                  </a:cubicBezTo>
                  <a:cubicBezTo>
                    <a:pt x="3140" y="6966"/>
                    <a:pt x="3204" y="6947"/>
                    <a:pt x="3263" y="6905"/>
                  </a:cubicBezTo>
                  <a:lnTo>
                    <a:pt x="4192" y="6231"/>
                  </a:lnTo>
                  <a:lnTo>
                    <a:pt x="4394" y="6231"/>
                  </a:lnTo>
                  <a:lnTo>
                    <a:pt x="6141" y="7391"/>
                  </a:lnTo>
                  <a:cubicBezTo>
                    <a:pt x="6194" y="7427"/>
                    <a:pt x="6255" y="7445"/>
                    <a:pt x="6316" y="7445"/>
                  </a:cubicBezTo>
                  <a:cubicBezTo>
                    <a:pt x="6378" y="7445"/>
                    <a:pt x="6439" y="7427"/>
                    <a:pt x="6492" y="7391"/>
                  </a:cubicBezTo>
                  <a:lnTo>
                    <a:pt x="6492" y="7391"/>
                  </a:lnTo>
                  <a:lnTo>
                    <a:pt x="6487" y="7396"/>
                  </a:lnTo>
                  <a:cubicBezTo>
                    <a:pt x="6598" y="7328"/>
                    <a:pt x="6651" y="7198"/>
                    <a:pt x="6631" y="7073"/>
                  </a:cubicBezTo>
                  <a:lnTo>
                    <a:pt x="6492" y="6231"/>
                  </a:lnTo>
                  <a:lnTo>
                    <a:pt x="8032" y="6231"/>
                  </a:lnTo>
                  <a:cubicBezTo>
                    <a:pt x="8518" y="6231"/>
                    <a:pt x="8912" y="5837"/>
                    <a:pt x="8912" y="5351"/>
                  </a:cubicBezTo>
                  <a:lnTo>
                    <a:pt x="8912" y="1776"/>
                  </a:lnTo>
                  <a:cubicBezTo>
                    <a:pt x="8907" y="1290"/>
                    <a:pt x="8518" y="895"/>
                    <a:pt x="8032" y="895"/>
                  </a:cubicBezTo>
                  <a:lnTo>
                    <a:pt x="8017" y="895"/>
                  </a:lnTo>
                  <a:lnTo>
                    <a:pt x="8017" y="881"/>
                  </a:lnTo>
                  <a:cubicBezTo>
                    <a:pt x="8017" y="395"/>
                    <a:pt x="7623" y="0"/>
                    <a:pt x="7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7" name="Google Shape;19717;p88"/>
            <p:cNvSpPr/>
            <p:nvPr/>
          </p:nvSpPr>
          <p:spPr>
            <a:xfrm>
              <a:off x="7197421" y="2014904"/>
              <a:ext cx="32339" cy="11147"/>
            </a:xfrm>
            <a:custGeom>
              <a:avLst/>
              <a:gdLst/>
              <a:ahLst/>
              <a:cxnLst/>
              <a:rect l="l" t="t" r="r" b="b"/>
              <a:pathLst>
                <a:path w="1233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953" y="424"/>
                  </a:lnTo>
                  <a:cubicBezTo>
                    <a:pt x="1232" y="424"/>
                    <a:pt x="1232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8" name="Google Shape;19718;p88"/>
            <p:cNvSpPr/>
            <p:nvPr/>
          </p:nvSpPr>
          <p:spPr>
            <a:xfrm>
              <a:off x="7238441" y="2014904"/>
              <a:ext cx="90878" cy="11147"/>
            </a:xfrm>
            <a:custGeom>
              <a:avLst/>
              <a:gdLst/>
              <a:ahLst/>
              <a:cxnLst/>
              <a:rect l="l" t="t" r="r" b="b"/>
              <a:pathLst>
                <a:path w="3465" h="425" extrusionOk="0">
                  <a:moveTo>
                    <a:pt x="279" y="1"/>
                  </a:moveTo>
                  <a:cubicBezTo>
                    <a:pt x="0" y="1"/>
                    <a:pt x="0" y="424"/>
                    <a:pt x="279" y="424"/>
                  </a:cubicBezTo>
                  <a:lnTo>
                    <a:pt x="3186" y="424"/>
                  </a:lnTo>
                  <a:cubicBezTo>
                    <a:pt x="3465" y="424"/>
                    <a:pt x="3465" y="1"/>
                    <a:pt x="3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9" name="Google Shape;19719;p88"/>
            <p:cNvSpPr/>
            <p:nvPr/>
          </p:nvSpPr>
          <p:spPr>
            <a:xfrm>
              <a:off x="7197421" y="2044200"/>
              <a:ext cx="131898" cy="11120"/>
            </a:xfrm>
            <a:custGeom>
              <a:avLst/>
              <a:gdLst/>
              <a:ahLst/>
              <a:cxnLst/>
              <a:rect l="l" t="t" r="r" b="b"/>
              <a:pathLst>
                <a:path w="5029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4750" y="424"/>
                  </a:lnTo>
                  <a:cubicBezTo>
                    <a:pt x="5029" y="424"/>
                    <a:pt x="5029" y="0"/>
                    <a:pt x="4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0" name="Google Shape;19720;p88"/>
            <p:cNvSpPr/>
            <p:nvPr/>
          </p:nvSpPr>
          <p:spPr>
            <a:xfrm>
              <a:off x="7197421" y="2073601"/>
              <a:ext cx="90878" cy="11120"/>
            </a:xfrm>
            <a:custGeom>
              <a:avLst/>
              <a:gdLst/>
              <a:ahLst/>
              <a:cxnLst/>
              <a:rect l="l" t="t" r="r" b="b"/>
              <a:pathLst>
                <a:path w="346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3186" y="424"/>
                  </a:lnTo>
                  <a:cubicBezTo>
                    <a:pt x="3465" y="424"/>
                    <a:pt x="3465" y="0"/>
                    <a:pt x="3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1" name="Google Shape;19721;p88"/>
            <p:cNvSpPr/>
            <p:nvPr/>
          </p:nvSpPr>
          <p:spPr>
            <a:xfrm>
              <a:off x="7296981" y="2073601"/>
              <a:ext cx="32339" cy="11120"/>
            </a:xfrm>
            <a:custGeom>
              <a:avLst/>
              <a:gdLst/>
              <a:ahLst/>
              <a:cxnLst/>
              <a:rect l="l" t="t" r="r" b="b"/>
              <a:pathLst>
                <a:path w="1233" h="424" extrusionOk="0">
                  <a:moveTo>
                    <a:pt x="285" y="0"/>
                  </a:moveTo>
                  <a:cubicBezTo>
                    <a:pt x="1" y="0"/>
                    <a:pt x="1" y="424"/>
                    <a:pt x="285" y="424"/>
                  </a:cubicBezTo>
                  <a:lnTo>
                    <a:pt x="954" y="424"/>
                  </a:lnTo>
                  <a:cubicBezTo>
                    <a:pt x="1233" y="424"/>
                    <a:pt x="1233" y="0"/>
                    <a:pt x="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22" name="Google Shape;19722;p88"/>
          <p:cNvGrpSpPr/>
          <p:nvPr/>
        </p:nvGrpSpPr>
        <p:grpSpPr>
          <a:xfrm>
            <a:off x="7547375" y="1975169"/>
            <a:ext cx="379014" cy="379119"/>
            <a:chOff x="7547375" y="1975169"/>
            <a:chExt cx="379014" cy="379119"/>
          </a:xfrm>
        </p:grpSpPr>
        <p:sp>
          <p:nvSpPr>
            <p:cNvPr id="19723" name="Google Shape;19723;p88"/>
            <p:cNvSpPr/>
            <p:nvPr/>
          </p:nvSpPr>
          <p:spPr>
            <a:xfrm>
              <a:off x="7589155" y="2130515"/>
              <a:ext cx="91141" cy="60717"/>
            </a:xfrm>
            <a:custGeom>
              <a:avLst/>
              <a:gdLst/>
              <a:ahLst/>
              <a:cxnLst/>
              <a:rect l="l" t="t" r="r" b="b"/>
              <a:pathLst>
                <a:path w="3475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351" y="2021"/>
                    <a:pt x="1660" y="1988"/>
                    <a:pt x="2266" y="1150"/>
                  </a:cubicBezTo>
                  <a:cubicBezTo>
                    <a:pt x="2298" y="1107"/>
                    <a:pt x="2343" y="1087"/>
                    <a:pt x="2388" y="1087"/>
                  </a:cubicBezTo>
                  <a:cubicBezTo>
                    <a:pt x="2454" y="1087"/>
                    <a:pt x="2519" y="1131"/>
                    <a:pt x="2536" y="1208"/>
                  </a:cubicBezTo>
                  <a:cubicBezTo>
                    <a:pt x="2536" y="1213"/>
                    <a:pt x="2704" y="1901"/>
                    <a:pt x="3248" y="2026"/>
                  </a:cubicBezTo>
                  <a:lnTo>
                    <a:pt x="3267" y="2026"/>
                  </a:lnTo>
                  <a:lnTo>
                    <a:pt x="3277" y="2031"/>
                  </a:lnTo>
                  <a:lnTo>
                    <a:pt x="3282" y="2036"/>
                  </a:lnTo>
                  <a:lnTo>
                    <a:pt x="3287" y="2036"/>
                  </a:lnTo>
                  <a:lnTo>
                    <a:pt x="3296" y="2040"/>
                  </a:lnTo>
                  <a:lnTo>
                    <a:pt x="3301" y="2045"/>
                  </a:lnTo>
                  <a:lnTo>
                    <a:pt x="3306" y="2050"/>
                  </a:lnTo>
                  <a:lnTo>
                    <a:pt x="3311" y="2055"/>
                  </a:lnTo>
                  <a:lnTo>
                    <a:pt x="3320" y="2060"/>
                  </a:lnTo>
                  <a:lnTo>
                    <a:pt x="3325" y="2065"/>
                  </a:lnTo>
                  <a:lnTo>
                    <a:pt x="3330" y="2069"/>
                  </a:lnTo>
                  <a:lnTo>
                    <a:pt x="3335" y="2074"/>
                  </a:lnTo>
                  <a:lnTo>
                    <a:pt x="3339" y="2084"/>
                  </a:lnTo>
                  <a:lnTo>
                    <a:pt x="3474" y="2281"/>
                  </a:lnTo>
                  <a:lnTo>
                    <a:pt x="3474" y="1665"/>
                  </a:lnTo>
                  <a:cubicBezTo>
                    <a:pt x="3474" y="746"/>
                    <a:pt x="2733" y="0"/>
                    <a:pt x="181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4" name="Google Shape;19724;p88"/>
            <p:cNvSpPr/>
            <p:nvPr/>
          </p:nvSpPr>
          <p:spPr>
            <a:xfrm>
              <a:off x="7577038" y="2195743"/>
              <a:ext cx="15159" cy="22870"/>
            </a:xfrm>
            <a:custGeom>
              <a:avLst/>
              <a:gdLst/>
              <a:ahLst/>
              <a:cxnLst/>
              <a:rect l="l" t="t" r="r" b="b"/>
              <a:pathLst>
                <a:path w="578" h="872" extrusionOk="0">
                  <a:moveTo>
                    <a:pt x="578" y="1"/>
                  </a:moveTo>
                  <a:lnTo>
                    <a:pt x="486" y="15"/>
                  </a:lnTo>
                  <a:lnTo>
                    <a:pt x="472" y="15"/>
                  </a:lnTo>
                  <a:lnTo>
                    <a:pt x="443" y="20"/>
                  </a:lnTo>
                  <a:lnTo>
                    <a:pt x="428" y="44"/>
                  </a:lnTo>
                  <a:cubicBezTo>
                    <a:pt x="400" y="78"/>
                    <a:pt x="356" y="102"/>
                    <a:pt x="313" y="102"/>
                  </a:cubicBezTo>
                  <a:lnTo>
                    <a:pt x="284" y="102"/>
                  </a:lnTo>
                  <a:lnTo>
                    <a:pt x="265" y="121"/>
                  </a:lnTo>
                  <a:cubicBezTo>
                    <a:pt x="0" y="367"/>
                    <a:pt x="135" y="805"/>
                    <a:pt x="486" y="857"/>
                  </a:cubicBezTo>
                  <a:lnTo>
                    <a:pt x="578" y="872"/>
                  </a:lnTo>
                  <a:lnTo>
                    <a:pt x="57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5" name="Google Shape;19725;p88"/>
            <p:cNvSpPr/>
            <p:nvPr/>
          </p:nvSpPr>
          <p:spPr>
            <a:xfrm>
              <a:off x="7621441" y="2254938"/>
              <a:ext cx="26673" cy="25388"/>
            </a:xfrm>
            <a:custGeom>
              <a:avLst/>
              <a:gdLst/>
              <a:ahLst/>
              <a:cxnLst/>
              <a:rect l="l" t="t" r="r" b="b"/>
              <a:pathLst>
                <a:path w="1017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1016" y="434"/>
                  </a:lnTo>
                  <a:lnTo>
                    <a:pt x="1016" y="1"/>
                  </a:lnTo>
                  <a:lnTo>
                    <a:pt x="925" y="15"/>
                  </a:lnTo>
                  <a:cubicBezTo>
                    <a:pt x="833" y="34"/>
                    <a:pt x="747" y="44"/>
                    <a:pt x="655" y="44"/>
                  </a:cubicBezTo>
                  <a:lnTo>
                    <a:pt x="367" y="44"/>
                  </a:lnTo>
                  <a:cubicBezTo>
                    <a:pt x="275" y="44"/>
                    <a:pt x="184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6" name="Google Shape;19726;p88"/>
            <p:cNvSpPr/>
            <p:nvPr/>
          </p:nvSpPr>
          <p:spPr>
            <a:xfrm>
              <a:off x="7677490" y="2195743"/>
              <a:ext cx="14792" cy="22870"/>
            </a:xfrm>
            <a:custGeom>
              <a:avLst/>
              <a:gdLst/>
              <a:ahLst/>
              <a:cxnLst/>
              <a:rect l="l" t="t" r="r" b="b"/>
              <a:pathLst>
                <a:path w="564" h="872" extrusionOk="0">
                  <a:moveTo>
                    <a:pt x="0" y="1"/>
                  </a:moveTo>
                  <a:lnTo>
                    <a:pt x="0" y="872"/>
                  </a:lnTo>
                  <a:lnTo>
                    <a:pt x="87" y="857"/>
                  </a:lnTo>
                  <a:cubicBezTo>
                    <a:pt x="443" y="790"/>
                    <a:pt x="563" y="347"/>
                    <a:pt x="294" y="116"/>
                  </a:cubicBezTo>
                  <a:lnTo>
                    <a:pt x="294" y="112"/>
                  </a:lnTo>
                  <a:lnTo>
                    <a:pt x="275" y="97"/>
                  </a:lnTo>
                  <a:lnTo>
                    <a:pt x="246" y="97"/>
                  </a:lnTo>
                  <a:cubicBezTo>
                    <a:pt x="207" y="92"/>
                    <a:pt x="174" y="73"/>
                    <a:pt x="145" y="44"/>
                  </a:cubicBezTo>
                  <a:lnTo>
                    <a:pt x="130" y="25"/>
                  </a:lnTo>
                  <a:lnTo>
                    <a:pt x="106" y="20"/>
                  </a:lnTo>
                  <a:lnTo>
                    <a:pt x="9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7" name="Google Shape;19727;p88"/>
            <p:cNvSpPr/>
            <p:nvPr/>
          </p:nvSpPr>
          <p:spPr>
            <a:xfrm>
              <a:off x="7600118" y="2171010"/>
              <a:ext cx="69450" cy="77030"/>
            </a:xfrm>
            <a:custGeom>
              <a:avLst/>
              <a:gdLst/>
              <a:ahLst/>
              <a:cxnLst/>
              <a:rect l="l" t="t" r="r" b="b"/>
              <a:pathLst>
                <a:path w="2648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468" y="2936"/>
                  </a:lnTo>
                  <a:cubicBezTo>
                    <a:pt x="2118" y="2936"/>
                    <a:pt x="2642" y="2412"/>
                    <a:pt x="2647" y="1757"/>
                  </a:cubicBezTo>
                  <a:lnTo>
                    <a:pt x="2647" y="742"/>
                  </a:lnTo>
                  <a:lnTo>
                    <a:pt x="2599" y="723"/>
                  </a:lnTo>
                  <a:cubicBezTo>
                    <a:pt x="2267" y="588"/>
                    <a:pt x="2070" y="304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8" name="Google Shape;19728;p88"/>
            <p:cNvSpPr/>
            <p:nvPr/>
          </p:nvSpPr>
          <p:spPr>
            <a:xfrm>
              <a:off x="7557472" y="2270334"/>
              <a:ext cx="153746" cy="78394"/>
            </a:xfrm>
            <a:custGeom>
              <a:avLst/>
              <a:gdLst/>
              <a:ahLst/>
              <a:cxnLst/>
              <a:rect l="l" t="t" r="r" b="b"/>
              <a:pathLst>
                <a:path w="5862" h="2989" extrusionOk="0">
                  <a:moveTo>
                    <a:pt x="3730" y="1"/>
                  </a:moveTo>
                  <a:lnTo>
                    <a:pt x="3056" y="703"/>
                  </a:lnTo>
                  <a:cubicBezTo>
                    <a:pt x="3026" y="735"/>
                    <a:pt x="2986" y="751"/>
                    <a:pt x="2945" y="751"/>
                  </a:cubicBezTo>
                  <a:cubicBezTo>
                    <a:pt x="2906" y="751"/>
                    <a:pt x="2868" y="736"/>
                    <a:pt x="2839" y="708"/>
                  </a:cubicBezTo>
                  <a:lnTo>
                    <a:pt x="2185" y="68"/>
                  </a:lnTo>
                  <a:lnTo>
                    <a:pt x="2170" y="54"/>
                  </a:lnTo>
                  <a:lnTo>
                    <a:pt x="2137" y="10"/>
                  </a:lnTo>
                  <a:lnTo>
                    <a:pt x="838" y="520"/>
                  </a:lnTo>
                  <a:lnTo>
                    <a:pt x="828" y="520"/>
                  </a:lnTo>
                  <a:cubicBezTo>
                    <a:pt x="794" y="535"/>
                    <a:pt x="0" y="824"/>
                    <a:pt x="0" y="1824"/>
                  </a:cubicBezTo>
                  <a:lnTo>
                    <a:pt x="0" y="2989"/>
                  </a:lnTo>
                  <a:lnTo>
                    <a:pt x="5861" y="2989"/>
                  </a:lnTo>
                  <a:lnTo>
                    <a:pt x="5861" y="1824"/>
                  </a:lnTo>
                  <a:cubicBezTo>
                    <a:pt x="5861" y="814"/>
                    <a:pt x="5043" y="525"/>
                    <a:pt x="5033" y="525"/>
                  </a:cubicBezTo>
                  <a:lnTo>
                    <a:pt x="5024" y="520"/>
                  </a:lnTo>
                  <a:lnTo>
                    <a:pt x="373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9" name="Google Shape;19729;p88"/>
            <p:cNvSpPr/>
            <p:nvPr/>
          </p:nvSpPr>
          <p:spPr>
            <a:xfrm>
              <a:off x="7846473" y="1995469"/>
              <a:ext cx="59589" cy="59484"/>
            </a:xfrm>
            <a:custGeom>
              <a:avLst/>
              <a:gdLst/>
              <a:ahLst/>
              <a:cxnLst/>
              <a:rect l="l" t="t" r="r" b="b"/>
              <a:pathLst>
                <a:path w="2272" h="2268" extrusionOk="0">
                  <a:moveTo>
                    <a:pt x="0" y="1"/>
                  </a:moveTo>
                  <a:lnTo>
                    <a:pt x="0" y="2267"/>
                  </a:lnTo>
                  <a:lnTo>
                    <a:pt x="2271" y="2267"/>
                  </a:lnTo>
                  <a:lnTo>
                    <a:pt x="1136" y="1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0" name="Google Shape;19730;p88"/>
            <p:cNvSpPr/>
            <p:nvPr/>
          </p:nvSpPr>
          <p:spPr>
            <a:xfrm>
              <a:off x="7642528" y="1987024"/>
              <a:ext cx="271848" cy="355015"/>
            </a:xfrm>
            <a:custGeom>
              <a:avLst/>
              <a:gdLst/>
              <a:ahLst/>
              <a:cxnLst/>
              <a:rect l="l" t="t" r="r" b="b"/>
              <a:pathLst>
                <a:path w="10365" h="13536" extrusionOk="0">
                  <a:moveTo>
                    <a:pt x="6116" y="3460"/>
                  </a:moveTo>
                  <a:cubicBezTo>
                    <a:pt x="6419" y="3460"/>
                    <a:pt x="6419" y="3917"/>
                    <a:pt x="6116" y="3917"/>
                  </a:cubicBezTo>
                  <a:lnTo>
                    <a:pt x="2517" y="3917"/>
                  </a:lnTo>
                  <a:cubicBezTo>
                    <a:pt x="2209" y="3917"/>
                    <a:pt x="2209" y="3460"/>
                    <a:pt x="2517" y="3460"/>
                  </a:cubicBezTo>
                  <a:close/>
                  <a:moveTo>
                    <a:pt x="7954" y="5024"/>
                  </a:moveTo>
                  <a:cubicBezTo>
                    <a:pt x="8257" y="5024"/>
                    <a:pt x="8257" y="5476"/>
                    <a:pt x="7954" y="5481"/>
                  </a:cubicBezTo>
                  <a:lnTo>
                    <a:pt x="2517" y="5481"/>
                  </a:lnTo>
                  <a:cubicBezTo>
                    <a:pt x="2209" y="5481"/>
                    <a:pt x="2209" y="5024"/>
                    <a:pt x="2517" y="5024"/>
                  </a:cubicBezTo>
                  <a:close/>
                  <a:moveTo>
                    <a:pt x="7954" y="6588"/>
                  </a:moveTo>
                  <a:cubicBezTo>
                    <a:pt x="8257" y="6588"/>
                    <a:pt x="8257" y="7040"/>
                    <a:pt x="7954" y="7045"/>
                  </a:cubicBezTo>
                  <a:lnTo>
                    <a:pt x="2517" y="7045"/>
                  </a:lnTo>
                  <a:cubicBezTo>
                    <a:pt x="2209" y="7045"/>
                    <a:pt x="2209" y="6588"/>
                    <a:pt x="2517" y="6588"/>
                  </a:cubicBezTo>
                  <a:close/>
                  <a:moveTo>
                    <a:pt x="7954" y="8151"/>
                  </a:moveTo>
                  <a:cubicBezTo>
                    <a:pt x="8257" y="8151"/>
                    <a:pt x="8257" y="8604"/>
                    <a:pt x="7954" y="8609"/>
                  </a:cubicBezTo>
                  <a:lnTo>
                    <a:pt x="2517" y="8609"/>
                  </a:lnTo>
                  <a:cubicBezTo>
                    <a:pt x="2209" y="8609"/>
                    <a:pt x="2209" y="8151"/>
                    <a:pt x="2517" y="8151"/>
                  </a:cubicBezTo>
                  <a:close/>
                  <a:moveTo>
                    <a:pt x="7954" y="9715"/>
                  </a:moveTo>
                  <a:cubicBezTo>
                    <a:pt x="8257" y="9715"/>
                    <a:pt x="8257" y="10172"/>
                    <a:pt x="7954" y="10172"/>
                  </a:cubicBezTo>
                  <a:lnTo>
                    <a:pt x="2517" y="10172"/>
                  </a:lnTo>
                  <a:cubicBezTo>
                    <a:pt x="2209" y="10172"/>
                    <a:pt x="2209" y="9715"/>
                    <a:pt x="2517" y="9715"/>
                  </a:cubicBezTo>
                  <a:close/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19" y="6092"/>
                    <a:pt x="1819" y="7136"/>
                  </a:cubicBezTo>
                  <a:lnTo>
                    <a:pt x="1819" y="7742"/>
                  </a:lnTo>
                  <a:cubicBezTo>
                    <a:pt x="2450" y="8200"/>
                    <a:pt x="2127" y="9196"/>
                    <a:pt x="1348" y="9200"/>
                  </a:cubicBezTo>
                  <a:cubicBezTo>
                    <a:pt x="1232" y="9605"/>
                    <a:pt x="958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10365" y="13536"/>
                  </a:lnTo>
                  <a:lnTo>
                    <a:pt x="10365" y="3046"/>
                  </a:lnTo>
                  <a:lnTo>
                    <a:pt x="7550" y="3046"/>
                  </a:lnTo>
                  <a:cubicBezTo>
                    <a:pt x="7425" y="3046"/>
                    <a:pt x="7324" y="2945"/>
                    <a:pt x="7324" y="2820"/>
                  </a:cubicBezTo>
                  <a:lnTo>
                    <a:pt x="7324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1" name="Google Shape;19731;p88"/>
            <p:cNvSpPr/>
            <p:nvPr/>
          </p:nvSpPr>
          <p:spPr>
            <a:xfrm>
              <a:off x="7589155" y="2130515"/>
              <a:ext cx="50383" cy="60717"/>
            </a:xfrm>
            <a:custGeom>
              <a:avLst/>
              <a:gdLst/>
              <a:ahLst/>
              <a:cxnLst/>
              <a:rect l="l" t="t" r="r" b="b"/>
              <a:pathLst>
                <a:path w="1921" h="2315" extrusionOk="0">
                  <a:moveTo>
                    <a:pt x="1665" y="0"/>
                  </a:moveTo>
                  <a:cubicBezTo>
                    <a:pt x="746" y="0"/>
                    <a:pt x="0" y="746"/>
                    <a:pt x="0" y="1665"/>
                  </a:cubicBezTo>
                  <a:lnTo>
                    <a:pt x="0" y="2315"/>
                  </a:lnTo>
                  <a:lnTo>
                    <a:pt x="140" y="2093"/>
                  </a:lnTo>
                  <a:lnTo>
                    <a:pt x="140" y="2089"/>
                  </a:lnTo>
                  <a:cubicBezTo>
                    <a:pt x="164" y="2045"/>
                    <a:pt x="212" y="2021"/>
                    <a:pt x="260" y="2021"/>
                  </a:cubicBezTo>
                  <a:lnTo>
                    <a:pt x="270" y="2021"/>
                  </a:lnTo>
                  <a:cubicBezTo>
                    <a:pt x="279" y="2021"/>
                    <a:pt x="313" y="2021"/>
                    <a:pt x="361" y="2016"/>
                  </a:cubicBezTo>
                  <a:lnTo>
                    <a:pt x="361" y="1670"/>
                  </a:lnTo>
                  <a:lnTo>
                    <a:pt x="361" y="1665"/>
                  </a:lnTo>
                  <a:cubicBezTo>
                    <a:pt x="361" y="789"/>
                    <a:pt x="1044" y="63"/>
                    <a:pt x="1920" y="5"/>
                  </a:cubicBezTo>
                  <a:cubicBezTo>
                    <a:pt x="1882" y="5"/>
                    <a:pt x="1848" y="0"/>
                    <a:pt x="1814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2" name="Google Shape;19732;p88"/>
            <p:cNvSpPr/>
            <p:nvPr/>
          </p:nvSpPr>
          <p:spPr>
            <a:xfrm>
              <a:off x="7639617" y="2254938"/>
              <a:ext cx="8498" cy="1154"/>
            </a:xfrm>
            <a:custGeom>
              <a:avLst/>
              <a:gdLst/>
              <a:ahLst/>
              <a:cxnLst/>
              <a:rect l="l" t="t" r="r" b="b"/>
              <a:pathLst>
                <a:path w="324" h="44" extrusionOk="0">
                  <a:moveTo>
                    <a:pt x="323" y="1"/>
                  </a:moveTo>
                  <a:lnTo>
                    <a:pt x="237" y="15"/>
                  </a:lnTo>
                  <a:cubicBezTo>
                    <a:pt x="160" y="30"/>
                    <a:pt x="78" y="39"/>
                    <a:pt x="1" y="44"/>
                  </a:cubicBezTo>
                  <a:lnTo>
                    <a:pt x="323" y="44"/>
                  </a:lnTo>
                  <a:lnTo>
                    <a:pt x="3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3" name="Google Shape;19733;p88"/>
            <p:cNvSpPr/>
            <p:nvPr/>
          </p:nvSpPr>
          <p:spPr>
            <a:xfrm>
              <a:off x="7621572" y="2254938"/>
              <a:ext cx="17704" cy="25388"/>
            </a:xfrm>
            <a:custGeom>
              <a:avLst/>
              <a:gdLst/>
              <a:ahLst/>
              <a:cxnLst/>
              <a:rect l="l" t="t" r="r" b="b"/>
              <a:pathLst>
                <a:path w="675" h="968" extrusionOk="0">
                  <a:moveTo>
                    <a:pt x="1" y="1"/>
                  </a:moveTo>
                  <a:lnTo>
                    <a:pt x="1" y="482"/>
                  </a:lnTo>
                  <a:lnTo>
                    <a:pt x="501" y="968"/>
                  </a:lnTo>
                  <a:lnTo>
                    <a:pt x="674" y="790"/>
                  </a:lnTo>
                  <a:lnTo>
                    <a:pt x="362" y="482"/>
                  </a:lnTo>
                  <a:lnTo>
                    <a:pt x="362" y="44"/>
                  </a:lnTo>
                  <a:cubicBezTo>
                    <a:pt x="270" y="44"/>
                    <a:pt x="179" y="34"/>
                    <a:pt x="92" y="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4" name="Google Shape;19734;p88"/>
            <p:cNvSpPr/>
            <p:nvPr/>
          </p:nvSpPr>
          <p:spPr>
            <a:xfrm>
              <a:off x="7600118" y="2171010"/>
              <a:ext cx="53294" cy="77030"/>
            </a:xfrm>
            <a:custGeom>
              <a:avLst/>
              <a:gdLst/>
              <a:ahLst/>
              <a:cxnLst/>
              <a:rect l="l" t="t" r="r" b="b"/>
              <a:pathLst>
                <a:path w="2032" h="2937" extrusionOk="0">
                  <a:moveTo>
                    <a:pt x="1916" y="1"/>
                  </a:moveTo>
                  <a:lnTo>
                    <a:pt x="1844" y="68"/>
                  </a:lnTo>
                  <a:cubicBezTo>
                    <a:pt x="1276" y="593"/>
                    <a:pt x="487" y="732"/>
                    <a:pt x="68" y="766"/>
                  </a:cubicBezTo>
                  <a:lnTo>
                    <a:pt x="1" y="771"/>
                  </a:lnTo>
                  <a:lnTo>
                    <a:pt x="1" y="1757"/>
                  </a:lnTo>
                  <a:cubicBezTo>
                    <a:pt x="1" y="2412"/>
                    <a:pt x="525" y="2936"/>
                    <a:pt x="1180" y="2936"/>
                  </a:cubicBezTo>
                  <a:lnTo>
                    <a:pt x="1502" y="2936"/>
                  </a:lnTo>
                  <a:cubicBezTo>
                    <a:pt x="867" y="2917"/>
                    <a:pt x="366" y="2397"/>
                    <a:pt x="362" y="1762"/>
                  </a:cubicBezTo>
                  <a:lnTo>
                    <a:pt x="362" y="776"/>
                  </a:lnTo>
                  <a:lnTo>
                    <a:pt x="434" y="766"/>
                  </a:lnTo>
                  <a:cubicBezTo>
                    <a:pt x="809" y="737"/>
                    <a:pt x="1488" y="622"/>
                    <a:pt x="2031" y="213"/>
                  </a:cubicBezTo>
                  <a:cubicBezTo>
                    <a:pt x="2002" y="174"/>
                    <a:pt x="1983" y="131"/>
                    <a:pt x="1959" y="92"/>
                  </a:cubicBezTo>
                  <a:lnTo>
                    <a:pt x="1916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5" name="Google Shape;19735;p88"/>
            <p:cNvSpPr/>
            <p:nvPr/>
          </p:nvSpPr>
          <p:spPr>
            <a:xfrm>
              <a:off x="7557472" y="2270727"/>
              <a:ext cx="58592" cy="73332"/>
            </a:xfrm>
            <a:custGeom>
              <a:avLst/>
              <a:gdLst/>
              <a:ahLst/>
              <a:cxnLst/>
              <a:rect l="l" t="t" r="r" b="b"/>
              <a:pathLst>
                <a:path w="2234" h="2796" extrusionOk="0">
                  <a:moveTo>
                    <a:pt x="2137" y="0"/>
                  </a:moveTo>
                  <a:lnTo>
                    <a:pt x="838" y="510"/>
                  </a:lnTo>
                  <a:lnTo>
                    <a:pt x="828" y="510"/>
                  </a:lnTo>
                  <a:cubicBezTo>
                    <a:pt x="794" y="520"/>
                    <a:pt x="0" y="809"/>
                    <a:pt x="0" y="1814"/>
                  </a:cubicBezTo>
                  <a:lnTo>
                    <a:pt x="0" y="2796"/>
                  </a:lnTo>
                  <a:lnTo>
                    <a:pt x="366" y="2796"/>
                  </a:lnTo>
                  <a:lnTo>
                    <a:pt x="366" y="1809"/>
                  </a:lnTo>
                  <a:cubicBezTo>
                    <a:pt x="366" y="809"/>
                    <a:pt x="1160" y="520"/>
                    <a:pt x="1194" y="510"/>
                  </a:cubicBezTo>
                  <a:lnTo>
                    <a:pt x="1203" y="510"/>
                  </a:lnTo>
                  <a:lnTo>
                    <a:pt x="2233" y="106"/>
                  </a:lnTo>
                  <a:lnTo>
                    <a:pt x="2185" y="58"/>
                  </a:lnTo>
                  <a:lnTo>
                    <a:pt x="2170" y="43"/>
                  </a:lnTo>
                  <a:lnTo>
                    <a:pt x="2137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6" name="Google Shape;19736;p88"/>
            <p:cNvSpPr/>
            <p:nvPr/>
          </p:nvSpPr>
          <p:spPr>
            <a:xfrm>
              <a:off x="7642528" y="1987024"/>
              <a:ext cx="88229" cy="355015"/>
            </a:xfrm>
            <a:custGeom>
              <a:avLst/>
              <a:gdLst/>
              <a:ahLst/>
              <a:cxnLst/>
              <a:rect l="l" t="t" r="r" b="b"/>
              <a:pathLst>
                <a:path w="3364" h="13536" extrusionOk="0">
                  <a:moveTo>
                    <a:pt x="1" y="0"/>
                  </a:moveTo>
                  <a:lnTo>
                    <a:pt x="1" y="5106"/>
                  </a:lnTo>
                  <a:cubicBezTo>
                    <a:pt x="1035" y="5216"/>
                    <a:pt x="1824" y="6092"/>
                    <a:pt x="1824" y="7136"/>
                  </a:cubicBezTo>
                  <a:lnTo>
                    <a:pt x="1824" y="7742"/>
                  </a:lnTo>
                  <a:cubicBezTo>
                    <a:pt x="2450" y="8200"/>
                    <a:pt x="2127" y="9196"/>
                    <a:pt x="1353" y="9200"/>
                  </a:cubicBezTo>
                  <a:cubicBezTo>
                    <a:pt x="1237" y="9605"/>
                    <a:pt x="963" y="9946"/>
                    <a:pt x="592" y="10144"/>
                  </a:cubicBezTo>
                  <a:lnTo>
                    <a:pt x="592" y="10437"/>
                  </a:lnTo>
                  <a:lnTo>
                    <a:pt x="1916" y="10966"/>
                  </a:lnTo>
                  <a:cubicBezTo>
                    <a:pt x="2291" y="11096"/>
                    <a:pt x="2998" y="11606"/>
                    <a:pt x="2998" y="12631"/>
                  </a:cubicBezTo>
                  <a:lnTo>
                    <a:pt x="2998" y="13536"/>
                  </a:lnTo>
                  <a:lnTo>
                    <a:pt x="3359" y="13536"/>
                  </a:lnTo>
                  <a:lnTo>
                    <a:pt x="3359" y="12626"/>
                  </a:lnTo>
                  <a:cubicBezTo>
                    <a:pt x="3364" y="11606"/>
                    <a:pt x="2661" y="11096"/>
                    <a:pt x="2281" y="10966"/>
                  </a:cubicBezTo>
                  <a:lnTo>
                    <a:pt x="958" y="10437"/>
                  </a:lnTo>
                  <a:lnTo>
                    <a:pt x="958" y="10144"/>
                  </a:lnTo>
                  <a:cubicBezTo>
                    <a:pt x="1329" y="9946"/>
                    <a:pt x="1603" y="9605"/>
                    <a:pt x="1718" y="9200"/>
                  </a:cubicBezTo>
                  <a:cubicBezTo>
                    <a:pt x="2079" y="9196"/>
                    <a:pt x="2392" y="8955"/>
                    <a:pt x="2488" y="8604"/>
                  </a:cubicBezTo>
                  <a:cubicBezTo>
                    <a:pt x="2228" y="8570"/>
                    <a:pt x="2224" y="8195"/>
                    <a:pt x="2483" y="8151"/>
                  </a:cubicBezTo>
                  <a:cubicBezTo>
                    <a:pt x="2430" y="7988"/>
                    <a:pt x="2329" y="7843"/>
                    <a:pt x="2190" y="7742"/>
                  </a:cubicBezTo>
                  <a:lnTo>
                    <a:pt x="2190" y="7136"/>
                  </a:lnTo>
                  <a:cubicBezTo>
                    <a:pt x="2190" y="6092"/>
                    <a:pt x="1401" y="5216"/>
                    <a:pt x="366" y="5106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7" name="Google Shape;19737;p88"/>
            <p:cNvSpPr/>
            <p:nvPr/>
          </p:nvSpPr>
          <p:spPr>
            <a:xfrm>
              <a:off x="7547375" y="1975169"/>
              <a:ext cx="379014" cy="379119"/>
            </a:xfrm>
            <a:custGeom>
              <a:avLst/>
              <a:gdLst/>
              <a:ahLst/>
              <a:cxnLst/>
              <a:rect l="l" t="t" r="r" b="b"/>
              <a:pathLst>
                <a:path w="14451" h="14455" extrusionOk="0">
                  <a:moveTo>
                    <a:pt x="11404" y="780"/>
                  </a:moveTo>
                  <a:lnTo>
                    <a:pt x="12121" y="1492"/>
                  </a:lnTo>
                  <a:lnTo>
                    <a:pt x="12299" y="1670"/>
                  </a:lnTo>
                  <a:lnTo>
                    <a:pt x="13084" y="2454"/>
                  </a:lnTo>
                  <a:lnTo>
                    <a:pt x="13651" y="3027"/>
                  </a:lnTo>
                  <a:lnTo>
                    <a:pt x="13666" y="3041"/>
                  </a:lnTo>
                  <a:lnTo>
                    <a:pt x="11399" y="3041"/>
                  </a:lnTo>
                  <a:lnTo>
                    <a:pt x="11399" y="780"/>
                  </a:lnTo>
                  <a:close/>
                  <a:moveTo>
                    <a:pt x="3407" y="6000"/>
                  </a:moveTo>
                  <a:cubicBezTo>
                    <a:pt x="4283" y="6000"/>
                    <a:pt x="4995" y="6712"/>
                    <a:pt x="5000" y="7588"/>
                  </a:cubicBezTo>
                  <a:lnTo>
                    <a:pt x="5000" y="7963"/>
                  </a:lnTo>
                  <a:lnTo>
                    <a:pt x="4990" y="7954"/>
                  </a:lnTo>
                  <a:lnTo>
                    <a:pt x="4985" y="7949"/>
                  </a:lnTo>
                  <a:lnTo>
                    <a:pt x="4976" y="7939"/>
                  </a:lnTo>
                  <a:lnTo>
                    <a:pt x="4971" y="7930"/>
                  </a:lnTo>
                  <a:lnTo>
                    <a:pt x="4961" y="7925"/>
                  </a:lnTo>
                  <a:lnTo>
                    <a:pt x="4952" y="7915"/>
                  </a:lnTo>
                  <a:lnTo>
                    <a:pt x="4942" y="7911"/>
                  </a:lnTo>
                  <a:lnTo>
                    <a:pt x="4937" y="7906"/>
                  </a:lnTo>
                  <a:lnTo>
                    <a:pt x="4923" y="7901"/>
                  </a:lnTo>
                  <a:lnTo>
                    <a:pt x="4913" y="7891"/>
                  </a:lnTo>
                  <a:lnTo>
                    <a:pt x="4904" y="7891"/>
                  </a:lnTo>
                  <a:lnTo>
                    <a:pt x="4894" y="7887"/>
                  </a:lnTo>
                  <a:lnTo>
                    <a:pt x="4884" y="7887"/>
                  </a:lnTo>
                  <a:lnTo>
                    <a:pt x="4870" y="7882"/>
                  </a:lnTo>
                  <a:lnTo>
                    <a:pt x="4865" y="7882"/>
                  </a:lnTo>
                  <a:cubicBezTo>
                    <a:pt x="4365" y="7766"/>
                    <a:pt x="4211" y="7126"/>
                    <a:pt x="4211" y="7117"/>
                  </a:cubicBezTo>
                  <a:cubicBezTo>
                    <a:pt x="4185" y="7005"/>
                    <a:pt x="4086" y="6941"/>
                    <a:pt x="3986" y="6941"/>
                  </a:cubicBezTo>
                  <a:cubicBezTo>
                    <a:pt x="3917" y="6941"/>
                    <a:pt x="3848" y="6971"/>
                    <a:pt x="3802" y="7035"/>
                  </a:cubicBezTo>
                  <a:cubicBezTo>
                    <a:pt x="3200" y="7867"/>
                    <a:pt x="1877" y="7877"/>
                    <a:pt x="1863" y="7877"/>
                  </a:cubicBezTo>
                  <a:lnTo>
                    <a:pt x="1805" y="7877"/>
                  </a:lnTo>
                  <a:lnTo>
                    <a:pt x="1795" y="7882"/>
                  </a:lnTo>
                  <a:lnTo>
                    <a:pt x="1781" y="7887"/>
                  </a:lnTo>
                  <a:lnTo>
                    <a:pt x="1771" y="7887"/>
                  </a:lnTo>
                  <a:lnTo>
                    <a:pt x="1762" y="7896"/>
                  </a:lnTo>
                  <a:lnTo>
                    <a:pt x="1752" y="7896"/>
                  </a:lnTo>
                  <a:lnTo>
                    <a:pt x="1738" y="7901"/>
                  </a:lnTo>
                  <a:lnTo>
                    <a:pt x="1733" y="7906"/>
                  </a:lnTo>
                  <a:lnTo>
                    <a:pt x="1723" y="7915"/>
                  </a:lnTo>
                  <a:lnTo>
                    <a:pt x="1718" y="7920"/>
                  </a:lnTo>
                  <a:lnTo>
                    <a:pt x="1704" y="7930"/>
                  </a:lnTo>
                  <a:lnTo>
                    <a:pt x="1699" y="7935"/>
                  </a:lnTo>
                  <a:lnTo>
                    <a:pt x="1689" y="7944"/>
                  </a:lnTo>
                  <a:lnTo>
                    <a:pt x="1685" y="7949"/>
                  </a:lnTo>
                  <a:lnTo>
                    <a:pt x="1680" y="7963"/>
                  </a:lnTo>
                  <a:lnTo>
                    <a:pt x="1675" y="7968"/>
                  </a:lnTo>
                  <a:lnTo>
                    <a:pt x="1670" y="7973"/>
                  </a:lnTo>
                  <a:lnTo>
                    <a:pt x="1670" y="7588"/>
                  </a:lnTo>
                  <a:cubicBezTo>
                    <a:pt x="1670" y="6712"/>
                    <a:pt x="2377" y="6000"/>
                    <a:pt x="3258" y="6000"/>
                  </a:cubicBezTo>
                  <a:close/>
                  <a:moveTo>
                    <a:pt x="5053" y="8502"/>
                  </a:moveTo>
                  <a:cubicBezTo>
                    <a:pt x="5091" y="8546"/>
                    <a:pt x="5149" y="8575"/>
                    <a:pt x="5207" y="8579"/>
                  </a:cubicBezTo>
                  <a:cubicBezTo>
                    <a:pt x="5428" y="8772"/>
                    <a:pt x="5327" y="9138"/>
                    <a:pt x="5038" y="9190"/>
                  </a:cubicBezTo>
                  <a:lnTo>
                    <a:pt x="5038" y="8502"/>
                  </a:lnTo>
                  <a:close/>
                  <a:moveTo>
                    <a:pt x="1632" y="8502"/>
                  </a:moveTo>
                  <a:lnTo>
                    <a:pt x="1632" y="9195"/>
                  </a:lnTo>
                  <a:cubicBezTo>
                    <a:pt x="1458" y="9171"/>
                    <a:pt x="1329" y="9022"/>
                    <a:pt x="1333" y="8849"/>
                  </a:cubicBezTo>
                  <a:cubicBezTo>
                    <a:pt x="1333" y="8748"/>
                    <a:pt x="1372" y="8656"/>
                    <a:pt x="1444" y="8589"/>
                  </a:cubicBezTo>
                  <a:cubicBezTo>
                    <a:pt x="1511" y="8589"/>
                    <a:pt x="1574" y="8555"/>
                    <a:pt x="1617" y="8502"/>
                  </a:cubicBezTo>
                  <a:close/>
                  <a:moveTo>
                    <a:pt x="3908" y="7593"/>
                  </a:moveTo>
                  <a:cubicBezTo>
                    <a:pt x="4028" y="7834"/>
                    <a:pt x="4240" y="8117"/>
                    <a:pt x="4581" y="8262"/>
                  </a:cubicBezTo>
                  <a:lnTo>
                    <a:pt x="4581" y="9229"/>
                  </a:lnTo>
                  <a:cubicBezTo>
                    <a:pt x="4581" y="9840"/>
                    <a:pt x="4086" y="10331"/>
                    <a:pt x="3479" y="10331"/>
                  </a:cubicBezTo>
                  <a:lnTo>
                    <a:pt x="3191" y="10331"/>
                  </a:lnTo>
                  <a:cubicBezTo>
                    <a:pt x="2580" y="10331"/>
                    <a:pt x="2084" y="9840"/>
                    <a:pt x="2084" y="9229"/>
                  </a:cubicBezTo>
                  <a:lnTo>
                    <a:pt x="2084" y="8315"/>
                  </a:lnTo>
                  <a:cubicBezTo>
                    <a:pt x="2483" y="8276"/>
                    <a:pt x="3316" y="8142"/>
                    <a:pt x="3908" y="7593"/>
                  </a:cubicBezTo>
                  <a:close/>
                  <a:moveTo>
                    <a:pt x="3768" y="10764"/>
                  </a:moveTo>
                  <a:lnTo>
                    <a:pt x="3768" y="11077"/>
                  </a:lnTo>
                  <a:lnTo>
                    <a:pt x="3325" y="11534"/>
                  </a:lnTo>
                  <a:lnTo>
                    <a:pt x="2907" y="11125"/>
                  </a:lnTo>
                  <a:lnTo>
                    <a:pt x="2907" y="10764"/>
                  </a:lnTo>
                  <a:cubicBezTo>
                    <a:pt x="2998" y="10778"/>
                    <a:pt x="3094" y="10788"/>
                    <a:pt x="3191" y="10788"/>
                  </a:cubicBezTo>
                  <a:lnTo>
                    <a:pt x="3479" y="10788"/>
                  </a:lnTo>
                  <a:cubicBezTo>
                    <a:pt x="3576" y="10788"/>
                    <a:pt x="3672" y="10778"/>
                    <a:pt x="3768" y="10764"/>
                  </a:cubicBezTo>
                  <a:close/>
                  <a:moveTo>
                    <a:pt x="10947" y="452"/>
                  </a:moveTo>
                  <a:lnTo>
                    <a:pt x="10947" y="3272"/>
                  </a:lnTo>
                  <a:cubicBezTo>
                    <a:pt x="10947" y="3397"/>
                    <a:pt x="11048" y="3498"/>
                    <a:pt x="11173" y="3498"/>
                  </a:cubicBezTo>
                  <a:lnTo>
                    <a:pt x="13993" y="3498"/>
                  </a:lnTo>
                  <a:lnTo>
                    <a:pt x="13993" y="13988"/>
                  </a:lnTo>
                  <a:lnTo>
                    <a:pt x="6636" y="13988"/>
                  </a:lnTo>
                  <a:lnTo>
                    <a:pt x="6636" y="13088"/>
                  </a:lnTo>
                  <a:cubicBezTo>
                    <a:pt x="6636" y="12068"/>
                    <a:pt x="5929" y="11558"/>
                    <a:pt x="5553" y="11428"/>
                  </a:cubicBezTo>
                  <a:lnTo>
                    <a:pt x="4220" y="10894"/>
                  </a:lnTo>
                  <a:lnTo>
                    <a:pt x="4220" y="10600"/>
                  </a:lnTo>
                  <a:cubicBezTo>
                    <a:pt x="4586" y="10403"/>
                    <a:pt x="4860" y="10061"/>
                    <a:pt x="4976" y="9657"/>
                  </a:cubicBezTo>
                  <a:cubicBezTo>
                    <a:pt x="5755" y="9652"/>
                    <a:pt x="6078" y="8656"/>
                    <a:pt x="5447" y="8194"/>
                  </a:cubicBezTo>
                  <a:lnTo>
                    <a:pt x="5447" y="7588"/>
                  </a:lnTo>
                  <a:cubicBezTo>
                    <a:pt x="5447" y="6544"/>
                    <a:pt x="4663" y="5668"/>
                    <a:pt x="3624" y="5558"/>
                  </a:cubicBezTo>
                  <a:lnTo>
                    <a:pt x="3624" y="452"/>
                  </a:lnTo>
                  <a:close/>
                  <a:moveTo>
                    <a:pt x="3398" y="0"/>
                  </a:moveTo>
                  <a:cubicBezTo>
                    <a:pt x="3272" y="5"/>
                    <a:pt x="3171" y="106"/>
                    <a:pt x="3171" y="231"/>
                  </a:cubicBezTo>
                  <a:lnTo>
                    <a:pt x="3171" y="5553"/>
                  </a:lnTo>
                  <a:cubicBezTo>
                    <a:pt x="2074" y="5596"/>
                    <a:pt x="1208" y="6501"/>
                    <a:pt x="1208" y="7598"/>
                  </a:cubicBezTo>
                  <a:lnTo>
                    <a:pt x="1208" y="8199"/>
                  </a:lnTo>
                  <a:cubicBezTo>
                    <a:pt x="573" y="8656"/>
                    <a:pt x="900" y="9657"/>
                    <a:pt x="1680" y="9657"/>
                  </a:cubicBezTo>
                  <a:lnTo>
                    <a:pt x="1689" y="9657"/>
                  </a:lnTo>
                  <a:cubicBezTo>
                    <a:pt x="1805" y="10061"/>
                    <a:pt x="2074" y="10403"/>
                    <a:pt x="2445" y="10605"/>
                  </a:cubicBezTo>
                  <a:lnTo>
                    <a:pt x="2445" y="10894"/>
                  </a:lnTo>
                  <a:lnTo>
                    <a:pt x="1083" y="11423"/>
                  </a:lnTo>
                  <a:cubicBezTo>
                    <a:pt x="708" y="11553"/>
                    <a:pt x="0" y="12063"/>
                    <a:pt x="0" y="13088"/>
                  </a:cubicBezTo>
                  <a:lnTo>
                    <a:pt x="0" y="14224"/>
                  </a:lnTo>
                  <a:cubicBezTo>
                    <a:pt x="0" y="14349"/>
                    <a:pt x="106" y="14450"/>
                    <a:pt x="231" y="14450"/>
                  </a:cubicBezTo>
                  <a:lnTo>
                    <a:pt x="1237" y="14450"/>
                  </a:lnTo>
                  <a:cubicBezTo>
                    <a:pt x="1545" y="14450"/>
                    <a:pt x="1545" y="13993"/>
                    <a:pt x="1237" y="13993"/>
                  </a:cubicBezTo>
                  <a:lnTo>
                    <a:pt x="458" y="13993"/>
                  </a:lnTo>
                  <a:lnTo>
                    <a:pt x="458" y="13088"/>
                  </a:lnTo>
                  <a:cubicBezTo>
                    <a:pt x="458" y="12140"/>
                    <a:pt x="1203" y="11866"/>
                    <a:pt x="1237" y="11856"/>
                  </a:cubicBezTo>
                  <a:lnTo>
                    <a:pt x="1247" y="11851"/>
                  </a:lnTo>
                  <a:lnTo>
                    <a:pt x="2498" y="11365"/>
                  </a:lnTo>
                  <a:cubicBezTo>
                    <a:pt x="2503" y="11370"/>
                    <a:pt x="2507" y="11375"/>
                    <a:pt x="2517" y="11385"/>
                  </a:cubicBezTo>
                  <a:lnTo>
                    <a:pt x="3171" y="12025"/>
                  </a:lnTo>
                  <a:cubicBezTo>
                    <a:pt x="3215" y="12063"/>
                    <a:pt x="3272" y="12087"/>
                    <a:pt x="3330" y="12087"/>
                  </a:cubicBezTo>
                  <a:lnTo>
                    <a:pt x="3335" y="12087"/>
                  </a:lnTo>
                  <a:cubicBezTo>
                    <a:pt x="3393" y="12087"/>
                    <a:pt x="3450" y="12063"/>
                    <a:pt x="3494" y="12020"/>
                  </a:cubicBezTo>
                  <a:lnTo>
                    <a:pt x="4134" y="11351"/>
                  </a:lnTo>
                  <a:lnTo>
                    <a:pt x="5385" y="11851"/>
                  </a:lnTo>
                  <a:lnTo>
                    <a:pt x="5394" y="11856"/>
                  </a:lnTo>
                  <a:cubicBezTo>
                    <a:pt x="5404" y="11856"/>
                    <a:pt x="6174" y="12130"/>
                    <a:pt x="6174" y="13088"/>
                  </a:cubicBezTo>
                  <a:lnTo>
                    <a:pt x="6174" y="13997"/>
                  </a:lnTo>
                  <a:lnTo>
                    <a:pt x="2041" y="13997"/>
                  </a:lnTo>
                  <a:cubicBezTo>
                    <a:pt x="1738" y="13997"/>
                    <a:pt x="1738" y="14455"/>
                    <a:pt x="2041" y="14455"/>
                  </a:cubicBezTo>
                  <a:lnTo>
                    <a:pt x="6400" y="14455"/>
                  </a:lnTo>
                  <a:cubicBezTo>
                    <a:pt x="6424" y="14455"/>
                    <a:pt x="6443" y="14450"/>
                    <a:pt x="6463" y="14445"/>
                  </a:cubicBezTo>
                  <a:lnTo>
                    <a:pt x="14219" y="14445"/>
                  </a:lnTo>
                  <a:cubicBezTo>
                    <a:pt x="14349" y="14445"/>
                    <a:pt x="14450" y="14344"/>
                    <a:pt x="14450" y="14219"/>
                  </a:cubicBezTo>
                  <a:lnTo>
                    <a:pt x="14450" y="3272"/>
                  </a:lnTo>
                  <a:cubicBezTo>
                    <a:pt x="14450" y="3272"/>
                    <a:pt x="14450" y="3267"/>
                    <a:pt x="14450" y="3262"/>
                  </a:cubicBezTo>
                  <a:lnTo>
                    <a:pt x="14450" y="3258"/>
                  </a:lnTo>
                  <a:cubicBezTo>
                    <a:pt x="14450" y="3243"/>
                    <a:pt x="14450" y="3234"/>
                    <a:pt x="14450" y="3229"/>
                  </a:cubicBezTo>
                  <a:cubicBezTo>
                    <a:pt x="14445" y="3219"/>
                    <a:pt x="14445" y="3210"/>
                    <a:pt x="14440" y="3200"/>
                  </a:cubicBezTo>
                  <a:lnTo>
                    <a:pt x="14440" y="3190"/>
                  </a:lnTo>
                  <a:cubicBezTo>
                    <a:pt x="14436" y="3181"/>
                    <a:pt x="14431" y="3171"/>
                    <a:pt x="14431" y="3166"/>
                  </a:cubicBezTo>
                  <a:cubicBezTo>
                    <a:pt x="14426" y="3157"/>
                    <a:pt x="14416" y="3147"/>
                    <a:pt x="14412" y="3137"/>
                  </a:cubicBezTo>
                  <a:lnTo>
                    <a:pt x="14407" y="3133"/>
                  </a:lnTo>
                  <a:cubicBezTo>
                    <a:pt x="14402" y="3128"/>
                    <a:pt x="14397" y="3118"/>
                    <a:pt x="14388" y="3108"/>
                  </a:cubicBezTo>
                  <a:lnTo>
                    <a:pt x="12626" y="1352"/>
                  </a:lnTo>
                  <a:lnTo>
                    <a:pt x="11342" y="63"/>
                  </a:lnTo>
                  <a:cubicBezTo>
                    <a:pt x="11337" y="58"/>
                    <a:pt x="11327" y="53"/>
                    <a:pt x="11318" y="43"/>
                  </a:cubicBezTo>
                  <a:lnTo>
                    <a:pt x="11313" y="39"/>
                  </a:lnTo>
                  <a:cubicBezTo>
                    <a:pt x="11303" y="34"/>
                    <a:pt x="11298" y="29"/>
                    <a:pt x="11289" y="24"/>
                  </a:cubicBezTo>
                  <a:cubicBezTo>
                    <a:pt x="11279" y="19"/>
                    <a:pt x="11270" y="19"/>
                    <a:pt x="11265" y="15"/>
                  </a:cubicBezTo>
                  <a:lnTo>
                    <a:pt x="11255" y="15"/>
                  </a:lnTo>
                  <a:cubicBezTo>
                    <a:pt x="11246" y="10"/>
                    <a:pt x="11236" y="10"/>
                    <a:pt x="11226" y="5"/>
                  </a:cubicBezTo>
                  <a:cubicBezTo>
                    <a:pt x="11217" y="5"/>
                    <a:pt x="11207" y="5"/>
                    <a:pt x="1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8" name="Google Shape;19738;p88"/>
            <p:cNvSpPr/>
            <p:nvPr/>
          </p:nvSpPr>
          <p:spPr>
            <a:xfrm>
              <a:off x="7700465" y="2077771"/>
              <a:ext cx="110444" cy="12012"/>
            </a:xfrm>
            <a:custGeom>
              <a:avLst/>
              <a:gdLst/>
              <a:ahLst/>
              <a:cxnLst/>
              <a:rect l="l" t="t" r="r" b="b"/>
              <a:pathLst>
                <a:path w="4211" h="458" extrusionOk="0">
                  <a:moveTo>
                    <a:pt x="308" y="0"/>
                  </a:moveTo>
                  <a:cubicBezTo>
                    <a:pt x="0" y="0"/>
                    <a:pt x="0" y="457"/>
                    <a:pt x="308" y="457"/>
                  </a:cubicBezTo>
                  <a:lnTo>
                    <a:pt x="3907" y="457"/>
                  </a:lnTo>
                  <a:cubicBezTo>
                    <a:pt x="4210" y="457"/>
                    <a:pt x="4210" y="0"/>
                    <a:pt x="3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9" name="Google Shape;19739;p88"/>
            <p:cNvSpPr/>
            <p:nvPr/>
          </p:nvSpPr>
          <p:spPr>
            <a:xfrm>
              <a:off x="7700465" y="211876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0" name="Google Shape;19740;p88"/>
            <p:cNvSpPr/>
            <p:nvPr/>
          </p:nvSpPr>
          <p:spPr>
            <a:xfrm>
              <a:off x="7700465" y="215978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1"/>
                  </a:moveTo>
                  <a:cubicBezTo>
                    <a:pt x="0" y="1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1"/>
                    <a:pt x="57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1" name="Google Shape;19741;p88"/>
            <p:cNvSpPr/>
            <p:nvPr/>
          </p:nvSpPr>
          <p:spPr>
            <a:xfrm>
              <a:off x="7700465" y="2200805"/>
              <a:ext cx="158650" cy="12012"/>
            </a:xfrm>
            <a:custGeom>
              <a:avLst/>
              <a:gdLst/>
              <a:ahLst/>
              <a:cxnLst/>
              <a:rect l="l" t="t" r="r" b="b"/>
              <a:pathLst>
                <a:path w="6049" h="458" extrusionOk="0">
                  <a:moveTo>
                    <a:pt x="308" y="0"/>
                  </a:moveTo>
                  <a:cubicBezTo>
                    <a:pt x="0" y="0"/>
                    <a:pt x="0" y="458"/>
                    <a:pt x="308" y="458"/>
                  </a:cubicBezTo>
                  <a:lnTo>
                    <a:pt x="5745" y="458"/>
                  </a:lnTo>
                  <a:cubicBezTo>
                    <a:pt x="6048" y="458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2" name="Google Shape;19742;p88"/>
            <p:cNvSpPr/>
            <p:nvPr/>
          </p:nvSpPr>
          <p:spPr>
            <a:xfrm>
              <a:off x="7700465" y="2241824"/>
              <a:ext cx="158650" cy="11881"/>
            </a:xfrm>
            <a:custGeom>
              <a:avLst/>
              <a:gdLst/>
              <a:ahLst/>
              <a:cxnLst/>
              <a:rect l="l" t="t" r="r" b="b"/>
              <a:pathLst>
                <a:path w="6049" h="453" extrusionOk="0">
                  <a:moveTo>
                    <a:pt x="308" y="0"/>
                  </a:moveTo>
                  <a:cubicBezTo>
                    <a:pt x="0" y="0"/>
                    <a:pt x="0" y="453"/>
                    <a:pt x="308" y="453"/>
                  </a:cubicBezTo>
                  <a:lnTo>
                    <a:pt x="5745" y="453"/>
                  </a:lnTo>
                  <a:cubicBezTo>
                    <a:pt x="6048" y="453"/>
                    <a:pt x="6048" y="0"/>
                    <a:pt x="57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43" name="Google Shape;19743;p88"/>
          <p:cNvGrpSpPr/>
          <p:nvPr/>
        </p:nvGrpSpPr>
        <p:grpSpPr>
          <a:xfrm>
            <a:off x="7978083" y="1991273"/>
            <a:ext cx="370306" cy="362962"/>
            <a:chOff x="7978083" y="1991273"/>
            <a:chExt cx="370306" cy="362962"/>
          </a:xfrm>
        </p:grpSpPr>
        <p:sp>
          <p:nvSpPr>
            <p:cNvPr id="19744" name="Google Shape;19744;p88"/>
            <p:cNvSpPr/>
            <p:nvPr/>
          </p:nvSpPr>
          <p:spPr>
            <a:xfrm>
              <a:off x="8132825" y="1996728"/>
              <a:ext cx="68296" cy="68192"/>
            </a:xfrm>
            <a:custGeom>
              <a:avLst/>
              <a:gdLst/>
              <a:ahLst/>
              <a:cxnLst/>
              <a:rect l="l" t="t" r="r" b="b"/>
              <a:pathLst>
                <a:path w="2604" h="2600" extrusionOk="0">
                  <a:moveTo>
                    <a:pt x="1304" y="1"/>
                  </a:moveTo>
                  <a:cubicBezTo>
                    <a:pt x="582" y="1"/>
                    <a:pt x="0" y="583"/>
                    <a:pt x="0" y="1300"/>
                  </a:cubicBezTo>
                  <a:cubicBezTo>
                    <a:pt x="0" y="2017"/>
                    <a:pt x="582" y="2599"/>
                    <a:pt x="1304" y="2599"/>
                  </a:cubicBezTo>
                  <a:cubicBezTo>
                    <a:pt x="2021" y="2599"/>
                    <a:pt x="2603" y="2017"/>
                    <a:pt x="2603" y="1300"/>
                  </a:cubicBezTo>
                  <a:cubicBezTo>
                    <a:pt x="2603" y="583"/>
                    <a:pt x="2021" y="1"/>
                    <a:pt x="1304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5" name="Google Shape;19745;p88"/>
            <p:cNvSpPr/>
            <p:nvPr/>
          </p:nvSpPr>
          <p:spPr>
            <a:xfrm>
              <a:off x="8125744" y="1998118"/>
              <a:ext cx="67798" cy="66801"/>
            </a:xfrm>
            <a:custGeom>
              <a:avLst/>
              <a:gdLst/>
              <a:ahLst/>
              <a:cxnLst/>
              <a:rect l="l" t="t" r="r" b="b"/>
              <a:pathLst>
                <a:path w="2585" h="2547" extrusionOk="0">
                  <a:moveTo>
                    <a:pt x="1208" y="1"/>
                  </a:moveTo>
                  <a:lnTo>
                    <a:pt x="1208" y="1"/>
                  </a:lnTo>
                  <a:cubicBezTo>
                    <a:pt x="366" y="241"/>
                    <a:pt x="1" y="1237"/>
                    <a:pt x="491" y="1969"/>
                  </a:cubicBezTo>
                  <a:cubicBezTo>
                    <a:pt x="746" y="2352"/>
                    <a:pt x="1156" y="2546"/>
                    <a:pt x="1569" y="2546"/>
                  </a:cubicBezTo>
                  <a:cubicBezTo>
                    <a:pt x="1944" y="2546"/>
                    <a:pt x="2321" y="2386"/>
                    <a:pt x="2585" y="2060"/>
                  </a:cubicBezTo>
                  <a:lnTo>
                    <a:pt x="2585" y="2060"/>
                  </a:lnTo>
                  <a:cubicBezTo>
                    <a:pt x="2464" y="2094"/>
                    <a:pt x="2344" y="2113"/>
                    <a:pt x="2219" y="2113"/>
                  </a:cubicBezTo>
                  <a:cubicBezTo>
                    <a:pt x="1131" y="2113"/>
                    <a:pt x="525" y="848"/>
                    <a:pt x="120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6" name="Google Shape;19746;p88"/>
            <p:cNvSpPr/>
            <p:nvPr/>
          </p:nvSpPr>
          <p:spPr>
            <a:xfrm>
              <a:off x="8064660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91" y="0"/>
                    <a:pt x="1" y="390"/>
                    <a:pt x="1" y="866"/>
                  </a:cubicBezTo>
                  <a:cubicBezTo>
                    <a:pt x="1" y="1347"/>
                    <a:pt x="391" y="1732"/>
                    <a:pt x="867" y="1732"/>
                  </a:cubicBezTo>
                  <a:cubicBezTo>
                    <a:pt x="1348" y="1732"/>
                    <a:pt x="1733" y="1347"/>
                    <a:pt x="1733" y="866"/>
                  </a:cubicBezTo>
                  <a:cubicBezTo>
                    <a:pt x="1733" y="390"/>
                    <a:pt x="1348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7" name="Google Shape;19747;p88"/>
            <p:cNvSpPr/>
            <p:nvPr/>
          </p:nvSpPr>
          <p:spPr>
            <a:xfrm>
              <a:off x="8059991" y="2151077"/>
              <a:ext cx="45085" cy="44508"/>
            </a:xfrm>
            <a:custGeom>
              <a:avLst/>
              <a:gdLst/>
              <a:ahLst/>
              <a:cxnLst/>
              <a:rect l="l" t="t" r="r" b="b"/>
              <a:pathLst>
                <a:path w="1719" h="1697" extrusionOk="0">
                  <a:moveTo>
                    <a:pt x="804" y="1"/>
                  </a:moveTo>
                  <a:lnTo>
                    <a:pt x="804" y="1"/>
                  </a:lnTo>
                  <a:cubicBezTo>
                    <a:pt x="241" y="164"/>
                    <a:pt x="1" y="823"/>
                    <a:pt x="323" y="1309"/>
                  </a:cubicBezTo>
                  <a:cubicBezTo>
                    <a:pt x="495" y="1567"/>
                    <a:pt x="769" y="1697"/>
                    <a:pt x="1044" y="1697"/>
                  </a:cubicBezTo>
                  <a:cubicBezTo>
                    <a:pt x="1294" y="1697"/>
                    <a:pt x="1545" y="1590"/>
                    <a:pt x="1719" y="1372"/>
                  </a:cubicBezTo>
                  <a:lnTo>
                    <a:pt x="1719" y="1372"/>
                  </a:lnTo>
                  <a:cubicBezTo>
                    <a:pt x="1642" y="1396"/>
                    <a:pt x="1560" y="1406"/>
                    <a:pt x="1478" y="1410"/>
                  </a:cubicBezTo>
                  <a:cubicBezTo>
                    <a:pt x="751" y="1410"/>
                    <a:pt x="347" y="564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8" name="Google Shape;19748;p88"/>
            <p:cNvSpPr/>
            <p:nvPr/>
          </p:nvSpPr>
          <p:spPr>
            <a:xfrm>
              <a:off x="8223808" y="2150081"/>
              <a:ext cx="45452" cy="45452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867" y="0"/>
                  </a:moveTo>
                  <a:cubicBezTo>
                    <a:pt x="385" y="0"/>
                    <a:pt x="0" y="390"/>
                    <a:pt x="0" y="866"/>
                  </a:cubicBezTo>
                  <a:cubicBezTo>
                    <a:pt x="0" y="1347"/>
                    <a:pt x="385" y="1732"/>
                    <a:pt x="867" y="1732"/>
                  </a:cubicBezTo>
                  <a:cubicBezTo>
                    <a:pt x="1343" y="1732"/>
                    <a:pt x="1733" y="1347"/>
                    <a:pt x="1733" y="866"/>
                  </a:cubicBez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9" name="Google Shape;19749;p88"/>
            <p:cNvSpPr/>
            <p:nvPr/>
          </p:nvSpPr>
          <p:spPr>
            <a:xfrm>
              <a:off x="8219009" y="2150946"/>
              <a:ext cx="45216" cy="44613"/>
            </a:xfrm>
            <a:custGeom>
              <a:avLst/>
              <a:gdLst/>
              <a:ahLst/>
              <a:cxnLst/>
              <a:rect l="l" t="t" r="r" b="b"/>
              <a:pathLst>
                <a:path w="1724" h="1701" extrusionOk="0">
                  <a:moveTo>
                    <a:pt x="804" y="1"/>
                  </a:moveTo>
                  <a:cubicBezTo>
                    <a:pt x="241" y="164"/>
                    <a:pt x="1" y="828"/>
                    <a:pt x="323" y="1314"/>
                  </a:cubicBezTo>
                  <a:cubicBezTo>
                    <a:pt x="495" y="1570"/>
                    <a:pt x="770" y="1700"/>
                    <a:pt x="1047" y="1700"/>
                  </a:cubicBezTo>
                  <a:cubicBezTo>
                    <a:pt x="1297" y="1700"/>
                    <a:pt x="1547" y="1594"/>
                    <a:pt x="1723" y="1377"/>
                  </a:cubicBezTo>
                  <a:lnTo>
                    <a:pt x="1723" y="1377"/>
                  </a:lnTo>
                  <a:cubicBezTo>
                    <a:pt x="1641" y="1401"/>
                    <a:pt x="1564" y="1411"/>
                    <a:pt x="1483" y="1415"/>
                  </a:cubicBezTo>
                  <a:cubicBezTo>
                    <a:pt x="751" y="1415"/>
                    <a:pt x="342" y="569"/>
                    <a:pt x="804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0" name="Google Shape;19750;p88"/>
            <p:cNvSpPr/>
            <p:nvPr/>
          </p:nvSpPr>
          <p:spPr>
            <a:xfrm>
              <a:off x="7990829" y="2314894"/>
              <a:ext cx="34122" cy="34096"/>
            </a:xfrm>
            <a:custGeom>
              <a:avLst/>
              <a:gdLst/>
              <a:ahLst/>
              <a:cxnLst/>
              <a:rect l="l" t="t" r="r" b="b"/>
              <a:pathLst>
                <a:path w="1301" h="1300" extrusionOk="0">
                  <a:moveTo>
                    <a:pt x="651" y="0"/>
                  </a:moveTo>
                  <a:cubicBezTo>
                    <a:pt x="294" y="0"/>
                    <a:pt x="1" y="289"/>
                    <a:pt x="1" y="650"/>
                  </a:cubicBezTo>
                  <a:cubicBezTo>
                    <a:pt x="1" y="1006"/>
                    <a:pt x="294" y="1299"/>
                    <a:pt x="651" y="1299"/>
                  </a:cubicBezTo>
                  <a:cubicBezTo>
                    <a:pt x="1011" y="1299"/>
                    <a:pt x="1300" y="1006"/>
                    <a:pt x="1300" y="650"/>
                  </a:cubicBezTo>
                  <a:cubicBezTo>
                    <a:pt x="1300" y="289"/>
                    <a:pt x="1011" y="0"/>
                    <a:pt x="651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1" name="Google Shape;19751;p88"/>
            <p:cNvSpPr/>
            <p:nvPr/>
          </p:nvSpPr>
          <p:spPr>
            <a:xfrm>
              <a:off x="7987446" y="2315524"/>
              <a:ext cx="33702" cy="33388"/>
            </a:xfrm>
            <a:custGeom>
              <a:avLst/>
              <a:gdLst/>
              <a:ahLst/>
              <a:cxnLst/>
              <a:rect l="l" t="t" r="r" b="b"/>
              <a:pathLst>
                <a:path w="1285" h="1273" extrusionOk="0">
                  <a:moveTo>
                    <a:pt x="601" y="0"/>
                  </a:moveTo>
                  <a:cubicBezTo>
                    <a:pt x="178" y="121"/>
                    <a:pt x="0" y="616"/>
                    <a:pt x="241" y="982"/>
                  </a:cubicBezTo>
                  <a:cubicBezTo>
                    <a:pt x="367" y="1175"/>
                    <a:pt x="575" y="1273"/>
                    <a:pt x="782" y="1273"/>
                  </a:cubicBezTo>
                  <a:cubicBezTo>
                    <a:pt x="969" y="1273"/>
                    <a:pt x="1155" y="1194"/>
                    <a:pt x="1285" y="1035"/>
                  </a:cubicBezTo>
                  <a:lnTo>
                    <a:pt x="1285" y="1035"/>
                  </a:lnTo>
                  <a:cubicBezTo>
                    <a:pt x="1227" y="1049"/>
                    <a:pt x="1164" y="1059"/>
                    <a:pt x="1107" y="1059"/>
                  </a:cubicBezTo>
                  <a:cubicBezTo>
                    <a:pt x="558" y="1054"/>
                    <a:pt x="255" y="424"/>
                    <a:pt x="60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2" name="Google Shape;19752;p88"/>
            <p:cNvSpPr/>
            <p:nvPr/>
          </p:nvSpPr>
          <p:spPr>
            <a:xfrm>
              <a:off x="8149978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cubicBezTo>
                    <a:pt x="1" y="1006"/>
                    <a:pt x="289" y="1299"/>
                    <a:pt x="650" y="1299"/>
                  </a:cubicBezTo>
                  <a:cubicBezTo>
                    <a:pt x="1006" y="1299"/>
                    <a:pt x="1300" y="1006"/>
                    <a:pt x="1300" y="650"/>
                  </a:cubicBezTo>
                  <a:cubicBezTo>
                    <a:pt x="1300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3" name="Google Shape;19753;p88"/>
            <p:cNvSpPr/>
            <p:nvPr/>
          </p:nvSpPr>
          <p:spPr>
            <a:xfrm>
              <a:off x="8146437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597" y="0"/>
                  </a:moveTo>
                  <a:cubicBezTo>
                    <a:pt x="179" y="125"/>
                    <a:pt x="1" y="621"/>
                    <a:pt x="246" y="982"/>
                  </a:cubicBezTo>
                  <a:cubicBezTo>
                    <a:pt x="373" y="1175"/>
                    <a:pt x="579" y="1273"/>
                    <a:pt x="786" y="1273"/>
                  </a:cubicBezTo>
                  <a:cubicBezTo>
                    <a:pt x="972" y="1273"/>
                    <a:pt x="1158" y="1194"/>
                    <a:pt x="1290" y="1035"/>
                  </a:cubicBezTo>
                  <a:lnTo>
                    <a:pt x="1290" y="1035"/>
                  </a:lnTo>
                  <a:cubicBezTo>
                    <a:pt x="1228" y="1049"/>
                    <a:pt x="1165" y="1059"/>
                    <a:pt x="1107" y="1059"/>
                  </a:cubicBezTo>
                  <a:cubicBezTo>
                    <a:pt x="559" y="1054"/>
                    <a:pt x="256" y="424"/>
                    <a:pt x="597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4" name="Google Shape;19754;p88"/>
            <p:cNvSpPr/>
            <p:nvPr/>
          </p:nvSpPr>
          <p:spPr>
            <a:xfrm>
              <a:off x="8308995" y="2314894"/>
              <a:ext cx="34096" cy="34096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0" y="1006"/>
                    <a:pt x="289" y="1299"/>
                    <a:pt x="650" y="1299"/>
                  </a:cubicBezTo>
                  <a:cubicBezTo>
                    <a:pt x="1006" y="1299"/>
                    <a:pt x="1299" y="1006"/>
                    <a:pt x="1299" y="650"/>
                  </a:cubicBezTo>
                  <a:cubicBezTo>
                    <a:pt x="1299" y="289"/>
                    <a:pt x="1006" y="0"/>
                    <a:pt x="650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5" name="Google Shape;19755;p88"/>
            <p:cNvSpPr/>
            <p:nvPr/>
          </p:nvSpPr>
          <p:spPr>
            <a:xfrm>
              <a:off x="8305455" y="2315524"/>
              <a:ext cx="33860" cy="33388"/>
            </a:xfrm>
            <a:custGeom>
              <a:avLst/>
              <a:gdLst/>
              <a:ahLst/>
              <a:cxnLst/>
              <a:rect l="l" t="t" r="r" b="b"/>
              <a:pathLst>
                <a:path w="1291" h="1273" extrusionOk="0">
                  <a:moveTo>
                    <a:pt x="602" y="0"/>
                  </a:moveTo>
                  <a:lnTo>
                    <a:pt x="602" y="0"/>
                  </a:lnTo>
                  <a:cubicBezTo>
                    <a:pt x="183" y="121"/>
                    <a:pt x="1" y="616"/>
                    <a:pt x="246" y="982"/>
                  </a:cubicBezTo>
                  <a:cubicBezTo>
                    <a:pt x="373" y="1175"/>
                    <a:pt x="580" y="1273"/>
                    <a:pt x="788" y="1273"/>
                  </a:cubicBezTo>
                  <a:cubicBezTo>
                    <a:pt x="974" y="1273"/>
                    <a:pt x="1161" y="1194"/>
                    <a:pt x="1290" y="1035"/>
                  </a:cubicBezTo>
                  <a:lnTo>
                    <a:pt x="1290" y="1035"/>
                  </a:lnTo>
                  <a:cubicBezTo>
                    <a:pt x="1232" y="1049"/>
                    <a:pt x="1170" y="1059"/>
                    <a:pt x="1107" y="1059"/>
                  </a:cubicBezTo>
                  <a:cubicBezTo>
                    <a:pt x="564" y="1054"/>
                    <a:pt x="260" y="424"/>
                    <a:pt x="60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6" name="Google Shape;19756;p88"/>
            <p:cNvSpPr/>
            <p:nvPr/>
          </p:nvSpPr>
          <p:spPr>
            <a:xfrm>
              <a:off x="8137100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5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7" y="1300"/>
                    <a:pt x="1141" y="1300"/>
                  </a:cubicBezTo>
                  <a:cubicBezTo>
                    <a:pt x="742" y="1300"/>
                    <a:pt x="540" y="818"/>
                    <a:pt x="824" y="539"/>
                  </a:cubicBezTo>
                  <a:cubicBezTo>
                    <a:pt x="914" y="447"/>
                    <a:pt x="1025" y="406"/>
                    <a:pt x="1135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5" y="1453"/>
                  </a:cubicBezTo>
                  <a:cubicBezTo>
                    <a:pt x="709" y="1628"/>
                    <a:pt x="924" y="1706"/>
                    <a:pt x="1134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88" y="380"/>
                    <a:pt x="1608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7" name="Google Shape;19757;p88"/>
            <p:cNvSpPr/>
            <p:nvPr/>
          </p:nvSpPr>
          <p:spPr>
            <a:xfrm>
              <a:off x="8218510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56" y="407"/>
                    <a:pt x="1949" y="1119"/>
                    <a:pt x="1535" y="1538"/>
                  </a:cubicBezTo>
                  <a:cubicBezTo>
                    <a:pt x="1400" y="1672"/>
                    <a:pt x="1234" y="1732"/>
                    <a:pt x="1072" y="1732"/>
                  </a:cubicBezTo>
                  <a:cubicBezTo>
                    <a:pt x="731" y="1732"/>
                    <a:pt x="404" y="1469"/>
                    <a:pt x="404" y="1071"/>
                  </a:cubicBezTo>
                  <a:cubicBezTo>
                    <a:pt x="404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0" y="427"/>
                    <a:pt x="0" y="1071"/>
                  </a:cubicBezTo>
                  <a:cubicBezTo>
                    <a:pt x="0" y="1663"/>
                    <a:pt x="477" y="2139"/>
                    <a:pt x="1069" y="2139"/>
                  </a:cubicBezTo>
                  <a:cubicBezTo>
                    <a:pt x="2021" y="2139"/>
                    <a:pt x="2498" y="989"/>
                    <a:pt x="1824" y="316"/>
                  </a:cubicBezTo>
                  <a:cubicBezTo>
                    <a:pt x="1606" y="98"/>
                    <a:pt x="1338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8" name="Google Shape;19758;p88"/>
            <p:cNvSpPr/>
            <p:nvPr/>
          </p:nvSpPr>
          <p:spPr>
            <a:xfrm>
              <a:off x="8059362" y="2144704"/>
              <a:ext cx="65516" cy="56127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069" y="407"/>
                  </a:moveTo>
                  <a:cubicBezTo>
                    <a:pt x="1661" y="407"/>
                    <a:pt x="1954" y="1119"/>
                    <a:pt x="1536" y="1538"/>
                  </a:cubicBezTo>
                  <a:cubicBezTo>
                    <a:pt x="1402" y="1672"/>
                    <a:pt x="1237" y="1732"/>
                    <a:pt x="1075" y="1732"/>
                  </a:cubicBezTo>
                  <a:cubicBezTo>
                    <a:pt x="736" y="1732"/>
                    <a:pt x="410" y="1469"/>
                    <a:pt x="410" y="1071"/>
                  </a:cubicBezTo>
                  <a:cubicBezTo>
                    <a:pt x="410" y="706"/>
                    <a:pt x="703" y="407"/>
                    <a:pt x="1069" y="407"/>
                  </a:cubicBezTo>
                  <a:close/>
                  <a:moveTo>
                    <a:pt x="1076" y="0"/>
                  </a:moveTo>
                  <a:cubicBezTo>
                    <a:pt x="527" y="0"/>
                    <a:pt x="1" y="427"/>
                    <a:pt x="1" y="1071"/>
                  </a:cubicBezTo>
                  <a:cubicBezTo>
                    <a:pt x="1" y="1663"/>
                    <a:pt x="482" y="2139"/>
                    <a:pt x="1069" y="2139"/>
                  </a:cubicBezTo>
                  <a:cubicBezTo>
                    <a:pt x="2022" y="2139"/>
                    <a:pt x="2498" y="989"/>
                    <a:pt x="1824" y="316"/>
                  </a:cubicBezTo>
                  <a:cubicBezTo>
                    <a:pt x="1606" y="98"/>
                    <a:pt x="1339" y="0"/>
                    <a:pt x="1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9" name="Google Shape;19759;p88"/>
            <p:cNvSpPr/>
            <p:nvPr/>
          </p:nvSpPr>
          <p:spPr>
            <a:xfrm>
              <a:off x="7978083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4" y="406"/>
                  </a:moveTo>
                  <a:cubicBezTo>
                    <a:pt x="1364" y="406"/>
                    <a:pt x="1584" y="585"/>
                    <a:pt x="1584" y="852"/>
                  </a:cubicBezTo>
                  <a:cubicBezTo>
                    <a:pt x="1584" y="1102"/>
                    <a:pt x="1382" y="1300"/>
                    <a:pt x="1137" y="1300"/>
                  </a:cubicBezTo>
                  <a:cubicBezTo>
                    <a:pt x="737" y="1300"/>
                    <a:pt x="540" y="818"/>
                    <a:pt x="819" y="539"/>
                  </a:cubicBezTo>
                  <a:cubicBezTo>
                    <a:pt x="911" y="447"/>
                    <a:pt x="1023" y="406"/>
                    <a:pt x="1134" y="406"/>
                  </a:cubicBezTo>
                  <a:close/>
                  <a:moveTo>
                    <a:pt x="1137" y="0"/>
                  </a:moveTo>
                  <a:cubicBezTo>
                    <a:pt x="376" y="0"/>
                    <a:pt x="1" y="919"/>
                    <a:pt x="535" y="1453"/>
                  </a:cubicBezTo>
                  <a:cubicBezTo>
                    <a:pt x="710" y="1628"/>
                    <a:pt x="924" y="1706"/>
                    <a:pt x="1134" y="1706"/>
                  </a:cubicBezTo>
                  <a:cubicBezTo>
                    <a:pt x="1571" y="1706"/>
                    <a:pt x="1990" y="1367"/>
                    <a:pt x="1993" y="857"/>
                  </a:cubicBezTo>
                  <a:cubicBezTo>
                    <a:pt x="1993" y="380"/>
                    <a:pt x="1608" y="0"/>
                    <a:pt x="11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0" name="Google Shape;19760;p88"/>
            <p:cNvSpPr/>
            <p:nvPr/>
          </p:nvSpPr>
          <p:spPr>
            <a:xfrm>
              <a:off x="8296118" y="2309465"/>
              <a:ext cx="52271" cy="44770"/>
            </a:xfrm>
            <a:custGeom>
              <a:avLst/>
              <a:gdLst/>
              <a:ahLst/>
              <a:cxnLst/>
              <a:rect l="l" t="t" r="r" b="b"/>
              <a:pathLst>
                <a:path w="1993" h="1707" extrusionOk="0">
                  <a:moveTo>
                    <a:pt x="1138" y="406"/>
                  </a:moveTo>
                  <a:cubicBezTo>
                    <a:pt x="1368" y="406"/>
                    <a:pt x="1588" y="585"/>
                    <a:pt x="1588" y="852"/>
                  </a:cubicBezTo>
                  <a:cubicBezTo>
                    <a:pt x="1588" y="1102"/>
                    <a:pt x="1386" y="1300"/>
                    <a:pt x="1141" y="1300"/>
                  </a:cubicBezTo>
                  <a:cubicBezTo>
                    <a:pt x="742" y="1300"/>
                    <a:pt x="544" y="818"/>
                    <a:pt x="823" y="539"/>
                  </a:cubicBezTo>
                  <a:cubicBezTo>
                    <a:pt x="915" y="447"/>
                    <a:pt x="1028" y="406"/>
                    <a:pt x="1138" y="406"/>
                  </a:cubicBezTo>
                  <a:close/>
                  <a:moveTo>
                    <a:pt x="1141" y="0"/>
                  </a:moveTo>
                  <a:cubicBezTo>
                    <a:pt x="381" y="0"/>
                    <a:pt x="1" y="919"/>
                    <a:pt x="539" y="1453"/>
                  </a:cubicBezTo>
                  <a:cubicBezTo>
                    <a:pt x="712" y="1628"/>
                    <a:pt x="926" y="1706"/>
                    <a:pt x="1135" y="1706"/>
                  </a:cubicBezTo>
                  <a:cubicBezTo>
                    <a:pt x="1573" y="1706"/>
                    <a:pt x="1993" y="1366"/>
                    <a:pt x="1993" y="852"/>
                  </a:cubicBezTo>
                  <a:cubicBezTo>
                    <a:pt x="1993" y="380"/>
                    <a:pt x="1612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1" name="Google Shape;19761;p88"/>
            <p:cNvSpPr/>
            <p:nvPr/>
          </p:nvSpPr>
          <p:spPr>
            <a:xfrm>
              <a:off x="8127527" y="1991273"/>
              <a:ext cx="92137" cy="78945"/>
            </a:xfrm>
            <a:custGeom>
              <a:avLst/>
              <a:gdLst/>
              <a:ahLst/>
              <a:cxnLst/>
              <a:rect l="l" t="t" r="r" b="b"/>
              <a:pathLst>
                <a:path w="3513" h="3010" extrusionOk="0">
                  <a:moveTo>
                    <a:pt x="1506" y="411"/>
                  </a:moveTo>
                  <a:cubicBezTo>
                    <a:pt x="2483" y="411"/>
                    <a:pt x="2969" y="1590"/>
                    <a:pt x="2281" y="2283"/>
                  </a:cubicBezTo>
                  <a:cubicBezTo>
                    <a:pt x="2057" y="2507"/>
                    <a:pt x="1782" y="2607"/>
                    <a:pt x="1512" y="2607"/>
                  </a:cubicBezTo>
                  <a:cubicBezTo>
                    <a:pt x="948" y="2607"/>
                    <a:pt x="409" y="2169"/>
                    <a:pt x="409" y="1508"/>
                  </a:cubicBezTo>
                  <a:cubicBezTo>
                    <a:pt x="409" y="902"/>
                    <a:pt x="900" y="411"/>
                    <a:pt x="1506" y="411"/>
                  </a:cubicBezTo>
                  <a:close/>
                  <a:moveTo>
                    <a:pt x="1514" y="0"/>
                  </a:moveTo>
                  <a:cubicBezTo>
                    <a:pt x="742" y="0"/>
                    <a:pt x="0" y="600"/>
                    <a:pt x="0" y="1508"/>
                  </a:cubicBezTo>
                  <a:cubicBezTo>
                    <a:pt x="0" y="2336"/>
                    <a:pt x="674" y="3009"/>
                    <a:pt x="1506" y="3009"/>
                  </a:cubicBezTo>
                  <a:cubicBezTo>
                    <a:pt x="2844" y="3009"/>
                    <a:pt x="3513" y="1388"/>
                    <a:pt x="2565" y="445"/>
                  </a:cubicBezTo>
                  <a:cubicBezTo>
                    <a:pt x="2259" y="138"/>
                    <a:pt x="1883" y="0"/>
                    <a:pt x="1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2" name="Google Shape;19762;p88"/>
            <p:cNvSpPr/>
            <p:nvPr/>
          </p:nvSpPr>
          <p:spPr>
            <a:xfrm>
              <a:off x="8018945" y="2212922"/>
              <a:ext cx="136094" cy="90249"/>
            </a:xfrm>
            <a:custGeom>
              <a:avLst/>
              <a:gdLst/>
              <a:ahLst/>
              <a:cxnLst/>
              <a:rect l="l" t="t" r="r" b="b"/>
              <a:pathLst>
                <a:path w="5189" h="3441" extrusionOk="0">
                  <a:moveTo>
                    <a:pt x="2611" y="0"/>
                  </a:moveTo>
                  <a:cubicBezTo>
                    <a:pt x="2509" y="0"/>
                    <a:pt x="2408" y="68"/>
                    <a:pt x="2408" y="202"/>
                  </a:cubicBezTo>
                  <a:lnTo>
                    <a:pt x="2408" y="1733"/>
                  </a:lnTo>
                  <a:lnTo>
                    <a:pt x="1344" y="1733"/>
                  </a:lnTo>
                  <a:cubicBezTo>
                    <a:pt x="1027" y="1733"/>
                    <a:pt x="738" y="1911"/>
                    <a:pt x="589" y="2190"/>
                  </a:cubicBezTo>
                  <a:lnTo>
                    <a:pt x="89" y="3142"/>
                  </a:lnTo>
                  <a:cubicBezTo>
                    <a:pt x="1" y="3301"/>
                    <a:pt x="137" y="3441"/>
                    <a:pt x="274" y="3441"/>
                  </a:cubicBezTo>
                  <a:cubicBezTo>
                    <a:pt x="340" y="3441"/>
                    <a:pt x="407" y="3408"/>
                    <a:pt x="449" y="3330"/>
                  </a:cubicBezTo>
                  <a:lnTo>
                    <a:pt x="950" y="2377"/>
                  </a:lnTo>
                  <a:cubicBezTo>
                    <a:pt x="1027" y="2228"/>
                    <a:pt x="1181" y="2137"/>
                    <a:pt x="1344" y="2137"/>
                  </a:cubicBezTo>
                  <a:lnTo>
                    <a:pt x="3880" y="2137"/>
                  </a:lnTo>
                  <a:cubicBezTo>
                    <a:pt x="4049" y="2137"/>
                    <a:pt x="4198" y="2228"/>
                    <a:pt x="4275" y="2377"/>
                  </a:cubicBezTo>
                  <a:lnTo>
                    <a:pt x="4780" y="3330"/>
                  </a:lnTo>
                  <a:cubicBezTo>
                    <a:pt x="4817" y="3398"/>
                    <a:pt x="4889" y="3437"/>
                    <a:pt x="4963" y="3437"/>
                  </a:cubicBezTo>
                  <a:cubicBezTo>
                    <a:pt x="4994" y="3437"/>
                    <a:pt x="5025" y="3431"/>
                    <a:pt x="5054" y="3417"/>
                  </a:cubicBezTo>
                  <a:cubicBezTo>
                    <a:pt x="5151" y="3364"/>
                    <a:pt x="5189" y="3239"/>
                    <a:pt x="5136" y="3142"/>
                  </a:cubicBezTo>
                  <a:lnTo>
                    <a:pt x="4631" y="2190"/>
                  </a:lnTo>
                  <a:cubicBezTo>
                    <a:pt x="4486" y="1911"/>
                    <a:pt x="4193" y="1733"/>
                    <a:pt x="3880" y="1733"/>
                  </a:cubicBezTo>
                  <a:lnTo>
                    <a:pt x="2817" y="1733"/>
                  </a:lnTo>
                  <a:lnTo>
                    <a:pt x="2817" y="202"/>
                  </a:lnTo>
                  <a:cubicBezTo>
                    <a:pt x="2814" y="68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3" name="Google Shape;19763;p88"/>
            <p:cNvSpPr/>
            <p:nvPr/>
          </p:nvSpPr>
          <p:spPr>
            <a:xfrm>
              <a:off x="8106807" y="2082309"/>
              <a:ext cx="121145" cy="56179"/>
            </a:xfrm>
            <a:custGeom>
              <a:avLst/>
              <a:gdLst/>
              <a:ahLst/>
              <a:cxnLst/>
              <a:rect l="l" t="t" r="r" b="b"/>
              <a:pathLst>
                <a:path w="4619" h="2142" extrusionOk="0">
                  <a:moveTo>
                    <a:pt x="2292" y="0"/>
                  </a:moveTo>
                  <a:cubicBezTo>
                    <a:pt x="2190" y="0"/>
                    <a:pt x="2089" y="68"/>
                    <a:pt x="2089" y="202"/>
                  </a:cubicBezTo>
                  <a:lnTo>
                    <a:pt x="2089" y="866"/>
                  </a:lnTo>
                  <a:lnTo>
                    <a:pt x="954" y="866"/>
                  </a:lnTo>
                  <a:cubicBezTo>
                    <a:pt x="718" y="866"/>
                    <a:pt x="501" y="996"/>
                    <a:pt x="391" y="1203"/>
                  </a:cubicBezTo>
                  <a:lnTo>
                    <a:pt x="54" y="1838"/>
                  </a:lnTo>
                  <a:cubicBezTo>
                    <a:pt x="1" y="1939"/>
                    <a:pt x="39" y="2060"/>
                    <a:pt x="140" y="2113"/>
                  </a:cubicBezTo>
                  <a:cubicBezTo>
                    <a:pt x="170" y="2129"/>
                    <a:pt x="202" y="2136"/>
                    <a:pt x="234" y="2136"/>
                  </a:cubicBezTo>
                  <a:cubicBezTo>
                    <a:pt x="307" y="2136"/>
                    <a:pt x="378" y="2097"/>
                    <a:pt x="415" y="2031"/>
                  </a:cubicBezTo>
                  <a:lnTo>
                    <a:pt x="747" y="1396"/>
                  </a:lnTo>
                  <a:cubicBezTo>
                    <a:pt x="788" y="1322"/>
                    <a:pt x="860" y="1275"/>
                    <a:pt x="942" y="1275"/>
                  </a:cubicBezTo>
                  <a:cubicBezTo>
                    <a:pt x="946" y="1275"/>
                    <a:pt x="950" y="1275"/>
                    <a:pt x="954" y="1275"/>
                  </a:cubicBezTo>
                  <a:lnTo>
                    <a:pt x="3634" y="1275"/>
                  </a:lnTo>
                  <a:cubicBezTo>
                    <a:pt x="3638" y="1275"/>
                    <a:pt x="3642" y="1275"/>
                    <a:pt x="3646" y="1275"/>
                  </a:cubicBezTo>
                  <a:cubicBezTo>
                    <a:pt x="3727" y="1275"/>
                    <a:pt x="3799" y="1322"/>
                    <a:pt x="3841" y="1396"/>
                  </a:cubicBezTo>
                  <a:lnTo>
                    <a:pt x="4173" y="2031"/>
                  </a:lnTo>
                  <a:cubicBezTo>
                    <a:pt x="4213" y="2109"/>
                    <a:pt x="4279" y="2141"/>
                    <a:pt x="4344" y="2141"/>
                  </a:cubicBezTo>
                  <a:cubicBezTo>
                    <a:pt x="4481" y="2141"/>
                    <a:pt x="4618" y="2001"/>
                    <a:pt x="4534" y="1838"/>
                  </a:cubicBezTo>
                  <a:lnTo>
                    <a:pt x="4197" y="1203"/>
                  </a:lnTo>
                  <a:cubicBezTo>
                    <a:pt x="4086" y="996"/>
                    <a:pt x="3870" y="866"/>
                    <a:pt x="3634" y="866"/>
                  </a:cubicBezTo>
                  <a:lnTo>
                    <a:pt x="2498" y="866"/>
                  </a:lnTo>
                  <a:lnTo>
                    <a:pt x="2498" y="202"/>
                  </a:lnTo>
                  <a:cubicBezTo>
                    <a:pt x="2496" y="68"/>
                    <a:pt x="2394" y="0"/>
                    <a:pt x="2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4" name="Google Shape;19764;p88"/>
            <p:cNvSpPr/>
            <p:nvPr/>
          </p:nvSpPr>
          <p:spPr>
            <a:xfrm>
              <a:off x="8178041" y="2212922"/>
              <a:ext cx="136645" cy="90249"/>
            </a:xfrm>
            <a:custGeom>
              <a:avLst/>
              <a:gdLst/>
              <a:ahLst/>
              <a:cxnLst/>
              <a:rect l="l" t="t" r="r" b="b"/>
              <a:pathLst>
                <a:path w="5210" h="3441" extrusionOk="0">
                  <a:moveTo>
                    <a:pt x="2612" y="0"/>
                  </a:moveTo>
                  <a:cubicBezTo>
                    <a:pt x="2510" y="0"/>
                    <a:pt x="2409" y="68"/>
                    <a:pt x="2409" y="202"/>
                  </a:cubicBezTo>
                  <a:lnTo>
                    <a:pt x="2409" y="1733"/>
                  </a:lnTo>
                  <a:lnTo>
                    <a:pt x="1346" y="1733"/>
                  </a:lnTo>
                  <a:cubicBezTo>
                    <a:pt x="1028" y="1733"/>
                    <a:pt x="735" y="1911"/>
                    <a:pt x="591" y="2190"/>
                  </a:cubicBezTo>
                  <a:lnTo>
                    <a:pt x="85" y="3142"/>
                  </a:lnTo>
                  <a:cubicBezTo>
                    <a:pt x="1" y="3301"/>
                    <a:pt x="138" y="3441"/>
                    <a:pt x="274" y="3441"/>
                  </a:cubicBezTo>
                  <a:cubicBezTo>
                    <a:pt x="340" y="3441"/>
                    <a:pt x="406" y="3408"/>
                    <a:pt x="446" y="3330"/>
                  </a:cubicBezTo>
                  <a:lnTo>
                    <a:pt x="951" y="2377"/>
                  </a:lnTo>
                  <a:cubicBezTo>
                    <a:pt x="1028" y="2228"/>
                    <a:pt x="1178" y="2137"/>
                    <a:pt x="1346" y="2137"/>
                  </a:cubicBezTo>
                  <a:lnTo>
                    <a:pt x="3882" y="2137"/>
                  </a:lnTo>
                  <a:cubicBezTo>
                    <a:pt x="4045" y="2137"/>
                    <a:pt x="4199" y="2228"/>
                    <a:pt x="4276" y="2377"/>
                  </a:cubicBezTo>
                  <a:lnTo>
                    <a:pt x="4777" y="3330"/>
                  </a:lnTo>
                  <a:cubicBezTo>
                    <a:pt x="4810" y="3397"/>
                    <a:pt x="4883" y="3441"/>
                    <a:pt x="4955" y="3441"/>
                  </a:cubicBezTo>
                  <a:cubicBezTo>
                    <a:pt x="5109" y="3441"/>
                    <a:pt x="5210" y="3277"/>
                    <a:pt x="5138" y="3142"/>
                  </a:cubicBezTo>
                  <a:lnTo>
                    <a:pt x="4632" y="2190"/>
                  </a:lnTo>
                  <a:cubicBezTo>
                    <a:pt x="4488" y="1911"/>
                    <a:pt x="4195" y="1737"/>
                    <a:pt x="3882" y="1737"/>
                  </a:cubicBezTo>
                  <a:lnTo>
                    <a:pt x="2814" y="1737"/>
                  </a:lnTo>
                  <a:lnTo>
                    <a:pt x="2814" y="202"/>
                  </a:lnTo>
                  <a:cubicBezTo>
                    <a:pt x="2814" y="68"/>
                    <a:pt x="2713" y="0"/>
                    <a:pt x="2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65" name="Google Shape;19765;p88"/>
          <p:cNvGrpSpPr/>
          <p:nvPr/>
        </p:nvGrpSpPr>
        <p:grpSpPr>
          <a:xfrm>
            <a:off x="4917884" y="3826123"/>
            <a:ext cx="298941" cy="357822"/>
            <a:chOff x="4917884" y="3826123"/>
            <a:chExt cx="298941" cy="357822"/>
          </a:xfrm>
        </p:grpSpPr>
        <p:sp>
          <p:nvSpPr>
            <p:cNvPr id="19766" name="Google Shape;19766;p88"/>
            <p:cNvSpPr/>
            <p:nvPr/>
          </p:nvSpPr>
          <p:spPr>
            <a:xfrm>
              <a:off x="4966956" y="3896544"/>
              <a:ext cx="30450" cy="33466"/>
            </a:xfrm>
            <a:custGeom>
              <a:avLst/>
              <a:gdLst/>
              <a:ahLst/>
              <a:cxnLst/>
              <a:rect l="l" t="t" r="r" b="b"/>
              <a:pathLst>
                <a:path w="1161" h="1276" extrusionOk="0">
                  <a:moveTo>
                    <a:pt x="554" y="1"/>
                  </a:moveTo>
                  <a:lnTo>
                    <a:pt x="1" y="410"/>
                  </a:lnTo>
                  <a:lnTo>
                    <a:pt x="602" y="1276"/>
                  </a:lnTo>
                  <a:cubicBezTo>
                    <a:pt x="780" y="1131"/>
                    <a:pt x="968" y="997"/>
                    <a:pt x="1160" y="872"/>
                  </a:cubicBezTo>
                  <a:lnTo>
                    <a:pt x="554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7" name="Google Shape;19767;p88"/>
            <p:cNvSpPr/>
            <p:nvPr/>
          </p:nvSpPr>
          <p:spPr>
            <a:xfrm>
              <a:off x="5143257" y="3896544"/>
              <a:ext cx="30712" cy="33466"/>
            </a:xfrm>
            <a:custGeom>
              <a:avLst/>
              <a:gdLst/>
              <a:ahLst/>
              <a:cxnLst/>
              <a:rect l="l" t="t" r="r" b="b"/>
              <a:pathLst>
                <a:path w="1171" h="1276" extrusionOk="0">
                  <a:moveTo>
                    <a:pt x="612" y="1"/>
                  </a:moveTo>
                  <a:lnTo>
                    <a:pt x="1" y="872"/>
                  </a:lnTo>
                  <a:cubicBezTo>
                    <a:pt x="198" y="997"/>
                    <a:pt x="386" y="1131"/>
                    <a:pt x="564" y="1276"/>
                  </a:cubicBezTo>
                  <a:lnTo>
                    <a:pt x="1170" y="410"/>
                  </a:lnTo>
                  <a:lnTo>
                    <a:pt x="612" y="1"/>
                  </a:ln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8" name="Google Shape;19768;p88"/>
            <p:cNvSpPr/>
            <p:nvPr/>
          </p:nvSpPr>
          <p:spPr>
            <a:xfrm>
              <a:off x="5054792" y="3869923"/>
              <a:ext cx="31211" cy="31709"/>
            </a:xfrm>
            <a:custGeom>
              <a:avLst/>
              <a:gdLst/>
              <a:ahLst/>
              <a:cxnLst/>
              <a:rect l="l" t="t" r="r" b="b"/>
              <a:pathLst>
                <a:path w="1190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7" y="1165"/>
                    <a:pt x="595" y="1165"/>
                  </a:cubicBezTo>
                  <a:cubicBezTo>
                    <a:pt x="794" y="1165"/>
                    <a:pt x="992" y="1179"/>
                    <a:pt x="1189" y="1208"/>
                  </a:cubicBezTo>
                  <a:lnTo>
                    <a:pt x="118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9" name="Google Shape;19769;p88"/>
            <p:cNvSpPr/>
            <p:nvPr/>
          </p:nvSpPr>
          <p:spPr>
            <a:xfrm>
              <a:off x="5054792" y="3869923"/>
              <a:ext cx="21113" cy="31709"/>
            </a:xfrm>
            <a:custGeom>
              <a:avLst/>
              <a:gdLst/>
              <a:ahLst/>
              <a:cxnLst/>
              <a:rect l="l" t="t" r="r" b="b"/>
              <a:pathLst>
                <a:path w="805" h="1209" extrusionOk="0">
                  <a:moveTo>
                    <a:pt x="1" y="0"/>
                  </a:moveTo>
                  <a:lnTo>
                    <a:pt x="1" y="1208"/>
                  </a:lnTo>
                  <a:cubicBezTo>
                    <a:pt x="198" y="1179"/>
                    <a:pt x="395" y="1165"/>
                    <a:pt x="597" y="1165"/>
                  </a:cubicBezTo>
                  <a:cubicBezTo>
                    <a:pt x="665" y="1165"/>
                    <a:pt x="737" y="1165"/>
                    <a:pt x="804" y="1170"/>
                  </a:cubicBezTo>
                  <a:lnTo>
                    <a:pt x="804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0" name="Google Shape;19770;p88"/>
            <p:cNvSpPr/>
            <p:nvPr/>
          </p:nvSpPr>
          <p:spPr>
            <a:xfrm>
              <a:off x="4917884" y="3896544"/>
              <a:ext cx="293932" cy="282916"/>
            </a:xfrm>
            <a:custGeom>
              <a:avLst/>
              <a:gdLst/>
              <a:ahLst/>
              <a:cxnLst/>
              <a:rect l="l" t="t" r="r" b="b"/>
              <a:pathLst>
                <a:path w="11207" h="10787" extrusionOk="0">
                  <a:moveTo>
                    <a:pt x="5817" y="1"/>
                  </a:moveTo>
                  <a:cubicBezTo>
                    <a:pt x="3633" y="1"/>
                    <a:pt x="1670" y="1314"/>
                    <a:pt x="832" y="3330"/>
                  </a:cubicBezTo>
                  <a:cubicBezTo>
                    <a:pt x="0" y="5346"/>
                    <a:pt x="462" y="7666"/>
                    <a:pt x="2002" y="9205"/>
                  </a:cubicBezTo>
                  <a:cubicBezTo>
                    <a:pt x="3034" y="10238"/>
                    <a:pt x="4414" y="10787"/>
                    <a:pt x="5815" y="10787"/>
                  </a:cubicBezTo>
                  <a:cubicBezTo>
                    <a:pt x="6510" y="10787"/>
                    <a:pt x="7210" y="10652"/>
                    <a:pt x="7877" y="10375"/>
                  </a:cubicBezTo>
                  <a:cubicBezTo>
                    <a:pt x="9893" y="9542"/>
                    <a:pt x="11207" y="7574"/>
                    <a:pt x="11207" y="5395"/>
                  </a:cubicBezTo>
                  <a:cubicBezTo>
                    <a:pt x="11207" y="2416"/>
                    <a:pt x="8796" y="1"/>
                    <a:pt x="5817" y="1"/>
                  </a:cubicBezTo>
                  <a:close/>
                </a:path>
              </a:pathLst>
            </a:custGeom>
            <a:solidFill>
              <a:srgbClr val="BB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1" name="Google Shape;19771;p88"/>
            <p:cNvSpPr/>
            <p:nvPr/>
          </p:nvSpPr>
          <p:spPr>
            <a:xfrm>
              <a:off x="4928979" y="3896675"/>
              <a:ext cx="153982" cy="282837"/>
            </a:xfrm>
            <a:custGeom>
              <a:avLst/>
              <a:gdLst/>
              <a:ahLst/>
              <a:cxnLst/>
              <a:rect l="l" t="t" r="r" b="b"/>
              <a:pathLst>
                <a:path w="5871" h="10784" extrusionOk="0">
                  <a:moveTo>
                    <a:pt x="5381" y="0"/>
                  </a:moveTo>
                  <a:cubicBezTo>
                    <a:pt x="2406" y="0"/>
                    <a:pt x="0" y="2414"/>
                    <a:pt x="0" y="5390"/>
                  </a:cubicBezTo>
                  <a:cubicBezTo>
                    <a:pt x="0" y="8368"/>
                    <a:pt x="2411" y="10784"/>
                    <a:pt x="5390" y="10784"/>
                  </a:cubicBezTo>
                  <a:cubicBezTo>
                    <a:pt x="5491" y="10784"/>
                    <a:pt x="5587" y="10779"/>
                    <a:pt x="5683" y="10774"/>
                  </a:cubicBezTo>
                  <a:cubicBezTo>
                    <a:pt x="2902" y="10524"/>
                    <a:pt x="775" y="8195"/>
                    <a:pt x="775" y="5404"/>
                  </a:cubicBezTo>
                  <a:cubicBezTo>
                    <a:pt x="770" y="2541"/>
                    <a:pt x="3013" y="174"/>
                    <a:pt x="5871" y="20"/>
                  </a:cubicBezTo>
                  <a:cubicBezTo>
                    <a:pt x="5712" y="5"/>
                    <a:pt x="5553" y="0"/>
                    <a:pt x="5390" y="0"/>
                  </a:cubicBezTo>
                  <a:cubicBezTo>
                    <a:pt x="5387" y="0"/>
                    <a:pt x="5384" y="0"/>
                    <a:pt x="5381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2" name="Google Shape;19772;p88"/>
            <p:cNvSpPr/>
            <p:nvPr/>
          </p:nvSpPr>
          <p:spPr>
            <a:xfrm>
              <a:off x="4942617" y="3919466"/>
              <a:ext cx="246355" cy="237070"/>
            </a:xfrm>
            <a:custGeom>
              <a:avLst/>
              <a:gdLst/>
              <a:ahLst/>
              <a:cxnLst/>
              <a:rect l="l" t="t" r="r" b="b"/>
              <a:pathLst>
                <a:path w="9393" h="9039" extrusionOk="0">
                  <a:moveTo>
                    <a:pt x="4874" y="1"/>
                  </a:moveTo>
                  <a:cubicBezTo>
                    <a:pt x="3698" y="1"/>
                    <a:pt x="2542" y="460"/>
                    <a:pt x="1679" y="1326"/>
                  </a:cubicBezTo>
                  <a:cubicBezTo>
                    <a:pt x="385" y="2615"/>
                    <a:pt x="0" y="4559"/>
                    <a:pt x="698" y="6248"/>
                  </a:cubicBezTo>
                  <a:cubicBezTo>
                    <a:pt x="1396" y="7937"/>
                    <a:pt x="3046" y="9039"/>
                    <a:pt x="4874" y="9039"/>
                  </a:cubicBezTo>
                  <a:cubicBezTo>
                    <a:pt x="7367" y="9034"/>
                    <a:pt x="9388" y="7013"/>
                    <a:pt x="9393" y="4521"/>
                  </a:cubicBezTo>
                  <a:cubicBezTo>
                    <a:pt x="9393" y="2692"/>
                    <a:pt x="8291" y="1042"/>
                    <a:pt x="6602" y="344"/>
                  </a:cubicBezTo>
                  <a:cubicBezTo>
                    <a:pt x="6043" y="113"/>
                    <a:pt x="5456" y="1"/>
                    <a:pt x="4874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3" name="Google Shape;19773;p88"/>
            <p:cNvSpPr/>
            <p:nvPr/>
          </p:nvSpPr>
          <p:spPr>
            <a:xfrm>
              <a:off x="4951954" y="3919519"/>
              <a:ext cx="125472" cy="237018"/>
            </a:xfrm>
            <a:custGeom>
              <a:avLst/>
              <a:gdLst/>
              <a:ahLst/>
              <a:cxnLst/>
              <a:rect l="l" t="t" r="r" b="b"/>
              <a:pathLst>
                <a:path w="4784" h="9037" extrusionOk="0">
                  <a:moveTo>
                    <a:pt x="4518" y="0"/>
                  </a:moveTo>
                  <a:cubicBezTo>
                    <a:pt x="2021" y="0"/>
                    <a:pt x="0" y="2021"/>
                    <a:pt x="0" y="4519"/>
                  </a:cubicBezTo>
                  <a:cubicBezTo>
                    <a:pt x="0" y="7011"/>
                    <a:pt x="2021" y="9037"/>
                    <a:pt x="4518" y="9037"/>
                  </a:cubicBezTo>
                  <a:cubicBezTo>
                    <a:pt x="4605" y="9037"/>
                    <a:pt x="4696" y="9032"/>
                    <a:pt x="4783" y="9027"/>
                  </a:cubicBezTo>
                  <a:cubicBezTo>
                    <a:pt x="2401" y="8883"/>
                    <a:pt x="539" y="6905"/>
                    <a:pt x="534" y="4519"/>
                  </a:cubicBezTo>
                  <a:cubicBezTo>
                    <a:pt x="539" y="2127"/>
                    <a:pt x="2396" y="150"/>
                    <a:pt x="4783" y="5"/>
                  </a:cubicBezTo>
                  <a:cubicBezTo>
                    <a:pt x="4696" y="0"/>
                    <a:pt x="4605" y="0"/>
                    <a:pt x="451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4" name="Google Shape;19774;p88"/>
            <p:cNvSpPr/>
            <p:nvPr/>
          </p:nvSpPr>
          <p:spPr>
            <a:xfrm>
              <a:off x="4958773" y="3935308"/>
              <a:ext cx="213544" cy="205335"/>
            </a:xfrm>
            <a:custGeom>
              <a:avLst/>
              <a:gdLst/>
              <a:ahLst/>
              <a:cxnLst/>
              <a:rect l="l" t="t" r="r" b="b"/>
              <a:pathLst>
                <a:path w="8142" h="7829" extrusionOk="0">
                  <a:moveTo>
                    <a:pt x="4226" y="0"/>
                  </a:moveTo>
                  <a:cubicBezTo>
                    <a:pt x="3206" y="0"/>
                    <a:pt x="2205" y="398"/>
                    <a:pt x="1458" y="1145"/>
                  </a:cubicBezTo>
                  <a:cubicBezTo>
                    <a:pt x="337" y="2266"/>
                    <a:pt x="0" y="3950"/>
                    <a:pt x="606" y="5413"/>
                  </a:cubicBezTo>
                  <a:cubicBezTo>
                    <a:pt x="1213" y="6876"/>
                    <a:pt x="2642" y="7828"/>
                    <a:pt x="4225" y="7828"/>
                  </a:cubicBezTo>
                  <a:cubicBezTo>
                    <a:pt x="6385" y="7828"/>
                    <a:pt x="8137" y="6077"/>
                    <a:pt x="8142" y="3917"/>
                  </a:cubicBezTo>
                  <a:cubicBezTo>
                    <a:pt x="8142" y="2329"/>
                    <a:pt x="7189" y="904"/>
                    <a:pt x="5726" y="298"/>
                  </a:cubicBezTo>
                  <a:cubicBezTo>
                    <a:pt x="5240" y="98"/>
                    <a:pt x="4731" y="0"/>
                    <a:pt x="4226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5" name="Google Shape;19775;p88"/>
            <p:cNvSpPr/>
            <p:nvPr/>
          </p:nvSpPr>
          <p:spPr>
            <a:xfrm>
              <a:off x="4966956" y="3935334"/>
              <a:ext cx="115637" cy="205388"/>
            </a:xfrm>
            <a:custGeom>
              <a:avLst/>
              <a:gdLst/>
              <a:ahLst/>
              <a:cxnLst/>
              <a:rect l="l" t="t" r="r" b="b"/>
              <a:pathLst>
                <a:path w="4409" h="7831" extrusionOk="0">
                  <a:moveTo>
                    <a:pt x="3906" y="0"/>
                  </a:moveTo>
                  <a:cubicBezTo>
                    <a:pt x="1782" y="0"/>
                    <a:pt x="1" y="1728"/>
                    <a:pt x="1" y="3916"/>
                  </a:cubicBezTo>
                  <a:cubicBezTo>
                    <a:pt x="1" y="6103"/>
                    <a:pt x="1782" y="7831"/>
                    <a:pt x="3906" y="7831"/>
                  </a:cubicBezTo>
                  <a:cubicBezTo>
                    <a:pt x="4072" y="7831"/>
                    <a:pt x="4239" y="7820"/>
                    <a:pt x="4408" y="7799"/>
                  </a:cubicBezTo>
                  <a:cubicBezTo>
                    <a:pt x="2455" y="7548"/>
                    <a:pt x="987" y="5884"/>
                    <a:pt x="987" y="3916"/>
                  </a:cubicBezTo>
                  <a:cubicBezTo>
                    <a:pt x="987" y="1943"/>
                    <a:pt x="2455" y="283"/>
                    <a:pt x="4408" y="32"/>
                  </a:cubicBezTo>
                  <a:cubicBezTo>
                    <a:pt x="4239" y="11"/>
                    <a:pt x="4072" y="0"/>
                    <a:pt x="3906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6" name="Google Shape;19776;p88"/>
            <p:cNvSpPr/>
            <p:nvPr/>
          </p:nvSpPr>
          <p:spPr>
            <a:xfrm>
              <a:off x="5146667" y="3869791"/>
              <a:ext cx="54553" cy="46370"/>
            </a:xfrm>
            <a:custGeom>
              <a:avLst/>
              <a:gdLst/>
              <a:ahLst/>
              <a:cxnLst/>
              <a:rect l="l" t="t" r="r" b="b"/>
              <a:pathLst>
                <a:path w="2080" h="1768" extrusionOk="0">
                  <a:moveTo>
                    <a:pt x="565" y="0"/>
                  </a:moveTo>
                  <a:cubicBezTo>
                    <a:pt x="476" y="0"/>
                    <a:pt x="388" y="42"/>
                    <a:pt x="333" y="121"/>
                  </a:cubicBezTo>
                  <a:lnTo>
                    <a:pt x="92" y="458"/>
                  </a:lnTo>
                  <a:cubicBezTo>
                    <a:pt x="1" y="588"/>
                    <a:pt x="30" y="766"/>
                    <a:pt x="155" y="857"/>
                  </a:cubicBezTo>
                  <a:lnTo>
                    <a:pt x="1348" y="1714"/>
                  </a:lnTo>
                  <a:cubicBezTo>
                    <a:pt x="1398" y="1750"/>
                    <a:pt x="1455" y="1767"/>
                    <a:pt x="1513" y="1767"/>
                  </a:cubicBezTo>
                  <a:cubicBezTo>
                    <a:pt x="1600" y="1767"/>
                    <a:pt x="1687" y="1727"/>
                    <a:pt x="1743" y="1651"/>
                  </a:cubicBezTo>
                  <a:lnTo>
                    <a:pt x="1988" y="1309"/>
                  </a:lnTo>
                  <a:cubicBezTo>
                    <a:pt x="2079" y="1184"/>
                    <a:pt x="2051" y="1006"/>
                    <a:pt x="1925" y="915"/>
                  </a:cubicBezTo>
                  <a:lnTo>
                    <a:pt x="732" y="53"/>
                  </a:lnTo>
                  <a:cubicBezTo>
                    <a:pt x="681" y="18"/>
                    <a:pt x="623" y="0"/>
                    <a:pt x="56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7" name="Google Shape;19777;p88"/>
            <p:cNvSpPr/>
            <p:nvPr/>
          </p:nvSpPr>
          <p:spPr>
            <a:xfrm>
              <a:off x="4939575" y="3869896"/>
              <a:ext cx="54684" cy="46265"/>
            </a:xfrm>
            <a:custGeom>
              <a:avLst/>
              <a:gdLst/>
              <a:ahLst/>
              <a:cxnLst/>
              <a:rect l="l" t="t" r="r" b="b"/>
              <a:pathLst>
                <a:path w="2085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925" y="853"/>
                  </a:lnTo>
                  <a:cubicBezTo>
                    <a:pt x="2055" y="762"/>
                    <a:pt x="2084" y="584"/>
                    <a:pt x="1993" y="454"/>
                  </a:cubicBez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8" name="Google Shape;19778;p88"/>
            <p:cNvSpPr/>
            <p:nvPr/>
          </p:nvSpPr>
          <p:spPr>
            <a:xfrm>
              <a:off x="5036380" y="3831421"/>
              <a:ext cx="68034" cy="41177"/>
            </a:xfrm>
            <a:custGeom>
              <a:avLst/>
              <a:gdLst/>
              <a:ahLst/>
              <a:cxnLst/>
              <a:rect l="l" t="t" r="r" b="b"/>
              <a:pathLst>
                <a:path w="2594" h="1570" extrusionOk="0">
                  <a:moveTo>
                    <a:pt x="327" y="1"/>
                  </a:moveTo>
                  <a:cubicBezTo>
                    <a:pt x="149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9" y="1565"/>
                    <a:pt x="327" y="1569"/>
                  </a:cubicBezTo>
                  <a:lnTo>
                    <a:pt x="2267" y="1569"/>
                  </a:lnTo>
                  <a:cubicBezTo>
                    <a:pt x="2449" y="1565"/>
                    <a:pt x="2594" y="1420"/>
                    <a:pt x="2594" y="1237"/>
                  </a:cubicBezTo>
                  <a:lnTo>
                    <a:pt x="2594" y="333"/>
                  </a:lnTo>
                  <a:cubicBezTo>
                    <a:pt x="2594" y="150"/>
                    <a:pt x="2449" y="1"/>
                    <a:pt x="2267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9" name="Google Shape;19779;p88"/>
            <p:cNvSpPr/>
            <p:nvPr/>
          </p:nvSpPr>
          <p:spPr>
            <a:xfrm>
              <a:off x="5146667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564" y="1"/>
                  </a:moveTo>
                  <a:cubicBezTo>
                    <a:pt x="475" y="1"/>
                    <a:pt x="388" y="41"/>
                    <a:pt x="333" y="117"/>
                  </a:cubicBezTo>
                  <a:lnTo>
                    <a:pt x="92" y="458"/>
                  </a:lnTo>
                  <a:cubicBezTo>
                    <a:pt x="1" y="584"/>
                    <a:pt x="30" y="762"/>
                    <a:pt x="155" y="853"/>
                  </a:cubicBezTo>
                  <a:lnTo>
                    <a:pt x="1348" y="1710"/>
                  </a:lnTo>
                  <a:cubicBezTo>
                    <a:pt x="1398" y="1746"/>
                    <a:pt x="1455" y="1763"/>
                    <a:pt x="1513" y="1763"/>
                  </a:cubicBezTo>
                  <a:cubicBezTo>
                    <a:pt x="1600" y="1763"/>
                    <a:pt x="1687" y="1723"/>
                    <a:pt x="1743" y="1647"/>
                  </a:cubicBezTo>
                  <a:lnTo>
                    <a:pt x="1853" y="1498"/>
                  </a:lnTo>
                  <a:lnTo>
                    <a:pt x="953" y="853"/>
                  </a:lnTo>
                  <a:cubicBezTo>
                    <a:pt x="828" y="762"/>
                    <a:pt x="799" y="584"/>
                    <a:pt x="891" y="458"/>
                  </a:cubicBezTo>
                  <a:lnTo>
                    <a:pt x="1026" y="266"/>
                  </a:lnTo>
                  <a:lnTo>
                    <a:pt x="732" y="54"/>
                  </a:lnTo>
                  <a:cubicBezTo>
                    <a:pt x="681" y="18"/>
                    <a:pt x="622" y="1"/>
                    <a:pt x="56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0" name="Google Shape;19780;p88"/>
            <p:cNvSpPr/>
            <p:nvPr/>
          </p:nvSpPr>
          <p:spPr>
            <a:xfrm>
              <a:off x="4939575" y="3869896"/>
              <a:ext cx="48626" cy="46265"/>
            </a:xfrm>
            <a:custGeom>
              <a:avLst/>
              <a:gdLst/>
              <a:ahLst/>
              <a:cxnLst/>
              <a:rect l="l" t="t" r="r" b="b"/>
              <a:pathLst>
                <a:path w="1854" h="1764" extrusionOk="0">
                  <a:moveTo>
                    <a:pt x="1517" y="1"/>
                  </a:moveTo>
                  <a:cubicBezTo>
                    <a:pt x="1460" y="1"/>
                    <a:pt x="1402" y="18"/>
                    <a:pt x="1353" y="54"/>
                  </a:cubicBezTo>
                  <a:lnTo>
                    <a:pt x="159" y="911"/>
                  </a:lnTo>
                  <a:cubicBezTo>
                    <a:pt x="30" y="1002"/>
                    <a:pt x="1" y="1180"/>
                    <a:pt x="92" y="1305"/>
                  </a:cubicBezTo>
                  <a:lnTo>
                    <a:pt x="337" y="1647"/>
                  </a:lnTo>
                  <a:cubicBezTo>
                    <a:pt x="393" y="1723"/>
                    <a:pt x="480" y="1763"/>
                    <a:pt x="567" y="1763"/>
                  </a:cubicBezTo>
                  <a:cubicBezTo>
                    <a:pt x="625" y="1763"/>
                    <a:pt x="683" y="1746"/>
                    <a:pt x="732" y="1710"/>
                  </a:cubicBezTo>
                  <a:lnTo>
                    <a:pt x="1030" y="1498"/>
                  </a:lnTo>
                  <a:lnTo>
                    <a:pt x="896" y="1310"/>
                  </a:lnTo>
                  <a:cubicBezTo>
                    <a:pt x="804" y="1180"/>
                    <a:pt x="833" y="1002"/>
                    <a:pt x="958" y="911"/>
                  </a:cubicBezTo>
                  <a:lnTo>
                    <a:pt x="1853" y="266"/>
                  </a:lnTo>
                  <a:lnTo>
                    <a:pt x="1747" y="117"/>
                  </a:lnTo>
                  <a:cubicBezTo>
                    <a:pt x="1692" y="41"/>
                    <a:pt x="1605" y="1"/>
                    <a:pt x="1517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1" name="Google Shape;19781;p88"/>
            <p:cNvSpPr/>
            <p:nvPr/>
          </p:nvSpPr>
          <p:spPr>
            <a:xfrm>
              <a:off x="5036380" y="3831421"/>
              <a:ext cx="29690" cy="41177"/>
            </a:xfrm>
            <a:custGeom>
              <a:avLst/>
              <a:gdLst/>
              <a:ahLst/>
              <a:cxnLst/>
              <a:rect l="l" t="t" r="r" b="b"/>
              <a:pathLst>
                <a:path w="1132" h="1570" extrusionOk="0">
                  <a:moveTo>
                    <a:pt x="327" y="1"/>
                  </a:moveTo>
                  <a:cubicBezTo>
                    <a:pt x="145" y="1"/>
                    <a:pt x="0" y="150"/>
                    <a:pt x="0" y="333"/>
                  </a:cubicBezTo>
                  <a:lnTo>
                    <a:pt x="0" y="1237"/>
                  </a:lnTo>
                  <a:cubicBezTo>
                    <a:pt x="0" y="1420"/>
                    <a:pt x="145" y="1565"/>
                    <a:pt x="327" y="1569"/>
                  </a:cubicBezTo>
                  <a:lnTo>
                    <a:pt x="1131" y="1569"/>
                  </a:lnTo>
                  <a:cubicBezTo>
                    <a:pt x="948" y="1565"/>
                    <a:pt x="799" y="1420"/>
                    <a:pt x="799" y="1237"/>
                  </a:cubicBezTo>
                  <a:lnTo>
                    <a:pt x="799" y="333"/>
                  </a:lnTo>
                  <a:cubicBezTo>
                    <a:pt x="799" y="150"/>
                    <a:pt x="948" y="1"/>
                    <a:pt x="113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2" name="Google Shape;19782;p88"/>
            <p:cNvSpPr/>
            <p:nvPr/>
          </p:nvSpPr>
          <p:spPr>
            <a:xfrm>
              <a:off x="5051645" y="4023878"/>
              <a:ext cx="32837" cy="28247"/>
            </a:xfrm>
            <a:custGeom>
              <a:avLst/>
              <a:gdLst/>
              <a:ahLst/>
              <a:cxnLst/>
              <a:rect l="l" t="t" r="r" b="b"/>
              <a:pathLst>
                <a:path w="1252" h="1077" extrusionOk="0">
                  <a:moveTo>
                    <a:pt x="717" y="1"/>
                  </a:moveTo>
                  <a:cubicBezTo>
                    <a:pt x="236" y="1"/>
                    <a:pt x="0" y="578"/>
                    <a:pt x="337" y="920"/>
                  </a:cubicBezTo>
                  <a:cubicBezTo>
                    <a:pt x="446" y="1028"/>
                    <a:pt x="580" y="1077"/>
                    <a:pt x="711" y="1077"/>
                  </a:cubicBezTo>
                  <a:cubicBezTo>
                    <a:pt x="986" y="1077"/>
                    <a:pt x="1252" y="862"/>
                    <a:pt x="1252" y="540"/>
                  </a:cubicBezTo>
                  <a:cubicBezTo>
                    <a:pt x="1252" y="241"/>
                    <a:pt x="1011" y="1"/>
                    <a:pt x="717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3" name="Google Shape;19783;p88"/>
            <p:cNvSpPr/>
            <p:nvPr/>
          </p:nvSpPr>
          <p:spPr>
            <a:xfrm>
              <a:off x="5056313" y="4023878"/>
              <a:ext cx="23238" cy="28247"/>
            </a:xfrm>
            <a:custGeom>
              <a:avLst/>
              <a:gdLst/>
              <a:ahLst/>
              <a:cxnLst/>
              <a:rect l="l" t="t" r="r" b="b"/>
              <a:pathLst>
                <a:path w="886" h="1077" extrusionOk="0">
                  <a:moveTo>
                    <a:pt x="540" y="1"/>
                  </a:moveTo>
                  <a:cubicBezTo>
                    <a:pt x="262" y="1"/>
                    <a:pt x="1" y="220"/>
                    <a:pt x="1" y="540"/>
                  </a:cubicBezTo>
                  <a:cubicBezTo>
                    <a:pt x="1" y="860"/>
                    <a:pt x="263" y="1076"/>
                    <a:pt x="540" y="1076"/>
                  </a:cubicBezTo>
                  <a:cubicBezTo>
                    <a:pt x="659" y="1076"/>
                    <a:pt x="781" y="1036"/>
                    <a:pt x="886" y="949"/>
                  </a:cubicBezTo>
                  <a:cubicBezTo>
                    <a:pt x="766" y="848"/>
                    <a:pt x="693" y="694"/>
                    <a:pt x="693" y="540"/>
                  </a:cubicBezTo>
                  <a:cubicBezTo>
                    <a:pt x="693" y="381"/>
                    <a:pt x="766" y="232"/>
                    <a:pt x="886" y="131"/>
                  </a:cubicBezTo>
                  <a:cubicBezTo>
                    <a:pt x="781" y="41"/>
                    <a:pt x="659" y="1"/>
                    <a:pt x="54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4" name="Google Shape;19784;p88"/>
            <p:cNvSpPr/>
            <p:nvPr/>
          </p:nvSpPr>
          <p:spPr>
            <a:xfrm>
              <a:off x="4936794" y="3914221"/>
              <a:ext cx="257239" cy="247483"/>
            </a:xfrm>
            <a:custGeom>
              <a:avLst/>
              <a:gdLst/>
              <a:ahLst/>
              <a:cxnLst/>
              <a:rect l="l" t="t" r="r" b="b"/>
              <a:pathLst>
                <a:path w="9808" h="9436" extrusionOk="0">
                  <a:moveTo>
                    <a:pt x="5093" y="398"/>
                  </a:moveTo>
                  <a:cubicBezTo>
                    <a:pt x="5648" y="398"/>
                    <a:pt x="6209" y="506"/>
                    <a:pt x="6742" y="727"/>
                  </a:cubicBezTo>
                  <a:cubicBezTo>
                    <a:pt x="8354" y="1396"/>
                    <a:pt x="9408" y="2969"/>
                    <a:pt x="9408" y="4716"/>
                  </a:cubicBezTo>
                  <a:cubicBezTo>
                    <a:pt x="9403" y="7102"/>
                    <a:pt x="7473" y="9032"/>
                    <a:pt x="5092" y="9037"/>
                  </a:cubicBezTo>
                  <a:cubicBezTo>
                    <a:pt x="3340" y="9037"/>
                    <a:pt x="1767" y="7983"/>
                    <a:pt x="1098" y="6371"/>
                  </a:cubicBezTo>
                  <a:cubicBezTo>
                    <a:pt x="429" y="4754"/>
                    <a:pt x="800" y="2897"/>
                    <a:pt x="2036" y="1665"/>
                  </a:cubicBezTo>
                  <a:cubicBezTo>
                    <a:pt x="2864" y="838"/>
                    <a:pt x="3969" y="398"/>
                    <a:pt x="5093" y="398"/>
                  </a:cubicBezTo>
                  <a:close/>
                  <a:moveTo>
                    <a:pt x="5092" y="0"/>
                  </a:moveTo>
                  <a:cubicBezTo>
                    <a:pt x="3181" y="0"/>
                    <a:pt x="1459" y="1150"/>
                    <a:pt x="727" y="2911"/>
                  </a:cubicBezTo>
                  <a:cubicBezTo>
                    <a:pt x="1" y="4677"/>
                    <a:pt x="405" y="6703"/>
                    <a:pt x="1752" y="8055"/>
                  </a:cubicBezTo>
                  <a:cubicBezTo>
                    <a:pt x="2656" y="8956"/>
                    <a:pt x="3862" y="9435"/>
                    <a:pt x="5089" y="9435"/>
                  </a:cubicBezTo>
                  <a:cubicBezTo>
                    <a:pt x="5697" y="9435"/>
                    <a:pt x="6311" y="9318"/>
                    <a:pt x="6896" y="9075"/>
                  </a:cubicBezTo>
                  <a:cubicBezTo>
                    <a:pt x="8657" y="8349"/>
                    <a:pt x="9807" y="6626"/>
                    <a:pt x="9807" y="4716"/>
                  </a:cubicBezTo>
                  <a:cubicBezTo>
                    <a:pt x="9807" y="2113"/>
                    <a:pt x="7695" y="0"/>
                    <a:pt x="5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5" name="Google Shape;19785;p88"/>
            <p:cNvSpPr/>
            <p:nvPr/>
          </p:nvSpPr>
          <p:spPr>
            <a:xfrm>
              <a:off x="4953842" y="3929984"/>
              <a:ext cx="224402" cy="215957"/>
            </a:xfrm>
            <a:custGeom>
              <a:avLst/>
              <a:gdLst/>
              <a:ahLst/>
              <a:cxnLst/>
              <a:rect l="l" t="t" r="r" b="b"/>
              <a:pathLst>
                <a:path w="8556" h="8234" extrusionOk="0">
                  <a:moveTo>
                    <a:pt x="4639" y="405"/>
                  </a:moveTo>
                  <a:cubicBezTo>
                    <a:pt x="5159" y="434"/>
                    <a:pt x="5664" y="569"/>
                    <a:pt x="6121" y="804"/>
                  </a:cubicBezTo>
                  <a:lnTo>
                    <a:pt x="5962" y="1079"/>
                  </a:lnTo>
                  <a:cubicBezTo>
                    <a:pt x="5873" y="1237"/>
                    <a:pt x="6007" y="1379"/>
                    <a:pt x="6143" y="1379"/>
                  </a:cubicBezTo>
                  <a:cubicBezTo>
                    <a:pt x="6205" y="1379"/>
                    <a:pt x="6268" y="1349"/>
                    <a:pt x="6309" y="1276"/>
                  </a:cubicBezTo>
                  <a:lnTo>
                    <a:pt x="6467" y="1002"/>
                  </a:lnTo>
                  <a:cubicBezTo>
                    <a:pt x="6900" y="1285"/>
                    <a:pt x="7271" y="1656"/>
                    <a:pt x="7550" y="2084"/>
                  </a:cubicBezTo>
                  <a:lnTo>
                    <a:pt x="7276" y="2243"/>
                  </a:lnTo>
                  <a:cubicBezTo>
                    <a:pt x="7081" y="2356"/>
                    <a:pt x="7194" y="2620"/>
                    <a:pt x="7372" y="2620"/>
                  </a:cubicBezTo>
                  <a:cubicBezTo>
                    <a:pt x="7406" y="2620"/>
                    <a:pt x="7441" y="2611"/>
                    <a:pt x="7478" y="2589"/>
                  </a:cubicBezTo>
                  <a:lnTo>
                    <a:pt x="7752" y="2431"/>
                  </a:lnTo>
                  <a:cubicBezTo>
                    <a:pt x="7988" y="2893"/>
                    <a:pt x="8123" y="3398"/>
                    <a:pt x="8151" y="3913"/>
                  </a:cubicBezTo>
                  <a:lnTo>
                    <a:pt x="7834" y="3913"/>
                  </a:lnTo>
                  <a:cubicBezTo>
                    <a:pt x="7566" y="3913"/>
                    <a:pt x="7564" y="4312"/>
                    <a:pt x="7829" y="4312"/>
                  </a:cubicBezTo>
                  <a:cubicBezTo>
                    <a:pt x="7831" y="4312"/>
                    <a:pt x="7832" y="4312"/>
                    <a:pt x="7834" y="4312"/>
                  </a:cubicBezTo>
                  <a:lnTo>
                    <a:pt x="8147" y="4312"/>
                  </a:lnTo>
                  <a:cubicBezTo>
                    <a:pt x="8123" y="4832"/>
                    <a:pt x="7983" y="5337"/>
                    <a:pt x="7752" y="5794"/>
                  </a:cubicBezTo>
                  <a:lnTo>
                    <a:pt x="7478" y="5635"/>
                  </a:lnTo>
                  <a:cubicBezTo>
                    <a:pt x="7442" y="5615"/>
                    <a:pt x="7408" y="5607"/>
                    <a:pt x="7375" y="5607"/>
                  </a:cubicBezTo>
                  <a:cubicBezTo>
                    <a:pt x="7195" y="5607"/>
                    <a:pt x="7080" y="5872"/>
                    <a:pt x="7276" y="5987"/>
                  </a:cubicBezTo>
                  <a:lnTo>
                    <a:pt x="7550" y="6140"/>
                  </a:lnTo>
                  <a:cubicBezTo>
                    <a:pt x="7266" y="6574"/>
                    <a:pt x="6900" y="6944"/>
                    <a:pt x="6467" y="7228"/>
                  </a:cubicBezTo>
                  <a:lnTo>
                    <a:pt x="6309" y="6954"/>
                  </a:lnTo>
                  <a:cubicBezTo>
                    <a:pt x="6268" y="6876"/>
                    <a:pt x="6203" y="6844"/>
                    <a:pt x="6139" y="6844"/>
                  </a:cubicBezTo>
                  <a:cubicBezTo>
                    <a:pt x="5999" y="6844"/>
                    <a:pt x="5860" y="6994"/>
                    <a:pt x="5962" y="7156"/>
                  </a:cubicBezTo>
                  <a:lnTo>
                    <a:pt x="6121" y="7430"/>
                  </a:lnTo>
                  <a:cubicBezTo>
                    <a:pt x="5659" y="7666"/>
                    <a:pt x="5159" y="7801"/>
                    <a:pt x="4639" y="7829"/>
                  </a:cubicBezTo>
                  <a:lnTo>
                    <a:pt x="4639" y="7512"/>
                  </a:lnTo>
                  <a:cubicBezTo>
                    <a:pt x="4639" y="7377"/>
                    <a:pt x="4539" y="7310"/>
                    <a:pt x="4439" y="7310"/>
                  </a:cubicBezTo>
                  <a:cubicBezTo>
                    <a:pt x="4339" y="7310"/>
                    <a:pt x="4240" y="7377"/>
                    <a:pt x="4240" y="7512"/>
                  </a:cubicBezTo>
                  <a:lnTo>
                    <a:pt x="4240" y="7829"/>
                  </a:lnTo>
                  <a:cubicBezTo>
                    <a:pt x="3725" y="7801"/>
                    <a:pt x="3219" y="7666"/>
                    <a:pt x="2758" y="7430"/>
                  </a:cubicBezTo>
                  <a:lnTo>
                    <a:pt x="2916" y="7156"/>
                  </a:lnTo>
                  <a:cubicBezTo>
                    <a:pt x="3018" y="6994"/>
                    <a:pt x="2879" y="6844"/>
                    <a:pt x="2740" y="6844"/>
                  </a:cubicBezTo>
                  <a:cubicBezTo>
                    <a:pt x="2675" y="6844"/>
                    <a:pt x="2611" y="6876"/>
                    <a:pt x="2570" y="6954"/>
                  </a:cubicBezTo>
                  <a:lnTo>
                    <a:pt x="2411" y="7228"/>
                  </a:lnTo>
                  <a:cubicBezTo>
                    <a:pt x="1983" y="6944"/>
                    <a:pt x="1612" y="6578"/>
                    <a:pt x="1328" y="6145"/>
                  </a:cubicBezTo>
                  <a:lnTo>
                    <a:pt x="1603" y="5987"/>
                  </a:lnTo>
                  <a:cubicBezTo>
                    <a:pt x="1798" y="5877"/>
                    <a:pt x="1683" y="5611"/>
                    <a:pt x="1503" y="5611"/>
                  </a:cubicBezTo>
                  <a:cubicBezTo>
                    <a:pt x="1471" y="5611"/>
                    <a:pt x="1436" y="5620"/>
                    <a:pt x="1401" y="5640"/>
                  </a:cubicBezTo>
                  <a:lnTo>
                    <a:pt x="1126" y="5799"/>
                  </a:lnTo>
                  <a:cubicBezTo>
                    <a:pt x="895" y="5337"/>
                    <a:pt x="761" y="4837"/>
                    <a:pt x="732" y="4317"/>
                  </a:cubicBezTo>
                  <a:lnTo>
                    <a:pt x="1049" y="4317"/>
                  </a:lnTo>
                  <a:cubicBezTo>
                    <a:pt x="1314" y="4317"/>
                    <a:pt x="1314" y="3917"/>
                    <a:pt x="1049" y="3917"/>
                  </a:cubicBezTo>
                  <a:lnTo>
                    <a:pt x="732" y="3917"/>
                  </a:lnTo>
                  <a:cubicBezTo>
                    <a:pt x="761" y="3403"/>
                    <a:pt x="895" y="2897"/>
                    <a:pt x="1126" y="2435"/>
                  </a:cubicBezTo>
                  <a:cubicBezTo>
                    <a:pt x="1425" y="2609"/>
                    <a:pt x="1434" y="2623"/>
                    <a:pt x="1502" y="2623"/>
                  </a:cubicBezTo>
                  <a:cubicBezTo>
                    <a:pt x="1709" y="2618"/>
                    <a:pt x="1781" y="2349"/>
                    <a:pt x="1603" y="2248"/>
                  </a:cubicBezTo>
                  <a:lnTo>
                    <a:pt x="1328" y="2089"/>
                  </a:lnTo>
                  <a:cubicBezTo>
                    <a:pt x="1612" y="1656"/>
                    <a:pt x="1983" y="1290"/>
                    <a:pt x="2411" y="1006"/>
                  </a:cubicBezTo>
                  <a:lnTo>
                    <a:pt x="2570" y="1281"/>
                  </a:lnTo>
                  <a:cubicBezTo>
                    <a:pt x="2612" y="1353"/>
                    <a:pt x="2675" y="1383"/>
                    <a:pt x="2737" y="1383"/>
                  </a:cubicBezTo>
                  <a:cubicBezTo>
                    <a:pt x="2874" y="1383"/>
                    <a:pt x="3009" y="1237"/>
                    <a:pt x="2916" y="1079"/>
                  </a:cubicBezTo>
                  <a:lnTo>
                    <a:pt x="2758" y="804"/>
                  </a:lnTo>
                  <a:cubicBezTo>
                    <a:pt x="3219" y="573"/>
                    <a:pt x="3725" y="434"/>
                    <a:pt x="4240" y="410"/>
                  </a:cubicBezTo>
                  <a:lnTo>
                    <a:pt x="4240" y="727"/>
                  </a:lnTo>
                  <a:cubicBezTo>
                    <a:pt x="4240" y="860"/>
                    <a:pt x="4339" y="926"/>
                    <a:pt x="4439" y="926"/>
                  </a:cubicBezTo>
                  <a:cubicBezTo>
                    <a:pt x="4539" y="926"/>
                    <a:pt x="4639" y="860"/>
                    <a:pt x="4639" y="727"/>
                  </a:cubicBezTo>
                  <a:lnTo>
                    <a:pt x="4639" y="405"/>
                  </a:lnTo>
                  <a:close/>
                  <a:moveTo>
                    <a:pt x="4442" y="1"/>
                  </a:moveTo>
                  <a:cubicBezTo>
                    <a:pt x="2772" y="1"/>
                    <a:pt x="1275" y="1002"/>
                    <a:pt x="636" y="2541"/>
                  </a:cubicBezTo>
                  <a:cubicBezTo>
                    <a:pt x="0" y="4081"/>
                    <a:pt x="352" y="5852"/>
                    <a:pt x="1531" y="7026"/>
                  </a:cubicBezTo>
                  <a:cubicBezTo>
                    <a:pt x="2316" y="7815"/>
                    <a:pt x="3369" y="8233"/>
                    <a:pt x="4441" y="8233"/>
                  </a:cubicBezTo>
                  <a:cubicBezTo>
                    <a:pt x="4971" y="8233"/>
                    <a:pt x="5506" y="8131"/>
                    <a:pt x="6015" y="7921"/>
                  </a:cubicBezTo>
                  <a:cubicBezTo>
                    <a:pt x="7555" y="7281"/>
                    <a:pt x="8556" y="5780"/>
                    <a:pt x="8556" y="4115"/>
                  </a:cubicBezTo>
                  <a:cubicBezTo>
                    <a:pt x="8551" y="1844"/>
                    <a:pt x="6713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6" name="Google Shape;19786;p88"/>
            <p:cNvSpPr/>
            <p:nvPr/>
          </p:nvSpPr>
          <p:spPr>
            <a:xfrm>
              <a:off x="5049756" y="3968564"/>
              <a:ext cx="41046" cy="88649"/>
            </a:xfrm>
            <a:custGeom>
              <a:avLst/>
              <a:gdLst/>
              <a:ahLst/>
              <a:cxnLst/>
              <a:rect l="l" t="t" r="r" b="b"/>
              <a:pathLst>
                <a:path w="1565" h="3380" extrusionOk="0">
                  <a:moveTo>
                    <a:pt x="780" y="2309"/>
                  </a:moveTo>
                  <a:cubicBezTo>
                    <a:pt x="952" y="2309"/>
                    <a:pt x="1117" y="2442"/>
                    <a:pt x="1117" y="2644"/>
                  </a:cubicBezTo>
                  <a:cubicBezTo>
                    <a:pt x="1117" y="2831"/>
                    <a:pt x="967" y="2981"/>
                    <a:pt x="785" y="2981"/>
                  </a:cubicBezTo>
                  <a:lnTo>
                    <a:pt x="780" y="2981"/>
                  </a:lnTo>
                  <a:cubicBezTo>
                    <a:pt x="481" y="2981"/>
                    <a:pt x="332" y="2620"/>
                    <a:pt x="544" y="2408"/>
                  </a:cubicBezTo>
                  <a:cubicBezTo>
                    <a:pt x="613" y="2339"/>
                    <a:pt x="697" y="2309"/>
                    <a:pt x="780" y="2309"/>
                  </a:cubicBezTo>
                  <a:close/>
                  <a:moveTo>
                    <a:pt x="782" y="1"/>
                  </a:moveTo>
                  <a:cubicBezTo>
                    <a:pt x="682" y="1"/>
                    <a:pt x="583" y="67"/>
                    <a:pt x="583" y="199"/>
                  </a:cubicBezTo>
                  <a:lnTo>
                    <a:pt x="583" y="1936"/>
                  </a:lnTo>
                  <a:cubicBezTo>
                    <a:pt x="226" y="2037"/>
                    <a:pt x="0" y="2384"/>
                    <a:pt x="53" y="2745"/>
                  </a:cubicBezTo>
                  <a:cubicBezTo>
                    <a:pt x="101" y="3110"/>
                    <a:pt x="414" y="3380"/>
                    <a:pt x="780" y="3380"/>
                  </a:cubicBezTo>
                  <a:cubicBezTo>
                    <a:pt x="1150" y="3380"/>
                    <a:pt x="1463" y="3110"/>
                    <a:pt x="1511" y="2745"/>
                  </a:cubicBezTo>
                  <a:cubicBezTo>
                    <a:pt x="1564" y="2384"/>
                    <a:pt x="1338" y="2037"/>
                    <a:pt x="982" y="1936"/>
                  </a:cubicBezTo>
                  <a:lnTo>
                    <a:pt x="982" y="199"/>
                  </a:lnTo>
                  <a:cubicBezTo>
                    <a:pt x="982" y="67"/>
                    <a:pt x="882" y="1"/>
                    <a:pt x="7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7" name="Google Shape;19787;p88"/>
            <p:cNvSpPr/>
            <p:nvPr/>
          </p:nvSpPr>
          <p:spPr>
            <a:xfrm>
              <a:off x="4923550" y="3826123"/>
              <a:ext cx="293276" cy="357822"/>
            </a:xfrm>
            <a:custGeom>
              <a:avLst/>
              <a:gdLst/>
              <a:ahLst/>
              <a:cxnLst/>
              <a:rect l="l" t="t" r="r" b="b"/>
              <a:pathLst>
                <a:path w="11182" h="13643" extrusionOk="0">
                  <a:moveTo>
                    <a:pt x="5986" y="1969"/>
                  </a:moveTo>
                  <a:lnTo>
                    <a:pt x="5986" y="2503"/>
                  </a:lnTo>
                  <a:cubicBezTo>
                    <a:pt x="5871" y="2493"/>
                    <a:pt x="5717" y="2488"/>
                    <a:pt x="5587" y="2488"/>
                  </a:cubicBezTo>
                  <a:cubicBezTo>
                    <a:pt x="5457" y="2488"/>
                    <a:pt x="5313" y="2488"/>
                    <a:pt x="5202" y="2503"/>
                  </a:cubicBezTo>
                  <a:lnTo>
                    <a:pt x="5202" y="2498"/>
                  </a:lnTo>
                  <a:lnTo>
                    <a:pt x="5202" y="1969"/>
                  </a:lnTo>
                  <a:close/>
                  <a:moveTo>
                    <a:pt x="9064" y="1865"/>
                  </a:moveTo>
                  <a:cubicBezTo>
                    <a:pt x="9081" y="1865"/>
                    <a:pt x="9099" y="1871"/>
                    <a:pt x="9114" y="1882"/>
                  </a:cubicBezTo>
                  <a:lnTo>
                    <a:pt x="10312" y="2743"/>
                  </a:lnTo>
                  <a:cubicBezTo>
                    <a:pt x="10346" y="2767"/>
                    <a:pt x="10355" y="2820"/>
                    <a:pt x="10327" y="2859"/>
                  </a:cubicBezTo>
                  <a:lnTo>
                    <a:pt x="10086" y="3196"/>
                  </a:lnTo>
                  <a:cubicBezTo>
                    <a:pt x="10069" y="3219"/>
                    <a:pt x="10043" y="3230"/>
                    <a:pt x="10018" y="3230"/>
                  </a:cubicBezTo>
                  <a:cubicBezTo>
                    <a:pt x="10001" y="3230"/>
                    <a:pt x="9984" y="3225"/>
                    <a:pt x="9970" y="3215"/>
                  </a:cubicBezTo>
                  <a:lnTo>
                    <a:pt x="8777" y="2354"/>
                  </a:lnTo>
                  <a:cubicBezTo>
                    <a:pt x="8739" y="2330"/>
                    <a:pt x="8729" y="2277"/>
                    <a:pt x="8753" y="2238"/>
                  </a:cubicBezTo>
                  <a:lnTo>
                    <a:pt x="8999" y="1901"/>
                  </a:lnTo>
                  <a:cubicBezTo>
                    <a:pt x="9013" y="1878"/>
                    <a:pt x="9038" y="1865"/>
                    <a:pt x="9064" y="1865"/>
                  </a:cubicBezTo>
                  <a:close/>
                  <a:moveTo>
                    <a:pt x="2124" y="1867"/>
                  </a:moveTo>
                  <a:cubicBezTo>
                    <a:pt x="2149" y="1867"/>
                    <a:pt x="2173" y="1878"/>
                    <a:pt x="2190" y="1901"/>
                  </a:cubicBezTo>
                  <a:lnTo>
                    <a:pt x="2435" y="2243"/>
                  </a:lnTo>
                  <a:cubicBezTo>
                    <a:pt x="2459" y="2277"/>
                    <a:pt x="2455" y="2330"/>
                    <a:pt x="2416" y="2358"/>
                  </a:cubicBezTo>
                  <a:lnTo>
                    <a:pt x="1223" y="3215"/>
                  </a:lnTo>
                  <a:cubicBezTo>
                    <a:pt x="1208" y="3226"/>
                    <a:pt x="1190" y="3232"/>
                    <a:pt x="1173" y="3232"/>
                  </a:cubicBezTo>
                  <a:cubicBezTo>
                    <a:pt x="1147" y="3232"/>
                    <a:pt x="1122" y="3219"/>
                    <a:pt x="1107" y="3196"/>
                  </a:cubicBezTo>
                  <a:lnTo>
                    <a:pt x="862" y="2859"/>
                  </a:lnTo>
                  <a:cubicBezTo>
                    <a:pt x="838" y="2820"/>
                    <a:pt x="843" y="2767"/>
                    <a:pt x="881" y="2743"/>
                  </a:cubicBezTo>
                  <a:lnTo>
                    <a:pt x="2074" y="1882"/>
                  </a:lnTo>
                  <a:cubicBezTo>
                    <a:pt x="2090" y="1872"/>
                    <a:pt x="2107" y="1867"/>
                    <a:pt x="2124" y="1867"/>
                  </a:cubicBezTo>
                  <a:close/>
                  <a:moveTo>
                    <a:pt x="2151" y="3042"/>
                  </a:moveTo>
                  <a:lnTo>
                    <a:pt x="2445" y="3455"/>
                  </a:lnTo>
                  <a:cubicBezTo>
                    <a:pt x="2387" y="3494"/>
                    <a:pt x="2334" y="3532"/>
                    <a:pt x="2281" y="3571"/>
                  </a:cubicBezTo>
                  <a:lnTo>
                    <a:pt x="1988" y="3157"/>
                  </a:lnTo>
                  <a:lnTo>
                    <a:pt x="2151" y="3042"/>
                  </a:lnTo>
                  <a:close/>
                  <a:moveTo>
                    <a:pt x="9037" y="3042"/>
                  </a:moveTo>
                  <a:lnTo>
                    <a:pt x="9201" y="3162"/>
                  </a:lnTo>
                  <a:lnTo>
                    <a:pt x="8907" y="3576"/>
                  </a:lnTo>
                  <a:cubicBezTo>
                    <a:pt x="8854" y="3532"/>
                    <a:pt x="8796" y="3494"/>
                    <a:pt x="8744" y="3455"/>
                  </a:cubicBezTo>
                  <a:lnTo>
                    <a:pt x="9037" y="3042"/>
                  </a:lnTo>
                  <a:close/>
                  <a:moveTo>
                    <a:pt x="4625" y="1"/>
                  </a:moveTo>
                  <a:cubicBezTo>
                    <a:pt x="4331" y="1"/>
                    <a:pt x="4095" y="236"/>
                    <a:pt x="4095" y="530"/>
                  </a:cubicBezTo>
                  <a:lnTo>
                    <a:pt x="4095" y="1439"/>
                  </a:lnTo>
                  <a:cubicBezTo>
                    <a:pt x="4095" y="1728"/>
                    <a:pt x="4331" y="1969"/>
                    <a:pt x="4625" y="1969"/>
                  </a:cubicBezTo>
                  <a:lnTo>
                    <a:pt x="4798" y="1969"/>
                  </a:lnTo>
                  <a:lnTo>
                    <a:pt x="4798" y="2541"/>
                  </a:lnTo>
                  <a:cubicBezTo>
                    <a:pt x="4086" y="2642"/>
                    <a:pt x="3402" y="2878"/>
                    <a:pt x="2782" y="3244"/>
                  </a:cubicBezTo>
                  <a:lnTo>
                    <a:pt x="2474" y="2806"/>
                  </a:lnTo>
                  <a:lnTo>
                    <a:pt x="2647" y="2681"/>
                  </a:lnTo>
                  <a:cubicBezTo>
                    <a:pt x="2864" y="2527"/>
                    <a:pt x="2912" y="2224"/>
                    <a:pt x="2758" y="2007"/>
                  </a:cubicBezTo>
                  <a:lnTo>
                    <a:pt x="2512" y="1666"/>
                  </a:lnTo>
                  <a:cubicBezTo>
                    <a:pt x="2419" y="1534"/>
                    <a:pt x="2271" y="1465"/>
                    <a:pt x="2120" y="1465"/>
                  </a:cubicBezTo>
                  <a:cubicBezTo>
                    <a:pt x="2023" y="1465"/>
                    <a:pt x="1924" y="1494"/>
                    <a:pt x="1839" y="1555"/>
                  </a:cubicBezTo>
                  <a:lnTo>
                    <a:pt x="645" y="2416"/>
                  </a:lnTo>
                  <a:cubicBezTo>
                    <a:pt x="429" y="2570"/>
                    <a:pt x="381" y="2873"/>
                    <a:pt x="535" y="3090"/>
                  </a:cubicBezTo>
                  <a:lnTo>
                    <a:pt x="780" y="3431"/>
                  </a:lnTo>
                  <a:cubicBezTo>
                    <a:pt x="873" y="3563"/>
                    <a:pt x="1022" y="3632"/>
                    <a:pt x="1172" y="3632"/>
                  </a:cubicBezTo>
                  <a:cubicBezTo>
                    <a:pt x="1270" y="3632"/>
                    <a:pt x="1368" y="3603"/>
                    <a:pt x="1454" y="3542"/>
                  </a:cubicBezTo>
                  <a:lnTo>
                    <a:pt x="1661" y="3393"/>
                  </a:lnTo>
                  <a:lnTo>
                    <a:pt x="1969" y="3821"/>
                  </a:lnTo>
                  <a:cubicBezTo>
                    <a:pt x="718" y="4885"/>
                    <a:pt x="1" y="6439"/>
                    <a:pt x="1" y="8075"/>
                  </a:cubicBezTo>
                  <a:cubicBezTo>
                    <a:pt x="15" y="11058"/>
                    <a:pt x="2363" y="13502"/>
                    <a:pt x="5342" y="13637"/>
                  </a:cubicBezTo>
                  <a:cubicBezTo>
                    <a:pt x="5428" y="13641"/>
                    <a:pt x="5513" y="13643"/>
                    <a:pt x="5598" y="13643"/>
                  </a:cubicBezTo>
                  <a:cubicBezTo>
                    <a:pt x="8466" y="13643"/>
                    <a:pt x="10888" y="11463"/>
                    <a:pt x="11164" y="8580"/>
                  </a:cubicBezTo>
                  <a:cubicBezTo>
                    <a:pt x="11182" y="8434"/>
                    <a:pt x="11071" y="8355"/>
                    <a:pt x="10962" y="8355"/>
                  </a:cubicBezTo>
                  <a:cubicBezTo>
                    <a:pt x="10866" y="8355"/>
                    <a:pt x="10771" y="8416"/>
                    <a:pt x="10764" y="8546"/>
                  </a:cubicBezTo>
                  <a:cubicBezTo>
                    <a:pt x="10577" y="10591"/>
                    <a:pt x="9201" y="12338"/>
                    <a:pt x="7252" y="12997"/>
                  </a:cubicBezTo>
                  <a:cubicBezTo>
                    <a:pt x="6709" y="13179"/>
                    <a:pt x="6150" y="13268"/>
                    <a:pt x="5596" y="13268"/>
                  </a:cubicBezTo>
                  <a:cubicBezTo>
                    <a:pt x="4162" y="13268"/>
                    <a:pt x="2761" y="12675"/>
                    <a:pt x="1762" y="11578"/>
                  </a:cubicBezTo>
                  <a:cubicBezTo>
                    <a:pt x="376" y="10062"/>
                    <a:pt x="15" y="7868"/>
                    <a:pt x="843" y="5982"/>
                  </a:cubicBezTo>
                  <a:cubicBezTo>
                    <a:pt x="1670" y="4100"/>
                    <a:pt x="3532" y="2888"/>
                    <a:pt x="5592" y="2883"/>
                  </a:cubicBezTo>
                  <a:cubicBezTo>
                    <a:pt x="8272" y="2883"/>
                    <a:pt x="10548" y="4976"/>
                    <a:pt x="10764" y="7647"/>
                  </a:cubicBezTo>
                  <a:cubicBezTo>
                    <a:pt x="10776" y="7770"/>
                    <a:pt x="10869" y="7829"/>
                    <a:pt x="10963" y="7829"/>
                  </a:cubicBezTo>
                  <a:cubicBezTo>
                    <a:pt x="11070" y="7829"/>
                    <a:pt x="11177" y="7754"/>
                    <a:pt x="11164" y="7613"/>
                  </a:cubicBezTo>
                  <a:cubicBezTo>
                    <a:pt x="11044" y="6140"/>
                    <a:pt x="10341" y="4779"/>
                    <a:pt x="9220" y="3821"/>
                  </a:cubicBezTo>
                  <a:lnTo>
                    <a:pt x="9518" y="3393"/>
                  </a:lnTo>
                  <a:lnTo>
                    <a:pt x="9725" y="3542"/>
                  </a:lnTo>
                  <a:cubicBezTo>
                    <a:pt x="9810" y="3603"/>
                    <a:pt x="9909" y="3632"/>
                    <a:pt x="10007" y="3632"/>
                  </a:cubicBezTo>
                  <a:cubicBezTo>
                    <a:pt x="10158" y="3632"/>
                    <a:pt x="10307" y="3563"/>
                    <a:pt x="10404" y="3431"/>
                  </a:cubicBezTo>
                  <a:lnTo>
                    <a:pt x="10644" y="3095"/>
                  </a:lnTo>
                  <a:cubicBezTo>
                    <a:pt x="10803" y="2878"/>
                    <a:pt x="10755" y="2575"/>
                    <a:pt x="10538" y="2416"/>
                  </a:cubicBezTo>
                  <a:lnTo>
                    <a:pt x="9350" y="1555"/>
                  </a:lnTo>
                  <a:cubicBezTo>
                    <a:pt x="9263" y="1494"/>
                    <a:pt x="9163" y="1465"/>
                    <a:pt x="9066" y="1465"/>
                  </a:cubicBezTo>
                  <a:cubicBezTo>
                    <a:pt x="8915" y="1465"/>
                    <a:pt x="8768" y="1534"/>
                    <a:pt x="8671" y="1666"/>
                  </a:cubicBezTo>
                  <a:lnTo>
                    <a:pt x="8426" y="2007"/>
                  </a:lnTo>
                  <a:cubicBezTo>
                    <a:pt x="8272" y="2224"/>
                    <a:pt x="8320" y="2522"/>
                    <a:pt x="8537" y="2681"/>
                  </a:cubicBezTo>
                  <a:lnTo>
                    <a:pt x="8710" y="2806"/>
                  </a:lnTo>
                  <a:lnTo>
                    <a:pt x="8402" y="3239"/>
                  </a:lnTo>
                  <a:cubicBezTo>
                    <a:pt x="7781" y="2878"/>
                    <a:pt x="7098" y="2642"/>
                    <a:pt x="6386" y="2541"/>
                  </a:cubicBezTo>
                  <a:lnTo>
                    <a:pt x="6386" y="1969"/>
                  </a:lnTo>
                  <a:lnTo>
                    <a:pt x="6559" y="1969"/>
                  </a:lnTo>
                  <a:cubicBezTo>
                    <a:pt x="6852" y="1969"/>
                    <a:pt x="7088" y="1728"/>
                    <a:pt x="7088" y="1439"/>
                  </a:cubicBezTo>
                  <a:lnTo>
                    <a:pt x="7088" y="530"/>
                  </a:lnTo>
                  <a:cubicBezTo>
                    <a:pt x="7088" y="236"/>
                    <a:pt x="6852" y="1"/>
                    <a:pt x="6559" y="1"/>
                  </a:cubicBezTo>
                  <a:lnTo>
                    <a:pt x="6059" y="1"/>
                  </a:lnTo>
                  <a:cubicBezTo>
                    <a:pt x="5794" y="1"/>
                    <a:pt x="5794" y="400"/>
                    <a:pt x="6059" y="400"/>
                  </a:cubicBezTo>
                  <a:lnTo>
                    <a:pt x="6559" y="400"/>
                  </a:lnTo>
                  <a:cubicBezTo>
                    <a:pt x="6631" y="400"/>
                    <a:pt x="6689" y="458"/>
                    <a:pt x="6689" y="530"/>
                  </a:cubicBezTo>
                  <a:lnTo>
                    <a:pt x="6689" y="1439"/>
                  </a:lnTo>
                  <a:cubicBezTo>
                    <a:pt x="6689" y="1507"/>
                    <a:pt x="6631" y="1564"/>
                    <a:pt x="6559" y="1569"/>
                  </a:cubicBezTo>
                  <a:lnTo>
                    <a:pt x="4625" y="1569"/>
                  </a:lnTo>
                  <a:cubicBezTo>
                    <a:pt x="4552" y="1564"/>
                    <a:pt x="4495" y="1507"/>
                    <a:pt x="4495" y="1439"/>
                  </a:cubicBezTo>
                  <a:lnTo>
                    <a:pt x="4495" y="530"/>
                  </a:lnTo>
                  <a:cubicBezTo>
                    <a:pt x="4495" y="458"/>
                    <a:pt x="4552" y="400"/>
                    <a:pt x="4625" y="400"/>
                  </a:cubicBezTo>
                  <a:lnTo>
                    <a:pt x="5125" y="400"/>
                  </a:lnTo>
                  <a:cubicBezTo>
                    <a:pt x="5390" y="400"/>
                    <a:pt x="5390" y="1"/>
                    <a:pt x="51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8" name="Google Shape;19788;p88"/>
          <p:cNvGrpSpPr/>
          <p:nvPr/>
        </p:nvGrpSpPr>
        <p:grpSpPr>
          <a:xfrm>
            <a:off x="5332567" y="3825756"/>
            <a:ext cx="360995" cy="359212"/>
            <a:chOff x="5332567" y="3825756"/>
            <a:chExt cx="360995" cy="359212"/>
          </a:xfrm>
        </p:grpSpPr>
        <p:sp>
          <p:nvSpPr>
            <p:cNvPr id="19789" name="Google Shape;19789;p88"/>
            <p:cNvSpPr/>
            <p:nvPr/>
          </p:nvSpPr>
          <p:spPr>
            <a:xfrm>
              <a:off x="5439077" y="4024901"/>
              <a:ext cx="55681" cy="55681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314" y="0"/>
                  </a:moveTo>
                  <a:lnTo>
                    <a:pt x="1" y="1314"/>
                  </a:lnTo>
                  <a:cubicBezTo>
                    <a:pt x="97" y="1328"/>
                    <a:pt x="188" y="1371"/>
                    <a:pt x="260" y="1444"/>
                  </a:cubicBezTo>
                  <a:lnTo>
                    <a:pt x="684" y="1862"/>
                  </a:lnTo>
                  <a:cubicBezTo>
                    <a:pt x="751" y="1934"/>
                    <a:pt x="794" y="2026"/>
                    <a:pt x="809" y="2122"/>
                  </a:cubicBezTo>
                  <a:lnTo>
                    <a:pt x="2123" y="809"/>
                  </a:lnTo>
                  <a:cubicBezTo>
                    <a:pt x="1815" y="582"/>
                    <a:pt x="1540" y="308"/>
                    <a:pt x="1314" y="0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0" name="Google Shape;19790;p88"/>
            <p:cNvSpPr/>
            <p:nvPr/>
          </p:nvSpPr>
          <p:spPr>
            <a:xfrm>
              <a:off x="5439077" y="4024901"/>
              <a:ext cx="44954" cy="55681"/>
            </a:xfrm>
            <a:custGeom>
              <a:avLst/>
              <a:gdLst/>
              <a:ahLst/>
              <a:cxnLst/>
              <a:rect l="l" t="t" r="r" b="b"/>
              <a:pathLst>
                <a:path w="1714" h="2123" extrusionOk="0">
                  <a:moveTo>
                    <a:pt x="1314" y="0"/>
                  </a:moveTo>
                  <a:lnTo>
                    <a:pt x="1" y="1309"/>
                  </a:lnTo>
                  <a:cubicBezTo>
                    <a:pt x="97" y="1323"/>
                    <a:pt x="188" y="1371"/>
                    <a:pt x="260" y="1439"/>
                  </a:cubicBezTo>
                  <a:lnTo>
                    <a:pt x="679" y="1862"/>
                  </a:lnTo>
                  <a:cubicBezTo>
                    <a:pt x="751" y="1930"/>
                    <a:pt x="794" y="2021"/>
                    <a:pt x="809" y="2122"/>
                  </a:cubicBezTo>
                  <a:lnTo>
                    <a:pt x="1305" y="1627"/>
                  </a:lnTo>
                  <a:lnTo>
                    <a:pt x="1122" y="1439"/>
                  </a:lnTo>
                  <a:cubicBezTo>
                    <a:pt x="1011" y="1338"/>
                    <a:pt x="1011" y="1165"/>
                    <a:pt x="1112" y="1059"/>
                  </a:cubicBezTo>
                  <a:lnTo>
                    <a:pt x="1714" y="457"/>
                  </a:lnTo>
                  <a:cubicBezTo>
                    <a:pt x="1569" y="313"/>
                    <a:pt x="1434" y="159"/>
                    <a:pt x="1314" y="0"/>
                  </a:cubicBezTo>
                  <a:close/>
                </a:path>
              </a:pathLst>
            </a:custGeom>
            <a:solidFill>
              <a:srgbClr val="C5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1" name="Google Shape;19791;p88"/>
            <p:cNvSpPr/>
            <p:nvPr/>
          </p:nvSpPr>
          <p:spPr>
            <a:xfrm>
              <a:off x="5434278" y="3831027"/>
              <a:ext cx="254328" cy="242526"/>
            </a:xfrm>
            <a:custGeom>
              <a:avLst/>
              <a:gdLst/>
              <a:ahLst/>
              <a:cxnLst/>
              <a:rect l="l" t="t" r="r" b="b"/>
              <a:pathLst>
                <a:path w="9697" h="9247" extrusionOk="0">
                  <a:moveTo>
                    <a:pt x="5077" y="0"/>
                  </a:moveTo>
                  <a:cubicBezTo>
                    <a:pt x="3873" y="0"/>
                    <a:pt x="2691" y="471"/>
                    <a:pt x="1805" y="1353"/>
                  </a:cubicBezTo>
                  <a:cubicBezTo>
                    <a:pt x="1" y="3163"/>
                    <a:pt x="1" y="6088"/>
                    <a:pt x="1805" y="7893"/>
                  </a:cubicBezTo>
                  <a:cubicBezTo>
                    <a:pt x="2690" y="8777"/>
                    <a:pt x="3871" y="9247"/>
                    <a:pt x="5073" y="9247"/>
                  </a:cubicBezTo>
                  <a:cubicBezTo>
                    <a:pt x="5669" y="9247"/>
                    <a:pt x="6270" y="9131"/>
                    <a:pt x="6843" y="8893"/>
                  </a:cubicBezTo>
                  <a:cubicBezTo>
                    <a:pt x="8570" y="8176"/>
                    <a:pt x="9696" y="6492"/>
                    <a:pt x="9696" y="4625"/>
                  </a:cubicBezTo>
                  <a:cubicBezTo>
                    <a:pt x="9696" y="2754"/>
                    <a:pt x="8570" y="1070"/>
                    <a:pt x="6843" y="353"/>
                  </a:cubicBezTo>
                  <a:cubicBezTo>
                    <a:pt x="6272" y="115"/>
                    <a:pt x="5672" y="0"/>
                    <a:pt x="5077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2" name="Google Shape;19792;p88"/>
            <p:cNvSpPr/>
            <p:nvPr/>
          </p:nvSpPr>
          <p:spPr>
            <a:xfrm>
              <a:off x="5446028" y="3831080"/>
              <a:ext cx="131767" cy="242395"/>
            </a:xfrm>
            <a:custGeom>
              <a:avLst/>
              <a:gdLst/>
              <a:ahLst/>
              <a:cxnLst/>
              <a:rect l="l" t="t" r="r" b="b"/>
              <a:pathLst>
                <a:path w="5024" h="9242" extrusionOk="0">
                  <a:moveTo>
                    <a:pt x="4614" y="1"/>
                  </a:moveTo>
                  <a:cubicBezTo>
                    <a:pt x="2089" y="1"/>
                    <a:pt x="0" y="2048"/>
                    <a:pt x="0" y="4623"/>
                  </a:cubicBezTo>
                  <a:cubicBezTo>
                    <a:pt x="0" y="7195"/>
                    <a:pt x="2089" y="9241"/>
                    <a:pt x="4614" y="9241"/>
                  </a:cubicBezTo>
                  <a:cubicBezTo>
                    <a:pt x="4749" y="9241"/>
                    <a:pt x="4886" y="9235"/>
                    <a:pt x="5024" y="9223"/>
                  </a:cubicBezTo>
                  <a:cubicBezTo>
                    <a:pt x="3936" y="9132"/>
                    <a:pt x="2916" y="8660"/>
                    <a:pt x="2151" y="7891"/>
                  </a:cubicBezTo>
                  <a:cubicBezTo>
                    <a:pt x="876" y="6620"/>
                    <a:pt x="457" y="4724"/>
                    <a:pt x="1073" y="3036"/>
                  </a:cubicBezTo>
                  <a:cubicBezTo>
                    <a:pt x="1689" y="1351"/>
                    <a:pt x="3229" y="173"/>
                    <a:pt x="5024" y="19"/>
                  </a:cubicBezTo>
                  <a:cubicBezTo>
                    <a:pt x="4886" y="7"/>
                    <a:pt x="4749" y="1"/>
                    <a:pt x="4614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3" name="Google Shape;19793;p88"/>
            <p:cNvSpPr/>
            <p:nvPr/>
          </p:nvSpPr>
          <p:spPr>
            <a:xfrm>
              <a:off x="5469239" y="3854212"/>
              <a:ext cx="205729" cy="196208"/>
            </a:xfrm>
            <a:custGeom>
              <a:avLst/>
              <a:gdLst/>
              <a:ahLst/>
              <a:cxnLst/>
              <a:rect l="l" t="t" r="r" b="b"/>
              <a:pathLst>
                <a:path w="7844" h="7481" extrusionOk="0">
                  <a:moveTo>
                    <a:pt x="3740" y="0"/>
                  </a:moveTo>
                  <a:cubicBezTo>
                    <a:pt x="3258" y="0"/>
                    <a:pt x="2773" y="94"/>
                    <a:pt x="2310" y="287"/>
                  </a:cubicBezTo>
                  <a:cubicBezTo>
                    <a:pt x="910" y="864"/>
                    <a:pt x="1" y="2231"/>
                    <a:pt x="1" y="3741"/>
                  </a:cubicBezTo>
                  <a:cubicBezTo>
                    <a:pt x="1" y="5252"/>
                    <a:pt x="910" y="6619"/>
                    <a:pt x="2310" y="7196"/>
                  </a:cubicBezTo>
                  <a:cubicBezTo>
                    <a:pt x="2773" y="7388"/>
                    <a:pt x="3258" y="7481"/>
                    <a:pt x="3740" y="7481"/>
                  </a:cubicBezTo>
                  <a:cubicBezTo>
                    <a:pt x="4712" y="7481"/>
                    <a:pt x="5668" y="7102"/>
                    <a:pt x="6386" y="6388"/>
                  </a:cubicBezTo>
                  <a:cubicBezTo>
                    <a:pt x="7844" y="4925"/>
                    <a:pt x="7844" y="2558"/>
                    <a:pt x="6386" y="1095"/>
                  </a:cubicBezTo>
                  <a:cubicBezTo>
                    <a:pt x="5668" y="381"/>
                    <a:pt x="4712" y="0"/>
                    <a:pt x="3740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4" name="Google Shape;19794;p88"/>
            <p:cNvSpPr/>
            <p:nvPr/>
          </p:nvSpPr>
          <p:spPr>
            <a:xfrm>
              <a:off x="5469108" y="3854186"/>
              <a:ext cx="108818" cy="196182"/>
            </a:xfrm>
            <a:custGeom>
              <a:avLst/>
              <a:gdLst/>
              <a:ahLst/>
              <a:cxnLst/>
              <a:rect l="l" t="t" r="r" b="b"/>
              <a:pathLst>
                <a:path w="4149" h="7480" extrusionOk="0">
                  <a:moveTo>
                    <a:pt x="3738" y="1"/>
                  </a:moveTo>
                  <a:cubicBezTo>
                    <a:pt x="1701" y="1"/>
                    <a:pt x="1" y="1654"/>
                    <a:pt x="1" y="3742"/>
                  </a:cubicBezTo>
                  <a:cubicBezTo>
                    <a:pt x="1" y="5827"/>
                    <a:pt x="1701" y="7479"/>
                    <a:pt x="3737" y="7479"/>
                  </a:cubicBezTo>
                  <a:cubicBezTo>
                    <a:pt x="3873" y="7479"/>
                    <a:pt x="4010" y="7472"/>
                    <a:pt x="4148" y="7457"/>
                  </a:cubicBezTo>
                  <a:cubicBezTo>
                    <a:pt x="3297" y="7370"/>
                    <a:pt x="2508" y="6990"/>
                    <a:pt x="1901" y="6384"/>
                  </a:cubicBezTo>
                  <a:cubicBezTo>
                    <a:pt x="886" y="5369"/>
                    <a:pt x="540" y="3853"/>
                    <a:pt x="1021" y="2496"/>
                  </a:cubicBezTo>
                  <a:cubicBezTo>
                    <a:pt x="1497" y="1139"/>
                    <a:pt x="2715" y="177"/>
                    <a:pt x="4148" y="23"/>
                  </a:cubicBezTo>
                  <a:cubicBezTo>
                    <a:pt x="4010" y="8"/>
                    <a:pt x="3873" y="1"/>
                    <a:pt x="3738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5" name="Google Shape;19795;p88"/>
            <p:cNvSpPr/>
            <p:nvPr/>
          </p:nvSpPr>
          <p:spPr>
            <a:xfrm>
              <a:off x="5531451" y="3892898"/>
              <a:ext cx="62762" cy="53740"/>
            </a:xfrm>
            <a:custGeom>
              <a:avLst/>
              <a:gdLst/>
              <a:ahLst/>
              <a:cxnLst/>
              <a:rect l="l" t="t" r="r" b="b"/>
              <a:pathLst>
                <a:path w="2393" h="2049" extrusionOk="0">
                  <a:moveTo>
                    <a:pt x="1367" y="0"/>
                  </a:moveTo>
                  <a:cubicBezTo>
                    <a:pt x="458" y="0"/>
                    <a:pt x="1" y="1102"/>
                    <a:pt x="645" y="1747"/>
                  </a:cubicBezTo>
                  <a:cubicBezTo>
                    <a:pt x="854" y="1955"/>
                    <a:pt x="1110" y="2049"/>
                    <a:pt x="1362" y="2049"/>
                  </a:cubicBezTo>
                  <a:cubicBezTo>
                    <a:pt x="1888" y="2049"/>
                    <a:pt x="2392" y="1640"/>
                    <a:pt x="2392" y="1025"/>
                  </a:cubicBezTo>
                  <a:cubicBezTo>
                    <a:pt x="2392" y="457"/>
                    <a:pt x="1930" y="0"/>
                    <a:pt x="1367" y="0"/>
                  </a:cubicBezTo>
                  <a:close/>
                </a:path>
              </a:pathLst>
            </a:custGeom>
            <a:solidFill>
              <a:srgbClr val="E2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6" name="Google Shape;19796;p88"/>
            <p:cNvSpPr/>
            <p:nvPr/>
          </p:nvSpPr>
          <p:spPr>
            <a:xfrm>
              <a:off x="5540420" y="3892845"/>
              <a:ext cx="37374" cy="53740"/>
            </a:xfrm>
            <a:custGeom>
              <a:avLst/>
              <a:gdLst/>
              <a:ahLst/>
              <a:cxnLst/>
              <a:rect l="l" t="t" r="r" b="b"/>
              <a:pathLst>
                <a:path w="1425" h="2049" extrusionOk="0">
                  <a:moveTo>
                    <a:pt x="1023" y="0"/>
                  </a:moveTo>
                  <a:cubicBezTo>
                    <a:pt x="484" y="0"/>
                    <a:pt x="0" y="436"/>
                    <a:pt x="0" y="1027"/>
                  </a:cubicBezTo>
                  <a:cubicBezTo>
                    <a:pt x="0" y="1614"/>
                    <a:pt x="484" y="2049"/>
                    <a:pt x="1022" y="2049"/>
                  </a:cubicBezTo>
                  <a:cubicBezTo>
                    <a:pt x="1155" y="2049"/>
                    <a:pt x="1291" y="2022"/>
                    <a:pt x="1425" y="1965"/>
                  </a:cubicBezTo>
                  <a:cubicBezTo>
                    <a:pt x="1049" y="1806"/>
                    <a:pt x="804" y="1436"/>
                    <a:pt x="804" y="1027"/>
                  </a:cubicBezTo>
                  <a:cubicBezTo>
                    <a:pt x="804" y="618"/>
                    <a:pt x="1049" y="247"/>
                    <a:pt x="1425" y="84"/>
                  </a:cubicBezTo>
                  <a:cubicBezTo>
                    <a:pt x="1292" y="27"/>
                    <a:pt x="1155" y="0"/>
                    <a:pt x="1023" y="0"/>
                  </a:cubicBezTo>
                  <a:close/>
                </a:path>
              </a:pathLst>
            </a:custGeom>
            <a:solidFill>
              <a:srgbClr val="DA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7" name="Google Shape;19797;p88"/>
            <p:cNvSpPr/>
            <p:nvPr/>
          </p:nvSpPr>
          <p:spPr>
            <a:xfrm>
              <a:off x="5523372" y="3946533"/>
              <a:ext cx="87862" cy="56179"/>
            </a:xfrm>
            <a:custGeom>
              <a:avLst/>
              <a:gdLst/>
              <a:ahLst/>
              <a:cxnLst/>
              <a:rect l="l" t="t" r="r" b="b"/>
              <a:pathLst>
                <a:path w="3350" h="2142" extrusionOk="0">
                  <a:moveTo>
                    <a:pt x="1098" y="0"/>
                  </a:moveTo>
                  <a:cubicBezTo>
                    <a:pt x="492" y="0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5"/>
                    <a:pt x="87" y="2141"/>
                    <a:pt x="188" y="2141"/>
                  </a:cubicBezTo>
                  <a:lnTo>
                    <a:pt x="3162" y="2141"/>
                  </a:lnTo>
                  <a:cubicBezTo>
                    <a:pt x="3268" y="2141"/>
                    <a:pt x="3350" y="2055"/>
                    <a:pt x="3350" y="1954"/>
                  </a:cubicBezTo>
                  <a:lnTo>
                    <a:pt x="3350" y="1097"/>
                  </a:lnTo>
                  <a:cubicBezTo>
                    <a:pt x="3350" y="491"/>
                    <a:pt x="2859" y="5"/>
                    <a:pt x="2253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8" name="Google Shape;19798;p88"/>
            <p:cNvSpPr/>
            <p:nvPr/>
          </p:nvSpPr>
          <p:spPr>
            <a:xfrm>
              <a:off x="5523372" y="3946533"/>
              <a:ext cx="49885" cy="56179"/>
            </a:xfrm>
            <a:custGeom>
              <a:avLst/>
              <a:gdLst/>
              <a:ahLst/>
              <a:cxnLst/>
              <a:rect l="l" t="t" r="r" b="b"/>
              <a:pathLst>
                <a:path w="1902" h="2142" extrusionOk="0">
                  <a:moveTo>
                    <a:pt x="1098" y="0"/>
                  </a:moveTo>
                  <a:cubicBezTo>
                    <a:pt x="492" y="5"/>
                    <a:pt x="6" y="491"/>
                    <a:pt x="1" y="1097"/>
                  </a:cubicBezTo>
                  <a:lnTo>
                    <a:pt x="1" y="1954"/>
                  </a:lnTo>
                  <a:cubicBezTo>
                    <a:pt x="1" y="2059"/>
                    <a:pt x="87" y="2141"/>
                    <a:pt x="188" y="2141"/>
                  </a:cubicBezTo>
                  <a:lnTo>
                    <a:pt x="992" y="2141"/>
                  </a:lnTo>
                  <a:cubicBezTo>
                    <a:pt x="886" y="2141"/>
                    <a:pt x="804" y="2055"/>
                    <a:pt x="804" y="1954"/>
                  </a:cubicBezTo>
                  <a:lnTo>
                    <a:pt x="804" y="1097"/>
                  </a:lnTo>
                  <a:cubicBezTo>
                    <a:pt x="804" y="491"/>
                    <a:pt x="1295" y="5"/>
                    <a:pt x="1901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9" name="Google Shape;19799;p88"/>
            <p:cNvSpPr/>
            <p:nvPr/>
          </p:nvSpPr>
          <p:spPr>
            <a:xfrm>
              <a:off x="5338495" y="4055272"/>
              <a:ext cx="127098" cy="124528"/>
            </a:xfrm>
            <a:custGeom>
              <a:avLst/>
              <a:gdLst/>
              <a:ahLst/>
              <a:cxnLst/>
              <a:rect l="l" t="t" r="r" b="b"/>
              <a:pathLst>
                <a:path w="4846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31" y="4592"/>
                  </a:lnTo>
                  <a:cubicBezTo>
                    <a:pt x="734" y="4696"/>
                    <a:pt x="869" y="4747"/>
                    <a:pt x="1004" y="4747"/>
                  </a:cubicBezTo>
                  <a:cubicBezTo>
                    <a:pt x="1140" y="4747"/>
                    <a:pt x="1276" y="4696"/>
                    <a:pt x="1382" y="4592"/>
                  </a:cubicBezTo>
                  <a:lnTo>
                    <a:pt x="4639" y="1330"/>
                  </a:lnTo>
                  <a:cubicBezTo>
                    <a:pt x="4846" y="1118"/>
                    <a:pt x="4846" y="786"/>
                    <a:pt x="4639" y="579"/>
                  </a:cubicBez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0" name="Google Shape;19800;p88"/>
            <p:cNvSpPr/>
            <p:nvPr/>
          </p:nvSpPr>
          <p:spPr>
            <a:xfrm>
              <a:off x="5338495" y="4055272"/>
              <a:ext cx="111336" cy="124528"/>
            </a:xfrm>
            <a:custGeom>
              <a:avLst/>
              <a:gdLst/>
              <a:ahLst/>
              <a:cxnLst/>
              <a:rect l="l" t="t" r="r" b="b"/>
              <a:pathLst>
                <a:path w="4245" h="4748" extrusionOk="0">
                  <a:moveTo>
                    <a:pt x="3845" y="1"/>
                  </a:moveTo>
                  <a:cubicBezTo>
                    <a:pt x="3709" y="1"/>
                    <a:pt x="3573" y="52"/>
                    <a:pt x="3470" y="156"/>
                  </a:cubicBezTo>
                  <a:lnTo>
                    <a:pt x="207" y="3418"/>
                  </a:lnTo>
                  <a:cubicBezTo>
                    <a:pt x="1" y="3625"/>
                    <a:pt x="1" y="3962"/>
                    <a:pt x="207" y="4169"/>
                  </a:cubicBezTo>
                  <a:lnTo>
                    <a:pt x="626" y="4592"/>
                  </a:lnTo>
                  <a:cubicBezTo>
                    <a:pt x="730" y="4696"/>
                    <a:pt x="865" y="4747"/>
                    <a:pt x="1001" y="4747"/>
                  </a:cubicBezTo>
                  <a:cubicBezTo>
                    <a:pt x="1137" y="4747"/>
                    <a:pt x="1273" y="4696"/>
                    <a:pt x="1377" y="4592"/>
                  </a:cubicBezTo>
                  <a:lnTo>
                    <a:pt x="1406" y="4563"/>
                  </a:lnTo>
                  <a:lnTo>
                    <a:pt x="1011" y="4169"/>
                  </a:lnTo>
                  <a:cubicBezTo>
                    <a:pt x="804" y="3962"/>
                    <a:pt x="804" y="3625"/>
                    <a:pt x="1011" y="3418"/>
                  </a:cubicBezTo>
                  <a:lnTo>
                    <a:pt x="4245" y="185"/>
                  </a:lnTo>
                  <a:lnTo>
                    <a:pt x="4220" y="156"/>
                  </a:lnTo>
                  <a:cubicBezTo>
                    <a:pt x="4117" y="52"/>
                    <a:pt x="3981" y="1"/>
                    <a:pt x="38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1" name="Google Shape;19801;p88"/>
            <p:cNvSpPr/>
            <p:nvPr/>
          </p:nvSpPr>
          <p:spPr>
            <a:xfrm>
              <a:off x="5419276" y="4055272"/>
              <a:ext cx="46449" cy="45111"/>
            </a:xfrm>
            <a:custGeom>
              <a:avLst/>
              <a:gdLst/>
              <a:ahLst/>
              <a:cxnLst/>
              <a:rect l="l" t="t" r="r" b="b"/>
              <a:pathLst>
                <a:path w="1771" h="1720" extrusionOk="0">
                  <a:moveTo>
                    <a:pt x="765" y="1"/>
                  </a:moveTo>
                  <a:cubicBezTo>
                    <a:pt x="629" y="1"/>
                    <a:pt x="493" y="52"/>
                    <a:pt x="390" y="156"/>
                  </a:cubicBezTo>
                  <a:lnTo>
                    <a:pt x="0" y="545"/>
                  </a:lnTo>
                  <a:lnTo>
                    <a:pt x="1174" y="1720"/>
                  </a:lnTo>
                  <a:lnTo>
                    <a:pt x="1564" y="1330"/>
                  </a:lnTo>
                  <a:cubicBezTo>
                    <a:pt x="1771" y="1123"/>
                    <a:pt x="1771" y="786"/>
                    <a:pt x="1564" y="579"/>
                  </a:cubicBezTo>
                  <a:lnTo>
                    <a:pt x="1140" y="156"/>
                  </a:lnTo>
                  <a:cubicBezTo>
                    <a:pt x="1037" y="52"/>
                    <a:pt x="901" y="1"/>
                    <a:pt x="76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2" name="Google Shape;19802;p88"/>
            <p:cNvSpPr/>
            <p:nvPr/>
          </p:nvSpPr>
          <p:spPr>
            <a:xfrm>
              <a:off x="5419276" y="4055299"/>
              <a:ext cx="30555" cy="24759"/>
            </a:xfrm>
            <a:custGeom>
              <a:avLst/>
              <a:gdLst/>
              <a:ahLst/>
              <a:cxnLst/>
              <a:rect l="l" t="t" r="r" b="b"/>
              <a:pathLst>
                <a:path w="1165" h="944" extrusionOk="0">
                  <a:moveTo>
                    <a:pt x="712" y="1"/>
                  </a:moveTo>
                  <a:cubicBezTo>
                    <a:pt x="698" y="1"/>
                    <a:pt x="679" y="6"/>
                    <a:pt x="664" y="10"/>
                  </a:cubicBezTo>
                  <a:cubicBezTo>
                    <a:pt x="558" y="30"/>
                    <a:pt x="462" y="78"/>
                    <a:pt x="390" y="155"/>
                  </a:cubicBezTo>
                  <a:lnTo>
                    <a:pt x="96" y="448"/>
                  </a:lnTo>
                  <a:lnTo>
                    <a:pt x="0" y="544"/>
                  </a:lnTo>
                  <a:lnTo>
                    <a:pt x="404" y="944"/>
                  </a:lnTo>
                  <a:lnTo>
                    <a:pt x="1165" y="184"/>
                  </a:lnTo>
                  <a:lnTo>
                    <a:pt x="1140" y="155"/>
                  </a:lnTo>
                  <a:cubicBezTo>
                    <a:pt x="1126" y="145"/>
                    <a:pt x="1116" y="135"/>
                    <a:pt x="1102" y="126"/>
                  </a:cubicBezTo>
                  <a:lnTo>
                    <a:pt x="1088" y="111"/>
                  </a:lnTo>
                  <a:cubicBezTo>
                    <a:pt x="1073" y="102"/>
                    <a:pt x="1054" y="87"/>
                    <a:pt x="1039" y="78"/>
                  </a:cubicBezTo>
                  <a:cubicBezTo>
                    <a:pt x="958" y="30"/>
                    <a:pt x="861" y="1"/>
                    <a:pt x="765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3" name="Google Shape;19803;p88"/>
            <p:cNvSpPr/>
            <p:nvPr/>
          </p:nvSpPr>
          <p:spPr>
            <a:xfrm>
              <a:off x="5332567" y="3825756"/>
              <a:ext cx="360995" cy="359212"/>
            </a:xfrm>
            <a:custGeom>
              <a:avLst/>
              <a:gdLst/>
              <a:ahLst/>
              <a:cxnLst/>
              <a:rect l="l" t="t" r="r" b="b"/>
              <a:pathLst>
                <a:path w="13764" h="13696" extrusionOk="0">
                  <a:moveTo>
                    <a:pt x="5284" y="7959"/>
                  </a:moveTo>
                  <a:cubicBezTo>
                    <a:pt x="5442" y="8146"/>
                    <a:pt x="5621" y="8325"/>
                    <a:pt x="5808" y="8483"/>
                  </a:cubicBezTo>
                  <a:lnTo>
                    <a:pt x="5053" y="9239"/>
                  </a:lnTo>
                  <a:cubicBezTo>
                    <a:pt x="5038" y="9220"/>
                    <a:pt x="5024" y="9200"/>
                    <a:pt x="5005" y="9186"/>
                  </a:cubicBezTo>
                  <a:lnTo>
                    <a:pt x="4586" y="8762"/>
                  </a:lnTo>
                  <a:cubicBezTo>
                    <a:pt x="4567" y="8748"/>
                    <a:pt x="4548" y="8729"/>
                    <a:pt x="4528" y="8714"/>
                  </a:cubicBezTo>
                  <a:lnTo>
                    <a:pt x="5284" y="7959"/>
                  </a:lnTo>
                  <a:close/>
                  <a:moveTo>
                    <a:pt x="4064" y="8949"/>
                  </a:moveTo>
                  <a:cubicBezTo>
                    <a:pt x="4148" y="8949"/>
                    <a:pt x="4232" y="8981"/>
                    <a:pt x="4297" y="9046"/>
                  </a:cubicBezTo>
                  <a:lnTo>
                    <a:pt x="4721" y="9465"/>
                  </a:lnTo>
                  <a:cubicBezTo>
                    <a:pt x="4851" y="9595"/>
                    <a:pt x="4851" y="9807"/>
                    <a:pt x="4721" y="9936"/>
                  </a:cubicBezTo>
                  <a:lnTo>
                    <a:pt x="4475" y="10182"/>
                  </a:lnTo>
                  <a:lnTo>
                    <a:pt x="3585" y="9292"/>
                  </a:lnTo>
                  <a:lnTo>
                    <a:pt x="3831" y="9046"/>
                  </a:lnTo>
                  <a:cubicBezTo>
                    <a:pt x="3896" y="8981"/>
                    <a:pt x="3980" y="8949"/>
                    <a:pt x="4064" y="8949"/>
                  </a:cubicBezTo>
                  <a:close/>
                  <a:moveTo>
                    <a:pt x="3301" y="9576"/>
                  </a:moveTo>
                  <a:lnTo>
                    <a:pt x="4191" y="10466"/>
                  </a:lnTo>
                  <a:lnTo>
                    <a:pt x="1458" y="13199"/>
                  </a:lnTo>
                  <a:cubicBezTo>
                    <a:pt x="1393" y="13261"/>
                    <a:pt x="1309" y="13293"/>
                    <a:pt x="1225" y="13293"/>
                  </a:cubicBezTo>
                  <a:cubicBezTo>
                    <a:pt x="1141" y="13293"/>
                    <a:pt x="1057" y="13261"/>
                    <a:pt x="992" y="13199"/>
                  </a:cubicBezTo>
                  <a:lnTo>
                    <a:pt x="568" y="12775"/>
                  </a:lnTo>
                  <a:cubicBezTo>
                    <a:pt x="443" y="12645"/>
                    <a:pt x="443" y="12439"/>
                    <a:pt x="568" y="12309"/>
                  </a:cubicBezTo>
                  <a:lnTo>
                    <a:pt x="3301" y="9576"/>
                  </a:lnTo>
                  <a:close/>
                  <a:moveTo>
                    <a:pt x="8955" y="0"/>
                  </a:moveTo>
                  <a:cubicBezTo>
                    <a:pt x="8952" y="0"/>
                    <a:pt x="8949" y="0"/>
                    <a:pt x="8945" y="0"/>
                  </a:cubicBezTo>
                  <a:cubicBezTo>
                    <a:pt x="5014" y="0"/>
                    <a:pt x="2743" y="4466"/>
                    <a:pt x="5033" y="7641"/>
                  </a:cubicBezTo>
                  <a:lnTo>
                    <a:pt x="4119" y="8551"/>
                  </a:lnTo>
                  <a:cubicBezTo>
                    <a:pt x="4098" y="8549"/>
                    <a:pt x="4077" y="8548"/>
                    <a:pt x="4055" y="8548"/>
                  </a:cubicBezTo>
                  <a:cubicBezTo>
                    <a:pt x="3866" y="8548"/>
                    <a:pt x="3685" y="8624"/>
                    <a:pt x="3547" y="8762"/>
                  </a:cubicBezTo>
                  <a:lnTo>
                    <a:pt x="284" y="12025"/>
                  </a:lnTo>
                  <a:cubicBezTo>
                    <a:pt x="0" y="12309"/>
                    <a:pt x="0" y="12771"/>
                    <a:pt x="284" y="13059"/>
                  </a:cubicBezTo>
                  <a:lnTo>
                    <a:pt x="708" y="13483"/>
                  </a:lnTo>
                  <a:cubicBezTo>
                    <a:pt x="850" y="13625"/>
                    <a:pt x="1036" y="13696"/>
                    <a:pt x="1223" y="13696"/>
                  </a:cubicBezTo>
                  <a:cubicBezTo>
                    <a:pt x="1410" y="13696"/>
                    <a:pt x="1598" y="13625"/>
                    <a:pt x="1742" y="13483"/>
                  </a:cubicBezTo>
                  <a:lnTo>
                    <a:pt x="4615" y="10610"/>
                  </a:lnTo>
                  <a:lnTo>
                    <a:pt x="5005" y="10220"/>
                  </a:lnTo>
                  <a:cubicBezTo>
                    <a:pt x="5154" y="10071"/>
                    <a:pt x="5231" y="9859"/>
                    <a:pt x="5216" y="9648"/>
                  </a:cubicBezTo>
                  <a:lnTo>
                    <a:pt x="6126" y="8734"/>
                  </a:lnTo>
                  <a:cubicBezTo>
                    <a:pt x="6814" y="9229"/>
                    <a:pt x="7617" y="9532"/>
                    <a:pt x="8455" y="9619"/>
                  </a:cubicBezTo>
                  <a:lnTo>
                    <a:pt x="8479" y="9619"/>
                  </a:lnTo>
                  <a:cubicBezTo>
                    <a:pt x="8480" y="9619"/>
                    <a:pt x="8482" y="9619"/>
                    <a:pt x="8484" y="9619"/>
                  </a:cubicBezTo>
                  <a:cubicBezTo>
                    <a:pt x="8739" y="9619"/>
                    <a:pt x="8756" y="9239"/>
                    <a:pt x="8498" y="9220"/>
                  </a:cubicBezTo>
                  <a:cubicBezTo>
                    <a:pt x="7641" y="9133"/>
                    <a:pt x="6828" y="8796"/>
                    <a:pt x="6164" y="8257"/>
                  </a:cubicBezTo>
                  <a:cubicBezTo>
                    <a:pt x="2907" y="5625"/>
                    <a:pt x="4827" y="404"/>
                    <a:pt x="8945" y="404"/>
                  </a:cubicBezTo>
                  <a:cubicBezTo>
                    <a:pt x="8949" y="404"/>
                    <a:pt x="8952" y="404"/>
                    <a:pt x="8955" y="404"/>
                  </a:cubicBezTo>
                  <a:cubicBezTo>
                    <a:pt x="11217" y="404"/>
                    <a:pt x="13113" y="2121"/>
                    <a:pt x="13343" y="4374"/>
                  </a:cubicBezTo>
                  <a:cubicBezTo>
                    <a:pt x="13350" y="4503"/>
                    <a:pt x="13444" y="4563"/>
                    <a:pt x="13539" y="4563"/>
                  </a:cubicBezTo>
                  <a:cubicBezTo>
                    <a:pt x="13650" y="4563"/>
                    <a:pt x="13763" y="4481"/>
                    <a:pt x="13743" y="4331"/>
                  </a:cubicBezTo>
                  <a:cubicBezTo>
                    <a:pt x="13493" y="1870"/>
                    <a:pt x="11424" y="0"/>
                    <a:pt x="89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4" name="Google Shape;19804;p88"/>
            <p:cNvSpPr/>
            <p:nvPr/>
          </p:nvSpPr>
          <p:spPr>
            <a:xfrm>
              <a:off x="5455601" y="3848783"/>
              <a:ext cx="215328" cy="206804"/>
            </a:xfrm>
            <a:custGeom>
              <a:avLst/>
              <a:gdLst/>
              <a:ahLst/>
              <a:cxnLst/>
              <a:rect l="l" t="t" r="r" b="b"/>
              <a:pathLst>
                <a:path w="8210" h="7885" extrusionOk="0">
                  <a:moveTo>
                    <a:pt x="4254" y="406"/>
                  </a:moveTo>
                  <a:cubicBezTo>
                    <a:pt x="4710" y="406"/>
                    <a:pt x="5170" y="495"/>
                    <a:pt x="5607" y="676"/>
                  </a:cubicBezTo>
                  <a:cubicBezTo>
                    <a:pt x="6930" y="1225"/>
                    <a:pt x="7791" y="2515"/>
                    <a:pt x="7791" y="3944"/>
                  </a:cubicBezTo>
                  <a:cubicBezTo>
                    <a:pt x="7796" y="5899"/>
                    <a:pt x="6218" y="7480"/>
                    <a:pt x="4263" y="7480"/>
                  </a:cubicBezTo>
                  <a:cubicBezTo>
                    <a:pt x="4260" y="7480"/>
                    <a:pt x="4257" y="7480"/>
                    <a:pt x="4254" y="7480"/>
                  </a:cubicBezTo>
                  <a:cubicBezTo>
                    <a:pt x="2825" y="7480"/>
                    <a:pt x="1531" y="6619"/>
                    <a:pt x="987" y="5300"/>
                  </a:cubicBezTo>
                  <a:cubicBezTo>
                    <a:pt x="439" y="3977"/>
                    <a:pt x="742" y="2452"/>
                    <a:pt x="1752" y="1441"/>
                  </a:cubicBezTo>
                  <a:cubicBezTo>
                    <a:pt x="2428" y="766"/>
                    <a:pt x="3334" y="406"/>
                    <a:pt x="4254" y="406"/>
                  </a:cubicBezTo>
                  <a:close/>
                  <a:moveTo>
                    <a:pt x="4253" y="0"/>
                  </a:moveTo>
                  <a:cubicBezTo>
                    <a:pt x="3228" y="0"/>
                    <a:pt x="2220" y="401"/>
                    <a:pt x="1464" y="1158"/>
                  </a:cubicBezTo>
                  <a:cubicBezTo>
                    <a:pt x="338" y="2284"/>
                    <a:pt x="1" y="3977"/>
                    <a:pt x="612" y="5450"/>
                  </a:cubicBezTo>
                  <a:cubicBezTo>
                    <a:pt x="1223" y="6927"/>
                    <a:pt x="2662" y="7884"/>
                    <a:pt x="4254" y="7884"/>
                  </a:cubicBezTo>
                  <a:cubicBezTo>
                    <a:pt x="4263" y="7884"/>
                    <a:pt x="4272" y="7884"/>
                    <a:pt x="4281" y="7884"/>
                  </a:cubicBezTo>
                  <a:cubicBezTo>
                    <a:pt x="6448" y="7884"/>
                    <a:pt x="8210" y="6114"/>
                    <a:pt x="8195" y="3944"/>
                  </a:cubicBezTo>
                  <a:cubicBezTo>
                    <a:pt x="8195" y="2351"/>
                    <a:pt x="7233" y="912"/>
                    <a:pt x="5761" y="301"/>
                  </a:cubicBezTo>
                  <a:cubicBezTo>
                    <a:pt x="5273" y="99"/>
                    <a:pt x="4761" y="0"/>
                    <a:pt x="4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5" name="Google Shape;19805;p88"/>
            <p:cNvSpPr/>
            <p:nvPr/>
          </p:nvSpPr>
          <p:spPr>
            <a:xfrm>
              <a:off x="5518075" y="3887574"/>
              <a:ext cx="98353" cy="120437"/>
            </a:xfrm>
            <a:custGeom>
              <a:avLst/>
              <a:gdLst/>
              <a:ahLst/>
              <a:cxnLst/>
              <a:rect l="l" t="t" r="r" b="b"/>
              <a:pathLst>
                <a:path w="3750" h="4592" extrusionOk="0">
                  <a:moveTo>
                    <a:pt x="1872" y="405"/>
                  </a:moveTo>
                  <a:cubicBezTo>
                    <a:pt x="2604" y="405"/>
                    <a:pt x="2970" y="1291"/>
                    <a:pt x="2455" y="1805"/>
                  </a:cubicBezTo>
                  <a:cubicBezTo>
                    <a:pt x="2286" y="1974"/>
                    <a:pt x="2079" y="2049"/>
                    <a:pt x="1876" y="2049"/>
                  </a:cubicBezTo>
                  <a:cubicBezTo>
                    <a:pt x="1454" y="2049"/>
                    <a:pt x="1050" y="1722"/>
                    <a:pt x="1050" y="1228"/>
                  </a:cubicBezTo>
                  <a:cubicBezTo>
                    <a:pt x="1050" y="771"/>
                    <a:pt x="1420" y="405"/>
                    <a:pt x="1872" y="405"/>
                  </a:cubicBezTo>
                  <a:close/>
                  <a:moveTo>
                    <a:pt x="2450" y="2450"/>
                  </a:moveTo>
                  <a:cubicBezTo>
                    <a:pt x="2945" y="2450"/>
                    <a:pt x="3345" y="2850"/>
                    <a:pt x="3345" y="3345"/>
                  </a:cubicBezTo>
                  <a:lnTo>
                    <a:pt x="3345" y="4187"/>
                  </a:lnTo>
                  <a:lnTo>
                    <a:pt x="2907" y="4187"/>
                  </a:lnTo>
                  <a:lnTo>
                    <a:pt x="2907" y="3302"/>
                  </a:lnTo>
                  <a:cubicBezTo>
                    <a:pt x="2900" y="3177"/>
                    <a:pt x="2802" y="3114"/>
                    <a:pt x="2705" y="3114"/>
                  </a:cubicBezTo>
                  <a:cubicBezTo>
                    <a:pt x="2607" y="3114"/>
                    <a:pt x="2510" y="3177"/>
                    <a:pt x="2503" y="3302"/>
                  </a:cubicBezTo>
                  <a:lnTo>
                    <a:pt x="2503" y="4187"/>
                  </a:lnTo>
                  <a:lnTo>
                    <a:pt x="1242" y="4187"/>
                  </a:lnTo>
                  <a:lnTo>
                    <a:pt x="1242" y="3307"/>
                  </a:lnTo>
                  <a:cubicBezTo>
                    <a:pt x="1235" y="3179"/>
                    <a:pt x="1137" y="3115"/>
                    <a:pt x="1040" y="3115"/>
                  </a:cubicBezTo>
                  <a:cubicBezTo>
                    <a:pt x="943" y="3115"/>
                    <a:pt x="845" y="3179"/>
                    <a:pt x="838" y="3307"/>
                  </a:cubicBezTo>
                  <a:lnTo>
                    <a:pt x="838" y="4187"/>
                  </a:lnTo>
                  <a:lnTo>
                    <a:pt x="400" y="4187"/>
                  </a:lnTo>
                  <a:lnTo>
                    <a:pt x="400" y="3345"/>
                  </a:lnTo>
                  <a:cubicBezTo>
                    <a:pt x="400" y="2850"/>
                    <a:pt x="799" y="2450"/>
                    <a:pt x="1295" y="2450"/>
                  </a:cubicBezTo>
                  <a:close/>
                  <a:moveTo>
                    <a:pt x="1872" y="1"/>
                  </a:moveTo>
                  <a:cubicBezTo>
                    <a:pt x="790" y="1"/>
                    <a:pt x="241" y="1310"/>
                    <a:pt x="1002" y="2084"/>
                  </a:cubicBezTo>
                  <a:cubicBezTo>
                    <a:pt x="414" y="2219"/>
                    <a:pt x="1" y="2744"/>
                    <a:pt x="1" y="3345"/>
                  </a:cubicBezTo>
                  <a:lnTo>
                    <a:pt x="1" y="4202"/>
                  </a:lnTo>
                  <a:cubicBezTo>
                    <a:pt x="1" y="4418"/>
                    <a:pt x="174" y="4591"/>
                    <a:pt x="386" y="4591"/>
                  </a:cubicBezTo>
                  <a:lnTo>
                    <a:pt x="3359" y="4591"/>
                  </a:lnTo>
                  <a:cubicBezTo>
                    <a:pt x="3576" y="4591"/>
                    <a:pt x="3749" y="4418"/>
                    <a:pt x="3749" y="4202"/>
                  </a:cubicBezTo>
                  <a:lnTo>
                    <a:pt x="3749" y="3345"/>
                  </a:lnTo>
                  <a:cubicBezTo>
                    <a:pt x="3749" y="2744"/>
                    <a:pt x="3330" y="2219"/>
                    <a:pt x="2743" y="2084"/>
                  </a:cubicBezTo>
                  <a:cubicBezTo>
                    <a:pt x="3504" y="1310"/>
                    <a:pt x="2955" y="1"/>
                    <a:pt x="1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6" name="Google Shape;19806;p88"/>
            <p:cNvSpPr/>
            <p:nvPr/>
          </p:nvSpPr>
          <p:spPr>
            <a:xfrm>
              <a:off x="5572470" y="3959411"/>
              <a:ext cx="120751" cy="118627"/>
            </a:xfrm>
            <a:custGeom>
              <a:avLst/>
              <a:gdLst/>
              <a:ahLst/>
              <a:cxnLst/>
              <a:rect l="l" t="t" r="r" b="b"/>
              <a:pathLst>
                <a:path w="4604" h="4523" extrusionOk="0">
                  <a:moveTo>
                    <a:pt x="4391" y="0"/>
                  </a:moveTo>
                  <a:cubicBezTo>
                    <a:pt x="4301" y="0"/>
                    <a:pt x="4212" y="56"/>
                    <a:pt x="4196" y="173"/>
                  </a:cubicBezTo>
                  <a:cubicBezTo>
                    <a:pt x="3985" y="2261"/>
                    <a:pt x="2334" y="3912"/>
                    <a:pt x="246" y="4124"/>
                  </a:cubicBezTo>
                  <a:cubicBezTo>
                    <a:pt x="1" y="4157"/>
                    <a:pt x="20" y="4513"/>
                    <a:pt x="265" y="4523"/>
                  </a:cubicBezTo>
                  <a:lnTo>
                    <a:pt x="289" y="4523"/>
                  </a:lnTo>
                  <a:cubicBezTo>
                    <a:pt x="2565" y="4292"/>
                    <a:pt x="4365" y="2492"/>
                    <a:pt x="4596" y="216"/>
                  </a:cubicBezTo>
                  <a:cubicBezTo>
                    <a:pt x="4604" y="76"/>
                    <a:pt x="4496" y="0"/>
                    <a:pt x="43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07" name="Google Shape;19807;p88"/>
          <p:cNvGrpSpPr/>
          <p:nvPr/>
        </p:nvGrpSpPr>
        <p:grpSpPr>
          <a:xfrm>
            <a:off x="5776153" y="3840390"/>
            <a:ext cx="367028" cy="329942"/>
            <a:chOff x="5776153" y="3840390"/>
            <a:chExt cx="367028" cy="329942"/>
          </a:xfrm>
        </p:grpSpPr>
        <p:sp>
          <p:nvSpPr>
            <p:cNvPr id="19808" name="Google Shape;19808;p88"/>
            <p:cNvSpPr/>
            <p:nvPr/>
          </p:nvSpPr>
          <p:spPr>
            <a:xfrm>
              <a:off x="5927853" y="3907139"/>
              <a:ext cx="29060" cy="50881"/>
            </a:xfrm>
            <a:custGeom>
              <a:avLst/>
              <a:gdLst/>
              <a:ahLst/>
              <a:cxnLst/>
              <a:rect l="l" t="t" r="r" b="b"/>
              <a:pathLst>
                <a:path w="1108" h="1940" extrusionOk="0">
                  <a:moveTo>
                    <a:pt x="520" y="391"/>
                  </a:moveTo>
                  <a:lnTo>
                    <a:pt x="520" y="747"/>
                  </a:lnTo>
                  <a:cubicBezTo>
                    <a:pt x="409" y="708"/>
                    <a:pt x="328" y="660"/>
                    <a:pt x="328" y="559"/>
                  </a:cubicBezTo>
                  <a:cubicBezTo>
                    <a:pt x="328" y="468"/>
                    <a:pt x="400" y="410"/>
                    <a:pt x="520" y="391"/>
                  </a:cubicBezTo>
                  <a:close/>
                  <a:moveTo>
                    <a:pt x="640" y="1117"/>
                  </a:moveTo>
                  <a:cubicBezTo>
                    <a:pt x="741" y="1165"/>
                    <a:pt x="814" y="1223"/>
                    <a:pt x="814" y="1338"/>
                  </a:cubicBezTo>
                  <a:cubicBezTo>
                    <a:pt x="814" y="1449"/>
                    <a:pt x="741" y="1507"/>
                    <a:pt x="640" y="1531"/>
                  </a:cubicBezTo>
                  <a:lnTo>
                    <a:pt x="640" y="1117"/>
                  </a:lnTo>
                  <a:close/>
                  <a:moveTo>
                    <a:pt x="578" y="1"/>
                  </a:moveTo>
                  <a:cubicBezTo>
                    <a:pt x="534" y="1"/>
                    <a:pt x="501" y="30"/>
                    <a:pt x="501" y="63"/>
                  </a:cubicBezTo>
                  <a:lnTo>
                    <a:pt x="501" y="126"/>
                  </a:lnTo>
                  <a:cubicBezTo>
                    <a:pt x="265" y="160"/>
                    <a:pt x="44" y="285"/>
                    <a:pt x="44" y="588"/>
                  </a:cubicBezTo>
                  <a:cubicBezTo>
                    <a:pt x="44" y="891"/>
                    <a:pt x="284" y="982"/>
                    <a:pt x="501" y="1064"/>
                  </a:cubicBezTo>
                  <a:lnTo>
                    <a:pt x="501" y="1531"/>
                  </a:lnTo>
                  <a:cubicBezTo>
                    <a:pt x="294" y="1507"/>
                    <a:pt x="222" y="1358"/>
                    <a:pt x="130" y="1358"/>
                  </a:cubicBezTo>
                  <a:cubicBezTo>
                    <a:pt x="58" y="1358"/>
                    <a:pt x="0" y="1454"/>
                    <a:pt x="0" y="1521"/>
                  </a:cubicBezTo>
                  <a:cubicBezTo>
                    <a:pt x="0" y="1651"/>
                    <a:pt x="212" y="180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60" y="1906"/>
                    <a:pt x="660" y="1877"/>
                  </a:cubicBezTo>
                  <a:lnTo>
                    <a:pt x="660" y="1805"/>
                  </a:lnTo>
                  <a:cubicBezTo>
                    <a:pt x="924" y="1762"/>
                    <a:pt x="1107" y="1593"/>
                    <a:pt x="1107" y="1305"/>
                  </a:cubicBezTo>
                  <a:cubicBezTo>
                    <a:pt x="1107" y="982"/>
                    <a:pt x="871" y="877"/>
                    <a:pt x="660" y="800"/>
                  </a:cubicBezTo>
                  <a:lnTo>
                    <a:pt x="660" y="386"/>
                  </a:lnTo>
                  <a:cubicBezTo>
                    <a:pt x="818" y="395"/>
                    <a:pt x="871" y="472"/>
                    <a:pt x="939" y="472"/>
                  </a:cubicBezTo>
                  <a:cubicBezTo>
                    <a:pt x="1025" y="472"/>
                    <a:pt x="1064" y="362"/>
                    <a:pt x="1064" y="309"/>
                  </a:cubicBezTo>
                  <a:cubicBezTo>
                    <a:pt x="1064" y="169"/>
                    <a:pt x="814" y="126"/>
                    <a:pt x="660" y="121"/>
                  </a:cubicBezTo>
                  <a:lnTo>
                    <a:pt x="660" y="63"/>
                  </a:lnTo>
                  <a:cubicBezTo>
                    <a:pt x="660" y="30"/>
                    <a:pt x="62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9" name="Google Shape;19809;p88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0" name="Google Shape;19810;p88"/>
            <p:cNvSpPr/>
            <p:nvPr/>
          </p:nvSpPr>
          <p:spPr>
            <a:xfrm>
              <a:off x="6012148" y="3875352"/>
              <a:ext cx="29060" cy="51012"/>
            </a:xfrm>
            <a:custGeom>
              <a:avLst/>
              <a:gdLst/>
              <a:ahLst/>
              <a:cxnLst/>
              <a:rect l="l" t="t" r="r" b="b"/>
              <a:pathLst>
                <a:path w="1108" h="1945" extrusionOk="0">
                  <a:moveTo>
                    <a:pt x="520" y="395"/>
                  </a:moveTo>
                  <a:lnTo>
                    <a:pt x="520" y="751"/>
                  </a:lnTo>
                  <a:cubicBezTo>
                    <a:pt x="410" y="708"/>
                    <a:pt x="333" y="664"/>
                    <a:pt x="333" y="558"/>
                  </a:cubicBezTo>
                  <a:cubicBezTo>
                    <a:pt x="333" y="467"/>
                    <a:pt x="400" y="414"/>
                    <a:pt x="520" y="395"/>
                  </a:cubicBezTo>
                  <a:close/>
                  <a:moveTo>
                    <a:pt x="641" y="1121"/>
                  </a:moveTo>
                  <a:cubicBezTo>
                    <a:pt x="742" y="1165"/>
                    <a:pt x="819" y="1227"/>
                    <a:pt x="819" y="1338"/>
                  </a:cubicBezTo>
                  <a:cubicBezTo>
                    <a:pt x="819" y="1449"/>
                    <a:pt x="746" y="1511"/>
                    <a:pt x="641" y="1530"/>
                  </a:cubicBezTo>
                  <a:lnTo>
                    <a:pt x="641" y="1121"/>
                  </a:lnTo>
                  <a:close/>
                  <a:moveTo>
                    <a:pt x="583" y="0"/>
                  </a:moveTo>
                  <a:cubicBezTo>
                    <a:pt x="535" y="0"/>
                    <a:pt x="501" y="34"/>
                    <a:pt x="501" y="63"/>
                  </a:cubicBezTo>
                  <a:lnTo>
                    <a:pt x="501" y="130"/>
                  </a:lnTo>
                  <a:cubicBezTo>
                    <a:pt x="265" y="159"/>
                    <a:pt x="44" y="284"/>
                    <a:pt x="44" y="587"/>
                  </a:cubicBezTo>
                  <a:cubicBezTo>
                    <a:pt x="44" y="890"/>
                    <a:pt x="285" y="982"/>
                    <a:pt x="501" y="1064"/>
                  </a:cubicBezTo>
                  <a:lnTo>
                    <a:pt x="501" y="1535"/>
                  </a:lnTo>
                  <a:cubicBezTo>
                    <a:pt x="294" y="1511"/>
                    <a:pt x="222" y="1357"/>
                    <a:pt x="131" y="1357"/>
                  </a:cubicBezTo>
                  <a:cubicBezTo>
                    <a:pt x="63" y="1357"/>
                    <a:pt x="1" y="1453"/>
                    <a:pt x="1" y="1521"/>
                  </a:cubicBezTo>
                  <a:cubicBezTo>
                    <a:pt x="1" y="1655"/>
                    <a:pt x="217" y="1805"/>
                    <a:pt x="501" y="1814"/>
                  </a:cubicBezTo>
                  <a:lnTo>
                    <a:pt x="501" y="1819"/>
                  </a:lnTo>
                  <a:lnTo>
                    <a:pt x="501" y="1882"/>
                  </a:lnTo>
                  <a:cubicBezTo>
                    <a:pt x="501" y="1915"/>
                    <a:pt x="540" y="1944"/>
                    <a:pt x="583" y="1944"/>
                  </a:cubicBezTo>
                  <a:cubicBezTo>
                    <a:pt x="621" y="1944"/>
                    <a:pt x="660" y="1915"/>
                    <a:pt x="660" y="1882"/>
                  </a:cubicBezTo>
                  <a:lnTo>
                    <a:pt x="660" y="1809"/>
                  </a:lnTo>
                  <a:cubicBezTo>
                    <a:pt x="924" y="1766"/>
                    <a:pt x="1107" y="1598"/>
                    <a:pt x="1107" y="1309"/>
                  </a:cubicBezTo>
                  <a:cubicBezTo>
                    <a:pt x="1107" y="987"/>
                    <a:pt x="872" y="881"/>
                    <a:pt x="660" y="804"/>
                  </a:cubicBezTo>
                  <a:lnTo>
                    <a:pt x="660" y="385"/>
                  </a:lnTo>
                  <a:cubicBezTo>
                    <a:pt x="819" y="395"/>
                    <a:pt x="872" y="472"/>
                    <a:pt x="939" y="472"/>
                  </a:cubicBezTo>
                  <a:cubicBezTo>
                    <a:pt x="1026" y="472"/>
                    <a:pt x="1064" y="361"/>
                    <a:pt x="1064" y="308"/>
                  </a:cubicBezTo>
                  <a:cubicBezTo>
                    <a:pt x="1064" y="173"/>
                    <a:pt x="814" y="125"/>
                    <a:pt x="660" y="121"/>
                  </a:cubicBezTo>
                  <a:lnTo>
                    <a:pt x="660" y="63"/>
                  </a:lnTo>
                  <a:cubicBezTo>
                    <a:pt x="660" y="29"/>
                    <a:pt x="626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1" name="Google Shape;19811;p88"/>
            <p:cNvSpPr/>
            <p:nvPr/>
          </p:nvSpPr>
          <p:spPr>
            <a:xfrm>
              <a:off x="5888092" y="3877738"/>
              <a:ext cx="108818" cy="108818"/>
            </a:xfrm>
            <a:custGeom>
              <a:avLst/>
              <a:gdLst/>
              <a:ahLst/>
              <a:cxnLst/>
              <a:rect l="l" t="t" r="r" b="b"/>
              <a:pathLst>
                <a:path w="4149" h="4149" extrusionOk="0">
                  <a:moveTo>
                    <a:pt x="2075" y="1"/>
                  </a:moveTo>
                  <a:cubicBezTo>
                    <a:pt x="929" y="1"/>
                    <a:pt x="1" y="929"/>
                    <a:pt x="1" y="2075"/>
                  </a:cubicBezTo>
                  <a:cubicBezTo>
                    <a:pt x="1" y="3220"/>
                    <a:pt x="929" y="4148"/>
                    <a:pt x="2075" y="4148"/>
                  </a:cubicBezTo>
                  <a:cubicBezTo>
                    <a:pt x="3220" y="4148"/>
                    <a:pt x="4148" y="3220"/>
                    <a:pt x="4148" y="2075"/>
                  </a:cubicBezTo>
                  <a:cubicBezTo>
                    <a:pt x="4148" y="929"/>
                    <a:pt x="3220" y="1"/>
                    <a:pt x="2075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2" name="Google Shape;19812;p88"/>
            <p:cNvSpPr/>
            <p:nvPr/>
          </p:nvSpPr>
          <p:spPr>
            <a:xfrm>
              <a:off x="5887961" y="3877765"/>
              <a:ext cx="61503" cy="108765"/>
            </a:xfrm>
            <a:custGeom>
              <a:avLst/>
              <a:gdLst/>
              <a:ahLst/>
              <a:cxnLst/>
              <a:rect l="l" t="t" r="r" b="b"/>
              <a:pathLst>
                <a:path w="2345" h="4147" extrusionOk="0">
                  <a:moveTo>
                    <a:pt x="2070" y="1"/>
                  </a:moveTo>
                  <a:cubicBezTo>
                    <a:pt x="945" y="1"/>
                    <a:pt x="1" y="916"/>
                    <a:pt x="1" y="2074"/>
                  </a:cubicBezTo>
                  <a:cubicBezTo>
                    <a:pt x="1" y="3231"/>
                    <a:pt x="945" y="4146"/>
                    <a:pt x="2070" y="4146"/>
                  </a:cubicBezTo>
                  <a:cubicBezTo>
                    <a:pt x="2160" y="4146"/>
                    <a:pt x="2252" y="4140"/>
                    <a:pt x="2344" y="4128"/>
                  </a:cubicBezTo>
                  <a:cubicBezTo>
                    <a:pt x="1310" y="3993"/>
                    <a:pt x="540" y="3113"/>
                    <a:pt x="540" y="2074"/>
                  </a:cubicBezTo>
                  <a:cubicBezTo>
                    <a:pt x="540" y="1034"/>
                    <a:pt x="1314" y="154"/>
                    <a:pt x="2344" y="19"/>
                  </a:cubicBezTo>
                  <a:cubicBezTo>
                    <a:pt x="2252" y="7"/>
                    <a:pt x="2160" y="1"/>
                    <a:pt x="207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3" name="Google Shape;19813;p88"/>
            <p:cNvSpPr/>
            <p:nvPr/>
          </p:nvSpPr>
          <p:spPr>
            <a:xfrm>
              <a:off x="5905507" y="3895153"/>
              <a:ext cx="73988" cy="73988"/>
            </a:xfrm>
            <a:custGeom>
              <a:avLst/>
              <a:gdLst/>
              <a:ahLst/>
              <a:cxnLst/>
              <a:rect l="l" t="t" r="r" b="b"/>
              <a:pathLst>
                <a:path w="2821" h="2821" extrusionOk="0">
                  <a:moveTo>
                    <a:pt x="1411" y="1"/>
                  </a:moveTo>
                  <a:cubicBezTo>
                    <a:pt x="631" y="1"/>
                    <a:pt x="1" y="631"/>
                    <a:pt x="1" y="1411"/>
                  </a:cubicBezTo>
                  <a:cubicBezTo>
                    <a:pt x="1" y="2190"/>
                    <a:pt x="631" y="2820"/>
                    <a:pt x="1411" y="2820"/>
                  </a:cubicBezTo>
                  <a:cubicBezTo>
                    <a:pt x="2190" y="2820"/>
                    <a:pt x="2820" y="2190"/>
                    <a:pt x="2820" y="1411"/>
                  </a:cubicBezTo>
                  <a:cubicBezTo>
                    <a:pt x="2820" y="631"/>
                    <a:pt x="2190" y="1"/>
                    <a:pt x="1411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4" name="Google Shape;19814;p88"/>
            <p:cNvSpPr/>
            <p:nvPr/>
          </p:nvSpPr>
          <p:spPr>
            <a:xfrm>
              <a:off x="5905376" y="3895075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12" y="0"/>
                  </a:moveTo>
                  <a:cubicBezTo>
                    <a:pt x="649" y="0"/>
                    <a:pt x="1" y="619"/>
                    <a:pt x="1" y="1414"/>
                  </a:cubicBezTo>
                  <a:cubicBezTo>
                    <a:pt x="1" y="2206"/>
                    <a:pt x="646" y="2823"/>
                    <a:pt x="1405" y="2823"/>
                  </a:cubicBezTo>
                  <a:cubicBezTo>
                    <a:pt x="1499" y="2823"/>
                    <a:pt x="1594" y="2814"/>
                    <a:pt x="1690" y="2794"/>
                  </a:cubicBezTo>
                  <a:cubicBezTo>
                    <a:pt x="1026" y="2665"/>
                    <a:pt x="554" y="2087"/>
                    <a:pt x="554" y="1414"/>
                  </a:cubicBezTo>
                  <a:cubicBezTo>
                    <a:pt x="554" y="740"/>
                    <a:pt x="1026" y="162"/>
                    <a:pt x="1690" y="28"/>
                  </a:cubicBezTo>
                  <a:cubicBezTo>
                    <a:pt x="1596" y="9"/>
                    <a:pt x="1503" y="0"/>
                    <a:pt x="1412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5" name="Google Shape;19815;p88"/>
            <p:cNvSpPr/>
            <p:nvPr/>
          </p:nvSpPr>
          <p:spPr>
            <a:xfrm>
              <a:off x="5972387" y="3845951"/>
              <a:ext cx="108818" cy="108792"/>
            </a:xfrm>
            <a:custGeom>
              <a:avLst/>
              <a:gdLst/>
              <a:ahLst/>
              <a:cxnLst/>
              <a:rect l="l" t="t" r="r" b="b"/>
              <a:pathLst>
                <a:path w="4149" h="4148" extrusionOk="0">
                  <a:moveTo>
                    <a:pt x="2075" y="0"/>
                  </a:moveTo>
                  <a:cubicBezTo>
                    <a:pt x="930" y="0"/>
                    <a:pt x="1" y="929"/>
                    <a:pt x="1" y="2074"/>
                  </a:cubicBezTo>
                  <a:cubicBezTo>
                    <a:pt x="1" y="3219"/>
                    <a:pt x="930" y="4148"/>
                    <a:pt x="2075" y="4148"/>
                  </a:cubicBezTo>
                  <a:cubicBezTo>
                    <a:pt x="3220" y="4148"/>
                    <a:pt x="4149" y="3219"/>
                    <a:pt x="4149" y="2074"/>
                  </a:cubicBezTo>
                  <a:cubicBezTo>
                    <a:pt x="4149" y="929"/>
                    <a:pt x="3220" y="0"/>
                    <a:pt x="2075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6" name="Google Shape;19816;p88"/>
            <p:cNvSpPr/>
            <p:nvPr/>
          </p:nvSpPr>
          <p:spPr>
            <a:xfrm>
              <a:off x="5972282" y="3845977"/>
              <a:ext cx="61477" cy="108739"/>
            </a:xfrm>
            <a:custGeom>
              <a:avLst/>
              <a:gdLst/>
              <a:ahLst/>
              <a:cxnLst/>
              <a:rect l="l" t="t" r="r" b="b"/>
              <a:pathLst>
                <a:path w="2344" h="4146" extrusionOk="0">
                  <a:moveTo>
                    <a:pt x="2069" y="0"/>
                  </a:moveTo>
                  <a:cubicBezTo>
                    <a:pt x="944" y="0"/>
                    <a:pt x="0" y="915"/>
                    <a:pt x="0" y="2073"/>
                  </a:cubicBezTo>
                  <a:cubicBezTo>
                    <a:pt x="0" y="3235"/>
                    <a:pt x="944" y="4146"/>
                    <a:pt x="2068" y="4146"/>
                  </a:cubicBezTo>
                  <a:cubicBezTo>
                    <a:pt x="2159" y="4146"/>
                    <a:pt x="2251" y="4140"/>
                    <a:pt x="2343" y="4128"/>
                  </a:cubicBezTo>
                  <a:cubicBezTo>
                    <a:pt x="1314" y="3993"/>
                    <a:pt x="539" y="3117"/>
                    <a:pt x="539" y="2073"/>
                  </a:cubicBezTo>
                  <a:cubicBezTo>
                    <a:pt x="539" y="1034"/>
                    <a:pt x="1314" y="153"/>
                    <a:pt x="2343" y="18"/>
                  </a:cubicBezTo>
                  <a:cubicBezTo>
                    <a:pt x="2251" y="6"/>
                    <a:pt x="2159" y="0"/>
                    <a:pt x="2069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7" name="Google Shape;19817;p88"/>
            <p:cNvSpPr/>
            <p:nvPr/>
          </p:nvSpPr>
          <p:spPr>
            <a:xfrm>
              <a:off x="5989802" y="3863366"/>
              <a:ext cx="73988" cy="73962"/>
            </a:xfrm>
            <a:custGeom>
              <a:avLst/>
              <a:gdLst/>
              <a:ahLst/>
              <a:cxnLst/>
              <a:rect l="l" t="t" r="r" b="b"/>
              <a:pathLst>
                <a:path w="2821" h="2820" extrusionOk="0">
                  <a:moveTo>
                    <a:pt x="1411" y="0"/>
                  </a:moveTo>
                  <a:cubicBezTo>
                    <a:pt x="631" y="0"/>
                    <a:pt x="1" y="630"/>
                    <a:pt x="1" y="1410"/>
                  </a:cubicBezTo>
                  <a:cubicBezTo>
                    <a:pt x="1" y="2189"/>
                    <a:pt x="631" y="2820"/>
                    <a:pt x="1411" y="2820"/>
                  </a:cubicBezTo>
                  <a:cubicBezTo>
                    <a:pt x="2190" y="2820"/>
                    <a:pt x="2821" y="2189"/>
                    <a:pt x="2821" y="1410"/>
                  </a:cubicBezTo>
                  <a:cubicBezTo>
                    <a:pt x="2821" y="630"/>
                    <a:pt x="2190" y="0"/>
                    <a:pt x="141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8" name="Google Shape;19818;p88"/>
            <p:cNvSpPr/>
            <p:nvPr/>
          </p:nvSpPr>
          <p:spPr>
            <a:xfrm>
              <a:off x="5989697" y="3863366"/>
              <a:ext cx="44324" cy="74066"/>
            </a:xfrm>
            <a:custGeom>
              <a:avLst/>
              <a:gdLst/>
              <a:ahLst/>
              <a:cxnLst/>
              <a:rect l="l" t="t" r="r" b="b"/>
              <a:pathLst>
                <a:path w="1690" h="2824" extrusionOk="0">
                  <a:moveTo>
                    <a:pt x="1405" y="0"/>
                  </a:moveTo>
                  <a:cubicBezTo>
                    <a:pt x="645" y="0"/>
                    <a:pt x="0" y="617"/>
                    <a:pt x="0" y="1410"/>
                  </a:cubicBezTo>
                  <a:cubicBezTo>
                    <a:pt x="0" y="2205"/>
                    <a:pt x="649" y="2823"/>
                    <a:pt x="1411" y="2823"/>
                  </a:cubicBezTo>
                  <a:cubicBezTo>
                    <a:pt x="1502" y="2823"/>
                    <a:pt x="1595" y="2814"/>
                    <a:pt x="1689" y="2796"/>
                  </a:cubicBezTo>
                  <a:cubicBezTo>
                    <a:pt x="1030" y="2666"/>
                    <a:pt x="553" y="2084"/>
                    <a:pt x="553" y="1410"/>
                  </a:cubicBezTo>
                  <a:cubicBezTo>
                    <a:pt x="553" y="736"/>
                    <a:pt x="1030" y="159"/>
                    <a:pt x="1689" y="29"/>
                  </a:cubicBezTo>
                  <a:cubicBezTo>
                    <a:pt x="1593" y="10"/>
                    <a:pt x="1498" y="0"/>
                    <a:pt x="1405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9" name="Google Shape;19819;p88"/>
            <p:cNvSpPr/>
            <p:nvPr/>
          </p:nvSpPr>
          <p:spPr>
            <a:xfrm>
              <a:off x="5781976" y="4027550"/>
              <a:ext cx="122430" cy="137904"/>
            </a:xfrm>
            <a:custGeom>
              <a:avLst/>
              <a:gdLst/>
              <a:ahLst/>
              <a:cxnLst/>
              <a:rect l="l" t="t" r="r" b="b"/>
              <a:pathLst>
                <a:path w="4668" h="5258" extrusionOk="0">
                  <a:moveTo>
                    <a:pt x="3104" y="0"/>
                  </a:moveTo>
                  <a:lnTo>
                    <a:pt x="221" y="1088"/>
                  </a:lnTo>
                  <a:cubicBezTo>
                    <a:pt x="72" y="1145"/>
                    <a:pt x="0" y="1309"/>
                    <a:pt x="53" y="1453"/>
                  </a:cubicBezTo>
                  <a:lnTo>
                    <a:pt x="1419" y="5072"/>
                  </a:lnTo>
                  <a:cubicBezTo>
                    <a:pt x="1461" y="5188"/>
                    <a:pt x="1569" y="5257"/>
                    <a:pt x="1686" y="5257"/>
                  </a:cubicBezTo>
                  <a:cubicBezTo>
                    <a:pt x="1719" y="5257"/>
                    <a:pt x="1752" y="5252"/>
                    <a:pt x="1785" y="5240"/>
                  </a:cubicBezTo>
                  <a:lnTo>
                    <a:pt x="4667" y="4153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0" name="Google Shape;19820;p88"/>
            <p:cNvSpPr/>
            <p:nvPr/>
          </p:nvSpPr>
          <p:spPr>
            <a:xfrm>
              <a:off x="5815783" y="4120684"/>
              <a:ext cx="88623" cy="44770"/>
            </a:xfrm>
            <a:custGeom>
              <a:avLst/>
              <a:gdLst/>
              <a:ahLst/>
              <a:cxnLst/>
              <a:rect l="l" t="t" r="r" b="b"/>
              <a:pathLst>
                <a:path w="3379" h="1707" extrusionOk="0">
                  <a:moveTo>
                    <a:pt x="3152" y="0"/>
                  </a:moveTo>
                  <a:lnTo>
                    <a:pt x="3099" y="19"/>
                  </a:lnTo>
                  <a:lnTo>
                    <a:pt x="1" y="1184"/>
                  </a:lnTo>
                  <a:lnTo>
                    <a:pt x="130" y="1521"/>
                  </a:lnTo>
                  <a:cubicBezTo>
                    <a:pt x="172" y="1637"/>
                    <a:pt x="280" y="1706"/>
                    <a:pt x="397" y="1706"/>
                  </a:cubicBezTo>
                  <a:cubicBezTo>
                    <a:pt x="430" y="1706"/>
                    <a:pt x="463" y="1701"/>
                    <a:pt x="496" y="1689"/>
                  </a:cubicBezTo>
                  <a:lnTo>
                    <a:pt x="3378" y="602"/>
                  </a:lnTo>
                  <a:lnTo>
                    <a:pt x="3152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1" name="Google Shape;19821;p88"/>
            <p:cNvSpPr/>
            <p:nvPr/>
          </p:nvSpPr>
          <p:spPr>
            <a:xfrm>
              <a:off x="5900340" y="3964840"/>
              <a:ext cx="238277" cy="147399"/>
            </a:xfrm>
            <a:custGeom>
              <a:avLst/>
              <a:gdLst/>
              <a:ahLst/>
              <a:cxnLst/>
              <a:rect l="l" t="t" r="r" b="b"/>
              <a:pathLst>
                <a:path w="9085" h="5620" extrusionOk="0">
                  <a:moveTo>
                    <a:pt x="8081" y="0"/>
                  </a:moveTo>
                  <a:cubicBezTo>
                    <a:pt x="7717" y="0"/>
                    <a:pt x="7423" y="292"/>
                    <a:pt x="7386" y="322"/>
                  </a:cubicBezTo>
                  <a:lnTo>
                    <a:pt x="5005" y="2300"/>
                  </a:lnTo>
                  <a:cubicBezTo>
                    <a:pt x="5005" y="2300"/>
                    <a:pt x="4971" y="1621"/>
                    <a:pt x="4254" y="1621"/>
                  </a:cubicBezTo>
                  <a:cubicBezTo>
                    <a:pt x="3688" y="1621"/>
                    <a:pt x="3263" y="1619"/>
                    <a:pt x="2934" y="1619"/>
                  </a:cubicBezTo>
                  <a:cubicBezTo>
                    <a:pt x="2114" y="1619"/>
                    <a:pt x="1898" y="1636"/>
                    <a:pt x="1588" y="1756"/>
                  </a:cubicBezTo>
                  <a:lnTo>
                    <a:pt x="0" y="2410"/>
                  </a:lnTo>
                  <a:lnTo>
                    <a:pt x="1213" y="5620"/>
                  </a:lnTo>
                  <a:cubicBezTo>
                    <a:pt x="2174" y="5219"/>
                    <a:pt x="2105" y="5173"/>
                    <a:pt x="3079" y="5173"/>
                  </a:cubicBezTo>
                  <a:cubicBezTo>
                    <a:pt x="3367" y="5173"/>
                    <a:pt x="3748" y="5177"/>
                    <a:pt x="4273" y="5177"/>
                  </a:cubicBezTo>
                  <a:cubicBezTo>
                    <a:pt x="4543" y="5163"/>
                    <a:pt x="5149" y="5071"/>
                    <a:pt x="5606" y="4547"/>
                  </a:cubicBezTo>
                  <a:lnTo>
                    <a:pt x="8541" y="1400"/>
                  </a:lnTo>
                  <a:cubicBezTo>
                    <a:pt x="8633" y="1289"/>
                    <a:pt x="9085" y="707"/>
                    <a:pt x="8580" y="211"/>
                  </a:cubicBezTo>
                  <a:cubicBezTo>
                    <a:pt x="8411" y="55"/>
                    <a:pt x="8239" y="0"/>
                    <a:pt x="8081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2" name="Google Shape;19822;p88"/>
            <p:cNvSpPr/>
            <p:nvPr/>
          </p:nvSpPr>
          <p:spPr>
            <a:xfrm>
              <a:off x="5900471" y="4021098"/>
              <a:ext cx="48364" cy="91141"/>
            </a:xfrm>
            <a:custGeom>
              <a:avLst/>
              <a:gdLst/>
              <a:ahLst/>
              <a:cxnLst/>
              <a:rect l="l" t="t" r="r" b="b"/>
              <a:pathLst>
                <a:path w="1844" h="3475" extrusionOk="0">
                  <a:moveTo>
                    <a:pt x="635" y="1"/>
                  </a:moveTo>
                  <a:lnTo>
                    <a:pt x="0" y="265"/>
                  </a:lnTo>
                  <a:lnTo>
                    <a:pt x="1208" y="3475"/>
                  </a:lnTo>
                  <a:lnTo>
                    <a:pt x="1843" y="3210"/>
                  </a:lnTo>
                  <a:lnTo>
                    <a:pt x="635" y="1"/>
                  </a:ln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3" name="Google Shape;19823;p88"/>
            <p:cNvSpPr/>
            <p:nvPr/>
          </p:nvSpPr>
          <p:spPr>
            <a:xfrm>
              <a:off x="5861970" y="4016980"/>
              <a:ext cx="74617" cy="119991"/>
            </a:xfrm>
            <a:custGeom>
              <a:avLst/>
              <a:gdLst/>
              <a:ahLst/>
              <a:cxnLst/>
              <a:rect l="l" t="t" r="r" b="b"/>
              <a:pathLst>
                <a:path w="2845" h="4575" extrusionOk="0">
                  <a:moveTo>
                    <a:pt x="1175" y="0"/>
                  </a:moveTo>
                  <a:cubicBezTo>
                    <a:pt x="1145" y="0"/>
                    <a:pt x="1114" y="6"/>
                    <a:pt x="1083" y="18"/>
                  </a:cubicBezTo>
                  <a:lnTo>
                    <a:pt x="1" y="422"/>
                  </a:lnTo>
                  <a:lnTo>
                    <a:pt x="1564" y="4575"/>
                  </a:lnTo>
                  <a:lnTo>
                    <a:pt x="2647" y="4166"/>
                  </a:lnTo>
                  <a:cubicBezTo>
                    <a:pt x="2777" y="4118"/>
                    <a:pt x="2844" y="3973"/>
                    <a:pt x="2796" y="3844"/>
                  </a:cubicBezTo>
                  <a:lnTo>
                    <a:pt x="1411" y="163"/>
                  </a:lnTo>
                  <a:cubicBezTo>
                    <a:pt x="1370" y="63"/>
                    <a:pt x="1276" y="0"/>
                    <a:pt x="1175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4" name="Google Shape;19824;p88"/>
            <p:cNvSpPr/>
            <p:nvPr/>
          </p:nvSpPr>
          <p:spPr>
            <a:xfrm>
              <a:off x="5897193" y="4107177"/>
              <a:ext cx="39394" cy="29690"/>
            </a:xfrm>
            <a:custGeom>
              <a:avLst/>
              <a:gdLst/>
              <a:ahLst/>
              <a:cxnLst/>
              <a:rect l="l" t="t" r="r" b="b"/>
              <a:pathLst>
                <a:path w="1502" h="1132" extrusionOk="0">
                  <a:moveTo>
                    <a:pt x="1299" y="0"/>
                  </a:moveTo>
                  <a:cubicBezTo>
                    <a:pt x="1270" y="39"/>
                    <a:pt x="1227" y="68"/>
                    <a:pt x="1184" y="87"/>
                  </a:cubicBezTo>
                  <a:lnTo>
                    <a:pt x="0" y="530"/>
                  </a:lnTo>
                  <a:lnTo>
                    <a:pt x="226" y="1131"/>
                  </a:lnTo>
                  <a:lnTo>
                    <a:pt x="1309" y="727"/>
                  </a:lnTo>
                  <a:cubicBezTo>
                    <a:pt x="1434" y="674"/>
                    <a:pt x="1501" y="534"/>
                    <a:pt x="1453" y="405"/>
                  </a:cubicBezTo>
                  <a:lnTo>
                    <a:pt x="1299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5" name="Google Shape;19825;p88"/>
            <p:cNvSpPr/>
            <p:nvPr/>
          </p:nvSpPr>
          <p:spPr>
            <a:xfrm>
              <a:off x="5927722" y="3906903"/>
              <a:ext cx="29427" cy="50750"/>
            </a:xfrm>
            <a:custGeom>
              <a:avLst/>
              <a:gdLst/>
              <a:ahLst/>
              <a:cxnLst/>
              <a:rect l="l" t="t" r="r" b="b"/>
              <a:pathLst>
                <a:path w="1122" h="1935" extrusionOk="0">
                  <a:moveTo>
                    <a:pt x="535" y="385"/>
                  </a:moveTo>
                  <a:lnTo>
                    <a:pt x="535" y="746"/>
                  </a:lnTo>
                  <a:cubicBezTo>
                    <a:pt x="390" y="688"/>
                    <a:pt x="342" y="640"/>
                    <a:pt x="342" y="554"/>
                  </a:cubicBezTo>
                  <a:cubicBezTo>
                    <a:pt x="342" y="448"/>
                    <a:pt x="429" y="404"/>
                    <a:pt x="535" y="385"/>
                  </a:cubicBezTo>
                  <a:close/>
                  <a:moveTo>
                    <a:pt x="655" y="1116"/>
                  </a:moveTo>
                  <a:cubicBezTo>
                    <a:pt x="799" y="1179"/>
                    <a:pt x="828" y="1251"/>
                    <a:pt x="828" y="1333"/>
                  </a:cubicBezTo>
                  <a:cubicBezTo>
                    <a:pt x="828" y="1444"/>
                    <a:pt x="761" y="1501"/>
                    <a:pt x="655" y="1525"/>
                  </a:cubicBezTo>
                  <a:lnTo>
                    <a:pt x="655" y="1116"/>
                  </a:lnTo>
                  <a:close/>
                  <a:moveTo>
                    <a:pt x="592" y="0"/>
                  </a:moveTo>
                  <a:cubicBezTo>
                    <a:pt x="554" y="0"/>
                    <a:pt x="511" y="24"/>
                    <a:pt x="511" y="63"/>
                  </a:cubicBezTo>
                  <a:lnTo>
                    <a:pt x="511" y="125"/>
                  </a:lnTo>
                  <a:cubicBezTo>
                    <a:pt x="236" y="164"/>
                    <a:pt x="54" y="313"/>
                    <a:pt x="54" y="587"/>
                  </a:cubicBezTo>
                  <a:cubicBezTo>
                    <a:pt x="54" y="876"/>
                    <a:pt x="270" y="967"/>
                    <a:pt x="511" y="1064"/>
                  </a:cubicBezTo>
                  <a:lnTo>
                    <a:pt x="511" y="1525"/>
                  </a:lnTo>
                  <a:cubicBezTo>
                    <a:pt x="390" y="1511"/>
                    <a:pt x="333" y="1468"/>
                    <a:pt x="212" y="1372"/>
                  </a:cubicBezTo>
                  <a:cubicBezTo>
                    <a:pt x="193" y="1355"/>
                    <a:pt x="169" y="1348"/>
                    <a:pt x="147" y="1348"/>
                  </a:cubicBezTo>
                  <a:cubicBezTo>
                    <a:pt x="109" y="1348"/>
                    <a:pt x="72" y="1369"/>
                    <a:pt x="54" y="1405"/>
                  </a:cubicBezTo>
                  <a:cubicBezTo>
                    <a:pt x="1" y="1468"/>
                    <a:pt x="1" y="1554"/>
                    <a:pt x="54" y="1617"/>
                  </a:cubicBezTo>
                  <a:cubicBezTo>
                    <a:pt x="145" y="1737"/>
                    <a:pt x="342" y="1805"/>
                    <a:pt x="515" y="1805"/>
                  </a:cubicBezTo>
                  <a:lnTo>
                    <a:pt x="515" y="1872"/>
                  </a:lnTo>
                  <a:cubicBezTo>
                    <a:pt x="515" y="1906"/>
                    <a:pt x="554" y="1934"/>
                    <a:pt x="597" y="1934"/>
                  </a:cubicBezTo>
                  <a:cubicBezTo>
                    <a:pt x="636" y="1934"/>
                    <a:pt x="674" y="1910"/>
                    <a:pt x="674" y="1872"/>
                  </a:cubicBezTo>
                  <a:lnTo>
                    <a:pt x="674" y="1800"/>
                  </a:lnTo>
                  <a:cubicBezTo>
                    <a:pt x="924" y="1761"/>
                    <a:pt x="1122" y="1602"/>
                    <a:pt x="1122" y="1299"/>
                  </a:cubicBezTo>
                  <a:cubicBezTo>
                    <a:pt x="1117" y="1015"/>
                    <a:pt x="939" y="895"/>
                    <a:pt x="674" y="794"/>
                  </a:cubicBezTo>
                  <a:lnTo>
                    <a:pt x="674" y="385"/>
                  </a:lnTo>
                  <a:cubicBezTo>
                    <a:pt x="732" y="385"/>
                    <a:pt x="790" y="404"/>
                    <a:pt x="847" y="433"/>
                  </a:cubicBezTo>
                  <a:cubicBezTo>
                    <a:pt x="872" y="444"/>
                    <a:pt x="912" y="469"/>
                    <a:pt x="954" y="469"/>
                  </a:cubicBezTo>
                  <a:cubicBezTo>
                    <a:pt x="985" y="469"/>
                    <a:pt x="1018" y="455"/>
                    <a:pt x="1045" y="409"/>
                  </a:cubicBezTo>
                  <a:cubicBezTo>
                    <a:pt x="1088" y="351"/>
                    <a:pt x="1083" y="270"/>
                    <a:pt x="1035" y="222"/>
                  </a:cubicBezTo>
                  <a:cubicBezTo>
                    <a:pt x="944" y="145"/>
                    <a:pt x="785" y="120"/>
                    <a:pt x="674" y="120"/>
                  </a:cubicBezTo>
                  <a:lnTo>
                    <a:pt x="674" y="63"/>
                  </a:lnTo>
                  <a:cubicBezTo>
                    <a:pt x="674" y="24"/>
                    <a:pt x="631" y="0"/>
                    <a:pt x="5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6" name="Google Shape;19826;p88"/>
            <p:cNvSpPr/>
            <p:nvPr/>
          </p:nvSpPr>
          <p:spPr>
            <a:xfrm>
              <a:off x="5970499" y="3857806"/>
              <a:ext cx="98720" cy="84505"/>
            </a:xfrm>
            <a:custGeom>
              <a:avLst/>
              <a:gdLst/>
              <a:ahLst/>
              <a:cxnLst/>
              <a:rect l="l" t="t" r="r" b="b"/>
              <a:pathLst>
                <a:path w="3764" h="3222" extrusionOk="0">
                  <a:moveTo>
                    <a:pt x="2146" y="397"/>
                  </a:moveTo>
                  <a:cubicBezTo>
                    <a:pt x="2768" y="397"/>
                    <a:pt x="3364" y="880"/>
                    <a:pt x="3364" y="1612"/>
                  </a:cubicBezTo>
                  <a:cubicBezTo>
                    <a:pt x="3364" y="2276"/>
                    <a:pt x="2820" y="2820"/>
                    <a:pt x="2152" y="2820"/>
                  </a:cubicBezTo>
                  <a:cubicBezTo>
                    <a:pt x="1074" y="2820"/>
                    <a:pt x="535" y="1516"/>
                    <a:pt x="1295" y="756"/>
                  </a:cubicBezTo>
                  <a:cubicBezTo>
                    <a:pt x="1543" y="508"/>
                    <a:pt x="1847" y="397"/>
                    <a:pt x="2146" y="397"/>
                  </a:cubicBezTo>
                  <a:close/>
                  <a:moveTo>
                    <a:pt x="2152" y="0"/>
                  </a:moveTo>
                  <a:cubicBezTo>
                    <a:pt x="718" y="0"/>
                    <a:pt x="1" y="1733"/>
                    <a:pt x="1011" y="2748"/>
                  </a:cubicBezTo>
                  <a:cubicBezTo>
                    <a:pt x="1321" y="3057"/>
                    <a:pt x="1733" y="3222"/>
                    <a:pt x="2153" y="3222"/>
                  </a:cubicBezTo>
                  <a:cubicBezTo>
                    <a:pt x="2360" y="3222"/>
                    <a:pt x="2569" y="3182"/>
                    <a:pt x="2768" y="3099"/>
                  </a:cubicBezTo>
                  <a:cubicBezTo>
                    <a:pt x="3374" y="2849"/>
                    <a:pt x="3764" y="2262"/>
                    <a:pt x="3764" y="1608"/>
                  </a:cubicBezTo>
                  <a:cubicBezTo>
                    <a:pt x="3764" y="722"/>
                    <a:pt x="3042" y="0"/>
                    <a:pt x="21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7" name="Google Shape;19827;p88"/>
            <p:cNvSpPr/>
            <p:nvPr/>
          </p:nvSpPr>
          <p:spPr>
            <a:xfrm>
              <a:off x="5875109" y="3840390"/>
              <a:ext cx="211184" cy="151097"/>
            </a:xfrm>
            <a:custGeom>
              <a:avLst/>
              <a:gdLst/>
              <a:ahLst/>
              <a:cxnLst/>
              <a:rect l="l" t="t" r="r" b="b"/>
              <a:pathLst>
                <a:path w="8052" h="5761" extrusionOk="0">
                  <a:moveTo>
                    <a:pt x="2573" y="2274"/>
                  </a:moveTo>
                  <a:cubicBezTo>
                    <a:pt x="2967" y="2274"/>
                    <a:pt x="3350" y="2468"/>
                    <a:pt x="3580" y="2815"/>
                  </a:cubicBezTo>
                  <a:cubicBezTo>
                    <a:pt x="3623" y="2988"/>
                    <a:pt x="3691" y="3162"/>
                    <a:pt x="3772" y="3325"/>
                  </a:cubicBezTo>
                  <a:cubicBezTo>
                    <a:pt x="3782" y="3378"/>
                    <a:pt x="3787" y="3431"/>
                    <a:pt x="3787" y="3484"/>
                  </a:cubicBezTo>
                  <a:cubicBezTo>
                    <a:pt x="3787" y="4086"/>
                    <a:pt x="3344" y="4596"/>
                    <a:pt x="2752" y="4682"/>
                  </a:cubicBezTo>
                  <a:cubicBezTo>
                    <a:pt x="2691" y="4692"/>
                    <a:pt x="2630" y="4696"/>
                    <a:pt x="2569" y="4696"/>
                  </a:cubicBezTo>
                  <a:cubicBezTo>
                    <a:pt x="2046" y="4696"/>
                    <a:pt x="1570" y="4353"/>
                    <a:pt x="1415" y="3835"/>
                  </a:cubicBezTo>
                  <a:cubicBezTo>
                    <a:pt x="1242" y="3263"/>
                    <a:pt x="1511" y="2647"/>
                    <a:pt x="2055" y="2392"/>
                  </a:cubicBezTo>
                  <a:cubicBezTo>
                    <a:pt x="2222" y="2312"/>
                    <a:pt x="2398" y="2274"/>
                    <a:pt x="2573" y="2274"/>
                  </a:cubicBezTo>
                  <a:close/>
                  <a:moveTo>
                    <a:pt x="2574" y="1612"/>
                  </a:moveTo>
                  <a:cubicBezTo>
                    <a:pt x="2921" y="1612"/>
                    <a:pt x="3258" y="1709"/>
                    <a:pt x="3551" y="1887"/>
                  </a:cubicBezTo>
                  <a:cubicBezTo>
                    <a:pt x="3532" y="1983"/>
                    <a:pt x="3522" y="2079"/>
                    <a:pt x="3517" y="2180"/>
                  </a:cubicBezTo>
                  <a:cubicBezTo>
                    <a:pt x="3235" y="1976"/>
                    <a:pt x="2905" y="1874"/>
                    <a:pt x="2575" y="1874"/>
                  </a:cubicBezTo>
                  <a:cubicBezTo>
                    <a:pt x="2230" y="1874"/>
                    <a:pt x="1885" y="1985"/>
                    <a:pt x="1598" y="2204"/>
                  </a:cubicBezTo>
                  <a:cubicBezTo>
                    <a:pt x="1035" y="2637"/>
                    <a:pt x="818" y="3388"/>
                    <a:pt x="1068" y="4052"/>
                  </a:cubicBezTo>
                  <a:cubicBezTo>
                    <a:pt x="1305" y="4686"/>
                    <a:pt x="1910" y="5095"/>
                    <a:pt x="2575" y="5095"/>
                  </a:cubicBezTo>
                  <a:cubicBezTo>
                    <a:pt x="2611" y="5095"/>
                    <a:pt x="2648" y="5094"/>
                    <a:pt x="2685" y="5091"/>
                  </a:cubicBezTo>
                  <a:cubicBezTo>
                    <a:pt x="3392" y="5043"/>
                    <a:pt x="3989" y="4538"/>
                    <a:pt x="4148" y="3845"/>
                  </a:cubicBezTo>
                  <a:cubicBezTo>
                    <a:pt x="4215" y="3912"/>
                    <a:pt x="4287" y="3980"/>
                    <a:pt x="4364" y="4042"/>
                  </a:cubicBezTo>
                  <a:cubicBezTo>
                    <a:pt x="4099" y="4893"/>
                    <a:pt x="3339" y="5359"/>
                    <a:pt x="2569" y="5359"/>
                  </a:cubicBezTo>
                  <a:cubicBezTo>
                    <a:pt x="2012" y="5359"/>
                    <a:pt x="1450" y="5115"/>
                    <a:pt x="1068" y="4596"/>
                  </a:cubicBezTo>
                  <a:cubicBezTo>
                    <a:pt x="159" y="3359"/>
                    <a:pt x="1039" y="1612"/>
                    <a:pt x="2574" y="1612"/>
                  </a:cubicBezTo>
                  <a:close/>
                  <a:moveTo>
                    <a:pt x="5782" y="0"/>
                  </a:moveTo>
                  <a:cubicBezTo>
                    <a:pt x="4840" y="0"/>
                    <a:pt x="3986" y="592"/>
                    <a:pt x="3657" y="1482"/>
                  </a:cubicBezTo>
                  <a:cubicBezTo>
                    <a:pt x="3309" y="1293"/>
                    <a:pt x="2937" y="1205"/>
                    <a:pt x="2574" y="1205"/>
                  </a:cubicBezTo>
                  <a:cubicBezTo>
                    <a:pt x="1576" y="1205"/>
                    <a:pt x="634" y="1867"/>
                    <a:pt x="366" y="2921"/>
                  </a:cubicBezTo>
                  <a:cubicBezTo>
                    <a:pt x="0" y="4360"/>
                    <a:pt x="1092" y="5755"/>
                    <a:pt x="2574" y="5755"/>
                  </a:cubicBezTo>
                  <a:lnTo>
                    <a:pt x="2574" y="5760"/>
                  </a:lnTo>
                  <a:cubicBezTo>
                    <a:pt x="3527" y="5760"/>
                    <a:pt x="4379" y="5168"/>
                    <a:pt x="4706" y="4273"/>
                  </a:cubicBezTo>
                  <a:cubicBezTo>
                    <a:pt x="5047" y="4458"/>
                    <a:pt x="5419" y="4548"/>
                    <a:pt x="5790" y="4548"/>
                  </a:cubicBezTo>
                  <a:cubicBezTo>
                    <a:pt x="6298" y="4548"/>
                    <a:pt x="6801" y="4378"/>
                    <a:pt x="7213" y="4047"/>
                  </a:cubicBezTo>
                  <a:cubicBezTo>
                    <a:pt x="7612" y="3725"/>
                    <a:pt x="7887" y="3282"/>
                    <a:pt x="8007" y="2786"/>
                  </a:cubicBezTo>
                  <a:cubicBezTo>
                    <a:pt x="8052" y="2629"/>
                    <a:pt x="7926" y="2529"/>
                    <a:pt x="7804" y="2529"/>
                  </a:cubicBezTo>
                  <a:cubicBezTo>
                    <a:pt x="7717" y="2529"/>
                    <a:pt x="7632" y="2579"/>
                    <a:pt x="7612" y="2695"/>
                  </a:cubicBezTo>
                  <a:cubicBezTo>
                    <a:pt x="7439" y="3450"/>
                    <a:pt x="6818" y="4018"/>
                    <a:pt x="6058" y="4124"/>
                  </a:cubicBezTo>
                  <a:cubicBezTo>
                    <a:pt x="5968" y="4137"/>
                    <a:pt x="5878" y="4143"/>
                    <a:pt x="5789" y="4143"/>
                  </a:cubicBezTo>
                  <a:cubicBezTo>
                    <a:pt x="5121" y="4143"/>
                    <a:pt x="4493" y="3785"/>
                    <a:pt x="4157" y="3191"/>
                  </a:cubicBezTo>
                  <a:cubicBezTo>
                    <a:pt x="4124" y="3003"/>
                    <a:pt x="4056" y="2820"/>
                    <a:pt x="3955" y="2656"/>
                  </a:cubicBezTo>
                  <a:cubicBezTo>
                    <a:pt x="3753" y="1656"/>
                    <a:pt x="4388" y="674"/>
                    <a:pt x="5389" y="453"/>
                  </a:cubicBezTo>
                  <a:cubicBezTo>
                    <a:pt x="5523" y="424"/>
                    <a:pt x="5657" y="410"/>
                    <a:pt x="5789" y="410"/>
                  </a:cubicBezTo>
                  <a:cubicBezTo>
                    <a:pt x="6638" y="410"/>
                    <a:pt x="7408" y="990"/>
                    <a:pt x="7612" y="1848"/>
                  </a:cubicBezTo>
                  <a:cubicBezTo>
                    <a:pt x="7632" y="1965"/>
                    <a:pt x="7719" y="2016"/>
                    <a:pt x="7806" y="2016"/>
                  </a:cubicBezTo>
                  <a:cubicBezTo>
                    <a:pt x="7927" y="2016"/>
                    <a:pt x="8052" y="1918"/>
                    <a:pt x="8007" y="1761"/>
                  </a:cubicBezTo>
                  <a:cubicBezTo>
                    <a:pt x="7776" y="780"/>
                    <a:pt x="6934" y="68"/>
                    <a:pt x="5933" y="5"/>
                  </a:cubicBezTo>
                  <a:cubicBezTo>
                    <a:pt x="5882" y="2"/>
                    <a:pt x="5832" y="0"/>
                    <a:pt x="5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8" name="Google Shape;19828;p88"/>
            <p:cNvSpPr/>
            <p:nvPr/>
          </p:nvSpPr>
          <p:spPr>
            <a:xfrm>
              <a:off x="6012410" y="3875089"/>
              <a:ext cx="29034" cy="50881"/>
            </a:xfrm>
            <a:custGeom>
              <a:avLst/>
              <a:gdLst/>
              <a:ahLst/>
              <a:cxnLst/>
              <a:rect l="l" t="t" r="r" b="b"/>
              <a:pathLst>
                <a:path w="1107" h="1940" extrusionOk="0">
                  <a:moveTo>
                    <a:pt x="515" y="390"/>
                  </a:moveTo>
                  <a:lnTo>
                    <a:pt x="515" y="746"/>
                  </a:lnTo>
                  <a:cubicBezTo>
                    <a:pt x="376" y="689"/>
                    <a:pt x="327" y="645"/>
                    <a:pt x="327" y="554"/>
                  </a:cubicBezTo>
                  <a:cubicBezTo>
                    <a:pt x="327" y="453"/>
                    <a:pt x="414" y="405"/>
                    <a:pt x="515" y="390"/>
                  </a:cubicBezTo>
                  <a:close/>
                  <a:moveTo>
                    <a:pt x="635" y="1117"/>
                  </a:moveTo>
                  <a:cubicBezTo>
                    <a:pt x="785" y="1179"/>
                    <a:pt x="813" y="1247"/>
                    <a:pt x="813" y="1333"/>
                  </a:cubicBezTo>
                  <a:cubicBezTo>
                    <a:pt x="813" y="1444"/>
                    <a:pt x="746" y="1507"/>
                    <a:pt x="640" y="1526"/>
                  </a:cubicBezTo>
                  <a:lnTo>
                    <a:pt x="635" y="1531"/>
                  </a:lnTo>
                  <a:lnTo>
                    <a:pt x="635" y="1117"/>
                  </a:lnTo>
                  <a:close/>
                  <a:moveTo>
                    <a:pt x="578" y="1"/>
                  </a:moveTo>
                  <a:cubicBezTo>
                    <a:pt x="544" y="1"/>
                    <a:pt x="501" y="25"/>
                    <a:pt x="501" y="63"/>
                  </a:cubicBezTo>
                  <a:lnTo>
                    <a:pt x="501" y="126"/>
                  </a:lnTo>
                  <a:cubicBezTo>
                    <a:pt x="222" y="164"/>
                    <a:pt x="39" y="313"/>
                    <a:pt x="39" y="588"/>
                  </a:cubicBezTo>
                  <a:cubicBezTo>
                    <a:pt x="39" y="886"/>
                    <a:pt x="270" y="977"/>
                    <a:pt x="501" y="1064"/>
                  </a:cubicBezTo>
                  <a:lnTo>
                    <a:pt x="501" y="1531"/>
                  </a:lnTo>
                  <a:cubicBezTo>
                    <a:pt x="371" y="1516"/>
                    <a:pt x="308" y="1463"/>
                    <a:pt x="198" y="1382"/>
                  </a:cubicBezTo>
                  <a:cubicBezTo>
                    <a:pt x="174" y="1364"/>
                    <a:pt x="152" y="1357"/>
                    <a:pt x="132" y="1357"/>
                  </a:cubicBezTo>
                  <a:cubicBezTo>
                    <a:pt x="54" y="1357"/>
                    <a:pt x="0" y="1460"/>
                    <a:pt x="0" y="1521"/>
                  </a:cubicBezTo>
                  <a:cubicBezTo>
                    <a:pt x="0" y="1560"/>
                    <a:pt x="15" y="1593"/>
                    <a:pt x="39" y="1622"/>
                  </a:cubicBezTo>
                  <a:cubicBezTo>
                    <a:pt x="130" y="1747"/>
                    <a:pt x="327" y="1815"/>
                    <a:pt x="501" y="1815"/>
                  </a:cubicBezTo>
                  <a:lnTo>
                    <a:pt x="501" y="1877"/>
                  </a:lnTo>
                  <a:cubicBezTo>
                    <a:pt x="501" y="1911"/>
                    <a:pt x="539" y="1940"/>
                    <a:pt x="578" y="1940"/>
                  </a:cubicBezTo>
                  <a:cubicBezTo>
                    <a:pt x="621" y="1940"/>
                    <a:pt x="659" y="1916"/>
                    <a:pt x="659" y="1877"/>
                  </a:cubicBezTo>
                  <a:lnTo>
                    <a:pt x="659" y="1805"/>
                  </a:lnTo>
                  <a:cubicBezTo>
                    <a:pt x="910" y="1767"/>
                    <a:pt x="1107" y="1608"/>
                    <a:pt x="1107" y="1305"/>
                  </a:cubicBezTo>
                  <a:cubicBezTo>
                    <a:pt x="1102" y="1011"/>
                    <a:pt x="914" y="891"/>
                    <a:pt x="659" y="799"/>
                  </a:cubicBezTo>
                  <a:lnTo>
                    <a:pt x="659" y="381"/>
                  </a:lnTo>
                  <a:cubicBezTo>
                    <a:pt x="736" y="390"/>
                    <a:pt x="818" y="414"/>
                    <a:pt x="886" y="458"/>
                  </a:cubicBezTo>
                  <a:cubicBezTo>
                    <a:pt x="901" y="466"/>
                    <a:pt x="918" y="470"/>
                    <a:pt x="934" y="470"/>
                  </a:cubicBezTo>
                  <a:cubicBezTo>
                    <a:pt x="974" y="470"/>
                    <a:pt x="1013" y="447"/>
                    <a:pt x="1030" y="410"/>
                  </a:cubicBezTo>
                  <a:cubicBezTo>
                    <a:pt x="1073" y="352"/>
                    <a:pt x="1068" y="270"/>
                    <a:pt x="1020" y="222"/>
                  </a:cubicBezTo>
                  <a:cubicBezTo>
                    <a:pt x="929" y="145"/>
                    <a:pt x="775" y="121"/>
                    <a:pt x="659" y="121"/>
                  </a:cubicBezTo>
                  <a:lnTo>
                    <a:pt x="659" y="63"/>
                  </a:lnTo>
                  <a:cubicBezTo>
                    <a:pt x="659" y="25"/>
                    <a:pt x="616" y="1"/>
                    <a:pt x="5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9" name="Google Shape;19829;p88"/>
            <p:cNvSpPr/>
            <p:nvPr/>
          </p:nvSpPr>
          <p:spPr>
            <a:xfrm>
              <a:off x="5776153" y="3959306"/>
              <a:ext cx="367028" cy="211026"/>
            </a:xfrm>
            <a:custGeom>
              <a:avLst/>
              <a:gdLst/>
              <a:ahLst/>
              <a:cxnLst/>
              <a:rect l="l" t="t" r="r" b="b"/>
              <a:pathLst>
                <a:path w="13994" h="8046" extrusionOk="0">
                  <a:moveTo>
                    <a:pt x="4453" y="2387"/>
                  </a:moveTo>
                  <a:cubicBezTo>
                    <a:pt x="4473" y="2387"/>
                    <a:pt x="4493" y="2400"/>
                    <a:pt x="4504" y="2419"/>
                  </a:cubicBezTo>
                  <a:lnTo>
                    <a:pt x="5890" y="6100"/>
                  </a:lnTo>
                  <a:cubicBezTo>
                    <a:pt x="5900" y="6129"/>
                    <a:pt x="5885" y="6158"/>
                    <a:pt x="5857" y="6168"/>
                  </a:cubicBezTo>
                  <a:lnTo>
                    <a:pt x="4966" y="6500"/>
                  </a:lnTo>
                  <a:lnTo>
                    <a:pt x="3547" y="2727"/>
                  </a:lnTo>
                  <a:lnTo>
                    <a:pt x="4437" y="2390"/>
                  </a:lnTo>
                  <a:cubicBezTo>
                    <a:pt x="4442" y="2388"/>
                    <a:pt x="4448" y="2387"/>
                    <a:pt x="4453" y="2387"/>
                  </a:cubicBezTo>
                  <a:close/>
                  <a:moveTo>
                    <a:pt x="3167" y="2867"/>
                  </a:moveTo>
                  <a:lnTo>
                    <a:pt x="4586" y="6644"/>
                  </a:lnTo>
                  <a:lnTo>
                    <a:pt x="1945" y="7640"/>
                  </a:lnTo>
                  <a:cubicBezTo>
                    <a:pt x="1933" y="7645"/>
                    <a:pt x="1922" y="7647"/>
                    <a:pt x="1911" y="7647"/>
                  </a:cubicBezTo>
                  <a:cubicBezTo>
                    <a:pt x="1876" y="7647"/>
                    <a:pt x="1845" y="7625"/>
                    <a:pt x="1834" y="7592"/>
                  </a:cubicBezTo>
                  <a:lnTo>
                    <a:pt x="472" y="3974"/>
                  </a:lnTo>
                  <a:cubicBezTo>
                    <a:pt x="453" y="3930"/>
                    <a:pt x="477" y="3882"/>
                    <a:pt x="520" y="3868"/>
                  </a:cubicBezTo>
                  <a:lnTo>
                    <a:pt x="3167" y="2867"/>
                  </a:lnTo>
                  <a:close/>
                  <a:moveTo>
                    <a:pt x="12829" y="0"/>
                  </a:moveTo>
                  <a:cubicBezTo>
                    <a:pt x="12522" y="0"/>
                    <a:pt x="12229" y="161"/>
                    <a:pt x="12006" y="370"/>
                  </a:cubicBezTo>
                  <a:lnTo>
                    <a:pt x="9860" y="2145"/>
                  </a:lnTo>
                  <a:cubicBezTo>
                    <a:pt x="9740" y="1880"/>
                    <a:pt x="9485" y="1621"/>
                    <a:pt x="8999" y="1621"/>
                  </a:cubicBezTo>
                  <a:cubicBezTo>
                    <a:pt x="8407" y="1621"/>
                    <a:pt x="7967" y="1617"/>
                    <a:pt x="7628" y="1617"/>
                  </a:cubicBezTo>
                  <a:cubicBezTo>
                    <a:pt x="6824" y="1617"/>
                    <a:pt x="6591" y="1636"/>
                    <a:pt x="6256" y="1765"/>
                  </a:cubicBezTo>
                  <a:lnTo>
                    <a:pt x="6251" y="1765"/>
                  </a:lnTo>
                  <a:lnTo>
                    <a:pt x="4889" y="2328"/>
                  </a:lnTo>
                  <a:lnTo>
                    <a:pt x="4875" y="2275"/>
                  </a:lnTo>
                  <a:cubicBezTo>
                    <a:pt x="4804" y="2097"/>
                    <a:pt x="4634" y="1984"/>
                    <a:pt x="4453" y="1984"/>
                  </a:cubicBezTo>
                  <a:cubicBezTo>
                    <a:pt x="4400" y="1984"/>
                    <a:pt x="4345" y="1994"/>
                    <a:pt x="4293" y="2015"/>
                  </a:cubicBezTo>
                  <a:lnTo>
                    <a:pt x="376" y="3488"/>
                  </a:lnTo>
                  <a:cubicBezTo>
                    <a:pt x="126" y="3584"/>
                    <a:pt x="1" y="3863"/>
                    <a:pt x="92" y="4113"/>
                  </a:cubicBezTo>
                  <a:lnTo>
                    <a:pt x="1459" y="7731"/>
                  </a:lnTo>
                  <a:cubicBezTo>
                    <a:pt x="1530" y="7926"/>
                    <a:pt x="1718" y="8045"/>
                    <a:pt x="1915" y="8045"/>
                  </a:cubicBezTo>
                  <a:cubicBezTo>
                    <a:pt x="1972" y="8045"/>
                    <a:pt x="2029" y="8036"/>
                    <a:pt x="2084" y="8015"/>
                  </a:cubicBezTo>
                  <a:lnTo>
                    <a:pt x="5996" y="6538"/>
                  </a:lnTo>
                  <a:cubicBezTo>
                    <a:pt x="6232" y="6452"/>
                    <a:pt x="6347" y="6192"/>
                    <a:pt x="6261" y="5956"/>
                  </a:cubicBezTo>
                  <a:lnTo>
                    <a:pt x="6242" y="5908"/>
                  </a:lnTo>
                  <a:cubicBezTo>
                    <a:pt x="6954" y="5610"/>
                    <a:pt x="6968" y="5571"/>
                    <a:pt x="7704" y="5571"/>
                  </a:cubicBezTo>
                  <a:cubicBezTo>
                    <a:pt x="7959" y="5557"/>
                    <a:pt x="7959" y="5181"/>
                    <a:pt x="7704" y="5167"/>
                  </a:cubicBezTo>
                  <a:cubicBezTo>
                    <a:pt x="6906" y="5172"/>
                    <a:pt x="6833" y="5225"/>
                    <a:pt x="6102" y="5533"/>
                  </a:cubicBezTo>
                  <a:lnTo>
                    <a:pt x="5034" y="2703"/>
                  </a:lnTo>
                  <a:lnTo>
                    <a:pt x="6405" y="2135"/>
                  </a:lnTo>
                  <a:cubicBezTo>
                    <a:pt x="6690" y="2028"/>
                    <a:pt x="6891" y="2013"/>
                    <a:pt x="7718" y="2013"/>
                  </a:cubicBezTo>
                  <a:cubicBezTo>
                    <a:pt x="8037" y="2013"/>
                    <a:pt x="8451" y="2015"/>
                    <a:pt x="8999" y="2015"/>
                  </a:cubicBezTo>
                  <a:cubicBezTo>
                    <a:pt x="9215" y="2015"/>
                    <a:pt x="9369" y="2092"/>
                    <a:pt x="9461" y="2246"/>
                  </a:cubicBezTo>
                  <a:cubicBezTo>
                    <a:pt x="9509" y="2323"/>
                    <a:pt x="9538" y="2410"/>
                    <a:pt x="9547" y="2496"/>
                  </a:cubicBezTo>
                  <a:cubicBezTo>
                    <a:pt x="9542" y="2573"/>
                    <a:pt x="9494" y="2944"/>
                    <a:pt x="9133" y="3002"/>
                  </a:cubicBezTo>
                  <a:cubicBezTo>
                    <a:pt x="8585" y="3098"/>
                    <a:pt x="7401" y="3266"/>
                    <a:pt x="7392" y="3266"/>
                  </a:cubicBezTo>
                  <a:cubicBezTo>
                    <a:pt x="7146" y="3305"/>
                    <a:pt x="7175" y="3666"/>
                    <a:pt x="7420" y="3666"/>
                  </a:cubicBezTo>
                  <a:lnTo>
                    <a:pt x="7449" y="3666"/>
                  </a:lnTo>
                  <a:cubicBezTo>
                    <a:pt x="7459" y="3666"/>
                    <a:pt x="8652" y="3497"/>
                    <a:pt x="9206" y="3401"/>
                  </a:cubicBezTo>
                  <a:cubicBezTo>
                    <a:pt x="9716" y="3314"/>
                    <a:pt x="9903" y="2881"/>
                    <a:pt x="9942" y="2597"/>
                  </a:cubicBezTo>
                  <a:lnTo>
                    <a:pt x="12266" y="673"/>
                  </a:lnTo>
                  <a:lnTo>
                    <a:pt x="12271" y="668"/>
                  </a:lnTo>
                  <a:lnTo>
                    <a:pt x="12280" y="658"/>
                  </a:lnTo>
                  <a:cubicBezTo>
                    <a:pt x="12425" y="522"/>
                    <a:pt x="12616" y="396"/>
                    <a:pt x="12820" y="396"/>
                  </a:cubicBezTo>
                  <a:cubicBezTo>
                    <a:pt x="12941" y="396"/>
                    <a:pt x="13066" y="440"/>
                    <a:pt x="13190" y="552"/>
                  </a:cubicBezTo>
                  <a:cubicBezTo>
                    <a:pt x="13565" y="923"/>
                    <a:pt x="13219" y="1366"/>
                    <a:pt x="13142" y="1457"/>
                  </a:cubicBezTo>
                  <a:lnTo>
                    <a:pt x="10211" y="4609"/>
                  </a:lnTo>
                  <a:lnTo>
                    <a:pt x="10206" y="4613"/>
                  </a:lnTo>
                  <a:cubicBezTo>
                    <a:pt x="9793" y="5085"/>
                    <a:pt x="9239" y="5162"/>
                    <a:pt x="9013" y="5172"/>
                  </a:cubicBezTo>
                  <a:lnTo>
                    <a:pt x="8647" y="5172"/>
                  </a:lnTo>
                  <a:cubicBezTo>
                    <a:pt x="8392" y="5186"/>
                    <a:pt x="8392" y="5561"/>
                    <a:pt x="8647" y="5576"/>
                  </a:cubicBezTo>
                  <a:lnTo>
                    <a:pt x="9028" y="5576"/>
                  </a:lnTo>
                  <a:cubicBezTo>
                    <a:pt x="9302" y="5561"/>
                    <a:pt x="9990" y="5470"/>
                    <a:pt x="10505" y="4878"/>
                  </a:cubicBezTo>
                  <a:lnTo>
                    <a:pt x="13440" y="1726"/>
                  </a:lnTo>
                  <a:cubicBezTo>
                    <a:pt x="13695" y="1428"/>
                    <a:pt x="13993" y="788"/>
                    <a:pt x="13464" y="269"/>
                  </a:cubicBezTo>
                  <a:lnTo>
                    <a:pt x="13459" y="264"/>
                  </a:lnTo>
                  <a:cubicBezTo>
                    <a:pt x="13256" y="76"/>
                    <a:pt x="13039" y="0"/>
                    <a:pt x="128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30" name="Google Shape;19830;p88"/>
          <p:cNvGrpSpPr/>
          <p:nvPr/>
        </p:nvGrpSpPr>
        <p:grpSpPr>
          <a:xfrm>
            <a:off x="6657161" y="3825808"/>
            <a:ext cx="375211" cy="359186"/>
            <a:chOff x="6657161" y="3825808"/>
            <a:chExt cx="375211" cy="359186"/>
          </a:xfrm>
        </p:grpSpPr>
        <p:sp>
          <p:nvSpPr>
            <p:cNvPr id="19831" name="Google Shape;19831;p88"/>
            <p:cNvSpPr/>
            <p:nvPr/>
          </p:nvSpPr>
          <p:spPr>
            <a:xfrm>
              <a:off x="6780194" y="4040165"/>
              <a:ext cx="9625" cy="20090"/>
            </a:xfrm>
            <a:custGeom>
              <a:avLst/>
              <a:gdLst/>
              <a:ahLst/>
              <a:cxnLst/>
              <a:rect l="l" t="t" r="r" b="b"/>
              <a:pathLst>
                <a:path w="367" h="766" extrusionOk="0">
                  <a:moveTo>
                    <a:pt x="323" y="0"/>
                  </a:moveTo>
                  <a:lnTo>
                    <a:pt x="1" y="323"/>
                  </a:lnTo>
                  <a:cubicBezTo>
                    <a:pt x="107" y="482"/>
                    <a:pt x="232" y="631"/>
                    <a:pt x="367" y="765"/>
                  </a:cubicBezTo>
                  <a:cubicBezTo>
                    <a:pt x="333" y="510"/>
                    <a:pt x="318" y="255"/>
                    <a:pt x="323" y="0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2" name="Google Shape;19832;p88"/>
            <p:cNvSpPr/>
            <p:nvPr/>
          </p:nvSpPr>
          <p:spPr>
            <a:xfrm>
              <a:off x="6789794" y="3854134"/>
              <a:ext cx="236388" cy="248637"/>
            </a:xfrm>
            <a:custGeom>
              <a:avLst/>
              <a:gdLst/>
              <a:ahLst/>
              <a:cxnLst/>
              <a:rect l="l" t="t" r="r" b="b"/>
              <a:pathLst>
                <a:path w="9013" h="9480" extrusionOk="0">
                  <a:moveTo>
                    <a:pt x="7853" y="1"/>
                  </a:moveTo>
                  <a:lnTo>
                    <a:pt x="7853" y="1"/>
                  </a:lnTo>
                  <a:cubicBezTo>
                    <a:pt x="7853" y="1"/>
                    <a:pt x="8185" y="2210"/>
                    <a:pt x="7031" y="3369"/>
                  </a:cubicBezTo>
                  <a:lnTo>
                    <a:pt x="3364" y="7036"/>
                  </a:lnTo>
                  <a:cubicBezTo>
                    <a:pt x="2631" y="7769"/>
                    <a:pt x="1473" y="7903"/>
                    <a:pt x="725" y="7903"/>
                  </a:cubicBezTo>
                  <a:cubicBezTo>
                    <a:pt x="295" y="7903"/>
                    <a:pt x="1" y="7858"/>
                    <a:pt x="1" y="7858"/>
                  </a:cubicBezTo>
                  <a:lnTo>
                    <a:pt x="1" y="7858"/>
                  </a:lnTo>
                  <a:cubicBezTo>
                    <a:pt x="361" y="8224"/>
                    <a:pt x="814" y="8484"/>
                    <a:pt x="1305" y="8619"/>
                  </a:cubicBezTo>
                  <a:lnTo>
                    <a:pt x="2166" y="9480"/>
                  </a:lnTo>
                  <a:cubicBezTo>
                    <a:pt x="2897" y="9013"/>
                    <a:pt x="3576" y="8470"/>
                    <a:pt x="4192" y="7858"/>
                  </a:cubicBezTo>
                  <a:lnTo>
                    <a:pt x="7853" y="4192"/>
                  </a:lnTo>
                  <a:cubicBezTo>
                    <a:pt x="9013" y="3037"/>
                    <a:pt x="9013" y="1161"/>
                    <a:pt x="7853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3" name="Google Shape;19833;p88"/>
            <p:cNvSpPr/>
            <p:nvPr/>
          </p:nvSpPr>
          <p:spPr>
            <a:xfrm>
              <a:off x="6767972" y="3831447"/>
              <a:ext cx="249266" cy="241136"/>
            </a:xfrm>
            <a:custGeom>
              <a:avLst/>
              <a:gdLst/>
              <a:ahLst/>
              <a:cxnLst/>
              <a:rect l="l" t="t" r="r" b="b"/>
              <a:pathLst>
                <a:path w="9504" h="9194" extrusionOk="0">
                  <a:moveTo>
                    <a:pt x="6592" y="1508"/>
                  </a:moveTo>
                  <a:cubicBezTo>
                    <a:pt x="6965" y="1508"/>
                    <a:pt x="7338" y="1650"/>
                    <a:pt x="7622" y="1934"/>
                  </a:cubicBezTo>
                  <a:cubicBezTo>
                    <a:pt x="8190" y="2502"/>
                    <a:pt x="8190" y="3426"/>
                    <a:pt x="7622" y="3993"/>
                  </a:cubicBezTo>
                  <a:lnTo>
                    <a:pt x="5784" y="5832"/>
                  </a:lnTo>
                  <a:lnTo>
                    <a:pt x="5399" y="5928"/>
                  </a:lnTo>
                  <a:lnTo>
                    <a:pt x="4056" y="7554"/>
                  </a:lnTo>
                  <a:lnTo>
                    <a:pt x="3955" y="7660"/>
                  </a:lnTo>
                  <a:cubicBezTo>
                    <a:pt x="3672" y="7944"/>
                    <a:pt x="3300" y="8086"/>
                    <a:pt x="2928" y="8086"/>
                  </a:cubicBezTo>
                  <a:cubicBezTo>
                    <a:pt x="2556" y="8086"/>
                    <a:pt x="2185" y="7944"/>
                    <a:pt x="1901" y="7660"/>
                  </a:cubicBezTo>
                  <a:cubicBezTo>
                    <a:pt x="1328" y="7092"/>
                    <a:pt x="1328" y="6168"/>
                    <a:pt x="1901" y="5601"/>
                  </a:cubicBezTo>
                  <a:lnTo>
                    <a:pt x="5563" y="1934"/>
                  </a:lnTo>
                  <a:cubicBezTo>
                    <a:pt x="5846" y="1650"/>
                    <a:pt x="6219" y="1508"/>
                    <a:pt x="6592" y="1508"/>
                  </a:cubicBezTo>
                  <a:close/>
                  <a:moveTo>
                    <a:pt x="6592" y="1"/>
                  </a:moveTo>
                  <a:cubicBezTo>
                    <a:pt x="5834" y="1"/>
                    <a:pt x="5077" y="291"/>
                    <a:pt x="4499" y="871"/>
                  </a:cubicBezTo>
                  <a:lnTo>
                    <a:pt x="833" y="4537"/>
                  </a:lnTo>
                  <a:lnTo>
                    <a:pt x="0" y="7087"/>
                  </a:lnTo>
                  <a:cubicBezTo>
                    <a:pt x="68" y="7516"/>
                    <a:pt x="226" y="7920"/>
                    <a:pt x="467" y="8281"/>
                  </a:cubicBezTo>
                  <a:lnTo>
                    <a:pt x="510" y="8237"/>
                  </a:lnTo>
                  <a:cubicBezTo>
                    <a:pt x="582" y="8420"/>
                    <a:pt x="693" y="8584"/>
                    <a:pt x="833" y="8723"/>
                  </a:cubicBezTo>
                  <a:cubicBezTo>
                    <a:pt x="1151" y="9041"/>
                    <a:pt x="1585" y="9194"/>
                    <a:pt x="2068" y="9194"/>
                  </a:cubicBezTo>
                  <a:cubicBezTo>
                    <a:pt x="2206" y="9194"/>
                    <a:pt x="2348" y="9181"/>
                    <a:pt x="2493" y="9156"/>
                  </a:cubicBezTo>
                  <a:cubicBezTo>
                    <a:pt x="3137" y="9046"/>
                    <a:pt x="3825" y="8685"/>
                    <a:pt x="4403" y="8108"/>
                  </a:cubicBezTo>
                  <a:lnTo>
                    <a:pt x="8069" y="4441"/>
                  </a:lnTo>
                  <a:cubicBezTo>
                    <a:pt x="9224" y="3281"/>
                    <a:pt x="9503" y="1684"/>
                    <a:pt x="8685" y="871"/>
                  </a:cubicBezTo>
                  <a:cubicBezTo>
                    <a:pt x="8108" y="291"/>
                    <a:pt x="7350" y="1"/>
                    <a:pt x="6592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4" name="Google Shape;19834;p88"/>
            <p:cNvSpPr/>
            <p:nvPr/>
          </p:nvSpPr>
          <p:spPr>
            <a:xfrm>
              <a:off x="6895543" y="3950572"/>
              <a:ext cx="24129" cy="57937"/>
            </a:xfrm>
            <a:custGeom>
              <a:avLst/>
              <a:gdLst/>
              <a:ahLst/>
              <a:cxnLst/>
              <a:rect l="l" t="t" r="r" b="b"/>
              <a:pathLst>
                <a:path w="920" h="2209" extrusionOk="0">
                  <a:moveTo>
                    <a:pt x="164" y="0"/>
                  </a:moveTo>
                  <a:lnTo>
                    <a:pt x="164" y="0"/>
                  </a:lnTo>
                  <a:cubicBezTo>
                    <a:pt x="164" y="0"/>
                    <a:pt x="333" y="1136"/>
                    <a:pt x="1" y="2209"/>
                  </a:cubicBezTo>
                  <a:lnTo>
                    <a:pt x="920" y="1290"/>
                  </a:lnTo>
                  <a:cubicBezTo>
                    <a:pt x="780" y="804"/>
                    <a:pt x="520" y="356"/>
                    <a:pt x="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5" name="Google Shape;19835;p88"/>
            <p:cNvSpPr/>
            <p:nvPr/>
          </p:nvSpPr>
          <p:spPr>
            <a:xfrm>
              <a:off x="6693748" y="4101485"/>
              <a:ext cx="161063" cy="77765"/>
            </a:xfrm>
            <a:custGeom>
              <a:avLst/>
              <a:gdLst/>
              <a:ahLst/>
              <a:cxnLst/>
              <a:rect l="l" t="t" r="r" b="b"/>
              <a:pathLst>
                <a:path w="6141" h="2965" extrusionOk="0">
                  <a:moveTo>
                    <a:pt x="4639" y="1"/>
                  </a:moveTo>
                  <a:lnTo>
                    <a:pt x="3369" y="1276"/>
                  </a:lnTo>
                  <a:cubicBezTo>
                    <a:pt x="2633" y="2009"/>
                    <a:pt x="1474" y="2143"/>
                    <a:pt x="725" y="2143"/>
                  </a:cubicBezTo>
                  <a:cubicBezTo>
                    <a:pt x="295" y="2143"/>
                    <a:pt x="1" y="2099"/>
                    <a:pt x="1" y="2099"/>
                  </a:cubicBezTo>
                  <a:lnTo>
                    <a:pt x="1" y="2099"/>
                  </a:lnTo>
                  <a:cubicBezTo>
                    <a:pt x="581" y="2676"/>
                    <a:pt x="1339" y="2965"/>
                    <a:pt x="2096" y="2965"/>
                  </a:cubicBezTo>
                  <a:cubicBezTo>
                    <a:pt x="2854" y="2965"/>
                    <a:pt x="3612" y="2676"/>
                    <a:pt x="4192" y="2099"/>
                  </a:cubicBezTo>
                  <a:lnTo>
                    <a:pt x="6141" y="150"/>
                  </a:lnTo>
                  <a:lnTo>
                    <a:pt x="463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6" name="Google Shape;19836;p88"/>
            <p:cNvSpPr/>
            <p:nvPr/>
          </p:nvSpPr>
          <p:spPr>
            <a:xfrm>
              <a:off x="6815287" y="4056558"/>
              <a:ext cx="88124" cy="49334"/>
            </a:xfrm>
            <a:custGeom>
              <a:avLst/>
              <a:gdLst/>
              <a:ahLst/>
              <a:cxnLst/>
              <a:rect l="l" t="t" r="r" b="b"/>
              <a:pathLst>
                <a:path w="3360" h="1881" extrusionOk="0">
                  <a:moveTo>
                    <a:pt x="3359" y="1"/>
                  </a:moveTo>
                  <a:lnTo>
                    <a:pt x="3215" y="140"/>
                  </a:lnTo>
                  <a:cubicBezTo>
                    <a:pt x="2658" y="702"/>
                    <a:pt x="1902" y="1008"/>
                    <a:pt x="1125" y="1008"/>
                  </a:cubicBezTo>
                  <a:cubicBezTo>
                    <a:pt x="996" y="1008"/>
                    <a:pt x="866" y="1000"/>
                    <a:pt x="737" y="982"/>
                  </a:cubicBezTo>
                  <a:lnTo>
                    <a:pt x="1" y="1714"/>
                  </a:lnTo>
                  <a:cubicBezTo>
                    <a:pt x="369" y="1826"/>
                    <a:pt x="749" y="1881"/>
                    <a:pt x="1130" y="1881"/>
                  </a:cubicBezTo>
                  <a:cubicBezTo>
                    <a:pt x="1255" y="1881"/>
                    <a:pt x="1381" y="1875"/>
                    <a:pt x="1507" y="1863"/>
                  </a:cubicBezTo>
                  <a:lnTo>
                    <a:pt x="3224" y="145"/>
                  </a:lnTo>
                  <a:cubicBezTo>
                    <a:pt x="3273" y="97"/>
                    <a:pt x="3316" y="49"/>
                    <a:pt x="3359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7" name="Google Shape;19837;p88"/>
            <p:cNvSpPr/>
            <p:nvPr/>
          </p:nvSpPr>
          <p:spPr>
            <a:xfrm>
              <a:off x="6663482" y="3927754"/>
              <a:ext cx="250394" cy="241004"/>
            </a:xfrm>
            <a:custGeom>
              <a:avLst/>
              <a:gdLst/>
              <a:ahLst/>
              <a:cxnLst/>
              <a:rect l="l" t="t" r="r" b="b"/>
              <a:pathLst>
                <a:path w="9547" h="9189" extrusionOk="0">
                  <a:moveTo>
                    <a:pt x="6915" y="0"/>
                  </a:moveTo>
                  <a:cubicBezTo>
                    <a:pt x="6157" y="0"/>
                    <a:pt x="5399" y="290"/>
                    <a:pt x="4821" y="870"/>
                  </a:cubicBezTo>
                  <a:lnTo>
                    <a:pt x="1155" y="4532"/>
                  </a:lnTo>
                  <a:cubicBezTo>
                    <a:pt x="0" y="5691"/>
                    <a:pt x="0" y="7563"/>
                    <a:pt x="1155" y="8723"/>
                  </a:cubicBezTo>
                  <a:cubicBezTo>
                    <a:pt x="1471" y="9039"/>
                    <a:pt x="1906" y="9189"/>
                    <a:pt x="2386" y="9189"/>
                  </a:cubicBezTo>
                  <a:cubicBezTo>
                    <a:pt x="2526" y="9189"/>
                    <a:pt x="2669" y="9176"/>
                    <a:pt x="2815" y="9151"/>
                  </a:cubicBezTo>
                  <a:cubicBezTo>
                    <a:pt x="3460" y="9040"/>
                    <a:pt x="4148" y="8684"/>
                    <a:pt x="4725" y="8102"/>
                  </a:cubicBezTo>
                  <a:lnTo>
                    <a:pt x="6121" y="6711"/>
                  </a:lnTo>
                  <a:cubicBezTo>
                    <a:pt x="6121" y="6711"/>
                    <a:pt x="5963" y="6494"/>
                    <a:pt x="5557" y="6494"/>
                  </a:cubicBezTo>
                  <a:cubicBezTo>
                    <a:pt x="5519" y="6494"/>
                    <a:pt x="5479" y="6496"/>
                    <a:pt x="5437" y="6500"/>
                  </a:cubicBezTo>
                  <a:lnTo>
                    <a:pt x="4278" y="7655"/>
                  </a:lnTo>
                  <a:cubicBezTo>
                    <a:pt x="3994" y="7938"/>
                    <a:pt x="3622" y="8080"/>
                    <a:pt x="3250" y="8080"/>
                  </a:cubicBezTo>
                  <a:cubicBezTo>
                    <a:pt x="2879" y="8080"/>
                    <a:pt x="2507" y="7938"/>
                    <a:pt x="2223" y="7655"/>
                  </a:cubicBezTo>
                  <a:cubicBezTo>
                    <a:pt x="1655" y="7087"/>
                    <a:pt x="1655" y="6168"/>
                    <a:pt x="2223" y="5600"/>
                  </a:cubicBezTo>
                  <a:lnTo>
                    <a:pt x="5890" y="1933"/>
                  </a:lnTo>
                  <a:cubicBezTo>
                    <a:pt x="6171" y="1649"/>
                    <a:pt x="6545" y="1506"/>
                    <a:pt x="6919" y="1506"/>
                  </a:cubicBezTo>
                  <a:cubicBezTo>
                    <a:pt x="7267" y="1506"/>
                    <a:pt x="7615" y="1630"/>
                    <a:pt x="7891" y="1880"/>
                  </a:cubicBezTo>
                  <a:cubicBezTo>
                    <a:pt x="8469" y="2405"/>
                    <a:pt x="8531" y="3286"/>
                    <a:pt x="8040" y="3882"/>
                  </a:cubicBezTo>
                  <a:lnTo>
                    <a:pt x="9450" y="2477"/>
                  </a:lnTo>
                  <a:cubicBezTo>
                    <a:pt x="9547" y="1847"/>
                    <a:pt x="9412" y="1265"/>
                    <a:pt x="9012" y="870"/>
                  </a:cubicBezTo>
                  <a:cubicBezTo>
                    <a:pt x="8433" y="290"/>
                    <a:pt x="7674" y="0"/>
                    <a:pt x="691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8" name="Google Shape;19838;p88"/>
            <p:cNvSpPr/>
            <p:nvPr/>
          </p:nvSpPr>
          <p:spPr>
            <a:xfrm>
              <a:off x="6806081" y="4080162"/>
              <a:ext cx="38633" cy="23631"/>
            </a:xfrm>
            <a:custGeom>
              <a:avLst/>
              <a:gdLst/>
              <a:ahLst/>
              <a:cxnLst/>
              <a:rect l="l" t="t" r="r" b="b"/>
              <a:pathLst>
                <a:path w="1473" h="901" extrusionOk="0">
                  <a:moveTo>
                    <a:pt x="684" y="1"/>
                  </a:moveTo>
                  <a:lnTo>
                    <a:pt x="0" y="689"/>
                  </a:lnTo>
                  <a:cubicBezTo>
                    <a:pt x="222" y="780"/>
                    <a:pt x="448" y="852"/>
                    <a:pt x="684" y="900"/>
                  </a:cubicBezTo>
                  <a:lnTo>
                    <a:pt x="1473" y="107"/>
                  </a:lnTo>
                  <a:cubicBezTo>
                    <a:pt x="1208" y="107"/>
                    <a:pt x="943" y="73"/>
                    <a:pt x="68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9" name="Google Shape;19839;p88"/>
            <p:cNvSpPr/>
            <p:nvPr/>
          </p:nvSpPr>
          <p:spPr>
            <a:xfrm>
              <a:off x="6657161" y="3865254"/>
              <a:ext cx="331935" cy="319739"/>
            </a:xfrm>
            <a:custGeom>
              <a:avLst/>
              <a:gdLst/>
              <a:ahLst/>
              <a:cxnLst/>
              <a:rect l="l" t="t" r="r" b="b"/>
              <a:pathLst>
                <a:path w="12656" h="12191" extrusionOk="0">
                  <a:moveTo>
                    <a:pt x="10817" y="0"/>
                  </a:moveTo>
                  <a:cubicBezTo>
                    <a:pt x="10389" y="0"/>
                    <a:pt x="9961" y="164"/>
                    <a:pt x="9634" y="491"/>
                  </a:cubicBezTo>
                  <a:lnTo>
                    <a:pt x="8479" y="1651"/>
                  </a:lnTo>
                  <a:cubicBezTo>
                    <a:pt x="8320" y="1806"/>
                    <a:pt x="8465" y="2027"/>
                    <a:pt x="8634" y="2027"/>
                  </a:cubicBezTo>
                  <a:cubicBezTo>
                    <a:pt x="8685" y="2027"/>
                    <a:pt x="8739" y="2007"/>
                    <a:pt x="8787" y="1959"/>
                  </a:cubicBezTo>
                  <a:lnTo>
                    <a:pt x="9946" y="799"/>
                  </a:lnTo>
                  <a:cubicBezTo>
                    <a:pt x="10185" y="565"/>
                    <a:pt x="10496" y="448"/>
                    <a:pt x="10808" y="448"/>
                  </a:cubicBezTo>
                  <a:cubicBezTo>
                    <a:pt x="11124" y="448"/>
                    <a:pt x="11441" y="569"/>
                    <a:pt x="11683" y="809"/>
                  </a:cubicBezTo>
                  <a:cubicBezTo>
                    <a:pt x="12160" y="1290"/>
                    <a:pt x="12165" y="2065"/>
                    <a:pt x="11693" y="2551"/>
                  </a:cubicBezTo>
                  <a:lnTo>
                    <a:pt x="10100" y="4138"/>
                  </a:lnTo>
                  <a:cubicBezTo>
                    <a:pt x="9579" y="2865"/>
                    <a:pt x="8374" y="2162"/>
                    <a:pt x="7149" y="2162"/>
                  </a:cubicBezTo>
                  <a:cubicBezTo>
                    <a:pt x="6350" y="2162"/>
                    <a:pt x="5542" y="2460"/>
                    <a:pt x="4908" y="3094"/>
                  </a:cubicBezTo>
                  <a:lnTo>
                    <a:pt x="1242" y="6761"/>
                  </a:lnTo>
                  <a:cubicBezTo>
                    <a:pt x="0" y="8002"/>
                    <a:pt x="0" y="10018"/>
                    <a:pt x="1242" y="11260"/>
                  </a:cubicBezTo>
                  <a:cubicBezTo>
                    <a:pt x="1865" y="11880"/>
                    <a:pt x="2679" y="12191"/>
                    <a:pt x="3493" y="12191"/>
                  </a:cubicBezTo>
                  <a:cubicBezTo>
                    <a:pt x="4307" y="12191"/>
                    <a:pt x="5120" y="11880"/>
                    <a:pt x="5741" y="11260"/>
                  </a:cubicBezTo>
                  <a:lnTo>
                    <a:pt x="7690" y="9311"/>
                  </a:lnTo>
                  <a:cubicBezTo>
                    <a:pt x="7848" y="9152"/>
                    <a:pt x="7701" y="8934"/>
                    <a:pt x="7533" y="8934"/>
                  </a:cubicBezTo>
                  <a:cubicBezTo>
                    <a:pt x="7482" y="8934"/>
                    <a:pt x="7429" y="8955"/>
                    <a:pt x="7382" y="9003"/>
                  </a:cubicBezTo>
                  <a:lnTo>
                    <a:pt x="7377" y="9003"/>
                  </a:lnTo>
                  <a:lnTo>
                    <a:pt x="5433" y="10952"/>
                  </a:lnTo>
                  <a:cubicBezTo>
                    <a:pt x="4895" y="11505"/>
                    <a:pt x="4182" y="11781"/>
                    <a:pt x="3468" y="11781"/>
                  </a:cubicBezTo>
                  <a:cubicBezTo>
                    <a:pt x="2766" y="11781"/>
                    <a:pt x="2063" y="11513"/>
                    <a:pt x="1526" y="10976"/>
                  </a:cubicBezTo>
                  <a:cubicBezTo>
                    <a:pt x="443" y="9898"/>
                    <a:pt x="453" y="8137"/>
                    <a:pt x="1550" y="7069"/>
                  </a:cubicBezTo>
                  <a:lnTo>
                    <a:pt x="5216" y="3407"/>
                  </a:lnTo>
                  <a:cubicBezTo>
                    <a:pt x="5765" y="2858"/>
                    <a:pt x="6461" y="2602"/>
                    <a:pt x="7148" y="2602"/>
                  </a:cubicBezTo>
                  <a:cubicBezTo>
                    <a:pt x="8267" y="2602"/>
                    <a:pt x="9362" y="3281"/>
                    <a:pt x="9759" y="4480"/>
                  </a:cubicBezTo>
                  <a:lnTo>
                    <a:pt x="8026" y="6212"/>
                  </a:lnTo>
                  <a:cubicBezTo>
                    <a:pt x="7779" y="6459"/>
                    <a:pt x="7465" y="6576"/>
                    <a:pt x="7154" y="6576"/>
                  </a:cubicBezTo>
                  <a:cubicBezTo>
                    <a:pt x="6678" y="6576"/>
                    <a:pt x="6211" y="6303"/>
                    <a:pt x="6010" y="5808"/>
                  </a:cubicBezTo>
                  <a:cubicBezTo>
                    <a:pt x="5970" y="5709"/>
                    <a:pt x="5892" y="5667"/>
                    <a:pt x="5813" y="5667"/>
                  </a:cubicBezTo>
                  <a:cubicBezTo>
                    <a:pt x="5674" y="5667"/>
                    <a:pt x="5534" y="5797"/>
                    <a:pt x="5601" y="5972"/>
                  </a:cubicBezTo>
                  <a:cubicBezTo>
                    <a:pt x="5876" y="6643"/>
                    <a:pt x="6511" y="7015"/>
                    <a:pt x="7157" y="7015"/>
                  </a:cubicBezTo>
                  <a:cubicBezTo>
                    <a:pt x="7577" y="7015"/>
                    <a:pt x="8001" y="6858"/>
                    <a:pt x="8334" y="6525"/>
                  </a:cubicBezTo>
                  <a:lnTo>
                    <a:pt x="10158" y="4701"/>
                  </a:lnTo>
                  <a:lnTo>
                    <a:pt x="10163" y="4697"/>
                  </a:lnTo>
                  <a:lnTo>
                    <a:pt x="12001" y="2858"/>
                  </a:lnTo>
                  <a:cubicBezTo>
                    <a:pt x="12655" y="2204"/>
                    <a:pt x="12655" y="1145"/>
                    <a:pt x="12001" y="491"/>
                  </a:cubicBezTo>
                  <a:cubicBezTo>
                    <a:pt x="11674" y="164"/>
                    <a:pt x="11245" y="0"/>
                    <a:pt x="108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0" name="Google Shape;19840;p88"/>
            <p:cNvSpPr/>
            <p:nvPr/>
          </p:nvSpPr>
          <p:spPr>
            <a:xfrm>
              <a:off x="6700568" y="3825808"/>
              <a:ext cx="331804" cy="319635"/>
            </a:xfrm>
            <a:custGeom>
              <a:avLst/>
              <a:gdLst/>
              <a:ahLst/>
              <a:cxnLst/>
              <a:rect l="l" t="t" r="r" b="b"/>
              <a:pathLst>
                <a:path w="12651" h="12187" extrusionOk="0">
                  <a:moveTo>
                    <a:pt x="9163" y="1"/>
                  </a:moveTo>
                  <a:cubicBezTo>
                    <a:pt x="8349" y="1"/>
                    <a:pt x="7536" y="311"/>
                    <a:pt x="6915" y="932"/>
                  </a:cubicBezTo>
                  <a:lnTo>
                    <a:pt x="4966" y="2880"/>
                  </a:lnTo>
                  <a:cubicBezTo>
                    <a:pt x="4808" y="3039"/>
                    <a:pt x="4952" y="3257"/>
                    <a:pt x="5121" y="3257"/>
                  </a:cubicBezTo>
                  <a:cubicBezTo>
                    <a:pt x="5172" y="3257"/>
                    <a:pt x="5226" y="3237"/>
                    <a:pt x="5274" y="3188"/>
                  </a:cubicBezTo>
                  <a:lnTo>
                    <a:pt x="7223" y="1240"/>
                  </a:lnTo>
                  <a:cubicBezTo>
                    <a:pt x="7763" y="686"/>
                    <a:pt x="8477" y="408"/>
                    <a:pt x="9192" y="408"/>
                  </a:cubicBezTo>
                  <a:cubicBezTo>
                    <a:pt x="9893" y="408"/>
                    <a:pt x="10594" y="675"/>
                    <a:pt x="11130" y="1211"/>
                  </a:cubicBezTo>
                  <a:cubicBezTo>
                    <a:pt x="12213" y="2293"/>
                    <a:pt x="12198" y="4055"/>
                    <a:pt x="11101" y="5118"/>
                  </a:cubicBezTo>
                  <a:lnTo>
                    <a:pt x="7440" y="8784"/>
                  </a:lnTo>
                  <a:cubicBezTo>
                    <a:pt x="6891" y="9333"/>
                    <a:pt x="6195" y="9589"/>
                    <a:pt x="5508" y="9589"/>
                  </a:cubicBezTo>
                  <a:cubicBezTo>
                    <a:pt x="4388" y="9589"/>
                    <a:pt x="3292" y="8910"/>
                    <a:pt x="2893" y="7711"/>
                  </a:cubicBezTo>
                  <a:lnTo>
                    <a:pt x="4630" y="5974"/>
                  </a:lnTo>
                  <a:cubicBezTo>
                    <a:pt x="4876" y="5728"/>
                    <a:pt x="5189" y="5612"/>
                    <a:pt x="5499" y="5612"/>
                  </a:cubicBezTo>
                  <a:cubicBezTo>
                    <a:pt x="5976" y="5612"/>
                    <a:pt x="6444" y="5887"/>
                    <a:pt x="6646" y="6383"/>
                  </a:cubicBezTo>
                  <a:cubicBezTo>
                    <a:pt x="6686" y="6480"/>
                    <a:pt x="6763" y="6521"/>
                    <a:pt x="6842" y="6521"/>
                  </a:cubicBezTo>
                  <a:cubicBezTo>
                    <a:pt x="6981" y="6521"/>
                    <a:pt x="7122" y="6392"/>
                    <a:pt x="7055" y="6220"/>
                  </a:cubicBezTo>
                  <a:cubicBezTo>
                    <a:pt x="6781" y="5547"/>
                    <a:pt x="6145" y="5175"/>
                    <a:pt x="5499" y="5175"/>
                  </a:cubicBezTo>
                  <a:cubicBezTo>
                    <a:pt x="5078" y="5175"/>
                    <a:pt x="4654" y="5333"/>
                    <a:pt x="4322" y="5666"/>
                  </a:cubicBezTo>
                  <a:lnTo>
                    <a:pt x="655" y="9333"/>
                  </a:lnTo>
                  <a:cubicBezTo>
                    <a:pt x="1" y="9987"/>
                    <a:pt x="1" y="11046"/>
                    <a:pt x="655" y="11696"/>
                  </a:cubicBezTo>
                  <a:cubicBezTo>
                    <a:pt x="983" y="12023"/>
                    <a:pt x="1412" y="12187"/>
                    <a:pt x="1841" y="12187"/>
                  </a:cubicBezTo>
                  <a:cubicBezTo>
                    <a:pt x="2269" y="12187"/>
                    <a:pt x="2696" y="12025"/>
                    <a:pt x="3022" y="11700"/>
                  </a:cubicBezTo>
                  <a:lnTo>
                    <a:pt x="4177" y="10541"/>
                  </a:lnTo>
                  <a:cubicBezTo>
                    <a:pt x="4333" y="10385"/>
                    <a:pt x="4187" y="10165"/>
                    <a:pt x="4017" y="10165"/>
                  </a:cubicBezTo>
                  <a:cubicBezTo>
                    <a:pt x="3966" y="10165"/>
                    <a:pt x="3912" y="10185"/>
                    <a:pt x="3865" y="10233"/>
                  </a:cubicBezTo>
                  <a:lnTo>
                    <a:pt x="2710" y="11388"/>
                  </a:lnTo>
                  <a:cubicBezTo>
                    <a:pt x="2467" y="11637"/>
                    <a:pt x="2147" y="11762"/>
                    <a:pt x="1826" y="11762"/>
                  </a:cubicBezTo>
                  <a:cubicBezTo>
                    <a:pt x="1511" y="11762"/>
                    <a:pt x="1195" y="11641"/>
                    <a:pt x="953" y="11397"/>
                  </a:cubicBezTo>
                  <a:cubicBezTo>
                    <a:pt x="467" y="10911"/>
                    <a:pt x="472" y="10122"/>
                    <a:pt x="963" y="9641"/>
                  </a:cubicBezTo>
                  <a:lnTo>
                    <a:pt x="2556" y="8048"/>
                  </a:lnTo>
                  <a:cubicBezTo>
                    <a:pt x="3077" y="9322"/>
                    <a:pt x="4282" y="10025"/>
                    <a:pt x="5507" y="10025"/>
                  </a:cubicBezTo>
                  <a:cubicBezTo>
                    <a:pt x="6306" y="10025"/>
                    <a:pt x="7114" y="9726"/>
                    <a:pt x="7748" y="9092"/>
                  </a:cubicBezTo>
                  <a:lnTo>
                    <a:pt x="11414" y="5431"/>
                  </a:lnTo>
                  <a:cubicBezTo>
                    <a:pt x="12651" y="4184"/>
                    <a:pt x="12651" y="2173"/>
                    <a:pt x="11414" y="932"/>
                  </a:cubicBezTo>
                  <a:cubicBezTo>
                    <a:pt x="10791" y="311"/>
                    <a:pt x="9977" y="1"/>
                    <a:pt x="9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41" name="Google Shape;19841;p88"/>
          <p:cNvGrpSpPr/>
          <p:nvPr/>
        </p:nvGrpSpPr>
        <p:grpSpPr>
          <a:xfrm>
            <a:off x="6266450" y="3825756"/>
            <a:ext cx="269330" cy="359186"/>
            <a:chOff x="6266450" y="3825756"/>
            <a:chExt cx="269330" cy="359186"/>
          </a:xfrm>
        </p:grpSpPr>
        <p:sp>
          <p:nvSpPr>
            <p:cNvPr id="19842" name="Google Shape;19842;p88"/>
            <p:cNvSpPr/>
            <p:nvPr/>
          </p:nvSpPr>
          <p:spPr>
            <a:xfrm>
              <a:off x="6356804" y="3904884"/>
              <a:ext cx="31578" cy="69555"/>
            </a:xfrm>
            <a:custGeom>
              <a:avLst/>
              <a:gdLst/>
              <a:ahLst/>
              <a:cxnLst/>
              <a:rect l="l" t="t" r="r" b="b"/>
              <a:pathLst>
                <a:path w="1204" h="2652" extrusionOk="0">
                  <a:moveTo>
                    <a:pt x="722" y="0"/>
                  </a:moveTo>
                  <a:cubicBezTo>
                    <a:pt x="323" y="0"/>
                    <a:pt x="1" y="323"/>
                    <a:pt x="1" y="722"/>
                  </a:cubicBezTo>
                  <a:lnTo>
                    <a:pt x="1" y="890"/>
                  </a:lnTo>
                  <a:cubicBezTo>
                    <a:pt x="1" y="1102"/>
                    <a:pt x="34" y="1304"/>
                    <a:pt x="102" y="1501"/>
                  </a:cubicBezTo>
                  <a:lnTo>
                    <a:pt x="482" y="2651"/>
                  </a:lnTo>
                  <a:lnTo>
                    <a:pt x="1203" y="265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3" name="Google Shape;19843;p88"/>
            <p:cNvSpPr/>
            <p:nvPr/>
          </p:nvSpPr>
          <p:spPr>
            <a:xfrm>
              <a:off x="6369550" y="3898563"/>
              <a:ext cx="75876" cy="75876"/>
            </a:xfrm>
            <a:custGeom>
              <a:avLst/>
              <a:gdLst/>
              <a:ahLst/>
              <a:cxnLst/>
              <a:rect l="l" t="t" r="r" b="b"/>
              <a:pathLst>
                <a:path w="2893" h="2893" extrusionOk="0">
                  <a:moveTo>
                    <a:pt x="722" y="1"/>
                  </a:moveTo>
                  <a:cubicBezTo>
                    <a:pt x="323" y="1"/>
                    <a:pt x="0" y="328"/>
                    <a:pt x="0" y="722"/>
                  </a:cubicBezTo>
                  <a:cubicBezTo>
                    <a:pt x="0" y="992"/>
                    <a:pt x="212" y="1204"/>
                    <a:pt x="482" y="1204"/>
                  </a:cubicBezTo>
                  <a:lnTo>
                    <a:pt x="2411" y="2892"/>
                  </a:lnTo>
                  <a:lnTo>
                    <a:pt x="2820" y="1463"/>
                  </a:lnTo>
                  <a:cubicBezTo>
                    <a:pt x="2868" y="1295"/>
                    <a:pt x="2892" y="1117"/>
                    <a:pt x="2892" y="939"/>
                  </a:cubicBezTo>
                  <a:lnTo>
                    <a:pt x="2892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4" name="Google Shape;19844;p88"/>
            <p:cNvSpPr/>
            <p:nvPr/>
          </p:nvSpPr>
          <p:spPr>
            <a:xfrm>
              <a:off x="6380776" y="3994110"/>
              <a:ext cx="40548" cy="35486"/>
            </a:xfrm>
            <a:custGeom>
              <a:avLst/>
              <a:gdLst/>
              <a:ahLst/>
              <a:cxnLst/>
              <a:rect l="l" t="t" r="r" b="b"/>
              <a:pathLst>
                <a:path w="1546" h="1353" extrusionOk="0">
                  <a:moveTo>
                    <a:pt x="1" y="0"/>
                  </a:moveTo>
                  <a:lnTo>
                    <a:pt x="1" y="1352"/>
                  </a:lnTo>
                  <a:lnTo>
                    <a:pt x="1545" y="1352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5" name="Google Shape;19845;p88"/>
            <p:cNvSpPr/>
            <p:nvPr/>
          </p:nvSpPr>
          <p:spPr>
            <a:xfrm>
              <a:off x="6380907" y="3994110"/>
              <a:ext cx="40417" cy="22031"/>
            </a:xfrm>
            <a:custGeom>
              <a:avLst/>
              <a:gdLst/>
              <a:ahLst/>
              <a:cxnLst/>
              <a:rect l="l" t="t" r="r" b="b"/>
              <a:pathLst>
                <a:path w="1541" h="840" extrusionOk="0">
                  <a:moveTo>
                    <a:pt x="1" y="0"/>
                  </a:moveTo>
                  <a:lnTo>
                    <a:pt x="1" y="688"/>
                  </a:lnTo>
                  <a:cubicBezTo>
                    <a:pt x="246" y="789"/>
                    <a:pt x="508" y="840"/>
                    <a:pt x="770" y="840"/>
                  </a:cubicBezTo>
                  <a:cubicBezTo>
                    <a:pt x="1033" y="840"/>
                    <a:pt x="1295" y="789"/>
                    <a:pt x="1540" y="688"/>
                  </a:cubicBezTo>
                  <a:lnTo>
                    <a:pt x="15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6" name="Google Shape;19846;p88"/>
            <p:cNvSpPr/>
            <p:nvPr/>
          </p:nvSpPr>
          <p:spPr>
            <a:xfrm>
              <a:off x="6333592" y="4016062"/>
              <a:ext cx="135045" cy="68165"/>
            </a:xfrm>
            <a:custGeom>
              <a:avLst/>
              <a:gdLst/>
              <a:ahLst/>
              <a:cxnLst/>
              <a:rect l="l" t="t" r="r" b="b"/>
              <a:pathLst>
                <a:path w="5149" h="2599" extrusionOk="0">
                  <a:moveTo>
                    <a:pt x="1805" y="0"/>
                  </a:moveTo>
                  <a:lnTo>
                    <a:pt x="563" y="356"/>
                  </a:lnTo>
                  <a:cubicBezTo>
                    <a:pt x="231" y="453"/>
                    <a:pt x="0" y="756"/>
                    <a:pt x="0" y="1097"/>
                  </a:cubicBezTo>
                  <a:lnTo>
                    <a:pt x="0" y="2599"/>
                  </a:lnTo>
                  <a:lnTo>
                    <a:pt x="5149" y="2599"/>
                  </a:lnTo>
                  <a:lnTo>
                    <a:pt x="5149" y="1102"/>
                  </a:lnTo>
                  <a:cubicBezTo>
                    <a:pt x="5149" y="756"/>
                    <a:pt x="4918" y="453"/>
                    <a:pt x="4586" y="356"/>
                  </a:cubicBezTo>
                  <a:lnTo>
                    <a:pt x="3344" y="0"/>
                  </a:lnTo>
                  <a:lnTo>
                    <a:pt x="2574" y="515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7" name="Google Shape;19847;p88"/>
            <p:cNvSpPr/>
            <p:nvPr/>
          </p:nvSpPr>
          <p:spPr>
            <a:xfrm>
              <a:off x="6363125" y="3930246"/>
              <a:ext cx="75981" cy="69555"/>
            </a:xfrm>
            <a:custGeom>
              <a:avLst/>
              <a:gdLst/>
              <a:ahLst/>
              <a:cxnLst/>
              <a:rect l="l" t="t" r="r" b="b"/>
              <a:pathLst>
                <a:path w="2897" h="2652" extrusionOk="0">
                  <a:moveTo>
                    <a:pt x="912" y="0"/>
                  </a:moveTo>
                  <a:cubicBezTo>
                    <a:pt x="788" y="0"/>
                    <a:pt x="670" y="52"/>
                    <a:pt x="582" y="145"/>
                  </a:cubicBezTo>
                  <a:lnTo>
                    <a:pt x="144" y="578"/>
                  </a:lnTo>
                  <a:cubicBezTo>
                    <a:pt x="53" y="669"/>
                    <a:pt x="0" y="794"/>
                    <a:pt x="0" y="919"/>
                  </a:cubicBezTo>
                  <a:lnTo>
                    <a:pt x="0" y="1203"/>
                  </a:lnTo>
                  <a:cubicBezTo>
                    <a:pt x="0" y="2002"/>
                    <a:pt x="650" y="2652"/>
                    <a:pt x="1448" y="2652"/>
                  </a:cubicBezTo>
                  <a:cubicBezTo>
                    <a:pt x="2247" y="2652"/>
                    <a:pt x="2897" y="2002"/>
                    <a:pt x="2897" y="1203"/>
                  </a:cubicBezTo>
                  <a:lnTo>
                    <a:pt x="2897" y="895"/>
                  </a:lnTo>
                  <a:cubicBezTo>
                    <a:pt x="2897" y="770"/>
                    <a:pt x="2849" y="645"/>
                    <a:pt x="2757" y="554"/>
                  </a:cubicBezTo>
                  <a:cubicBezTo>
                    <a:pt x="2382" y="188"/>
                    <a:pt x="1703" y="24"/>
                    <a:pt x="929" y="0"/>
                  </a:cubicBezTo>
                  <a:cubicBezTo>
                    <a:pt x="923" y="0"/>
                    <a:pt x="918" y="0"/>
                    <a:pt x="91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8" name="Google Shape;19848;p88"/>
            <p:cNvSpPr/>
            <p:nvPr/>
          </p:nvSpPr>
          <p:spPr>
            <a:xfrm>
              <a:off x="6363125" y="3930246"/>
              <a:ext cx="75745" cy="68034"/>
            </a:xfrm>
            <a:custGeom>
              <a:avLst/>
              <a:gdLst/>
              <a:ahLst/>
              <a:cxnLst/>
              <a:rect l="l" t="t" r="r" b="b"/>
              <a:pathLst>
                <a:path w="2888" h="2594" extrusionOk="0">
                  <a:moveTo>
                    <a:pt x="929" y="0"/>
                  </a:moveTo>
                  <a:cubicBezTo>
                    <a:pt x="799" y="0"/>
                    <a:pt x="674" y="48"/>
                    <a:pt x="582" y="145"/>
                  </a:cubicBezTo>
                  <a:lnTo>
                    <a:pt x="0" y="722"/>
                  </a:lnTo>
                  <a:lnTo>
                    <a:pt x="0" y="1203"/>
                  </a:lnTo>
                  <a:cubicBezTo>
                    <a:pt x="0" y="1848"/>
                    <a:pt x="428" y="2416"/>
                    <a:pt x="1049" y="2594"/>
                  </a:cubicBezTo>
                  <a:cubicBezTo>
                    <a:pt x="837" y="2339"/>
                    <a:pt x="727" y="2016"/>
                    <a:pt x="727" y="1684"/>
                  </a:cubicBezTo>
                  <a:lnTo>
                    <a:pt x="727" y="1150"/>
                  </a:lnTo>
                  <a:cubicBezTo>
                    <a:pt x="727" y="871"/>
                    <a:pt x="958" y="669"/>
                    <a:pt x="1237" y="669"/>
                  </a:cubicBezTo>
                  <a:cubicBezTo>
                    <a:pt x="1665" y="669"/>
                    <a:pt x="2521" y="722"/>
                    <a:pt x="2887" y="996"/>
                  </a:cubicBezTo>
                  <a:cubicBezTo>
                    <a:pt x="2873" y="891"/>
                    <a:pt x="2829" y="626"/>
                    <a:pt x="2757" y="554"/>
                  </a:cubicBezTo>
                  <a:cubicBezTo>
                    <a:pt x="2382" y="193"/>
                    <a:pt x="1703" y="24"/>
                    <a:pt x="929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9" name="Google Shape;19849;p88"/>
            <p:cNvSpPr/>
            <p:nvPr/>
          </p:nvSpPr>
          <p:spPr>
            <a:xfrm>
              <a:off x="6271748" y="3831053"/>
              <a:ext cx="258734" cy="348721"/>
            </a:xfrm>
            <a:custGeom>
              <a:avLst/>
              <a:gdLst/>
              <a:ahLst/>
              <a:cxnLst/>
              <a:rect l="l" t="t" r="r" b="b"/>
              <a:pathLst>
                <a:path w="9865" h="13296" extrusionOk="0">
                  <a:moveTo>
                    <a:pt x="4935" y="1288"/>
                  </a:moveTo>
                  <a:cubicBezTo>
                    <a:pt x="5404" y="1288"/>
                    <a:pt x="5877" y="1378"/>
                    <a:pt x="6328" y="1564"/>
                  </a:cubicBezTo>
                  <a:cubicBezTo>
                    <a:pt x="7690" y="2127"/>
                    <a:pt x="8575" y="3455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cubicBezTo>
                    <a:pt x="3460" y="8575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3"/>
                  </a:cubicBezTo>
                  <a:cubicBezTo>
                    <a:pt x="3052" y="1658"/>
                    <a:pt x="3986" y="1288"/>
                    <a:pt x="4935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5"/>
                    <a:pt x="4932" y="13295"/>
                  </a:cubicBezTo>
                  <a:cubicBezTo>
                    <a:pt x="4932" y="13295"/>
                    <a:pt x="9864" y="10076"/>
                    <a:pt x="9864" y="4932"/>
                  </a:cubicBezTo>
                  <a:cubicBezTo>
                    <a:pt x="9864" y="2209"/>
                    <a:pt x="7656" y="0"/>
                    <a:pt x="4932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0" name="Google Shape;19850;p88"/>
            <p:cNvSpPr/>
            <p:nvPr/>
          </p:nvSpPr>
          <p:spPr>
            <a:xfrm>
              <a:off x="6271748" y="3831053"/>
              <a:ext cx="245227" cy="348590"/>
            </a:xfrm>
            <a:custGeom>
              <a:avLst/>
              <a:gdLst/>
              <a:ahLst/>
              <a:cxnLst/>
              <a:rect l="l" t="t" r="r" b="b"/>
              <a:pathLst>
                <a:path w="9350" h="13291" extrusionOk="0">
                  <a:moveTo>
                    <a:pt x="4937" y="1288"/>
                  </a:moveTo>
                  <a:cubicBezTo>
                    <a:pt x="5405" y="1288"/>
                    <a:pt x="5878" y="1378"/>
                    <a:pt x="6328" y="1564"/>
                  </a:cubicBezTo>
                  <a:cubicBezTo>
                    <a:pt x="7690" y="2132"/>
                    <a:pt x="8575" y="3460"/>
                    <a:pt x="8575" y="4932"/>
                  </a:cubicBezTo>
                  <a:cubicBezTo>
                    <a:pt x="8575" y="6944"/>
                    <a:pt x="6944" y="8575"/>
                    <a:pt x="4932" y="8575"/>
                  </a:cubicBezTo>
                  <a:lnTo>
                    <a:pt x="4932" y="8580"/>
                  </a:lnTo>
                  <a:cubicBezTo>
                    <a:pt x="3455" y="8580"/>
                    <a:pt x="2127" y="7689"/>
                    <a:pt x="1564" y="6328"/>
                  </a:cubicBezTo>
                  <a:cubicBezTo>
                    <a:pt x="1001" y="4966"/>
                    <a:pt x="1314" y="3397"/>
                    <a:pt x="2353" y="2358"/>
                  </a:cubicBezTo>
                  <a:cubicBezTo>
                    <a:pt x="3052" y="1659"/>
                    <a:pt x="3987" y="1288"/>
                    <a:pt x="4937" y="1288"/>
                  </a:cubicBezTo>
                  <a:close/>
                  <a:moveTo>
                    <a:pt x="4932" y="0"/>
                  </a:moveTo>
                  <a:cubicBezTo>
                    <a:pt x="2209" y="0"/>
                    <a:pt x="0" y="2209"/>
                    <a:pt x="0" y="4932"/>
                  </a:cubicBezTo>
                  <a:cubicBezTo>
                    <a:pt x="0" y="10076"/>
                    <a:pt x="4932" y="13290"/>
                    <a:pt x="4932" y="13290"/>
                  </a:cubicBezTo>
                  <a:cubicBezTo>
                    <a:pt x="4932" y="13290"/>
                    <a:pt x="3792" y="11722"/>
                    <a:pt x="3094" y="9027"/>
                  </a:cubicBezTo>
                  <a:cubicBezTo>
                    <a:pt x="3070" y="8943"/>
                    <a:pt x="3137" y="8869"/>
                    <a:pt x="3218" y="8869"/>
                  </a:cubicBezTo>
                  <a:cubicBezTo>
                    <a:pt x="3234" y="8869"/>
                    <a:pt x="3251" y="8872"/>
                    <a:pt x="3268" y="8878"/>
                  </a:cubicBezTo>
                  <a:cubicBezTo>
                    <a:pt x="3803" y="9107"/>
                    <a:pt x="4371" y="9219"/>
                    <a:pt x="4937" y="9219"/>
                  </a:cubicBezTo>
                  <a:cubicBezTo>
                    <a:pt x="5835" y="9219"/>
                    <a:pt x="6726" y="8936"/>
                    <a:pt x="7473" y="8387"/>
                  </a:cubicBezTo>
                  <a:cubicBezTo>
                    <a:pt x="8690" y="7492"/>
                    <a:pt x="9350" y="6025"/>
                    <a:pt x="9200" y="4519"/>
                  </a:cubicBezTo>
                  <a:cubicBezTo>
                    <a:pt x="9022" y="2570"/>
                    <a:pt x="7487" y="963"/>
                    <a:pt x="5544" y="688"/>
                  </a:cubicBezTo>
                  <a:cubicBezTo>
                    <a:pt x="5342" y="659"/>
                    <a:pt x="5139" y="644"/>
                    <a:pt x="4937" y="644"/>
                  </a:cubicBezTo>
                  <a:cubicBezTo>
                    <a:pt x="4619" y="644"/>
                    <a:pt x="4301" y="680"/>
                    <a:pt x="3989" y="751"/>
                  </a:cubicBezTo>
                  <a:cubicBezTo>
                    <a:pt x="3980" y="753"/>
                    <a:pt x="3971" y="754"/>
                    <a:pt x="3963" y="754"/>
                  </a:cubicBezTo>
                  <a:cubicBezTo>
                    <a:pt x="3853" y="754"/>
                    <a:pt x="3784" y="619"/>
                    <a:pt x="3869" y="534"/>
                  </a:cubicBezTo>
                  <a:cubicBezTo>
                    <a:pt x="4187" y="193"/>
                    <a:pt x="4547" y="0"/>
                    <a:pt x="493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1" name="Google Shape;19851;p88"/>
            <p:cNvSpPr/>
            <p:nvPr/>
          </p:nvSpPr>
          <p:spPr>
            <a:xfrm>
              <a:off x="6290160" y="3859484"/>
              <a:ext cx="177429" cy="165732"/>
            </a:xfrm>
            <a:custGeom>
              <a:avLst/>
              <a:gdLst/>
              <a:ahLst/>
              <a:cxnLst/>
              <a:rect l="l" t="t" r="r" b="b"/>
              <a:pathLst>
                <a:path w="6765" h="6319" extrusionOk="0">
                  <a:moveTo>
                    <a:pt x="4233" y="1"/>
                  </a:moveTo>
                  <a:cubicBezTo>
                    <a:pt x="3243" y="1"/>
                    <a:pt x="2257" y="382"/>
                    <a:pt x="1512" y="1130"/>
                  </a:cubicBezTo>
                  <a:cubicBezTo>
                    <a:pt x="131" y="2506"/>
                    <a:pt x="1" y="4700"/>
                    <a:pt x="1209" y="6230"/>
                  </a:cubicBezTo>
                  <a:cubicBezTo>
                    <a:pt x="1253" y="6293"/>
                    <a:pt x="1311" y="6319"/>
                    <a:pt x="1367" y="6319"/>
                  </a:cubicBezTo>
                  <a:cubicBezTo>
                    <a:pt x="1519" y="6319"/>
                    <a:pt x="1663" y="6134"/>
                    <a:pt x="1526" y="5980"/>
                  </a:cubicBezTo>
                  <a:cubicBezTo>
                    <a:pt x="444" y="4609"/>
                    <a:pt x="559" y="2645"/>
                    <a:pt x="1796" y="1414"/>
                  </a:cubicBezTo>
                  <a:cubicBezTo>
                    <a:pt x="2463" y="744"/>
                    <a:pt x="3344" y="403"/>
                    <a:pt x="4230" y="403"/>
                  </a:cubicBezTo>
                  <a:cubicBezTo>
                    <a:pt x="4980" y="403"/>
                    <a:pt x="5733" y="648"/>
                    <a:pt x="6362" y="1144"/>
                  </a:cubicBezTo>
                  <a:cubicBezTo>
                    <a:pt x="6401" y="1171"/>
                    <a:pt x="6440" y="1183"/>
                    <a:pt x="6478" y="1183"/>
                  </a:cubicBezTo>
                  <a:cubicBezTo>
                    <a:pt x="6641" y="1183"/>
                    <a:pt x="6765" y="963"/>
                    <a:pt x="6612" y="827"/>
                  </a:cubicBezTo>
                  <a:cubicBezTo>
                    <a:pt x="5911" y="273"/>
                    <a:pt x="5070" y="1"/>
                    <a:pt x="4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2" name="Google Shape;19852;p88"/>
            <p:cNvSpPr/>
            <p:nvPr/>
          </p:nvSpPr>
          <p:spPr>
            <a:xfrm>
              <a:off x="6266450" y="3825756"/>
              <a:ext cx="269330" cy="359186"/>
            </a:xfrm>
            <a:custGeom>
              <a:avLst/>
              <a:gdLst/>
              <a:ahLst/>
              <a:cxnLst/>
              <a:rect l="l" t="t" r="r" b="b"/>
              <a:pathLst>
                <a:path w="10269" h="13695" extrusionOk="0">
                  <a:moveTo>
                    <a:pt x="5134" y="400"/>
                  </a:moveTo>
                  <a:cubicBezTo>
                    <a:pt x="7747" y="400"/>
                    <a:pt x="9864" y="2522"/>
                    <a:pt x="9864" y="5134"/>
                  </a:cubicBezTo>
                  <a:cubicBezTo>
                    <a:pt x="9860" y="6304"/>
                    <a:pt x="9605" y="7458"/>
                    <a:pt x="9114" y="8522"/>
                  </a:cubicBezTo>
                  <a:cubicBezTo>
                    <a:pt x="8685" y="9455"/>
                    <a:pt x="8127" y="10326"/>
                    <a:pt x="7454" y="11106"/>
                  </a:cubicBezTo>
                  <a:cubicBezTo>
                    <a:pt x="6770" y="11909"/>
                    <a:pt x="5991" y="12631"/>
                    <a:pt x="5134" y="13252"/>
                  </a:cubicBezTo>
                  <a:cubicBezTo>
                    <a:pt x="4283" y="12631"/>
                    <a:pt x="3503" y="11914"/>
                    <a:pt x="2825" y="11115"/>
                  </a:cubicBezTo>
                  <a:cubicBezTo>
                    <a:pt x="2146" y="10331"/>
                    <a:pt x="1588" y="9465"/>
                    <a:pt x="1160" y="8527"/>
                  </a:cubicBezTo>
                  <a:cubicBezTo>
                    <a:pt x="669" y="7463"/>
                    <a:pt x="409" y="6304"/>
                    <a:pt x="404" y="5134"/>
                  </a:cubicBezTo>
                  <a:cubicBezTo>
                    <a:pt x="404" y="2522"/>
                    <a:pt x="2522" y="400"/>
                    <a:pt x="5134" y="400"/>
                  </a:cubicBezTo>
                  <a:close/>
                  <a:moveTo>
                    <a:pt x="5134" y="0"/>
                  </a:moveTo>
                  <a:cubicBezTo>
                    <a:pt x="2300" y="5"/>
                    <a:pt x="5" y="2300"/>
                    <a:pt x="0" y="5134"/>
                  </a:cubicBezTo>
                  <a:cubicBezTo>
                    <a:pt x="10" y="6361"/>
                    <a:pt x="279" y="7579"/>
                    <a:pt x="789" y="8695"/>
                  </a:cubicBezTo>
                  <a:cubicBezTo>
                    <a:pt x="1237" y="9662"/>
                    <a:pt x="1819" y="10567"/>
                    <a:pt x="2517" y="11375"/>
                  </a:cubicBezTo>
                  <a:cubicBezTo>
                    <a:pt x="3753" y="12828"/>
                    <a:pt x="4976" y="13632"/>
                    <a:pt x="5024" y="13666"/>
                  </a:cubicBezTo>
                  <a:cubicBezTo>
                    <a:pt x="5057" y="13685"/>
                    <a:pt x="5096" y="13694"/>
                    <a:pt x="5134" y="13694"/>
                  </a:cubicBezTo>
                  <a:cubicBezTo>
                    <a:pt x="5173" y="13694"/>
                    <a:pt x="5211" y="13685"/>
                    <a:pt x="5245" y="13666"/>
                  </a:cubicBezTo>
                  <a:cubicBezTo>
                    <a:pt x="5293" y="13632"/>
                    <a:pt x="6515" y="12828"/>
                    <a:pt x="7752" y="11375"/>
                  </a:cubicBezTo>
                  <a:cubicBezTo>
                    <a:pt x="8450" y="10567"/>
                    <a:pt x="9032" y="9662"/>
                    <a:pt x="9479" y="8695"/>
                  </a:cubicBezTo>
                  <a:cubicBezTo>
                    <a:pt x="9994" y="7579"/>
                    <a:pt x="10264" y="6361"/>
                    <a:pt x="10269" y="5134"/>
                  </a:cubicBezTo>
                  <a:cubicBezTo>
                    <a:pt x="10264" y="2300"/>
                    <a:pt x="7969" y="5"/>
                    <a:pt x="51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3" name="Google Shape;19853;p88"/>
            <p:cNvSpPr/>
            <p:nvPr/>
          </p:nvSpPr>
          <p:spPr>
            <a:xfrm>
              <a:off x="6373143" y="3925420"/>
              <a:ext cx="57884" cy="18045"/>
            </a:xfrm>
            <a:custGeom>
              <a:avLst/>
              <a:gdLst/>
              <a:ahLst/>
              <a:cxnLst/>
              <a:rect l="l" t="t" r="r" b="b"/>
              <a:pathLst>
                <a:path w="2207" h="688" extrusionOk="0">
                  <a:moveTo>
                    <a:pt x="798" y="1"/>
                  </a:moveTo>
                  <a:cubicBezTo>
                    <a:pt x="608" y="1"/>
                    <a:pt x="399" y="19"/>
                    <a:pt x="171" y="64"/>
                  </a:cubicBezTo>
                  <a:cubicBezTo>
                    <a:pt x="75" y="83"/>
                    <a:pt x="8" y="165"/>
                    <a:pt x="8" y="261"/>
                  </a:cubicBezTo>
                  <a:lnTo>
                    <a:pt x="8" y="478"/>
                  </a:lnTo>
                  <a:cubicBezTo>
                    <a:pt x="1" y="617"/>
                    <a:pt x="105" y="687"/>
                    <a:pt x="210" y="687"/>
                  </a:cubicBezTo>
                  <a:cubicBezTo>
                    <a:pt x="315" y="687"/>
                    <a:pt x="419" y="617"/>
                    <a:pt x="412" y="478"/>
                  </a:cubicBezTo>
                  <a:lnTo>
                    <a:pt x="407" y="478"/>
                  </a:lnTo>
                  <a:lnTo>
                    <a:pt x="407" y="430"/>
                  </a:lnTo>
                  <a:cubicBezTo>
                    <a:pt x="533" y="412"/>
                    <a:pt x="660" y="402"/>
                    <a:pt x="786" y="402"/>
                  </a:cubicBezTo>
                  <a:cubicBezTo>
                    <a:pt x="993" y="402"/>
                    <a:pt x="1198" y="427"/>
                    <a:pt x="1398" y="478"/>
                  </a:cubicBezTo>
                  <a:cubicBezTo>
                    <a:pt x="1543" y="512"/>
                    <a:pt x="1682" y="569"/>
                    <a:pt x="1812" y="646"/>
                  </a:cubicBezTo>
                  <a:cubicBezTo>
                    <a:pt x="1848" y="668"/>
                    <a:pt x="1884" y="677"/>
                    <a:pt x="1918" y="677"/>
                  </a:cubicBezTo>
                  <a:cubicBezTo>
                    <a:pt x="2090" y="677"/>
                    <a:pt x="2207" y="434"/>
                    <a:pt x="2034" y="309"/>
                  </a:cubicBezTo>
                  <a:cubicBezTo>
                    <a:pt x="2010" y="294"/>
                    <a:pt x="1561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4" name="Google Shape;19854;p88"/>
            <p:cNvSpPr/>
            <p:nvPr/>
          </p:nvSpPr>
          <p:spPr>
            <a:xfrm>
              <a:off x="6336241" y="3893265"/>
              <a:ext cx="175803" cy="168040"/>
            </a:xfrm>
            <a:custGeom>
              <a:avLst/>
              <a:gdLst/>
              <a:ahLst/>
              <a:cxnLst/>
              <a:rect l="l" t="t" r="r" b="b"/>
              <a:pathLst>
                <a:path w="6703" h="6407" extrusionOk="0">
                  <a:moveTo>
                    <a:pt x="3989" y="400"/>
                  </a:moveTo>
                  <a:lnTo>
                    <a:pt x="3989" y="1401"/>
                  </a:lnTo>
                  <a:cubicBezTo>
                    <a:pt x="3989" y="1569"/>
                    <a:pt x="3951" y="1733"/>
                    <a:pt x="3878" y="1882"/>
                  </a:cubicBezTo>
                  <a:lnTo>
                    <a:pt x="3797" y="2041"/>
                  </a:lnTo>
                  <a:cubicBezTo>
                    <a:pt x="3782" y="2070"/>
                    <a:pt x="3777" y="2098"/>
                    <a:pt x="3777" y="2132"/>
                  </a:cubicBezTo>
                  <a:lnTo>
                    <a:pt x="3777" y="2560"/>
                  </a:lnTo>
                  <a:cubicBezTo>
                    <a:pt x="3777" y="3277"/>
                    <a:pt x="3195" y="3860"/>
                    <a:pt x="2478" y="3860"/>
                  </a:cubicBezTo>
                  <a:cubicBezTo>
                    <a:pt x="2464" y="3860"/>
                    <a:pt x="2449" y="3860"/>
                    <a:pt x="2435" y="3860"/>
                  </a:cubicBezTo>
                  <a:cubicBezTo>
                    <a:pt x="1737" y="3840"/>
                    <a:pt x="1174" y="3229"/>
                    <a:pt x="1174" y="2498"/>
                  </a:cubicBezTo>
                  <a:lnTo>
                    <a:pt x="1174" y="2132"/>
                  </a:lnTo>
                  <a:cubicBezTo>
                    <a:pt x="1174" y="2098"/>
                    <a:pt x="1169" y="2070"/>
                    <a:pt x="1155" y="2041"/>
                  </a:cubicBezTo>
                  <a:lnTo>
                    <a:pt x="1078" y="1887"/>
                  </a:lnTo>
                  <a:cubicBezTo>
                    <a:pt x="1001" y="1733"/>
                    <a:pt x="963" y="1564"/>
                    <a:pt x="963" y="1396"/>
                  </a:cubicBezTo>
                  <a:cubicBezTo>
                    <a:pt x="963" y="847"/>
                    <a:pt x="1405" y="400"/>
                    <a:pt x="1959" y="400"/>
                  </a:cubicBezTo>
                  <a:close/>
                  <a:moveTo>
                    <a:pt x="1819" y="4119"/>
                  </a:moveTo>
                  <a:cubicBezTo>
                    <a:pt x="2007" y="4206"/>
                    <a:pt x="2214" y="4254"/>
                    <a:pt x="2420" y="4259"/>
                  </a:cubicBezTo>
                  <a:lnTo>
                    <a:pt x="2478" y="4259"/>
                  </a:lnTo>
                  <a:cubicBezTo>
                    <a:pt x="2704" y="4259"/>
                    <a:pt x="2926" y="4216"/>
                    <a:pt x="3133" y="4129"/>
                  </a:cubicBezTo>
                  <a:lnTo>
                    <a:pt x="3133" y="4403"/>
                  </a:lnTo>
                  <a:cubicBezTo>
                    <a:pt x="3133" y="4466"/>
                    <a:pt x="3142" y="4524"/>
                    <a:pt x="3162" y="4581"/>
                  </a:cubicBezTo>
                  <a:lnTo>
                    <a:pt x="2478" y="5096"/>
                  </a:lnTo>
                  <a:lnTo>
                    <a:pt x="1790" y="4581"/>
                  </a:lnTo>
                  <a:cubicBezTo>
                    <a:pt x="1809" y="4524"/>
                    <a:pt x="1819" y="4466"/>
                    <a:pt x="1819" y="4403"/>
                  </a:cubicBezTo>
                  <a:lnTo>
                    <a:pt x="1819" y="4119"/>
                  </a:lnTo>
                  <a:close/>
                  <a:moveTo>
                    <a:pt x="1564" y="4913"/>
                  </a:moveTo>
                  <a:lnTo>
                    <a:pt x="2276" y="5447"/>
                  </a:lnTo>
                  <a:lnTo>
                    <a:pt x="2276" y="6001"/>
                  </a:lnTo>
                  <a:cubicBezTo>
                    <a:pt x="1631" y="5962"/>
                    <a:pt x="1015" y="5746"/>
                    <a:pt x="491" y="5375"/>
                  </a:cubicBezTo>
                  <a:cubicBezTo>
                    <a:pt x="529" y="5337"/>
                    <a:pt x="573" y="5308"/>
                    <a:pt x="626" y="5289"/>
                  </a:cubicBezTo>
                  <a:lnTo>
                    <a:pt x="631" y="5289"/>
                  </a:lnTo>
                  <a:lnTo>
                    <a:pt x="1410" y="4995"/>
                  </a:lnTo>
                  <a:cubicBezTo>
                    <a:pt x="1463" y="4976"/>
                    <a:pt x="1516" y="4947"/>
                    <a:pt x="1564" y="4913"/>
                  </a:cubicBezTo>
                  <a:close/>
                  <a:moveTo>
                    <a:pt x="3388" y="4913"/>
                  </a:moveTo>
                  <a:cubicBezTo>
                    <a:pt x="3436" y="4947"/>
                    <a:pt x="3489" y="4976"/>
                    <a:pt x="3542" y="4995"/>
                  </a:cubicBezTo>
                  <a:lnTo>
                    <a:pt x="4494" y="5351"/>
                  </a:lnTo>
                  <a:cubicBezTo>
                    <a:pt x="3960" y="5736"/>
                    <a:pt x="3330" y="5962"/>
                    <a:pt x="2676" y="6001"/>
                  </a:cubicBezTo>
                  <a:lnTo>
                    <a:pt x="2676" y="5447"/>
                  </a:lnTo>
                  <a:lnTo>
                    <a:pt x="3388" y="4913"/>
                  </a:lnTo>
                  <a:close/>
                  <a:moveTo>
                    <a:pt x="1954" y="1"/>
                  </a:moveTo>
                  <a:cubicBezTo>
                    <a:pt x="1184" y="1"/>
                    <a:pt x="558" y="626"/>
                    <a:pt x="558" y="1401"/>
                  </a:cubicBezTo>
                  <a:cubicBezTo>
                    <a:pt x="558" y="1627"/>
                    <a:pt x="611" y="1858"/>
                    <a:pt x="712" y="2065"/>
                  </a:cubicBezTo>
                  <a:lnTo>
                    <a:pt x="775" y="2180"/>
                  </a:lnTo>
                  <a:lnTo>
                    <a:pt x="775" y="2498"/>
                  </a:lnTo>
                  <a:cubicBezTo>
                    <a:pt x="775" y="3027"/>
                    <a:pt x="1011" y="3532"/>
                    <a:pt x="1420" y="3874"/>
                  </a:cubicBezTo>
                  <a:lnTo>
                    <a:pt x="1420" y="4408"/>
                  </a:lnTo>
                  <a:cubicBezTo>
                    <a:pt x="1415" y="4499"/>
                    <a:pt x="1357" y="4586"/>
                    <a:pt x="1270" y="4620"/>
                  </a:cubicBezTo>
                  <a:lnTo>
                    <a:pt x="486" y="4913"/>
                  </a:lnTo>
                  <a:cubicBezTo>
                    <a:pt x="284" y="4990"/>
                    <a:pt x="120" y="5144"/>
                    <a:pt x="34" y="5342"/>
                  </a:cubicBezTo>
                  <a:cubicBezTo>
                    <a:pt x="0" y="5428"/>
                    <a:pt x="24" y="5524"/>
                    <a:pt x="96" y="5582"/>
                  </a:cubicBezTo>
                  <a:cubicBezTo>
                    <a:pt x="798" y="6134"/>
                    <a:pt x="1639" y="6406"/>
                    <a:pt x="2476" y="6406"/>
                  </a:cubicBezTo>
                  <a:cubicBezTo>
                    <a:pt x="3465" y="6406"/>
                    <a:pt x="4449" y="6027"/>
                    <a:pt x="5197" y="5279"/>
                  </a:cubicBezTo>
                  <a:cubicBezTo>
                    <a:pt x="6573" y="3903"/>
                    <a:pt x="6703" y="1709"/>
                    <a:pt x="5495" y="179"/>
                  </a:cubicBezTo>
                  <a:cubicBezTo>
                    <a:pt x="5456" y="128"/>
                    <a:pt x="5396" y="101"/>
                    <a:pt x="5335" y="101"/>
                  </a:cubicBezTo>
                  <a:cubicBezTo>
                    <a:pt x="5291" y="101"/>
                    <a:pt x="5247" y="115"/>
                    <a:pt x="5211" y="145"/>
                  </a:cubicBezTo>
                  <a:cubicBezTo>
                    <a:pt x="5125" y="212"/>
                    <a:pt x="5110" y="342"/>
                    <a:pt x="5178" y="429"/>
                  </a:cubicBezTo>
                  <a:cubicBezTo>
                    <a:pt x="6260" y="1800"/>
                    <a:pt x="6145" y="3763"/>
                    <a:pt x="4908" y="4995"/>
                  </a:cubicBezTo>
                  <a:cubicBezTo>
                    <a:pt x="4884" y="5019"/>
                    <a:pt x="4860" y="5043"/>
                    <a:pt x="4836" y="5067"/>
                  </a:cubicBezTo>
                  <a:cubicBezTo>
                    <a:pt x="4793" y="5043"/>
                    <a:pt x="4745" y="5019"/>
                    <a:pt x="4701" y="5005"/>
                  </a:cubicBezTo>
                  <a:lnTo>
                    <a:pt x="3676" y="4620"/>
                  </a:lnTo>
                  <a:cubicBezTo>
                    <a:pt x="3590" y="4586"/>
                    <a:pt x="3527" y="4499"/>
                    <a:pt x="3527" y="4408"/>
                  </a:cubicBezTo>
                  <a:lnTo>
                    <a:pt x="3527" y="3893"/>
                  </a:lnTo>
                  <a:cubicBezTo>
                    <a:pt x="3570" y="3860"/>
                    <a:pt x="3614" y="3821"/>
                    <a:pt x="3657" y="3783"/>
                  </a:cubicBezTo>
                  <a:cubicBezTo>
                    <a:pt x="3989" y="3460"/>
                    <a:pt x="4172" y="3022"/>
                    <a:pt x="4172" y="2560"/>
                  </a:cubicBezTo>
                  <a:lnTo>
                    <a:pt x="4172" y="2180"/>
                  </a:lnTo>
                  <a:lnTo>
                    <a:pt x="4235" y="2065"/>
                  </a:lnTo>
                  <a:cubicBezTo>
                    <a:pt x="4336" y="1858"/>
                    <a:pt x="4388" y="1627"/>
                    <a:pt x="4388" y="1401"/>
                  </a:cubicBezTo>
                  <a:lnTo>
                    <a:pt x="4388" y="203"/>
                  </a:lnTo>
                  <a:cubicBezTo>
                    <a:pt x="4388" y="92"/>
                    <a:pt x="4297" y="1"/>
                    <a:pt x="4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55" name="Google Shape;19855;p88"/>
          <p:cNvGrpSpPr/>
          <p:nvPr/>
        </p:nvGrpSpPr>
        <p:grpSpPr>
          <a:xfrm>
            <a:off x="7108825" y="3825756"/>
            <a:ext cx="366136" cy="359317"/>
            <a:chOff x="7108825" y="3825756"/>
            <a:chExt cx="366136" cy="359317"/>
          </a:xfrm>
        </p:grpSpPr>
        <p:sp>
          <p:nvSpPr>
            <p:cNvPr id="19856" name="Google Shape;19856;p88"/>
            <p:cNvSpPr/>
            <p:nvPr/>
          </p:nvSpPr>
          <p:spPr>
            <a:xfrm>
              <a:off x="7234271" y="4009610"/>
              <a:ext cx="165600" cy="165496"/>
            </a:xfrm>
            <a:custGeom>
              <a:avLst/>
              <a:gdLst/>
              <a:ahLst/>
              <a:cxnLst/>
              <a:rect l="l" t="t" r="r" b="b"/>
              <a:pathLst>
                <a:path w="6314" h="6310" extrusionOk="0">
                  <a:moveTo>
                    <a:pt x="2228" y="1"/>
                  </a:moveTo>
                  <a:lnTo>
                    <a:pt x="2228" y="1570"/>
                  </a:lnTo>
                  <a:cubicBezTo>
                    <a:pt x="2228" y="1656"/>
                    <a:pt x="2156" y="1728"/>
                    <a:pt x="2070" y="1728"/>
                  </a:cubicBezTo>
                  <a:lnTo>
                    <a:pt x="1569" y="1728"/>
                  </a:lnTo>
                  <a:cubicBezTo>
                    <a:pt x="1516" y="1728"/>
                    <a:pt x="1463" y="1695"/>
                    <a:pt x="1434" y="1651"/>
                  </a:cubicBezTo>
                  <a:cubicBezTo>
                    <a:pt x="1279" y="1388"/>
                    <a:pt x="1028" y="1269"/>
                    <a:pt x="779" y="1269"/>
                  </a:cubicBezTo>
                  <a:cubicBezTo>
                    <a:pt x="387" y="1269"/>
                    <a:pt x="1" y="1562"/>
                    <a:pt x="1" y="2041"/>
                  </a:cubicBezTo>
                  <a:cubicBezTo>
                    <a:pt x="1" y="2521"/>
                    <a:pt x="388" y="2814"/>
                    <a:pt x="781" y="2814"/>
                  </a:cubicBezTo>
                  <a:cubicBezTo>
                    <a:pt x="1029" y="2814"/>
                    <a:pt x="1280" y="2697"/>
                    <a:pt x="1434" y="2436"/>
                  </a:cubicBezTo>
                  <a:cubicBezTo>
                    <a:pt x="1463" y="2388"/>
                    <a:pt x="1516" y="2359"/>
                    <a:pt x="1569" y="2359"/>
                  </a:cubicBezTo>
                  <a:lnTo>
                    <a:pt x="2070" y="2359"/>
                  </a:lnTo>
                  <a:cubicBezTo>
                    <a:pt x="2156" y="2359"/>
                    <a:pt x="2228" y="2426"/>
                    <a:pt x="2228" y="2517"/>
                  </a:cubicBezTo>
                  <a:lnTo>
                    <a:pt x="2228" y="4086"/>
                  </a:lnTo>
                  <a:lnTo>
                    <a:pt x="3797" y="4086"/>
                  </a:lnTo>
                  <a:cubicBezTo>
                    <a:pt x="3884" y="4086"/>
                    <a:pt x="3956" y="4158"/>
                    <a:pt x="3956" y="4245"/>
                  </a:cubicBezTo>
                  <a:lnTo>
                    <a:pt x="3956" y="4740"/>
                  </a:lnTo>
                  <a:cubicBezTo>
                    <a:pt x="3956" y="4798"/>
                    <a:pt x="3927" y="4851"/>
                    <a:pt x="3879" y="4880"/>
                  </a:cubicBezTo>
                  <a:cubicBezTo>
                    <a:pt x="3205" y="5279"/>
                    <a:pt x="3489" y="6309"/>
                    <a:pt x="4269" y="6309"/>
                  </a:cubicBezTo>
                  <a:cubicBezTo>
                    <a:pt x="5053" y="6309"/>
                    <a:pt x="5337" y="5279"/>
                    <a:pt x="4663" y="4880"/>
                  </a:cubicBezTo>
                  <a:cubicBezTo>
                    <a:pt x="4615" y="4851"/>
                    <a:pt x="4586" y="4798"/>
                    <a:pt x="4586" y="4740"/>
                  </a:cubicBezTo>
                  <a:lnTo>
                    <a:pt x="4586" y="4245"/>
                  </a:lnTo>
                  <a:cubicBezTo>
                    <a:pt x="4586" y="4158"/>
                    <a:pt x="4653" y="4086"/>
                    <a:pt x="4745" y="4081"/>
                  </a:cubicBezTo>
                  <a:lnTo>
                    <a:pt x="6314" y="4081"/>
                  </a:lnTo>
                  <a:lnTo>
                    <a:pt x="6314" y="1"/>
                  </a:lnTo>
                  <a:lnTo>
                    <a:pt x="4904" y="1"/>
                  </a:lnTo>
                  <a:lnTo>
                    <a:pt x="4904" y="251"/>
                  </a:lnTo>
                  <a:lnTo>
                    <a:pt x="4928" y="270"/>
                  </a:lnTo>
                  <a:cubicBezTo>
                    <a:pt x="5760" y="896"/>
                    <a:pt x="5313" y="2229"/>
                    <a:pt x="4269" y="2229"/>
                  </a:cubicBezTo>
                  <a:cubicBezTo>
                    <a:pt x="3224" y="2229"/>
                    <a:pt x="2777" y="896"/>
                    <a:pt x="3614" y="270"/>
                  </a:cubicBezTo>
                  <a:lnTo>
                    <a:pt x="3638" y="251"/>
                  </a:lnTo>
                  <a:lnTo>
                    <a:pt x="3638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7" name="Google Shape;19857;p88"/>
            <p:cNvSpPr/>
            <p:nvPr/>
          </p:nvSpPr>
          <p:spPr>
            <a:xfrm>
              <a:off x="7350747" y="4009505"/>
              <a:ext cx="36010" cy="58461"/>
            </a:xfrm>
            <a:custGeom>
              <a:avLst/>
              <a:gdLst/>
              <a:ahLst/>
              <a:cxnLst/>
              <a:rect l="l" t="t" r="r" b="b"/>
              <a:pathLst>
                <a:path w="1373" h="2229" extrusionOk="0">
                  <a:moveTo>
                    <a:pt x="463" y="0"/>
                  </a:moveTo>
                  <a:lnTo>
                    <a:pt x="463" y="255"/>
                  </a:lnTo>
                  <a:lnTo>
                    <a:pt x="482" y="270"/>
                  </a:lnTo>
                  <a:cubicBezTo>
                    <a:pt x="756" y="476"/>
                    <a:pt x="915" y="799"/>
                    <a:pt x="915" y="1140"/>
                  </a:cubicBezTo>
                  <a:cubicBezTo>
                    <a:pt x="915" y="1675"/>
                    <a:pt x="530" y="2132"/>
                    <a:pt x="1" y="2214"/>
                  </a:cubicBezTo>
                  <a:cubicBezTo>
                    <a:pt x="60" y="2223"/>
                    <a:pt x="119" y="2228"/>
                    <a:pt x="178" y="2228"/>
                  </a:cubicBezTo>
                  <a:cubicBezTo>
                    <a:pt x="609" y="2228"/>
                    <a:pt x="1006" y="1971"/>
                    <a:pt x="1180" y="1569"/>
                  </a:cubicBezTo>
                  <a:cubicBezTo>
                    <a:pt x="1372" y="1107"/>
                    <a:pt x="1233" y="573"/>
                    <a:pt x="833" y="270"/>
                  </a:cubicBezTo>
                  <a:lnTo>
                    <a:pt x="809" y="255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8" name="Google Shape;19858;p88"/>
            <p:cNvSpPr/>
            <p:nvPr/>
          </p:nvSpPr>
          <p:spPr>
            <a:xfrm>
              <a:off x="7288536" y="4009505"/>
              <a:ext cx="13271" cy="45452"/>
            </a:xfrm>
            <a:custGeom>
              <a:avLst/>
              <a:gdLst/>
              <a:ahLst/>
              <a:cxnLst/>
              <a:rect l="l" t="t" r="r" b="b"/>
              <a:pathLst>
                <a:path w="506" h="1733" extrusionOk="0">
                  <a:moveTo>
                    <a:pt x="159" y="0"/>
                  </a:moveTo>
                  <a:lnTo>
                    <a:pt x="159" y="1569"/>
                  </a:lnTo>
                  <a:cubicBezTo>
                    <a:pt x="159" y="1660"/>
                    <a:pt x="87" y="1732"/>
                    <a:pt x="1" y="1732"/>
                  </a:cubicBezTo>
                  <a:lnTo>
                    <a:pt x="347" y="1732"/>
                  </a:lnTo>
                  <a:cubicBezTo>
                    <a:pt x="434" y="1728"/>
                    <a:pt x="506" y="1660"/>
                    <a:pt x="506" y="1569"/>
                  </a:cubicBezTo>
                  <a:lnTo>
                    <a:pt x="506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9" name="Google Shape;19859;p88"/>
            <p:cNvSpPr/>
            <p:nvPr/>
          </p:nvSpPr>
          <p:spPr>
            <a:xfrm>
              <a:off x="7234271" y="4042945"/>
              <a:ext cx="24759" cy="40390"/>
            </a:xfrm>
            <a:custGeom>
              <a:avLst/>
              <a:gdLst/>
              <a:ahLst/>
              <a:cxnLst/>
              <a:rect l="l" t="t" r="r" b="b"/>
              <a:pathLst>
                <a:path w="944" h="1540" extrusionOk="0">
                  <a:moveTo>
                    <a:pt x="770" y="0"/>
                  </a:moveTo>
                  <a:cubicBezTo>
                    <a:pt x="347" y="0"/>
                    <a:pt x="1" y="342"/>
                    <a:pt x="1" y="770"/>
                  </a:cubicBezTo>
                  <a:cubicBezTo>
                    <a:pt x="1" y="1194"/>
                    <a:pt x="347" y="1540"/>
                    <a:pt x="770" y="1540"/>
                  </a:cubicBezTo>
                  <a:cubicBezTo>
                    <a:pt x="828" y="1540"/>
                    <a:pt x="886" y="1535"/>
                    <a:pt x="944" y="1521"/>
                  </a:cubicBezTo>
                  <a:cubicBezTo>
                    <a:pt x="592" y="1439"/>
                    <a:pt x="347" y="1126"/>
                    <a:pt x="347" y="770"/>
                  </a:cubicBezTo>
                  <a:cubicBezTo>
                    <a:pt x="347" y="409"/>
                    <a:pt x="592" y="101"/>
                    <a:pt x="944" y="19"/>
                  </a:cubicBezTo>
                  <a:cubicBezTo>
                    <a:pt x="886" y="5"/>
                    <a:pt x="828" y="0"/>
                    <a:pt x="770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0" name="Google Shape;19860;p88"/>
            <p:cNvSpPr/>
            <p:nvPr/>
          </p:nvSpPr>
          <p:spPr>
            <a:xfrm>
              <a:off x="7323759" y="411677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7"/>
                    <a:pt x="544" y="159"/>
                  </a:cubicBezTo>
                  <a:lnTo>
                    <a:pt x="544" y="654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40" y="986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2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4"/>
                  </a:cubicBezTo>
                  <a:lnTo>
                    <a:pt x="890" y="159"/>
                  </a:lnTo>
                  <a:cubicBezTo>
                    <a:pt x="890" y="67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1" name="Google Shape;19861;p88"/>
            <p:cNvSpPr/>
            <p:nvPr/>
          </p:nvSpPr>
          <p:spPr>
            <a:xfrm>
              <a:off x="7288536" y="4071324"/>
              <a:ext cx="13271" cy="45347"/>
            </a:xfrm>
            <a:custGeom>
              <a:avLst/>
              <a:gdLst/>
              <a:ahLst/>
              <a:cxnLst/>
              <a:rect l="l" t="t" r="r" b="b"/>
              <a:pathLst>
                <a:path w="506" h="1729" extrusionOk="0">
                  <a:moveTo>
                    <a:pt x="1" y="1"/>
                  </a:moveTo>
                  <a:cubicBezTo>
                    <a:pt x="87" y="1"/>
                    <a:pt x="159" y="73"/>
                    <a:pt x="159" y="160"/>
                  </a:cubicBezTo>
                  <a:lnTo>
                    <a:pt x="159" y="1728"/>
                  </a:lnTo>
                  <a:lnTo>
                    <a:pt x="506" y="1728"/>
                  </a:lnTo>
                  <a:lnTo>
                    <a:pt x="506" y="160"/>
                  </a:lnTo>
                  <a:cubicBezTo>
                    <a:pt x="506" y="73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2" name="Google Shape;19862;p88"/>
            <p:cNvSpPr/>
            <p:nvPr/>
          </p:nvSpPr>
          <p:spPr>
            <a:xfrm>
              <a:off x="7116903" y="3949287"/>
              <a:ext cx="169377" cy="172288"/>
            </a:xfrm>
            <a:custGeom>
              <a:avLst/>
              <a:gdLst/>
              <a:ahLst/>
              <a:cxnLst/>
              <a:rect l="l" t="t" r="r" b="b"/>
              <a:pathLst>
                <a:path w="6458" h="6569" extrusionOk="0">
                  <a:moveTo>
                    <a:pt x="4341" y="1"/>
                  </a:moveTo>
                  <a:cubicBezTo>
                    <a:pt x="3484" y="1"/>
                    <a:pt x="3172" y="1132"/>
                    <a:pt x="3908" y="1570"/>
                  </a:cubicBezTo>
                  <a:cubicBezTo>
                    <a:pt x="3937" y="1584"/>
                    <a:pt x="3951" y="1613"/>
                    <a:pt x="3951" y="1642"/>
                  </a:cubicBezTo>
                  <a:lnTo>
                    <a:pt x="3951" y="2137"/>
                  </a:lnTo>
                  <a:cubicBezTo>
                    <a:pt x="3951" y="2185"/>
                    <a:pt x="3913" y="2224"/>
                    <a:pt x="3864" y="2224"/>
                  </a:cubicBezTo>
                  <a:lnTo>
                    <a:pt x="2228" y="2224"/>
                  </a:lnTo>
                  <a:lnTo>
                    <a:pt x="2228" y="3865"/>
                  </a:lnTo>
                  <a:cubicBezTo>
                    <a:pt x="2228" y="3913"/>
                    <a:pt x="2185" y="3951"/>
                    <a:pt x="2142" y="3951"/>
                  </a:cubicBezTo>
                  <a:lnTo>
                    <a:pt x="1641" y="3951"/>
                  </a:lnTo>
                  <a:cubicBezTo>
                    <a:pt x="1613" y="3951"/>
                    <a:pt x="1584" y="3937"/>
                    <a:pt x="1569" y="3913"/>
                  </a:cubicBezTo>
                  <a:cubicBezTo>
                    <a:pt x="1399" y="3625"/>
                    <a:pt x="1125" y="3496"/>
                    <a:pt x="853" y="3496"/>
                  </a:cubicBezTo>
                  <a:cubicBezTo>
                    <a:pt x="424" y="3496"/>
                    <a:pt x="1" y="3817"/>
                    <a:pt x="1" y="4341"/>
                  </a:cubicBezTo>
                  <a:cubicBezTo>
                    <a:pt x="1" y="4721"/>
                    <a:pt x="256" y="5053"/>
                    <a:pt x="621" y="5154"/>
                  </a:cubicBezTo>
                  <a:cubicBezTo>
                    <a:pt x="694" y="5173"/>
                    <a:pt x="767" y="5183"/>
                    <a:pt x="840" y="5183"/>
                  </a:cubicBezTo>
                  <a:cubicBezTo>
                    <a:pt x="1132" y="5183"/>
                    <a:pt x="1411" y="5032"/>
                    <a:pt x="1569" y="4769"/>
                  </a:cubicBezTo>
                  <a:cubicBezTo>
                    <a:pt x="1584" y="4745"/>
                    <a:pt x="1613" y="4726"/>
                    <a:pt x="1641" y="4726"/>
                  </a:cubicBezTo>
                  <a:lnTo>
                    <a:pt x="2142" y="4726"/>
                  </a:lnTo>
                  <a:cubicBezTo>
                    <a:pt x="2185" y="4726"/>
                    <a:pt x="2224" y="4765"/>
                    <a:pt x="2228" y="4813"/>
                  </a:cubicBezTo>
                  <a:lnTo>
                    <a:pt x="2228" y="6569"/>
                  </a:lnTo>
                  <a:lnTo>
                    <a:pt x="6458" y="6569"/>
                  </a:lnTo>
                  <a:lnTo>
                    <a:pt x="6458" y="4904"/>
                  </a:lnTo>
                  <a:lnTo>
                    <a:pt x="6097" y="4904"/>
                  </a:lnTo>
                  <a:lnTo>
                    <a:pt x="6054" y="4952"/>
                  </a:lnTo>
                  <a:cubicBezTo>
                    <a:pt x="5849" y="5225"/>
                    <a:pt x="5546" y="5357"/>
                    <a:pt x="5245" y="5357"/>
                  </a:cubicBezTo>
                  <a:cubicBezTo>
                    <a:pt x="4881" y="5357"/>
                    <a:pt x="4520" y="5164"/>
                    <a:pt x="4336" y="4793"/>
                  </a:cubicBezTo>
                  <a:cubicBezTo>
                    <a:pt x="3999" y="4120"/>
                    <a:pt x="4490" y="3326"/>
                    <a:pt x="5245" y="3326"/>
                  </a:cubicBezTo>
                  <a:cubicBezTo>
                    <a:pt x="5563" y="3326"/>
                    <a:pt x="5866" y="3475"/>
                    <a:pt x="6059" y="3730"/>
                  </a:cubicBezTo>
                  <a:lnTo>
                    <a:pt x="6097" y="3778"/>
                  </a:lnTo>
                  <a:lnTo>
                    <a:pt x="6458" y="3778"/>
                  </a:lnTo>
                  <a:lnTo>
                    <a:pt x="6458" y="2224"/>
                  </a:lnTo>
                  <a:lnTo>
                    <a:pt x="4812" y="2224"/>
                  </a:lnTo>
                  <a:cubicBezTo>
                    <a:pt x="4764" y="2224"/>
                    <a:pt x="4726" y="2185"/>
                    <a:pt x="4726" y="2137"/>
                  </a:cubicBezTo>
                  <a:lnTo>
                    <a:pt x="4726" y="1642"/>
                  </a:lnTo>
                  <a:cubicBezTo>
                    <a:pt x="4726" y="1613"/>
                    <a:pt x="4740" y="1584"/>
                    <a:pt x="4769" y="1570"/>
                  </a:cubicBezTo>
                  <a:cubicBezTo>
                    <a:pt x="5096" y="1372"/>
                    <a:pt x="5250" y="987"/>
                    <a:pt x="5149" y="622"/>
                  </a:cubicBezTo>
                  <a:cubicBezTo>
                    <a:pt x="5053" y="256"/>
                    <a:pt x="4716" y="1"/>
                    <a:pt x="434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3" name="Google Shape;19863;p88"/>
            <p:cNvSpPr/>
            <p:nvPr/>
          </p:nvSpPr>
          <p:spPr>
            <a:xfrm>
              <a:off x="7259764" y="4077907"/>
              <a:ext cx="26516" cy="11907"/>
            </a:xfrm>
            <a:custGeom>
              <a:avLst/>
              <a:gdLst/>
              <a:ahLst/>
              <a:cxnLst/>
              <a:rect l="l" t="t" r="r" b="b"/>
              <a:pathLst>
                <a:path w="1011" h="454" extrusionOk="0">
                  <a:moveTo>
                    <a:pt x="650" y="0"/>
                  </a:moveTo>
                  <a:lnTo>
                    <a:pt x="612" y="48"/>
                  </a:lnTo>
                  <a:cubicBezTo>
                    <a:pt x="458" y="245"/>
                    <a:pt x="241" y="385"/>
                    <a:pt x="1" y="433"/>
                  </a:cubicBezTo>
                  <a:cubicBezTo>
                    <a:pt x="68" y="447"/>
                    <a:pt x="136" y="454"/>
                    <a:pt x="204" y="454"/>
                  </a:cubicBezTo>
                  <a:cubicBezTo>
                    <a:pt x="515" y="454"/>
                    <a:pt x="813" y="311"/>
                    <a:pt x="1011" y="5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4" name="Google Shape;19864;p88"/>
            <p:cNvSpPr/>
            <p:nvPr/>
          </p:nvSpPr>
          <p:spPr>
            <a:xfrm>
              <a:off x="7205867" y="3949208"/>
              <a:ext cx="30188" cy="58409"/>
            </a:xfrm>
            <a:custGeom>
              <a:avLst/>
              <a:gdLst/>
              <a:ahLst/>
              <a:cxnLst/>
              <a:rect l="l" t="t" r="r" b="b"/>
              <a:pathLst>
                <a:path w="1151" h="2227" extrusionOk="0">
                  <a:moveTo>
                    <a:pt x="938" y="1"/>
                  </a:moveTo>
                  <a:cubicBezTo>
                    <a:pt x="603" y="1"/>
                    <a:pt x="291" y="201"/>
                    <a:pt x="160" y="524"/>
                  </a:cubicBezTo>
                  <a:cubicBezTo>
                    <a:pt x="1" y="913"/>
                    <a:pt x="155" y="1361"/>
                    <a:pt x="516" y="1573"/>
                  </a:cubicBezTo>
                  <a:lnTo>
                    <a:pt x="521" y="1573"/>
                  </a:lnTo>
                  <a:cubicBezTo>
                    <a:pt x="545" y="1587"/>
                    <a:pt x="559" y="1616"/>
                    <a:pt x="559" y="1645"/>
                  </a:cubicBezTo>
                  <a:lnTo>
                    <a:pt x="559" y="2140"/>
                  </a:lnTo>
                  <a:cubicBezTo>
                    <a:pt x="559" y="2188"/>
                    <a:pt x="521" y="2227"/>
                    <a:pt x="472" y="2227"/>
                  </a:cubicBezTo>
                  <a:lnTo>
                    <a:pt x="881" y="2227"/>
                  </a:lnTo>
                  <a:cubicBezTo>
                    <a:pt x="925" y="2227"/>
                    <a:pt x="968" y="2188"/>
                    <a:pt x="968" y="2140"/>
                  </a:cubicBezTo>
                  <a:lnTo>
                    <a:pt x="968" y="1645"/>
                  </a:lnTo>
                  <a:cubicBezTo>
                    <a:pt x="963" y="1616"/>
                    <a:pt x="949" y="1587"/>
                    <a:pt x="925" y="1573"/>
                  </a:cubicBezTo>
                  <a:cubicBezTo>
                    <a:pt x="270" y="1188"/>
                    <a:pt x="415" y="206"/>
                    <a:pt x="1151" y="28"/>
                  </a:cubicBezTo>
                  <a:cubicBezTo>
                    <a:pt x="1080" y="10"/>
                    <a:pt x="1009" y="1"/>
                    <a:pt x="93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5" name="Google Shape;19865;p88"/>
            <p:cNvSpPr/>
            <p:nvPr/>
          </p:nvSpPr>
          <p:spPr>
            <a:xfrm>
              <a:off x="7259764" y="4036415"/>
              <a:ext cx="26516" cy="11986"/>
            </a:xfrm>
            <a:custGeom>
              <a:avLst/>
              <a:gdLst/>
              <a:ahLst/>
              <a:cxnLst/>
              <a:rect l="l" t="t" r="r" b="b"/>
              <a:pathLst>
                <a:path w="1011" h="457" extrusionOk="0">
                  <a:moveTo>
                    <a:pt x="208" y="1"/>
                  </a:moveTo>
                  <a:cubicBezTo>
                    <a:pt x="139" y="1"/>
                    <a:pt x="70" y="8"/>
                    <a:pt x="1" y="23"/>
                  </a:cubicBezTo>
                  <a:cubicBezTo>
                    <a:pt x="241" y="71"/>
                    <a:pt x="458" y="206"/>
                    <a:pt x="612" y="408"/>
                  </a:cubicBezTo>
                  <a:lnTo>
                    <a:pt x="650" y="456"/>
                  </a:lnTo>
                  <a:lnTo>
                    <a:pt x="1011" y="456"/>
                  </a:lnTo>
                  <a:lnTo>
                    <a:pt x="1011" y="398"/>
                  </a:lnTo>
                  <a:cubicBezTo>
                    <a:pt x="814" y="147"/>
                    <a:pt x="518" y="1"/>
                    <a:pt x="208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6" name="Google Shape;19866;p88"/>
            <p:cNvSpPr/>
            <p:nvPr/>
          </p:nvSpPr>
          <p:spPr>
            <a:xfrm>
              <a:off x="7173056" y="4073238"/>
              <a:ext cx="12904" cy="45321"/>
            </a:xfrm>
            <a:custGeom>
              <a:avLst/>
              <a:gdLst/>
              <a:ahLst/>
              <a:cxnLst/>
              <a:rect l="l" t="t" r="r" b="b"/>
              <a:pathLst>
                <a:path w="492" h="1728" extrusionOk="0">
                  <a:moveTo>
                    <a:pt x="1" y="0"/>
                  </a:moveTo>
                  <a:cubicBezTo>
                    <a:pt x="49" y="0"/>
                    <a:pt x="87" y="39"/>
                    <a:pt x="87" y="87"/>
                  </a:cubicBezTo>
                  <a:lnTo>
                    <a:pt x="87" y="1727"/>
                  </a:lnTo>
                  <a:lnTo>
                    <a:pt x="492" y="1727"/>
                  </a:lnTo>
                  <a:lnTo>
                    <a:pt x="492" y="87"/>
                  </a:lnTo>
                  <a:cubicBezTo>
                    <a:pt x="492" y="39"/>
                    <a:pt x="453" y="0"/>
                    <a:pt x="40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7" name="Google Shape;19867;p88"/>
            <p:cNvSpPr/>
            <p:nvPr/>
          </p:nvSpPr>
          <p:spPr>
            <a:xfrm>
              <a:off x="7116903" y="4041057"/>
              <a:ext cx="27408" cy="44193"/>
            </a:xfrm>
            <a:custGeom>
              <a:avLst/>
              <a:gdLst/>
              <a:ahLst/>
              <a:cxnLst/>
              <a:rect l="l" t="t" r="r" b="b"/>
              <a:pathLst>
                <a:path w="1045" h="1685" extrusionOk="0">
                  <a:moveTo>
                    <a:pt x="843" y="0"/>
                  </a:moveTo>
                  <a:cubicBezTo>
                    <a:pt x="376" y="0"/>
                    <a:pt x="1" y="375"/>
                    <a:pt x="1" y="842"/>
                  </a:cubicBezTo>
                  <a:cubicBezTo>
                    <a:pt x="1" y="1304"/>
                    <a:pt x="376" y="1684"/>
                    <a:pt x="843" y="1684"/>
                  </a:cubicBezTo>
                  <a:cubicBezTo>
                    <a:pt x="910" y="1684"/>
                    <a:pt x="977" y="1675"/>
                    <a:pt x="1045" y="1655"/>
                  </a:cubicBezTo>
                  <a:cubicBezTo>
                    <a:pt x="669" y="1564"/>
                    <a:pt x="405" y="1227"/>
                    <a:pt x="405" y="842"/>
                  </a:cubicBezTo>
                  <a:cubicBezTo>
                    <a:pt x="405" y="452"/>
                    <a:pt x="669" y="116"/>
                    <a:pt x="1045" y="24"/>
                  </a:cubicBezTo>
                  <a:cubicBezTo>
                    <a:pt x="977" y="5"/>
                    <a:pt x="910" y="0"/>
                    <a:pt x="843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8" name="Google Shape;19868;p88"/>
            <p:cNvSpPr/>
            <p:nvPr/>
          </p:nvSpPr>
          <p:spPr>
            <a:xfrm>
              <a:off x="7173056" y="4007591"/>
              <a:ext cx="12904" cy="45347"/>
            </a:xfrm>
            <a:custGeom>
              <a:avLst/>
              <a:gdLst/>
              <a:ahLst/>
              <a:cxnLst/>
              <a:rect l="l" t="t" r="r" b="b"/>
              <a:pathLst>
                <a:path w="492" h="1729" extrusionOk="0">
                  <a:moveTo>
                    <a:pt x="87" y="1"/>
                  </a:moveTo>
                  <a:lnTo>
                    <a:pt x="87" y="1642"/>
                  </a:lnTo>
                  <a:cubicBezTo>
                    <a:pt x="87" y="1690"/>
                    <a:pt x="44" y="1728"/>
                    <a:pt x="1" y="1728"/>
                  </a:cubicBezTo>
                  <a:lnTo>
                    <a:pt x="405" y="1728"/>
                  </a:lnTo>
                  <a:cubicBezTo>
                    <a:pt x="453" y="1728"/>
                    <a:pt x="492" y="1690"/>
                    <a:pt x="492" y="164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9" name="Google Shape;19869;p88"/>
            <p:cNvSpPr/>
            <p:nvPr/>
          </p:nvSpPr>
          <p:spPr>
            <a:xfrm>
              <a:off x="7177095" y="3835722"/>
              <a:ext cx="170636" cy="165469"/>
            </a:xfrm>
            <a:custGeom>
              <a:avLst/>
              <a:gdLst/>
              <a:ahLst/>
              <a:cxnLst/>
              <a:rect l="l" t="t" r="r" b="b"/>
              <a:pathLst>
                <a:path w="6506" h="6309" extrusionOk="0">
                  <a:moveTo>
                    <a:pt x="2041" y="0"/>
                  </a:moveTo>
                  <a:cubicBezTo>
                    <a:pt x="1261" y="0"/>
                    <a:pt x="978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6" y="2223"/>
                    <a:pt x="1569" y="2223"/>
                  </a:cubicBezTo>
                  <a:lnTo>
                    <a:pt x="1" y="2223"/>
                  </a:lnTo>
                  <a:lnTo>
                    <a:pt x="1" y="6309"/>
                  </a:lnTo>
                  <a:lnTo>
                    <a:pt x="1411" y="6309"/>
                  </a:lnTo>
                  <a:lnTo>
                    <a:pt x="1411" y="6058"/>
                  </a:lnTo>
                  <a:lnTo>
                    <a:pt x="1387" y="6039"/>
                  </a:lnTo>
                  <a:cubicBezTo>
                    <a:pt x="549" y="5409"/>
                    <a:pt x="997" y="4081"/>
                    <a:pt x="2041" y="4081"/>
                  </a:cubicBezTo>
                  <a:cubicBezTo>
                    <a:pt x="3085" y="4081"/>
                    <a:pt x="3533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6" y="6309"/>
                  </a:lnTo>
                  <a:lnTo>
                    <a:pt x="4086" y="4740"/>
                  </a:lnTo>
                  <a:cubicBezTo>
                    <a:pt x="4086" y="4653"/>
                    <a:pt x="4153" y="4581"/>
                    <a:pt x="4245" y="4581"/>
                  </a:cubicBezTo>
                  <a:lnTo>
                    <a:pt x="4745" y="4581"/>
                  </a:lnTo>
                  <a:cubicBezTo>
                    <a:pt x="4798" y="4581"/>
                    <a:pt x="4851" y="4610"/>
                    <a:pt x="4880" y="4658"/>
                  </a:cubicBezTo>
                  <a:cubicBezTo>
                    <a:pt x="5030" y="4911"/>
                    <a:pt x="5288" y="5038"/>
                    <a:pt x="5544" y="5038"/>
                  </a:cubicBezTo>
                  <a:cubicBezTo>
                    <a:pt x="5805" y="5038"/>
                    <a:pt x="6065" y="4908"/>
                    <a:pt x="6213" y="4648"/>
                  </a:cubicBezTo>
                  <a:cubicBezTo>
                    <a:pt x="6505" y="4136"/>
                    <a:pt x="6134" y="3498"/>
                    <a:pt x="5546" y="3498"/>
                  </a:cubicBezTo>
                  <a:cubicBezTo>
                    <a:pt x="5544" y="3498"/>
                    <a:pt x="5541" y="3498"/>
                    <a:pt x="5539" y="3498"/>
                  </a:cubicBezTo>
                  <a:lnTo>
                    <a:pt x="5544" y="3498"/>
                  </a:lnTo>
                  <a:cubicBezTo>
                    <a:pt x="5274" y="3498"/>
                    <a:pt x="5024" y="3643"/>
                    <a:pt x="4885" y="3874"/>
                  </a:cubicBezTo>
                  <a:cubicBezTo>
                    <a:pt x="4856" y="3922"/>
                    <a:pt x="4803" y="3951"/>
                    <a:pt x="4745" y="3951"/>
                  </a:cubicBezTo>
                  <a:lnTo>
                    <a:pt x="4250" y="3951"/>
                  </a:lnTo>
                  <a:cubicBezTo>
                    <a:pt x="4163" y="3951"/>
                    <a:pt x="4091" y="3883"/>
                    <a:pt x="4091" y="3792"/>
                  </a:cubicBezTo>
                  <a:lnTo>
                    <a:pt x="4091" y="2223"/>
                  </a:lnTo>
                  <a:lnTo>
                    <a:pt x="2517" y="2223"/>
                  </a:lnTo>
                  <a:cubicBezTo>
                    <a:pt x="2431" y="2223"/>
                    <a:pt x="2359" y="2151"/>
                    <a:pt x="2359" y="2065"/>
                  </a:cubicBezTo>
                  <a:lnTo>
                    <a:pt x="2359" y="1569"/>
                  </a:lnTo>
                  <a:cubicBezTo>
                    <a:pt x="2359" y="1511"/>
                    <a:pt x="2387" y="1458"/>
                    <a:pt x="2436" y="1429"/>
                  </a:cubicBezTo>
                  <a:cubicBezTo>
                    <a:pt x="3109" y="1030"/>
                    <a:pt x="2825" y="0"/>
                    <a:pt x="2041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0" name="Google Shape;19870;p88"/>
            <p:cNvSpPr/>
            <p:nvPr/>
          </p:nvSpPr>
          <p:spPr>
            <a:xfrm>
              <a:off x="7185567" y="3835722"/>
              <a:ext cx="170479" cy="165469"/>
            </a:xfrm>
            <a:custGeom>
              <a:avLst/>
              <a:gdLst/>
              <a:ahLst/>
              <a:cxnLst/>
              <a:rect l="l" t="t" r="r" b="b"/>
              <a:pathLst>
                <a:path w="6500" h="6309" extrusionOk="0">
                  <a:moveTo>
                    <a:pt x="2040" y="0"/>
                  </a:moveTo>
                  <a:cubicBezTo>
                    <a:pt x="1261" y="0"/>
                    <a:pt x="977" y="1030"/>
                    <a:pt x="1651" y="1429"/>
                  </a:cubicBezTo>
                  <a:cubicBezTo>
                    <a:pt x="1699" y="1458"/>
                    <a:pt x="1728" y="1511"/>
                    <a:pt x="1728" y="1569"/>
                  </a:cubicBezTo>
                  <a:lnTo>
                    <a:pt x="1728" y="2065"/>
                  </a:lnTo>
                  <a:cubicBezTo>
                    <a:pt x="1728" y="2151"/>
                    <a:pt x="1655" y="2223"/>
                    <a:pt x="1569" y="2223"/>
                  </a:cubicBezTo>
                  <a:lnTo>
                    <a:pt x="0" y="2223"/>
                  </a:lnTo>
                  <a:lnTo>
                    <a:pt x="0" y="6309"/>
                  </a:lnTo>
                  <a:lnTo>
                    <a:pt x="1410" y="6309"/>
                  </a:lnTo>
                  <a:lnTo>
                    <a:pt x="1410" y="6058"/>
                  </a:lnTo>
                  <a:lnTo>
                    <a:pt x="1386" y="6039"/>
                  </a:lnTo>
                  <a:cubicBezTo>
                    <a:pt x="549" y="5409"/>
                    <a:pt x="996" y="4081"/>
                    <a:pt x="2040" y="4081"/>
                  </a:cubicBezTo>
                  <a:cubicBezTo>
                    <a:pt x="3085" y="4081"/>
                    <a:pt x="3532" y="5409"/>
                    <a:pt x="2695" y="6039"/>
                  </a:cubicBezTo>
                  <a:lnTo>
                    <a:pt x="2676" y="6058"/>
                  </a:lnTo>
                  <a:lnTo>
                    <a:pt x="2676" y="6309"/>
                  </a:lnTo>
                  <a:lnTo>
                    <a:pt x="4085" y="6309"/>
                  </a:lnTo>
                  <a:lnTo>
                    <a:pt x="4085" y="4740"/>
                  </a:lnTo>
                  <a:cubicBezTo>
                    <a:pt x="4085" y="4653"/>
                    <a:pt x="4153" y="4581"/>
                    <a:pt x="4244" y="4581"/>
                  </a:cubicBezTo>
                  <a:lnTo>
                    <a:pt x="4740" y="4581"/>
                  </a:lnTo>
                  <a:cubicBezTo>
                    <a:pt x="4798" y="4581"/>
                    <a:pt x="4850" y="4610"/>
                    <a:pt x="4874" y="4658"/>
                  </a:cubicBezTo>
                  <a:cubicBezTo>
                    <a:pt x="5025" y="4911"/>
                    <a:pt x="5283" y="5038"/>
                    <a:pt x="5541" y="5038"/>
                  </a:cubicBezTo>
                  <a:cubicBezTo>
                    <a:pt x="5802" y="5038"/>
                    <a:pt x="6062" y="4908"/>
                    <a:pt x="6207" y="4648"/>
                  </a:cubicBezTo>
                  <a:cubicBezTo>
                    <a:pt x="6500" y="4136"/>
                    <a:pt x="6133" y="3498"/>
                    <a:pt x="5545" y="3498"/>
                  </a:cubicBezTo>
                  <a:cubicBezTo>
                    <a:pt x="5543" y="3498"/>
                    <a:pt x="5541" y="3498"/>
                    <a:pt x="5539" y="3498"/>
                  </a:cubicBezTo>
                  <a:cubicBezTo>
                    <a:pt x="5269" y="3498"/>
                    <a:pt x="5019" y="3643"/>
                    <a:pt x="4879" y="3874"/>
                  </a:cubicBezTo>
                  <a:cubicBezTo>
                    <a:pt x="4850" y="3922"/>
                    <a:pt x="4798" y="3951"/>
                    <a:pt x="4745" y="3951"/>
                  </a:cubicBezTo>
                  <a:lnTo>
                    <a:pt x="4244" y="3951"/>
                  </a:lnTo>
                  <a:cubicBezTo>
                    <a:pt x="4158" y="3951"/>
                    <a:pt x="4085" y="3883"/>
                    <a:pt x="4085" y="3792"/>
                  </a:cubicBezTo>
                  <a:lnTo>
                    <a:pt x="4085" y="2223"/>
                  </a:lnTo>
                  <a:lnTo>
                    <a:pt x="2517" y="2223"/>
                  </a:lnTo>
                  <a:cubicBezTo>
                    <a:pt x="2430" y="2223"/>
                    <a:pt x="2358" y="2151"/>
                    <a:pt x="2358" y="2065"/>
                  </a:cubicBezTo>
                  <a:lnTo>
                    <a:pt x="2358" y="1569"/>
                  </a:lnTo>
                  <a:cubicBezTo>
                    <a:pt x="2358" y="1511"/>
                    <a:pt x="2387" y="1458"/>
                    <a:pt x="2435" y="1429"/>
                  </a:cubicBezTo>
                  <a:cubicBezTo>
                    <a:pt x="3109" y="1030"/>
                    <a:pt x="2825" y="0"/>
                    <a:pt x="2040" y="0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1" name="Google Shape;19871;p88"/>
            <p:cNvSpPr/>
            <p:nvPr/>
          </p:nvSpPr>
          <p:spPr>
            <a:xfrm>
              <a:off x="7301545" y="3927413"/>
              <a:ext cx="25257" cy="11934"/>
            </a:xfrm>
            <a:custGeom>
              <a:avLst/>
              <a:gdLst/>
              <a:ahLst/>
              <a:cxnLst/>
              <a:rect l="l" t="t" r="r" b="b"/>
              <a:pathLst>
                <a:path w="963" h="455" extrusionOk="0">
                  <a:moveTo>
                    <a:pt x="802" y="1"/>
                  </a:moveTo>
                  <a:cubicBezTo>
                    <a:pt x="531" y="1"/>
                    <a:pt x="276" y="140"/>
                    <a:pt x="135" y="378"/>
                  </a:cubicBezTo>
                  <a:cubicBezTo>
                    <a:pt x="106" y="426"/>
                    <a:pt x="58" y="455"/>
                    <a:pt x="0" y="455"/>
                  </a:cubicBezTo>
                  <a:lnTo>
                    <a:pt x="318" y="455"/>
                  </a:lnTo>
                  <a:cubicBezTo>
                    <a:pt x="376" y="455"/>
                    <a:pt x="428" y="426"/>
                    <a:pt x="457" y="378"/>
                  </a:cubicBezTo>
                  <a:cubicBezTo>
                    <a:pt x="568" y="195"/>
                    <a:pt x="751" y="65"/>
                    <a:pt x="963" y="17"/>
                  </a:cubicBezTo>
                  <a:cubicBezTo>
                    <a:pt x="909" y="6"/>
                    <a:pt x="855" y="1"/>
                    <a:pt x="80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2" name="Google Shape;19872;p88"/>
            <p:cNvSpPr/>
            <p:nvPr/>
          </p:nvSpPr>
          <p:spPr>
            <a:xfrm>
              <a:off x="7208280" y="3835670"/>
              <a:ext cx="26647" cy="58382"/>
            </a:xfrm>
            <a:custGeom>
              <a:avLst/>
              <a:gdLst/>
              <a:ahLst/>
              <a:cxnLst/>
              <a:rect l="l" t="t" r="r" b="b"/>
              <a:pathLst>
                <a:path w="1016" h="2226" extrusionOk="0">
                  <a:moveTo>
                    <a:pt x="855" y="0"/>
                  </a:moveTo>
                  <a:cubicBezTo>
                    <a:pt x="543" y="0"/>
                    <a:pt x="255" y="189"/>
                    <a:pt x="140" y="493"/>
                  </a:cubicBezTo>
                  <a:cubicBezTo>
                    <a:pt x="0" y="844"/>
                    <a:pt x="140" y="1244"/>
                    <a:pt x="467" y="1436"/>
                  </a:cubicBezTo>
                  <a:cubicBezTo>
                    <a:pt x="510" y="1460"/>
                    <a:pt x="544" y="1513"/>
                    <a:pt x="544" y="1571"/>
                  </a:cubicBezTo>
                  <a:lnTo>
                    <a:pt x="544" y="2067"/>
                  </a:lnTo>
                  <a:cubicBezTo>
                    <a:pt x="544" y="2158"/>
                    <a:pt x="472" y="2225"/>
                    <a:pt x="385" y="2225"/>
                  </a:cubicBezTo>
                  <a:lnTo>
                    <a:pt x="703" y="2225"/>
                  </a:lnTo>
                  <a:cubicBezTo>
                    <a:pt x="789" y="2225"/>
                    <a:pt x="862" y="2158"/>
                    <a:pt x="862" y="2067"/>
                  </a:cubicBezTo>
                  <a:lnTo>
                    <a:pt x="862" y="1571"/>
                  </a:lnTo>
                  <a:cubicBezTo>
                    <a:pt x="862" y="1513"/>
                    <a:pt x="833" y="1460"/>
                    <a:pt x="785" y="1436"/>
                  </a:cubicBezTo>
                  <a:cubicBezTo>
                    <a:pt x="178" y="1075"/>
                    <a:pt x="328" y="161"/>
                    <a:pt x="1016" y="17"/>
                  </a:cubicBezTo>
                  <a:cubicBezTo>
                    <a:pt x="962" y="6"/>
                    <a:pt x="908" y="0"/>
                    <a:pt x="85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3" name="Google Shape;19873;p88"/>
            <p:cNvSpPr/>
            <p:nvPr/>
          </p:nvSpPr>
          <p:spPr>
            <a:xfrm>
              <a:off x="7301545" y="3955870"/>
              <a:ext cx="25126" cy="12065"/>
            </a:xfrm>
            <a:custGeom>
              <a:avLst/>
              <a:gdLst/>
              <a:ahLst/>
              <a:cxnLst/>
              <a:rect l="l" t="t" r="r" b="b"/>
              <a:pathLst>
                <a:path w="958" h="460" extrusionOk="0">
                  <a:moveTo>
                    <a:pt x="0" y="0"/>
                  </a:moveTo>
                  <a:cubicBezTo>
                    <a:pt x="53" y="0"/>
                    <a:pt x="106" y="29"/>
                    <a:pt x="135" y="82"/>
                  </a:cubicBezTo>
                  <a:cubicBezTo>
                    <a:pt x="276" y="319"/>
                    <a:pt x="531" y="459"/>
                    <a:pt x="799" y="459"/>
                  </a:cubicBezTo>
                  <a:cubicBezTo>
                    <a:pt x="852" y="459"/>
                    <a:pt x="905" y="454"/>
                    <a:pt x="958" y="443"/>
                  </a:cubicBezTo>
                  <a:cubicBezTo>
                    <a:pt x="746" y="395"/>
                    <a:pt x="563" y="265"/>
                    <a:pt x="457" y="82"/>
                  </a:cubicBezTo>
                  <a:cubicBezTo>
                    <a:pt x="428" y="29"/>
                    <a:pt x="376" y="0"/>
                    <a:pt x="318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4" name="Google Shape;19874;p88"/>
            <p:cNvSpPr/>
            <p:nvPr/>
          </p:nvSpPr>
          <p:spPr>
            <a:xfrm>
              <a:off x="7177226" y="3894026"/>
              <a:ext cx="8367" cy="107166"/>
            </a:xfrm>
            <a:custGeom>
              <a:avLst/>
              <a:gdLst/>
              <a:ahLst/>
              <a:cxnLst/>
              <a:rect l="l" t="t" r="r" b="b"/>
              <a:pathLst>
                <a:path w="319" h="4086" extrusionOk="0">
                  <a:moveTo>
                    <a:pt x="1" y="0"/>
                  </a:moveTo>
                  <a:lnTo>
                    <a:pt x="1" y="4086"/>
                  </a:lnTo>
                  <a:lnTo>
                    <a:pt x="318" y="4086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5" name="Google Shape;19875;p88"/>
            <p:cNvSpPr/>
            <p:nvPr/>
          </p:nvSpPr>
          <p:spPr>
            <a:xfrm>
              <a:off x="7234900" y="3942809"/>
              <a:ext cx="35617" cy="58382"/>
            </a:xfrm>
            <a:custGeom>
              <a:avLst/>
              <a:gdLst/>
              <a:ahLst/>
              <a:cxnLst/>
              <a:rect l="l" t="t" r="r" b="b"/>
              <a:pathLst>
                <a:path w="1358" h="2226" extrusionOk="0">
                  <a:moveTo>
                    <a:pt x="159" y="1"/>
                  </a:moveTo>
                  <a:cubicBezTo>
                    <a:pt x="107" y="1"/>
                    <a:pt x="54" y="4"/>
                    <a:pt x="1" y="12"/>
                  </a:cubicBezTo>
                  <a:cubicBezTo>
                    <a:pt x="958" y="152"/>
                    <a:pt x="1271" y="1374"/>
                    <a:pt x="496" y="1956"/>
                  </a:cubicBezTo>
                  <a:lnTo>
                    <a:pt x="477" y="1975"/>
                  </a:lnTo>
                  <a:lnTo>
                    <a:pt x="477" y="2226"/>
                  </a:lnTo>
                  <a:lnTo>
                    <a:pt x="795" y="2226"/>
                  </a:lnTo>
                  <a:lnTo>
                    <a:pt x="795" y="1975"/>
                  </a:lnTo>
                  <a:lnTo>
                    <a:pt x="819" y="1956"/>
                  </a:lnTo>
                  <a:cubicBezTo>
                    <a:pt x="1213" y="1658"/>
                    <a:pt x="1358" y="1128"/>
                    <a:pt x="1165" y="667"/>
                  </a:cubicBezTo>
                  <a:cubicBezTo>
                    <a:pt x="993" y="259"/>
                    <a:pt x="592" y="1"/>
                    <a:pt x="159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6" name="Google Shape;19876;p88"/>
            <p:cNvSpPr/>
            <p:nvPr/>
          </p:nvSpPr>
          <p:spPr>
            <a:xfrm>
              <a:off x="7292706" y="3890249"/>
              <a:ext cx="170636" cy="169377"/>
            </a:xfrm>
            <a:custGeom>
              <a:avLst/>
              <a:gdLst/>
              <a:ahLst/>
              <a:cxnLst/>
              <a:rect l="l" t="t" r="r" b="b"/>
              <a:pathLst>
                <a:path w="6506" h="6458" extrusionOk="0">
                  <a:moveTo>
                    <a:pt x="0" y="0"/>
                  </a:moveTo>
                  <a:lnTo>
                    <a:pt x="0" y="1554"/>
                  </a:lnTo>
                  <a:lnTo>
                    <a:pt x="251" y="1554"/>
                  </a:lnTo>
                  <a:lnTo>
                    <a:pt x="270" y="1530"/>
                  </a:lnTo>
                  <a:cubicBezTo>
                    <a:pt x="497" y="1231"/>
                    <a:pt x="814" y="1097"/>
                    <a:pt x="1127" y="1097"/>
                  </a:cubicBezTo>
                  <a:cubicBezTo>
                    <a:pt x="1684" y="1097"/>
                    <a:pt x="2228" y="1521"/>
                    <a:pt x="2228" y="2189"/>
                  </a:cubicBezTo>
                  <a:cubicBezTo>
                    <a:pt x="2228" y="2857"/>
                    <a:pt x="1685" y="3281"/>
                    <a:pt x="1129" y="3281"/>
                  </a:cubicBezTo>
                  <a:cubicBezTo>
                    <a:pt x="815" y="3281"/>
                    <a:pt x="497" y="3146"/>
                    <a:pt x="270" y="2844"/>
                  </a:cubicBezTo>
                  <a:lnTo>
                    <a:pt x="251" y="2820"/>
                  </a:lnTo>
                  <a:lnTo>
                    <a:pt x="0" y="2820"/>
                  </a:lnTo>
                  <a:lnTo>
                    <a:pt x="0" y="4230"/>
                  </a:lnTo>
                  <a:lnTo>
                    <a:pt x="1569" y="4230"/>
                  </a:lnTo>
                  <a:cubicBezTo>
                    <a:pt x="1656" y="4230"/>
                    <a:pt x="1728" y="4302"/>
                    <a:pt x="1728" y="4388"/>
                  </a:cubicBezTo>
                  <a:lnTo>
                    <a:pt x="1728" y="4889"/>
                  </a:lnTo>
                  <a:cubicBezTo>
                    <a:pt x="1728" y="4942"/>
                    <a:pt x="1699" y="4995"/>
                    <a:pt x="1651" y="5023"/>
                  </a:cubicBezTo>
                  <a:cubicBezTo>
                    <a:pt x="977" y="5423"/>
                    <a:pt x="1261" y="6457"/>
                    <a:pt x="2041" y="6457"/>
                  </a:cubicBezTo>
                  <a:cubicBezTo>
                    <a:pt x="2825" y="6457"/>
                    <a:pt x="3109" y="5423"/>
                    <a:pt x="2435" y="5023"/>
                  </a:cubicBezTo>
                  <a:cubicBezTo>
                    <a:pt x="2387" y="4995"/>
                    <a:pt x="2358" y="4942"/>
                    <a:pt x="2358" y="4889"/>
                  </a:cubicBezTo>
                  <a:lnTo>
                    <a:pt x="2358" y="4388"/>
                  </a:lnTo>
                  <a:cubicBezTo>
                    <a:pt x="2358" y="4302"/>
                    <a:pt x="2430" y="4230"/>
                    <a:pt x="2517" y="4230"/>
                  </a:cubicBezTo>
                  <a:lnTo>
                    <a:pt x="4086" y="4230"/>
                  </a:lnTo>
                  <a:lnTo>
                    <a:pt x="4086" y="2661"/>
                  </a:lnTo>
                  <a:cubicBezTo>
                    <a:pt x="4086" y="2574"/>
                    <a:pt x="4158" y="2502"/>
                    <a:pt x="4244" y="2502"/>
                  </a:cubicBezTo>
                  <a:lnTo>
                    <a:pt x="4745" y="2502"/>
                  </a:lnTo>
                  <a:cubicBezTo>
                    <a:pt x="4798" y="2502"/>
                    <a:pt x="4851" y="2531"/>
                    <a:pt x="4879" y="2579"/>
                  </a:cubicBezTo>
                  <a:cubicBezTo>
                    <a:pt x="5030" y="2832"/>
                    <a:pt x="5287" y="2959"/>
                    <a:pt x="5544" y="2959"/>
                  </a:cubicBezTo>
                  <a:cubicBezTo>
                    <a:pt x="5805" y="2959"/>
                    <a:pt x="6065" y="2829"/>
                    <a:pt x="6212" y="2569"/>
                  </a:cubicBezTo>
                  <a:cubicBezTo>
                    <a:pt x="6506" y="2055"/>
                    <a:pt x="6131" y="1415"/>
                    <a:pt x="5539" y="1415"/>
                  </a:cubicBezTo>
                  <a:lnTo>
                    <a:pt x="5539" y="1419"/>
                  </a:lnTo>
                  <a:cubicBezTo>
                    <a:pt x="5269" y="1419"/>
                    <a:pt x="5019" y="1564"/>
                    <a:pt x="4879" y="1795"/>
                  </a:cubicBezTo>
                  <a:cubicBezTo>
                    <a:pt x="4851" y="1843"/>
                    <a:pt x="4798" y="1872"/>
                    <a:pt x="4740" y="1872"/>
                  </a:cubicBezTo>
                  <a:lnTo>
                    <a:pt x="4244" y="1872"/>
                  </a:lnTo>
                  <a:cubicBezTo>
                    <a:pt x="4158" y="1872"/>
                    <a:pt x="4086" y="1804"/>
                    <a:pt x="4086" y="1713"/>
                  </a:cubicBezTo>
                  <a:lnTo>
                    <a:pt x="408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7" name="Google Shape;19877;p88"/>
            <p:cNvSpPr/>
            <p:nvPr/>
          </p:nvSpPr>
          <p:spPr>
            <a:xfrm>
              <a:off x="7327143" y="3919021"/>
              <a:ext cx="33099" cy="57176"/>
            </a:xfrm>
            <a:custGeom>
              <a:avLst/>
              <a:gdLst/>
              <a:ahLst/>
              <a:cxnLst/>
              <a:rect l="l" t="t" r="r" b="b"/>
              <a:pathLst>
                <a:path w="1262" h="2180" extrusionOk="0">
                  <a:moveTo>
                    <a:pt x="174" y="0"/>
                  </a:moveTo>
                  <a:cubicBezTo>
                    <a:pt x="116" y="0"/>
                    <a:pt x="59" y="5"/>
                    <a:pt x="1" y="15"/>
                  </a:cubicBezTo>
                  <a:cubicBezTo>
                    <a:pt x="525" y="101"/>
                    <a:pt x="915" y="558"/>
                    <a:pt x="915" y="1092"/>
                  </a:cubicBezTo>
                  <a:cubicBezTo>
                    <a:pt x="915" y="1626"/>
                    <a:pt x="525" y="2079"/>
                    <a:pt x="1" y="2165"/>
                  </a:cubicBezTo>
                  <a:cubicBezTo>
                    <a:pt x="59" y="2175"/>
                    <a:pt x="116" y="2180"/>
                    <a:pt x="174" y="2180"/>
                  </a:cubicBezTo>
                  <a:cubicBezTo>
                    <a:pt x="771" y="2180"/>
                    <a:pt x="1262" y="1694"/>
                    <a:pt x="1262" y="1092"/>
                  </a:cubicBezTo>
                  <a:cubicBezTo>
                    <a:pt x="1262" y="491"/>
                    <a:pt x="771" y="5"/>
                    <a:pt x="17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8" name="Google Shape;19878;p88"/>
            <p:cNvSpPr/>
            <p:nvPr/>
          </p:nvSpPr>
          <p:spPr>
            <a:xfrm>
              <a:off x="7416998" y="3927308"/>
              <a:ext cx="25650" cy="12038"/>
            </a:xfrm>
            <a:custGeom>
              <a:avLst/>
              <a:gdLst/>
              <a:ahLst/>
              <a:cxnLst/>
              <a:rect l="l" t="t" r="r" b="b"/>
              <a:pathLst>
                <a:path w="978" h="459" extrusionOk="0">
                  <a:moveTo>
                    <a:pt x="803" y="1"/>
                  </a:moveTo>
                  <a:cubicBezTo>
                    <a:pt x="532" y="1"/>
                    <a:pt x="278" y="144"/>
                    <a:pt x="136" y="382"/>
                  </a:cubicBezTo>
                  <a:cubicBezTo>
                    <a:pt x="112" y="430"/>
                    <a:pt x="59" y="459"/>
                    <a:pt x="1" y="459"/>
                  </a:cubicBezTo>
                  <a:lnTo>
                    <a:pt x="347" y="459"/>
                  </a:lnTo>
                  <a:cubicBezTo>
                    <a:pt x="405" y="459"/>
                    <a:pt x="458" y="430"/>
                    <a:pt x="487" y="382"/>
                  </a:cubicBezTo>
                  <a:cubicBezTo>
                    <a:pt x="593" y="199"/>
                    <a:pt x="771" y="69"/>
                    <a:pt x="978" y="21"/>
                  </a:cubicBezTo>
                  <a:cubicBezTo>
                    <a:pt x="919" y="7"/>
                    <a:pt x="861" y="1"/>
                    <a:pt x="80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9" name="Google Shape;19879;p88"/>
            <p:cNvSpPr/>
            <p:nvPr/>
          </p:nvSpPr>
          <p:spPr>
            <a:xfrm>
              <a:off x="7292706" y="3894026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0"/>
                  </a:moveTo>
                  <a:lnTo>
                    <a:pt x="0" y="1410"/>
                  </a:lnTo>
                  <a:lnTo>
                    <a:pt x="251" y="1410"/>
                  </a:lnTo>
                  <a:lnTo>
                    <a:pt x="270" y="1391"/>
                  </a:lnTo>
                  <a:cubicBezTo>
                    <a:pt x="294" y="1357"/>
                    <a:pt x="318" y="1328"/>
                    <a:pt x="347" y="1300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0" name="Google Shape;19880;p88"/>
            <p:cNvSpPr/>
            <p:nvPr/>
          </p:nvSpPr>
          <p:spPr>
            <a:xfrm>
              <a:off x="7292706" y="3964184"/>
              <a:ext cx="9101" cy="37007"/>
            </a:xfrm>
            <a:custGeom>
              <a:avLst/>
              <a:gdLst/>
              <a:ahLst/>
              <a:cxnLst/>
              <a:rect l="l" t="t" r="r" b="b"/>
              <a:pathLst>
                <a:path w="347" h="1411" extrusionOk="0">
                  <a:moveTo>
                    <a:pt x="0" y="1"/>
                  </a:moveTo>
                  <a:lnTo>
                    <a:pt x="0" y="1411"/>
                  </a:lnTo>
                  <a:lnTo>
                    <a:pt x="347" y="1411"/>
                  </a:lnTo>
                  <a:lnTo>
                    <a:pt x="347" y="116"/>
                  </a:lnTo>
                  <a:cubicBezTo>
                    <a:pt x="318" y="87"/>
                    <a:pt x="294" y="58"/>
                    <a:pt x="270" y="25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1" name="Google Shape;19881;p88"/>
            <p:cNvSpPr/>
            <p:nvPr/>
          </p:nvSpPr>
          <p:spPr>
            <a:xfrm>
              <a:off x="7416998" y="3955870"/>
              <a:ext cx="25650" cy="12117"/>
            </a:xfrm>
            <a:custGeom>
              <a:avLst/>
              <a:gdLst/>
              <a:ahLst/>
              <a:cxnLst/>
              <a:rect l="l" t="t" r="r" b="b"/>
              <a:pathLst>
                <a:path w="978" h="462" extrusionOk="0">
                  <a:moveTo>
                    <a:pt x="1" y="0"/>
                  </a:moveTo>
                  <a:cubicBezTo>
                    <a:pt x="59" y="0"/>
                    <a:pt x="107" y="29"/>
                    <a:pt x="136" y="82"/>
                  </a:cubicBezTo>
                  <a:cubicBezTo>
                    <a:pt x="279" y="321"/>
                    <a:pt x="535" y="461"/>
                    <a:pt x="807" y="461"/>
                  </a:cubicBezTo>
                  <a:cubicBezTo>
                    <a:pt x="864" y="461"/>
                    <a:pt x="921" y="455"/>
                    <a:pt x="978" y="443"/>
                  </a:cubicBezTo>
                  <a:cubicBezTo>
                    <a:pt x="771" y="390"/>
                    <a:pt x="593" y="260"/>
                    <a:pt x="487" y="82"/>
                  </a:cubicBezTo>
                  <a:cubicBezTo>
                    <a:pt x="458" y="29"/>
                    <a:pt x="405" y="0"/>
                    <a:pt x="34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2" name="Google Shape;19882;p88"/>
            <p:cNvSpPr/>
            <p:nvPr/>
          </p:nvSpPr>
          <p:spPr>
            <a:xfrm>
              <a:off x="7323759" y="4001296"/>
              <a:ext cx="27014" cy="58356"/>
            </a:xfrm>
            <a:custGeom>
              <a:avLst/>
              <a:gdLst/>
              <a:ahLst/>
              <a:cxnLst/>
              <a:rect l="l" t="t" r="r" b="b"/>
              <a:pathLst>
                <a:path w="1030" h="2225" extrusionOk="0">
                  <a:moveTo>
                    <a:pt x="385" y="0"/>
                  </a:moveTo>
                  <a:cubicBezTo>
                    <a:pt x="472" y="0"/>
                    <a:pt x="544" y="68"/>
                    <a:pt x="544" y="159"/>
                  </a:cubicBezTo>
                  <a:lnTo>
                    <a:pt x="544" y="655"/>
                  </a:lnTo>
                  <a:cubicBezTo>
                    <a:pt x="544" y="712"/>
                    <a:pt x="515" y="765"/>
                    <a:pt x="467" y="794"/>
                  </a:cubicBezTo>
                  <a:cubicBezTo>
                    <a:pt x="135" y="987"/>
                    <a:pt x="0" y="1391"/>
                    <a:pt x="140" y="1742"/>
                  </a:cubicBezTo>
                  <a:cubicBezTo>
                    <a:pt x="261" y="2038"/>
                    <a:pt x="546" y="2224"/>
                    <a:pt x="854" y="2224"/>
                  </a:cubicBezTo>
                  <a:cubicBezTo>
                    <a:pt x="912" y="2224"/>
                    <a:pt x="971" y="2218"/>
                    <a:pt x="1030" y="2204"/>
                  </a:cubicBezTo>
                  <a:cubicBezTo>
                    <a:pt x="683" y="2127"/>
                    <a:pt x="433" y="1814"/>
                    <a:pt x="433" y="1453"/>
                  </a:cubicBezTo>
                  <a:cubicBezTo>
                    <a:pt x="433" y="1184"/>
                    <a:pt x="577" y="929"/>
                    <a:pt x="813" y="794"/>
                  </a:cubicBezTo>
                  <a:cubicBezTo>
                    <a:pt x="861" y="765"/>
                    <a:pt x="890" y="712"/>
                    <a:pt x="890" y="655"/>
                  </a:cubicBezTo>
                  <a:lnTo>
                    <a:pt x="890" y="159"/>
                  </a:lnTo>
                  <a:cubicBezTo>
                    <a:pt x="890" y="68"/>
                    <a:pt x="818" y="0"/>
                    <a:pt x="73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3" name="Google Shape;19883;p88"/>
            <p:cNvSpPr/>
            <p:nvPr/>
          </p:nvSpPr>
          <p:spPr>
            <a:xfrm>
              <a:off x="7108825" y="3825756"/>
              <a:ext cx="366136" cy="359317"/>
            </a:xfrm>
            <a:custGeom>
              <a:avLst/>
              <a:gdLst/>
              <a:ahLst/>
              <a:cxnLst/>
              <a:rect l="l" t="t" r="r" b="b"/>
              <a:pathLst>
                <a:path w="13960" h="13700" extrusionOk="0">
                  <a:moveTo>
                    <a:pt x="4649" y="433"/>
                  </a:moveTo>
                  <a:cubicBezTo>
                    <a:pt x="5371" y="433"/>
                    <a:pt x="5635" y="1391"/>
                    <a:pt x="5010" y="1761"/>
                  </a:cubicBezTo>
                  <a:cubicBezTo>
                    <a:pt x="4942" y="1800"/>
                    <a:pt x="4904" y="1872"/>
                    <a:pt x="4904" y="1949"/>
                  </a:cubicBezTo>
                  <a:lnTo>
                    <a:pt x="4904" y="2445"/>
                  </a:lnTo>
                  <a:cubicBezTo>
                    <a:pt x="4904" y="2565"/>
                    <a:pt x="5000" y="2661"/>
                    <a:pt x="5120" y="2661"/>
                  </a:cubicBezTo>
                  <a:lnTo>
                    <a:pt x="6631" y="2661"/>
                  </a:lnTo>
                  <a:lnTo>
                    <a:pt x="6631" y="4172"/>
                  </a:lnTo>
                  <a:cubicBezTo>
                    <a:pt x="6631" y="4292"/>
                    <a:pt x="6727" y="4389"/>
                    <a:pt x="6848" y="4389"/>
                  </a:cubicBezTo>
                  <a:lnTo>
                    <a:pt x="7348" y="4389"/>
                  </a:lnTo>
                  <a:cubicBezTo>
                    <a:pt x="7420" y="4389"/>
                    <a:pt x="7493" y="4350"/>
                    <a:pt x="7531" y="4283"/>
                  </a:cubicBezTo>
                  <a:cubicBezTo>
                    <a:pt x="7675" y="4042"/>
                    <a:pt x="7907" y="3934"/>
                    <a:pt x="8137" y="3934"/>
                  </a:cubicBezTo>
                  <a:cubicBezTo>
                    <a:pt x="8500" y="3934"/>
                    <a:pt x="8859" y="4204"/>
                    <a:pt x="8859" y="4648"/>
                  </a:cubicBezTo>
                  <a:cubicBezTo>
                    <a:pt x="8859" y="5090"/>
                    <a:pt x="8500" y="5361"/>
                    <a:pt x="8137" y="5361"/>
                  </a:cubicBezTo>
                  <a:cubicBezTo>
                    <a:pt x="7907" y="5361"/>
                    <a:pt x="7675" y="5252"/>
                    <a:pt x="7531" y="5009"/>
                  </a:cubicBezTo>
                  <a:cubicBezTo>
                    <a:pt x="7493" y="4942"/>
                    <a:pt x="7420" y="4903"/>
                    <a:pt x="7348" y="4903"/>
                  </a:cubicBezTo>
                  <a:lnTo>
                    <a:pt x="6848" y="4903"/>
                  </a:lnTo>
                  <a:cubicBezTo>
                    <a:pt x="6727" y="4903"/>
                    <a:pt x="6631" y="5000"/>
                    <a:pt x="6631" y="5120"/>
                  </a:cubicBezTo>
                  <a:lnTo>
                    <a:pt x="6631" y="6631"/>
                  </a:lnTo>
                  <a:lnTo>
                    <a:pt x="5337" y="6631"/>
                  </a:lnTo>
                  <a:lnTo>
                    <a:pt x="5337" y="6467"/>
                  </a:lnTo>
                  <a:lnTo>
                    <a:pt x="5342" y="6467"/>
                  </a:lnTo>
                  <a:cubicBezTo>
                    <a:pt x="5731" y="6169"/>
                    <a:pt x="5890" y="5654"/>
                    <a:pt x="5736" y="5187"/>
                  </a:cubicBezTo>
                  <a:cubicBezTo>
                    <a:pt x="5577" y="4721"/>
                    <a:pt x="5140" y="4403"/>
                    <a:pt x="4649" y="4403"/>
                  </a:cubicBezTo>
                  <a:cubicBezTo>
                    <a:pt x="3547" y="4403"/>
                    <a:pt x="3080" y="5803"/>
                    <a:pt x="3956" y="6467"/>
                  </a:cubicBezTo>
                  <a:lnTo>
                    <a:pt x="3956" y="6631"/>
                  </a:lnTo>
                  <a:lnTo>
                    <a:pt x="2662" y="6631"/>
                  </a:lnTo>
                  <a:lnTo>
                    <a:pt x="2662" y="2661"/>
                  </a:lnTo>
                  <a:lnTo>
                    <a:pt x="4172" y="2661"/>
                  </a:lnTo>
                  <a:cubicBezTo>
                    <a:pt x="4293" y="2661"/>
                    <a:pt x="4389" y="2565"/>
                    <a:pt x="4389" y="2445"/>
                  </a:cubicBezTo>
                  <a:lnTo>
                    <a:pt x="4389" y="1949"/>
                  </a:lnTo>
                  <a:cubicBezTo>
                    <a:pt x="4389" y="1872"/>
                    <a:pt x="4350" y="1800"/>
                    <a:pt x="4283" y="1761"/>
                  </a:cubicBezTo>
                  <a:cubicBezTo>
                    <a:pt x="3662" y="1391"/>
                    <a:pt x="3922" y="433"/>
                    <a:pt x="4649" y="433"/>
                  </a:cubicBezTo>
                  <a:close/>
                  <a:moveTo>
                    <a:pt x="11039" y="7069"/>
                  </a:moveTo>
                  <a:lnTo>
                    <a:pt x="11039" y="11038"/>
                  </a:lnTo>
                  <a:lnTo>
                    <a:pt x="9528" y="11038"/>
                  </a:lnTo>
                  <a:cubicBezTo>
                    <a:pt x="9408" y="11038"/>
                    <a:pt x="9311" y="11135"/>
                    <a:pt x="9311" y="11255"/>
                  </a:cubicBezTo>
                  <a:lnTo>
                    <a:pt x="9311" y="11750"/>
                  </a:lnTo>
                  <a:cubicBezTo>
                    <a:pt x="9311" y="11827"/>
                    <a:pt x="9350" y="11900"/>
                    <a:pt x="9417" y="11938"/>
                  </a:cubicBezTo>
                  <a:cubicBezTo>
                    <a:pt x="10038" y="12309"/>
                    <a:pt x="9778" y="13266"/>
                    <a:pt x="9052" y="13266"/>
                  </a:cubicBezTo>
                  <a:cubicBezTo>
                    <a:pt x="8330" y="13266"/>
                    <a:pt x="8065" y="12309"/>
                    <a:pt x="8691" y="11938"/>
                  </a:cubicBezTo>
                  <a:cubicBezTo>
                    <a:pt x="8753" y="11900"/>
                    <a:pt x="8797" y="11827"/>
                    <a:pt x="8797" y="11750"/>
                  </a:cubicBezTo>
                  <a:lnTo>
                    <a:pt x="8797" y="11255"/>
                  </a:lnTo>
                  <a:cubicBezTo>
                    <a:pt x="8797" y="11135"/>
                    <a:pt x="8700" y="11038"/>
                    <a:pt x="8580" y="11038"/>
                  </a:cubicBezTo>
                  <a:lnTo>
                    <a:pt x="7069" y="11038"/>
                  </a:lnTo>
                  <a:lnTo>
                    <a:pt x="7069" y="9527"/>
                  </a:lnTo>
                  <a:cubicBezTo>
                    <a:pt x="7069" y="9407"/>
                    <a:pt x="6973" y="9311"/>
                    <a:pt x="6853" y="9311"/>
                  </a:cubicBezTo>
                  <a:lnTo>
                    <a:pt x="6352" y="9311"/>
                  </a:lnTo>
                  <a:cubicBezTo>
                    <a:pt x="6275" y="9311"/>
                    <a:pt x="6208" y="9349"/>
                    <a:pt x="6169" y="9417"/>
                  </a:cubicBezTo>
                  <a:cubicBezTo>
                    <a:pt x="6026" y="9659"/>
                    <a:pt x="5794" y="9768"/>
                    <a:pt x="5564" y="9768"/>
                  </a:cubicBezTo>
                  <a:cubicBezTo>
                    <a:pt x="5201" y="9768"/>
                    <a:pt x="4841" y="9496"/>
                    <a:pt x="4841" y="9051"/>
                  </a:cubicBezTo>
                  <a:cubicBezTo>
                    <a:pt x="4841" y="8609"/>
                    <a:pt x="5200" y="8339"/>
                    <a:pt x="5563" y="8339"/>
                  </a:cubicBezTo>
                  <a:cubicBezTo>
                    <a:pt x="5793" y="8339"/>
                    <a:pt x="6026" y="8448"/>
                    <a:pt x="6169" y="8690"/>
                  </a:cubicBezTo>
                  <a:cubicBezTo>
                    <a:pt x="6208" y="8758"/>
                    <a:pt x="6275" y="8796"/>
                    <a:pt x="6352" y="8796"/>
                  </a:cubicBezTo>
                  <a:lnTo>
                    <a:pt x="6853" y="8796"/>
                  </a:lnTo>
                  <a:cubicBezTo>
                    <a:pt x="6973" y="8796"/>
                    <a:pt x="7069" y="8700"/>
                    <a:pt x="7069" y="8580"/>
                  </a:cubicBezTo>
                  <a:lnTo>
                    <a:pt x="7069" y="7069"/>
                  </a:lnTo>
                  <a:lnTo>
                    <a:pt x="8363" y="7069"/>
                  </a:lnTo>
                  <a:lnTo>
                    <a:pt x="8363" y="7232"/>
                  </a:lnTo>
                  <a:cubicBezTo>
                    <a:pt x="7483" y="7896"/>
                    <a:pt x="7954" y="9296"/>
                    <a:pt x="9052" y="9296"/>
                  </a:cubicBezTo>
                  <a:cubicBezTo>
                    <a:pt x="9547" y="9296"/>
                    <a:pt x="9985" y="8979"/>
                    <a:pt x="10139" y="8512"/>
                  </a:cubicBezTo>
                  <a:cubicBezTo>
                    <a:pt x="10298" y="8045"/>
                    <a:pt x="10139" y="7531"/>
                    <a:pt x="9744" y="7232"/>
                  </a:cubicBezTo>
                  <a:lnTo>
                    <a:pt x="9744" y="7069"/>
                  </a:lnTo>
                  <a:close/>
                  <a:moveTo>
                    <a:pt x="4649" y="0"/>
                  </a:moveTo>
                  <a:cubicBezTo>
                    <a:pt x="3552" y="0"/>
                    <a:pt x="3080" y="1396"/>
                    <a:pt x="3961" y="2060"/>
                  </a:cubicBezTo>
                  <a:lnTo>
                    <a:pt x="3961" y="2228"/>
                  </a:lnTo>
                  <a:lnTo>
                    <a:pt x="2450" y="2228"/>
                  </a:lnTo>
                  <a:cubicBezTo>
                    <a:pt x="2330" y="2228"/>
                    <a:pt x="2228" y="2324"/>
                    <a:pt x="2228" y="2445"/>
                  </a:cubicBezTo>
                  <a:lnTo>
                    <a:pt x="2228" y="8358"/>
                  </a:lnTo>
                  <a:lnTo>
                    <a:pt x="2065" y="8358"/>
                  </a:lnTo>
                  <a:cubicBezTo>
                    <a:pt x="1826" y="8041"/>
                    <a:pt x="1491" y="7899"/>
                    <a:pt x="1160" y="7899"/>
                  </a:cubicBezTo>
                  <a:cubicBezTo>
                    <a:pt x="574" y="7899"/>
                    <a:pt x="1" y="8346"/>
                    <a:pt x="1" y="9051"/>
                  </a:cubicBezTo>
                  <a:cubicBezTo>
                    <a:pt x="1" y="9542"/>
                    <a:pt x="318" y="9980"/>
                    <a:pt x="785" y="10134"/>
                  </a:cubicBezTo>
                  <a:cubicBezTo>
                    <a:pt x="906" y="10175"/>
                    <a:pt x="1030" y="10195"/>
                    <a:pt x="1152" y="10195"/>
                  </a:cubicBezTo>
                  <a:cubicBezTo>
                    <a:pt x="1504" y="10195"/>
                    <a:pt x="1844" y="10032"/>
                    <a:pt x="2065" y="9739"/>
                  </a:cubicBezTo>
                  <a:lnTo>
                    <a:pt x="2233" y="9739"/>
                  </a:lnTo>
                  <a:lnTo>
                    <a:pt x="2233" y="11250"/>
                  </a:lnTo>
                  <a:cubicBezTo>
                    <a:pt x="2233" y="11370"/>
                    <a:pt x="2330" y="11467"/>
                    <a:pt x="2450" y="11467"/>
                  </a:cubicBezTo>
                  <a:lnTo>
                    <a:pt x="3220" y="11467"/>
                  </a:lnTo>
                  <a:cubicBezTo>
                    <a:pt x="3508" y="11467"/>
                    <a:pt x="3508" y="11034"/>
                    <a:pt x="3220" y="11034"/>
                  </a:cubicBezTo>
                  <a:lnTo>
                    <a:pt x="2666" y="11034"/>
                  </a:lnTo>
                  <a:lnTo>
                    <a:pt x="2666" y="9523"/>
                  </a:lnTo>
                  <a:cubicBezTo>
                    <a:pt x="2666" y="9402"/>
                    <a:pt x="2570" y="9306"/>
                    <a:pt x="2450" y="9306"/>
                  </a:cubicBezTo>
                  <a:lnTo>
                    <a:pt x="1954" y="9306"/>
                  </a:lnTo>
                  <a:cubicBezTo>
                    <a:pt x="1877" y="9306"/>
                    <a:pt x="1805" y="9345"/>
                    <a:pt x="1767" y="9412"/>
                  </a:cubicBezTo>
                  <a:cubicBezTo>
                    <a:pt x="1623" y="9655"/>
                    <a:pt x="1391" y="9763"/>
                    <a:pt x="1160" y="9763"/>
                  </a:cubicBezTo>
                  <a:cubicBezTo>
                    <a:pt x="797" y="9763"/>
                    <a:pt x="439" y="9493"/>
                    <a:pt x="439" y="9051"/>
                  </a:cubicBezTo>
                  <a:cubicBezTo>
                    <a:pt x="439" y="8606"/>
                    <a:pt x="797" y="8336"/>
                    <a:pt x="1161" y="8336"/>
                  </a:cubicBezTo>
                  <a:cubicBezTo>
                    <a:pt x="1391" y="8336"/>
                    <a:pt x="1623" y="8445"/>
                    <a:pt x="1767" y="8685"/>
                  </a:cubicBezTo>
                  <a:cubicBezTo>
                    <a:pt x="1805" y="8753"/>
                    <a:pt x="1877" y="8791"/>
                    <a:pt x="1954" y="8791"/>
                  </a:cubicBezTo>
                  <a:lnTo>
                    <a:pt x="2450" y="8791"/>
                  </a:lnTo>
                  <a:cubicBezTo>
                    <a:pt x="2570" y="8791"/>
                    <a:pt x="2666" y="8695"/>
                    <a:pt x="2666" y="8575"/>
                  </a:cubicBezTo>
                  <a:lnTo>
                    <a:pt x="2666" y="7064"/>
                  </a:lnTo>
                  <a:lnTo>
                    <a:pt x="4177" y="7064"/>
                  </a:lnTo>
                  <a:cubicBezTo>
                    <a:pt x="4298" y="7064"/>
                    <a:pt x="4394" y="6968"/>
                    <a:pt x="4394" y="6847"/>
                  </a:cubicBezTo>
                  <a:lnTo>
                    <a:pt x="4394" y="6352"/>
                  </a:lnTo>
                  <a:cubicBezTo>
                    <a:pt x="4394" y="6275"/>
                    <a:pt x="4355" y="6203"/>
                    <a:pt x="4288" y="6164"/>
                  </a:cubicBezTo>
                  <a:cubicBezTo>
                    <a:pt x="3662" y="5794"/>
                    <a:pt x="3927" y="4836"/>
                    <a:pt x="4654" y="4836"/>
                  </a:cubicBezTo>
                  <a:cubicBezTo>
                    <a:pt x="5375" y="4836"/>
                    <a:pt x="5640" y="5794"/>
                    <a:pt x="5014" y="6164"/>
                  </a:cubicBezTo>
                  <a:cubicBezTo>
                    <a:pt x="4947" y="6203"/>
                    <a:pt x="4909" y="6275"/>
                    <a:pt x="4909" y="6352"/>
                  </a:cubicBezTo>
                  <a:lnTo>
                    <a:pt x="4909" y="6847"/>
                  </a:lnTo>
                  <a:cubicBezTo>
                    <a:pt x="4909" y="6968"/>
                    <a:pt x="5005" y="7064"/>
                    <a:pt x="5125" y="7064"/>
                  </a:cubicBezTo>
                  <a:lnTo>
                    <a:pt x="6636" y="7064"/>
                  </a:lnTo>
                  <a:lnTo>
                    <a:pt x="6636" y="8358"/>
                  </a:lnTo>
                  <a:lnTo>
                    <a:pt x="6472" y="8358"/>
                  </a:lnTo>
                  <a:cubicBezTo>
                    <a:pt x="6233" y="8043"/>
                    <a:pt x="5898" y="7901"/>
                    <a:pt x="5568" y="7901"/>
                  </a:cubicBezTo>
                  <a:cubicBezTo>
                    <a:pt x="4981" y="7901"/>
                    <a:pt x="4408" y="8346"/>
                    <a:pt x="4408" y="9051"/>
                  </a:cubicBezTo>
                  <a:cubicBezTo>
                    <a:pt x="4408" y="9542"/>
                    <a:pt x="4726" y="9980"/>
                    <a:pt x="5193" y="10139"/>
                  </a:cubicBezTo>
                  <a:cubicBezTo>
                    <a:pt x="5311" y="10178"/>
                    <a:pt x="5433" y="10197"/>
                    <a:pt x="5554" y="10197"/>
                  </a:cubicBezTo>
                  <a:cubicBezTo>
                    <a:pt x="5907" y="10197"/>
                    <a:pt x="6250" y="10034"/>
                    <a:pt x="6472" y="9744"/>
                  </a:cubicBezTo>
                  <a:lnTo>
                    <a:pt x="6636" y="9744"/>
                  </a:lnTo>
                  <a:lnTo>
                    <a:pt x="6636" y="11034"/>
                  </a:lnTo>
                  <a:lnTo>
                    <a:pt x="3893" y="11034"/>
                  </a:lnTo>
                  <a:cubicBezTo>
                    <a:pt x="3605" y="11034"/>
                    <a:pt x="3605" y="11471"/>
                    <a:pt x="3893" y="11471"/>
                  </a:cubicBezTo>
                  <a:lnTo>
                    <a:pt x="8363" y="11471"/>
                  </a:lnTo>
                  <a:lnTo>
                    <a:pt x="8363" y="11635"/>
                  </a:lnTo>
                  <a:cubicBezTo>
                    <a:pt x="7488" y="12299"/>
                    <a:pt x="7954" y="13699"/>
                    <a:pt x="9056" y="13699"/>
                  </a:cubicBezTo>
                  <a:cubicBezTo>
                    <a:pt x="9547" y="13699"/>
                    <a:pt x="9985" y="13382"/>
                    <a:pt x="10144" y="12915"/>
                  </a:cubicBezTo>
                  <a:cubicBezTo>
                    <a:pt x="10298" y="12448"/>
                    <a:pt x="10139" y="11933"/>
                    <a:pt x="9749" y="11635"/>
                  </a:cubicBezTo>
                  <a:lnTo>
                    <a:pt x="9749" y="11471"/>
                  </a:lnTo>
                  <a:lnTo>
                    <a:pt x="11255" y="11471"/>
                  </a:lnTo>
                  <a:cubicBezTo>
                    <a:pt x="11376" y="11471"/>
                    <a:pt x="11472" y="11375"/>
                    <a:pt x="11472" y="11255"/>
                  </a:cubicBezTo>
                  <a:lnTo>
                    <a:pt x="11472" y="5341"/>
                  </a:lnTo>
                  <a:lnTo>
                    <a:pt x="11635" y="5341"/>
                  </a:lnTo>
                  <a:cubicBezTo>
                    <a:pt x="11868" y="5648"/>
                    <a:pt x="12210" y="5796"/>
                    <a:pt x="12549" y="5796"/>
                  </a:cubicBezTo>
                  <a:cubicBezTo>
                    <a:pt x="12962" y="5796"/>
                    <a:pt x="13371" y="5578"/>
                    <a:pt x="13579" y="5158"/>
                  </a:cubicBezTo>
                  <a:cubicBezTo>
                    <a:pt x="13960" y="4398"/>
                    <a:pt x="13406" y="3503"/>
                    <a:pt x="12554" y="3503"/>
                  </a:cubicBezTo>
                  <a:lnTo>
                    <a:pt x="12550" y="3498"/>
                  </a:lnTo>
                  <a:cubicBezTo>
                    <a:pt x="12194" y="3503"/>
                    <a:pt x="11852" y="3672"/>
                    <a:pt x="11635" y="3955"/>
                  </a:cubicBezTo>
                  <a:lnTo>
                    <a:pt x="11472" y="3955"/>
                  </a:lnTo>
                  <a:lnTo>
                    <a:pt x="11472" y="2445"/>
                  </a:lnTo>
                  <a:cubicBezTo>
                    <a:pt x="11472" y="2324"/>
                    <a:pt x="11371" y="2228"/>
                    <a:pt x="11255" y="2228"/>
                  </a:cubicBezTo>
                  <a:lnTo>
                    <a:pt x="10529" y="2228"/>
                  </a:lnTo>
                  <a:cubicBezTo>
                    <a:pt x="10240" y="2228"/>
                    <a:pt x="10240" y="2661"/>
                    <a:pt x="10529" y="2661"/>
                  </a:cubicBezTo>
                  <a:lnTo>
                    <a:pt x="11039" y="2661"/>
                  </a:lnTo>
                  <a:lnTo>
                    <a:pt x="11039" y="4172"/>
                  </a:lnTo>
                  <a:cubicBezTo>
                    <a:pt x="11039" y="4292"/>
                    <a:pt x="11135" y="4389"/>
                    <a:pt x="11255" y="4389"/>
                  </a:cubicBezTo>
                  <a:lnTo>
                    <a:pt x="11751" y="4389"/>
                  </a:lnTo>
                  <a:cubicBezTo>
                    <a:pt x="11828" y="4389"/>
                    <a:pt x="11900" y="4350"/>
                    <a:pt x="11939" y="4283"/>
                  </a:cubicBezTo>
                  <a:cubicBezTo>
                    <a:pt x="12082" y="4042"/>
                    <a:pt x="12314" y="3934"/>
                    <a:pt x="12543" y="3934"/>
                  </a:cubicBezTo>
                  <a:cubicBezTo>
                    <a:pt x="12905" y="3934"/>
                    <a:pt x="13262" y="4204"/>
                    <a:pt x="13262" y="4648"/>
                  </a:cubicBezTo>
                  <a:cubicBezTo>
                    <a:pt x="13262" y="5090"/>
                    <a:pt x="12905" y="5361"/>
                    <a:pt x="12543" y="5361"/>
                  </a:cubicBezTo>
                  <a:cubicBezTo>
                    <a:pt x="12314" y="5361"/>
                    <a:pt x="12082" y="5252"/>
                    <a:pt x="11939" y="5009"/>
                  </a:cubicBezTo>
                  <a:cubicBezTo>
                    <a:pt x="11900" y="4942"/>
                    <a:pt x="11828" y="4903"/>
                    <a:pt x="11751" y="4903"/>
                  </a:cubicBezTo>
                  <a:lnTo>
                    <a:pt x="11255" y="4903"/>
                  </a:lnTo>
                  <a:cubicBezTo>
                    <a:pt x="11135" y="4903"/>
                    <a:pt x="11039" y="5000"/>
                    <a:pt x="11039" y="5120"/>
                  </a:cubicBezTo>
                  <a:lnTo>
                    <a:pt x="11039" y="6631"/>
                  </a:lnTo>
                  <a:lnTo>
                    <a:pt x="9528" y="6631"/>
                  </a:lnTo>
                  <a:cubicBezTo>
                    <a:pt x="9408" y="6631"/>
                    <a:pt x="9311" y="6727"/>
                    <a:pt x="9311" y="6847"/>
                  </a:cubicBezTo>
                  <a:lnTo>
                    <a:pt x="9311" y="7348"/>
                  </a:lnTo>
                  <a:cubicBezTo>
                    <a:pt x="9311" y="7425"/>
                    <a:pt x="9350" y="7492"/>
                    <a:pt x="9417" y="7531"/>
                  </a:cubicBezTo>
                  <a:cubicBezTo>
                    <a:pt x="10043" y="7901"/>
                    <a:pt x="9778" y="8859"/>
                    <a:pt x="9052" y="8859"/>
                  </a:cubicBezTo>
                  <a:cubicBezTo>
                    <a:pt x="8330" y="8859"/>
                    <a:pt x="8065" y="7901"/>
                    <a:pt x="8691" y="7531"/>
                  </a:cubicBezTo>
                  <a:cubicBezTo>
                    <a:pt x="8758" y="7492"/>
                    <a:pt x="8797" y="7425"/>
                    <a:pt x="8797" y="7348"/>
                  </a:cubicBezTo>
                  <a:lnTo>
                    <a:pt x="8797" y="6847"/>
                  </a:lnTo>
                  <a:cubicBezTo>
                    <a:pt x="8797" y="6727"/>
                    <a:pt x="8700" y="6631"/>
                    <a:pt x="8580" y="6631"/>
                  </a:cubicBezTo>
                  <a:lnTo>
                    <a:pt x="7069" y="6631"/>
                  </a:lnTo>
                  <a:lnTo>
                    <a:pt x="7069" y="5336"/>
                  </a:lnTo>
                  <a:lnTo>
                    <a:pt x="7233" y="5336"/>
                  </a:lnTo>
                  <a:cubicBezTo>
                    <a:pt x="7454" y="5629"/>
                    <a:pt x="7794" y="5792"/>
                    <a:pt x="8145" y="5792"/>
                  </a:cubicBezTo>
                  <a:cubicBezTo>
                    <a:pt x="8268" y="5792"/>
                    <a:pt x="8392" y="5772"/>
                    <a:pt x="8513" y="5731"/>
                  </a:cubicBezTo>
                  <a:cubicBezTo>
                    <a:pt x="8979" y="5577"/>
                    <a:pt x="9297" y="5139"/>
                    <a:pt x="9297" y="4644"/>
                  </a:cubicBezTo>
                  <a:cubicBezTo>
                    <a:pt x="9297" y="3942"/>
                    <a:pt x="8724" y="3496"/>
                    <a:pt x="8138" y="3496"/>
                  </a:cubicBezTo>
                  <a:cubicBezTo>
                    <a:pt x="7807" y="3496"/>
                    <a:pt x="7472" y="3638"/>
                    <a:pt x="7233" y="3955"/>
                  </a:cubicBezTo>
                  <a:lnTo>
                    <a:pt x="7069" y="3955"/>
                  </a:lnTo>
                  <a:lnTo>
                    <a:pt x="7069" y="2661"/>
                  </a:lnTo>
                  <a:lnTo>
                    <a:pt x="9807" y="2661"/>
                  </a:lnTo>
                  <a:cubicBezTo>
                    <a:pt x="10096" y="2661"/>
                    <a:pt x="10096" y="2228"/>
                    <a:pt x="9807" y="2228"/>
                  </a:cubicBezTo>
                  <a:lnTo>
                    <a:pt x="5342" y="2228"/>
                  </a:lnTo>
                  <a:lnTo>
                    <a:pt x="5342" y="2060"/>
                  </a:lnTo>
                  <a:cubicBezTo>
                    <a:pt x="5736" y="1761"/>
                    <a:pt x="5895" y="1246"/>
                    <a:pt x="5736" y="780"/>
                  </a:cubicBezTo>
                  <a:cubicBezTo>
                    <a:pt x="5582" y="313"/>
                    <a:pt x="5144" y="0"/>
                    <a:pt x="4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84" name="Google Shape;19884;p88"/>
          <p:cNvGrpSpPr/>
          <p:nvPr/>
        </p:nvGrpSpPr>
        <p:grpSpPr>
          <a:xfrm>
            <a:off x="7552673" y="3859563"/>
            <a:ext cx="359186" cy="291545"/>
            <a:chOff x="7552673" y="3859563"/>
            <a:chExt cx="359186" cy="291545"/>
          </a:xfrm>
        </p:grpSpPr>
        <p:sp>
          <p:nvSpPr>
            <p:cNvPr id="19885" name="Google Shape;19885;p88"/>
            <p:cNvSpPr/>
            <p:nvPr/>
          </p:nvSpPr>
          <p:spPr>
            <a:xfrm>
              <a:off x="7557840" y="3887338"/>
              <a:ext cx="348721" cy="258603"/>
            </a:xfrm>
            <a:custGeom>
              <a:avLst/>
              <a:gdLst/>
              <a:ahLst/>
              <a:cxnLst/>
              <a:rect l="l" t="t" r="r" b="b"/>
              <a:pathLst>
                <a:path w="13296" h="9860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9220"/>
                  </a:lnTo>
                  <a:cubicBezTo>
                    <a:pt x="1" y="9571"/>
                    <a:pt x="290" y="9860"/>
                    <a:pt x="646" y="9860"/>
                  </a:cubicBezTo>
                  <a:lnTo>
                    <a:pt x="12651" y="9860"/>
                  </a:lnTo>
                  <a:cubicBezTo>
                    <a:pt x="13007" y="9860"/>
                    <a:pt x="13296" y="9571"/>
                    <a:pt x="13296" y="9220"/>
                  </a:cubicBez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6" name="Google Shape;19886;p88"/>
            <p:cNvSpPr/>
            <p:nvPr/>
          </p:nvSpPr>
          <p:spPr>
            <a:xfrm>
              <a:off x="7557840" y="3887338"/>
              <a:ext cx="348721" cy="33729"/>
            </a:xfrm>
            <a:custGeom>
              <a:avLst/>
              <a:gdLst/>
              <a:ahLst/>
              <a:cxnLst/>
              <a:rect l="l" t="t" r="r" b="b"/>
              <a:pathLst>
                <a:path w="13296" h="1286" extrusionOk="0">
                  <a:moveTo>
                    <a:pt x="646" y="0"/>
                  </a:moveTo>
                  <a:cubicBezTo>
                    <a:pt x="290" y="0"/>
                    <a:pt x="1" y="284"/>
                    <a:pt x="1" y="640"/>
                  </a:cubicBezTo>
                  <a:lnTo>
                    <a:pt x="1" y="1285"/>
                  </a:lnTo>
                  <a:lnTo>
                    <a:pt x="13296" y="1285"/>
                  </a:lnTo>
                  <a:lnTo>
                    <a:pt x="13296" y="640"/>
                  </a:lnTo>
                  <a:cubicBezTo>
                    <a:pt x="13296" y="284"/>
                    <a:pt x="13007" y="0"/>
                    <a:pt x="12651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7" name="Google Shape;19887;p88"/>
            <p:cNvSpPr/>
            <p:nvPr/>
          </p:nvSpPr>
          <p:spPr>
            <a:xfrm>
              <a:off x="7574756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6" y="1074"/>
                    <a:pt x="857" y="1074"/>
                  </a:cubicBezTo>
                  <a:lnTo>
                    <a:pt x="1285" y="1074"/>
                  </a:lnTo>
                  <a:cubicBezTo>
                    <a:pt x="1762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8" name="Google Shape;19888;p88"/>
            <p:cNvSpPr/>
            <p:nvPr/>
          </p:nvSpPr>
          <p:spPr>
            <a:xfrm>
              <a:off x="7833464" y="3887207"/>
              <a:ext cx="56179" cy="28168"/>
            </a:xfrm>
            <a:custGeom>
              <a:avLst/>
              <a:gdLst/>
              <a:ahLst/>
              <a:cxnLst/>
              <a:rect l="l" t="t" r="r" b="b"/>
              <a:pathLst>
                <a:path w="2142" h="107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689"/>
                    <a:pt x="381" y="1074"/>
                    <a:pt x="857" y="1074"/>
                  </a:cubicBezTo>
                  <a:lnTo>
                    <a:pt x="1285" y="1074"/>
                  </a:lnTo>
                  <a:cubicBezTo>
                    <a:pt x="1757" y="1074"/>
                    <a:pt x="2142" y="689"/>
                    <a:pt x="2142" y="217"/>
                  </a:cubicBezTo>
                  <a:lnTo>
                    <a:pt x="2142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9" name="Google Shape;19889;p88"/>
            <p:cNvSpPr/>
            <p:nvPr/>
          </p:nvSpPr>
          <p:spPr>
            <a:xfrm>
              <a:off x="7591542" y="3864861"/>
              <a:ext cx="22608" cy="33729"/>
            </a:xfrm>
            <a:custGeom>
              <a:avLst/>
              <a:gdLst/>
              <a:ahLst/>
              <a:cxnLst/>
              <a:rect l="l" t="t" r="r" b="b"/>
              <a:pathLst>
                <a:path w="862" h="1286" extrusionOk="0">
                  <a:moveTo>
                    <a:pt x="217" y="1"/>
                  </a:move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6" y="1286"/>
                    <a:pt x="862" y="1189"/>
                    <a:pt x="862" y="1069"/>
                  </a:cubicBezTo>
                  <a:lnTo>
                    <a:pt x="862" y="213"/>
                  </a:lnTo>
                  <a:cubicBezTo>
                    <a:pt x="862" y="92"/>
                    <a:pt x="766" y="1"/>
                    <a:pt x="645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0" name="Google Shape;19890;p88"/>
            <p:cNvSpPr/>
            <p:nvPr/>
          </p:nvSpPr>
          <p:spPr>
            <a:xfrm>
              <a:off x="7591673" y="3864756"/>
              <a:ext cx="22477" cy="16917"/>
            </a:xfrm>
            <a:custGeom>
              <a:avLst/>
              <a:gdLst/>
              <a:ahLst/>
              <a:cxnLst/>
              <a:rect l="l" t="t" r="r" b="b"/>
              <a:pathLst>
                <a:path w="857" h="645" extrusionOk="0">
                  <a:moveTo>
                    <a:pt x="212" y="0"/>
                  </a:moveTo>
                  <a:cubicBezTo>
                    <a:pt x="92" y="0"/>
                    <a:pt x="0" y="96"/>
                    <a:pt x="0" y="217"/>
                  </a:cubicBezTo>
                  <a:lnTo>
                    <a:pt x="0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0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1" name="Google Shape;19891;p88"/>
            <p:cNvSpPr/>
            <p:nvPr/>
          </p:nvSpPr>
          <p:spPr>
            <a:xfrm>
              <a:off x="7850250" y="3864861"/>
              <a:ext cx="22503" cy="33729"/>
            </a:xfrm>
            <a:custGeom>
              <a:avLst/>
              <a:gdLst/>
              <a:ahLst/>
              <a:cxnLst/>
              <a:rect l="l" t="t" r="r" b="b"/>
              <a:pathLst>
                <a:path w="858" h="1286" extrusionOk="0">
                  <a:moveTo>
                    <a:pt x="654" y="1"/>
                  </a:moveTo>
                  <a:cubicBezTo>
                    <a:pt x="651" y="1"/>
                    <a:pt x="648" y="1"/>
                    <a:pt x="645" y="1"/>
                  </a:cubicBezTo>
                  <a:lnTo>
                    <a:pt x="217" y="1"/>
                  </a:lnTo>
                  <a:cubicBezTo>
                    <a:pt x="97" y="1"/>
                    <a:pt x="1" y="92"/>
                    <a:pt x="1" y="213"/>
                  </a:cubicBezTo>
                  <a:lnTo>
                    <a:pt x="1" y="1069"/>
                  </a:lnTo>
                  <a:cubicBezTo>
                    <a:pt x="1" y="1189"/>
                    <a:pt x="97" y="1286"/>
                    <a:pt x="217" y="1286"/>
                  </a:cubicBezTo>
                  <a:lnTo>
                    <a:pt x="645" y="1286"/>
                  </a:lnTo>
                  <a:cubicBezTo>
                    <a:pt x="761" y="1286"/>
                    <a:pt x="857" y="1189"/>
                    <a:pt x="857" y="1069"/>
                  </a:cubicBezTo>
                  <a:lnTo>
                    <a:pt x="857" y="213"/>
                  </a:lnTo>
                  <a:cubicBezTo>
                    <a:pt x="857" y="95"/>
                    <a:pt x="765" y="1"/>
                    <a:pt x="654" y="1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2" name="Google Shape;19892;p88"/>
            <p:cNvSpPr/>
            <p:nvPr/>
          </p:nvSpPr>
          <p:spPr>
            <a:xfrm>
              <a:off x="7850250" y="3864756"/>
              <a:ext cx="22503" cy="16917"/>
            </a:xfrm>
            <a:custGeom>
              <a:avLst/>
              <a:gdLst/>
              <a:ahLst/>
              <a:cxnLst/>
              <a:rect l="l" t="t" r="r" b="b"/>
              <a:pathLst>
                <a:path w="858" h="645" extrusionOk="0"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645"/>
                  </a:lnTo>
                  <a:lnTo>
                    <a:pt x="857" y="645"/>
                  </a:lnTo>
                  <a:lnTo>
                    <a:pt x="857" y="217"/>
                  </a:lnTo>
                  <a:cubicBezTo>
                    <a:pt x="857" y="96"/>
                    <a:pt x="761" y="0"/>
                    <a:pt x="645" y="0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3" name="Google Shape;19893;p88"/>
            <p:cNvSpPr/>
            <p:nvPr/>
          </p:nvSpPr>
          <p:spPr>
            <a:xfrm>
              <a:off x="7557840" y="3921040"/>
              <a:ext cx="348721" cy="16917"/>
            </a:xfrm>
            <a:custGeom>
              <a:avLst/>
              <a:gdLst/>
              <a:ahLst/>
              <a:cxnLst/>
              <a:rect l="l" t="t" r="r" b="b"/>
              <a:pathLst>
                <a:path w="13296" h="645" extrusionOk="0">
                  <a:moveTo>
                    <a:pt x="1" y="0"/>
                  </a:moveTo>
                  <a:lnTo>
                    <a:pt x="1" y="645"/>
                  </a:lnTo>
                  <a:lnTo>
                    <a:pt x="13296" y="645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4" name="Google Shape;19894;p88"/>
            <p:cNvSpPr/>
            <p:nvPr/>
          </p:nvSpPr>
          <p:spPr>
            <a:xfrm>
              <a:off x="7552673" y="3859563"/>
              <a:ext cx="359186" cy="291545"/>
            </a:xfrm>
            <a:custGeom>
              <a:avLst/>
              <a:gdLst/>
              <a:ahLst/>
              <a:cxnLst/>
              <a:rect l="l" t="t" r="r" b="b"/>
              <a:pathLst>
                <a:path w="13695" h="11116" extrusionOk="0">
                  <a:moveTo>
                    <a:pt x="2127" y="400"/>
                  </a:moveTo>
                  <a:cubicBezTo>
                    <a:pt x="2132" y="400"/>
                    <a:pt x="2142" y="405"/>
                    <a:pt x="2142" y="415"/>
                  </a:cubicBezTo>
                  <a:lnTo>
                    <a:pt x="2142" y="1271"/>
                  </a:lnTo>
                  <a:cubicBezTo>
                    <a:pt x="2142" y="1281"/>
                    <a:pt x="2132" y="1286"/>
                    <a:pt x="2127" y="1286"/>
                  </a:cubicBezTo>
                  <a:lnTo>
                    <a:pt x="1699" y="1286"/>
                  </a:lnTo>
                  <a:cubicBezTo>
                    <a:pt x="1689" y="1286"/>
                    <a:pt x="1685" y="1281"/>
                    <a:pt x="1685" y="1271"/>
                  </a:cubicBezTo>
                  <a:lnTo>
                    <a:pt x="1685" y="415"/>
                  </a:lnTo>
                  <a:cubicBezTo>
                    <a:pt x="1685" y="405"/>
                    <a:pt x="1689" y="400"/>
                    <a:pt x="1699" y="400"/>
                  </a:cubicBezTo>
                  <a:close/>
                  <a:moveTo>
                    <a:pt x="11991" y="400"/>
                  </a:moveTo>
                  <a:cubicBezTo>
                    <a:pt x="11996" y="400"/>
                    <a:pt x="12006" y="405"/>
                    <a:pt x="12006" y="415"/>
                  </a:cubicBezTo>
                  <a:lnTo>
                    <a:pt x="12006" y="1271"/>
                  </a:lnTo>
                  <a:cubicBezTo>
                    <a:pt x="12006" y="1281"/>
                    <a:pt x="11996" y="1286"/>
                    <a:pt x="11991" y="1286"/>
                  </a:cubicBezTo>
                  <a:lnTo>
                    <a:pt x="11563" y="1286"/>
                  </a:lnTo>
                  <a:cubicBezTo>
                    <a:pt x="11554" y="1286"/>
                    <a:pt x="11549" y="1281"/>
                    <a:pt x="11549" y="1271"/>
                  </a:cubicBezTo>
                  <a:lnTo>
                    <a:pt x="11549" y="415"/>
                  </a:lnTo>
                  <a:cubicBezTo>
                    <a:pt x="11549" y="405"/>
                    <a:pt x="11554" y="400"/>
                    <a:pt x="11563" y="400"/>
                  </a:cubicBezTo>
                  <a:close/>
                  <a:moveTo>
                    <a:pt x="12843" y="1257"/>
                  </a:moveTo>
                  <a:cubicBezTo>
                    <a:pt x="13088" y="1257"/>
                    <a:pt x="13286" y="1454"/>
                    <a:pt x="13286" y="1699"/>
                  </a:cubicBezTo>
                  <a:lnTo>
                    <a:pt x="13286" y="10279"/>
                  </a:lnTo>
                  <a:lnTo>
                    <a:pt x="13291" y="10279"/>
                  </a:lnTo>
                  <a:cubicBezTo>
                    <a:pt x="13291" y="10519"/>
                    <a:pt x="13093" y="10721"/>
                    <a:pt x="12848" y="10721"/>
                  </a:cubicBezTo>
                  <a:lnTo>
                    <a:pt x="843" y="10721"/>
                  </a:lnTo>
                  <a:cubicBezTo>
                    <a:pt x="597" y="10721"/>
                    <a:pt x="400" y="10519"/>
                    <a:pt x="400" y="10279"/>
                  </a:cubicBezTo>
                  <a:lnTo>
                    <a:pt x="400" y="1699"/>
                  </a:lnTo>
                  <a:cubicBezTo>
                    <a:pt x="400" y="1454"/>
                    <a:pt x="597" y="1257"/>
                    <a:pt x="843" y="1257"/>
                  </a:cubicBezTo>
                  <a:lnTo>
                    <a:pt x="1285" y="1257"/>
                  </a:lnTo>
                  <a:lnTo>
                    <a:pt x="1285" y="1271"/>
                  </a:lnTo>
                  <a:cubicBezTo>
                    <a:pt x="1285" y="1502"/>
                    <a:pt x="1468" y="1685"/>
                    <a:pt x="1699" y="1685"/>
                  </a:cubicBezTo>
                  <a:lnTo>
                    <a:pt x="2127" y="1685"/>
                  </a:lnTo>
                  <a:cubicBezTo>
                    <a:pt x="2358" y="1685"/>
                    <a:pt x="2541" y="1502"/>
                    <a:pt x="2541" y="1271"/>
                  </a:cubicBezTo>
                  <a:lnTo>
                    <a:pt x="2541" y="1257"/>
                  </a:lnTo>
                  <a:lnTo>
                    <a:pt x="11145" y="1257"/>
                  </a:lnTo>
                  <a:lnTo>
                    <a:pt x="11145" y="1271"/>
                  </a:lnTo>
                  <a:cubicBezTo>
                    <a:pt x="11145" y="1502"/>
                    <a:pt x="11332" y="1685"/>
                    <a:pt x="11558" y="1685"/>
                  </a:cubicBezTo>
                  <a:lnTo>
                    <a:pt x="11987" y="1685"/>
                  </a:lnTo>
                  <a:cubicBezTo>
                    <a:pt x="12218" y="1685"/>
                    <a:pt x="12400" y="1502"/>
                    <a:pt x="12400" y="1271"/>
                  </a:cubicBezTo>
                  <a:lnTo>
                    <a:pt x="12400" y="1257"/>
                  </a:lnTo>
                  <a:close/>
                  <a:moveTo>
                    <a:pt x="1704" y="1"/>
                  </a:moveTo>
                  <a:cubicBezTo>
                    <a:pt x="1473" y="1"/>
                    <a:pt x="1285" y="184"/>
                    <a:pt x="1285" y="415"/>
                  </a:cubicBezTo>
                  <a:lnTo>
                    <a:pt x="1285" y="857"/>
                  </a:lnTo>
                  <a:lnTo>
                    <a:pt x="843" y="857"/>
                  </a:lnTo>
                  <a:cubicBezTo>
                    <a:pt x="381" y="857"/>
                    <a:pt x="1" y="1233"/>
                    <a:pt x="1" y="1699"/>
                  </a:cubicBezTo>
                  <a:lnTo>
                    <a:pt x="1" y="10274"/>
                  </a:lnTo>
                  <a:cubicBezTo>
                    <a:pt x="1" y="10741"/>
                    <a:pt x="381" y="11116"/>
                    <a:pt x="843" y="11116"/>
                  </a:cubicBezTo>
                  <a:lnTo>
                    <a:pt x="12853" y="11116"/>
                  </a:lnTo>
                  <a:cubicBezTo>
                    <a:pt x="13315" y="11116"/>
                    <a:pt x="13695" y="10741"/>
                    <a:pt x="13695" y="10274"/>
                  </a:cubicBezTo>
                  <a:lnTo>
                    <a:pt x="13695" y="1699"/>
                  </a:lnTo>
                  <a:cubicBezTo>
                    <a:pt x="13695" y="1233"/>
                    <a:pt x="13315" y="857"/>
                    <a:pt x="12848" y="857"/>
                  </a:cubicBezTo>
                  <a:lnTo>
                    <a:pt x="12405" y="857"/>
                  </a:lnTo>
                  <a:lnTo>
                    <a:pt x="12405" y="415"/>
                  </a:lnTo>
                  <a:cubicBezTo>
                    <a:pt x="12405" y="184"/>
                    <a:pt x="12218" y="1"/>
                    <a:pt x="11991" y="1"/>
                  </a:cubicBezTo>
                  <a:lnTo>
                    <a:pt x="11563" y="1"/>
                  </a:lnTo>
                  <a:cubicBezTo>
                    <a:pt x="11332" y="1"/>
                    <a:pt x="11149" y="184"/>
                    <a:pt x="11149" y="415"/>
                  </a:cubicBezTo>
                  <a:lnTo>
                    <a:pt x="11149" y="857"/>
                  </a:lnTo>
                  <a:lnTo>
                    <a:pt x="2546" y="857"/>
                  </a:lnTo>
                  <a:lnTo>
                    <a:pt x="2546" y="415"/>
                  </a:lnTo>
                  <a:cubicBezTo>
                    <a:pt x="2546" y="184"/>
                    <a:pt x="2358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5" name="Google Shape;19895;p88"/>
            <p:cNvSpPr/>
            <p:nvPr/>
          </p:nvSpPr>
          <p:spPr>
            <a:xfrm>
              <a:off x="7573104" y="3915716"/>
              <a:ext cx="317563" cy="10648"/>
            </a:xfrm>
            <a:custGeom>
              <a:avLst/>
              <a:gdLst/>
              <a:ahLst/>
              <a:cxnLst/>
              <a:rect l="l" t="t" r="r" b="b"/>
              <a:pathLst>
                <a:path w="12108" h="406" extrusionOk="0">
                  <a:moveTo>
                    <a:pt x="262" y="1"/>
                  </a:moveTo>
                  <a:cubicBezTo>
                    <a:pt x="1" y="1"/>
                    <a:pt x="1" y="406"/>
                    <a:pt x="262" y="406"/>
                  </a:cubicBezTo>
                  <a:cubicBezTo>
                    <a:pt x="266" y="406"/>
                    <a:pt x="271" y="405"/>
                    <a:pt x="275" y="405"/>
                  </a:cubicBezTo>
                  <a:lnTo>
                    <a:pt x="11857" y="405"/>
                  </a:lnTo>
                  <a:cubicBezTo>
                    <a:pt x="12107" y="391"/>
                    <a:pt x="12107" y="15"/>
                    <a:pt x="11857" y="1"/>
                  </a:cubicBezTo>
                  <a:lnTo>
                    <a:pt x="275" y="1"/>
                  </a:lnTo>
                  <a:cubicBezTo>
                    <a:pt x="271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6" name="Google Shape;19896;p88"/>
            <p:cNvSpPr/>
            <p:nvPr/>
          </p:nvSpPr>
          <p:spPr>
            <a:xfrm>
              <a:off x="7590545" y="3960775"/>
              <a:ext cx="47078" cy="10517"/>
            </a:xfrm>
            <a:custGeom>
              <a:avLst/>
              <a:gdLst/>
              <a:ahLst/>
              <a:cxnLst/>
              <a:rect l="l" t="t" r="r" b="b"/>
              <a:pathLst>
                <a:path w="1795" h="401" extrusionOk="0">
                  <a:moveTo>
                    <a:pt x="255" y="1"/>
                  </a:moveTo>
                  <a:cubicBezTo>
                    <a:pt x="0" y="15"/>
                    <a:pt x="0" y="386"/>
                    <a:pt x="255" y="400"/>
                  </a:cubicBezTo>
                  <a:lnTo>
                    <a:pt x="1540" y="400"/>
                  </a:lnTo>
                  <a:cubicBezTo>
                    <a:pt x="1795" y="386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7" name="Google Shape;19897;p88"/>
            <p:cNvSpPr/>
            <p:nvPr/>
          </p:nvSpPr>
          <p:spPr>
            <a:xfrm>
              <a:off x="7668651" y="3960775"/>
              <a:ext cx="48364" cy="10517"/>
            </a:xfrm>
            <a:custGeom>
              <a:avLst/>
              <a:gdLst/>
              <a:ahLst/>
              <a:cxnLst/>
              <a:rect l="l" t="t" r="r" b="b"/>
              <a:pathLst>
                <a:path w="1844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569" y="400"/>
                    <a:pt x="1574" y="401"/>
                    <a:pt x="1578" y="401"/>
                  </a:cubicBezTo>
                  <a:cubicBezTo>
                    <a:pt x="1844" y="401"/>
                    <a:pt x="1844" y="0"/>
                    <a:pt x="1578" y="0"/>
                  </a:cubicBezTo>
                  <a:cubicBezTo>
                    <a:pt x="1574" y="0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8" name="Google Shape;19898;p88"/>
            <p:cNvSpPr/>
            <p:nvPr/>
          </p:nvSpPr>
          <p:spPr>
            <a:xfrm>
              <a:off x="7826147" y="3960775"/>
              <a:ext cx="47603" cy="10517"/>
            </a:xfrm>
            <a:custGeom>
              <a:avLst/>
              <a:gdLst/>
              <a:ahLst/>
              <a:cxnLst/>
              <a:rect l="l" t="t" r="r" b="b"/>
              <a:pathLst>
                <a:path w="1815" h="401" extrusionOk="0">
                  <a:moveTo>
                    <a:pt x="266" y="0"/>
                  </a:moveTo>
                  <a:cubicBezTo>
                    <a:pt x="0" y="0"/>
                    <a:pt x="0" y="401"/>
                    <a:pt x="266" y="401"/>
                  </a:cubicBezTo>
                  <a:cubicBezTo>
                    <a:pt x="270" y="401"/>
                    <a:pt x="275" y="400"/>
                    <a:pt x="280" y="400"/>
                  </a:cubicBezTo>
                  <a:lnTo>
                    <a:pt x="1564" y="400"/>
                  </a:lnTo>
                  <a:cubicBezTo>
                    <a:pt x="1815" y="386"/>
                    <a:pt x="1815" y="15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9" name="Google Shape;19899;p88"/>
            <p:cNvSpPr/>
            <p:nvPr/>
          </p:nvSpPr>
          <p:spPr>
            <a:xfrm>
              <a:off x="7589890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69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0" name="Google Shape;19900;p88"/>
            <p:cNvSpPr/>
            <p:nvPr/>
          </p:nvSpPr>
          <p:spPr>
            <a:xfrm>
              <a:off x="7747386" y="4005807"/>
              <a:ext cx="48390" cy="10543"/>
            </a:xfrm>
            <a:custGeom>
              <a:avLst/>
              <a:gdLst/>
              <a:ahLst/>
              <a:cxnLst/>
              <a:rect l="l" t="t" r="r" b="b"/>
              <a:pathLst>
                <a:path w="1845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565" y="401"/>
                  </a:lnTo>
                  <a:cubicBezTo>
                    <a:pt x="1570" y="401"/>
                    <a:pt x="1574" y="401"/>
                    <a:pt x="1579" y="401"/>
                  </a:cubicBezTo>
                  <a:cubicBezTo>
                    <a:pt x="1843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5" y="2"/>
                  </a:cubicBezTo>
                  <a:lnTo>
                    <a:pt x="280" y="2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88"/>
            <p:cNvSpPr/>
            <p:nvPr/>
          </p:nvSpPr>
          <p:spPr>
            <a:xfrm>
              <a:off x="7590545" y="4050761"/>
              <a:ext cx="47078" cy="10491"/>
            </a:xfrm>
            <a:custGeom>
              <a:avLst/>
              <a:gdLst/>
              <a:ahLst/>
              <a:cxnLst/>
              <a:rect l="l" t="t" r="r" b="b"/>
              <a:pathLst>
                <a:path w="1795" h="400" extrusionOk="0">
                  <a:moveTo>
                    <a:pt x="255" y="1"/>
                  </a:moveTo>
                  <a:cubicBezTo>
                    <a:pt x="0" y="15"/>
                    <a:pt x="0" y="385"/>
                    <a:pt x="255" y="400"/>
                  </a:cubicBezTo>
                  <a:lnTo>
                    <a:pt x="1540" y="400"/>
                  </a:lnTo>
                  <a:cubicBezTo>
                    <a:pt x="1795" y="385"/>
                    <a:pt x="1795" y="15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88"/>
            <p:cNvSpPr/>
            <p:nvPr/>
          </p:nvSpPr>
          <p:spPr>
            <a:xfrm>
              <a:off x="7668651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2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3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88"/>
            <p:cNvSpPr/>
            <p:nvPr/>
          </p:nvSpPr>
          <p:spPr>
            <a:xfrm>
              <a:off x="7826147" y="4050735"/>
              <a:ext cx="48364" cy="10543"/>
            </a:xfrm>
            <a:custGeom>
              <a:avLst/>
              <a:gdLst/>
              <a:ahLst/>
              <a:cxnLst/>
              <a:rect l="l" t="t" r="r" b="b"/>
              <a:pathLst>
                <a:path w="1844" h="402" extrusionOk="0">
                  <a:moveTo>
                    <a:pt x="262" y="1"/>
                  </a:moveTo>
                  <a:cubicBezTo>
                    <a:pt x="0" y="1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1"/>
                  </a:cubicBezTo>
                  <a:lnTo>
                    <a:pt x="1564" y="401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42" y="401"/>
                    <a:pt x="1844" y="1"/>
                    <a:pt x="1583" y="1"/>
                  </a:cubicBezTo>
                  <a:cubicBezTo>
                    <a:pt x="1577" y="1"/>
                    <a:pt x="1571" y="1"/>
                    <a:pt x="1564" y="2"/>
                  </a:cubicBezTo>
                  <a:lnTo>
                    <a:pt x="280" y="2"/>
                  </a:lnTo>
                  <a:cubicBezTo>
                    <a:pt x="274" y="1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88"/>
            <p:cNvSpPr/>
            <p:nvPr/>
          </p:nvSpPr>
          <p:spPr>
            <a:xfrm>
              <a:off x="7668651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88"/>
            <p:cNvSpPr/>
            <p:nvPr/>
          </p:nvSpPr>
          <p:spPr>
            <a:xfrm>
              <a:off x="7747386" y="4095689"/>
              <a:ext cx="48390" cy="10648"/>
            </a:xfrm>
            <a:custGeom>
              <a:avLst/>
              <a:gdLst/>
              <a:ahLst/>
              <a:cxnLst/>
              <a:rect l="l" t="t" r="r" b="b"/>
              <a:pathLst>
                <a:path w="1845" h="406" extrusionOk="0">
                  <a:moveTo>
                    <a:pt x="266" y="0"/>
                  </a:moveTo>
                  <a:cubicBezTo>
                    <a:pt x="1" y="0"/>
                    <a:pt x="1" y="405"/>
                    <a:pt x="266" y="405"/>
                  </a:cubicBezTo>
                  <a:cubicBezTo>
                    <a:pt x="271" y="405"/>
                    <a:pt x="275" y="405"/>
                    <a:pt x="280" y="405"/>
                  </a:cubicBezTo>
                  <a:lnTo>
                    <a:pt x="1565" y="405"/>
                  </a:lnTo>
                  <a:cubicBezTo>
                    <a:pt x="1570" y="405"/>
                    <a:pt x="1574" y="405"/>
                    <a:pt x="1579" y="405"/>
                  </a:cubicBezTo>
                  <a:cubicBezTo>
                    <a:pt x="1844" y="405"/>
                    <a:pt x="1844" y="0"/>
                    <a:pt x="1579" y="0"/>
                  </a:cubicBezTo>
                  <a:cubicBezTo>
                    <a:pt x="1574" y="0"/>
                    <a:pt x="1570" y="0"/>
                    <a:pt x="1565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88"/>
            <p:cNvSpPr/>
            <p:nvPr/>
          </p:nvSpPr>
          <p:spPr>
            <a:xfrm>
              <a:off x="7826147" y="4095689"/>
              <a:ext cx="48364" cy="10648"/>
            </a:xfrm>
            <a:custGeom>
              <a:avLst/>
              <a:gdLst/>
              <a:ahLst/>
              <a:cxnLst/>
              <a:rect l="l" t="t" r="r" b="b"/>
              <a:pathLst>
                <a:path w="1844" h="406" extrusionOk="0">
                  <a:moveTo>
                    <a:pt x="266" y="0"/>
                  </a:moveTo>
                  <a:cubicBezTo>
                    <a:pt x="0" y="0"/>
                    <a:pt x="0" y="405"/>
                    <a:pt x="266" y="405"/>
                  </a:cubicBezTo>
                  <a:cubicBezTo>
                    <a:pt x="270" y="405"/>
                    <a:pt x="275" y="405"/>
                    <a:pt x="280" y="405"/>
                  </a:cubicBezTo>
                  <a:lnTo>
                    <a:pt x="1564" y="405"/>
                  </a:lnTo>
                  <a:cubicBezTo>
                    <a:pt x="1569" y="405"/>
                    <a:pt x="1574" y="405"/>
                    <a:pt x="1578" y="405"/>
                  </a:cubicBezTo>
                  <a:cubicBezTo>
                    <a:pt x="1844" y="405"/>
                    <a:pt x="1844" y="0"/>
                    <a:pt x="1578" y="0"/>
                  </a:cubicBezTo>
                  <a:cubicBezTo>
                    <a:pt x="1574" y="0"/>
                    <a:pt x="1569" y="0"/>
                    <a:pt x="1564" y="1"/>
                  </a:cubicBezTo>
                  <a:lnTo>
                    <a:pt x="280" y="1"/>
                  </a:lnTo>
                  <a:cubicBezTo>
                    <a:pt x="275" y="0"/>
                    <a:pt x="270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88"/>
            <p:cNvSpPr/>
            <p:nvPr/>
          </p:nvSpPr>
          <p:spPr>
            <a:xfrm>
              <a:off x="7668389" y="3994529"/>
              <a:ext cx="48573" cy="33047"/>
            </a:xfrm>
            <a:custGeom>
              <a:avLst/>
              <a:gdLst/>
              <a:ahLst/>
              <a:cxnLst/>
              <a:rect l="l" t="t" r="r" b="b"/>
              <a:pathLst>
                <a:path w="1852" h="1260" extrusionOk="0">
                  <a:moveTo>
                    <a:pt x="1566" y="1"/>
                  </a:moveTo>
                  <a:cubicBezTo>
                    <a:pt x="1521" y="1"/>
                    <a:pt x="1473" y="17"/>
                    <a:pt x="1430" y="56"/>
                  </a:cubicBezTo>
                  <a:lnTo>
                    <a:pt x="1435" y="56"/>
                  </a:lnTo>
                  <a:lnTo>
                    <a:pt x="718" y="773"/>
                  </a:lnTo>
                  <a:lnTo>
                    <a:pt x="429" y="485"/>
                  </a:lnTo>
                  <a:cubicBezTo>
                    <a:pt x="386" y="441"/>
                    <a:pt x="337" y="423"/>
                    <a:pt x="291" y="423"/>
                  </a:cubicBezTo>
                  <a:cubicBezTo>
                    <a:pt x="136" y="423"/>
                    <a:pt x="1" y="625"/>
                    <a:pt x="145" y="773"/>
                  </a:cubicBezTo>
                  <a:lnTo>
                    <a:pt x="574" y="1201"/>
                  </a:lnTo>
                  <a:cubicBezTo>
                    <a:pt x="612" y="1240"/>
                    <a:pt x="664" y="1259"/>
                    <a:pt x="715" y="1259"/>
                  </a:cubicBezTo>
                  <a:cubicBezTo>
                    <a:pt x="767" y="1259"/>
                    <a:pt x="819" y="1240"/>
                    <a:pt x="857" y="1201"/>
                  </a:cubicBezTo>
                  <a:lnTo>
                    <a:pt x="1714" y="340"/>
                  </a:lnTo>
                  <a:cubicBezTo>
                    <a:pt x="1852" y="195"/>
                    <a:pt x="1721" y="1"/>
                    <a:pt x="1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88"/>
            <p:cNvSpPr/>
            <p:nvPr/>
          </p:nvSpPr>
          <p:spPr>
            <a:xfrm>
              <a:off x="7825622" y="3994529"/>
              <a:ext cx="48836" cy="33047"/>
            </a:xfrm>
            <a:custGeom>
              <a:avLst/>
              <a:gdLst/>
              <a:ahLst/>
              <a:cxnLst/>
              <a:rect l="l" t="t" r="r" b="b"/>
              <a:pathLst>
                <a:path w="1862" h="1260" extrusionOk="0">
                  <a:moveTo>
                    <a:pt x="1576" y="1"/>
                  </a:moveTo>
                  <a:cubicBezTo>
                    <a:pt x="1531" y="1"/>
                    <a:pt x="1484" y="17"/>
                    <a:pt x="1440" y="56"/>
                  </a:cubicBezTo>
                  <a:lnTo>
                    <a:pt x="728" y="773"/>
                  </a:lnTo>
                  <a:lnTo>
                    <a:pt x="439" y="485"/>
                  </a:lnTo>
                  <a:cubicBezTo>
                    <a:pt x="395" y="437"/>
                    <a:pt x="345" y="417"/>
                    <a:pt x="296" y="417"/>
                  </a:cubicBezTo>
                  <a:cubicBezTo>
                    <a:pt x="139" y="417"/>
                    <a:pt x="1" y="625"/>
                    <a:pt x="155" y="768"/>
                  </a:cubicBezTo>
                  <a:lnTo>
                    <a:pt x="584" y="1201"/>
                  </a:lnTo>
                  <a:cubicBezTo>
                    <a:pt x="622" y="1240"/>
                    <a:pt x="674" y="1259"/>
                    <a:pt x="726" y="1259"/>
                  </a:cubicBezTo>
                  <a:cubicBezTo>
                    <a:pt x="777" y="1259"/>
                    <a:pt x="829" y="1240"/>
                    <a:pt x="867" y="1201"/>
                  </a:cubicBezTo>
                  <a:lnTo>
                    <a:pt x="1724" y="340"/>
                  </a:lnTo>
                  <a:cubicBezTo>
                    <a:pt x="1862" y="195"/>
                    <a:pt x="1731" y="1"/>
                    <a:pt x="15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88"/>
            <p:cNvSpPr/>
            <p:nvPr/>
          </p:nvSpPr>
          <p:spPr>
            <a:xfrm>
              <a:off x="7747438" y="4039510"/>
              <a:ext cx="48285" cy="32994"/>
            </a:xfrm>
            <a:custGeom>
              <a:avLst/>
              <a:gdLst/>
              <a:ahLst/>
              <a:cxnLst/>
              <a:rect l="l" t="t" r="r" b="b"/>
              <a:pathLst>
                <a:path w="1841" h="1258" extrusionOk="0">
                  <a:moveTo>
                    <a:pt x="1559" y="1"/>
                  </a:moveTo>
                  <a:cubicBezTo>
                    <a:pt x="1514" y="1"/>
                    <a:pt x="1466" y="18"/>
                    <a:pt x="1423" y="59"/>
                  </a:cubicBezTo>
                  <a:lnTo>
                    <a:pt x="706" y="776"/>
                  </a:lnTo>
                  <a:lnTo>
                    <a:pt x="418" y="487"/>
                  </a:lnTo>
                  <a:cubicBezTo>
                    <a:pt x="375" y="447"/>
                    <a:pt x="328" y="430"/>
                    <a:pt x="283" y="430"/>
                  </a:cubicBezTo>
                  <a:cubicBezTo>
                    <a:pt x="130" y="430"/>
                    <a:pt x="0" y="626"/>
                    <a:pt x="134" y="771"/>
                  </a:cubicBezTo>
                  <a:lnTo>
                    <a:pt x="562" y="1199"/>
                  </a:lnTo>
                  <a:cubicBezTo>
                    <a:pt x="603" y="1238"/>
                    <a:pt x="655" y="1257"/>
                    <a:pt x="706" y="1257"/>
                  </a:cubicBezTo>
                  <a:cubicBezTo>
                    <a:pt x="757" y="1257"/>
                    <a:pt x="807" y="1238"/>
                    <a:pt x="846" y="1199"/>
                  </a:cubicBezTo>
                  <a:lnTo>
                    <a:pt x="1707" y="343"/>
                  </a:lnTo>
                  <a:cubicBezTo>
                    <a:pt x="1841" y="195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88"/>
            <p:cNvSpPr/>
            <p:nvPr/>
          </p:nvSpPr>
          <p:spPr>
            <a:xfrm>
              <a:off x="7589942" y="4084516"/>
              <a:ext cx="48311" cy="33020"/>
            </a:xfrm>
            <a:custGeom>
              <a:avLst/>
              <a:gdLst/>
              <a:ahLst/>
              <a:cxnLst/>
              <a:rect l="l" t="t" r="r" b="b"/>
              <a:pathLst>
                <a:path w="1842" h="1259" extrusionOk="0">
                  <a:moveTo>
                    <a:pt x="1557" y="0"/>
                  </a:moveTo>
                  <a:cubicBezTo>
                    <a:pt x="1512" y="0"/>
                    <a:pt x="1466" y="17"/>
                    <a:pt x="1423" y="56"/>
                  </a:cubicBezTo>
                  <a:lnTo>
                    <a:pt x="706" y="773"/>
                  </a:lnTo>
                  <a:lnTo>
                    <a:pt x="422" y="484"/>
                  </a:lnTo>
                  <a:cubicBezTo>
                    <a:pt x="379" y="445"/>
                    <a:pt x="332" y="429"/>
                    <a:pt x="286" y="429"/>
                  </a:cubicBezTo>
                  <a:cubicBezTo>
                    <a:pt x="131" y="429"/>
                    <a:pt x="1" y="623"/>
                    <a:pt x="139" y="768"/>
                  </a:cubicBezTo>
                  <a:lnTo>
                    <a:pt x="567" y="1201"/>
                  </a:lnTo>
                  <a:cubicBezTo>
                    <a:pt x="605" y="1240"/>
                    <a:pt x="656" y="1259"/>
                    <a:pt x="707" y="1259"/>
                  </a:cubicBezTo>
                  <a:cubicBezTo>
                    <a:pt x="758" y="1259"/>
                    <a:pt x="810" y="1240"/>
                    <a:pt x="851" y="1201"/>
                  </a:cubicBezTo>
                  <a:lnTo>
                    <a:pt x="1707" y="340"/>
                  </a:lnTo>
                  <a:cubicBezTo>
                    <a:pt x="1841" y="195"/>
                    <a:pt x="1710" y="0"/>
                    <a:pt x="15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88"/>
            <p:cNvSpPr/>
            <p:nvPr/>
          </p:nvSpPr>
          <p:spPr>
            <a:xfrm>
              <a:off x="7747412" y="3949549"/>
              <a:ext cx="48311" cy="32968"/>
            </a:xfrm>
            <a:custGeom>
              <a:avLst/>
              <a:gdLst/>
              <a:ahLst/>
              <a:cxnLst/>
              <a:rect l="l" t="t" r="r" b="b"/>
              <a:pathLst>
                <a:path w="1842" h="1257" extrusionOk="0">
                  <a:moveTo>
                    <a:pt x="1559" y="1"/>
                  </a:moveTo>
                  <a:cubicBezTo>
                    <a:pt x="1514" y="1"/>
                    <a:pt x="1467" y="18"/>
                    <a:pt x="1424" y="58"/>
                  </a:cubicBezTo>
                  <a:lnTo>
                    <a:pt x="707" y="775"/>
                  </a:lnTo>
                  <a:lnTo>
                    <a:pt x="419" y="487"/>
                  </a:lnTo>
                  <a:cubicBezTo>
                    <a:pt x="376" y="447"/>
                    <a:pt x="330" y="431"/>
                    <a:pt x="285" y="431"/>
                  </a:cubicBezTo>
                  <a:cubicBezTo>
                    <a:pt x="132" y="431"/>
                    <a:pt x="1" y="625"/>
                    <a:pt x="135" y="770"/>
                  </a:cubicBezTo>
                  <a:lnTo>
                    <a:pt x="563" y="1199"/>
                  </a:lnTo>
                  <a:cubicBezTo>
                    <a:pt x="604" y="1237"/>
                    <a:pt x="656" y="1256"/>
                    <a:pt x="707" y="1256"/>
                  </a:cubicBezTo>
                  <a:cubicBezTo>
                    <a:pt x="758" y="1256"/>
                    <a:pt x="808" y="1237"/>
                    <a:pt x="847" y="1199"/>
                  </a:cubicBezTo>
                  <a:lnTo>
                    <a:pt x="1708" y="342"/>
                  </a:lnTo>
                  <a:cubicBezTo>
                    <a:pt x="1842" y="197"/>
                    <a:pt x="1712" y="1"/>
                    <a:pt x="15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12" name="Google Shape;19912;p88"/>
          <p:cNvGrpSpPr/>
          <p:nvPr/>
        </p:nvGrpSpPr>
        <p:grpSpPr>
          <a:xfrm>
            <a:off x="5310720" y="2958229"/>
            <a:ext cx="429370" cy="261672"/>
            <a:chOff x="5310720" y="2958229"/>
            <a:chExt cx="429370" cy="261672"/>
          </a:xfrm>
        </p:grpSpPr>
        <p:sp>
          <p:nvSpPr>
            <p:cNvPr id="19913" name="Google Shape;19913;p88"/>
            <p:cNvSpPr/>
            <p:nvPr/>
          </p:nvSpPr>
          <p:spPr>
            <a:xfrm>
              <a:off x="5491821" y="3152601"/>
              <a:ext cx="67169" cy="67300"/>
            </a:xfrm>
            <a:custGeom>
              <a:avLst/>
              <a:gdLst/>
              <a:ahLst/>
              <a:cxnLst/>
              <a:rect l="l" t="t" r="r" b="b"/>
              <a:pathLst>
                <a:path w="2561" h="2566" extrusionOk="0">
                  <a:moveTo>
                    <a:pt x="1281" y="0"/>
                  </a:moveTo>
                  <a:cubicBezTo>
                    <a:pt x="573" y="0"/>
                    <a:pt x="1" y="573"/>
                    <a:pt x="1" y="1280"/>
                  </a:cubicBezTo>
                  <a:cubicBezTo>
                    <a:pt x="1" y="1988"/>
                    <a:pt x="573" y="2565"/>
                    <a:pt x="1281" y="2565"/>
                  </a:cubicBezTo>
                  <a:cubicBezTo>
                    <a:pt x="1988" y="2565"/>
                    <a:pt x="2561" y="1988"/>
                    <a:pt x="2561" y="1280"/>
                  </a:cubicBezTo>
                  <a:cubicBezTo>
                    <a:pt x="2561" y="573"/>
                    <a:pt x="1988" y="0"/>
                    <a:pt x="1281" y="0"/>
                  </a:cubicBez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88"/>
            <p:cNvSpPr/>
            <p:nvPr/>
          </p:nvSpPr>
          <p:spPr>
            <a:xfrm>
              <a:off x="5505197" y="3166108"/>
              <a:ext cx="40417" cy="40285"/>
            </a:xfrm>
            <a:custGeom>
              <a:avLst/>
              <a:gdLst/>
              <a:ahLst/>
              <a:cxnLst/>
              <a:rect l="l" t="t" r="r" b="b"/>
              <a:pathLst>
                <a:path w="1541" h="1536" extrusionOk="0">
                  <a:moveTo>
                    <a:pt x="771" y="0"/>
                  </a:moveTo>
                  <a:cubicBezTo>
                    <a:pt x="347" y="0"/>
                    <a:pt x="1" y="342"/>
                    <a:pt x="1" y="765"/>
                  </a:cubicBezTo>
                  <a:cubicBezTo>
                    <a:pt x="1" y="1194"/>
                    <a:pt x="347" y="1535"/>
                    <a:pt x="771" y="1535"/>
                  </a:cubicBezTo>
                  <a:cubicBezTo>
                    <a:pt x="1194" y="1535"/>
                    <a:pt x="1541" y="1194"/>
                    <a:pt x="1541" y="765"/>
                  </a:cubicBezTo>
                  <a:cubicBezTo>
                    <a:pt x="1541" y="342"/>
                    <a:pt x="1194" y="0"/>
                    <a:pt x="771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88"/>
            <p:cNvSpPr/>
            <p:nvPr/>
          </p:nvSpPr>
          <p:spPr>
            <a:xfrm>
              <a:off x="5586974" y="2964444"/>
              <a:ext cx="147556" cy="147792"/>
            </a:xfrm>
            <a:custGeom>
              <a:avLst/>
              <a:gdLst/>
              <a:ahLst/>
              <a:cxnLst/>
              <a:rect l="l" t="t" r="r" b="b"/>
              <a:pathLst>
                <a:path w="5626" h="5635" extrusionOk="0">
                  <a:moveTo>
                    <a:pt x="2816" y="0"/>
                  </a:moveTo>
                  <a:cubicBezTo>
                    <a:pt x="1584" y="0"/>
                    <a:pt x="675" y="987"/>
                    <a:pt x="588" y="2194"/>
                  </a:cubicBezTo>
                  <a:cubicBezTo>
                    <a:pt x="545" y="2825"/>
                    <a:pt x="333" y="4047"/>
                    <a:pt x="63" y="4754"/>
                  </a:cubicBezTo>
                  <a:cubicBezTo>
                    <a:pt x="1" y="4908"/>
                    <a:pt x="73" y="5086"/>
                    <a:pt x="227" y="5154"/>
                  </a:cubicBezTo>
                  <a:cubicBezTo>
                    <a:pt x="747" y="5389"/>
                    <a:pt x="1295" y="5553"/>
                    <a:pt x="1863" y="5635"/>
                  </a:cubicBezTo>
                  <a:lnTo>
                    <a:pt x="3773" y="5635"/>
                  </a:lnTo>
                  <a:cubicBezTo>
                    <a:pt x="4336" y="5553"/>
                    <a:pt x="4890" y="5389"/>
                    <a:pt x="5409" y="5154"/>
                  </a:cubicBezTo>
                  <a:cubicBezTo>
                    <a:pt x="5558" y="5081"/>
                    <a:pt x="5626" y="4908"/>
                    <a:pt x="5563" y="4754"/>
                  </a:cubicBezTo>
                  <a:cubicBezTo>
                    <a:pt x="5299" y="4047"/>
                    <a:pt x="5082" y="2825"/>
                    <a:pt x="5039" y="2194"/>
                  </a:cubicBezTo>
                  <a:cubicBezTo>
                    <a:pt x="4952" y="987"/>
                    <a:pt x="4043" y="0"/>
                    <a:pt x="2816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88"/>
            <p:cNvSpPr/>
            <p:nvPr/>
          </p:nvSpPr>
          <p:spPr>
            <a:xfrm>
              <a:off x="5627128" y="2964444"/>
              <a:ext cx="107533" cy="147923"/>
            </a:xfrm>
            <a:custGeom>
              <a:avLst/>
              <a:gdLst/>
              <a:ahLst/>
              <a:cxnLst/>
              <a:rect l="l" t="t" r="r" b="b"/>
              <a:pathLst>
                <a:path w="4100" h="5640" extrusionOk="0">
                  <a:moveTo>
                    <a:pt x="1275" y="0"/>
                  </a:moveTo>
                  <a:cubicBezTo>
                    <a:pt x="332" y="5"/>
                    <a:pt x="0" y="1290"/>
                    <a:pt x="813" y="1771"/>
                  </a:cubicBezTo>
                  <a:cubicBezTo>
                    <a:pt x="837" y="1785"/>
                    <a:pt x="866" y="1800"/>
                    <a:pt x="890" y="1814"/>
                  </a:cubicBezTo>
                  <a:lnTo>
                    <a:pt x="1602" y="5640"/>
                  </a:lnTo>
                  <a:lnTo>
                    <a:pt x="2242" y="5640"/>
                  </a:lnTo>
                  <a:cubicBezTo>
                    <a:pt x="2805" y="5553"/>
                    <a:pt x="3354" y="5389"/>
                    <a:pt x="3873" y="5154"/>
                  </a:cubicBezTo>
                  <a:cubicBezTo>
                    <a:pt x="4027" y="5086"/>
                    <a:pt x="4100" y="4908"/>
                    <a:pt x="4037" y="4754"/>
                  </a:cubicBezTo>
                  <a:cubicBezTo>
                    <a:pt x="3768" y="4047"/>
                    <a:pt x="3556" y="2825"/>
                    <a:pt x="3513" y="2194"/>
                  </a:cubicBezTo>
                  <a:cubicBezTo>
                    <a:pt x="3426" y="987"/>
                    <a:pt x="2512" y="0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88"/>
            <p:cNvSpPr/>
            <p:nvPr/>
          </p:nvSpPr>
          <p:spPr>
            <a:xfrm>
              <a:off x="5585846" y="3076121"/>
              <a:ext cx="147818" cy="116765"/>
            </a:xfrm>
            <a:custGeom>
              <a:avLst/>
              <a:gdLst/>
              <a:ahLst/>
              <a:cxnLst/>
              <a:rect l="l" t="t" r="r" b="b"/>
              <a:pathLst>
                <a:path w="5636" h="4452" extrusionOk="0">
                  <a:moveTo>
                    <a:pt x="1882" y="1"/>
                  </a:moveTo>
                  <a:lnTo>
                    <a:pt x="1882" y="939"/>
                  </a:lnTo>
                  <a:cubicBezTo>
                    <a:pt x="1882" y="1179"/>
                    <a:pt x="1747" y="1396"/>
                    <a:pt x="1536" y="1502"/>
                  </a:cubicBezTo>
                  <a:lnTo>
                    <a:pt x="520" y="2007"/>
                  </a:lnTo>
                  <a:cubicBezTo>
                    <a:pt x="203" y="2166"/>
                    <a:pt x="1" y="2493"/>
                    <a:pt x="1" y="2849"/>
                  </a:cubicBezTo>
                  <a:lnTo>
                    <a:pt x="1" y="4394"/>
                  </a:lnTo>
                  <a:lnTo>
                    <a:pt x="1179" y="4394"/>
                  </a:lnTo>
                  <a:lnTo>
                    <a:pt x="1179" y="4451"/>
                  </a:lnTo>
                  <a:lnTo>
                    <a:pt x="5635" y="4451"/>
                  </a:lnTo>
                  <a:lnTo>
                    <a:pt x="5635" y="2844"/>
                  </a:lnTo>
                  <a:cubicBezTo>
                    <a:pt x="5635" y="2493"/>
                    <a:pt x="5438" y="2166"/>
                    <a:pt x="5120" y="2007"/>
                  </a:cubicBezTo>
                  <a:lnTo>
                    <a:pt x="4105" y="1502"/>
                  </a:lnTo>
                  <a:cubicBezTo>
                    <a:pt x="3893" y="1396"/>
                    <a:pt x="3759" y="1179"/>
                    <a:pt x="3759" y="939"/>
                  </a:cubicBezTo>
                  <a:lnTo>
                    <a:pt x="375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88"/>
            <p:cNvSpPr/>
            <p:nvPr/>
          </p:nvSpPr>
          <p:spPr>
            <a:xfrm>
              <a:off x="5634682" y="3076121"/>
              <a:ext cx="50252" cy="32968"/>
            </a:xfrm>
            <a:custGeom>
              <a:avLst/>
              <a:gdLst/>
              <a:ahLst/>
              <a:cxnLst/>
              <a:rect l="l" t="t" r="r" b="b"/>
              <a:pathLst>
                <a:path w="1916" h="1257" extrusionOk="0">
                  <a:moveTo>
                    <a:pt x="20" y="1"/>
                  </a:moveTo>
                  <a:lnTo>
                    <a:pt x="20" y="939"/>
                  </a:lnTo>
                  <a:cubicBezTo>
                    <a:pt x="15" y="982"/>
                    <a:pt x="10" y="1021"/>
                    <a:pt x="1" y="1059"/>
                  </a:cubicBezTo>
                  <a:cubicBezTo>
                    <a:pt x="304" y="1189"/>
                    <a:pt x="631" y="1252"/>
                    <a:pt x="958" y="1256"/>
                  </a:cubicBezTo>
                  <a:cubicBezTo>
                    <a:pt x="1285" y="1252"/>
                    <a:pt x="1613" y="1189"/>
                    <a:pt x="1916" y="1059"/>
                  </a:cubicBezTo>
                  <a:cubicBezTo>
                    <a:pt x="1906" y="1021"/>
                    <a:pt x="1901" y="982"/>
                    <a:pt x="1897" y="939"/>
                  </a:cubicBezTo>
                  <a:lnTo>
                    <a:pt x="189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88"/>
            <p:cNvSpPr/>
            <p:nvPr/>
          </p:nvSpPr>
          <p:spPr>
            <a:xfrm>
              <a:off x="5585846" y="3119292"/>
              <a:ext cx="147818" cy="73594"/>
            </a:xfrm>
            <a:custGeom>
              <a:avLst/>
              <a:gdLst/>
              <a:ahLst/>
              <a:cxnLst/>
              <a:rect l="l" t="t" r="r" b="b"/>
              <a:pathLst>
                <a:path w="5636" h="2806" extrusionOk="0">
                  <a:moveTo>
                    <a:pt x="1242" y="0"/>
                  </a:moveTo>
                  <a:lnTo>
                    <a:pt x="520" y="361"/>
                  </a:lnTo>
                  <a:cubicBezTo>
                    <a:pt x="203" y="520"/>
                    <a:pt x="1" y="847"/>
                    <a:pt x="1" y="1203"/>
                  </a:cubicBezTo>
                  <a:lnTo>
                    <a:pt x="1" y="2748"/>
                  </a:lnTo>
                  <a:lnTo>
                    <a:pt x="1179" y="2748"/>
                  </a:lnTo>
                  <a:lnTo>
                    <a:pt x="1179" y="2805"/>
                  </a:lnTo>
                  <a:lnTo>
                    <a:pt x="5635" y="2805"/>
                  </a:lnTo>
                  <a:lnTo>
                    <a:pt x="5635" y="1198"/>
                  </a:lnTo>
                  <a:cubicBezTo>
                    <a:pt x="5635" y="847"/>
                    <a:pt x="5438" y="520"/>
                    <a:pt x="5120" y="361"/>
                  </a:cubicBezTo>
                  <a:lnTo>
                    <a:pt x="4399" y="0"/>
                  </a:lnTo>
                  <a:cubicBezTo>
                    <a:pt x="4028" y="573"/>
                    <a:pt x="3424" y="859"/>
                    <a:pt x="2820" y="859"/>
                  </a:cubicBezTo>
                  <a:cubicBezTo>
                    <a:pt x="2216" y="859"/>
                    <a:pt x="1613" y="573"/>
                    <a:pt x="124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88"/>
            <p:cNvSpPr/>
            <p:nvPr/>
          </p:nvSpPr>
          <p:spPr>
            <a:xfrm>
              <a:off x="5610448" y="3011811"/>
              <a:ext cx="98720" cy="80754"/>
            </a:xfrm>
            <a:custGeom>
              <a:avLst/>
              <a:gdLst/>
              <a:ahLst/>
              <a:cxnLst/>
              <a:rect l="l" t="t" r="r" b="b"/>
              <a:pathLst>
                <a:path w="3764" h="3079" extrusionOk="0">
                  <a:moveTo>
                    <a:pt x="1450" y="0"/>
                  </a:moveTo>
                  <a:cubicBezTo>
                    <a:pt x="1330" y="0"/>
                    <a:pt x="1218" y="69"/>
                    <a:pt x="1170" y="181"/>
                  </a:cubicBezTo>
                  <a:cubicBezTo>
                    <a:pt x="1064" y="393"/>
                    <a:pt x="920" y="586"/>
                    <a:pt x="742" y="744"/>
                  </a:cubicBezTo>
                  <a:cubicBezTo>
                    <a:pt x="573" y="894"/>
                    <a:pt x="386" y="1019"/>
                    <a:pt x="184" y="1120"/>
                  </a:cubicBezTo>
                  <a:cubicBezTo>
                    <a:pt x="63" y="1177"/>
                    <a:pt x="1" y="1312"/>
                    <a:pt x="20" y="1442"/>
                  </a:cubicBezTo>
                  <a:cubicBezTo>
                    <a:pt x="140" y="2380"/>
                    <a:pt x="939" y="3078"/>
                    <a:pt x="1882" y="3078"/>
                  </a:cubicBezTo>
                  <a:cubicBezTo>
                    <a:pt x="2864" y="3078"/>
                    <a:pt x="3677" y="2327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06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88"/>
            <p:cNvSpPr/>
            <p:nvPr/>
          </p:nvSpPr>
          <p:spPr>
            <a:xfrm>
              <a:off x="5610448" y="3011811"/>
              <a:ext cx="98720" cy="80125"/>
            </a:xfrm>
            <a:custGeom>
              <a:avLst/>
              <a:gdLst/>
              <a:ahLst/>
              <a:cxnLst/>
              <a:rect l="l" t="t" r="r" b="b"/>
              <a:pathLst>
                <a:path w="3764" h="3055" extrusionOk="0">
                  <a:moveTo>
                    <a:pt x="1450" y="0"/>
                  </a:moveTo>
                  <a:cubicBezTo>
                    <a:pt x="1332" y="0"/>
                    <a:pt x="1222" y="69"/>
                    <a:pt x="1170" y="181"/>
                  </a:cubicBezTo>
                  <a:cubicBezTo>
                    <a:pt x="1093" y="331"/>
                    <a:pt x="997" y="475"/>
                    <a:pt x="881" y="600"/>
                  </a:cubicBezTo>
                  <a:cubicBezTo>
                    <a:pt x="838" y="648"/>
                    <a:pt x="790" y="696"/>
                    <a:pt x="742" y="744"/>
                  </a:cubicBezTo>
                  <a:cubicBezTo>
                    <a:pt x="573" y="889"/>
                    <a:pt x="386" y="1019"/>
                    <a:pt x="189" y="1120"/>
                  </a:cubicBezTo>
                  <a:cubicBezTo>
                    <a:pt x="68" y="1177"/>
                    <a:pt x="1" y="1307"/>
                    <a:pt x="20" y="1442"/>
                  </a:cubicBezTo>
                  <a:cubicBezTo>
                    <a:pt x="126" y="2270"/>
                    <a:pt x="771" y="2929"/>
                    <a:pt x="1598" y="3054"/>
                  </a:cubicBezTo>
                  <a:cubicBezTo>
                    <a:pt x="1223" y="2799"/>
                    <a:pt x="944" y="2453"/>
                    <a:pt x="944" y="1827"/>
                  </a:cubicBezTo>
                  <a:lnTo>
                    <a:pt x="944" y="1380"/>
                  </a:lnTo>
                  <a:cubicBezTo>
                    <a:pt x="1011" y="1327"/>
                    <a:pt x="1084" y="1274"/>
                    <a:pt x="1156" y="1211"/>
                  </a:cubicBezTo>
                  <a:cubicBezTo>
                    <a:pt x="1329" y="1057"/>
                    <a:pt x="1483" y="879"/>
                    <a:pt x="1608" y="682"/>
                  </a:cubicBezTo>
                  <a:cubicBezTo>
                    <a:pt x="3162" y="1009"/>
                    <a:pt x="3667" y="1769"/>
                    <a:pt x="3667" y="1769"/>
                  </a:cubicBezTo>
                  <a:cubicBezTo>
                    <a:pt x="3711" y="1635"/>
                    <a:pt x="3744" y="1495"/>
                    <a:pt x="3754" y="1351"/>
                  </a:cubicBezTo>
                  <a:cubicBezTo>
                    <a:pt x="3764" y="1254"/>
                    <a:pt x="3720" y="1158"/>
                    <a:pt x="3648" y="1096"/>
                  </a:cubicBezTo>
                  <a:cubicBezTo>
                    <a:pt x="3027" y="581"/>
                    <a:pt x="2301" y="210"/>
                    <a:pt x="1521" y="8"/>
                  </a:cubicBezTo>
                  <a:cubicBezTo>
                    <a:pt x="1498" y="3"/>
                    <a:pt x="1474" y="0"/>
                    <a:pt x="1450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88"/>
            <p:cNvSpPr/>
            <p:nvPr/>
          </p:nvSpPr>
          <p:spPr>
            <a:xfrm>
              <a:off x="5706886" y="3136077"/>
              <a:ext cx="26883" cy="56809"/>
            </a:xfrm>
            <a:custGeom>
              <a:avLst/>
              <a:gdLst/>
              <a:ahLst/>
              <a:cxnLst/>
              <a:rect l="l" t="t" r="r" b="b"/>
              <a:pathLst>
                <a:path w="1025" h="2166" extrusionOk="0">
                  <a:moveTo>
                    <a:pt x="832" y="0"/>
                  </a:moveTo>
                  <a:lnTo>
                    <a:pt x="149" y="693"/>
                  </a:lnTo>
                  <a:cubicBezTo>
                    <a:pt x="53" y="789"/>
                    <a:pt x="0" y="919"/>
                    <a:pt x="0" y="1054"/>
                  </a:cubicBezTo>
                  <a:lnTo>
                    <a:pt x="0" y="2165"/>
                  </a:lnTo>
                  <a:lnTo>
                    <a:pt x="1025" y="2165"/>
                  </a:lnTo>
                  <a:lnTo>
                    <a:pt x="1025" y="563"/>
                  </a:lnTo>
                  <a:cubicBezTo>
                    <a:pt x="1025" y="361"/>
                    <a:pt x="958" y="164"/>
                    <a:pt x="832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88"/>
            <p:cNvSpPr/>
            <p:nvPr/>
          </p:nvSpPr>
          <p:spPr>
            <a:xfrm>
              <a:off x="5585846" y="3136077"/>
              <a:ext cx="26909" cy="55288"/>
            </a:xfrm>
            <a:custGeom>
              <a:avLst/>
              <a:gdLst/>
              <a:ahLst/>
              <a:cxnLst/>
              <a:rect l="l" t="t" r="r" b="b"/>
              <a:pathLst>
                <a:path w="1026" h="2108" extrusionOk="0">
                  <a:moveTo>
                    <a:pt x="193" y="0"/>
                  </a:moveTo>
                  <a:cubicBezTo>
                    <a:pt x="68" y="164"/>
                    <a:pt x="1" y="361"/>
                    <a:pt x="1" y="563"/>
                  </a:cubicBezTo>
                  <a:lnTo>
                    <a:pt x="1" y="2108"/>
                  </a:lnTo>
                  <a:lnTo>
                    <a:pt x="1025" y="2108"/>
                  </a:lnTo>
                  <a:lnTo>
                    <a:pt x="1025" y="1059"/>
                  </a:lnTo>
                  <a:cubicBezTo>
                    <a:pt x="1025" y="924"/>
                    <a:pt x="973" y="794"/>
                    <a:pt x="876" y="698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88"/>
            <p:cNvSpPr/>
            <p:nvPr/>
          </p:nvSpPr>
          <p:spPr>
            <a:xfrm>
              <a:off x="5344685" y="2978686"/>
              <a:ext cx="38004" cy="83194"/>
            </a:xfrm>
            <a:custGeom>
              <a:avLst/>
              <a:gdLst/>
              <a:ahLst/>
              <a:cxnLst/>
              <a:rect l="l" t="t" r="r" b="b"/>
              <a:pathLst>
                <a:path w="1449" h="3172" extrusionOk="0">
                  <a:moveTo>
                    <a:pt x="871" y="1"/>
                  </a:moveTo>
                  <a:cubicBezTo>
                    <a:pt x="390" y="1"/>
                    <a:pt x="0" y="386"/>
                    <a:pt x="5" y="867"/>
                  </a:cubicBezTo>
                  <a:lnTo>
                    <a:pt x="5" y="1069"/>
                  </a:lnTo>
                  <a:cubicBezTo>
                    <a:pt x="5" y="1319"/>
                    <a:pt x="44" y="1565"/>
                    <a:pt x="125" y="1801"/>
                  </a:cubicBezTo>
                  <a:lnTo>
                    <a:pt x="583" y="3172"/>
                  </a:lnTo>
                  <a:lnTo>
                    <a:pt x="1449" y="3172"/>
                  </a:lnTo>
                  <a:lnTo>
                    <a:pt x="1449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88"/>
            <p:cNvSpPr/>
            <p:nvPr/>
          </p:nvSpPr>
          <p:spPr>
            <a:xfrm>
              <a:off x="5359818" y="2971264"/>
              <a:ext cx="90773" cy="90747"/>
            </a:xfrm>
            <a:custGeom>
              <a:avLst/>
              <a:gdLst/>
              <a:ahLst/>
              <a:cxnLst/>
              <a:rect l="l" t="t" r="r" b="b"/>
              <a:pathLst>
                <a:path w="3461" h="3460" extrusionOk="0">
                  <a:moveTo>
                    <a:pt x="867" y="0"/>
                  </a:moveTo>
                  <a:cubicBezTo>
                    <a:pt x="391" y="0"/>
                    <a:pt x="1" y="385"/>
                    <a:pt x="1" y="861"/>
                  </a:cubicBezTo>
                  <a:cubicBezTo>
                    <a:pt x="1" y="1179"/>
                    <a:pt x="261" y="1439"/>
                    <a:pt x="578" y="1439"/>
                  </a:cubicBezTo>
                  <a:lnTo>
                    <a:pt x="2888" y="3460"/>
                  </a:lnTo>
                  <a:lnTo>
                    <a:pt x="3374" y="1747"/>
                  </a:lnTo>
                  <a:cubicBezTo>
                    <a:pt x="3432" y="1540"/>
                    <a:pt x="3460" y="1328"/>
                    <a:pt x="3460" y="1112"/>
                  </a:cubicBezTo>
                  <a:lnTo>
                    <a:pt x="3460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88"/>
            <p:cNvSpPr/>
            <p:nvPr/>
          </p:nvSpPr>
          <p:spPr>
            <a:xfrm>
              <a:off x="5373456" y="3085458"/>
              <a:ext cx="48495" cy="42436"/>
            </a:xfrm>
            <a:custGeom>
              <a:avLst/>
              <a:gdLst/>
              <a:ahLst/>
              <a:cxnLst/>
              <a:rect l="l" t="t" r="r" b="b"/>
              <a:pathLst>
                <a:path w="1849" h="1618" extrusionOk="0">
                  <a:moveTo>
                    <a:pt x="0" y="1"/>
                  </a:moveTo>
                  <a:lnTo>
                    <a:pt x="0" y="1617"/>
                  </a:lnTo>
                  <a:lnTo>
                    <a:pt x="1848" y="161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88"/>
            <p:cNvSpPr/>
            <p:nvPr/>
          </p:nvSpPr>
          <p:spPr>
            <a:xfrm>
              <a:off x="5373456" y="3085458"/>
              <a:ext cx="48495" cy="26228"/>
            </a:xfrm>
            <a:custGeom>
              <a:avLst/>
              <a:gdLst/>
              <a:ahLst/>
              <a:cxnLst/>
              <a:rect l="l" t="t" r="r" b="b"/>
              <a:pathLst>
                <a:path w="1849" h="1000" extrusionOk="0">
                  <a:moveTo>
                    <a:pt x="0" y="1"/>
                  </a:moveTo>
                  <a:lnTo>
                    <a:pt x="0" y="819"/>
                  </a:lnTo>
                  <a:cubicBezTo>
                    <a:pt x="296" y="939"/>
                    <a:pt x="610" y="999"/>
                    <a:pt x="924" y="999"/>
                  </a:cubicBezTo>
                  <a:cubicBezTo>
                    <a:pt x="1238" y="999"/>
                    <a:pt x="1552" y="939"/>
                    <a:pt x="1848" y="819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88"/>
            <p:cNvSpPr/>
            <p:nvPr/>
          </p:nvSpPr>
          <p:spPr>
            <a:xfrm>
              <a:off x="5317041" y="3111712"/>
              <a:ext cx="161299" cy="81174"/>
            </a:xfrm>
            <a:custGeom>
              <a:avLst/>
              <a:gdLst/>
              <a:ahLst/>
              <a:cxnLst/>
              <a:rect l="l" t="t" r="r" b="b"/>
              <a:pathLst>
                <a:path w="6150" h="3095" extrusionOk="0">
                  <a:moveTo>
                    <a:pt x="2151" y="0"/>
                  </a:moveTo>
                  <a:lnTo>
                    <a:pt x="669" y="424"/>
                  </a:lnTo>
                  <a:cubicBezTo>
                    <a:pt x="270" y="535"/>
                    <a:pt x="1" y="900"/>
                    <a:pt x="1" y="1309"/>
                  </a:cubicBezTo>
                  <a:lnTo>
                    <a:pt x="1" y="3094"/>
                  </a:lnTo>
                  <a:lnTo>
                    <a:pt x="4639" y="3094"/>
                  </a:lnTo>
                  <a:lnTo>
                    <a:pt x="4634" y="3032"/>
                  </a:lnTo>
                  <a:lnTo>
                    <a:pt x="6150" y="3032"/>
                  </a:lnTo>
                  <a:lnTo>
                    <a:pt x="6150" y="1309"/>
                  </a:lnTo>
                  <a:cubicBezTo>
                    <a:pt x="6150" y="895"/>
                    <a:pt x="5876" y="535"/>
                    <a:pt x="5481" y="424"/>
                  </a:cubicBezTo>
                  <a:lnTo>
                    <a:pt x="3999" y="0"/>
                  </a:lnTo>
                  <a:lnTo>
                    <a:pt x="3075" y="616"/>
                  </a:lnTo>
                  <a:lnTo>
                    <a:pt x="2151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88"/>
            <p:cNvSpPr/>
            <p:nvPr/>
          </p:nvSpPr>
          <p:spPr>
            <a:xfrm>
              <a:off x="5352264" y="3008979"/>
              <a:ext cx="90878" cy="83194"/>
            </a:xfrm>
            <a:custGeom>
              <a:avLst/>
              <a:gdLst/>
              <a:ahLst/>
              <a:cxnLst/>
              <a:rect l="l" t="t" r="r" b="b"/>
              <a:pathLst>
                <a:path w="3465" h="3172" extrusionOk="0">
                  <a:moveTo>
                    <a:pt x="1099" y="0"/>
                  </a:moveTo>
                  <a:cubicBezTo>
                    <a:pt x="947" y="0"/>
                    <a:pt x="800" y="63"/>
                    <a:pt x="693" y="174"/>
                  </a:cubicBezTo>
                  <a:lnTo>
                    <a:pt x="173" y="694"/>
                  </a:lnTo>
                  <a:cubicBezTo>
                    <a:pt x="63" y="804"/>
                    <a:pt x="0" y="949"/>
                    <a:pt x="0" y="1103"/>
                  </a:cubicBezTo>
                  <a:lnTo>
                    <a:pt x="0" y="1439"/>
                  </a:lnTo>
                  <a:cubicBezTo>
                    <a:pt x="0" y="2397"/>
                    <a:pt x="775" y="3172"/>
                    <a:pt x="1732" y="3172"/>
                  </a:cubicBezTo>
                  <a:cubicBezTo>
                    <a:pt x="2690" y="3172"/>
                    <a:pt x="3465" y="2397"/>
                    <a:pt x="3465" y="1439"/>
                  </a:cubicBezTo>
                  <a:lnTo>
                    <a:pt x="3465" y="1074"/>
                  </a:lnTo>
                  <a:cubicBezTo>
                    <a:pt x="3465" y="920"/>
                    <a:pt x="3407" y="771"/>
                    <a:pt x="3296" y="665"/>
                  </a:cubicBezTo>
                  <a:cubicBezTo>
                    <a:pt x="2853" y="227"/>
                    <a:pt x="2035" y="30"/>
                    <a:pt x="1116" y="1"/>
                  </a:cubicBezTo>
                  <a:cubicBezTo>
                    <a:pt x="1111" y="1"/>
                    <a:pt x="1105" y="0"/>
                    <a:pt x="1099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88"/>
            <p:cNvSpPr/>
            <p:nvPr/>
          </p:nvSpPr>
          <p:spPr>
            <a:xfrm>
              <a:off x="5352264" y="3008979"/>
              <a:ext cx="90616" cy="81436"/>
            </a:xfrm>
            <a:custGeom>
              <a:avLst/>
              <a:gdLst/>
              <a:ahLst/>
              <a:cxnLst/>
              <a:rect l="l" t="t" r="r" b="b"/>
              <a:pathLst>
                <a:path w="3455" h="3105" extrusionOk="0">
                  <a:moveTo>
                    <a:pt x="1112" y="1"/>
                  </a:moveTo>
                  <a:cubicBezTo>
                    <a:pt x="953" y="1"/>
                    <a:pt x="804" y="58"/>
                    <a:pt x="693" y="174"/>
                  </a:cubicBezTo>
                  <a:lnTo>
                    <a:pt x="0" y="867"/>
                  </a:lnTo>
                  <a:lnTo>
                    <a:pt x="0" y="1439"/>
                  </a:lnTo>
                  <a:cubicBezTo>
                    <a:pt x="0" y="2214"/>
                    <a:pt x="510" y="2888"/>
                    <a:pt x="1251" y="3104"/>
                  </a:cubicBezTo>
                  <a:cubicBezTo>
                    <a:pt x="1001" y="2796"/>
                    <a:pt x="866" y="2416"/>
                    <a:pt x="866" y="2022"/>
                  </a:cubicBezTo>
                  <a:lnTo>
                    <a:pt x="866" y="1377"/>
                  </a:lnTo>
                  <a:cubicBezTo>
                    <a:pt x="866" y="1045"/>
                    <a:pt x="1145" y="799"/>
                    <a:pt x="1477" y="799"/>
                  </a:cubicBezTo>
                  <a:cubicBezTo>
                    <a:pt x="1987" y="799"/>
                    <a:pt x="3012" y="862"/>
                    <a:pt x="3455" y="1189"/>
                  </a:cubicBezTo>
                  <a:cubicBezTo>
                    <a:pt x="3436" y="1069"/>
                    <a:pt x="3383" y="751"/>
                    <a:pt x="3296" y="665"/>
                  </a:cubicBezTo>
                  <a:cubicBezTo>
                    <a:pt x="2849" y="227"/>
                    <a:pt x="2031" y="30"/>
                    <a:pt x="111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88"/>
            <p:cNvSpPr/>
            <p:nvPr/>
          </p:nvSpPr>
          <p:spPr>
            <a:xfrm>
              <a:off x="5317041" y="3132274"/>
              <a:ext cx="32339" cy="60612"/>
            </a:xfrm>
            <a:custGeom>
              <a:avLst/>
              <a:gdLst/>
              <a:ahLst/>
              <a:cxnLst/>
              <a:rect l="l" t="t" r="r" b="b"/>
              <a:pathLst>
                <a:path w="1233" h="2311" extrusionOk="0">
                  <a:moveTo>
                    <a:pt x="169" y="1"/>
                  </a:moveTo>
                  <a:cubicBezTo>
                    <a:pt x="58" y="155"/>
                    <a:pt x="1" y="338"/>
                    <a:pt x="1" y="525"/>
                  </a:cubicBezTo>
                  <a:lnTo>
                    <a:pt x="1" y="2310"/>
                  </a:lnTo>
                  <a:lnTo>
                    <a:pt x="1232" y="2310"/>
                  </a:lnTo>
                  <a:lnTo>
                    <a:pt x="1232" y="1444"/>
                  </a:lnTo>
                  <a:cubicBezTo>
                    <a:pt x="1232" y="1199"/>
                    <a:pt x="1131" y="963"/>
                    <a:pt x="958" y="790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88"/>
            <p:cNvSpPr/>
            <p:nvPr/>
          </p:nvSpPr>
          <p:spPr>
            <a:xfrm>
              <a:off x="5446028" y="3132274"/>
              <a:ext cx="32312" cy="59091"/>
            </a:xfrm>
            <a:custGeom>
              <a:avLst/>
              <a:gdLst/>
              <a:ahLst/>
              <a:cxnLst/>
              <a:rect l="l" t="t" r="r" b="b"/>
              <a:pathLst>
                <a:path w="1232" h="2253" extrusionOk="0">
                  <a:moveTo>
                    <a:pt x="1064" y="1"/>
                  </a:moveTo>
                  <a:lnTo>
                    <a:pt x="274" y="790"/>
                  </a:lnTo>
                  <a:cubicBezTo>
                    <a:pt x="101" y="963"/>
                    <a:pt x="0" y="1199"/>
                    <a:pt x="0" y="1444"/>
                  </a:cubicBezTo>
                  <a:lnTo>
                    <a:pt x="0" y="2253"/>
                  </a:lnTo>
                  <a:lnTo>
                    <a:pt x="1232" y="2253"/>
                  </a:lnTo>
                  <a:lnTo>
                    <a:pt x="1232" y="525"/>
                  </a:lnTo>
                  <a:cubicBezTo>
                    <a:pt x="1232" y="338"/>
                    <a:pt x="1174" y="155"/>
                    <a:pt x="1064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88"/>
            <p:cNvSpPr/>
            <p:nvPr/>
          </p:nvSpPr>
          <p:spPr>
            <a:xfrm>
              <a:off x="5364486" y="3003418"/>
              <a:ext cx="68742" cy="21271"/>
            </a:xfrm>
            <a:custGeom>
              <a:avLst/>
              <a:gdLst/>
              <a:ahLst/>
              <a:cxnLst/>
              <a:rect l="l" t="t" r="r" b="b"/>
              <a:pathLst>
                <a:path w="2621" h="811" extrusionOk="0">
                  <a:moveTo>
                    <a:pt x="946" y="1"/>
                  </a:moveTo>
                  <a:cubicBezTo>
                    <a:pt x="718" y="1"/>
                    <a:pt x="466" y="23"/>
                    <a:pt x="193" y="78"/>
                  </a:cubicBezTo>
                  <a:cubicBezTo>
                    <a:pt x="83" y="102"/>
                    <a:pt x="1" y="198"/>
                    <a:pt x="1" y="314"/>
                  </a:cubicBezTo>
                  <a:lnTo>
                    <a:pt x="1" y="569"/>
                  </a:lnTo>
                  <a:cubicBezTo>
                    <a:pt x="1" y="730"/>
                    <a:pt x="121" y="811"/>
                    <a:pt x="241" y="811"/>
                  </a:cubicBezTo>
                  <a:cubicBezTo>
                    <a:pt x="362" y="811"/>
                    <a:pt x="482" y="730"/>
                    <a:pt x="482" y="569"/>
                  </a:cubicBezTo>
                  <a:lnTo>
                    <a:pt x="482" y="516"/>
                  </a:lnTo>
                  <a:cubicBezTo>
                    <a:pt x="633" y="492"/>
                    <a:pt x="786" y="480"/>
                    <a:pt x="939" y="480"/>
                  </a:cubicBezTo>
                  <a:cubicBezTo>
                    <a:pt x="1181" y="480"/>
                    <a:pt x="1425" y="510"/>
                    <a:pt x="1661" y="569"/>
                  </a:cubicBezTo>
                  <a:cubicBezTo>
                    <a:pt x="1834" y="612"/>
                    <a:pt x="2002" y="679"/>
                    <a:pt x="2161" y="771"/>
                  </a:cubicBezTo>
                  <a:cubicBezTo>
                    <a:pt x="2201" y="793"/>
                    <a:pt x="2241" y="803"/>
                    <a:pt x="2279" y="803"/>
                  </a:cubicBezTo>
                  <a:cubicBezTo>
                    <a:pt x="2480" y="803"/>
                    <a:pt x="2620" y="526"/>
                    <a:pt x="2426" y="372"/>
                  </a:cubicBezTo>
                  <a:cubicBezTo>
                    <a:pt x="2395" y="352"/>
                    <a:pt x="1857" y="1"/>
                    <a:pt x="9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88"/>
            <p:cNvSpPr/>
            <p:nvPr/>
          </p:nvSpPr>
          <p:spPr>
            <a:xfrm>
              <a:off x="5344291" y="3153230"/>
              <a:ext cx="12668" cy="46239"/>
            </a:xfrm>
            <a:custGeom>
              <a:avLst/>
              <a:gdLst/>
              <a:ahLst/>
              <a:cxnLst/>
              <a:rect l="l" t="t" r="r" b="b"/>
              <a:pathLst>
                <a:path w="483" h="1763" extrusionOk="0">
                  <a:moveTo>
                    <a:pt x="241" y="1"/>
                  </a:moveTo>
                  <a:cubicBezTo>
                    <a:pt x="112" y="1"/>
                    <a:pt x="1" y="106"/>
                    <a:pt x="1" y="241"/>
                  </a:cubicBezTo>
                  <a:lnTo>
                    <a:pt x="1" y="1521"/>
                  </a:lnTo>
                  <a:cubicBezTo>
                    <a:pt x="1" y="1682"/>
                    <a:pt x="121" y="1763"/>
                    <a:pt x="241" y="1763"/>
                  </a:cubicBezTo>
                  <a:cubicBezTo>
                    <a:pt x="362" y="1763"/>
                    <a:pt x="482" y="1682"/>
                    <a:pt x="482" y="1521"/>
                  </a:cubicBezTo>
                  <a:lnTo>
                    <a:pt x="482" y="241"/>
                  </a:lnTo>
                  <a:cubicBezTo>
                    <a:pt x="482" y="106"/>
                    <a:pt x="376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88"/>
            <p:cNvSpPr/>
            <p:nvPr/>
          </p:nvSpPr>
          <p:spPr>
            <a:xfrm>
              <a:off x="5310720" y="2964943"/>
              <a:ext cx="173941" cy="234526"/>
            </a:xfrm>
            <a:custGeom>
              <a:avLst/>
              <a:gdLst/>
              <a:ahLst/>
              <a:cxnLst/>
              <a:rect l="l" t="t" r="r" b="b"/>
              <a:pathLst>
                <a:path w="6632" h="8942" extrusionOk="0">
                  <a:moveTo>
                    <a:pt x="5125" y="482"/>
                  </a:moveTo>
                  <a:lnTo>
                    <a:pt x="5125" y="1675"/>
                  </a:lnTo>
                  <a:cubicBezTo>
                    <a:pt x="5125" y="1877"/>
                    <a:pt x="5082" y="2074"/>
                    <a:pt x="4991" y="2257"/>
                  </a:cubicBezTo>
                  <a:lnTo>
                    <a:pt x="4899" y="2445"/>
                  </a:lnTo>
                  <a:cubicBezTo>
                    <a:pt x="4880" y="2474"/>
                    <a:pt x="4870" y="2512"/>
                    <a:pt x="4870" y="2551"/>
                  </a:cubicBezTo>
                  <a:lnTo>
                    <a:pt x="4870" y="3061"/>
                  </a:lnTo>
                  <a:cubicBezTo>
                    <a:pt x="4870" y="3924"/>
                    <a:pt x="4173" y="4616"/>
                    <a:pt x="3320" y="4616"/>
                  </a:cubicBezTo>
                  <a:cubicBezTo>
                    <a:pt x="3303" y="4616"/>
                    <a:pt x="3286" y="4615"/>
                    <a:pt x="3268" y="4615"/>
                  </a:cubicBezTo>
                  <a:cubicBezTo>
                    <a:pt x="2436" y="4591"/>
                    <a:pt x="1762" y="3859"/>
                    <a:pt x="1762" y="2989"/>
                  </a:cubicBezTo>
                  <a:lnTo>
                    <a:pt x="1762" y="2551"/>
                  </a:lnTo>
                  <a:cubicBezTo>
                    <a:pt x="1762" y="2512"/>
                    <a:pt x="1752" y="2474"/>
                    <a:pt x="1738" y="2445"/>
                  </a:cubicBezTo>
                  <a:lnTo>
                    <a:pt x="1642" y="2257"/>
                  </a:lnTo>
                  <a:cubicBezTo>
                    <a:pt x="1550" y="2074"/>
                    <a:pt x="1507" y="1877"/>
                    <a:pt x="1507" y="1675"/>
                  </a:cubicBezTo>
                  <a:cubicBezTo>
                    <a:pt x="1507" y="1016"/>
                    <a:pt x="2036" y="482"/>
                    <a:pt x="2696" y="482"/>
                  </a:cubicBezTo>
                  <a:close/>
                  <a:moveTo>
                    <a:pt x="2522" y="4928"/>
                  </a:moveTo>
                  <a:cubicBezTo>
                    <a:pt x="2753" y="5029"/>
                    <a:pt x="3004" y="5086"/>
                    <a:pt x="3254" y="5096"/>
                  </a:cubicBezTo>
                  <a:lnTo>
                    <a:pt x="3254" y="5091"/>
                  </a:lnTo>
                  <a:lnTo>
                    <a:pt x="3311" y="5091"/>
                  </a:lnTo>
                  <a:cubicBezTo>
                    <a:pt x="3581" y="5091"/>
                    <a:pt x="3846" y="5038"/>
                    <a:pt x="4096" y="4937"/>
                  </a:cubicBezTo>
                  <a:lnTo>
                    <a:pt x="4096" y="5264"/>
                  </a:lnTo>
                  <a:cubicBezTo>
                    <a:pt x="4096" y="5337"/>
                    <a:pt x="4105" y="5409"/>
                    <a:pt x="4125" y="5476"/>
                  </a:cubicBezTo>
                  <a:lnTo>
                    <a:pt x="3311" y="6092"/>
                  </a:lnTo>
                  <a:lnTo>
                    <a:pt x="2493" y="5476"/>
                  </a:lnTo>
                  <a:cubicBezTo>
                    <a:pt x="2513" y="5409"/>
                    <a:pt x="2522" y="5337"/>
                    <a:pt x="2522" y="5264"/>
                  </a:cubicBezTo>
                  <a:lnTo>
                    <a:pt x="2522" y="4928"/>
                  </a:lnTo>
                  <a:close/>
                  <a:moveTo>
                    <a:pt x="2696" y="0"/>
                  </a:moveTo>
                  <a:cubicBezTo>
                    <a:pt x="1777" y="5"/>
                    <a:pt x="1026" y="751"/>
                    <a:pt x="1026" y="1675"/>
                  </a:cubicBezTo>
                  <a:cubicBezTo>
                    <a:pt x="1026" y="1949"/>
                    <a:pt x="1093" y="2219"/>
                    <a:pt x="1214" y="2469"/>
                  </a:cubicBezTo>
                  <a:lnTo>
                    <a:pt x="1281" y="2604"/>
                  </a:lnTo>
                  <a:lnTo>
                    <a:pt x="1281" y="2984"/>
                  </a:lnTo>
                  <a:cubicBezTo>
                    <a:pt x="1281" y="3619"/>
                    <a:pt x="1565" y="4225"/>
                    <a:pt x="2051" y="4629"/>
                  </a:cubicBezTo>
                  <a:lnTo>
                    <a:pt x="2051" y="5269"/>
                  </a:lnTo>
                  <a:cubicBezTo>
                    <a:pt x="2051" y="5380"/>
                    <a:pt x="1983" y="5486"/>
                    <a:pt x="1873" y="5524"/>
                  </a:cubicBezTo>
                  <a:lnTo>
                    <a:pt x="655" y="5981"/>
                  </a:lnTo>
                  <a:cubicBezTo>
                    <a:pt x="266" y="6131"/>
                    <a:pt x="6" y="6506"/>
                    <a:pt x="1" y="6925"/>
                  </a:cubicBezTo>
                  <a:lnTo>
                    <a:pt x="1" y="8700"/>
                  </a:lnTo>
                  <a:cubicBezTo>
                    <a:pt x="1" y="8861"/>
                    <a:pt x="121" y="8942"/>
                    <a:pt x="242" y="8942"/>
                  </a:cubicBezTo>
                  <a:cubicBezTo>
                    <a:pt x="362" y="8942"/>
                    <a:pt x="482" y="8861"/>
                    <a:pt x="482" y="8700"/>
                  </a:cubicBezTo>
                  <a:lnTo>
                    <a:pt x="482" y="6925"/>
                  </a:lnTo>
                  <a:cubicBezTo>
                    <a:pt x="482" y="6703"/>
                    <a:pt x="622" y="6506"/>
                    <a:pt x="829" y="6429"/>
                  </a:cubicBezTo>
                  <a:lnTo>
                    <a:pt x="2046" y="5972"/>
                  </a:lnTo>
                  <a:cubicBezTo>
                    <a:pt x="2109" y="5948"/>
                    <a:pt x="2171" y="5914"/>
                    <a:pt x="2224" y="5876"/>
                  </a:cubicBezTo>
                  <a:lnTo>
                    <a:pt x="3076" y="6511"/>
                  </a:lnTo>
                  <a:lnTo>
                    <a:pt x="3076" y="8700"/>
                  </a:lnTo>
                  <a:cubicBezTo>
                    <a:pt x="3076" y="8859"/>
                    <a:pt x="3196" y="8938"/>
                    <a:pt x="3316" y="8938"/>
                  </a:cubicBezTo>
                  <a:cubicBezTo>
                    <a:pt x="3437" y="8938"/>
                    <a:pt x="3557" y="8859"/>
                    <a:pt x="3557" y="8700"/>
                  </a:cubicBezTo>
                  <a:lnTo>
                    <a:pt x="3557" y="6511"/>
                  </a:lnTo>
                  <a:lnTo>
                    <a:pt x="4409" y="5876"/>
                  </a:lnTo>
                  <a:cubicBezTo>
                    <a:pt x="4461" y="5914"/>
                    <a:pt x="4524" y="5948"/>
                    <a:pt x="4587" y="5972"/>
                  </a:cubicBezTo>
                  <a:lnTo>
                    <a:pt x="5809" y="6429"/>
                  </a:lnTo>
                  <a:cubicBezTo>
                    <a:pt x="6011" y="6506"/>
                    <a:pt x="6150" y="6703"/>
                    <a:pt x="6150" y="6925"/>
                  </a:cubicBezTo>
                  <a:cubicBezTo>
                    <a:pt x="6150" y="7086"/>
                    <a:pt x="6271" y="7166"/>
                    <a:pt x="6391" y="7166"/>
                  </a:cubicBezTo>
                  <a:cubicBezTo>
                    <a:pt x="6511" y="7166"/>
                    <a:pt x="6632" y="7086"/>
                    <a:pt x="6632" y="6925"/>
                  </a:cubicBezTo>
                  <a:cubicBezTo>
                    <a:pt x="6632" y="6506"/>
                    <a:pt x="6367" y="6131"/>
                    <a:pt x="5977" y="5981"/>
                  </a:cubicBezTo>
                  <a:lnTo>
                    <a:pt x="4760" y="5524"/>
                  </a:lnTo>
                  <a:cubicBezTo>
                    <a:pt x="4654" y="5486"/>
                    <a:pt x="4582" y="5380"/>
                    <a:pt x="4582" y="5269"/>
                  </a:cubicBezTo>
                  <a:lnTo>
                    <a:pt x="4582" y="4653"/>
                  </a:lnTo>
                  <a:cubicBezTo>
                    <a:pt x="4635" y="4615"/>
                    <a:pt x="4683" y="4572"/>
                    <a:pt x="4731" y="4523"/>
                  </a:cubicBezTo>
                  <a:cubicBezTo>
                    <a:pt x="5130" y="4139"/>
                    <a:pt x="5352" y="3614"/>
                    <a:pt x="5352" y="3061"/>
                  </a:cubicBezTo>
                  <a:lnTo>
                    <a:pt x="5352" y="2604"/>
                  </a:lnTo>
                  <a:lnTo>
                    <a:pt x="5419" y="2469"/>
                  </a:lnTo>
                  <a:cubicBezTo>
                    <a:pt x="5544" y="2223"/>
                    <a:pt x="5607" y="1949"/>
                    <a:pt x="5607" y="1675"/>
                  </a:cubicBezTo>
                  <a:lnTo>
                    <a:pt x="5607" y="241"/>
                  </a:lnTo>
                  <a:cubicBezTo>
                    <a:pt x="5607" y="111"/>
                    <a:pt x="5501" y="0"/>
                    <a:pt x="5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88"/>
            <p:cNvSpPr/>
            <p:nvPr/>
          </p:nvSpPr>
          <p:spPr>
            <a:xfrm>
              <a:off x="5579290" y="2958229"/>
              <a:ext cx="160801" cy="241162"/>
            </a:xfrm>
            <a:custGeom>
              <a:avLst/>
              <a:gdLst/>
              <a:ahLst/>
              <a:cxnLst/>
              <a:rect l="l" t="t" r="r" b="b"/>
              <a:pathLst>
                <a:path w="6131" h="9195" extrusionOk="0">
                  <a:moveTo>
                    <a:pt x="3070" y="485"/>
                  </a:moveTo>
                  <a:cubicBezTo>
                    <a:pt x="3136" y="485"/>
                    <a:pt x="3203" y="487"/>
                    <a:pt x="3268" y="492"/>
                  </a:cubicBezTo>
                  <a:cubicBezTo>
                    <a:pt x="4312" y="588"/>
                    <a:pt x="5130" y="1507"/>
                    <a:pt x="5139" y="2576"/>
                  </a:cubicBezTo>
                  <a:cubicBezTo>
                    <a:pt x="5139" y="3596"/>
                    <a:pt x="5385" y="4539"/>
                    <a:pt x="5592" y="5034"/>
                  </a:cubicBezTo>
                  <a:cubicBezTo>
                    <a:pt x="5592" y="5039"/>
                    <a:pt x="5587" y="5049"/>
                    <a:pt x="5582" y="5054"/>
                  </a:cubicBezTo>
                  <a:cubicBezTo>
                    <a:pt x="5370" y="5203"/>
                    <a:pt x="4899" y="5472"/>
                    <a:pt x="4090" y="5641"/>
                  </a:cubicBezTo>
                  <a:cubicBezTo>
                    <a:pt x="4081" y="5617"/>
                    <a:pt x="4081" y="5593"/>
                    <a:pt x="4081" y="5564"/>
                  </a:cubicBezTo>
                  <a:lnTo>
                    <a:pt x="4081" y="5083"/>
                  </a:lnTo>
                  <a:cubicBezTo>
                    <a:pt x="4393" y="4905"/>
                    <a:pt x="4658" y="4640"/>
                    <a:pt x="4841" y="4322"/>
                  </a:cubicBezTo>
                  <a:cubicBezTo>
                    <a:pt x="5173" y="3726"/>
                    <a:pt x="5053" y="2970"/>
                    <a:pt x="4552" y="2508"/>
                  </a:cubicBezTo>
                  <a:cubicBezTo>
                    <a:pt x="4196" y="2186"/>
                    <a:pt x="3566" y="1801"/>
                    <a:pt x="2555" y="1801"/>
                  </a:cubicBezTo>
                  <a:cubicBezTo>
                    <a:pt x="2493" y="1801"/>
                    <a:pt x="2430" y="1825"/>
                    <a:pt x="2387" y="1868"/>
                  </a:cubicBezTo>
                  <a:lnTo>
                    <a:pt x="1877" y="2383"/>
                  </a:lnTo>
                  <a:cubicBezTo>
                    <a:pt x="1723" y="2556"/>
                    <a:pt x="1876" y="2781"/>
                    <a:pt x="2058" y="2781"/>
                  </a:cubicBezTo>
                  <a:cubicBezTo>
                    <a:pt x="2110" y="2781"/>
                    <a:pt x="2164" y="2763"/>
                    <a:pt x="2214" y="2720"/>
                  </a:cubicBezTo>
                  <a:lnTo>
                    <a:pt x="2656" y="2277"/>
                  </a:lnTo>
                  <a:cubicBezTo>
                    <a:pt x="3296" y="2297"/>
                    <a:pt x="3826" y="2494"/>
                    <a:pt x="4225" y="2860"/>
                  </a:cubicBezTo>
                  <a:cubicBezTo>
                    <a:pt x="4567" y="3177"/>
                    <a:pt x="4649" y="3682"/>
                    <a:pt x="4422" y="4087"/>
                  </a:cubicBezTo>
                  <a:cubicBezTo>
                    <a:pt x="4143" y="4584"/>
                    <a:pt x="3619" y="4874"/>
                    <a:pt x="3071" y="4874"/>
                  </a:cubicBezTo>
                  <a:cubicBezTo>
                    <a:pt x="2939" y="4874"/>
                    <a:pt x="2807" y="4857"/>
                    <a:pt x="2676" y="4823"/>
                  </a:cubicBezTo>
                  <a:cubicBezTo>
                    <a:pt x="1992" y="4645"/>
                    <a:pt x="1516" y="4024"/>
                    <a:pt x="1516" y="3322"/>
                  </a:cubicBezTo>
                  <a:cubicBezTo>
                    <a:pt x="1516" y="3160"/>
                    <a:pt x="1396" y="3080"/>
                    <a:pt x="1275" y="3080"/>
                  </a:cubicBezTo>
                  <a:cubicBezTo>
                    <a:pt x="1155" y="3080"/>
                    <a:pt x="1035" y="3160"/>
                    <a:pt x="1035" y="3322"/>
                  </a:cubicBezTo>
                  <a:cubicBezTo>
                    <a:pt x="1035" y="4048"/>
                    <a:pt x="1425" y="4722"/>
                    <a:pt x="2055" y="5083"/>
                  </a:cubicBezTo>
                  <a:lnTo>
                    <a:pt x="2055" y="5564"/>
                  </a:lnTo>
                  <a:cubicBezTo>
                    <a:pt x="2055" y="5593"/>
                    <a:pt x="2055" y="5617"/>
                    <a:pt x="2045" y="5641"/>
                  </a:cubicBezTo>
                  <a:cubicBezTo>
                    <a:pt x="1237" y="5472"/>
                    <a:pt x="765" y="5203"/>
                    <a:pt x="554" y="5054"/>
                  </a:cubicBezTo>
                  <a:cubicBezTo>
                    <a:pt x="549" y="5049"/>
                    <a:pt x="544" y="5039"/>
                    <a:pt x="549" y="5030"/>
                  </a:cubicBezTo>
                  <a:lnTo>
                    <a:pt x="549" y="5030"/>
                  </a:lnTo>
                  <a:lnTo>
                    <a:pt x="549" y="5034"/>
                  </a:lnTo>
                  <a:cubicBezTo>
                    <a:pt x="756" y="4539"/>
                    <a:pt x="1001" y="3596"/>
                    <a:pt x="1006" y="2576"/>
                  </a:cubicBezTo>
                  <a:cubicBezTo>
                    <a:pt x="1006" y="1503"/>
                    <a:pt x="1829" y="588"/>
                    <a:pt x="2873" y="492"/>
                  </a:cubicBezTo>
                  <a:cubicBezTo>
                    <a:pt x="2938" y="487"/>
                    <a:pt x="3004" y="485"/>
                    <a:pt x="3070" y="485"/>
                  </a:cubicBezTo>
                  <a:close/>
                  <a:moveTo>
                    <a:pt x="3600" y="5285"/>
                  </a:moveTo>
                  <a:lnTo>
                    <a:pt x="3600" y="5564"/>
                  </a:lnTo>
                  <a:cubicBezTo>
                    <a:pt x="3600" y="5852"/>
                    <a:pt x="3758" y="6112"/>
                    <a:pt x="4013" y="6237"/>
                  </a:cubicBezTo>
                  <a:lnTo>
                    <a:pt x="4167" y="6314"/>
                  </a:lnTo>
                  <a:cubicBezTo>
                    <a:pt x="3932" y="6695"/>
                    <a:pt x="3518" y="6921"/>
                    <a:pt x="3070" y="6921"/>
                  </a:cubicBezTo>
                  <a:lnTo>
                    <a:pt x="3070" y="6926"/>
                  </a:lnTo>
                  <a:cubicBezTo>
                    <a:pt x="2623" y="6921"/>
                    <a:pt x="2209" y="6695"/>
                    <a:pt x="1973" y="6314"/>
                  </a:cubicBezTo>
                  <a:lnTo>
                    <a:pt x="2127" y="6237"/>
                  </a:lnTo>
                  <a:cubicBezTo>
                    <a:pt x="2382" y="6112"/>
                    <a:pt x="2541" y="5852"/>
                    <a:pt x="2541" y="5564"/>
                  </a:cubicBezTo>
                  <a:lnTo>
                    <a:pt x="2541" y="5285"/>
                  </a:lnTo>
                  <a:cubicBezTo>
                    <a:pt x="2714" y="5330"/>
                    <a:pt x="2892" y="5353"/>
                    <a:pt x="3070" y="5353"/>
                  </a:cubicBezTo>
                  <a:cubicBezTo>
                    <a:pt x="3248" y="5353"/>
                    <a:pt x="3426" y="5330"/>
                    <a:pt x="3600" y="5285"/>
                  </a:cubicBezTo>
                  <a:close/>
                  <a:moveTo>
                    <a:pt x="3068" y="0"/>
                  </a:moveTo>
                  <a:cubicBezTo>
                    <a:pt x="2988" y="0"/>
                    <a:pt x="2909" y="4"/>
                    <a:pt x="2830" y="11"/>
                  </a:cubicBezTo>
                  <a:cubicBezTo>
                    <a:pt x="1540" y="131"/>
                    <a:pt x="530" y="1252"/>
                    <a:pt x="520" y="2571"/>
                  </a:cubicBezTo>
                  <a:cubicBezTo>
                    <a:pt x="515" y="3519"/>
                    <a:pt x="294" y="4390"/>
                    <a:pt x="106" y="4847"/>
                  </a:cubicBezTo>
                  <a:cubicBezTo>
                    <a:pt x="15" y="5063"/>
                    <a:pt x="87" y="5309"/>
                    <a:pt x="279" y="5443"/>
                  </a:cubicBezTo>
                  <a:cubicBezTo>
                    <a:pt x="482" y="5583"/>
                    <a:pt x="881" y="5819"/>
                    <a:pt x="1521" y="6002"/>
                  </a:cubicBezTo>
                  <a:lnTo>
                    <a:pt x="568" y="6478"/>
                  </a:lnTo>
                  <a:cubicBezTo>
                    <a:pt x="318" y="6603"/>
                    <a:pt x="130" y="6824"/>
                    <a:pt x="53" y="7094"/>
                  </a:cubicBezTo>
                  <a:cubicBezTo>
                    <a:pt x="0" y="7224"/>
                    <a:pt x="73" y="7368"/>
                    <a:pt x="207" y="7411"/>
                  </a:cubicBezTo>
                  <a:cubicBezTo>
                    <a:pt x="230" y="7418"/>
                    <a:pt x="252" y="7421"/>
                    <a:pt x="275" y="7421"/>
                  </a:cubicBezTo>
                  <a:cubicBezTo>
                    <a:pt x="386" y="7421"/>
                    <a:pt x="486" y="7345"/>
                    <a:pt x="510" y="7229"/>
                  </a:cubicBezTo>
                  <a:cubicBezTo>
                    <a:pt x="554" y="7089"/>
                    <a:pt x="650" y="6974"/>
                    <a:pt x="780" y="6906"/>
                  </a:cubicBezTo>
                  <a:lnTo>
                    <a:pt x="1535" y="6526"/>
                  </a:lnTo>
                  <a:cubicBezTo>
                    <a:pt x="1879" y="7108"/>
                    <a:pt x="2472" y="7399"/>
                    <a:pt x="3065" y="7399"/>
                  </a:cubicBezTo>
                  <a:cubicBezTo>
                    <a:pt x="3658" y="7399"/>
                    <a:pt x="4252" y="7108"/>
                    <a:pt x="4596" y="6526"/>
                  </a:cubicBezTo>
                  <a:lnTo>
                    <a:pt x="5356" y="6906"/>
                  </a:lnTo>
                  <a:cubicBezTo>
                    <a:pt x="5534" y="6993"/>
                    <a:pt x="5649" y="7181"/>
                    <a:pt x="5645" y="7378"/>
                  </a:cubicBezTo>
                  <a:lnTo>
                    <a:pt x="5645" y="8956"/>
                  </a:lnTo>
                  <a:cubicBezTo>
                    <a:pt x="5645" y="9115"/>
                    <a:pt x="5765" y="9194"/>
                    <a:pt x="5885" y="9194"/>
                  </a:cubicBezTo>
                  <a:cubicBezTo>
                    <a:pt x="6005" y="9194"/>
                    <a:pt x="6126" y="9115"/>
                    <a:pt x="6126" y="8956"/>
                  </a:cubicBezTo>
                  <a:lnTo>
                    <a:pt x="6126" y="7383"/>
                  </a:lnTo>
                  <a:cubicBezTo>
                    <a:pt x="6131" y="7002"/>
                    <a:pt x="5914" y="6651"/>
                    <a:pt x="5572" y="6483"/>
                  </a:cubicBezTo>
                  <a:lnTo>
                    <a:pt x="4615" y="6002"/>
                  </a:lnTo>
                  <a:cubicBezTo>
                    <a:pt x="5255" y="5819"/>
                    <a:pt x="5654" y="5578"/>
                    <a:pt x="5856" y="5443"/>
                  </a:cubicBezTo>
                  <a:cubicBezTo>
                    <a:pt x="6049" y="5309"/>
                    <a:pt x="6121" y="5063"/>
                    <a:pt x="6029" y="4847"/>
                  </a:cubicBezTo>
                  <a:cubicBezTo>
                    <a:pt x="5842" y="4390"/>
                    <a:pt x="5620" y="3519"/>
                    <a:pt x="5616" y="2571"/>
                  </a:cubicBezTo>
                  <a:cubicBezTo>
                    <a:pt x="5611" y="1252"/>
                    <a:pt x="4596" y="131"/>
                    <a:pt x="3311" y="11"/>
                  </a:cubicBezTo>
                  <a:cubicBezTo>
                    <a:pt x="3229" y="4"/>
                    <a:pt x="3148" y="0"/>
                    <a:pt x="3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88"/>
            <p:cNvSpPr/>
            <p:nvPr/>
          </p:nvSpPr>
          <p:spPr>
            <a:xfrm>
              <a:off x="5700565" y="3159918"/>
              <a:ext cx="12642" cy="39446"/>
            </a:xfrm>
            <a:custGeom>
              <a:avLst/>
              <a:gdLst/>
              <a:ahLst/>
              <a:cxnLst/>
              <a:rect l="l" t="t" r="r" b="b"/>
              <a:pathLst>
                <a:path w="482" h="1504" extrusionOk="0">
                  <a:moveTo>
                    <a:pt x="241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61"/>
                  </a:lnTo>
                  <a:cubicBezTo>
                    <a:pt x="0" y="1422"/>
                    <a:pt x="121" y="1503"/>
                    <a:pt x="241" y="1503"/>
                  </a:cubicBezTo>
                  <a:cubicBezTo>
                    <a:pt x="361" y="1503"/>
                    <a:pt x="482" y="1422"/>
                    <a:pt x="482" y="1261"/>
                  </a:cubicBezTo>
                  <a:lnTo>
                    <a:pt x="482" y="241"/>
                  </a:lnTo>
                  <a:cubicBezTo>
                    <a:pt x="482" y="106"/>
                    <a:pt x="371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88"/>
            <p:cNvSpPr/>
            <p:nvPr/>
          </p:nvSpPr>
          <p:spPr>
            <a:xfrm>
              <a:off x="5517078" y="3180113"/>
              <a:ext cx="14661" cy="12642"/>
            </a:xfrm>
            <a:custGeom>
              <a:avLst/>
              <a:gdLst/>
              <a:ahLst/>
              <a:cxnLst/>
              <a:rect l="l" t="t" r="r" b="b"/>
              <a:pathLst>
                <a:path w="559" h="482" extrusionOk="0">
                  <a:moveTo>
                    <a:pt x="326" y="0"/>
                  </a:moveTo>
                  <a:cubicBezTo>
                    <a:pt x="323" y="0"/>
                    <a:pt x="321" y="0"/>
                    <a:pt x="318" y="0"/>
                  </a:cubicBezTo>
                  <a:cubicBezTo>
                    <a:pt x="106" y="0"/>
                    <a:pt x="0" y="260"/>
                    <a:pt x="149" y="409"/>
                  </a:cubicBezTo>
                  <a:cubicBezTo>
                    <a:pt x="199" y="459"/>
                    <a:pt x="259" y="481"/>
                    <a:pt x="318" y="481"/>
                  </a:cubicBezTo>
                  <a:cubicBezTo>
                    <a:pt x="442" y="481"/>
                    <a:pt x="558" y="384"/>
                    <a:pt x="558" y="241"/>
                  </a:cubicBezTo>
                  <a:cubicBezTo>
                    <a:pt x="558" y="109"/>
                    <a:pt x="457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88"/>
            <p:cNvSpPr/>
            <p:nvPr/>
          </p:nvSpPr>
          <p:spPr>
            <a:xfrm>
              <a:off x="5417492" y="3160128"/>
              <a:ext cx="89514" cy="53189"/>
            </a:xfrm>
            <a:custGeom>
              <a:avLst/>
              <a:gdLst/>
              <a:ahLst/>
              <a:cxnLst/>
              <a:rect l="l" t="t" r="r" b="b"/>
              <a:pathLst>
                <a:path w="3413" h="2028" extrusionOk="0">
                  <a:moveTo>
                    <a:pt x="1282" y="0"/>
                  </a:moveTo>
                  <a:cubicBezTo>
                    <a:pt x="1240" y="0"/>
                    <a:pt x="1195" y="12"/>
                    <a:pt x="1151" y="41"/>
                  </a:cubicBezTo>
                  <a:lnTo>
                    <a:pt x="131" y="811"/>
                  </a:lnTo>
                  <a:cubicBezTo>
                    <a:pt x="1" y="907"/>
                    <a:pt x="1" y="1094"/>
                    <a:pt x="131" y="1191"/>
                  </a:cubicBezTo>
                  <a:lnTo>
                    <a:pt x="1151" y="1961"/>
                  </a:lnTo>
                  <a:cubicBezTo>
                    <a:pt x="1204" y="2008"/>
                    <a:pt x="1259" y="2027"/>
                    <a:pt x="1311" y="2027"/>
                  </a:cubicBezTo>
                  <a:cubicBezTo>
                    <a:pt x="1516" y="2027"/>
                    <a:pt x="1673" y="1725"/>
                    <a:pt x="1439" y="1576"/>
                  </a:cubicBezTo>
                  <a:lnTo>
                    <a:pt x="992" y="1239"/>
                  </a:lnTo>
                  <a:lnTo>
                    <a:pt x="3090" y="1239"/>
                  </a:lnTo>
                  <a:cubicBezTo>
                    <a:pt x="3412" y="1239"/>
                    <a:pt x="3412" y="758"/>
                    <a:pt x="3090" y="758"/>
                  </a:cubicBezTo>
                  <a:lnTo>
                    <a:pt x="3090" y="762"/>
                  </a:lnTo>
                  <a:lnTo>
                    <a:pt x="992" y="762"/>
                  </a:lnTo>
                  <a:lnTo>
                    <a:pt x="1439" y="426"/>
                  </a:lnTo>
                  <a:cubicBezTo>
                    <a:pt x="1621" y="263"/>
                    <a:pt x="1478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88"/>
            <p:cNvSpPr/>
            <p:nvPr/>
          </p:nvSpPr>
          <p:spPr>
            <a:xfrm>
              <a:off x="5543961" y="3160128"/>
              <a:ext cx="89357" cy="53294"/>
            </a:xfrm>
            <a:custGeom>
              <a:avLst/>
              <a:gdLst/>
              <a:ahLst/>
              <a:cxnLst/>
              <a:rect l="l" t="t" r="r" b="b"/>
              <a:pathLst>
                <a:path w="3407" h="2032" extrusionOk="0">
                  <a:moveTo>
                    <a:pt x="2126" y="0"/>
                  </a:moveTo>
                  <a:cubicBezTo>
                    <a:pt x="1931" y="0"/>
                    <a:pt x="1790" y="263"/>
                    <a:pt x="1968" y="426"/>
                  </a:cubicBezTo>
                  <a:lnTo>
                    <a:pt x="2420" y="762"/>
                  </a:lnTo>
                  <a:lnTo>
                    <a:pt x="322" y="762"/>
                  </a:lnTo>
                  <a:cubicBezTo>
                    <a:pt x="0" y="762"/>
                    <a:pt x="0" y="1244"/>
                    <a:pt x="322" y="1244"/>
                  </a:cubicBezTo>
                  <a:lnTo>
                    <a:pt x="2420" y="1244"/>
                  </a:lnTo>
                  <a:lnTo>
                    <a:pt x="1968" y="1580"/>
                  </a:lnTo>
                  <a:cubicBezTo>
                    <a:pt x="1734" y="1726"/>
                    <a:pt x="1892" y="2032"/>
                    <a:pt x="2097" y="2032"/>
                  </a:cubicBezTo>
                  <a:cubicBezTo>
                    <a:pt x="2149" y="2032"/>
                    <a:pt x="2204" y="2012"/>
                    <a:pt x="2257" y="1965"/>
                  </a:cubicBezTo>
                  <a:lnTo>
                    <a:pt x="3282" y="1195"/>
                  </a:lnTo>
                  <a:cubicBezTo>
                    <a:pt x="3407" y="1099"/>
                    <a:pt x="3407" y="907"/>
                    <a:pt x="3282" y="811"/>
                  </a:cubicBezTo>
                  <a:lnTo>
                    <a:pt x="2257" y="41"/>
                  </a:lnTo>
                  <a:cubicBezTo>
                    <a:pt x="2212" y="12"/>
                    <a:pt x="2168" y="0"/>
                    <a:pt x="2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41" name="Google Shape;19941;p88"/>
          <p:cNvGrpSpPr/>
          <p:nvPr/>
        </p:nvGrpSpPr>
        <p:grpSpPr>
          <a:xfrm>
            <a:off x="4890477" y="2430348"/>
            <a:ext cx="389872" cy="338151"/>
            <a:chOff x="4890477" y="2430348"/>
            <a:chExt cx="389872" cy="338151"/>
          </a:xfrm>
        </p:grpSpPr>
        <p:sp>
          <p:nvSpPr>
            <p:cNvPr id="19942" name="Google Shape;19942;p88"/>
            <p:cNvSpPr/>
            <p:nvPr/>
          </p:nvSpPr>
          <p:spPr>
            <a:xfrm>
              <a:off x="4977054" y="2472521"/>
              <a:ext cx="48364" cy="42305"/>
            </a:xfrm>
            <a:custGeom>
              <a:avLst/>
              <a:gdLst/>
              <a:ahLst/>
              <a:cxnLst/>
              <a:rect l="l" t="t" r="r" b="b"/>
              <a:pathLst>
                <a:path w="1844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430" y="1612"/>
                    <a:pt x="1844" y="1251"/>
                    <a:pt x="1844" y="808"/>
                  </a:cubicBezTo>
                  <a:cubicBezTo>
                    <a:pt x="1844" y="361"/>
                    <a:pt x="1430" y="0"/>
                    <a:pt x="92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88"/>
            <p:cNvSpPr/>
            <p:nvPr/>
          </p:nvSpPr>
          <p:spPr>
            <a:xfrm>
              <a:off x="4977054" y="2472521"/>
              <a:ext cx="33230" cy="42305"/>
            </a:xfrm>
            <a:custGeom>
              <a:avLst/>
              <a:gdLst/>
              <a:ahLst/>
              <a:cxnLst/>
              <a:rect l="l" t="t" r="r" b="b"/>
              <a:pathLst>
                <a:path w="1267" h="1613" extrusionOk="0">
                  <a:moveTo>
                    <a:pt x="920" y="0"/>
                  </a:moveTo>
                  <a:cubicBezTo>
                    <a:pt x="415" y="0"/>
                    <a:pt x="1" y="361"/>
                    <a:pt x="1" y="808"/>
                  </a:cubicBezTo>
                  <a:cubicBezTo>
                    <a:pt x="1" y="1251"/>
                    <a:pt x="415" y="1612"/>
                    <a:pt x="920" y="1612"/>
                  </a:cubicBezTo>
                  <a:cubicBezTo>
                    <a:pt x="1040" y="1612"/>
                    <a:pt x="1156" y="1593"/>
                    <a:pt x="1266" y="1554"/>
                  </a:cubicBezTo>
                  <a:cubicBezTo>
                    <a:pt x="934" y="1434"/>
                    <a:pt x="694" y="1145"/>
                    <a:pt x="694" y="808"/>
                  </a:cubicBezTo>
                  <a:cubicBezTo>
                    <a:pt x="694" y="472"/>
                    <a:pt x="934" y="183"/>
                    <a:pt x="1266" y="63"/>
                  </a:cubicBezTo>
                  <a:cubicBezTo>
                    <a:pt x="1156" y="24"/>
                    <a:pt x="1040" y="0"/>
                    <a:pt x="92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88"/>
            <p:cNvSpPr/>
            <p:nvPr/>
          </p:nvSpPr>
          <p:spPr>
            <a:xfrm>
              <a:off x="4959009" y="2496729"/>
              <a:ext cx="84453" cy="84453"/>
            </a:xfrm>
            <a:custGeom>
              <a:avLst/>
              <a:gdLst/>
              <a:ahLst/>
              <a:cxnLst/>
              <a:rect l="l" t="t" r="r" b="b"/>
              <a:pathLst>
                <a:path w="3220" h="3220" extrusionOk="0">
                  <a:moveTo>
                    <a:pt x="1608" y="1"/>
                  </a:moveTo>
                  <a:cubicBezTo>
                    <a:pt x="718" y="1"/>
                    <a:pt x="1" y="723"/>
                    <a:pt x="1" y="1608"/>
                  </a:cubicBezTo>
                  <a:cubicBezTo>
                    <a:pt x="1" y="2498"/>
                    <a:pt x="718" y="3220"/>
                    <a:pt x="1608" y="3220"/>
                  </a:cubicBezTo>
                  <a:cubicBezTo>
                    <a:pt x="2498" y="3220"/>
                    <a:pt x="3220" y="2498"/>
                    <a:pt x="3220" y="1608"/>
                  </a:cubicBezTo>
                  <a:cubicBezTo>
                    <a:pt x="3220" y="723"/>
                    <a:pt x="2498" y="1"/>
                    <a:pt x="160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88"/>
            <p:cNvSpPr/>
            <p:nvPr/>
          </p:nvSpPr>
          <p:spPr>
            <a:xfrm>
              <a:off x="4974588" y="2496729"/>
              <a:ext cx="70657" cy="76007"/>
            </a:xfrm>
            <a:custGeom>
              <a:avLst/>
              <a:gdLst/>
              <a:ahLst/>
              <a:cxnLst/>
              <a:rect l="l" t="t" r="r" b="b"/>
              <a:pathLst>
                <a:path w="2694" h="2898" extrusionOk="0">
                  <a:moveTo>
                    <a:pt x="1023" y="1"/>
                  </a:moveTo>
                  <a:cubicBezTo>
                    <a:pt x="252" y="1"/>
                    <a:pt x="0" y="1060"/>
                    <a:pt x="691" y="1396"/>
                  </a:cubicBezTo>
                  <a:cubicBezTo>
                    <a:pt x="711" y="1406"/>
                    <a:pt x="730" y="1416"/>
                    <a:pt x="749" y="1425"/>
                  </a:cubicBezTo>
                  <a:lnTo>
                    <a:pt x="1553" y="2878"/>
                  </a:lnTo>
                  <a:cubicBezTo>
                    <a:pt x="1553" y="2878"/>
                    <a:pt x="1764" y="2893"/>
                    <a:pt x="1981" y="2898"/>
                  </a:cubicBezTo>
                  <a:cubicBezTo>
                    <a:pt x="2452" y="2546"/>
                    <a:pt x="2693" y="1969"/>
                    <a:pt x="2611" y="1387"/>
                  </a:cubicBezTo>
                  <a:cubicBezTo>
                    <a:pt x="2520" y="723"/>
                    <a:pt x="2024" y="189"/>
                    <a:pt x="1375" y="39"/>
                  </a:cubicBezTo>
                  <a:cubicBezTo>
                    <a:pt x="1259" y="15"/>
                    <a:pt x="1144" y="1"/>
                    <a:pt x="1028" y="1"/>
                  </a:cubicBezTo>
                  <a:cubicBezTo>
                    <a:pt x="1026" y="1"/>
                    <a:pt x="1025" y="1"/>
                    <a:pt x="102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88"/>
            <p:cNvSpPr/>
            <p:nvPr/>
          </p:nvSpPr>
          <p:spPr>
            <a:xfrm>
              <a:off x="5079656" y="2436406"/>
              <a:ext cx="180996" cy="176721"/>
            </a:xfrm>
            <a:custGeom>
              <a:avLst/>
              <a:gdLst/>
              <a:ahLst/>
              <a:cxnLst/>
              <a:rect l="l" t="t" r="r" b="b"/>
              <a:pathLst>
                <a:path w="6901" h="6738" extrusionOk="0">
                  <a:moveTo>
                    <a:pt x="689" y="1"/>
                  </a:moveTo>
                  <a:cubicBezTo>
                    <a:pt x="309" y="1"/>
                    <a:pt x="1" y="309"/>
                    <a:pt x="1" y="689"/>
                  </a:cubicBezTo>
                  <a:lnTo>
                    <a:pt x="1" y="4370"/>
                  </a:lnTo>
                  <a:cubicBezTo>
                    <a:pt x="1" y="4750"/>
                    <a:pt x="309" y="5063"/>
                    <a:pt x="689" y="5063"/>
                  </a:cubicBezTo>
                  <a:lnTo>
                    <a:pt x="1382" y="5063"/>
                  </a:lnTo>
                  <a:lnTo>
                    <a:pt x="997" y="6593"/>
                  </a:lnTo>
                  <a:cubicBezTo>
                    <a:pt x="975" y="6672"/>
                    <a:pt x="1037" y="6738"/>
                    <a:pt x="1106" y="6738"/>
                  </a:cubicBezTo>
                  <a:cubicBezTo>
                    <a:pt x="1129" y="6738"/>
                    <a:pt x="1153" y="6730"/>
                    <a:pt x="1175" y="6713"/>
                  </a:cubicBezTo>
                  <a:lnTo>
                    <a:pt x="3451" y="5063"/>
                  </a:lnTo>
                  <a:lnTo>
                    <a:pt x="6213" y="5063"/>
                  </a:lnTo>
                  <a:cubicBezTo>
                    <a:pt x="6593" y="5063"/>
                    <a:pt x="6901" y="4750"/>
                    <a:pt x="6901" y="4370"/>
                  </a:cubicBezTo>
                  <a:lnTo>
                    <a:pt x="6901" y="689"/>
                  </a:lnTo>
                  <a:cubicBezTo>
                    <a:pt x="6901" y="309"/>
                    <a:pt x="6593" y="1"/>
                    <a:pt x="6213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88"/>
            <p:cNvSpPr/>
            <p:nvPr/>
          </p:nvSpPr>
          <p:spPr>
            <a:xfrm>
              <a:off x="4946761" y="2578769"/>
              <a:ext cx="108687" cy="84584"/>
            </a:xfrm>
            <a:custGeom>
              <a:avLst/>
              <a:gdLst/>
              <a:ahLst/>
              <a:cxnLst/>
              <a:rect l="l" t="t" r="r" b="b"/>
              <a:pathLst>
                <a:path w="4144" h="3225" extrusionOk="0">
                  <a:moveTo>
                    <a:pt x="1382" y="1"/>
                  </a:moveTo>
                  <a:lnTo>
                    <a:pt x="1382" y="693"/>
                  </a:lnTo>
                  <a:cubicBezTo>
                    <a:pt x="1382" y="867"/>
                    <a:pt x="1286" y="1025"/>
                    <a:pt x="1132" y="1102"/>
                  </a:cubicBezTo>
                  <a:lnTo>
                    <a:pt x="386" y="1478"/>
                  </a:lnTo>
                  <a:cubicBezTo>
                    <a:pt x="150" y="1593"/>
                    <a:pt x="6" y="1834"/>
                    <a:pt x="1" y="2094"/>
                  </a:cubicBezTo>
                  <a:lnTo>
                    <a:pt x="1" y="3224"/>
                  </a:lnTo>
                  <a:lnTo>
                    <a:pt x="4144" y="3224"/>
                  </a:lnTo>
                  <a:lnTo>
                    <a:pt x="4144" y="2094"/>
                  </a:lnTo>
                  <a:cubicBezTo>
                    <a:pt x="4144" y="1834"/>
                    <a:pt x="3999" y="1593"/>
                    <a:pt x="3769" y="1478"/>
                  </a:cubicBezTo>
                  <a:lnTo>
                    <a:pt x="3023" y="1102"/>
                  </a:lnTo>
                  <a:cubicBezTo>
                    <a:pt x="2864" y="1025"/>
                    <a:pt x="2768" y="867"/>
                    <a:pt x="2768" y="693"/>
                  </a:cubicBezTo>
                  <a:lnTo>
                    <a:pt x="276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88"/>
            <p:cNvSpPr/>
            <p:nvPr/>
          </p:nvSpPr>
          <p:spPr>
            <a:xfrm>
              <a:off x="4946892" y="2610452"/>
              <a:ext cx="108687" cy="91508"/>
            </a:xfrm>
            <a:custGeom>
              <a:avLst/>
              <a:gdLst/>
              <a:ahLst/>
              <a:cxnLst/>
              <a:rect l="l" t="t" r="r" b="b"/>
              <a:pathLst>
                <a:path w="4144" h="3489" extrusionOk="0">
                  <a:moveTo>
                    <a:pt x="915" y="0"/>
                  </a:moveTo>
                  <a:lnTo>
                    <a:pt x="381" y="270"/>
                  </a:lnTo>
                  <a:cubicBezTo>
                    <a:pt x="150" y="385"/>
                    <a:pt x="1" y="621"/>
                    <a:pt x="1" y="886"/>
                  </a:cubicBezTo>
                  <a:lnTo>
                    <a:pt x="1" y="2796"/>
                  </a:lnTo>
                  <a:cubicBezTo>
                    <a:pt x="1" y="3176"/>
                    <a:pt x="309" y="3489"/>
                    <a:pt x="694" y="3489"/>
                  </a:cubicBezTo>
                  <a:lnTo>
                    <a:pt x="4144" y="3489"/>
                  </a:lnTo>
                  <a:lnTo>
                    <a:pt x="4144" y="886"/>
                  </a:lnTo>
                  <a:cubicBezTo>
                    <a:pt x="4144" y="621"/>
                    <a:pt x="3994" y="385"/>
                    <a:pt x="3764" y="270"/>
                  </a:cubicBezTo>
                  <a:lnTo>
                    <a:pt x="3229" y="0"/>
                  </a:lnTo>
                  <a:cubicBezTo>
                    <a:pt x="2763" y="34"/>
                    <a:pt x="2561" y="496"/>
                    <a:pt x="2070" y="496"/>
                  </a:cubicBezTo>
                  <a:cubicBezTo>
                    <a:pt x="1584" y="496"/>
                    <a:pt x="1382" y="34"/>
                    <a:pt x="91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88"/>
            <p:cNvSpPr/>
            <p:nvPr/>
          </p:nvSpPr>
          <p:spPr>
            <a:xfrm>
              <a:off x="4946892" y="2622700"/>
              <a:ext cx="54422" cy="79128"/>
            </a:xfrm>
            <a:custGeom>
              <a:avLst/>
              <a:gdLst/>
              <a:ahLst/>
              <a:cxnLst/>
              <a:rect l="l" t="t" r="r" b="b"/>
              <a:pathLst>
                <a:path w="2075" h="3017" extrusionOk="0">
                  <a:moveTo>
                    <a:pt x="140" y="0"/>
                  </a:moveTo>
                  <a:cubicBezTo>
                    <a:pt x="49" y="120"/>
                    <a:pt x="1" y="265"/>
                    <a:pt x="1" y="414"/>
                  </a:cubicBezTo>
                  <a:lnTo>
                    <a:pt x="1" y="2324"/>
                  </a:lnTo>
                  <a:cubicBezTo>
                    <a:pt x="1" y="2709"/>
                    <a:pt x="309" y="3017"/>
                    <a:pt x="694" y="3017"/>
                  </a:cubicBezTo>
                  <a:lnTo>
                    <a:pt x="2075" y="3017"/>
                  </a:lnTo>
                  <a:lnTo>
                    <a:pt x="2075" y="2098"/>
                  </a:lnTo>
                  <a:lnTo>
                    <a:pt x="1156" y="2098"/>
                  </a:lnTo>
                  <a:cubicBezTo>
                    <a:pt x="1026" y="2098"/>
                    <a:pt x="925" y="1997"/>
                    <a:pt x="920" y="1872"/>
                  </a:cubicBezTo>
                  <a:lnTo>
                    <a:pt x="920" y="847"/>
                  </a:lnTo>
                  <a:cubicBezTo>
                    <a:pt x="920" y="707"/>
                    <a:pt x="857" y="573"/>
                    <a:pt x="751" y="486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88"/>
            <p:cNvSpPr/>
            <p:nvPr/>
          </p:nvSpPr>
          <p:spPr>
            <a:xfrm>
              <a:off x="4965330" y="2533946"/>
              <a:ext cx="72073" cy="59353"/>
            </a:xfrm>
            <a:custGeom>
              <a:avLst/>
              <a:gdLst/>
              <a:ahLst/>
              <a:cxnLst/>
              <a:rect l="l" t="t" r="r" b="b"/>
              <a:pathLst>
                <a:path w="2748" h="2263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70" y="290"/>
                    <a:pt x="659" y="430"/>
                    <a:pt x="530" y="545"/>
                  </a:cubicBezTo>
                  <a:cubicBezTo>
                    <a:pt x="477" y="593"/>
                    <a:pt x="424" y="632"/>
                    <a:pt x="371" y="675"/>
                  </a:cubicBezTo>
                  <a:cubicBezTo>
                    <a:pt x="92" y="863"/>
                    <a:pt x="0" y="1233"/>
                    <a:pt x="149" y="1532"/>
                  </a:cubicBezTo>
                  <a:cubicBezTo>
                    <a:pt x="390" y="1979"/>
                    <a:pt x="857" y="2263"/>
                    <a:pt x="1367" y="2263"/>
                  </a:cubicBezTo>
                  <a:cubicBezTo>
                    <a:pt x="2089" y="2263"/>
                    <a:pt x="2690" y="1705"/>
                    <a:pt x="2743" y="988"/>
                  </a:cubicBezTo>
                  <a:cubicBezTo>
                    <a:pt x="2748" y="920"/>
                    <a:pt x="2719" y="853"/>
                    <a:pt x="2666" y="810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88"/>
            <p:cNvSpPr/>
            <p:nvPr/>
          </p:nvSpPr>
          <p:spPr>
            <a:xfrm>
              <a:off x="4965330" y="2533946"/>
              <a:ext cx="72073" cy="58723"/>
            </a:xfrm>
            <a:custGeom>
              <a:avLst/>
              <a:gdLst/>
              <a:ahLst/>
              <a:cxnLst/>
              <a:rect l="l" t="t" r="r" b="b"/>
              <a:pathLst>
                <a:path w="2748" h="2239" extrusionOk="0">
                  <a:moveTo>
                    <a:pt x="1051" y="0"/>
                  </a:moveTo>
                  <a:cubicBezTo>
                    <a:pt x="964" y="0"/>
                    <a:pt x="883" y="51"/>
                    <a:pt x="842" y="131"/>
                  </a:cubicBezTo>
                  <a:cubicBezTo>
                    <a:pt x="789" y="242"/>
                    <a:pt x="717" y="348"/>
                    <a:pt x="635" y="439"/>
                  </a:cubicBezTo>
                  <a:cubicBezTo>
                    <a:pt x="602" y="478"/>
                    <a:pt x="563" y="511"/>
                    <a:pt x="530" y="545"/>
                  </a:cubicBezTo>
                  <a:cubicBezTo>
                    <a:pt x="481" y="588"/>
                    <a:pt x="428" y="627"/>
                    <a:pt x="376" y="665"/>
                  </a:cubicBezTo>
                  <a:cubicBezTo>
                    <a:pt x="44" y="877"/>
                    <a:pt x="0" y="1301"/>
                    <a:pt x="202" y="1613"/>
                  </a:cubicBezTo>
                  <a:cubicBezTo>
                    <a:pt x="414" y="1950"/>
                    <a:pt x="765" y="2181"/>
                    <a:pt x="1160" y="2239"/>
                  </a:cubicBezTo>
                  <a:cubicBezTo>
                    <a:pt x="881" y="2051"/>
                    <a:pt x="679" y="1801"/>
                    <a:pt x="679" y="1339"/>
                  </a:cubicBezTo>
                  <a:lnTo>
                    <a:pt x="679" y="1156"/>
                  </a:lnTo>
                  <a:cubicBezTo>
                    <a:pt x="727" y="1118"/>
                    <a:pt x="780" y="1079"/>
                    <a:pt x="833" y="1031"/>
                  </a:cubicBezTo>
                  <a:cubicBezTo>
                    <a:pt x="963" y="920"/>
                    <a:pt x="1073" y="791"/>
                    <a:pt x="1165" y="646"/>
                  </a:cubicBezTo>
                  <a:cubicBezTo>
                    <a:pt x="1603" y="781"/>
                    <a:pt x="2012" y="1007"/>
                    <a:pt x="2363" y="1305"/>
                  </a:cubicBezTo>
                  <a:cubicBezTo>
                    <a:pt x="2406" y="1344"/>
                    <a:pt x="2469" y="1397"/>
                    <a:pt x="2599" y="1517"/>
                  </a:cubicBezTo>
                  <a:cubicBezTo>
                    <a:pt x="2676" y="1387"/>
                    <a:pt x="2733" y="1137"/>
                    <a:pt x="2748" y="993"/>
                  </a:cubicBezTo>
                  <a:cubicBezTo>
                    <a:pt x="2748" y="920"/>
                    <a:pt x="2719" y="853"/>
                    <a:pt x="2666" y="805"/>
                  </a:cubicBezTo>
                  <a:cubicBezTo>
                    <a:pt x="2214" y="425"/>
                    <a:pt x="1680" y="151"/>
                    <a:pt x="1102" y="6"/>
                  </a:cubicBezTo>
                  <a:cubicBezTo>
                    <a:pt x="1085" y="2"/>
                    <a:pt x="1068" y="0"/>
                    <a:pt x="105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88"/>
            <p:cNvSpPr/>
            <p:nvPr/>
          </p:nvSpPr>
          <p:spPr>
            <a:xfrm>
              <a:off x="4995229" y="2641479"/>
              <a:ext cx="84453" cy="60481"/>
            </a:xfrm>
            <a:custGeom>
              <a:avLst/>
              <a:gdLst/>
              <a:ahLst/>
              <a:cxnLst/>
              <a:rect l="l" t="t" r="r" b="b"/>
              <a:pathLst>
                <a:path w="3220" h="2306" extrusionOk="0">
                  <a:moveTo>
                    <a:pt x="227" y="1"/>
                  </a:moveTo>
                  <a:cubicBezTo>
                    <a:pt x="102" y="1"/>
                    <a:pt x="1" y="107"/>
                    <a:pt x="1" y="232"/>
                  </a:cubicBezTo>
                  <a:lnTo>
                    <a:pt x="1" y="2075"/>
                  </a:lnTo>
                  <a:cubicBezTo>
                    <a:pt x="1" y="2200"/>
                    <a:pt x="102" y="2306"/>
                    <a:pt x="227" y="2306"/>
                  </a:cubicBezTo>
                  <a:lnTo>
                    <a:pt x="2989" y="2306"/>
                  </a:lnTo>
                  <a:cubicBezTo>
                    <a:pt x="3119" y="2306"/>
                    <a:pt x="3220" y="2200"/>
                    <a:pt x="3220" y="2075"/>
                  </a:cubicBezTo>
                  <a:lnTo>
                    <a:pt x="3220" y="232"/>
                  </a:lnTo>
                  <a:cubicBezTo>
                    <a:pt x="3220" y="107"/>
                    <a:pt x="3119" y="1"/>
                    <a:pt x="2989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88"/>
            <p:cNvSpPr/>
            <p:nvPr/>
          </p:nvSpPr>
          <p:spPr>
            <a:xfrm>
              <a:off x="4910672" y="2701933"/>
              <a:ext cx="349980" cy="24129"/>
            </a:xfrm>
            <a:custGeom>
              <a:avLst/>
              <a:gdLst/>
              <a:ahLst/>
              <a:cxnLst/>
              <a:rect l="l" t="t" r="r" b="b"/>
              <a:pathLst>
                <a:path w="13344" h="920" extrusionOk="0">
                  <a:moveTo>
                    <a:pt x="1" y="1"/>
                  </a:moveTo>
                  <a:lnTo>
                    <a:pt x="1" y="920"/>
                  </a:lnTo>
                  <a:lnTo>
                    <a:pt x="13344" y="920"/>
                  </a:lnTo>
                  <a:lnTo>
                    <a:pt x="13344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88"/>
            <p:cNvSpPr/>
            <p:nvPr/>
          </p:nvSpPr>
          <p:spPr>
            <a:xfrm>
              <a:off x="4890477" y="2466699"/>
              <a:ext cx="389872" cy="301800"/>
            </a:xfrm>
            <a:custGeom>
              <a:avLst/>
              <a:gdLst/>
              <a:ahLst/>
              <a:cxnLst/>
              <a:rect l="l" t="t" r="r" b="b"/>
              <a:pathLst>
                <a:path w="14865" h="11507" extrusionOk="0">
                  <a:moveTo>
                    <a:pt x="4216" y="429"/>
                  </a:moveTo>
                  <a:cubicBezTo>
                    <a:pt x="4606" y="429"/>
                    <a:pt x="4923" y="694"/>
                    <a:pt x="4923" y="1021"/>
                  </a:cubicBezTo>
                  <a:lnTo>
                    <a:pt x="4923" y="1064"/>
                  </a:lnTo>
                  <a:cubicBezTo>
                    <a:pt x="4700" y="970"/>
                    <a:pt x="4460" y="923"/>
                    <a:pt x="4221" y="923"/>
                  </a:cubicBezTo>
                  <a:cubicBezTo>
                    <a:pt x="3981" y="923"/>
                    <a:pt x="3742" y="970"/>
                    <a:pt x="3518" y="1064"/>
                  </a:cubicBezTo>
                  <a:cubicBezTo>
                    <a:pt x="3513" y="1050"/>
                    <a:pt x="3513" y="1035"/>
                    <a:pt x="3513" y="1021"/>
                  </a:cubicBezTo>
                  <a:cubicBezTo>
                    <a:pt x="3513" y="698"/>
                    <a:pt x="3826" y="429"/>
                    <a:pt x="4216" y="429"/>
                  </a:cubicBezTo>
                  <a:close/>
                  <a:moveTo>
                    <a:pt x="4223" y="1348"/>
                  </a:moveTo>
                  <a:cubicBezTo>
                    <a:pt x="5159" y="1348"/>
                    <a:pt x="5848" y="2269"/>
                    <a:pt x="5544" y="3186"/>
                  </a:cubicBezTo>
                  <a:cubicBezTo>
                    <a:pt x="4933" y="2565"/>
                    <a:pt x="3855" y="2320"/>
                    <a:pt x="3797" y="2310"/>
                  </a:cubicBezTo>
                  <a:cubicBezTo>
                    <a:pt x="3779" y="2305"/>
                    <a:pt x="3760" y="2302"/>
                    <a:pt x="3742" y="2302"/>
                  </a:cubicBezTo>
                  <a:cubicBezTo>
                    <a:pt x="3697" y="2302"/>
                    <a:pt x="3652" y="2318"/>
                    <a:pt x="3615" y="2349"/>
                  </a:cubicBezTo>
                  <a:cubicBezTo>
                    <a:pt x="3562" y="2392"/>
                    <a:pt x="3533" y="2455"/>
                    <a:pt x="3538" y="2517"/>
                  </a:cubicBezTo>
                  <a:cubicBezTo>
                    <a:pt x="3518" y="2638"/>
                    <a:pt x="3461" y="2748"/>
                    <a:pt x="3369" y="2830"/>
                  </a:cubicBezTo>
                  <a:cubicBezTo>
                    <a:pt x="3197" y="2984"/>
                    <a:pt x="3345" y="3210"/>
                    <a:pt x="3515" y="3210"/>
                  </a:cubicBezTo>
                  <a:cubicBezTo>
                    <a:pt x="3568" y="3210"/>
                    <a:pt x="3624" y="3187"/>
                    <a:pt x="3672" y="3133"/>
                  </a:cubicBezTo>
                  <a:cubicBezTo>
                    <a:pt x="3773" y="3032"/>
                    <a:pt x="3855" y="2917"/>
                    <a:pt x="3908" y="2787"/>
                  </a:cubicBezTo>
                  <a:cubicBezTo>
                    <a:pt x="4269" y="2893"/>
                    <a:pt x="5024" y="3167"/>
                    <a:pt x="5361" y="3643"/>
                  </a:cubicBezTo>
                  <a:cubicBezTo>
                    <a:pt x="5267" y="4203"/>
                    <a:pt x="4782" y="4611"/>
                    <a:pt x="4216" y="4611"/>
                  </a:cubicBezTo>
                  <a:cubicBezTo>
                    <a:pt x="4204" y="4611"/>
                    <a:pt x="4191" y="4611"/>
                    <a:pt x="4177" y="4610"/>
                  </a:cubicBezTo>
                  <a:cubicBezTo>
                    <a:pt x="3595" y="4591"/>
                    <a:pt x="3119" y="4148"/>
                    <a:pt x="3052" y="3571"/>
                  </a:cubicBezTo>
                  <a:lnTo>
                    <a:pt x="3056" y="3571"/>
                  </a:lnTo>
                  <a:cubicBezTo>
                    <a:pt x="3052" y="3537"/>
                    <a:pt x="3042" y="3509"/>
                    <a:pt x="3023" y="3480"/>
                  </a:cubicBezTo>
                  <a:cubicBezTo>
                    <a:pt x="2489" y="2609"/>
                    <a:pt x="3037" y="1473"/>
                    <a:pt x="4052" y="1358"/>
                  </a:cubicBezTo>
                  <a:cubicBezTo>
                    <a:pt x="4110" y="1351"/>
                    <a:pt x="4167" y="1348"/>
                    <a:pt x="4223" y="1348"/>
                  </a:cubicBezTo>
                  <a:close/>
                  <a:moveTo>
                    <a:pt x="4692" y="4966"/>
                  </a:moveTo>
                  <a:lnTo>
                    <a:pt x="4692" y="5197"/>
                  </a:lnTo>
                  <a:cubicBezTo>
                    <a:pt x="4692" y="5270"/>
                    <a:pt x="4712" y="5342"/>
                    <a:pt x="4745" y="5409"/>
                  </a:cubicBezTo>
                  <a:lnTo>
                    <a:pt x="4543" y="5602"/>
                  </a:lnTo>
                  <a:cubicBezTo>
                    <a:pt x="4452" y="5688"/>
                    <a:pt x="4334" y="5732"/>
                    <a:pt x="4216" y="5732"/>
                  </a:cubicBezTo>
                  <a:cubicBezTo>
                    <a:pt x="4098" y="5732"/>
                    <a:pt x="3980" y="5688"/>
                    <a:pt x="3889" y="5602"/>
                  </a:cubicBezTo>
                  <a:lnTo>
                    <a:pt x="3687" y="5409"/>
                  </a:lnTo>
                  <a:cubicBezTo>
                    <a:pt x="3720" y="5342"/>
                    <a:pt x="3740" y="5270"/>
                    <a:pt x="3740" y="5197"/>
                  </a:cubicBezTo>
                  <a:lnTo>
                    <a:pt x="3740" y="4966"/>
                  </a:lnTo>
                  <a:cubicBezTo>
                    <a:pt x="3894" y="5015"/>
                    <a:pt x="4052" y="5043"/>
                    <a:pt x="4216" y="5043"/>
                  </a:cubicBezTo>
                  <a:lnTo>
                    <a:pt x="4216" y="5039"/>
                  </a:lnTo>
                  <a:cubicBezTo>
                    <a:pt x="4380" y="5039"/>
                    <a:pt x="4538" y="5015"/>
                    <a:pt x="4692" y="4966"/>
                  </a:cubicBezTo>
                  <a:close/>
                  <a:moveTo>
                    <a:pt x="6983" y="6886"/>
                  </a:moveTo>
                  <a:cubicBezTo>
                    <a:pt x="6992" y="6886"/>
                    <a:pt x="7002" y="6891"/>
                    <a:pt x="7002" y="6901"/>
                  </a:cubicBezTo>
                  <a:lnTo>
                    <a:pt x="7002" y="8744"/>
                  </a:lnTo>
                  <a:cubicBezTo>
                    <a:pt x="7002" y="8753"/>
                    <a:pt x="6992" y="8758"/>
                    <a:pt x="6983" y="8758"/>
                  </a:cubicBezTo>
                  <a:lnTo>
                    <a:pt x="4216" y="8758"/>
                  </a:lnTo>
                  <a:cubicBezTo>
                    <a:pt x="4211" y="8758"/>
                    <a:pt x="4202" y="8753"/>
                    <a:pt x="4202" y="8744"/>
                  </a:cubicBezTo>
                  <a:lnTo>
                    <a:pt x="4202" y="6901"/>
                  </a:lnTo>
                  <a:cubicBezTo>
                    <a:pt x="4202" y="6891"/>
                    <a:pt x="4211" y="6886"/>
                    <a:pt x="4216" y="6886"/>
                  </a:cubicBezTo>
                  <a:close/>
                  <a:moveTo>
                    <a:pt x="5092" y="5674"/>
                  </a:moveTo>
                  <a:lnTo>
                    <a:pt x="5813" y="6035"/>
                  </a:lnTo>
                  <a:cubicBezTo>
                    <a:pt x="5977" y="6116"/>
                    <a:pt x="6078" y="6275"/>
                    <a:pt x="6078" y="6458"/>
                  </a:cubicBezTo>
                  <a:lnTo>
                    <a:pt x="4221" y="6458"/>
                  </a:lnTo>
                  <a:cubicBezTo>
                    <a:pt x="3971" y="6458"/>
                    <a:pt x="3773" y="6655"/>
                    <a:pt x="3773" y="6901"/>
                  </a:cubicBezTo>
                  <a:lnTo>
                    <a:pt x="3773" y="7839"/>
                  </a:lnTo>
                  <a:lnTo>
                    <a:pt x="3282" y="7839"/>
                  </a:lnTo>
                  <a:lnTo>
                    <a:pt x="3282" y="6954"/>
                  </a:lnTo>
                  <a:cubicBezTo>
                    <a:pt x="3275" y="6819"/>
                    <a:pt x="3171" y="6752"/>
                    <a:pt x="3066" y="6752"/>
                  </a:cubicBezTo>
                  <a:cubicBezTo>
                    <a:pt x="2961" y="6752"/>
                    <a:pt x="2857" y="6819"/>
                    <a:pt x="2849" y="6954"/>
                  </a:cubicBezTo>
                  <a:lnTo>
                    <a:pt x="2849" y="8056"/>
                  </a:lnTo>
                  <a:cubicBezTo>
                    <a:pt x="2849" y="8171"/>
                    <a:pt x="2946" y="8267"/>
                    <a:pt x="3066" y="8267"/>
                  </a:cubicBezTo>
                  <a:lnTo>
                    <a:pt x="3773" y="8267"/>
                  </a:lnTo>
                  <a:lnTo>
                    <a:pt x="3773" y="8744"/>
                  </a:lnTo>
                  <a:lnTo>
                    <a:pt x="3773" y="8758"/>
                  </a:lnTo>
                  <a:lnTo>
                    <a:pt x="2835" y="8758"/>
                  </a:lnTo>
                  <a:cubicBezTo>
                    <a:pt x="2832" y="8758"/>
                    <a:pt x="2829" y="8758"/>
                    <a:pt x="2826" y="8758"/>
                  </a:cubicBezTo>
                  <a:cubicBezTo>
                    <a:pt x="2566" y="8758"/>
                    <a:pt x="2359" y="8544"/>
                    <a:pt x="2359" y="8287"/>
                  </a:cubicBezTo>
                  <a:lnTo>
                    <a:pt x="2359" y="8282"/>
                  </a:lnTo>
                  <a:lnTo>
                    <a:pt x="2359" y="6463"/>
                  </a:lnTo>
                  <a:cubicBezTo>
                    <a:pt x="2354" y="6280"/>
                    <a:pt x="2460" y="6116"/>
                    <a:pt x="2618" y="6035"/>
                  </a:cubicBezTo>
                  <a:lnTo>
                    <a:pt x="3340" y="5674"/>
                  </a:lnTo>
                  <a:lnTo>
                    <a:pt x="3590" y="5914"/>
                  </a:lnTo>
                  <a:cubicBezTo>
                    <a:pt x="3766" y="6080"/>
                    <a:pt x="3991" y="6163"/>
                    <a:pt x="4216" y="6163"/>
                  </a:cubicBezTo>
                  <a:cubicBezTo>
                    <a:pt x="4441" y="6163"/>
                    <a:pt x="4666" y="6080"/>
                    <a:pt x="4842" y="5914"/>
                  </a:cubicBezTo>
                  <a:lnTo>
                    <a:pt x="5092" y="5674"/>
                  </a:lnTo>
                  <a:close/>
                  <a:moveTo>
                    <a:pt x="13916" y="9191"/>
                  </a:moveTo>
                  <a:lnTo>
                    <a:pt x="13916" y="9682"/>
                  </a:lnTo>
                  <a:lnTo>
                    <a:pt x="973" y="9682"/>
                  </a:lnTo>
                  <a:lnTo>
                    <a:pt x="973" y="9191"/>
                  </a:lnTo>
                  <a:close/>
                  <a:moveTo>
                    <a:pt x="4216" y="1"/>
                  </a:moveTo>
                  <a:cubicBezTo>
                    <a:pt x="3586" y="1"/>
                    <a:pt x="3076" y="458"/>
                    <a:pt x="3076" y="1021"/>
                  </a:cubicBezTo>
                  <a:cubicBezTo>
                    <a:pt x="3076" y="1112"/>
                    <a:pt x="3090" y="1204"/>
                    <a:pt x="3114" y="1290"/>
                  </a:cubicBezTo>
                  <a:cubicBezTo>
                    <a:pt x="2373" y="1844"/>
                    <a:pt x="2166" y="2864"/>
                    <a:pt x="2628" y="3662"/>
                  </a:cubicBezTo>
                  <a:cubicBezTo>
                    <a:pt x="2691" y="4110"/>
                    <a:pt x="2936" y="4505"/>
                    <a:pt x="3307" y="4760"/>
                  </a:cubicBezTo>
                  <a:lnTo>
                    <a:pt x="3307" y="5197"/>
                  </a:lnTo>
                  <a:cubicBezTo>
                    <a:pt x="3307" y="5202"/>
                    <a:pt x="3302" y="5207"/>
                    <a:pt x="3297" y="5212"/>
                  </a:cubicBezTo>
                  <a:lnTo>
                    <a:pt x="2431" y="5650"/>
                  </a:lnTo>
                  <a:cubicBezTo>
                    <a:pt x="2118" y="5804"/>
                    <a:pt x="1926" y="6116"/>
                    <a:pt x="1926" y="6463"/>
                  </a:cubicBezTo>
                  <a:lnTo>
                    <a:pt x="1926" y="8287"/>
                  </a:lnTo>
                  <a:cubicBezTo>
                    <a:pt x="1926" y="8450"/>
                    <a:pt x="1974" y="8619"/>
                    <a:pt x="2060" y="8758"/>
                  </a:cubicBezTo>
                  <a:lnTo>
                    <a:pt x="299" y="8758"/>
                  </a:lnTo>
                  <a:cubicBezTo>
                    <a:pt x="295" y="8758"/>
                    <a:pt x="290" y="8758"/>
                    <a:pt x="285" y="8758"/>
                  </a:cubicBezTo>
                  <a:cubicBezTo>
                    <a:pt x="1" y="8758"/>
                    <a:pt x="1" y="9191"/>
                    <a:pt x="285" y="9191"/>
                  </a:cubicBezTo>
                  <a:cubicBezTo>
                    <a:pt x="290" y="9191"/>
                    <a:pt x="295" y="9191"/>
                    <a:pt x="299" y="9191"/>
                  </a:cubicBezTo>
                  <a:lnTo>
                    <a:pt x="545" y="9191"/>
                  </a:lnTo>
                  <a:lnTo>
                    <a:pt x="545" y="11279"/>
                  </a:lnTo>
                  <a:cubicBezTo>
                    <a:pt x="535" y="11431"/>
                    <a:pt x="647" y="11507"/>
                    <a:pt x="759" y="11507"/>
                  </a:cubicBezTo>
                  <a:cubicBezTo>
                    <a:pt x="871" y="11507"/>
                    <a:pt x="982" y="11431"/>
                    <a:pt x="973" y="11279"/>
                  </a:cubicBezTo>
                  <a:lnTo>
                    <a:pt x="973" y="10115"/>
                  </a:lnTo>
                  <a:lnTo>
                    <a:pt x="13916" y="10115"/>
                  </a:lnTo>
                  <a:lnTo>
                    <a:pt x="13916" y="11279"/>
                  </a:lnTo>
                  <a:cubicBezTo>
                    <a:pt x="13924" y="11417"/>
                    <a:pt x="14028" y="11485"/>
                    <a:pt x="14133" y="11485"/>
                  </a:cubicBezTo>
                  <a:cubicBezTo>
                    <a:pt x="14238" y="11485"/>
                    <a:pt x="14342" y="11417"/>
                    <a:pt x="14350" y="11279"/>
                  </a:cubicBezTo>
                  <a:lnTo>
                    <a:pt x="14350" y="9191"/>
                  </a:lnTo>
                  <a:lnTo>
                    <a:pt x="14595" y="9191"/>
                  </a:lnTo>
                  <a:cubicBezTo>
                    <a:pt x="14864" y="9177"/>
                    <a:pt x="14864" y="8773"/>
                    <a:pt x="14595" y="8758"/>
                  </a:cubicBezTo>
                  <a:lnTo>
                    <a:pt x="7430" y="8758"/>
                  </a:lnTo>
                  <a:lnTo>
                    <a:pt x="7430" y="8744"/>
                  </a:lnTo>
                  <a:lnTo>
                    <a:pt x="7430" y="6901"/>
                  </a:lnTo>
                  <a:cubicBezTo>
                    <a:pt x="7430" y="6655"/>
                    <a:pt x="7228" y="6453"/>
                    <a:pt x="6983" y="6453"/>
                  </a:cubicBezTo>
                  <a:lnTo>
                    <a:pt x="6506" y="6453"/>
                  </a:lnTo>
                  <a:cubicBezTo>
                    <a:pt x="6506" y="6112"/>
                    <a:pt x="6309" y="5799"/>
                    <a:pt x="6006" y="5650"/>
                  </a:cubicBezTo>
                  <a:lnTo>
                    <a:pt x="5130" y="5212"/>
                  </a:lnTo>
                  <a:cubicBezTo>
                    <a:pt x="5125" y="5212"/>
                    <a:pt x="5121" y="5207"/>
                    <a:pt x="5121" y="5197"/>
                  </a:cubicBezTo>
                  <a:lnTo>
                    <a:pt x="5121" y="4760"/>
                  </a:lnTo>
                  <a:cubicBezTo>
                    <a:pt x="5491" y="4505"/>
                    <a:pt x="5736" y="4110"/>
                    <a:pt x="5799" y="3662"/>
                  </a:cubicBezTo>
                  <a:cubicBezTo>
                    <a:pt x="6261" y="2864"/>
                    <a:pt x="6054" y="1844"/>
                    <a:pt x="5313" y="1290"/>
                  </a:cubicBezTo>
                  <a:cubicBezTo>
                    <a:pt x="5337" y="1204"/>
                    <a:pt x="5352" y="1112"/>
                    <a:pt x="5352" y="1021"/>
                  </a:cubicBezTo>
                  <a:cubicBezTo>
                    <a:pt x="5352" y="458"/>
                    <a:pt x="4842" y="1"/>
                    <a:pt x="4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88"/>
            <p:cNvSpPr/>
            <p:nvPr/>
          </p:nvSpPr>
          <p:spPr>
            <a:xfrm>
              <a:off x="5023529" y="2666212"/>
              <a:ext cx="27618" cy="11278"/>
            </a:xfrm>
            <a:custGeom>
              <a:avLst/>
              <a:gdLst/>
              <a:ahLst/>
              <a:cxnLst/>
              <a:rect l="l" t="t" r="r" b="b"/>
              <a:pathLst>
                <a:path w="1053" h="430" extrusionOk="0">
                  <a:moveTo>
                    <a:pt x="280" y="1"/>
                  </a:moveTo>
                  <a:cubicBezTo>
                    <a:pt x="1" y="1"/>
                    <a:pt x="1" y="430"/>
                    <a:pt x="280" y="430"/>
                  </a:cubicBezTo>
                  <a:cubicBezTo>
                    <a:pt x="286" y="430"/>
                    <a:pt x="292" y="430"/>
                    <a:pt x="298" y="429"/>
                  </a:cubicBezTo>
                  <a:lnTo>
                    <a:pt x="755" y="429"/>
                  </a:lnTo>
                  <a:cubicBezTo>
                    <a:pt x="761" y="430"/>
                    <a:pt x="767" y="430"/>
                    <a:pt x="773" y="430"/>
                  </a:cubicBezTo>
                  <a:cubicBezTo>
                    <a:pt x="1052" y="430"/>
                    <a:pt x="1052" y="1"/>
                    <a:pt x="773" y="1"/>
                  </a:cubicBezTo>
                  <a:cubicBezTo>
                    <a:pt x="767" y="1"/>
                    <a:pt x="761" y="1"/>
                    <a:pt x="755" y="1"/>
                  </a:cubicBezTo>
                  <a:lnTo>
                    <a:pt x="298" y="1"/>
                  </a:lnTo>
                  <a:cubicBezTo>
                    <a:pt x="292" y="1"/>
                    <a:pt x="286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88"/>
            <p:cNvSpPr/>
            <p:nvPr/>
          </p:nvSpPr>
          <p:spPr>
            <a:xfrm>
              <a:off x="5074095" y="2430348"/>
              <a:ext cx="192615" cy="188523"/>
            </a:xfrm>
            <a:custGeom>
              <a:avLst/>
              <a:gdLst/>
              <a:ahLst/>
              <a:cxnLst/>
              <a:rect l="l" t="t" r="r" b="b"/>
              <a:pathLst>
                <a:path w="7344" h="7188" extrusionOk="0">
                  <a:moveTo>
                    <a:pt x="6439" y="434"/>
                  </a:moveTo>
                  <a:cubicBezTo>
                    <a:pt x="6699" y="434"/>
                    <a:pt x="6911" y="646"/>
                    <a:pt x="6915" y="910"/>
                  </a:cubicBezTo>
                  <a:lnTo>
                    <a:pt x="6915" y="4596"/>
                  </a:lnTo>
                  <a:cubicBezTo>
                    <a:pt x="6915" y="4861"/>
                    <a:pt x="6699" y="5077"/>
                    <a:pt x="6434" y="5077"/>
                  </a:cubicBezTo>
                  <a:lnTo>
                    <a:pt x="3668" y="5077"/>
                  </a:lnTo>
                  <a:cubicBezTo>
                    <a:pt x="3624" y="5077"/>
                    <a:pt x="3576" y="5092"/>
                    <a:pt x="3542" y="5116"/>
                  </a:cubicBezTo>
                  <a:lnTo>
                    <a:pt x="1483" y="6612"/>
                  </a:lnTo>
                  <a:lnTo>
                    <a:pt x="1801" y="5342"/>
                  </a:lnTo>
                  <a:cubicBezTo>
                    <a:pt x="1834" y="5207"/>
                    <a:pt x="1733" y="5077"/>
                    <a:pt x="1594" y="5077"/>
                  </a:cubicBezTo>
                  <a:lnTo>
                    <a:pt x="901" y="5077"/>
                  </a:lnTo>
                  <a:cubicBezTo>
                    <a:pt x="636" y="5073"/>
                    <a:pt x="424" y="4861"/>
                    <a:pt x="424" y="4601"/>
                  </a:cubicBezTo>
                  <a:lnTo>
                    <a:pt x="424" y="910"/>
                  </a:lnTo>
                  <a:lnTo>
                    <a:pt x="429" y="910"/>
                  </a:lnTo>
                  <a:cubicBezTo>
                    <a:pt x="429" y="646"/>
                    <a:pt x="641" y="434"/>
                    <a:pt x="906" y="434"/>
                  </a:cubicBezTo>
                  <a:close/>
                  <a:moveTo>
                    <a:pt x="901" y="1"/>
                  </a:moveTo>
                  <a:cubicBezTo>
                    <a:pt x="400" y="6"/>
                    <a:pt x="1" y="410"/>
                    <a:pt x="1" y="910"/>
                  </a:cubicBezTo>
                  <a:lnTo>
                    <a:pt x="1" y="4596"/>
                  </a:lnTo>
                  <a:cubicBezTo>
                    <a:pt x="1" y="5097"/>
                    <a:pt x="405" y="5506"/>
                    <a:pt x="906" y="5506"/>
                  </a:cubicBezTo>
                  <a:lnTo>
                    <a:pt x="1324" y="5506"/>
                  </a:lnTo>
                  <a:lnTo>
                    <a:pt x="1007" y="6776"/>
                  </a:lnTo>
                  <a:cubicBezTo>
                    <a:pt x="949" y="7001"/>
                    <a:pt x="1128" y="7187"/>
                    <a:pt x="1328" y="7187"/>
                  </a:cubicBezTo>
                  <a:cubicBezTo>
                    <a:pt x="1393" y="7187"/>
                    <a:pt x="1460" y="7167"/>
                    <a:pt x="1521" y="7122"/>
                  </a:cubicBezTo>
                  <a:lnTo>
                    <a:pt x="3745" y="5506"/>
                  </a:lnTo>
                  <a:lnTo>
                    <a:pt x="6434" y="5506"/>
                  </a:lnTo>
                  <a:cubicBezTo>
                    <a:pt x="6935" y="5506"/>
                    <a:pt x="7344" y="5097"/>
                    <a:pt x="7344" y="4596"/>
                  </a:cubicBezTo>
                  <a:lnTo>
                    <a:pt x="7344" y="910"/>
                  </a:lnTo>
                  <a:cubicBezTo>
                    <a:pt x="7339" y="410"/>
                    <a:pt x="6935" y="1"/>
                    <a:pt x="64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88"/>
            <p:cNvSpPr/>
            <p:nvPr/>
          </p:nvSpPr>
          <p:spPr>
            <a:xfrm>
              <a:off x="5108086" y="2466699"/>
              <a:ext cx="33047" cy="11278"/>
            </a:xfrm>
            <a:custGeom>
              <a:avLst/>
              <a:gdLst/>
              <a:ahLst/>
              <a:cxnLst/>
              <a:rect l="l" t="t" r="r" b="b"/>
              <a:pathLst>
                <a:path w="1260" h="430" extrusionOk="0">
                  <a:moveTo>
                    <a:pt x="280" y="0"/>
                  </a:moveTo>
                  <a:cubicBezTo>
                    <a:pt x="1" y="0"/>
                    <a:pt x="1" y="430"/>
                    <a:pt x="280" y="430"/>
                  </a:cubicBezTo>
                  <a:cubicBezTo>
                    <a:pt x="286" y="430"/>
                    <a:pt x="292" y="429"/>
                    <a:pt x="298" y="429"/>
                  </a:cubicBezTo>
                  <a:lnTo>
                    <a:pt x="991" y="429"/>
                  </a:lnTo>
                  <a:cubicBezTo>
                    <a:pt x="1260" y="415"/>
                    <a:pt x="1260" y="15"/>
                    <a:pt x="991" y="1"/>
                  </a:cubicBezTo>
                  <a:lnTo>
                    <a:pt x="298" y="1"/>
                  </a:lnTo>
                  <a:cubicBezTo>
                    <a:pt x="292" y="0"/>
                    <a:pt x="286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88"/>
            <p:cNvSpPr/>
            <p:nvPr/>
          </p:nvSpPr>
          <p:spPr>
            <a:xfrm>
              <a:off x="5150496" y="2466699"/>
              <a:ext cx="82118" cy="11278"/>
            </a:xfrm>
            <a:custGeom>
              <a:avLst/>
              <a:gdLst/>
              <a:ahLst/>
              <a:cxnLst/>
              <a:rect l="l" t="t" r="r" b="b"/>
              <a:pathLst>
                <a:path w="3131" h="430" extrusionOk="0">
                  <a:moveTo>
                    <a:pt x="279" y="0"/>
                  </a:moveTo>
                  <a:cubicBezTo>
                    <a:pt x="0" y="0"/>
                    <a:pt x="0" y="430"/>
                    <a:pt x="279" y="430"/>
                  </a:cubicBezTo>
                  <a:cubicBezTo>
                    <a:pt x="285" y="430"/>
                    <a:pt x="291" y="429"/>
                    <a:pt x="297" y="429"/>
                  </a:cubicBezTo>
                  <a:lnTo>
                    <a:pt x="2833" y="429"/>
                  </a:lnTo>
                  <a:cubicBezTo>
                    <a:pt x="2839" y="429"/>
                    <a:pt x="2845" y="430"/>
                    <a:pt x="2851" y="430"/>
                  </a:cubicBezTo>
                  <a:cubicBezTo>
                    <a:pt x="3130" y="430"/>
                    <a:pt x="3130" y="0"/>
                    <a:pt x="2851" y="0"/>
                  </a:cubicBezTo>
                  <a:cubicBezTo>
                    <a:pt x="2845" y="0"/>
                    <a:pt x="2839" y="0"/>
                    <a:pt x="2833" y="1"/>
                  </a:cubicBezTo>
                  <a:lnTo>
                    <a:pt x="297" y="1"/>
                  </a:lnTo>
                  <a:cubicBezTo>
                    <a:pt x="291" y="0"/>
                    <a:pt x="285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88"/>
            <p:cNvSpPr/>
            <p:nvPr/>
          </p:nvSpPr>
          <p:spPr>
            <a:xfrm>
              <a:off x="5108060" y="2496861"/>
              <a:ext cx="123951" cy="11409"/>
            </a:xfrm>
            <a:custGeom>
              <a:avLst/>
              <a:gdLst/>
              <a:ahLst/>
              <a:cxnLst/>
              <a:rect l="l" t="t" r="r" b="b"/>
              <a:pathLst>
                <a:path w="4726" h="435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4451" y="434"/>
                  </a:lnTo>
                  <a:cubicBezTo>
                    <a:pt x="4725" y="419"/>
                    <a:pt x="4725" y="15"/>
                    <a:pt x="4451" y="1"/>
                  </a:cubicBezTo>
                  <a:lnTo>
                    <a:pt x="299" y="1"/>
                  </a:lnTo>
                  <a:cubicBezTo>
                    <a:pt x="294" y="1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88"/>
            <p:cNvSpPr/>
            <p:nvPr/>
          </p:nvSpPr>
          <p:spPr>
            <a:xfrm>
              <a:off x="5108060" y="2527153"/>
              <a:ext cx="82171" cy="11383"/>
            </a:xfrm>
            <a:custGeom>
              <a:avLst/>
              <a:gdLst/>
              <a:ahLst/>
              <a:cxnLst/>
              <a:rect l="l" t="t" r="r" b="b"/>
              <a:pathLst>
                <a:path w="3133" h="434" extrusionOk="0">
                  <a:moveTo>
                    <a:pt x="285" y="0"/>
                  </a:moveTo>
                  <a:cubicBezTo>
                    <a:pt x="0" y="0"/>
                    <a:pt x="0" y="434"/>
                    <a:pt x="285" y="434"/>
                  </a:cubicBezTo>
                  <a:cubicBezTo>
                    <a:pt x="289" y="434"/>
                    <a:pt x="294" y="434"/>
                    <a:pt x="299" y="434"/>
                  </a:cubicBezTo>
                  <a:lnTo>
                    <a:pt x="2834" y="434"/>
                  </a:lnTo>
                  <a:cubicBezTo>
                    <a:pt x="2839" y="434"/>
                    <a:pt x="2844" y="434"/>
                    <a:pt x="2848" y="434"/>
                  </a:cubicBezTo>
                  <a:cubicBezTo>
                    <a:pt x="3133" y="434"/>
                    <a:pt x="3133" y="0"/>
                    <a:pt x="2848" y="0"/>
                  </a:cubicBezTo>
                  <a:cubicBezTo>
                    <a:pt x="2844" y="0"/>
                    <a:pt x="2839" y="0"/>
                    <a:pt x="2834" y="1"/>
                  </a:cubicBezTo>
                  <a:lnTo>
                    <a:pt x="299" y="1"/>
                  </a:lnTo>
                  <a:cubicBezTo>
                    <a:pt x="294" y="0"/>
                    <a:pt x="289" y="0"/>
                    <a:pt x="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88"/>
            <p:cNvSpPr/>
            <p:nvPr/>
          </p:nvSpPr>
          <p:spPr>
            <a:xfrm>
              <a:off x="5199437" y="2527153"/>
              <a:ext cx="32443" cy="11383"/>
            </a:xfrm>
            <a:custGeom>
              <a:avLst/>
              <a:gdLst/>
              <a:ahLst/>
              <a:cxnLst/>
              <a:rect l="l" t="t" r="r" b="b"/>
              <a:pathLst>
                <a:path w="1237" h="434" extrusionOk="0">
                  <a:moveTo>
                    <a:pt x="274" y="1"/>
                  </a:moveTo>
                  <a:cubicBezTo>
                    <a:pt x="0" y="15"/>
                    <a:pt x="0" y="419"/>
                    <a:pt x="274" y="434"/>
                  </a:cubicBezTo>
                  <a:lnTo>
                    <a:pt x="962" y="434"/>
                  </a:lnTo>
                  <a:cubicBezTo>
                    <a:pt x="1237" y="419"/>
                    <a:pt x="1237" y="15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62" name="Google Shape;19962;p88"/>
          <p:cNvGrpSpPr/>
          <p:nvPr/>
        </p:nvGrpSpPr>
        <p:grpSpPr>
          <a:xfrm>
            <a:off x="5747880" y="2442596"/>
            <a:ext cx="433645" cy="315176"/>
            <a:chOff x="5747880" y="2442596"/>
            <a:chExt cx="433645" cy="315176"/>
          </a:xfrm>
        </p:grpSpPr>
        <p:sp>
          <p:nvSpPr>
            <p:cNvPr id="19963" name="Google Shape;19963;p88"/>
            <p:cNvSpPr/>
            <p:nvPr/>
          </p:nvSpPr>
          <p:spPr>
            <a:xfrm>
              <a:off x="6018207" y="2462660"/>
              <a:ext cx="33597" cy="73857"/>
            </a:xfrm>
            <a:custGeom>
              <a:avLst/>
              <a:gdLst/>
              <a:ahLst/>
              <a:cxnLst/>
              <a:rect l="l" t="t" r="r" b="b"/>
              <a:pathLst>
                <a:path w="1281" h="2816" extrusionOk="0">
                  <a:moveTo>
                    <a:pt x="770" y="1"/>
                  </a:moveTo>
                  <a:cubicBezTo>
                    <a:pt x="347" y="1"/>
                    <a:pt x="1" y="342"/>
                    <a:pt x="1" y="766"/>
                  </a:cubicBezTo>
                  <a:lnTo>
                    <a:pt x="1" y="949"/>
                  </a:lnTo>
                  <a:cubicBezTo>
                    <a:pt x="1" y="1165"/>
                    <a:pt x="34" y="1387"/>
                    <a:pt x="106" y="1593"/>
                  </a:cubicBezTo>
                  <a:lnTo>
                    <a:pt x="511" y="2816"/>
                  </a:lnTo>
                  <a:lnTo>
                    <a:pt x="1281" y="2816"/>
                  </a:lnTo>
                  <a:lnTo>
                    <a:pt x="1281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88"/>
            <p:cNvSpPr/>
            <p:nvPr/>
          </p:nvSpPr>
          <p:spPr>
            <a:xfrm>
              <a:off x="6031714" y="2455972"/>
              <a:ext cx="80414" cy="80414"/>
            </a:xfrm>
            <a:custGeom>
              <a:avLst/>
              <a:gdLst/>
              <a:ahLst/>
              <a:cxnLst/>
              <a:rect l="l" t="t" r="r" b="b"/>
              <a:pathLst>
                <a:path w="3066" h="3066" extrusionOk="0">
                  <a:moveTo>
                    <a:pt x="766" y="1"/>
                  </a:moveTo>
                  <a:cubicBezTo>
                    <a:pt x="342" y="1"/>
                    <a:pt x="0" y="342"/>
                    <a:pt x="0" y="766"/>
                  </a:cubicBezTo>
                  <a:cubicBezTo>
                    <a:pt x="0" y="1050"/>
                    <a:pt x="227" y="1276"/>
                    <a:pt x="511" y="1276"/>
                  </a:cubicBezTo>
                  <a:lnTo>
                    <a:pt x="2555" y="3066"/>
                  </a:lnTo>
                  <a:lnTo>
                    <a:pt x="3008" y="1483"/>
                  </a:lnTo>
                  <a:cubicBezTo>
                    <a:pt x="3046" y="1348"/>
                    <a:pt x="3066" y="1204"/>
                    <a:pt x="3066" y="1064"/>
                  </a:cubicBezTo>
                  <a:lnTo>
                    <a:pt x="306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88"/>
            <p:cNvSpPr/>
            <p:nvPr/>
          </p:nvSpPr>
          <p:spPr>
            <a:xfrm>
              <a:off x="6045090" y="2556554"/>
              <a:ext cx="40285" cy="40285"/>
            </a:xfrm>
            <a:custGeom>
              <a:avLst/>
              <a:gdLst/>
              <a:ahLst/>
              <a:cxnLst/>
              <a:rect l="l" t="t" r="r" b="b"/>
              <a:pathLst>
                <a:path w="1536" h="1536" extrusionOk="0">
                  <a:moveTo>
                    <a:pt x="1" y="1"/>
                  </a:moveTo>
                  <a:lnTo>
                    <a:pt x="1" y="1536"/>
                  </a:lnTo>
                  <a:lnTo>
                    <a:pt x="1535" y="1536"/>
                  </a:lnTo>
                  <a:lnTo>
                    <a:pt x="1535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88"/>
            <p:cNvSpPr/>
            <p:nvPr/>
          </p:nvSpPr>
          <p:spPr>
            <a:xfrm>
              <a:off x="5998012" y="2572842"/>
              <a:ext cx="134180" cy="117893"/>
            </a:xfrm>
            <a:custGeom>
              <a:avLst/>
              <a:gdLst/>
              <a:ahLst/>
              <a:cxnLst/>
              <a:rect l="l" t="t" r="r" b="b"/>
              <a:pathLst>
                <a:path w="5116" h="4495" extrusionOk="0">
                  <a:moveTo>
                    <a:pt x="1796" y="0"/>
                  </a:moveTo>
                  <a:lnTo>
                    <a:pt x="559" y="352"/>
                  </a:lnTo>
                  <a:cubicBezTo>
                    <a:pt x="232" y="448"/>
                    <a:pt x="1" y="746"/>
                    <a:pt x="1" y="1088"/>
                  </a:cubicBezTo>
                  <a:lnTo>
                    <a:pt x="1" y="4495"/>
                  </a:lnTo>
                  <a:lnTo>
                    <a:pt x="4091" y="4495"/>
                  </a:lnTo>
                  <a:cubicBezTo>
                    <a:pt x="4658" y="4495"/>
                    <a:pt x="5116" y="4037"/>
                    <a:pt x="5116" y="3470"/>
                  </a:cubicBezTo>
                  <a:lnTo>
                    <a:pt x="5116" y="1088"/>
                  </a:lnTo>
                  <a:cubicBezTo>
                    <a:pt x="5116" y="746"/>
                    <a:pt x="4889" y="448"/>
                    <a:pt x="4562" y="352"/>
                  </a:cubicBezTo>
                  <a:lnTo>
                    <a:pt x="3326" y="0"/>
                  </a:lnTo>
                  <a:lnTo>
                    <a:pt x="3027" y="361"/>
                  </a:lnTo>
                  <a:cubicBezTo>
                    <a:pt x="2905" y="506"/>
                    <a:pt x="2733" y="578"/>
                    <a:pt x="2561" y="578"/>
                  </a:cubicBezTo>
                  <a:cubicBezTo>
                    <a:pt x="2389" y="578"/>
                    <a:pt x="2217" y="506"/>
                    <a:pt x="2094" y="361"/>
                  </a:cubicBezTo>
                  <a:lnTo>
                    <a:pt x="1796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88"/>
            <p:cNvSpPr/>
            <p:nvPr/>
          </p:nvSpPr>
          <p:spPr>
            <a:xfrm>
              <a:off x="6024895" y="2489543"/>
              <a:ext cx="80545" cy="73726"/>
            </a:xfrm>
            <a:custGeom>
              <a:avLst/>
              <a:gdLst/>
              <a:ahLst/>
              <a:cxnLst/>
              <a:rect l="l" t="t" r="r" b="b"/>
              <a:pathLst>
                <a:path w="3071" h="2811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2123"/>
                    <a:pt x="689" y="2811"/>
                    <a:pt x="1536" y="2811"/>
                  </a:cubicBezTo>
                  <a:cubicBezTo>
                    <a:pt x="2382" y="2811"/>
                    <a:pt x="3071" y="2123"/>
                    <a:pt x="3071" y="1276"/>
                  </a:cubicBezTo>
                  <a:lnTo>
                    <a:pt x="3071" y="949"/>
                  </a:lnTo>
                  <a:cubicBezTo>
                    <a:pt x="3071" y="814"/>
                    <a:pt x="3018" y="684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88"/>
            <p:cNvSpPr/>
            <p:nvPr/>
          </p:nvSpPr>
          <p:spPr>
            <a:xfrm>
              <a:off x="6024895" y="2489543"/>
              <a:ext cx="80282" cy="72099"/>
            </a:xfrm>
            <a:custGeom>
              <a:avLst/>
              <a:gdLst/>
              <a:ahLst/>
              <a:cxnLst/>
              <a:rect l="l" t="t" r="r" b="b"/>
              <a:pathLst>
                <a:path w="3061" h="2749" extrusionOk="0">
                  <a:moveTo>
                    <a:pt x="971" y="0"/>
                  </a:moveTo>
                  <a:cubicBezTo>
                    <a:pt x="837" y="0"/>
                    <a:pt x="709" y="57"/>
                    <a:pt x="617" y="150"/>
                  </a:cubicBezTo>
                  <a:lnTo>
                    <a:pt x="362" y="405"/>
                  </a:lnTo>
                  <a:cubicBezTo>
                    <a:pt x="131" y="636"/>
                    <a:pt x="1" y="949"/>
                    <a:pt x="1" y="1276"/>
                  </a:cubicBezTo>
                  <a:cubicBezTo>
                    <a:pt x="1" y="1959"/>
                    <a:pt x="453" y="2561"/>
                    <a:pt x="1112" y="2748"/>
                  </a:cubicBezTo>
                  <a:cubicBezTo>
                    <a:pt x="891" y="2479"/>
                    <a:pt x="771" y="2137"/>
                    <a:pt x="771" y="1786"/>
                  </a:cubicBezTo>
                  <a:lnTo>
                    <a:pt x="771" y="1276"/>
                  </a:lnTo>
                  <a:cubicBezTo>
                    <a:pt x="771" y="994"/>
                    <a:pt x="997" y="765"/>
                    <a:pt x="1276" y="765"/>
                  </a:cubicBezTo>
                  <a:cubicBezTo>
                    <a:pt x="1287" y="765"/>
                    <a:pt x="1298" y="765"/>
                    <a:pt x="1309" y="766"/>
                  </a:cubicBezTo>
                  <a:cubicBezTo>
                    <a:pt x="1824" y="799"/>
                    <a:pt x="2594" y="886"/>
                    <a:pt x="3061" y="1112"/>
                  </a:cubicBezTo>
                  <a:cubicBezTo>
                    <a:pt x="3046" y="1002"/>
                    <a:pt x="3003" y="665"/>
                    <a:pt x="2921" y="588"/>
                  </a:cubicBezTo>
                  <a:cubicBezTo>
                    <a:pt x="2527" y="203"/>
                    <a:pt x="1805" y="25"/>
                    <a:pt x="987" y="1"/>
                  </a:cubicBezTo>
                  <a:cubicBezTo>
                    <a:pt x="982" y="0"/>
                    <a:pt x="976" y="0"/>
                    <a:pt x="9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88"/>
            <p:cNvSpPr/>
            <p:nvPr/>
          </p:nvSpPr>
          <p:spPr>
            <a:xfrm>
              <a:off x="6045090" y="2589889"/>
              <a:ext cx="87102" cy="100845"/>
            </a:xfrm>
            <a:custGeom>
              <a:avLst/>
              <a:gdLst/>
              <a:ahLst/>
              <a:cxnLst/>
              <a:rect l="l" t="t" r="r" b="b"/>
              <a:pathLst>
                <a:path w="3321" h="3845" extrusionOk="0">
                  <a:moveTo>
                    <a:pt x="3186" y="0"/>
                  </a:moveTo>
                  <a:lnTo>
                    <a:pt x="2527" y="659"/>
                  </a:lnTo>
                  <a:cubicBezTo>
                    <a:pt x="2382" y="804"/>
                    <a:pt x="2301" y="996"/>
                    <a:pt x="2301" y="1203"/>
                  </a:cubicBezTo>
                  <a:lnTo>
                    <a:pt x="2301" y="2565"/>
                  </a:lnTo>
                  <a:lnTo>
                    <a:pt x="1" y="2565"/>
                  </a:lnTo>
                  <a:lnTo>
                    <a:pt x="1" y="3845"/>
                  </a:lnTo>
                  <a:lnTo>
                    <a:pt x="2301" y="3845"/>
                  </a:lnTo>
                  <a:cubicBezTo>
                    <a:pt x="2863" y="3845"/>
                    <a:pt x="3321" y="3387"/>
                    <a:pt x="3321" y="2820"/>
                  </a:cubicBezTo>
                  <a:lnTo>
                    <a:pt x="3321" y="438"/>
                  </a:lnTo>
                  <a:cubicBezTo>
                    <a:pt x="3321" y="284"/>
                    <a:pt x="3272" y="130"/>
                    <a:pt x="3186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88"/>
            <p:cNvSpPr/>
            <p:nvPr/>
          </p:nvSpPr>
          <p:spPr>
            <a:xfrm>
              <a:off x="5984636" y="2616878"/>
              <a:ext cx="93921" cy="67037"/>
            </a:xfrm>
            <a:custGeom>
              <a:avLst/>
              <a:gdLst/>
              <a:ahLst/>
              <a:cxnLst/>
              <a:rect l="l" t="t" r="r" b="b"/>
              <a:pathLst>
                <a:path w="3581" h="2556" extrusionOk="0">
                  <a:moveTo>
                    <a:pt x="256" y="1"/>
                  </a:moveTo>
                  <a:cubicBezTo>
                    <a:pt x="116" y="1"/>
                    <a:pt x="1" y="116"/>
                    <a:pt x="1" y="256"/>
                  </a:cubicBezTo>
                  <a:lnTo>
                    <a:pt x="1" y="2301"/>
                  </a:lnTo>
                  <a:cubicBezTo>
                    <a:pt x="1" y="2445"/>
                    <a:pt x="116" y="2556"/>
                    <a:pt x="256" y="2556"/>
                  </a:cubicBezTo>
                  <a:lnTo>
                    <a:pt x="3326" y="2556"/>
                  </a:lnTo>
                  <a:cubicBezTo>
                    <a:pt x="3465" y="2556"/>
                    <a:pt x="3581" y="2445"/>
                    <a:pt x="3581" y="2301"/>
                  </a:cubicBezTo>
                  <a:lnTo>
                    <a:pt x="3581" y="256"/>
                  </a:lnTo>
                  <a:cubicBezTo>
                    <a:pt x="3581" y="116"/>
                    <a:pt x="3465" y="1"/>
                    <a:pt x="3326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88"/>
            <p:cNvSpPr/>
            <p:nvPr/>
          </p:nvSpPr>
          <p:spPr>
            <a:xfrm>
              <a:off x="5810223" y="2563242"/>
              <a:ext cx="134311" cy="120804"/>
            </a:xfrm>
            <a:custGeom>
              <a:avLst/>
              <a:gdLst/>
              <a:ahLst/>
              <a:cxnLst/>
              <a:rect l="l" t="t" r="r" b="b"/>
              <a:pathLst>
                <a:path w="5121" h="4606" extrusionOk="0">
                  <a:moveTo>
                    <a:pt x="1791" y="1"/>
                  </a:moveTo>
                  <a:lnTo>
                    <a:pt x="1791" y="131"/>
                  </a:lnTo>
                  <a:cubicBezTo>
                    <a:pt x="1791" y="357"/>
                    <a:pt x="1642" y="559"/>
                    <a:pt x="1420" y="621"/>
                  </a:cubicBezTo>
                  <a:lnTo>
                    <a:pt x="559" y="867"/>
                  </a:lnTo>
                  <a:cubicBezTo>
                    <a:pt x="227" y="963"/>
                    <a:pt x="1" y="1261"/>
                    <a:pt x="1" y="1603"/>
                  </a:cubicBezTo>
                  <a:lnTo>
                    <a:pt x="1" y="3840"/>
                  </a:lnTo>
                  <a:cubicBezTo>
                    <a:pt x="1" y="4264"/>
                    <a:pt x="347" y="4606"/>
                    <a:pt x="771" y="4606"/>
                  </a:cubicBezTo>
                  <a:lnTo>
                    <a:pt x="4351" y="4606"/>
                  </a:lnTo>
                  <a:cubicBezTo>
                    <a:pt x="4774" y="4606"/>
                    <a:pt x="5121" y="4264"/>
                    <a:pt x="5121" y="3840"/>
                  </a:cubicBezTo>
                  <a:lnTo>
                    <a:pt x="5121" y="1603"/>
                  </a:lnTo>
                  <a:cubicBezTo>
                    <a:pt x="5116" y="1261"/>
                    <a:pt x="4890" y="958"/>
                    <a:pt x="4562" y="867"/>
                  </a:cubicBezTo>
                  <a:lnTo>
                    <a:pt x="3701" y="621"/>
                  </a:lnTo>
                  <a:cubicBezTo>
                    <a:pt x="3480" y="554"/>
                    <a:pt x="3331" y="352"/>
                    <a:pt x="3331" y="121"/>
                  </a:cubicBezTo>
                  <a:lnTo>
                    <a:pt x="3331" y="1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88"/>
            <p:cNvSpPr/>
            <p:nvPr/>
          </p:nvSpPr>
          <p:spPr>
            <a:xfrm>
              <a:off x="5810223" y="2593797"/>
              <a:ext cx="26909" cy="90249"/>
            </a:xfrm>
            <a:custGeom>
              <a:avLst/>
              <a:gdLst/>
              <a:ahLst/>
              <a:cxnLst/>
              <a:rect l="l" t="t" r="r" b="b"/>
              <a:pathLst>
                <a:path w="1026" h="3441" extrusionOk="0">
                  <a:moveTo>
                    <a:pt x="140" y="0"/>
                  </a:moveTo>
                  <a:cubicBezTo>
                    <a:pt x="49" y="125"/>
                    <a:pt x="1" y="279"/>
                    <a:pt x="1" y="438"/>
                  </a:cubicBezTo>
                  <a:lnTo>
                    <a:pt x="1" y="2671"/>
                  </a:lnTo>
                  <a:cubicBezTo>
                    <a:pt x="1" y="3094"/>
                    <a:pt x="342" y="3441"/>
                    <a:pt x="766" y="3441"/>
                  </a:cubicBezTo>
                  <a:lnTo>
                    <a:pt x="1026" y="3441"/>
                  </a:lnTo>
                  <a:lnTo>
                    <a:pt x="1026" y="881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88"/>
            <p:cNvSpPr/>
            <p:nvPr/>
          </p:nvSpPr>
          <p:spPr>
            <a:xfrm>
              <a:off x="5917624" y="2593797"/>
              <a:ext cx="26778" cy="90249"/>
            </a:xfrm>
            <a:custGeom>
              <a:avLst/>
              <a:gdLst/>
              <a:ahLst/>
              <a:cxnLst/>
              <a:rect l="l" t="t" r="r" b="b"/>
              <a:pathLst>
                <a:path w="1021" h="3441" extrusionOk="0">
                  <a:moveTo>
                    <a:pt x="881" y="0"/>
                  </a:moveTo>
                  <a:lnTo>
                    <a:pt x="1" y="881"/>
                  </a:lnTo>
                  <a:lnTo>
                    <a:pt x="1" y="3441"/>
                  </a:lnTo>
                  <a:lnTo>
                    <a:pt x="256" y="3441"/>
                  </a:lnTo>
                  <a:cubicBezTo>
                    <a:pt x="679" y="3441"/>
                    <a:pt x="1021" y="3094"/>
                    <a:pt x="1021" y="2671"/>
                  </a:cubicBezTo>
                  <a:lnTo>
                    <a:pt x="1021" y="438"/>
                  </a:lnTo>
                  <a:cubicBezTo>
                    <a:pt x="1021" y="279"/>
                    <a:pt x="973" y="125"/>
                    <a:pt x="881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88"/>
            <p:cNvSpPr/>
            <p:nvPr/>
          </p:nvSpPr>
          <p:spPr>
            <a:xfrm>
              <a:off x="5845053" y="2563242"/>
              <a:ext cx="64520" cy="20090"/>
            </a:xfrm>
            <a:custGeom>
              <a:avLst/>
              <a:gdLst/>
              <a:ahLst/>
              <a:cxnLst/>
              <a:rect l="l" t="t" r="r" b="b"/>
              <a:pathLst>
                <a:path w="2460" h="766" extrusionOk="0">
                  <a:moveTo>
                    <a:pt x="463" y="1"/>
                  </a:moveTo>
                  <a:lnTo>
                    <a:pt x="463" y="131"/>
                  </a:lnTo>
                  <a:cubicBezTo>
                    <a:pt x="463" y="357"/>
                    <a:pt x="314" y="559"/>
                    <a:pt x="92" y="621"/>
                  </a:cubicBezTo>
                  <a:lnTo>
                    <a:pt x="1" y="645"/>
                  </a:lnTo>
                  <a:cubicBezTo>
                    <a:pt x="410" y="727"/>
                    <a:pt x="819" y="766"/>
                    <a:pt x="1233" y="766"/>
                  </a:cubicBezTo>
                  <a:cubicBezTo>
                    <a:pt x="1647" y="766"/>
                    <a:pt x="2056" y="722"/>
                    <a:pt x="2460" y="645"/>
                  </a:cubicBezTo>
                  <a:lnTo>
                    <a:pt x="2378" y="621"/>
                  </a:lnTo>
                  <a:cubicBezTo>
                    <a:pt x="2152" y="554"/>
                    <a:pt x="2003" y="352"/>
                    <a:pt x="2003" y="121"/>
                  </a:cubicBezTo>
                  <a:lnTo>
                    <a:pt x="200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88"/>
            <p:cNvSpPr/>
            <p:nvPr/>
          </p:nvSpPr>
          <p:spPr>
            <a:xfrm>
              <a:off x="5818301" y="2449153"/>
              <a:ext cx="118155" cy="120804"/>
            </a:xfrm>
            <a:custGeom>
              <a:avLst/>
              <a:gdLst/>
              <a:ahLst/>
              <a:cxnLst/>
              <a:rect l="l" t="t" r="r" b="b"/>
              <a:pathLst>
                <a:path w="4505" h="4606" extrusionOk="0">
                  <a:moveTo>
                    <a:pt x="2253" y="1"/>
                  </a:moveTo>
                  <a:cubicBezTo>
                    <a:pt x="1261" y="1"/>
                    <a:pt x="530" y="814"/>
                    <a:pt x="463" y="1815"/>
                  </a:cubicBezTo>
                  <a:cubicBezTo>
                    <a:pt x="424" y="2335"/>
                    <a:pt x="256" y="3331"/>
                    <a:pt x="44" y="3918"/>
                  </a:cubicBezTo>
                  <a:cubicBezTo>
                    <a:pt x="1" y="4052"/>
                    <a:pt x="68" y="4197"/>
                    <a:pt x="198" y="4240"/>
                  </a:cubicBezTo>
                  <a:cubicBezTo>
                    <a:pt x="857" y="4476"/>
                    <a:pt x="1550" y="4601"/>
                    <a:pt x="2253" y="4606"/>
                  </a:cubicBezTo>
                  <a:cubicBezTo>
                    <a:pt x="2950" y="4601"/>
                    <a:pt x="3648" y="4476"/>
                    <a:pt x="4307" y="4240"/>
                  </a:cubicBezTo>
                  <a:cubicBezTo>
                    <a:pt x="4437" y="4197"/>
                    <a:pt x="4505" y="4052"/>
                    <a:pt x="4461" y="3918"/>
                  </a:cubicBezTo>
                  <a:cubicBezTo>
                    <a:pt x="4245" y="3331"/>
                    <a:pt x="4081" y="2335"/>
                    <a:pt x="4043" y="1815"/>
                  </a:cubicBezTo>
                  <a:cubicBezTo>
                    <a:pt x="3970" y="814"/>
                    <a:pt x="3239" y="1"/>
                    <a:pt x="22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88"/>
            <p:cNvSpPr/>
            <p:nvPr/>
          </p:nvSpPr>
          <p:spPr>
            <a:xfrm>
              <a:off x="5818301" y="2449153"/>
              <a:ext cx="71968" cy="118417"/>
            </a:xfrm>
            <a:custGeom>
              <a:avLst/>
              <a:gdLst/>
              <a:ahLst/>
              <a:cxnLst/>
              <a:rect l="l" t="t" r="r" b="b"/>
              <a:pathLst>
                <a:path w="2744" h="4515" extrusionOk="0">
                  <a:moveTo>
                    <a:pt x="2253" y="1"/>
                  </a:moveTo>
                  <a:cubicBezTo>
                    <a:pt x="1261" y="1"/>
                    <a:pt x="530" y="819"/>
                    <a:pt x="463" y="1815"/>
                  </a:cubicBezTo>
                  <a:cubicBezTo>
                    <a:pt x="424" y="2335"/>
                    <a:pt x="256" y="3331"/>
                    <a:pt x="44" y="3922"/>
                  </a:cubicBezTo>
                  <a:cubicBezTo>
                    <a:pt x="1" y="4052"/>
                    <a:pt x="68" y="4197"/>
                    <a:pt x="198" y="4245"/>
                  </a:cubicBezTo>
                  <a:cubicBezTo>
                    <a:pt x="540" y="4360"/>
                    <a:pt x="886" y="4452"/>
                    <a:pt x="1237" y="4514"/>
                  </a:cubicBezTo>
                  <a:cubicBezTo>
                    <a:pt x="1228" y="4461"/>
                    <a:pt x="1228" y="4408"/>
                    <a:pt x="1242" y="4356"/>
                  </a:cubicBezTo>
                  <a:cubicBezTo>
                    <a:pt x="1425" y="3701"/>
                    <a:pt x="1569" y="2594"/>
                    <a:pt x="1603" y="2017"/>
                  </a:cubicBezTo>
                  <a:cubicBezTo>
                    <a:pt x="1651" y="1088"/>
                    <a:pt x="2104" y="309"/>
                    <a:pt x="2743" y="78"/>
                  </a:cubicBezTo>
                  <a:cubicBezTo>
                    <a:pt x="2585" y="25"/>
                    <a:pt x="2421" y="1"/>
                    <a:pt x="225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88"/>
            <p:cNvSpPr/>
            <p:nvPr/>
          </p:nvSpPr>
          <p:spPr>
            <a:xfrm>
              <a:off x="5769963" y="2684020"/>
              <a:ext cx="389111" cy="26778"/>
            </a:xfrm>
            <a:custGeom>
              <a:avLst/>
              <a:gdLst/>
              <a:ahLst/>
              <a:cxnLst/>
              <a:rect l="l" t="t" r="r" b="b"/>
              <a:pathLst>
                <a:path w="14836" h="1021" extrusionOk="0">
                  <a:moveTo>
                    <a:pt x="1" y="1"/>
                  </a:moveTo>
                  <a:lnTo>
                    <a:pt x="1" y="1021"/>
                  </a:lnTo>
                  <a:lnTo>
                    <a:pt x="14836" y="1021"/>
                  </a:lnTo>
                  <a:lnTo>
                    <a:pt x="1483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88"/>
            <p:cNvSpPr/>
            <p:nvPr/>
          </p:nvSpPr>
          <p:spPr>
            <a:xfrm>
              <a:off x="5837106" y="2616878"/>
              <a:ext cx="80545" cy="107428"/>
            </a:xfrm>
            <a:custGeom>
              <a:avLst/>
              <a:gdLst/>
              <a:ahLst/>
              <a:cxnLst/>
              <a:rect l="l" t="t" r="r" b="b"/>
              <a:pathLst>
                <a:path w="3071" h="4096" extrusionOk="0">
                  <a:moveTo>
                    <a:pt x="516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4095"/>
                  </a:lnTo>
                  <a:lnTo>
                    <a:pt x="3071" y="4095"/>
                  </a:lnTo>
                  <a:lnTo>
                    <a:pt x="3071" y="516"/>
                  </a:lnTo>
                  <a:cubicBezTo>
                    <a:pt x="3071" y="232"/>
                    <a:pt x="2840" y="1"/>
                    <a:pt x="2561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88"/>
            <p:cNvSpPr/>
            <p:nvPr/>
          </p:nvSpPr>
          <p:spPr>
            <a:xfrm>
              <a:off x="6036750" y="2482986"/>
              <a:ext cx="57412" cy="19094"/>
            </a:xfrm>
            <a:custGeom>
              <a:avLst/>
              <a:gdLst/>
              <a:ahLst/>
              <a:cxnLst/>
              <a:rect l="l" t="t" r="r" b="b"/>
              <a:pathLst>
                <a:path w="2189" h="728" extrusionOk="0">
                  <a:moveTo>
                    <a:pt x="323" y="0"/>
                  </a:moveTo>
                  <a:cubicBezTo>
                    <a:pt x="1" y="0"/>
                    <a:pt x="1" y="482"/>
                    <a:pt x="323" y="482"/>
                  </a:cubicBezTo>
                  <a:cubicBezTo>
                    <a:pt x="336" y="481"/>
                    <a:pt x="350" y="481"/>
                    <a:pt x="365" y="481"/>
                  </a:cubicBezTo>
                  <a:cubicBezTo>
                    <a:pt x="666" y="481"/>
                    <a:pt x="1390" y="529"/>
                    <a:pt x="1752" y="708"/>
                  </a:cubicBezTo>
                  <a:cubicBezTo>
                    <a:pt x="1786" y="721"/>
                    <a:pt x="1818" y="727"/>
                    <a:pt x="1849" y="727"/>
                  </a:cubicBezTo>
                  <a:cubicBezTo>
                    <a:pt x="2067" y="727"/>
                    <a:pt x="2188" y="415"/>
                    <a:pt x="1969" y="280"/>
                  </a:cubicBezTo>
                  <a:cubicBezTo>
                    <a:pt x="1411" y="0"/>
                    <a:pt x="367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88"/>
            <p:cNvSpPr/>
            <p:nvPr/>
          </p:nvSpPr>
          <p:spPr>
            <a:xfrm>
              <a:off x="5747880" y="2442596"/>
              <a:ext cx="433645" cy="315176"/>
            </a:xfrm>
            <a:custGeom>
              <a:avLst/>
              <a:gdLst/>
              <a:ahLst/>
              <a:cxnLst/>
              <a:rect l="l" t="t" r="r" b="b"/>
              <a:pathLst>
                <a:path w="16534" h="12017" extrusionOk="0">
                  <a:moveTo>
                    <a:pt x="13661" y="737"/>
                  </a:moveTo>
                  <a:lnTo>
                    <a:pt x="13661" y="1733"/>
                  </a:lnTo>
                  <a:cubicBezTo>
                    <a:pt x="13661" y="1897"/>
                    <a:pt x="13623" y="2055"/>
                    <a:pt x="13551" y="2200"/>
                  </a:cubicBezTo>
                  <a:lnTo>
                    <a:pt x="13430" y="2440"/>
                  </a:lnTo>
                  <a:cubicBezTo>
                    <a:pt x="13416" y="2474"/>
                    <a:pt x="13406" y="2512"/>
                    <a:pt x="13406" y="2546"/>
                  </a:cubicBezTo>
                  <a:lnTo>
                    <a:pt x="13406" y="3061"/>
                  </a:lnTo>
                  <a:cubicBezTo>
                    <a:pt x="13406" y="3778"/>
                    <a:pt x="12824" y="4356"/>
                    <a:pt x="12112" y="4356"/>
                  </a:cubicBezTo>
                  <a:cubicBezTo>
                    <a:pt x="12098" y="4356"/>
                    <a:pt x="12083" y="4356"/>
                    <a:pt x="12069" y="4355"/>
                  </a:cubicBezTo>
                  <a:cubicBezTo>
                    <a:pt x="11371" y="4336"/>
                    <a:pt x="10808" y="3725"/>
                    <a:pt x="10808" y="2994"/>
                  </a:cubicBezTo>
                  <a:lnTo>
                    <a:pt x="10808" y="2546"/>
                  </a:lnTo>
                  <a:cubicBezTo>
                    <a:pt x="10808" y="2512"/>
                    <a:pt x="10798" y="2474"/>
                    <a:pt x="10784" y="2440"/>
                  </a:cubicBezTo>
                  <a:lnTo>
                    <a:pt x="10640" y="2142"/>
                  </a:lnTo>
                  <a:cubicBezTo>
                    <a:pt x="10582" y="2031"/>
                    <a:pt x="10553" y="1911"/>
                    <a:pt x="10553" y="1791"/>
                  </a:cubicBezTo>
                  <a:lnTo>
                    <a:pt x="10553" y="1781"/>
                  </a:lnTo>
                  <a:cubicBezTo>
                    <a:pt x="10553" y="1204"/>
                    <a:pt x="11020" y="742"/>
                    <a:pt x="11597" y="737"/>
                  </a:cubicBezTo>
                  <a:close/>
                  <a:moveTo>
                    <a:pt x="4931" y="481"/>
                  </a:moveTo>
                  <a:cubicBezTo>
                    <a:pt x="5320" y="481"/>
                    <a:pt x="5710" y="633"/>
                    <a:pt x="6001" y="939"/>
                  </a:cubicBezTo>
                  <a:cubicBezTo>
                    <a:pt x="6290" y="1252"/>
                    <a:pt x="6463" y="1651"/>
                    <a:pt x="6487" y="2075"/>
                  </a:cubicBezTo>
                  <a:cubicBezTo>
                    <a:pt x="6521" y="2585"/>
                    <a:pt x="6694" y="3624"/>
                    <a:pt x="6920" y="4249"/>
                  </a:cubicBezTo>
                  <a:cubicBezTo>
                    <a:pt x="6920" y="4249"/>
                    <a:pt x="6920" y="4254"/>
                    <a:pt x="6920" y="4254"/>
                  </a:cubicBezTo>
                  <a:cubicBezTo>
                    <a:pt x="6915" y="4259"/>
                    <a:pt x="6915" y="4259"/>
                    <a:pt x="6911" y="4264"/>
                  </a:cubicBezTo>
                  <a:cubicBezTo>
                    <a:pt x="6271" y="4497"/>
                    <a:pt x="5601" y="4614"/>
                    <a:pt x="4931" y="4614"/>
                  </a:cubicBezTo>
                  <a:cubicBezTo>
                    <a:pt x="4262" y="4614"/>
                    <a:pt x="3593" y="4497"/>
                    <a:pt x="2955" y="4264"/>
                  </a:cubicBezTo>
                  <a:cubicBezTo>
                    <a:pt x="2950" y="4259"/>
                    <a:pt x="2946" y="4259"/>
                    <a:pt x="2946" y="4254"/>
                  </a:cubicBezTo>
                  <a:cubicBezTo>
                    <a:pt x="2946" y="4254"/>
                    <a:pt x="2946" y="4249"/>
                    <a:pt x="2946" y="4249"/>
                  </a:cubicBezTo>
                  <a:cubicBezTo>
                    <a:pt x="3172" y="3624"/>
                    <a:pt x="3340" y="2585"/>
                    <a:pt x="3379" y="2075"/>
                  </a:cubicBezTo>
                  <a:cubicBezTo>
                    <a:pt x="3403" y="1651"/>
                    <a:pt x="3576" y="1252"/>
                    <a:pt x="3865" y="939"/>
                  </a:cubicBezTo>
                  <a:cubicBezTo>
                    <a:pt x="4153" y="633"/>
                    <a:pt x="4542" y="481"/>
                    <a:pt x="4931" y="481"/>
                  </a:cubicBezTo>
                  <a:close/>
                  <a:moveTo>
                    <a:pt x="12636" y="4755"/>
                  </a:moveTo>
                  <a:cubicBezTo>
                    <a:pt x="12636" y="4827"/>
                    <a:pt x="12651" y="4899"/>
                    <a:pt x="12675" y="4971"/>
                  </a:cubicBezTo>
                  <a:lnTo>
                    <a:pt x="12478" y="5164"/>
                  </a:lnTo>
                  <a:cubicBezTo>
                    <a:pt x="12374" y="5267"/>
                    <a:pt x="12240" y="5319"/>
                    <a:pt x="12105" y="5319"/>
                  </a:cubicBezTo>
                  <a:cubicBezTo>
                    <a:pt x="11970" y="5319"/>
                    <a:pt x="11835" y="5267"/>
                    <a:pt x="11732" y="5164"/>
                  </a:cubicBezTo>
                  <a:lnTo>
                    <a:pt x="11535" y="4971"/>
                  </a:lnTo>
                  <a:cubicBezTo>
                    <a:pt x="11559" y="4899"/>
                    <a:pt x="11573" y="4827"/>
                    <a:pt x="11573" y="4755"/>
                  </a:cubicBezTo>
                  <a:cubicBezTo>
                    <a:pt x="11727" y="4803"/>
                    <a:pt x="11891" y="4832"/>
                    <a:pt x="12049" y="4837"/>
                  </a:cubicBezTo>
                  <a:lnTo>
                    <a:pt x="12107" y="4837"/>
                  </a:lnTo>
                  <a:cubicBezTo>
                    <a:pt x="12285" y="4837"/>
                    <a:pt x="12463" y="4808"/>
                    <a:pt x="12636" y="4755"/>
                  </a:cubicBezTo>
                  <a:close/>
                  <a:moveTo>
                    <a:pt x="5544" y="5063"/>
                  </a:moveTo>
                  <a:cubicBezTo>
                    <a:pt x="5635" y="5250"/>
                    <a:pt x="5804" y="5390"/>
                    <a:pt x="6006" y="5448"/>
                  </a:cubicBezTo>
                  <a:lnTo>
                    <a:pt x="6872" y="5693"/>
                  </a:lnTo>
                  <a:cubicBezTo>
                    <a:pt x="7098" y="5760"/>
                    <a:pt x="7252" y="5967"/>
                    <a:pt x="7257" y="6203"/>
                  </a:cubicBezTo>
                  <a:lnTo>
                    <a:pt x="7257" y="8440"/>
                  </a:lnTo>
                  <a:cubicBezTo>
                    <a:pt x="7257" y="8734"/>
                    <a:pt x="7016" y="8970"/>
                    <a:pt x="6728" y="8970"/>
                  </a:cubicBezTo>
                  <a:lnTo>
                    <a:pt x="6708" y="8970"/>
                  </a:lnTo>
                  <a:lnTo>
                    <a:pt x="6708" y="7161"/>
                  </a:lnTo>
                  <a:cubicBezTo>
                    <a:pt x="6708" y="6745"/>
                    <a:pt x="6376" y="6410"/>
                    <a:pt x="5967" y="6410"/>
                  </a:cubicBezTo>
                  <a:cubicBezTo>
                    <a:pt x="5964" y="6410"/>
                    <a:pt x="5961" y="6410"/>
                    <a:pt x="5958" y="6410"/>
                  </a:cubicBezTo>
                  <a:lnTo>
                    <a:pt x="3908" y="6410"/>
                  </a:lnTo>
                  <a:cubicBezTo>
                    <a:pt x="3494" y="6410"/>
                    <a:pt x="3157" y="6747"/>
                    <a:pt x="3157" y="7161"/>
                  </a:cubicBezTo>
                  <a:lnTo>
                    <a:pt x="3157" y="8970"/>
                  </a:lnTo>
                  <a:lnTo>
                    <a:pt x="3138" y="8970"/>
                  </a:lnTo>
                  <a:cubicBezTo>
                    <a:pt x="2845" y="8970"/>
                    <a:pt x="2609" y="8734"/>
                    <a:pt x="2609" y="8440"/>
                  </a:cubicBezTo>
                  <a:lnTo>
                    <a:pt x="2609" y="6203"/>
                  </a:lnTo>
                  <a:cubicBezTo>
                    <a:pt x="2609" y="5967"/>
                    <a:pt x="2768" y="5760"/>
                    <a:pt x="2994" y="5693"/>
                  </a:cubicBezTo>
                  <a:lnTo>
                    <a:pt x="3860" y="5448"/>
                  </a:lnTo>
                  <a:cubicBezTo>
                    <a:pt x="4062" y="5390"/>
                    <a:pt x="4230" y="5250"/>
                    <a:pt x="4322" y="5063"/>
                  </a:cubicBezTo>
                  <a:cubicBezTo>
                    <a:pt x="4526" y="5084"/>
                    <a:pt x="4730" y="5095"/>
                    <a:pt x="4933" y="5095"/>
                  </a:cubicBezTo>
                  <a:cubicBezTo>
                    <a:pt x="5136" y="5095"/>
                    <a:pt x="5339" y="5084"/>
                    <a:pt x="5544" y="5063"/>
                  </a:cubicBezTo>
                  <a:close/>
                  <a:moveTo>
                    <a:pt x="12362" y="6886"/>
                  </a:moveTo>
                  <a:cubicBezTo>
                    <a:pt x="12372" y="6886"/>
                    <a:pt x="12377" y="6896"/>
                    <a:pt x="12377" y="6906"/>
                  </a:cubicBezTo>
                  <a:lnTo>
                    <a:pt x="12377" y="8955"/>
                  </a:lnTo>
                  <a:cubicBezTo>
                    <a:pt x="12377" y="8960"/>
                    <a:pt x="12372" y="8970"/>
                    <a:pt x="12362" y="8970"/>
                  </a:cubicBezTo>
                  <a:lnTo>
                    <a:pt x="9288" y="8970"/>
                  </a:lnTo>
                  <a:cubicBezTo>
                    <a:pt x="9278" y="8970"/>
                    <a:pt x="9268" y="8960"/>
                    <a:pt x="9268" y="8955"/>
                  </a:cubicBezTo>
                  <a:lnTo>
                    <a:pt x="9268" y="6906"/>
                  </a:lnTo>
                  <a:cubicBezTo>
                    <a:pt x="9268" y="6896"/>
                    <a:pt x="9278" y="6886"/>
                    <a:pt x="9288" y="6886"/>
                  </a:cubicBezTo>
                  <a:close/>
                  <a:moveTo>
                    <a:pt x="12973" y="5351"/>
                  </a:moveTo>
                  <a:cubicBezTo>
                    <a:pt x="13036" y="5395"/>
                    <a:pt x="13108" y="5424"/>
                    <a:pt x="13180" y="5448"/>
                  </a:cubicBezTo>
                  <a:lnTo>
                    <a:pt x="14042" y="5693"/>
                  </a:lnTo>
                  <a:cubicBezTo>
                    <a:pt x="14272" y="5760"/>
                    <a:pt x="14426" y="5967"/>
                    <a:pt x="14426" y="6203"/>
                  </a:cubicBezTo>
                  <a:lnTo>
                    <a:pt x="14426" y="8440"/>
                  </a:lnTo>
                  <a:cubicBezTo>
                    <a:pt x="14426" y="8734"/>
                    <a:pt x="14191" y="8970"/>
                    <a:pt x="13897" y="8970"/>
                  </a:cubicBezTo>
                  <a:lnTo>
                    <a:pt x="12858" y="8970"/>
                  </a:lnTo>
                  <a:lnTo>
                    <a:pt x="12858" y="8955"/>
                  </a:lnTo>
                  <a:lnTo>
                    <a:pt x="12858" y="8426"/>
                  </a:lnTo>
                  <a:lnTo>
                    <a:pt x="13647" y="8426"/>
                  </a:lnTo>
                  <a:cubicBezTo>
                    <a:pt x="13777" y="8426"/>
                    <a:pt x="13888" y="8315"/>
                    <a:pt x="13888" y="8185"/>
                  </a:cubicBezTo>
                  <a:lnTo>
                    <a:pt x="13888" y="6646"/>
                  </a:lnTo>
                  <a:cubicBezTo>
                    <a:pt x="13888" y="6487"/>
                    <a:pt x="13767" y="6408"/>
                    <a:pt x="13647" y="6408"/>
                  </a:cubicBezTo>
                  <a:cubicBezTo>
                    <a:pt x="13527" y="6408"/>
                    <a:pt x="13406" y="6487"/>
                    <a:pt x="13406" y="6646"/>
                  </a:cubicBezTo>
                  <a:lnTo>
                    <a:pt x="13406" y="7945"/>
                  </a:lnTo>
                  <a:lnTo>
                    <a:pt x="12858" y="7945"/>
                  </a:lnTo>
                  <a:lnTo>
                    <a:pt x="12858" y="6906"/>
                  </a:lnTo>
                  <a:cubicBezTo>
                    <a:pt x="12858" y="6631"/>
                    <a:pt x="12636" y="6410"/>
                    <a:pt x="12362" y="6410"/>
                  </a:cubicBezTo>
                  <a:lnTo>
                    <a:pt x="9783" y="6410"/>
                  </a:lnTo>
                  <a:lnTo>
                    <a:pt x="9783" y="6203"/>
                  </a:lnTo>
                  <a:cubicBezTo>
                    <a:pt x="9783" y="5967"/>
                    <a:pt x="9937" y="5760"/>
                    <a:pt x="10168" y="5693"/>
                  </a:cubicBezTo>
                  <a:lnTo>
                    <a:pt x="11029" y="5448"/>
                  </a:lnTo>
                  <a:cubicBezTo>
                    <a:pt x="11106" y="5424"/>
                    <a:pt x="11174" y="5395"/>
                    <a:pt x="11236" y="5351"/>
                  </a:cubicBezTo>
                  <a:lnTo>
                    <a:pt x="11390" y="5505"/>
                  </a:lnTo>
                  <a:cubicBezTo>
                    <a:pt x="11588" y="5703"/>
                    <a:pt x="11846" y="5801"/>
                    <a:pt x="12105" y="5801"/>
                  </a:cubicBezTo>
                  <a:cubicBezTo>
                    <a:pt x="12363" y="5801"/>
                    <a:pt x="12622" y="5703"/>
                    <a:pt x="12819" y="5505"/>
                  </a:cubicBezTo>
                  <a:lnTo>
                    <a:pt x="12973" y="5351"/>
                  </a:lnTo>
                  <a:close/>
                  <a:moveTo>
                    <a:pt x="3153" y="9451"/>
                  </a:moveTo>
                  <a:lnTo>
                    <a:pt x="3153" y="9995"/>
                  </a:lnTo>
                  <a:lnTo>
                    <a:pt x="1074" y="9995"/>
                  </a:lnTo>
                  <a:lnTo>
                    <a:pt x="1074" y="9451"/>
                  </a:lnTo>
                  <a:close/>
                  <a:moveTo>
                    <a:pt x="15456" y="9451"/>
                  </a:moveTo>
                  <a:lnTo>
                    <a:pt x="15456" y="9995"/>
                  </a:lnTo>
                  <a:lnTo>
                    <a:pt x="6708" y="9995"/>
                  </a:lnTo>
                  <a:lnTo>
                    <a:pt x="6708" y="9451"/>
                  </a:lnTo>
                  <a:close/>
                  <a:moveTo>
                    <a:pt x="5958" y="6886"/>
                  </a:moveTo>
                  <a:cubicBezTo>
                    <a:pt x="6107" y="6886"/>
                    <a:pt x="6227" y="7011"/>
                    <a:pt x="6227" y="7161"/>
                  </a:cubicBezTo>
                  <a:lnTo>
                    <a:pt x="6227" y="10510"/>
                  </a:lnTo>
                  <a:lnTo>
                    <a:pt x="3634" y="10510"/>
                  </a:lnTo>
                  <a:lnTo>
                    <a:pt x="3634" y="7161"/>
                  </a:lnTo>
                  <a:cubicBezTo>
                    <a:pt x="3634" y="7011"/>
                    <a:pt x="3759" y="6886"/>
                    <a:pt x="3908" y="6886"/>
                  </a:cubicBezTo>
                  <a:close/>
                  <a:moveTo>
                    <a:pt x="4933" y="1"/>
                  </a:moveTo>
                  <a:cubicBezTo>
                    <a:pt x="3855" y="1"/>
                    <a:pt x="2979" y="876"/>
                    <a:pt x="2898" y="2041"/>
                  </a:cubicBezTo>
                  <a:cubicBezTo>
                    <a:pt x="2864" y="2522"/>
                    <a:pt x="2705" y="3499"/>
                    <a:pt x="2493" y="4086"/>
                  </a:cubicBezTo>
                  <a:cubicBezTo>
                    <a:pt x="2450" y="4206"/>
                    <a:pt x="2455" y="4341"/>
                    <a:pt x="2513" y="4461"/>
                  </a:cubicBezTo>
                  <a:cubicBezTo>
                    <a:pt x="2566" y="4577"/>
                    <a:pt x="2671" y="4673"/>
                    <a:pt x="2792" y="4716"/>
                  </a:cubicBezTo>
                  <a:cubicBezTo>
                    <a:pt x="3104" y="4827"/>
                    <a:pt x="3427" y="4913"/>
                    <a:pt x="3754" y="4976"/>
                  </a:cubicBezTo>
                  <a:cubicBezTo>
                    <a:pt x="3744" y="4981"/>
                    <a:pt x="3735" y="4981"/>
                    <a:pt x="3725" y="4986"/>
                  </a:cubicBezTo>
                  <a:lnTo>
                    <a:pt x="2864" y="5231"/>
                  </a:lnTo>
                  <a:cubicBezTo>
                    <a:pt x="2431" y="5356"/>
                    <a:pt x="2132" y="5751"/>
                    <a:pt x="2132" y="6203"/>
                  </a:cubicBezTo>
                  <a:lnTo>
                    <a:pt x="2132" y="8440"/>
                  </a:lnTo>
                  <a:cubicBezTo>
                    <a:pt x="2128" y="8628"/>
                    <a:pt x="2181" y="8811"/>
                    <a:pt x="2282" y="8970"/>
                  </a:cubicBezTo>
                  <a:lnTo>
                    <a:pt x="318" y="8970"/>
                  </a:lnTo>
                  <a:cubicBezTo>
                    <a:pt x="1" y="8970"/>
                    <a:pt x="1" y="9451"/>
                    <a:pt x="318" y="9451"/>
                  </a:cubicBezTo>
                  <a:lnTo>
                    <a:pt x="593" y="9451"/>
                  </a:lnTo>
                  <a:lnTo>
                    <a:pt x="593" y="11775"/>
                  </a:lnTo>
                  <a:cubicBezTo>
                    <a:pt x="593" y="11936"/>
                    <a:pt x="713" y="12017"/>
                    <a:pt x="833" y="12017"/>
                  </a:cubicBezTo>
                  <a:cubicBezTo>
                    <a:pt x="954" y="12017"/>
                    <a:pt x="1074" y="11936"/>
                    <a:pt x="1074" y="11775"/>
                  </a:cubicBezTo>
                  <a:lnTo>
                    <a:pt x="1074" y="10476"/>
                  </a:lnTo>
                  <a:lnTo>
                    <a:pt x="3157" y="10476"/>
                  </a:lnTo>
                  <a:lnTo>
                    <a:pt x="3157" y="11775"/>
                  </a:lnTo>
                  <a:cubicBezTo>
                    <a:pt x="3157" y="11934"/>
                    <a:pt x="3278" y="12013"/>
                    <a:pt x="3398" y="12013"/>
                  </a:cubicBezTo>
                  <a:cubicBezTo>
                    <a:pt x="3518" y="12013"/>
                    <a:pt x="3639" y="11934"/>
                    <a:pt x="3639" y="11775"/>
                  </a:cubicBezTo>
                  <a:lnTo>
                    <a:pt x="3639" y="10986"/>
                  </a:lnTo>
                  <a:lnTo>
                    <a:pt x="6232" y="10986"/>
                  </a:lnTo>
                  <a:lnTo>
                    <a:pt x="6232" y="11775"/>
                  </a:lnTo>
                  <a:cubicBezTo>
                    <a:pt x="6232" y="11934"/>
                    <a:pt x="6352" y="12013"/>
                    <a:pt x="6473" y="12013"/>
                  </a:cubicBezTo>
                  <a:cubicBezTo>
                    <a:pt x="6593" y="12013"/>
                    <a:pt x="6713" y="11934"/>
                    <a:pt x="6713" y="11775"/>
                  </a:cubicBezTo>
                  <a:lnTo>
                    <a:pt x="6713" y="10476"/>
                  </a:lnTo>
                  <a:lnTo>
                    <a:pt x="15461" y="10476"/>
                  </a:lnTo>
                  <a:lnTo>
                    <a:pt x="15461" y="11775"/>
                  </a:lnTo>
                  <a:cubicBezTo>
                    <a:pt x="15461" y="11934"/>
                    <a:pt x="15581" y="12013"/>
                    <a:pt x="15702" y="12013"/>
                  </a:cubicBezTo>
                  <a:cubicBezTo>
                    <a:pt x="15822" y="12013"/>
                    <a:pt x="15942" y="11934"/>
                    <a:pt x="15942" y="11775"/>
                  </a:cubicBezTo>
                  <a:lnTo>
                    <a:pt x="15942" y="9451"/>
                  </a:lnTo>
                  <a:lnTo>
                    <a:pt x="16216" y="9451"/>
                  </a:lnTo>
                  <a:cubicBezTo>
                    <a:pt x="16534" y="9451"/>
                    <a:pt x="16534" y="8970"/>
                    <a:pt x="16216" y="8970"/>
                  </a:cubicBezTo>
                  <a:lnTo>
                    <a:pt x="14758" y="8970"/>
                  </a:lnTo>
                  <a:cubicBezTo>
                    <a:pt x="14855" y="8811"/>
                    <a:pt x="14908" y="8628"/>
                    <a:pt x="14908" y="8440"/>
                  </a:cubicBezTo>
                  <a:lnTo>
                    <a:pt x="14908" y="6203"/>
                  </a:lnTo>
                  <a:cubicBezTo>
                    <a:pt x="14908" y="5751"/>
                    <a:pt x="14609" y="5356"/>
                    <a:pt x="14176" y="5231"/>
                  </a:cubicBezTo>
                  <a:lnTo>
                    <a:pt x="13310" y="4986"/>
                  </a:lnTo>
                  <a:cubicBezTo>
                    <a:pt x="13195" y="4952"/>
                    <a:pt x="13113" y="4846"/>
                    <a:pt x="13113" y="4726"/>
                  </a:cubicBezTo>
                  <a:lnTo>
                    <a:pt x="13113" y="4524"/>
                  </a:lnTo>
                  <a:cubicBezTo>
                    <a:pt x="13195" y="4466"/>
                    <a:pt x="13272" y="4403"/>
                    <a:pt x="13344" y="4336"/>
                  </a:cubicBezTo>
                  <a:cubicBezTo>
                    <a:pt x="13690" y="4004"/>
                    <a:pt x="13888" y="3542"/>
                    <a:pt x="13883" y="3061"/>
                  </a:cubicBezTo>
                  <a:lnTo>
                    <a:pt x="13883" y="2604"/>
                  </a:lnTo>
                  <a:lnTo>
                    <a:pt x="13979" y="2411"/>
                  </a:lnTo>
                  <a:cubicBezTo>
                    <a:pt x="14085" y="2200"/>
                    <a:pt x="14143" y="1969"/>
                    <a:pt x="14143" y="1733"/>
                  </a:cubicBezTo>
                  <a:lnTo>
                    <a:pt x="14143" y="496"/>
                  </a:lnTo>
                  <a:cubicBezTo>
                    <a:pt x="14143" y="366"/>
                    <a:pt x="14032" y="256"/>
                    <a:pt x="13902" y="256"/>
                  </a:cubicBezTo>
                  <a:lnTo>
                    <a:pt x="11592" y="256"/>
                  </a:lnTo>
                  <a:cubicBezTo>
                    <a:pt x="10750" y="256"/>
                    <a:pt x="10072" y="939"/>
                    <a:pt x="10072" y="1781"/>
                  </a:cubicBezTo>
                  <a:lnTo>
                    <a:pt x="10072" y="1795"/>
                  </a:lnTo>
                  <a:cubicBezTo>
                    <a:pt x="10072" y="1993"/>
                    <a:pt x="10120" y="2185"/>
                    <a:pt x="10207" y="2363"/>
                  </a:cubicBezTo>
                  <a:lnTo>
                    <a:pt x="10327" y="2609"/>
                  </a:lnTo>
                  <a:lnTo>
                    <a:pt x="10327" y="2998"/>
                  </a:lnTo>
                  <a:cubicBezTo>
                    <a:pt x="10327" y="3595"/>
                    <a:pt x="10611" y="4158"/>
                    <a:pt x="11097" y="4509"/>
                  </a:cubicBezTo>
                  <a:lnTo>
                    <a:pt x="11097" y="4726"/>
                  </a:lnTo>
                  <a:cubicBezTo>
                    <a:pt x="11092" y="4846"/>
                    <a:pt x="11015" y="4952"/>
                    <a:pt x="10895" y="4990"/>
                  </a:cubicBezTo>
                  <a:lnTo>
                    <a:pt x="10038" y="5231"/>
                  </a:lnTo>
                  <a:cubicBezTo>
                    <a:pt x="9605" y="5356"/>
                    <a:pt x="9307" y="5751"/>
                    <a:pt x="9307" y="6203"/>
                  </a:cubicBezTo>
                  <a:lnTo>
                    <a:pt x="9307" y="6410"/>
                  </a:lnTo>
                  <a:lnTo>
                    <a:pt x="9288" y="6410"/>
                  </a:lnTo>
                  <a:cubicBezTo>
                    <a:pt x="9013" y="6410"/>
                    <a:pt x="8792" y="6631"/>
                    <a:pt x="8792" y="6906"/>
                  </a:cubicBezTo>
                  <a:lnTo>
                    <a:pt x="8792" y="8955"/>
                  </a:lnTo>
                  <a:lnTo>
                    <a:pt x="8792" y="8970"/>
                  </a:lnTo>
                  <a:lnTo>
                    <a:pt x="7584" y="8970"/>
                  </a:lnTo>
                  <a:cubicBezTo>
                    <a:pt x="7680" y="8811"/>
                    <a:pt x="7733" y="8628"/>
                    <a:pt x="7733" y="8440"/>
                  </a:cubicBezTo>
                  <a:lnTo>
                    <a:pt x="7733" y="6203"/>
                  </a:lnTo>
                  <a:cubicBezTo>
                    <a:pt x="7733" y="5751"/>
                    <a:pt x="7435" y="5356"/>
                    <a:pt x="7002" y="5231"/>
                  </a:cubicBezTo>
                  <a:lnTo>
                    <a:pt x="6136" y="4986"/>
                  </a:lnTo>
                  <a:cubicBezTo>
                    <a:pt x="6126" y="4981"/>
                    <a:pt x="6121" y="4981"/>
                    <a:pt x="6112" y="4976"/>
                  </a:cubicBezTo>
                  <a:cubicBezTo>
                    <a:pt x="6434" y="4913"/>
                    <a:pt x="6757" y="4827"/>
                    <a:pt x="7069" y="4716"/>
                  </a:cubicBezTo>
                  <a:cubicBezTo>
                    <a:pt x="7194" y="4673"/>
                    <a:pt x="7295" y="4577"/>
                    <a:pt x="7353" y="4461"/>
                  </a:cubicBezTo>
                  <a:cubicBezTo>
                    <a:pt x="7406" y="4341"/>
                    <a:pt x="7416" y="4206"/>
                    <a:pt x="7368" y="4086"/>
                  </a:cubicBezTo>
                  <a:cubicBezTo>
                    <a:pt x="7161" y="3499"/>
                    <a:pt x="6997" y="2522"/>
                    <a:pt x="6963" y="2041"/>
                  </a:cubicBezTo>
                  <a:cubicBezTo>
                    <a:pt x="6882" y="876"/>
                    <a:pt x="6011" y="1"/>
                    <a:pt x="4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88"/>
            <p:cNvSpPr/>
            <p:nvPr/>
          </p:nvSpPr>
          <p:spPr>
            <a:xfrm>
              <a:off x="6025288" y="2644154"/>
              <a:ext cx="12642" cy="12642"/>
            </a:xfrm>
            <a:custGeom>
              <a:avLst/>
              <a:gdLst/>
              <a:ahLst/>
              <a:cxnLst/>
              <a:rect l="l" t="t" r="r" b="b"/>
              <a:pathLst>
                <a:path w="482" h="482" extrusionOk="0">
                  <a:moveTo>
                    <a:pt x="241" y="0"/>
                  </a:moveTo>
                  <a:cubicBezTo>
                    <a:pt x="111" y="0"/>
                    <a:pt x="0" y="106"/>
                    <a:pt x="0" y="241"/>
                  </a:cubicBezTo>
                  <a:cubicBezTo>
                    <a:pt x="0" y="371"/>
                    <a:pt x="111" y="481"/>
                    <a:pt x="241" y="481"/>
                  </a:cubicBezTo>
                  <a:cubicBezTo>
                    <a:pt x="375" y="481"/>
                    <a:pt x="481" y="371"/>
                    <a:pt x="481" y="241"/>
                  </a:cubicBezTo>
                  <a:cubicBezTo>
                    <a:pt x="481" y="106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82" name="Google Shape;19982;p88"/>
          <p:cNvGrpSpPr/>
          <p:nvPr/>
        </p:nvGrpSpPr>
        <p:grpSpPr>
          <a:xfrm>
            <a:off x="6226558" y="2433390"/>
            <a:ext cx="342793" cy="353389"/>
            <a:chOff x="6226558" y="2433390"/>
            <a:chExt cx="342793" cy="353389"/>
          </a:xfrm>
        </p:grpSpPr>
        <p:sp>
          <p:nvSpPr>
            <p:cNvPr id="19983" name="Google Shape;19983;p88"/>
            <p:cNvSpPr/>
            <p:nvPr/>
          </p:nvSpPr>
          <p:spPr>
            <a:xfrm>
              <a:off x="6362731" y="2444484"/>
              <a:ext cx="194765" cy="295348"/>
            </a:xfrm>
            <a:custGeom>
              <a:avLst/>
              <a:gdLst/>
              <a:ahLst/>
              <a:cxnLst/>
              <a:rect l="l" t="t" r="r" b="b"/>
              <a:pathLst>
                <a:path w="7426" h="11261" extrusionOk="0">
                  <a:moveTo>
                    <a:pt x="1" y="1"/>
                  </a:moveTo>
                  <a:lnTo>
                    <a:pt x="1" y="896"/>
                  </a:lnTo>
                  <a:lnTo>
                    <a:pt x="3200" y="896"/>
                  </a:lnTo>
                  <a:lnTo>
                    <a:pt x="3225" y="901"/>
                  </a:lnTo>
                  <a:cubicBezTo>
                    <a:pt x="3234" y="901"/>
                    <a:pt x="3244" y="901"/>
                    <a:pt x="3253" y="905"/>
                  </a:cubicBezTo>
                  <a:lnTo>
                    <a:pt x="3258" y="905"/>
                  </a:lnTo>
                  <a:lnTo>
                    <a:pt x="3282" y="915"/>
                  </a:lnTo>
                  <a:cubicBezTo>
                    <a:pt x="3292" y="920"/>
                    <a:pt x="3297" y="925"/>
                    <a:pt x="3306" y="930"/>
                  </a:cubicBezTo>
                  <a:lnTo>
                    <a:pt x="3311" y="934"/>
                  </a:lnTo>
                  <a:cubicBezTo>
                    <a:pt x="3321" y="939"/>
                    <a:pt x="3326" y="944"/>
                    <a:pt x="3335" y="954"/>
                  </a:cubicBezTo>
                  <a:lnTo>
                    <a:pt x="5881" y="3499"/>
                  </a:lnTo>
                  <a:cubicBezTo>
                    <a:pt x="5885" y="3504"/>
                    <a:pt x="5890" y="3513"/>
                    <a:pt x="5895" y="3518"/>
                  </a:cubicBezTo>
                  <a:lnTo>
                    <a:pt x="5900" y="3528"/>
                  </a:lnTo>
                  <a:cubicBezTo>
                    <a:pt x="5909" y="3533"/>
                    <a:pt x="5914" y="3542"/>
                    <a:pt x="5919" y="3552"/>
                  </a:cubicBezTo>
                  <a:cubicBezTo>
                    <a:pt x="5919" y="3557"/>
                    <a:pt x="5924" y="3566"/>
                    <a:pt x="5929" y="3576"/>
                  </a:cubicBezTo>
                  <a:lnTo>
                    <a:pt x="5929" y="3581"/>
                  </a:lnTo>
                  <a:cubicBezTo>
                    <a:pt x="5929" y="3590"/>
                    <a:pt x="5934" y="3600"/>
                    <a:pt x="5934" y="3605"/>
                  </a:cubicBezTo>
                  <a:cubicBezTo>
                    <a:pt x="5938" y="3614"/>
                    <a:pt x="5938" y="3624"/>
                    <a:pt x="5938" y="3634"/>
                  </a:cubicBezTo>
                  <a:lnTo>
                    <a:pt x="5938" y="3643"/>
                  </a:lnTo>
                  <a:lnTo>
                    <a:pt x="5938" y="3648"/>
                  </a:lnTo>
                  <a:lnTo>
                    <a:pt x="5938" y="11260"/>
                  </a:lnTo>
                  <a:lnTo>
                    <a:pt x="7425" y="11260"/>
                  </a:lnTo>
                  <a:lnTo>
                    <a:pt x="7425" y="2546"/>
                  </a:lnTo>
                  <a:lnTo>
                    <a:pt x="5096" y="2546"/>
                  </a:lnTo>
                  <a:cubicBezTo>
                    <a:pt x="4976" y="2546"/>
                    <a:pt x="4880" y="2450"/>
                    <a:pt x="4880" y="2330"/>
                  </a:cubicBezTo>
                  <a:lnTo>
                    <a:pt x="4880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88"/>
            <p:cNvSpPr/>
            <p:nvPr/>
          </p:nvSpPr>
          <p:spPr>
            <a:xfrm>
              <a:off x="6312768" y="2479209"/>
              <a:ext cx="194503" cy="294823"/>
            </a:xfrm>
            <a:custGeom>
              <a:avLst/>
              <a:gdLst/>
              <a:ahLst/>
              <a:cxnLst/>
              <a:rect l="l" t="t" r="r" b="b"/>
              <a:pathLst>
                <a:path w="7416" h="11241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804" y="4167"/>
                  </a:lnTo>
                  <a:lnTo>
                    <a:pt x="852" y="4172"/>
                  </a:lnTo>
                  <a:lnTo>
                    <a:pt x="905" y="4172"/>
                  </a:lnTo>
                  <a:lnTo>
                    <a:pt x="953" y="4177"/>
                  </a:lnTo>
                  <a:lnTo>
                    <a:pt x="991" y="4182"/>
                  </a:lnTo>
                  <a:lnTo>
                    <a:pt x="996" y="4182"/>
                  </a:lnTo>
                  <a:lnTo>
                    <a:pt x="1049" y="4186"/>
                  </a:lnTo>
                  <a:lnTo>
                    <a:pt x="1088" y="4191"/>
                  </a:lnTo>
                  <a:lnTo>
                    <a:pt x="1092" y="4191"/>
                  </a:lnTo>
                  <a:lnTo>
                    <a:pt x="1145" y="4201"/>
                  </a:lnTo>
                  <a:lnTo>
                    <a:pt x="1189" y="4206"/>
                  </a:lnTo>
                  <a:lnTo>
                    <a:pt x="1242" y="4215"/>
                  </a:lnTo>
                  <a:lnTo>
                    <a:pt x="1285" y="4225"/>
                  </a:lnTo>
                  <a:lnTo>
                    <a:pt x="1338" y="4234"/>
                  </a:lnTo>
                  <a:lnTo>
                    <a:pt x="1381" y="4244"/>
                  </a:lnTo>
                  <a:lnTo>
                    <a:pt x="1434" y="4258"/>
                  </a:lnTo>
                  <a:lnTo>
                    <a:pt x="1477" y="4268"/>
                  </a:lnTo>
                  <a:lnTo>
                    <a:pt x="1526" y="4278"/>
                  </a:lnTo>
                  <a:lnTo>
                    <a:pt x="1569" y="4292"/>
                  </a:lnTo>
                  <a:lnTo>
                    <a:pt x="1617" y="4307"/>
                  </a:lnTo>
                  <a:lnTo>
                    <a:pt x="1660" y="4316"/>
                  </a:lnTo>
                  <a:lnTo>
                    <a:pt x="1708" y="4335"/>
                  </a:lnTo>
                  <a:lnTo>
                    <a:pt x="1718" y="4335"/>
                  </a:lnTo>
                  <a:lnTo>
                    <a:pt x="1752" y="4345"/>
                  </a:lnTo>
                  <a:lnTo>
                    <a:pt x="1805" y="4360"/>
                  </a:lnTo>
                  <a:lnTo>
                    <a:pt x="1809" y="4360"/>
                  </a:lnTo>
                  <a:lnTo>
                    <a:pt x="1843" y="4374"/>
                  </a:lnTo>
                  <a:lnTo>
                    <a:pt x="1882" y="4388"/>
                  </a:lnTo>
                  <a:lnTo>
                    <a:pt x="1906" y="4398"/>
                  </a:lnTo>
                  <a:lnTo>
                    <a:pt x="1930" y="4408"/>
                  </a:lnTo>
                  <a:lnTo>
                    <a:pt x="1978" y="4427"/>
                  </a:lnTo>
                  <a:lnTo>
                    <a:pt x="1992" y="4432"/>
                  </a:lnTo>
                  <a:lnTo>
                    <a:pt x="2016" y="4441"/>
                  </a:lnTo>
                  <a:lnTo>
                    <a:pt x="2074" y="4465"/>
                  </a:lnTo>
                  <a:lnTo>
                    <a:pt x="2088" y="4470"/>
                  </a:lnTo>
                  <a:lnTo>
                    <a:pt x="2103" y="4480"/>
                  </a:lnTo>
                  <a:lnTo>
                    <a:pt x="2190" y="4518"/>
                  </a:lnTo>
                  <a:lnTo>
                    <a:pt x="2199" y="4523"/>
                  </a:lnTo>
                  <a:lnTo>
                    <a:pt x="2276" y="4562"/>
                  </a:lnTo>
                  <a:lnTo>
                    <a:pt x="2295" y="4571"/>
                  </a:lnTo>
                  <a:lnTo>
                    <a:pt x="2305" y="4576"/>
                  </a:lnTo>
                  <a:lnTo>
                    <a:pt x="2358" y="4605"/>
                  </a:lnTo>
                  <a:lnTo>
                    <a:pt x="2382" y="4619"/>
                  </a:lnTo>
                  <a:lnTo>
                    <a:pt x="2392" y="4624"/>
                  </a:lnTo>
                  <a:lnTo>
                    <a:pt x="2440" y="4653"/>
                  </a:lnTo>
                  <a:lnTo>
                    <a:pt x="2469" y="4667"/>
                  </a:lnTo>
                  <a:lnTo>
                    <a:pt x="2478" y="4672"/>
                  </a:lnTo>
                  <a:lnTo>
                    <a:pt x="2522" y="4701"/>
                  </a:lnTo>
                  <a:lnTo>
                    <a:pt x="2546" y="4716"/>
                  </a:lnTo>
                  <a:lnTo>
                    <a:pt x="2555" y="4720"/>
                  </a:lnTo>
                  <a:lnTo>
                    <a:pt x="2599" y="4749"/>
                  </a:lnTo>
                  <a:lnTo>
                    <a:pt x="2632" y="4769"/>
                  </a:lnTo>
                  <a:lnTo>
                    <a:pt x="2676" y="4802"/>
                  </a:lnTo>
                  <a:lnTo>
                    <a:pt x="2709" y="4821"/>
                  </a:lnTo>
                  <a:lnTo>
                    <a:pt x="2714" y="4821"/>
                  </a:lnTo>
                  <a:lnTo>
                    <a:pt x="2753" y="4850"/>
                  </a:lnTo>
                  <a:lnTo>
                    <a:pt x="2786" y="4874"/>
                  </a:lnTo>
                  <a:lnTo>
                    <a:pt x="2830" y="4908"/>
                  </a:lnTo>
                  <a:lnTo>
                    <a:pt x="2863" y="4932"/>
                  </a:lnTo>
                  <a:lnTo>
                    <a:pt x="2902" y="4966"/>
                  </a:lnTo>
                  <a:lnTo>
                    <a:pt x="2935" y="4990"/>
                  </a:lnTo>
                  <a:lnTo>
                    <a:pt x="2979" y="5024"/>
                  </a:lnTo>
                  <a:lnTo>
                    <a:pt x="3008" y="5052"/>
                  </a:lnTo>
                  <a:lnTo>
                    <a:pt x="3046" y="5086"/>
                  </a:lnTo>
                  <a:lnTo>
                    <a:pt x="3051" y="5091"/>
                  </a:lnTo>
                  <a:lnTo>
                    <a:pt x="3056" y="5096"/>
                  </a:lnTo>
                  <a:lnTo>
                    <a:pt x="3075" y="5110"/>
                  </a:lnTo>
                  <a:lnTo>
                    <a:pt x="3113" y="5144"/>
                  </a:lnTo>
                  <a:lnTo>
                    <a:pt x="3123" y="5153"/>
                  </a:lnTo>
                  <a:lnTo>
                    <a:pt x="3133" y="5163"/>
                  </a:lnTo>
                  <a:lnTo>
                    <a:pt x="3142" y="5173"/>
                  </a:lnTo>
                  <a:lnTo>
                    <a:pt x="3181" y="5211"/>
                  </a:lnTo>
                  <a:lnTo>
                    <a:pt x="3186" y="5216"/>
                  </a:lnTo>
                  <a:lnTo>
                    <a:pt x="3200" y="5230"/>
                  </a:lnTo>
                  <a:lnTo>
                    <a:pt x="3205" y="5235"/>
                  </a:lnTo>
                  <a:lnTo>
                    <a:pt x="3248" y="5279"/>
                  </a:lnTo>
                  <a:lnTo>
                    <a:pt x="3253" y="5283"/>
                  </a:lnTo>
                  <a:lnTo>
                    <a:pt x="3272" y="5298"/>
                  </a:lnTo>
                  <a:lnTo>
                    <a:pt x="3311" y="5346"/>
                  </a:lnTo>
                  <a:lnTo>
                    <a:pt x="3320" y="5351"/>
                  </a:lnTo>
                  <a:lnTo>
                    <a:pt x="3330" y="5365"/>
                  </a:lnTo>
                  <a:cubicBezTo>
                    <a:pt x="3580" y="5639"/>
                    <a:pt x="3787" y="5947"/>
                    <a:pt x="3951" y="6284"/>
                  </a:cubicBezTo>
                  <a:lnTo>
                    <a:pt x="3951" y="6289"/>
                  </a:lnTo>
                  <a:lnTo>
                    <a:pt x="3951" y="6294"/>
                  </a:lnTo>
                  <a:lnTo>
                    <a:pt x="3951" y="6299"/>
                  </a:lnTo>
                  <a:lnTo>
                    <a:pt x="3951" y="6303"/>
                  </a:lnTo>
                  <a:cubicBezTo>
                    <a:pt x="3960" y="6328"/>
                    <a:pt x="3970" y="6347"/>
                    <a:pt x="3980" y="6371"/>
                  </a:cubicBezTo>
                  <a:cubicBezTo>
                    <a:pt x="4191" y="6842"/>
                    <a:pt x="4302" y="7357"/>
                    <a:pt x="4307" y="7872"/>
                  </a:cubicBezTo>
                  <a:lnTo>
                    <a:pt x="4307" y="7901"/>
                  </a:lnTo>
                  <a:lnTo>
                    <a:pt x="4307" y="8021"/>
                  </a:lnTo>
                  <a:lnTo>
                    <a:pt x="4307" y="8055"/>
                  </a:lnTo>
                  <a:cubicBezTo>
                    <a:pt x="4307" y="8089"/>
                    <a:pt x="4302" y="8122"/>
                    <a:pt x="4297" y="8156"/>
                  </a:cubicBezTo>
                  <a:lnTo>
                    <a:pt x="4297" y="8175"/>
                  </a:lnTo>
                  <a:cubicBezTo>
                    <a:pt x="4297" y="8219"/>
                    <a:pt x="4292" y="8257"/>
                    <a:pt x="4287" y="8296"/>
                  </a:cubicBezTo>
                  <a:lnTo>
                    <a:pt x="4287" y="8320"/>
                  </a:lnTo>
                  <a:cubicBezTo>
                    <a:pt x="4283" y="8353"/>
                    <a:pt x="4283" y="8387"/>
                    <a:pt x="4278" y="8421"/>
                  </a:cubicBezTo>
                  <a:lnTo>
                    <a:pt x="4273" y="8450"/>
                  </a:lnTo>
                  <a:cubicBezTo>
                    <a:pt x="4259" y="8531"/>
                    <a:pt x="4244" y="8608"/>
                    <a:pt x="4230" y="8685"/>
                  </a:cubicBezTo>
                  <a:lnTo>
                    <a:pt x="4225" y="8709"/>
                  </a:lnTo>
                  <a:cubicBezTo>
                    <a:pt x="4215" y="8743"/>
                    <a:pt x="4210" y="8777"/>
                    <a:pt x="4201" y="8806"/>
                  </a:cubicBezTo>
                  <a:lnTo>
                    <a:pt x="4196" y="8830"/>
                  </a:lnTo>
                  <a:cubicBezTo>
                    <a:pt x="4186" y="8868"/>
                    <a:pt x="4177" y="8907"/>
                    <a:pt x="4162" y="8945"/>
                  </a:cubicBezTo>
                  <a:lnTo>
                    <a:pt x="4162" y="8960"/>
                  </a:lnTo>
                  <a:cubicBezTo>
                    <a:pt x="4153" y="8993"/>
                    <a:pt x="4138" y="9027"/>
                    <a:pt x="4129" y="9061"/>
                  </a:cubicBezTo>
                  <a:lnTo>
                    <a:pt x="4124" y="9085"/>
                  </a:lnTo>
                  <a:cubicBezTo>
                    <a:pt x="4095" y="9157"/>
                    <a:pt x="4071" y="9234"/>
                    <a:pt x="4042" y="9306"/>
                  </a:cubicBezTo>
                  <a:lnTo>
                    <a:pt x="4032" y="9325"/>
                  </a:lnTo>
                  <a:cubicBezTo>
                    <a:pt x="4018" y="9359"/>
                    <a:pt x="4004" y="9388"/>
                    <a:pt x="3989" y="9421"/>
                  </a:cubicBezTo>
                  <a:lnTo>
                    <a:pt x="3984" y="9436"/>
                  </a:lnTo>
                  <a:cubicBezTo>
                    <a:pt x="3970" y="9474"/>
                    <a:pt x="3951" y="9508"/>
                    <a:pt x="3931" y="9547"/>
                  </a:cubicBezTo>
                  <a:lnTo>
                    <a:pt x="3931" y="9551"/>
                  </a:lnTo>
                  <a:cubicBezTo>
                    <a:pt x="3917" y="9585"/>
                    <a:pt x="3898" y="9619"/>
                    <a:pt x="3883" y="9652"/>
                  </a:cubicBezTo>
                  <a:lnTo>
                    <a:pt x="3874" y="9667"/>
                  </a:lnTo>
                  <a:cubicBezTo>
                    <a:pt x="3835" y="9739"/>
                    <a:pt x="3797" y="9806"/>
                    <a:pt x="3753" y="9879"/>
                  </a:cubicBezTo>
                  <a:lnTo>
                    <a:pt x="3744" y="9888"/>
                  </a:lnTo>
                  <a:cubicBezTo>
                    <a:pt x="3724" y="9922"/>
                    <a:pt x="3705" y="9951"/>
                    <a:pt x="3686" y="9984"/>
                  </a:cubicBezTo>
                  <a:lnTo>
                    <a:pt x="3681" y="9989"/>
                  </a:lnTo>
                  <a:cubicBezTo>
                    <a:pt x="3633" y="10057"/>
                    <a:pt x="3585" y="10124"/>
                    <a:pt x="3537" y="10187"/>
                  </a:cubicBezTo>
                  <a:lnTo>
                    <a:pt x="3532" y="10196"/>
                  </a:lnTo>
                  <a:cubicBezTo>
                    <a:pt x="3479" y="10264"/>
                    <a:pt x="3431" y="10326"/>
                    <a:pt x="3373" y="10389"/>
                  </a:cubicBezTo>
                  <a:lnTo>
                    <a:pt x="3373" y="10393"/>
                  </a:lnTo>
                  <a:cubicBezTo>
                    <a:pt x="3344" y="10422"/>
                    <a:pt x="3315" y="10451"/>
                    <a:pt x="3291" y="10480"/>
                  </a:cubicBezTo>
                  <a:cubicBezTo>
                    <a:pt x="3234" y="10543"/>
                    <a:pt x="3176" y="10600"/>
                    <a:pt x="3113" y="10658"/>
                  </a:cubicBezTo>
                  <a:lnTo>
                    <a:pt x="3109" y="10658"/>
                  </a:lnTo>
                  <a:cubicBezTo>
                    <a:pt x="2955" y="10802"/>
                    <a:pt x="2791" y="10932"/>
                    <a:pt x="2618" y="11048"/>
                  </a:cubicBezTo>
                  <a:cubicBezTo>
                    <a:pt x="2512" y="11120"/>
                    <a:pt x="2401" y="11183"/>
                    <a:pt x="2291" y="11240"/>
                  </a:cubicBezTo>
                  <a:lnTo>
                    <a:pt x="7415" y="11240"/>
                  </a:lnTo>
                  <a:lnTo>
                    <a:pt x="7415" y="2546"/>
                  </a:lnTo>
                  <a:lnTo>
                    <a:pt x="5091" y="2546"/>
                  </a:lnTo>
                  <a:cubicBezTo>
                    <a:pt x="4976" y="2546"/>
                    <a:pt x="4879" y="2449"/>
                    <a:pt x="4879" y="2329"/>
                  </a:cubicBezTo>
                  <a:lnTo>
                    <a:pt x="4879" y="0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88"/>
            <p:cNvSpPr/>
            <p:nvPr/>
          </p:nvSpPr>
          <p:spPr>
            <a:xfrm>
              <a:off x="6501947" y="2452457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0" y="0"/>
                  </a:moveTo>
                  <a:lnTo>
                    <a:pt x="0" y="1814"/>
                  </a:lnTo>
                  <a:lnTo>
                    <a:pt x="1814" y="18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88"/>
            <p:cNvSpPr/>
            <p:nvPr/>
          </p:nvSpPr>
          <p:spPr>
            <a:xfrm>
              <a:off x="6451957" y="2487156"/>
              <a:ext cx="47603" cy="47603"/>
            </a:xfrm>
            <a:custGeom>
              <a:avLst/>
              <a:gdLst/>
              <a:ahLst/>
              <a:cxnLst/>
              <a:rect l="l" t="t" r="r" b="b"/>
              <a:pathLst>
                <a:path w="1815" h="1815" extrusionOk="0">
                  <a:moveTo>
                    <a:pt x="1" y="0"/>
                  </a:moveTo>
                  <a:lnTo>
                    <a:pt x="1" y="1814"/>
                  </a:lnTo>
                  <a:lnTo>
                    <a:pt x="1815" y="18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88"/>
            <p:cNvSpPr/>
            <p:nvPr/>
          </p:nvSpPr>
          <p:spPr>
            <a:xfrm>
              <a:off x="6446921" y="2468089"/>
              <a:ext cx="80781" cy="271743"/>
            </a:xfrm>
            <a:custGeom>
              <a:avLst/>
              <a:gdLst/>
              <a:ahLst/>
              <a:cxnLst/>
              <a:rect l="l" t="t" r="r" b="b"/>
              <a:pathLst>
                <a:path w="3080" h="10361" extrusionOk="0">
                  <a:moveTo>
                    <a:pt x="0" y="1"/>
                  </a:moveTo>
                  <a:lnTo>
                    <a:pt x="24" y="5"/>
                  </a:lnTo>
                  <a:cubicBezTo>
                    <a:pt x="34" y="5"/>
                    <a:pt x="43" y="10"/>
                    <a:pt x="48" y="10"/>
                  </a:cubicBezTo>
                  <a:lnTo>
                    <a:pt x="58" y="10"/>
                  </a:lnTo>
                  <a:lnTo>
                    <a:pt x="82" y="20"/>
                  </a:lnTo>
                  <a:cubicBezTo>
                    <a:pt x="87" y="25"/>
                    <a:pt x="96" y="30"/>
                    <a:pt x="106" y="34"/>
                  </a:cubicBezTo>
                  <a:lnTo>
                    <a:pt x="111" y="39"/>
                  </a:lnTo>
                  <a:cubicBezTo>
                    <a:pt x="116" y="44"/>
                    <a:pt x="125" y="54"/>
                    <a:pt x="130" y="58"/>
                  </a:cubicBezTo>
                  <a:lnTo>
                    <a:pt x="2675" y="2604"/>
                  </a:lnTo>
                  <a:cubicBezTo>
                    <a:pt x="2685" y="2613"/>
                    <a:pt x="2690" y="2618"/>
                    <a:pt x="2695" y="2628"/>
                  </a:cubicBezTo>
                  <a:lnTo>
                    <a:pt x="2699" y="2633"/>
                  </a:lnTo>
                  <a:cubicBezTo>
                    <a:pt x="2704" y="2638"/>
                    <a:pt x="2709" y="2647"/>
                    <a:pt x="2714" y="2657"/>
                  </a:cubicBezTo>
                  <a:cubicBezTo>
                    <a:pt x="2719" y="2662"/>
                    <a:pt x="2724" y="2671"/>
                    <a:pt x="2728" y="2681"/>
                  </a:cubicBezTo>
                  <a:lnTo>
                    <a:pt x="2728" y="2686"/>
                  </a:lnTo>
                  <a:cubicBezTo>
                    <a:pt x="2728" y="2695"/>
                    <a:pt x="2733" y="2705"/>
                    <a:pt x="2733" y="2714"/>
                  </a:cubicBezTo>
                  <a:cubicBezTo>
                    <a:pt x="2733" y="2719"/>
                    <a:pt x="2738" y="2729"/>
                    <a:pt x="2738" y="2739"/>
                  </a:cubicBezTo>
                  <a:lnTo>
                    <a:pt x="2738" y="2748"/>
                  </a:lnTo>
                  <a:lnTo>
                    <a:pt x="2738" y="2753"/>
                  </a:lnTo>
                  <a:lnTo>
                    <a:pt x="2738" y="10360"/>
                  </a:lnTo>
                  <a:lnTo>
                    <a:pt x="3080" y="10360"/>
                  </a:lnTo>
                  <a:lnTo>
                    <a:pt x="3080" y="2753"/>
                  </a:lnTo>
                  <a:lnTo>
                    <a:pt x="3080" y="2748"/>
                  </a:lnTo>
                  <a:lnTo>
                    <a:pt x="3080" y="2739"/>
                  </a:lnTo>
                  <a:cubicBezTo>
                    <a:pt x="3080" y="2729"/>
                    <a:pt x="3075" y="2719"/>
                    <a:pt x="3075" y="2714"/>
                  </a:cubicBezTo>
                  <a:cubicBezTo>
                    <a:pt x="3075" y="2705"/>
                    <a:pt x="3070" y="2695"/>
                    <a:pt x="3070" y="2686"/>
                  </a:cubicBezTo>
                  <a:lnTo>
                    <a:pt x="3070" y="2681"/>
                  </a:lnTo>
                  <a:cubicBezTo>
                    <a:pt x="3065" y="2671"/>
                    <a:pt x="3060" y="2662"/>
                    <a:pt x="3056" y="2657"/>
                  </a:cubicBezTo>
                  <a:cubicBezTo>
                    <a:pt x="3051" y="2647"/>
                    <a:pt x="3046" y="2638"/>
                    <a:pt x="3041" y="2633"/>
                  </a:cubicBezTo>
                  <a:lnTo>
                    <a:pt x="3036" y="2628"/>
                  </a:lnTo>
                  <a:cubicBezTo>
                    <a:pt x="3031" y="2618"/>
                    <a:pt x="3027" y="2613"/>
                    <a:pt x="3022" y="2604"/>
                  </a:cubicBezTo>
                  <a:lnTo>
                    <a:pt x="2060" y="1646"/>
                  </a:lnTo>
                  <a:lnTo>
                    <a:pt x="1886" y="1646"/>
                  </a:lnTo>
                  <a:cubicBezTo>
                    <a:pt x="1771" y="1646"/>
                    <a:pt x="1675" y="1550"/>
                    <a:pt x="1675" y="1435"/>
                  </a:cubicBezTo>
                  <a:lnTo>
                    <a:pt x="1675" y="1257"/>
                  </a:lnTo>
                  <a:lnTo>
                    <a:pt x="476" y="58"/>
                  </a:lnTo>
                  <a:cubicBezTo>
                    <a:pt x="467" y="54"/>
                    <a:pt x="462" y="44"/>
                    <a:pt x="452" y="39"/>
                  </a:cubicBezTo>
                  <a:lnTo>
                    <a:pt x="448" y="34"/>
                  </a:lnTo>
                  <a:cubicBezTo>
                    <a:pt x="438" y="30"/>
                    <a:pt x="433" y="25"/>
                    <a:pt x="424" y="20"/>
                  </a:cubicBezTo>
                  <a:cubicBezTo>
                    <a:pt x="414" y="20"/>
                    <a:pt x="409" y="15"/>
                    <a:pt x="399" y="10"/>
                  </a:cubicBezTo>
                  <a:lnTo>
                    <a:pt x="395" y="10"/>
                  </a:lnTo>
                  <a:cubicBezTo>
                    <a:pt x="385" y="10"/>
                    <a:pt x="375" y="5"/>
                    <a:pt x="366" y="5"/>
                  </a:cubicBezTo>
                  <a:cubicBezTo>
                    <a:pt x="356" y="1"/>
                    <a:pt x="351" y="1"/>
                    <a:pt x="3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88"/>
            <p:cNvSpPr/>
            <p:nvPr/>
          </p:nvSpPr>
          <p:spPr>
            <a:xfrm>
              <a:off x="6362731" y="2444484"/>
              <a:ext cx="8996" cy="23500"/>
            </a:xfrm>
            <a:custGeom>
              <a:avLst/>
              <a:gdLst/>
              <a:ahLst/>
              <a:cxnLst/>
              <a:rect l="l" t="t" r="r" b="b"/>
              <a:pathLst>
                <a:path w="343" h="896" extrusionOk="0">
                  <a:moveTo>
                    <a:pt x="1" y="1"/>
                  </a:moveTo>
                  <a:lnTo>
                    <a:pt x="1" y="896"/>
                  </a:lnTo>
                  <a:lnTo>
                    <a:pt x="342" y="896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88"/>
            <p:cNvSpPr/>
            <p:nvPr/>
          </p:nvSpPr>
          <p:spPr>
            <a:xfrm>
              <a:off x="6337002" y="2588998"/>
              <a:ext cx="98458" cy="185664"/>
            </a:xfrm>
            <a:custGeom>
              <a:avLst/>
              <a:gdLst/>
              <a:ahLst/>
              <a:cxnLst/>
              <a:rect l="l" t="t" r="r" b="b"/>
              <a:pathLst>
                <a:path w="3754" h="7079" extrusionOk="0">
                  <a:moveTo>
                    <a:pt x="0" y="0"/>
                  </a:moveTo>
                  <a:lnTo>
                    <a:pt x="48" y="5"/>
                  </a:lnTo>
                  <a:lnTo>
                    <a:pt x="87" y="10"/>
                  </a:lnTo>
                  <a:lnTo>
                    <a:pt x="91" y="10"/>
                  </a:lnTo>
                  <a:lnTo>
                    <a:pt x="144" y="20"/>
                  </a:lnTo>
                  <a:lnTo>
                    <a:pt x="183" y="24"/>
                  </a:lnTo>
                  <a:lnTo>
                    <a:pt x="188" y="24"/>
                  </a:lnTo>
                  <a:lnTo>
                    <a:pt x="245" y="29"/>
                  </a:lnTo>
                  <a:lnTo>
                    <a:pt x="289" y="39"/>
                  </a:lnTo>
                  <a:lnTo>
                    <a:pt x="342" y="48"/>
                  </a:lnTo>
                  <a:lnTo>
                    <a:pt x="385" y="53"/>
                  </a:lnTo>
                  <a:lnTo>
                    <a:pt x="433" y="68"/>
                  </a:lnTo>
                  <a:lnTo>
                    <a:pt x="476" y="77"/>
                  </a:lnTo>
                  <a:lnTo>
                    <a:pt x="529" y="87"/>
                  </a:lnTo>
                  <a:lnTo>
                    <a:pt x="573" y="97"/>
                  </a:lnTo>
                  <a:lnTo>
                    <a:pt x="621" y="111"/>
                  </a:lnTo>
                  <a:lnTo>
                    <a:pt x="664" y="121"/>
                  </a:lnTo>
                  <a:lnTo>
                    <a:pt x="717" y="135"/>
                  </a:lnTo>
                  <a:lnTo>
                    <a:pt x="756" y="149"/>
                  </a:lnTo>
                  <a:lnTo>
                    <a:pt x="808" y="164"/>
                  </a:lnTo>
                  <a:lnTo>
                    <a:pt x="818" y="164"/>
                  </a:lnTo>
                  <a:lnTo>
                    <a:pt x="847" y="174"/>
                  </a:lnTo>
                  <a:lnTo>
                    <a:pt x="900" y="193"/>
                  </a:lnTo>
                  <a:lnTo>
                    <a:pt x="905" y="193"/>
                  </a:lnTo>
                  <a:lnTo>
                    <a:pt x="938" y="202"/>
                  </a:lnTo>
                  <a:lnTo>
                    <a:pt x="982" y="222"/>
                  </a:lnTo>
                  <a:lnTo>
                    <a:pt x="1001" y="226"/>
                  </a:lnTo>
                  <a:lnTo>
                    <a:pt x="1025" y="236"/>
                  </a:lnTo>
                  <a:lnTo>
                    <a:pt x="1073" y="255"/>
                  </a:lnTo>
                  <a:lnTo>
                    <a:pt x="1088" y="265"/>
                  </a:lnTo>
                  <a:lnTo>
                    <a:pt x="1116" y="275"/>
                  </a:lnTo>
                  <a:lnTo>
                    <a:pt x="1174" y="299"/>
                  </a:lnTo>
                  <a:lnTo>
                    <a:pt x="1184" y="303"/>
                  </a:lnTo>
                  <a:lnTo>
                    <a:pt x="1203" y="308"/>
                  </a:lnTo>
                  <a:lnTo>
                    <a:pt x="1290" y="352"/>
                  </a:lnTo>
                  <a:lnTo>
                    <a:pt x="1294" y="352"/>
                  </a:lnTo>
                  <a:lnTo>
                    <a:pt x="1371" y="390"/>
                  </a:lnTo>
                  <a:lnTo>
                    <a:pt x="1391" y="400"/>
                  </a:lnTo>
                  <a:lnTo>
                    <a:pt x="1400" y="405"/>
                  </a:lnTo>
                  <a:lnTo>
                    <a:pt x="1453" y="438"/>
                  </a:lnTo>
                  <a:lnTo>
                    <a:pt x="1477" y="448"/>
                  </a:lnTo>
                  <a:lnTo>
                    <a:pt x="1492" y="457"/>
                  </a:lnTo>
                  <a:lnTo>
                    <a:pt x="1535" y="481"/>
                  </a:lnTo>
                  <a:lnTo>
                    <a:pt x="1564" y="496"/>
                  </a:lnTo>
                  <a:lnTo>
                    <a:pt x="1578" y="506"/>
                  </a:lnTo>
                  <a:lnTo>
                    <a:pt x="1617" y="530"/>
                  </a:lnTo>
                  <a:lnTo>
                    <a:pt x="1641" y="544"/>
                  </a:lnTo>
                  <a:lnTo>
                    <a:pt x="1650" y="549"/>
                  </a:lnTo>
                  <a:lnTo>
                    <a:pt x="1699" y="578"/>
                  </a:lnTo>
                  <a:lnTo>
                    <a:pt x="1732" y="602"/>
                  </a:lnTo>
                  <a:lnTo>
                    <a:pt x="1776" y="631"/>
                  </a:lnTo>
                  <a:lnTo>
                    <a:pt x="1804" y="650"/>
                  </a:lnTo>
                  <a:lnTo>
                    <a:pt x="1809" y="650"/>
                  </a:lnTo>
                  <a:lnTo>
                    <a:pt x="1853" y="684"/>
                  </a:lnTo>
                  <a:lnTo>
                    <a:pt x="1886" y="708"/>
                  </a:lnTo>
                  <a:lnTo>
                    <a:pt x="1925" y="737"/>
                  </a:lnTo>
                  <a:lnTo>
                    <a:pt x="2132" y="1112"/>
                  </a:lnTo>
                  <a:lnTo>
                    <a:pt x="2324" y="1309"/>
                  </a:lnTo>
                  <a:lnTo>
                    <a:pt x="2574" y="1362"/>
                  </a:lnTo>
                  <a:cubicBezTo>
                    <a:pt x="2762" y="1593"/>
                    <a:pt x="2926" y="1848"/>
                    <a:pt x="3056" y="2122"/>
                  </a:cubicBezTo>
                  <a:lnTo>
                    <a:pt x="3056" y="2127"/>
                  </a:lnTo>
                  <a:lnTo>
                    <a:pt x="3056" y="2132"/>
                  </a:lnTo>
                  <a:lnTo>
                    <a:pt x="3056" y="2137"/>
                  </a:lnTo>
                  <a:lnTo>
                    <a:pt x="3056" y="2142"/>
                  </a:lnTo>
                  <a:cubicBezTo>
                    <a:pt x="3065" y="2166"/>
                    <a:pt x="3075" y="2190"/>
                    <a:pt x="3084" y="2209"/>
                  </a:cubicBezTo>
                  <a:cubicBezTo>
                    <a:pt x="3296" y="2685"/>
                    <a:pt x="3407" y="3195"/>
                    <a:pt x="3412" y="3710"/>
                  </a:cubicBezTo>
                  <a:lnTo>
                    <a:pt x="3412" y="3744"/>
                  </a:lnTo>
                  <a:lnTo>
                    <a:pt x="3412" y="3864"/>
                  </a:lnTo>
                  <a:lnTo>
                    <a:pt x="3412" y="3893"/>
                  </a:lnTo>
                  <a:cubicBezTo>
                    <a:pt x="3412" y="3927"/>
                    <a:pt x="3407" y="3960"/>
                    <a:pt x="3402" y="3994"/>
                  </a:cubicBezTo>
                  <a:lnTo>
                    <a:pt x="3402" y="4018"/>
                  </a:lnTo>
                  <a:cubicBezTo>
                    <a:pt x="3402" y="4057"/>
                    <a:pt x="3397" y="4095"/>
                    <a:pt x="3392" y="4138"/>
                  </a:cubicBezTo>
                  <a:lnTo>
                    <a:pt x="3392" y="4158"/>
                  </a:lnTo>
                  <a:cubicBezTo>
                    <a:pt x="3388" y="4191"/>
                    <a:pt x="3388" y="4225"/>
                    <a:pt x="3383" y="4259"/>
                  </a:cubicBezTo>
                  <a:lnTo>
                    <a:pt x="3378" y="4288"/>
                  </a:lnTo>
                  <a:cubicBezTo>
                    <a:pt x="3363" y="4369"/>
                    <a:pt x="3349" y="4446"/>
                    <a:pt x="3335" y="4523"/>
                  </a:cubicBezTo>
                  <a:lnTo>
                    <a:pt x="3330" y="4552"/>
                  </a:lnTo>
                  <a:cubicBezTo>
                    <a:pt x="3320" y="4581"/>
                    <a:pt x="3315" y="4615"/>
                    <a:pt x="3306" y="4648"/>
                  </a:cubicBezTo>
                  <a:lnTo>
                    <a:pt x="3301" y="4668"/>
                  </a:lnTo>
                  <a:cubicBezTo>
                    <a:pt x="3291" y="4706"/>
                    <a:pt x="3282" y="4745"/>
                    <a:pt x="3267" y="4783"/>
                  </a:cubicBezTo>
                  <a:lnTo>
                    <a:pt x="3267" y="4798"/>
                  </a:lnTo>
                  <a:cubicBezTo>
                    <a:pt x="3258" y="4831"/>
                    <a:pt x="3243" y="4865"/>
                    <a:pt x="3234" y="4899"/>
                  </a:cubicBezTo>
                  <a:lnTo>
                    <a:pt x="3229" y="4923"/>
                  </a:lnTo>
                  <a:cubicBezTo>
                    <a:pt x="3200" y="4995"/>
                    <a:pt x="3176" y="5072"/>
                    <a:pt x="3147" y="5144"/>
                  </a:cubicBezTo>
                  <a:lnTo>
                    <a:pt x="3137" y="5163"/>
                  </a:lnTo>
                  <a:cubicBezTo>
                    <a:pt x="3123" y="5197"/>
                    <a:pt x="3108" y="5226"/>
                    <a:pt x="3094" y="5260"/>
                  </a:cubicBezTo>
                  <a:lnTo>
                    <a:pt x="3089" y="5274"/>
                  </a:lnTo>
                  <a:cubicBezTo>
                    <a:pt x="3070" y="5312"/>
                    <a:pt x="3056" y="5346"/>
                    <a:pt x="3036" y="5385"/>
                  </a:cubicBezTo>
                  <a:lnTo>
                    <a:pt x="3036" y="5389"/>
                  </a:lnTo>
                  <a:cubicBezTo>
                    <a:pt x="3022" y="5423"/>
                    <a:pt x="3003" y="5457"/>
                    <a:pt x="2988" y="5490"/>
                  </a:cubicBezTo>
                  <a:lnTo>
                    <a:pt x="2979" y="5510"/>
                  </a:lnTo>
                  <a:cubicBezTo>
                    <a:pt x="2940" y="5577"/>
                    <a:pt x="2902" y="5649"/>
                    <a:pt x="2858" y="5717"/>
                  </a:cubicBezTo>
                  <a:lnTo>
                    <a:pt x="2849" y="5726"/>
                  </a:lnTo>
                  <a:cubicBezTo>
                    <a:pt x="2829" y="5760"/>
                    <a:pt x="2810" y="5789"/>
                    <a:pt x="2791" y="5823"/>
                  </a:cubicBezTo>
                  <a:lnTo>
                    <a:pt x="2786" y="5832"/>
                  </a:lnTo>
                  <a:cubicBezTo>
                    <a:pt x="2738" y="5899"/>
                    <a:pt x="2690" y="5962"/>
                    <a:pt x="2642" y="6029"/>
                  </a:cubicBezTo>
                  <a:lnTo>
                    <a:pt x="2637" y="6039"/>
                  </a:lnTo>
                  <a:cubicBezTo>
                    <a:pt x="2584" y="6102"/>
                    <a:pt x="2536" y="6164"/>
                    <a:pt x="2478" y="6227"/>
                  </a:cubicBezTo>
                  <a:lnTo>
                    <a:pt x="2478" y="6232"/>
                  </a:lnTo>
                  <a:cubicBezTo>
                    <a:pt x="2449" y="6260"/>
                    <a:pt x="2420" y="6289"/>
                    <a:pt x="2396" y="6318"/>
                  </a:cubicBezTo>
                  <a:cubicBezTo>
                    <a:pt x="2339" y="6381"/>
                    <a:pt x="2281" y="6438"/>
                    <a:pt x="2218" y="6496"/>
                  </a:cubicBezTo>
                  <a:lnTo>
                    <a:pt x="2213" y="6501"/>
                  </a:lnTo>
                  <a:cubicBezTo>
                    <a:pt x="2059" y="6641"/>
                    <a:pt x="1896" y="6770"/>
                    <a:pt x="1723" y="6886"/>
                  </a:cubicBezTo>
                  <a:cubicBezTo>
                    <a:pt x="1617" y="6958"/>
                    <a:pt x="1506" y="7021"/>
                    <a:pt x="1395" y="7078"/>
                  </a:cubicBezTo>
                  <a:lnTo>
                    <a:pt x="1737" y="7078"/>
                  </a:lnTo>
                  <a:cubicBezTo>
                    <a:pt x="1848" y="7021"/>
                    <a:pt x="1958" y="6958"/>
                    <a:pt x="2064" y="6886"/>
                  </a:cubicBezTo>
                  <a:cubicBezTo>
                    <a:pt x="2238" y="6770"/>
                    <a:pt x="2401" y="6641"/>
                    <a:pt x="2555" y="6501"/>
                  </a:cubicBezTo>
                  <a:lnTo>
                    <a:pt x="2560" y="6496"/>
                  </a:lnTo>
                  <a:cubicBezTo>
                    <a:pt x="2622" y="6438"/>
                    <a:pt x="2680" y="6381"/>
                    <a:pt x="2738" y="6318"/>
                  </a:cubicBezTo>
                  <a:cubicBezTo>
                    <a:pt x="2767" y="6289"/>
                    <a:pt x="2791" y="6260"/>
                    <a:pt x="2820" y="6232"/>
                  </a:cubicBezTo>
                  <a:lnTo>
                    <a:pt x="2820" y="6227"/>
                  </a:lnTo>
                  <a:cubicBezTo>
                    <a:pt x="2877" y="6164"/>
                    <a:pt x="2926" y="6102"/>
                    <a:pt x="2979" y="6039"/>
                  </a:cubicBezTo>
                  <a:lnTo>
                    <a:pt x="2983" y="6029"/>
                  </a:lnTo>
                  <a:cubicBezTo>
                    <a:pt x="3031" y="5962"/>
                    <a:pt x="3080" y="5899"/>
                    <a:pt x="3128" y="5832"/>
                  </a:cubicBezTo>
                  <a:lnTo>
                    <a:pt x="3133" y="5823"/>
                  </a:lnTo>
                  <a:cubicBezTo>
                    <a:pt x="3152" y="5789"/>
                    <a:pt x="3171" y="5760"/>
                    <a:pt x="3190" y="5726"/>
                  </a:cubicBezTo>
                  <a:lnTo>
                    <a:pt x="3200" y="5717"/>
                  </a:lnTo>
                  <a:cubicBezTo>
                    <a:pt x="3238" y="5649"/>
                    <a:pt x="3282" y="5577"/>
                    <a:pt x="3320" y="5510"/>
                  </a:cubicBezTo>
                  <a:lnTo>
                    <a:pt x="3330" y="5490"/>
                  </a:lnTo>
                  <a:cubicBezTo>
                    <a:pt x="3344" y="5457"/>
                    <a:pt x="3363" y="5423"/>
                    <a:pt x="3378" y="5389"/>
                  </a:cubicBezTo>
                  <a:lnTo>
                    <a:pt x="3378" y="5385"/>
                  </a:lnTo>
                  <a:cubicBezTo>
                    <a:pt x="3397" y="5346"/>
                    <a:pt x="3416" y="5312"/>
                    <a:pt x="3431" y="5274"/>
                  </a:cubicBezTo>
                  <a:lnTo>
                    <a:pt x="3436" y="5260"/>
                  </a:lnTo>
                  <a:cubicBezTo>
                    <a:pt x="3450" y="5226"/>
                    <a:pt x="3465" y="5197"/>
                    <a:pt x="3479" y="5163"/>
                  </a:cubicBezTo>
                  <a:lnTo>
                    <a:pt x="3489" y="5144"/>
                  </a:lnTo>
                  <a:cubicBezTo>
                    <a:pt x="3517" y="5072"/>
                    <a:pt x="3541" y="4995"/>
                    <a:pt x="3570" y="4923"/>
                  </a:cubicBezTo>
                  <a:lnTo>
                    <a:pt x="3575" y="4899"/>
                  </a:lnTo>
                  <a:cubicBezTo>
                    <a:pt x="3590" y="4865"/>
                    <a:pt x="3599" y="4831"/>
                    <a:pt x="3609" y="4798"/>
                  </a:cubicBezTo>
                  <a:lnTo>
                    <a:pt x="3614" y="4783"/>
                  </a:lnTo>
                  <a:cubicBezTo>
                    <a:pt x="3623" y="4745"/>
                    <a:pt x="3633" y="4706"/>
                    <a:pt x="3643" y="4668"/>
                  </a:cubicBezTo>
                  <a:lnTo>
                    <a:pt x="3647" y="4648"/>
                  </a:lnTo>
                  <a:cubicBezTo>
                    <a:pt x="3657" y="4615"/>
                    <a:pt x="3662" y="4581"/>
                    <a:pt x="3671" y="4552"/>
                  </a:cubicBezTo>
                  <a:lnTo>
                    <a:pt x="3676" y="4523"/>
                  </a:lnTo>
                  <a:cubicBezTo>
                    <a:pt x="3691" y="4446"/>
                    <a:pt x="3705" y="4369"/>
                    <a:pt x="3720" y="4288"/>
                  </a:cubicBezTo>
                  <a:lnTo>
                    <a:pt x="3724" y="4259"/>
                  </a:lnTo>
                  <a:cubicBezTo>
                    <a:pt x="3729" y="4225"/>
                    <a:pt x="3729" y="4191"/>
                    <a:pt x="3734" y="4158"/>
                  </a:cubicBezTo>
                  <a:lnTo>
                    <a:pt x="3734" y="4138"/>
                  </a:lnTo>
                  <a:cubicBezTo>
                    <a:pt x="3739" y="4095"/>
                    <a:pt x="3744" y="4057"/>
                    <a:pt x="3748" y="4018"/>
                  </a:cubicBezTo>
                  <a:lnTo>
                    <a:pt x="3748" y="3994"/>
                  </a:lnTo>
                  <a:cubicBezTo>
                    <a:pt x="3748" y="3960"/>
                    <a:pt x="3748" y="3927"/>
                    <a:pt x="3753" y="3893"/>
                  </a:cubicBezTo>
                  <a:lnTo>
                    <a:pt x="3753" y="3864"/>
                  </a:lnTo>
                  <a:lnTo>
                    <a:pt x="3753" y="3744"/>
                  </a:lnTo>
                  <a:cubicBezTo>
                    <a:pt x="3744" y="3725"/>
                    <a:pt x="3744" y="3715"/>
                    <a:pt x="3744" y="3701"/>
                  </a:cubicBezTo>
                  <a:cubicBezTo>
                    <a:pt x="3739" y="3186"/>
                    <a:pt x="3628" y="2676"/>
                    <a:pt x="3421" y="2204"/>
                  </a:cubicBezTo>
                  <a:cubicBezTo>
                    <a:pt x="3407" y="2180"/>
                    <a:pt x="3397" y="2156"/>
                    <a:pt x="3388" y="2132"/>
                  </a:cubicBezTo>
                  <a:lnTo>
                    <a:pt x="3388" y="2127"/>
                  </a:lnTo>
                  <a:lnTo>
                    <a:pt x="3388" y="2117"/>
                  </a:lnTo>
                  <a:lnTo>
                    <a:pt x="3388" y="2113"/>
                  </a:lnTo>
                  <a:cubicBezTo>
                    <a:pt x="3229" y="1781"/>
                    <a:pt x="3022" y="1473"/>
                    <a:pt x="2772" y="1198"/>
                  </a:cubicBezTo>
                  <a:lnTo>
                    <a:pt x="2767" y="1194"/>
                  </a:lnTo>
                  <a:lnTo>
                    <a:pt x="2757" y="1184"/>
                  </a:lnTo>
                  <a:lnTo>
                    <a:pt x="2752" y="1174"/>
                  </a:lnTo>
                  <a:lnTo>
                    <a:pt x="2709" y="1131"/>
                  </a:lnTo>
                  <a:lnTo>
                    <a:pt x="2690" y="1112"/>
                  </a:lnTo>
                  <a:lnTo>
                    <a:pt x="2685" y="1107"/>
                  </a:lnTo>
                  <a:lnTo>
                    <a:pt x="2647" y="1069"/>
                  </a:lnTo>
                  <a:lnTo>
                    <a:pt x="2642" y="1059"/>
                  </a:lnTo>
                  <a:lnTo>
                    <a:pt x="2627" y="1044"/>
                  </a:lnTo>
                  <a:lnTo>
                    <a:pt x="2622" y="1044"/>
                  </a:lnTo>
                  <a:lnTo>
                    <a:pt x="2579" y="1001"/>
                  </a:lnTo>
                  <a:lnTo>
                    <a:pt x="2570" y="992"/>
                  </a:lnTo>
                  <a:lnTo>
                    <a:pt x="2560" y="982"/>
                  </a:lnTo>
                  <a:lnTo>
                    <a:pt x="2550" y="977"/>
                  </a:lnTo>
                  <a:lnTo>
                    <a:pt x="2517" y="943"/>
                  </a:lnTo>
                  <a:lnTo>
                    <a:pt x="2497" y="924"/>
                  </a:lnTo>
                  <a:lnTo>
                    <a:pt x="2493" y="919"/>
                  </a:lnTo>
                  <a:lnTo>
                    <a:pt x="2488" y="915"/>
                  </a:lnTo>
                  <a:lnTo>
                    <a:pt x="2449" y="881"/>
                  </a:lnTo>
                  <a:lnTo>
                    <a:pt x="2416" y="857"/>
                  </a:lnTo>
                  <a:lnTo>
                    <a:pt x="2377" y="823"/>
                  </a:lnTo>
                  <a:lnTo>
                    <a:pt x="2343" y="794"/>
                  </a:lnTo>
                  <a:lnTo>
                    <a:pt x="2300" y="761"/>
                  </a:lnTo>
                  <a:lnTo>
                    <a:pt x="2271" y="737"/>
                  </a:lnTo>
                  <a:lnTo>
                    <a:pt x="2228" y="708"/>
                  </a:lnTo>
                  <a:lnTo>
                    <a:pt x="2194" y="684"/>
                  </a:lnTo>
                  <a:lnTo>
                    <a:pt x="2151" y="650"/>
                  </a:lnTo>
                  <a:lnTo>
                    <a:pt x="2146" y="650"/>
                  </a:lnTo>
                  <a:lnTo>
                    <a:pt x="2117" y="631"/>
                  </a:lnTo>
                  <a:lnTo>
                    <a:pt x="2074" y="602"/>
                  </a:lnTo>
                  <a:lnTo>
                    <a:pt x="2040" y="578"/>
                  </a:lnTo>
                  <a:lnTo>
                    <a:pt x="1992" y="549"/>
                  </a:lnTo>
                  <a:lnTo>
                    <a:pt x="1982" y="544"/>
                  </a:lnTo>
                  <a:lnTo>
                    <a:pt x="1958" y="530"/>
                  </a:lnTo>
                  <a:lnTo>
                    <a:pt x="1920" y="506"/>
                  </a:lnTo>
                  <a:lnTo>
                    <a:pt x="1906" y="496"/>
                  </a:lnTo>
                  <a:lnTo>
                    <a:pt x="1881" y="481"/>
                  </a:lnTo>
                  <a:lnTo>
                    <a:pt x="1833" y="457"/>
                  </a:lnTo>
                  <a:lnTo>
                    <a:pt x="1819" y="448"/>
                  </a:lnTo>
                  <a:lnTo>
                    <a:pt x="1800" y="438"/>
                  </a:lnTo>
                  <a:lnTo>
                    <a:pt x="1742" y="405"/>
                  </a:lnTo>
                  <a:lnTo>
                    <a:pt x="1732" y="400"/>
                  </a:lnTo>
                  <a:lnTo>
                    <a:pt x="1713" y="390"/>
                  </a:lnTo>
                  <a:lnTo>
                    <a:pt x="1636" y="352"/>
                  </a:lnTo>
                  <a:lnTo>
                    <a:pt x="1631" y="352"/>
                  </a:lnTo>
                  <a:lnTo>
                    <a:pt x="1545" y="308"/>
                  </a:lnTo>
                  <a:lnTo>
                    <a:pt x="1525" y="303"/>
                  </a:lnTo>
                  <a:lnTo>
                    <a:pt x="1516" y="299"/>
                  </a:lnTo>
                  <a:lnTo>
                    <a:pt x="1458" y="275"/>
                  </a:lnTo>
                  <a:lnTo>
                    <a:pt x="1434" y="265"/>
                  </a:lnTo>
                  <a:lnTo>
                    <a:pt x="1415" y="255"/>
                  </a:lnTo>
                  <a:lnTo>
                    <a:pt x="1367" y="236"/>
                  </a:lnTo>
                  <a:lnTo>
                    <a:pt x="1343" y="226"/>
                  </a:lnTo>
                  <a:lnTo>
                    <a:pt x="1323" y="222"/>
                  </a:lnTo>
                  <a:lnTo>
                    <a:pt x="1280" y="202"/>
                  </a:lnTo>
                  <a:lnTo>
                    <a:pt x="1246" y="193"/>
                  </a:lnTo>
                  <a:lnTo>
                    <a:pt x="1241" y="193"/>
                  </a:lnTo>
                  <a:lnTo>
                    <a:pt x="1189" y="174"/>
                  </a:lnTo>
                  <a:lnTo>
                    <a:pt x="1160" y="164"/>
                  </a:lnTo>
                  <a:lnTo>
                    <a:pt x="1150" y="164"/>
                  </a:lnTo>
                  <a:lnTo>
                    <a:pt x="1097" y="149"/>
                  </a:lnTo>
                  <a:lnTo>
                    <a:pt x="1059" y="135"/>
                  </a:lnTo>
                  <a:lnTo>
                    <a:pt x="1006" y="121"/>
                  </a:lnTo>
                  <a:lnTo>
                    <a:pt x="962" y="111"/>
                  </a:lnTo>
                  <a:lnTo>
                    <a:pt x="914" y="97"/>
                  </a:lnTo>
                  <a:lnTo>
                    <a:pt x="871" y="87"/>
                  </a:lnTo>
                  <a:lnTo>
                    <a:pt x="818" y="77"/>
                  </a:lnTo>
                  <a:lnTo>
                    <a:pt x="775" y="68"/>
                  </a:lnTo>
                  <a:lnTo>
                    <a:pt x="727" y="53"/>
                  </a:lnTo>
                  <a:lnTo>
                    <a:pt x="683" y="48"/>
                  </a:lnTo>
                  <a:lnTo>
                    <a:pt x="630" y="39"/>
                  </a:lnTo>
                  <a:lnTo>
                    <a:pt x="587" y="29"/>
                  </a:lnTo>
                  <a:lnTo>
                    <a:pt x="534" y="24"/>
                  </a:lnTo>
                  <a:lnTo>
                    <a:pt x="525" y="24"/>
                  </a:lnTo>
                  <a:lnTo>
                    <a:pt x="491" y="20"/>
                  </a:lnTo>
                  <a:lnTo>
                    <a:pt x="433" y="10"/>
                  </a:lnTo>
                  <a:lnTo>
                    <a:pt x="428" y="10"/>
                  </a:lnTo>
                  <a:lnTo>
                    <a:pt x="390" y="5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88"/>
            <p:cNvSpPr/>
            <p:nvPr/>
          </p:nvSpPr>
          <p:spPr>
            <a:xfrm>
              <a:off x="6312768" y="2479209"/>
              <a:ext cx="9232" cy="109946"/>
            </a:xfrm>
            <a:custGeom>
              <a:avLst/>
              <a:gdLst/>
              <a:ahLst/>
              <a:cxnLst/>
              <a:rect l="l" t="t" r="r" b="b"/>
              <a:pathLst>
                <a:path w="352" h="4192" extrusionOk="0">
                  <a:moveTo>
                    <a:pt x="0" y="0"/>
                  </a:moveTo>
                  <a:lnTo>
                    <a:pt x="10" y="4191"/>
                  </a:lnTo>
                  <a:lnTo>
                    <a:pt x="24" y="4191"/>
                  </a:lnTo>
                  <a:lnTo>
                    <a:pt x="63" y="4186"/>
                  </a:lnTo>
                  <a:lnTo>
                    <a:pt x="116" y="4177"/>
                  </a:lnTo>
                  <a:lnTo>
                    <a:pt x="120" y="4177"/>
                  </a:lnTo>
                  <a:lnTo>
                    <a:pt x="159" y="4172"/>
                  </a:lnTo>
                  <a:lnTo>
                    <a:pt x="207" y="4167"/>
                  </a:lnTo>
                  <a:lnTo>
                    <a:pt x="351" y="4167"/>
                  </a:lnTo>
                  <a:lnTo>
                    <a:pt x="34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88"/>
            <p:cNvSpPr/>
            <p:nvPr/>
          </p:nvSpPr>
          <p:spPr>
            <a:xfrm>
              <a:off x="6234767" y="2588604"/>
              <a:ext cx="192484" cy="192484"/>
            </a:xfrm>
            <a:custGeom>
              <a:avLst/>
              <a:gdLst/>
              <a:ahLst/>
              <a:cxnLst/>
              <a:rect l="l" t="t" r="r" b="b"/>
              <a:pathLst>
                <a:path w="7339" h="7339" extrusionOk="0">
                  <a:moveTo>
                    <a:pt x="3427" y="1"/>
                  </a:moveTo>
                  <a:lnTo>
                    <a:pt x="3374" y="6"/>
                  </a:lnTo>
                  <a:lnTo>
                    <a:pt x="3330" y="11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85" y="39"/>
                  </a:lnTo>
                  <a:lnTo>
                    <a:pt x="3042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3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28" y="140"/>
                  </a:lnTo>
                  <a:lnTo>
                    <a:pt x="2584" y="155"/>
                  </a:lnTo>
                  <a:lnTo>
                    <a:pt x="2541" y="169"/>
                  </a:lnTo>
                  <a:lnTo>
                    <a:pt x="2498" y="184"/>
                  </a:lnTo>
                  <a:lnTo>
                    <a:pt x="2450" y="198"/>
                  </a:lnTo>
                  <a:lnTo>
                    <a:pt x="2411" y="213"/>
                  </a:lnTo>
                  <a:lnTo>
                    <a:pt x="2363" y="232"/>
                  </a:lnTo>
                  <a:lnTo>
                    <a:pt x="2325" y="246"/>
                  </a:lnTo>
                  <a:lnTo>
                    <a:pt x="2277" y="266"/>
                  </a:lnTo>
                  <a:lnTo>
                    <a:pt x="2238" y="280"/>
                  </a:lnTo>
                  <a:lnTo>
                    <a:pt x="2190" y="299"/>
                  </a:lnTo>
                  <a:lnTo>
                    <a:pt x="2151" y="318"/>
                  </a:lnTo>
                  <a:lnTo>
                    <a:pt x="2094" y="343"/>
                  </a:lnTo>
                  <a:lnTo>
                    <a:pt x="2036" y="371"/>
                  </a:lnTo>
                  <a:lnTo>
                    <a:pt x="1988" y="395"/>
                  </a:lnTo>
                  <a:lnTo>
                    <a:pt x="1949" y="415"/>
                  </a:lnTo>
                  <a:lnTo>
                    <a:pt x="1906" y="439"/>
                  </a:lnTo>
                  <a:lnTo>
                    <a:pt x="1868" y="463"/>
                  </a:lnTo>
                  <a:lnTo>
                    <a:pt x="1829" y="482"/>
                  </a:lnTo>
                  <a:lnTo>
                    <a:pt x="1791" y="506"/>
                  </a:lnTo>
                  <a:lnTo>
                    <a:pt x="1747" y="530"/>
                  </a:lnTo>
                  <a:lnTo>
                    <a:pt x="1709" y="554"/>
                  </a:lnTo>
                  <a:lnTo>
                    <a:pt x="1670" y="578"/>
                  </a:lnTo>
                  <a:lnTo>
                    <a:pt x="1632" y="602"/>
                  </a:lnTo>
                  <a:lnTo>
                    <a:pt x="1598" y="631"/>
                  </a:lnTo>
                  <a:lnTo>
                    <a:pt x="1560" y="655"/>
                  </a:lnTo>
                  <a:lnTo>
                    <a:pt x="1521" y="684"/>
                  </a:lnTo>
                  <a:lnTo>
                    <a:pt x="1483" y="708"/>
                  </a:lnTo>
                  <a:lnTo>
                    <a:pt x="1449" y="737"/>
                  </a:lnTo>
                  <a:lnTo>
                    <a:pt x="1410" y="766"/>
                  </a:lnTo>
                  <a:lnTo>
                    <a:pt x="1377" y="790"/>
                  </a:lnTo>
                  <a:lnTo>
                    <a:pt x="1343" y="819"/>
                  </a:lnTo>
                  <a:lnTo>
                    <a:pt x="1305" y="848"/>
                  </a:lnTo>
                  <a:lnTo>
                    <a:pt x="1271" y="877"/>
                  </a:lnTo>
                  <a:lnTo>
                    <a:pt x="1237" y="910"/>
                  </a:lnTo>
                  <a:lnTo>
                    <a:pt x="1203" y="939"/>
                  </a:lnTo>
                  <a:lnTo>
                    <a:pt x="1170" y="968"/>
                  </a:lnTo>
                  <a:lnTo>
                    <a:pt x="1136" y="1002"/>
                  </a:lnTo>
                  <a:lnTo>
                    <a:pt x="1107" y="1031"/>
                  </a:lnTo>
                  <a:lnTo>
                    <a:pt x="1074" y="1064"/>
                  </a:lnTo>
                  <a:lnTo>
                    <a:pt x="1040" y="1098"/>
                  </a:lnTo>
                  <a:lnTo>
                    <a:pt x="1011" y="1127"/>
                  </a:lnTo>
                  <a:lnTo>
                    <a:pt x="977" y="1165"/>
                  </a:lnTo>
                  <a:lnTo>
                    <a:pt x="953" y="1189"/>
                  </a:lnTo>
                  <a:cubicBezTo>
                    <a:pt x="708" y="1459"/>
                    <a:pt x="501" y="1762"/>
                    <a:pt x="347" y="2094"/>
                  </a:cubicBezTo>
                  <a:lnTo>
                    <a:pt x="337" y="2113"/>
                  </a:lnTo>
                  <a:lnTo>
                    <a:pt x="309" y="2171"/>
                  </a:lnTo>
                  <a:lnTo>
                    <a:pt x="299" y="2200"/>
                  </a:lnTo>
                  <a:lnTo>
                    <a:pt x="275" y="2258"/>
                  </a:lnTo>
                  <a:lnTo>
                    <a:pt x="260" y="2291"/>
                  </a:lnTo>
                  <a:lnTo>
                    <a:pt x="236" y="2349"/>
                  </a:lnTo>
                  <a:lnTo>
                    <a:pt x="227" y="2383"/>
                  </a:lnTo>
                  <a:lnTo>
                    <a:pt x="203" y="2436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6"/>
                  </a:lnTo>
                  <a:cubicBezTo>
                    <a:pt x="155" y="2585"/>
                    <a:pt x="150" y="2609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16" y="2720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5"/>
                  </a:cubicBezTo>
                  <a:lnTo>
                    <a:pt x="82" y="2878"/>
                  </a:lnTo>
                  <a:cubicBezTo>
                    <a:pt x="78" y="2898"/>
                    <a:pt x="73" y="2917"/>
                    <a:pt x="68" y="2936"/>
                  </a:cubicBezTo>
                  <a:cubicBezTo>
                    <a:pt x="63" y="2955"/>
                    <a:pt x="63" y="2965"/>
                    <a:pt x="58" y="2975"/>
                  </a:cubicBezTo>
                  <a:cubicBezTo>
                    <a:pt x="58" y="2989"/>
                    <a:pt x="53" y="3013"/>
                    <a:pt x="49" y="3032"/>
                  </a:cubicBezTo>
                  <a:cubicBezTo>
                    <a:pt x="49" y="3052"/>
                    <a:pt x="44" y="3061"/>
                    <a:pt x="44" y="3076"/>
                  </a:cubicBezTo>
                  <a:cubicBezTo>
                    <a:pt x="39" y="3090"/>
                    <a:pt x="39" y="3109"/>
                    <a:pt x="34" y="3129"/>
                  </a:cubicBezTo>
                  <a:cubicBezTo>
                    <a:pt x="29" y="3143"/>
                    <a:pt x="29" y="3157"/>
                    <a:pt x="29" y="3172"/>
                  </a:cubicBezTo>
                  <a:cubicBezTo>
                    <a:pt x="25" y="3186"/>
                    <a:pt x="25" y="3205"/>
                    <a:pt x="20" y="3225"/>
                  </a:cubicBezTo>
                  <a:cubicBezTo>
                    <a:pt x="20" y="3239"/>
                    <a:pt x="20" y="3254"/>
                    <a:pt x="15" y="3268"/>
                  </a:cubicBezTo>
                  <a:cubicBezTo>
                    <a:pt x="15" y="3282"/>
                    <a:pt x="10" y="3307"/>
                    <a:pt x="10" y="3321"/>
                  </a:cubicBezTo>
                  <a:cubicBezTo>
                    <a:pt x="10" y="3340"/>
                    <a:pt x="10" y="3355"/>
                    <a:pt x="5" y="3369"/>
                  </a:cubicBezTo>
                  <a:cubicBezTo>
                    <a:pt x="1" y="3384"/>
                    <a:pt x="5" y="3403"/>
                    <a:pt x="1" y="3422"/>
                  </a:cubicBezTo>
                  <a:cubicBezTo>
                    <a:pt x="1" y="3441"/>
                    <a:pt x="1" y="3451"/>
                    <a:pt x="1" y="3465"/>
                  </a:cubicBezTo>
                  <a:lnTo>
                    <a:pt x="1" y="3528"/>
                  </a:lnTo>
                  <a:lnTo>
                    <a:pt x="1" y="3566"/>
                  </a:lnTo>
                  <a:lnTo>
                    <a:pt x="1" y="3643"/>
                  </a:lnTo>
                  <a:lnTo>
                    <a:pt x="1" y="3667"/>
                  </a:lnTo>
                  <a:cubicBezTo>
                    <a:pt x="1" y="5693"/>
                    <a:pt x="1646" y="7339"/>
                    <a:pt x="3672" y="7339"/>
                  </a:cubicBezTo>
                  <a:cubicBezTo>
                    <a:pt x="5698" y="7339"/>
                    <a:pt x="7338" y="5693"/>
                    <a:pt x="7338" y="3667"/>
                  </a:cubicBezTo>
                  <a:cubicBezTo>
                    <a:pt x="7319" y="3658"/>
                    <a:pt x="7319" y="3653"/>
                    <a:pt x="7319" y="3643"/>
                  </a:cubicBezTo>
                  <a:lnTo>
                    <a:pt x="7319" y="3571"/>
                  </a:lnTo>
                  <a:lnTo>
                    <a:pt x="7319" y="3528"/>
                  </a:lnTo>
                  <a:lnTo>
                    <a:pt x="7319" y="3465"/>
                  </a:lnTo>
                  <a:lnTo>
                    <a:pt x="7319" y="3422"/>
                  </a:lnTo>
                  <a:cubicBezTo>
                    <a:pt x="7319" y="3408"/>
                    <a:pt x="7319" y="3388"/>
                    <a:pt x="7314" y="3369"/>
                  </a:cubicBezTo>
                  <a:cubicBezTo>
                    <a:pt x="7310" y="3350"/>
                    <a:pt x="7314" y="3340"/>
                    <a:pt x="7310" y="3326"/>
                  </a:cubicBezTo>
                  <a:cubicBezTo>
                    <a:pt x="7305" y="3307"/>
                    <a:pt x="7310" y="3287"/>
                    <a:pt x="7305" y="3273"/>
                  </a:cubicBezTo>
                  <a:cubicBezTo>
                    <a:pt x="7305" y="3254"/>
                    <a:pt x="7300" y="3239"/>
                    <a:pt x="7300" y="3225"/>
                  </a:cubicBezTo>
                  <a:cubicBezTo>
                    <a:pt x="7300" y="3210"/>
                    <a:pt x="7295" y="3191"/>
                    <a:pt x="7295" y="3172"/>
                  </a:cubicBezTo>
                  <a:cubicBezTo>
                    <a:pt x="7290" y="3157"/>
                    <a:pt x="7290" y="3143"/>
                    <a:pt x="7286" y="3129"/>
                  </a:cubicBezTo>
                  <a:cubicBezTo>
                    <a:pt x="7286" y="3114"/>
                    <a:pt x="7281" y="3095"/>
                    <a:pt x="7281" y="3076"/>
                  </a:cubicBezTo>
                  <a:cubicBezTo>
                    <a:pt x="7276" y="3056"/>
                    <a:pt x="7276" y="3047"/>
                    <a:pt x="7271" y="3032"/>
                  </a:cubicBezTo>
                  <a:cubicBezTo>
                    <a:pt x="7271" y="3018"/>
                    <a:pt x="7266" y="2994"/>
                    <a:pt x="7261" y="2979"/>
                  </a:cubicBezTo>
                  <a:cubicBezTo>
                    <a:pt x="7257" y="2960"/>
                    <a:pt x="7257" y="2950"/>
                    <a:pt x="7252" y="2936"/>
                  </a:cubicBezTo>
                  <a:cubicBezTo>
                    <a:pt x="7252" y="2926"/>
                    <a:pt x="7247" y="2898"/>
                    <a:pt x="7242" y="2878"/>
                  </a:cubicBezTo>
                  <a:lnTo>
                    <a:pt x="7233" y="2845"/>
                  </a:lnTo>
                  <a:cubicBezTo>
                    <a:pt x="7228" y="2811"/>
                    <a:pt x="7218" y="2782"/>
                    <a:pt x="7213" y="2753"/>
                  </a:cubicBezTo>
                  <a:lnTo>
                    <a:pt x="7213" y="2748"/>
                  </a:lnTo>
                  <a:cubicBezTo>
                    <a:pt x="7204" y="2720"/>
                    <a:pt x="7194" y="2686"/>
                    <a:pt x="7184" y="2657"/>
                  </a:cubicBezTo>
                  <a:lnTo>
                    <a:pt x="7180" y="2628"/>
                  </a:lnTo>
                  <a:cubicBezTo>
                    <a:pt x="7170" y="2609"/>
                    <a:pt x="7165" y="2585"/>
                    <a:pt x="7160" y="2566"/>
                  </a:cubicBezTo>
                  <a:lnTo>
                    <a:pt x="7146" y="2532"/>
                  </a:lnTo>
                  <a:cubicBezTo>
                    <a:pt x="7141" y="2513"/>
                    <a:pt x="7136" y="2493"/>
                    <a:pt x="7127" y="2474"/>
                  </a:cubicBezTo>
                  <a:lnTo>
                    <a:pt x="7117" y="2436"/>
                  </a:lnTo>
                  <a:lnTo>
                    <a:pt x="7098" y="2383"/>
                  </a:lnTo>
                  <a:lnTo>
                    <a:pt x="7083" y="2349"/>
                  </a:lnTo>
                  <a:lnTo>
                    <a:pt x="7059" y="2291"/>
                  </a:lnTo>
                  <a:lnTo>
                    <a:pt x="7050" y="2258"/>
                  </a:lnTo>
                  <a:lnTo>
                    <a:pt x="7026" y="2200"/>
                  </a:lnTo>
                  <a:lnTo>
                    <a:pt x="7011" y="2171"/>
                  </a:lnTo>
                  <a:cubicBezTo>
                    <a:pt x="7002" y="2152"/>
                    <a:pt x="6992" y="2132"/>
                    <a:pt x="6982" y="2113"/>
                  </a:cubicBezTo>
                  <a:lnTo>
                    <a:pt x="6978" y="2094"/>
                  </a:lnTo>
                  <a:cubicBezTo>
                    <a:pt x="6819" y="1762"/>
                    <a:pt x="6617" y="1459"/>
                    <a:pt x="6371" y="1189"/>
                  </a:cubicBezTo>
                  <a:lnTo>
                    <a:pt x="6342" y="1165"/>
                  </a:lnTo>
                  <a:lnTo>
                    <a:pt x="6309" y="1127"/>
                  </a:lnTo>
                  <a:lnTo>
                    <a:pt x="6280" y="1098"/>
                  </a:lnTo>
                  <a:lnTo>
                    <a:pt x="6246" y="1064"/>
                  </a:lnTo>
                  <a:lnTo>
                    <a:pt x="6217" y="1031"/>
                  </a:lnTo>
                  <a:lnTo>
                    <a:pt x="6184" y="1002"/>
                  </a:lnTo>
                  <a:lnTo>
                    <a:pt x="6150" y="968"/>
                  </a:lnTo>
                  <a:lnTo>
                    <a:pt x="6116" y="939"/>
                  </a:lnTo>
                  <a:lnTo>
                    <a:pt x="6083" y="910"/>
                  </a:lnTo>
                  <a:lnTo>
                    <a:pt x="6049" y="877"/>
                  </a:lnTo>
                  <a:lnTo>
                    <a:pt x="6015" y="848"/>
                  </a:lnTo>
                  <a:lnTo>
                    <a:pt x="5982" y="819"/>
                  </a:lnTo>
                  <a:lnTo>
                    <a:pt x="5943" y="790"/>
                  </a:lnTo>
                  <a:lnTo>
                    <a:pt x="5909" y="766"/>
                  </a:lnTo>
                  <a:lnTo>
                    <a:pt x="5871" y="737"/>
                  </a:lnTo>
                  <a:lnTo>
                    <a:pt x="5837" y="708"/>
                  </a:lnTo>
                  <a:lnTo>
                    <a:pt x="5799" y="684"/>
                  </a:lnTo>
                  <a:lnTo>
                    <a:pt x="5760" y="655"/>
                  </a:lnTo>
                  <a:lnTo>
                    <a:pt x="5722" y="631"/>
                  </a:lnTo>
                  <a:lnTo>
                    <a:pt x="5688" y="602"/>
                  </a:lnTo>
                  <a:lnTo>
                    <a:pt x="5650" y="578"/>
                  </a:lnTo>
                  <a:lnTo>
                    <a:pt x="5611" y="554"/>
                  </a:lnTo>
                  <a:lnTo>
                    <a:pt x="5573" y="530"/>
                  </a:lnTo>
                  <a:lnTo>
                    <a:pt x="5534" y="506"/>
                  </a:lnTo>
                  <a:lnTo>
                    <a:pt x="5491" y="482"/>
                  </a:lnTo>
                  <a:lnTo>
                    <a:pt x="5452" y="463"/>
                  </a:lnTo>
                  <a:lnTo>
                    <a:pt x="5414" y="439"/>
                  </a:lnTo>
                  <a:lnTo>
                    <a:pt x="5370" y="415"/>
                  </a:lnTo>
                  <a:lnTo>
                    <a:pt x="5332" y="395"/>
                  </a:lnTo>
                  <a:lnTo>
                    <a:pt x="5284" y="371"/>
                  </a:lnTo>
                  <a:lnTo>
                    <a:pt x="5226" y="343"/>
                  </a:lnTo>
                  <a:lnTo>
                    <a:pt x="5168" y="318"/>
                  </a:lnTo>
                  <a:lnTo>
                    <a:pt x="5130" y="299"/>
                  </a:lnTo>
                  <a:lnTo>
                    <a:pt x="5082" y="280"/>
                  </a:lnTo>
                  <a:lnTo>
                    <a:pt x="5043" y="266"/>
                  </a:lnTo>
                  <a:lnTo>
                    <a:pt x="5000" y="246"/>
                  </a:lnTo>
                  <a:lnTo>
                    <a:pt x="4957" y="232"/>
                  </a:lnTo>
                  <a:lnTo>
                    <a:pt x="4913" y="213"/>
                  </a:lnTo>
                  <a:lnTo>
                    <a:pt x="4870" y="198"/>
                  </a:lnTo>
                  <a:lnTo>
                    <a:pt x="4827" y="184"/>
                  </a:lnTo>
                  <a:lnTo>
                    <a:pt x="4783" y="169"/>
                  </a:lnTo>
                  <a:lnTo>
                    <a:pt x="4735" y="155"/>
                  </a:lnTo>
                  <a:lnTo>
                    <a:pt x="4692" y="140"/>
                  </a:lnTo>
                  <a:lnTo>
                    <a:pt x="4649" y="126"/>
                  </a:lnTo>
                  <a:lnTo>
                    <a:pt x="4605" y="116"/>
                  </a:lnTo>
                  <a:lnTo>
                    <a:pt x="4557" y="102"/>
                  </a:lnTo>
                  <a:lnTo>
                    <a:pt x="4514" y="92"/>
                  </a:lnTo>
                  <a:lnTo>
                    <a:pt x="4466" y="83"/>
                  </a:lnTo>
                  <a:lnTo>
                    <a:pt x="4423" y="73"/>
                  </a:lnTo>
                  <a:lnTo>
                    <a:pt x="4374" y="63"/>
                  </a:lnTo>
                  <a:lnTo>
                    <a:pt x="4326" y="54"/>
                  </a:lnTo>
                  <a:lnTo>
                    <a:pt x="4278" y="44"/>
                  </a:lnTo>
                  <a:lnTo>
                    <a:pt x="4235" y="39"/>
                  </a:lnTo>
                  <a:lnTo>
                    <a:pt x="4187" y="30"/>
                  </a:lnTo>
                  <a:lnTo>
                    <a:pt x="4143" y="25"/>
                  </a:lnTo>
                  <a:lnTo>
                    <a:pt x="4091" y="20"/>
                  </a:lnTo>
                  <a:lnTo>
                    <a:pt x="4047" y="15"/>
                  </a:lnTo>
                  <a:lnTo>
                    <a:pt x="3994" y="11"/>
                  </a:lnTo>
                  <a:lnTo>
                    <a:pt x="3951" y="6"/>
                  </a:lnTo>
                  <a:lnTo>
                    <a:pt x="3893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88"/>
            <p:cNvSpPr/>
            <p:nvPr/>
          </p:nvSpPr>
          <p:spPr>
            <a:xfrm>
              <a:off x="6234138" y="2588735"/>
              <a:ext cx="104517" cy="192352"/>
            </a:xfrm>
            <a:custGeom>
              <a:avLst/>
              <a:gdLst/>
              <a:ahLst/>
              <a:cxnLst/>
              <a:rect l="l" t="t" r="r" b="b"/>
              <a:pathLst>
                <a:path w="3985" h="7334" extrusionOk="0">
                  <a:moveTo>
                    <a:pt x="3431" y="1"/>
                  </a:moveTo>
                  <a:lnTo>
                    <a:pt x="3374" y="6"/>
                  </a:lnTo>
                  <a:lnTo>
                    <a:pt x="3330" y="10"/>
                  </a:lnTo>
                  <a:lnTo>
                    <a:pt x="3277" y="15"/>
                  </a:lnTo>
                  <a:lnTo>
                    <a:pt x="3234" y="20"/>
                  </a:lnTo>
                  <a:lnTo>
                    <a:pt x="3181" y="25"/>
                  </a:lnTo>
                  <a:lnTo>
                    <a:pt x="3138" y="30"/>
                  </a:lnTo>
                  <a:lnTo>
                    <a:pt x="3090" y="39"/>
                  </a:lnTo>
                  <a:lnTo>
                    <a:pt x="3046" y="44"/>
                  </a:lnTo>
                  <a:lnTo>
                    <a:pt x="2993" y="54"/>
                  </a:lnTo>
                  <a:lnTo>
                    <a:pt x="2950" y="63"/>
                  </a:lnTo>
                  <a:lnTo>
                    <a:pt x="2902" y="73"/>
                  </a:lnTo>
                  <a:lnTo>
                    <a:pt x="2859" y="82"/>
                  </a:lnTo>
                  <a:lnTo>
                    <a:pt x="2811" y="92"/>
                  </a:lnTo>
                  <a:lnTo>
                    <a:pt x="2767" y="102"/>
                  </a:lnTo>
                  <a:lnTo>
                    <a:pt x="2719" y="116"/>
                  </a:lnTo>
                  <a:lnTo>
                    <a:pt x="2676" y="126"/>
                  </a:lnTo>
                  <a:lnTo>
                    <a:pt x="2633" y="140"/>
                  </a:lnTo>
                  <a:lnTo>
                    <a:pt x="2589" y="155"/>
                  </a:lnTo>
                  <a:lnTo>
                    <a:pt x="2541" y="169"/>
                  </a:lnTo>
                  <a:lnTo>
                    <a:pt x="2498" y="179"/>
                  </a:lnTo>
                  <a:lnTo>
                    <a:pt x="2454" y="198"/>
                  </a:lnTo>
                  <a:lnTo>
                    <a:pt x="2411" y="212"/>
                  </a:lnTo>
                  <a:lnTo>
                    <a:pt x="2368" y="227"/>
                  </a:lnTo>
                  <a:lnTo>
                    <a:pt x="2325" y="246"/>
                  </a:lnTo>
                  <a:lnTo>
                    <a:pt x="2281" y="261"/>
                  </a:lnTo>
                  <a:lnTo>
                    <a:pt x="2238" y="280"/>
                  </a:lnTo>
                  <a:lnTo>
                    <a:pt x="2195" y="299"/>
                  </a:lnTo>
                  <a:lnTo>
                    <a:pt x="2156" y="313"/>
                  </a:lnTo>
                  <a:lnTo>
                    <a:pt x="2094" y="342"/>
                  </a:lnTo>
                  <a:lnTo>
                    <a:pt x="2041" y="371"/>
                  </a:lnTo>
                  <a:lnTo>
                    <a:pt x="1993" y="395"/>
                  </a:lnTo>
                  <a:lnTo>
                    <a:pt x="1954" y="415"/>
                  </a:lnTo>
                  <a:lnTo>
                    <a:pt x="1911" y="439"/>
                  </a:lnTo>
                  <a:lnTo>
                    <a:pt x="1872" y="458"/>
                  </a:lnTo>
                  <a:lnTo>
                    <a:pt x="1829" y="482"/>
                  </a:lnTo>
                  <a:lnTo>
                    <a:pt x="1790" y="506"/>
                  </a:lnTo>
                  <a:lnTo>
                    <a:pt x="1752" y="530"/>
                  </a:lnTo>
                  <a:lnTo>
                    <a:pt x="1713" y="554"/>
                  </a:lnTo>
                  <a:lnTo>
                    <a:pt x="1675" y="578"/>
                  </a:lnTo>
                  <a:lnTo>
                    <a:pt x="1636" y="602"/>
                  </a:lnTo>
                  <a:lnTo>
                    <a:pt x="1598" y="626"/>
                  </a:lnTo>
                  <a:lnTo>
                    <a:pt x="1559" y="655"/>
                  </a:lnTo>
                  <a:lnTo>
                    <a:pt x="1526" y="679"/>
                  </a:lnTo>
                  <a:lnTo>
                    <a:pt x="1487" y="708"/>
                  </a:lnTo>
                  <a:lnTo>
                    <a:pt x="1449" y="732"/>
                  </a:lnTo>
                  <a:lnTo>
                    <a:pt x="1415" y="761"/>
                  </a:lnTo>
                  <a:lnTo>
                    <a:pt x="1381" y="790"/>
                  </a:lnTo>
                  <a:lnTo>
                    <a:pt x="1343" y="819"/>
                  </a:lnTo>
                  <a:lnTo>
                    <a:pt x="1309" y="848"/>
                  </a:lnTo>
                  <a:lnTo>
                    <a:pt x="1276" y="876"/>
                  </a:lnTo>
                  <a:lnTo>
                    <a:pt x="1242" y="905"/>
                  </a:lnTo>
                  <a:lnTo>
                    <a:pt x="1208" y="939"/>
                  </a:lnTo>
                  <a:lnTo>
                    <a:pt x="1175" y="968"/>
                  </a:lnTo>
                  <a:lnTo>
                    <a:pt x="1141" y="1002"/>
                  </a:lnTo>
                  <a:lnTo>
                    <a:pt x="1107" y="1030"/>
                  </a:lnTo>
                  <a:lnTo>
                    <a:pt x="1074" y="1064"/>
                  </a:lnTo>
                  <a:lnTo>
                    <a:pt x="1045" y="1093"/>
                  </a:lnTo>
                  <a:lnTo>
                    <a:pt x="1011" y="1127"/>
                  </a:lnTo>
                  <a:lnTo>
                    <a:pt x="977" y="1160"/>
                  </a:lnTo>
                  <a:lnTo>
                    <a:pt x="953" y="1189"/>
                  </a:lnTo>
                  <a:cubicBezTo>
                    <a:pt x="708" y="1459"/>
                    <a:pt x="506" y="1762"/>
                    <a:pt x="347" y="2089"/>
                  </a:cubicBezTo>
                  <a:lnTo>
                    <a:pt x="337" y="2108"/>
                  </a:lnTo>
                  <a:lnTo>
                    <a:pt x="313" y="2171"/>
                  </a:lnTo>
                  <a:lnTo>
                    <a:pt x="299" y="2200"/>
                  </a:lnTo>
                  <a:lnTo>
                    <a:pt x="275" y="2257"/>
                  </a:lnTo>
                  <a:lnTo>
                    <a:pt x="260" y="2291"/>
                  </a:lnTo>
                  <a:lnTo>
                    <a:pt x="241" y="2344"/>
                  </a:lnTo>
                  <a:lnTo>
                    <a:pt x="227" y="2378"/>
                  </a:lnTo>
                  <a:lnTo>
                    <a:pt x="207" y="2435"/>
                  </a:lnTo>
                  <a:lnTo>
                    <a:pt x="193" y="2469"/>
                  </a:lnTo>
                  <a:lnTo>
                    <a:pt x="174" y="2532"/>
                  </a:lnTo>
                  <a:lnTo>
                    <a:pt x="164" y="2565"/>
                  </a:lnTo>
                  <a:cubicBezTo>
                    <a:pt x="159" y="2585"/>
                    <a:pt x="150" y="2604"/>
                    <a:pt x="145" y="2628"/>
                  </a:cubicBezTo>
                  <a:lnTo>
                    <a:pt x="135" y="2657"/>
                  </a:lnTo>
                  <a:cubicBezTo>
                    <a:pt x="126" y="2686"/>
                    <a:pt x="121" y="2715"/>
                    <a:pt x="111" y="2748"/>
                  </a:cubicBezTo>
                  <a:lnTo>
                    <a:pt x="111" y="2753"/>
                  </a:lnTo>
                  <a:cubicBezTo>
                    <a:pt x="102" y="2782"/>
                    <a:pt x="97" y="2811"/>
                    <a:pt x="87" y="2840"/>
                  </a:cubicBezTo>
                  <a:lnTo>
                    <a:pt x="82" y="2873"/>
                  </a:lnTo>
                  <a:cubicBezTo>
                    <a:pt x="77" y="2897"/>
                    <a:pt x="73" y="2917"/>
                    <a:pt x="68" y="2936"/>
                  </a:cubicBezTo>
                  <a:cubicBezTo>
                    <a:pt x="68" y="2955"/>
                    <a:pt x="63" y="2960"/>
                    <a:pt x="63" y="2974"/>
                  </a:cubicBezTo>
                  <a:cubicBezTo>
                    <a:pt x="58" y="2989"/>
                    <a:pt x="53" y="3013"/>
                    <a:pt x="53" y="3027"/>
                  </a:cubicBezTo>
                  <a:cubicBezTo>
                    <a:pt x="49" y="3047"/>
                    <a:pt x="49" y="3056"/>
                    <a:pt x="44" y="3071"/>
                  </a:cubicBezTo>
                  <a:cubicBezTo>
                    <a:pt x="44" y="3085"/>
                    <a:pt x="39" y="3109"/>
                    <a:pt x="34" y="3124"/>
                  </a:cubicBezTo>
                  <a:cubicBezTo>
                    <a:pt x="34" y="3143"/>
                    <a:pt x="29" y="3157"/>
                    <a:pt x="29" y="3172"/>
                  </a:cubicBezTo>
                  <a:cubicBezTo>
                    <a:pt x="29" y="3186"/>
                    <a:pt x="25" y="3205"/>
                    <a:pt x="25" y="3225"/>
                  </a:cubicBezTo>
                  <a:cubicBezTo>
                    <a:pt x="20" y="3239"/>
                    <a:pt x="20" y="3253"/>
                    <a:pt x="20" y="3268"/>
                  </a:cubicBezTo>
                  <a:cubicBezTo>
                    <a:pt x="15" y="3282"/>
                    <a:pt x="15" y="3302"/>
                    <a:pt x="10" y="3321"/>
                  </a:cubicBezTo>
                  <a:cubicBezTo>
                    <a:pt x="10" y="3340"/>
                    <a:pt x="10" y="3350"/>
                    <a:pt x="10" y="3364"/>
                  </a:cubicBezTo>
                  <a:cubicBezTo>
                    <a:pt x="5" y="3383"/>
                    <a:pt x="10" y="3403"/>
                    <a:pt x="5" y="3422"/>
                  </a:cubicBezTo>
                  <a:cubicBezTo>
                    <a:pt x="0" y="3436"/>
                    <a:pt x="5" y="3451"/>
                    <a:pt x="5" y="3465"/>
                  </a:cubicBezTo>
                  <a:lnTo>
                    <a:pt x="5" y="3523"/>
                  </a:lnTo>
                  <a:lnTo>
                    <a:pt x="5" y="3566"/>
                  </a:lnTo>
                  <a:lnTo>
                    <a:pt x="5" y="3643"/>
                  </a:lnTo>
                  <a:lnTo>
                    <a:pt x="5" y="3667"/>
                  </a:lnTo>
                  <a:cubicBezTo>
                    <a:pt x="5" y="5693"/>
                    <a:pt x="1646" y="7334"/>
                    <a:pt x="3672" y="7334"/>
                  </a:cubicBezTo>
                  <a:cubicBezTo>
                    <a:pt x="3778" y="7334"/>
                    <a:pt x="3879" y="7329"/>
                    <a:pt x="3985" y="7319"/>
                  </a:cubicBezTo>
                  <a:cubicBezTo>
                    <a:pt x="2079" y="7161"/>
                    <a:pt x="616" y="5573"/>
                    <a:pt x="621" y="3662"/>
                  </a:cubicBezTo>
                  <a:lnTo>
                    <a:pt x="621" y="3638"/>
                  </a:lnTo>
                  <a:lnTo>
                    <a:pt x="621" y="3561"/>
                  </a:lnTo>
                  <a:lnTo>
                    <a:pt x="621" y="3523"/>
                  </a:lnTo>
                  <a:lnTo>
                    <a:pt x="621" y="3460"/>
                  </a:lnTo>
                  <a:lnTo>
                    <a:pt x="621" y="3417"/>
                  </a:lnTo>
                  <a:cubicBezTo>
                    <a:pt x="621" y="3403"/>
                    <a:pt x="621" y="3379"/>
                    <a:pt x="626" y="3364"/>
                  </a:cubicBezTo>
                  <a:cubicBezTo>
                    <a:pt x="626" y="3345"/>
                    <a:pt x="626" y="3335"/>
                    <a:pt x="626" y="3316"/>
                  </a:cubicBezTo>
                  <a:cubicBezTo>
                    <a:pt x="631" y="3302"/>
                    <a:pt x="631" y="3282"/>
                    <a:pt x="636" y="3263"/>
                  </a:cubicBezTo>
                  <a:cubicBezTo>
                    <a:pt x="636" y="3249"/>
                    <a:pt x="636" y="3234"/>
                    <a:pt x="640" y="3220"/>
                  </a:cubicBezTo>
                  <a:cubicBezTo>
                    <a:pt x="640" y="3205"/>
                    <a:pt x="645" y="3181"/>
                    <a:pt x="645" y="3167"/>
                  </a:cubicBezTo>
                  <a:lnTo>
                    <a:pt x="650" y="3124"/>
                  </a:lnTo>
                  <a:cubicBezTo>
                    <a:pt x="650" y="3104"/>
                    <a:pt x="655" y="3085"/>
                    <a:pt x="660" y="3071"/>
                  </a:cubicBezTo>
                  <a:cubicBezTo>
                    <a:pt x="665" y="3051"/>
                    <a:pt x="665" y="3042"/>
                    <a:pt x="669" y="3027"/>
                  </a:cubicBezTo>
                  <a:cubicBezTo>
                    <a:pt x="669" y="3013"/>
                    <a:pt x="674" y="2989"/>
                    <a:pt x="679" y="2970"/>
                  </a:cubicBezTo>
                  <a:cubicBezTo>
                    <a:pt x="679" y="2955"/>
                    <a:pt x="684" y="2945"/>
                    <a:pt x="684" y="2931"/>
                  </a:cubicBezTo>
                  <a:cubicBezTo>
                    <a:pt x="689" y="2917"/>
                    <a:pt x="693" y="2893"/>
                    <a:pt x="698" y="2873"/>
                  </a:cubicBezTo>
                  <a:lnTo>
                    <a:pt x="708" y="2840"/>
                  </a:lnTo>
                  <a:cubicBezTo>
                    <a:pt x="713" y="2806"/>
                    <a:pt x="717" y="2777"/>
                    <a:pt x="727" y="2748"/>
                  </a:cubicBezTo>
                  <a:lnTo>
                    <a:pt x="727" y="2743"/>
                  </a:lnTo>
                  <a:cubicBezTo>
                    <a:pt x="737" y="2715"/>
                    <a:pt x="741" y="2686"/>
                    <a:pt x="751" y="2652"/>
                  </a:cubicBezTo>
                  <a:lnTo>
                    <a:pt x="761" y="2623"/>
                  </a:lnTo>
                  <a:cubicBezTo>
                    <a:pt x="766" y="2604"/>
                    <a:pt x="775" y="2580"/>
                    <a:pt x="780" y="2561"/>
                  </a:cubicBezTo>
                  <a:lnTo>
                    <a:pt x="790" y="2527"/>
                  </a:lnTo>
                  <a:lnTo>
                    <a:pt x="809" y="2464"/>
                  </a:lnTo>
                  <a:lnTo>
                    <a:pt x="823" y="2431"/>
                  </a:lnTo>
                  <a:lnTo>
                    <a:pt x="843" y="2378"/>
                  </a:lnTo>
                  <a:lnTo>
                    <a:pt x="857" y="2344"/>
                  </a:lnTo>
                  <a:lnTo>
                    <a:pt x="876" y="2286"/>
                  </a:lnTo>
                  <a:lnTo>
                    <a:pt x="891" y="2253"/>
                  </a:lnTo>
                  <a:lnTo>
                    <a:pt x="915" y="2195"/>
                  </a:lnTo>
                  <a:lnTo>
                    <a:pt x="929" y="2166"/>
                  </a:lnTo>
                  <a:lnTo>
                    <a:pt x="958" y="2108"/>
                  </a:lnTo>
                  <a:lnTo>
                    <a:pt x="963" y="2089"/>
                  </a:lnTo>
                  <a:cubicBezTo>
                    <a:pt x="1122" y="1757"/>
                    <a:pt x="1324" y="1454"/>
                    <a:pt x="1569" y="1184"/>
                  </a:cubicBezTo>
                  <a:lnTo>
                    <a:pt x="1593" y="1160"/>
                  </a:lnTo>
                  <a:lnTo>
                    <a:pt x="1627" y="1122"/>
                  </a:lnTo>
                  <a:lnTo>
                    <a:pt x="1661" y="1093"/>
                  </a:lnTo>
                  <a:lnTo>
                    <a:pt x="1689" y="1059"/>
                  </a:lnTo>
                  <a:lnTo>
                    <a:pt x="1723" y="1026"/>
                  </a:lnTo>
                  <a:lnTo>
                    <a:pt x="1757" y="997"/>
                  </a:lnTo>
                  <a:lnTo>
                    <a:pt x="1790" y="963"/>
                  </a:lnTo>
                  <a:lnTo>
                    <a:pt x="1824" y="934"/>
                  </a:lnTo>
                  <a:lnTo>
                    <a:pt x="1858" y="905"/>
                  </a:lnTo>
                  <a:lnTo>
                    <a:pt x="1892" y="872"/>
                  </a:lnTo>
                  <a:lnTo>
                    <a:pt x="1925" y="843"/>
                  </a:lnTo>
                  <a:lnTo>
                    <a:pt x="1959" y="814"/>
                  </a:lnTo>
                  <a:lnTo>
                    <a:pt x="1997" y="785"/>
                  </a:lnTo>
                  <a:lnTo>
                    <a:pt x="2031" y="761"/>
                  </a:lnTo>
                  <a:lnTo>
                    <a:pt x="2065" y="732"/>
                  </a:lnTo>
                  <a:lnTo>
                    <a:pt x="2103" y="703"/>
                  </a:lnTo>
                  <a:lnTo>
                    <a:pt x="2142" y="679"/>
                  </a:lnTo>
                  <a:lnTo>
                    <a:pt x="2175" y="650"/>
                  </a:lnTo>
                  <a:lnTo>
                    <a:pt x="2214" y="626"/>
                  </a:lnTo>
                  <a:lnTo>
                    <a:pt x="2252" y="597"/>
                  </a:lnTo>
                  <a:lnTo>
                    <a:pt x="2291" y="573"/>
                  </a:lnTo>
                  <a:lnTo>
                    <a:pt x="2329" y="549"/>
                  </a:lnTo>
                  <a:lnTo>
                    <a:pt x="2368" y="525"/>
                  </a:lnTo>
                  <a:lnTo>
                    <a:pt x="2406" y="501"/>
                  </a:lnTo>
                  <a:lnTo>
                    <a:pt x="2445" y="477"/>
                  </a:lnTo>
                  <a:lnTo>
                    <a:pt x="2488" y="458"/>
                  </a:lnTo>
                  <a:lnTo>
                    <a:pt x="2527" y="434"/>
                  </a:lnTo>
                  <a:lnTo>
                    <a:pt x="2570" y="410"/>
                  </a:lnTo>
                  <a:lnTo>
                    <a:pt x="2608" y="390"/>
                  </a:lnTo>
                  <a:lnTo>
                    <a:pt x="2657" y="366"/>
                  </a:lnTo>
                  <a:lnTo>
                    <a:pt x="2709" y="338"/>
                  </a:lnTo>
                  <a:lnTo>
                    <a:pt x="2772" y="313"/>
                  </a:lnTo>
                  <a:lnTo>
                    <a:pt x="2811" y="294"/>
                  </a:lnTo>
                  <a:lnTo>
                    <a:pt x="2854" y="275"/>
                  </a:lnTo>
                  <a:lnTo>
                    <a:pt x="2897" y="261"/>
                  </a:lnTo>
                  <a:lnTo>
                    <a:pt x="2940" y="241"/>
                  </a:lnTo>
                  <a:lnTo>
                    <a:pt x="2984" y="227"/>
                  </a:lnTo>
                  <a:lnTo>
                    <a:pt x="3027" y="208"/>
                  </a:lnTo>
                  <a:lnTo>
                    <a:pt x="3070" y="193"/>
                  </a:lnTo>
                  <a:lnTo>
                    <a:pt x="3114" y="179"/>
                  </a:lnTo>
                  <a:lnTo>
                    <a:pt x="3157" y="164"/>
                  </a:lnTo>
                  <a:lnTo>
                    <a:pt x="3205" y="150"/>
                  </a:lnTo>
                  <a:lnTo>
                    <a:pt x="3248" y="135"/>
                  </a:lnTo>
                  <a:lnTo>
                    <a:pt x="3292" y="121"/>
                  </a:lnTo>
                  <a:lnTo>
                    <a:pt x="3335" y="111"/>
                  </a:lnTo>
                  <a:lnTo>
                    <a:pt x="3383" y="97"/>
                  </a:lnTo>
                  <a:lnTo>
                    <a:pt x="3426" y="87"/>
                  </a:lnTo>
                  <a:lnTo>
                    <a:pt x="3475" y="78"/>
                  </a:lnTo>
                  <a:lnTo>
                    <a:pt x="3518" y="68"/>
                  </a:lnTo>
                  <a:lnTo>
                    <a:pt x="3566" y="58"/>
                  </a:lnTo>
                  <a:lnTo>
                    <a:pt x="3609" y="49"/>
                  </a:lnTo>
                  <a:lnTo>
                    <a:pt x="3662" y="39"/>
                  </a:lnTo>
                  <a:lnTo>
                    <a:pt x="3706" y="34"/>
                  </a:lnTo>
                  <a:lnTo>
                    <a:pt x="3754" y="25"/>
                  </a:lnTo>
                  <a:lnTo>
                    <a:pt x="3797" y="20"/>
                  </a:lnTo>
                  <a:lnTo>
                    <a:pt x="3850" y="15"/>
                  </a:lnTo>
                  <a:lnTo>
                    <a:pt x="3893" y="10"/>
                  </a:lnTo>
                  <a:lnTo>
                    <a:pt x="3946" y="6"/>
                  </a:lnTo>
                  <a:lnTo>
                    <a:pt x="3951" y="6"/>
                  </a:lnTo>
                  <a:lnTo>
                    <a:pt x="3898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88"/>
            <p:cNvSpPr/>
            <p:nvPr/>
          </p:nvSpPr>
          <p:spPr>
            <a:xfrm>
              <a:off x="6290422" y="2615251"/>
              <a:ext cx="80545" cy="50383"/>
            </a:xfrm>
            <a:custGeom>
              <a:avLst/>
              <a:gdLst/>
              <a:ahLst/>
              <a:cxnLst/>
              <a:rect l="l" t="t" r="r" b="b"/>
              <a:pathLst>
                <a:path w="3071" h="1921" extrusionOk="0">
                  <a:moveTo>
                    <a:pt x="1468" y="0"/>
                  </a:moveTo>
                  <a:cubicBezTo>
                    <a:pt x="660" y="0"/>
                    <a:pt x="1" y="655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2"/>
                    <a:pt x="188" y="1862"/>
                  </a:cubicBezTo>
                  <a:cubicBezTo>
                    <a:pt x="203" y="1862"/>
                    <a:pt x="1425" y="1857"/>
                    <a:pt x="1973" y="1092"/>
                  </a:cubicBezTo>
                  <a:cubicBezTo>
                    <a:pt x="2014" y="1038"/>
                    <a:pt x="2073" y="1012"/>
                    <a:pt x="2132" y="1012"/>
                  </a:cubicBezTo>
                  <a:cubicBezTo>
                    <a:pt x="2217" y="1012"/>
                    <a:pt x="2302" y="1067"/>
                    <a:pt x="2325" y="1165"/>
                  </a:cubicBezTo>
                  <a:cubicBezTo>
                    <a:pt x="2329" y="1189"/>
                    <a:pt x="2474" y="1766"/>
                    <a:pt x="2931" y="1867"/>
                  </a:cubicBezTo>
                  <a:lnTo>
                    <a:pt x="2945" y="1872"/>
                  </a:lnTo>
                  <a:lnTo>
                    <a:pt x="3070" y="1910"/>
                  </a:lnTo>
                  <a:lnTo>
                    <a:pt x="3070" y="1468"/>
                  </a:lnTo>
                  <a:cubicBezTo>
                    <a:pt x="3070" y="659"/>
                    <a:pt x="2416" y="0"/>
                    <a:pt x="160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88"/>
            <p:cNvSpPr/>
            <p:nvPr/>
          </p:nvSpPr>
          <p:spPr>
            <a:xfrm>
              <a:off x="6321711" y="2717329"/>
              <a:ext cx="18333" cy="17336"/>
            </a:xfrm>
            <a:custGeom>
              <a:avLst/>
              <a:gdLst/>
              <a:ahLst/>
              <a:cxnLst/>
              <a:rect l="l" t="t" r="r" b="b"/>
              <a:pathLst>
                <a:path w="699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699" y="294"/>
                  </a:lnTo>
                  <a:lnTo>
                    <a:pt x="699" y="6"/>
                  </a:lnTo>
                  <a:lnTo>
                    <a:pt x="607" y="10"/>
                  </a:lnTo>
                  <a:cubicBezTo>
                    <a:pt x="564" y="15"/>
                    <a:pt x="530" y="15"/>
                    <a:pt x="492" y="15"/>
                  </a:cubicBez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88"/>
            <p:cNvSpPr/>
            <p:nvPr/>
          </p:nvSpPr>
          <p:spPr>
            <a:xfrm>
              <a:off x="6282606" y="2649059"/>
              <a:ext cx="96045" cy="59851"/>
            </a:xfrm>
            <a:custGeom>
              <a:avLst/>
              <a:gdLst/>
              <a:ahLst/>
              <a:cxnLst/>
              <a:rect l="l" t="t" r="r" b="b"/>
              <a:pathLst>
                <a:path w="3662" h="2282" extrusionOk="0">
                  <a:moveTo>
                    <a:pt x="2291" y="1"/>
                  </a:moveTo>
                  <a:lnTo>
                    <a:pt x="2214" y="58"/>
                  </a:lnTo>
                  <a:cubicBezTo>
                    <a:pt x="1607" y="564"/>
                    <a:pt x="732" y="573"/>
                    <a:pt x="693" y="573"/>
                  </a:cubicBezTo>
                  <a:lnTo>
                    <a:pt x="688" y="573"/>
                  </a:lnTo>
                  <a:cubicBezTo>
                    <a:pt x="669" y="568"/>
                    <a:pt x="650" y="568"/>
                    <a:pt x="631" y="564"/>
                  </a:cubicBezTo>
                  <a:lnTo>
                    <a:pt x="520" y="520"/>
                  </a:lnTo>
                  <a:lnTo>
                    <a:pt x="520" y="703"/>
                  </a:lnTo>
                  <a:lnTo>
                    <a:pt x="0" y="703"/>
                  </a:lnTo>
                  <a:lnTo>
                    <a:pt x="0" y="1305"/>
                  </a:lnTo>
                  <a:lnTo>
                    <a:pt x="534" y="1305"/>
                  </a:lnTo>
                  <a:cubicBezTo>
                    <a:pt x="631" y="1868"/>
                    <a:pt x="1117" y="2281"/>
                    <a:pt x="1694" y="2281"/>
                  </a:cubicBezTo>
                  <a:lnTo>
                    <a:pt x="1983" y="2281"/>
                  </a:lnTo>
                  <a:cubicBezTo>
                    <a:pt x="2555" y="2281"/>
                    <a:pt x="3041" y="1872"/>
                    <a:pt x="3142" y="1309"/>
                  </a:cubicBezTo>
                  <a:lnTo>
                    <a:pt x="3662" y="1309"/>
                  </a:lnTo>
                  <a:lnTo>
                    <a:pt x="3662" y="708"/>
                  </a:lnTo>
                  <a:lnTo>
                    <a:pt x="3162" y="708"/>
                  </a:lnTo>
                  <a:lnTo>
                    <a:pt x="3162" y="525"/>
                  </a:lnTo>
                  <a:lnTo>
                    <a:pt x="3051" y="564"/>
                  </a:lnTo>
                  <a:cubicBezTo>
                    <a:pt x="3030" y="570"/>
                    <a:pt x="3011" y="574"/>
                    <a:pt x="2993" y="574"/>
                  </a:cubicBezTo>
                  <a:cubicBezTo>
                    <a:pt x="2981" y="574"/>
                    <a:pt x="2970" y="572"/>
                    <a:pt x="2959" y="568"/>
                  </a:cubicBezTo>
                  <a:cubicBezTo>
                    <a:pt x="2700" y="511"/>
                    <a:pt x="2493" y="347"/>
                    <a:pt x="2339" y="82"/>
                  </a:cubicBezTo>
                  <a:lnTo>
                    <a:pt x="229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88"/>
            <p:cNvSpPr/>
            <p:nvPr/>
          </p:nvSpPr>
          <p:spPr>
            <a:xfrm>
              <a:off x="6273269" y="2730207"/>
              <a:ext cx="114483" cy="46528"/>
            </a:xfrm>
            <a:custGeom>
              <a:avLst/>
              <a:gdLst/>
              <a:ahLst/>
              <a:cxnLst/>
              <a:rect l="l" t="t" r="r" b="b"/>
              <a:pathLst>
                <a:path w="4365" h="1774" extrusionOk="0">
                  <a:moveTo>
                    <a:pt x="2820" y="1"/>
                  </a:moveTo>
                  <a:lnTo>
                    <a:pt x="2310" y="525"/>
                  </a:lnTo>
                  <a:cubicBezTo>
                    <a:pt x="2281" y="559"/>
                    <a:pt x="2238" y="573"/>
                    <a:pt x="2189" y="573"/>
                  </a:cubicBezTo>
                  <a:cubicBezTo>
                    <a:pt x="2146" y="573"/>
                    <a:pt x="2108" y="559"/>
                    <a:pt x="2074" y="530"/>
                  </a:cubicBezTo>
                  <a:lnTo>
                    <a:pt x="1540" y="10"/>
                  </a:lnTo>
                  <a:lnTo>
                    <a:pt x="558" y="395"/>
                  </a:lnTo>
                  <a:lnTo>
                    <a:pt x="549" y="395"/>
                  </a:lnTo>
                  <a:cubicBezTo>
                    <a:pt x="313" y="496"/>
                    <a:pt x="125" y="679"/>
                    <a:pt x="24" y="915"/>
                  </a:cubicBezTo>
                  <a:lnTo>
                    <a:pt x="0" y="973"/>
                  </a:lnTo>
                  <a:lnTo>
                    <a:pt x="48" y="1016"/>
                  </a:lnTo>
                  <a:cubicBezTo>
                    <a:pt x="669" y="1521"/>
                    <a:pt x="1424" y="1774"/>
                    <a:pt x="2180" y="1774"/>
                  </a:cubicBezTo>
                  <a:cubicBezTo>
                    <a:pt x="2935" y="1774"/>
                    <a:pt x="3691" y="1521"/>
                    <a:pt x="4311" y="1016"/>
                  </a:cubicBezTo>
                  <a:lnTo>
                    <a:pt x="4364" y="973"/>
                  </a:lnTo>
                  <a:lnTo>
                    <a:pt x="4336" y="910"/>
                  </a:lnTo>
                  <a:cubicBezTo>
                    <a:pt x="4234" y="674"/>
                    <a:pt x="4042" y="491"/>
                    <a:pt x="3806" y="395"/>
                  </a:cubicBezTo>
                  <a:lnTo>
                    <a:pt x="3801" y="395"/>
                  </a:lnTo>
                  <a:lnTo>
                    <a:pt x="282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88"/>
            <p:cNvSpPr/>
            <p:nvPr/>
          </p:nvSpPr>
          <p:spPr>
            <a:xfrm>
              <a:off x="6290422" y="2615251"/>
              <a:ext cx="46475" cy="50383"/>
            </a:xfrm>
            <a:custGeom>
              <a:avLst/>
              <a:gdLst/>
              <a:ahLst/>
              <a:cxnLst/>
              <a:rect l="l" t="t" r="r" b="b"/>
              <a:pathLst>
                <a:path w="1772" h="1921" extrusionOk="0">
                  <a:moveTo>
                    <a:pt x="1468" y="0"/>
                  </a:moveTo>
                  <a:cubicBezTo>
                    <a:pt x="660" y="0"/>
                    <a:pt x="1" y="659"/>
                    <a:pt x="1" y="1468"/>
                  </a:cubicBezTo>
                  <a:lnTo>
                    <a:pt x="1" y="1920"/>
                  </a:lnTo>
                  <a:lnTo>
                    <a:pt x="130" y="1877"/>
                  </a:lnTo>
                  <a:cubicBezTo>
                    <a:pt x="150" y="1867"/>
                    <a:pt x="169" y="1867"/>
                    <a:pt x="188" y="1867"/>
                  </a:cubicBezTo>
                  <a:cubicBezTo>
                    <a:pt x="280" y="1862"/>
                    <a:pt x="376" y="1857"/>
                    <a:pt x="467" y="1843"/>
                  </a:cubicBezTo>
                  <a:lnTo>
                    <a:pt x="467" y="1468"/>
                  </a:lnTo>
                  <a:cubicBezTo>
                    <a:pt x="467" y="722"/>
                    <a:pt x="1030" y="92"/>
                    <a:pt x="1771" y="10"/>
                  </a:cubicBezTo>
                  <a:cubicBezTo>
                    <a:pt x="1718" y="5"/>
                    <a:pt x="1661" y="0"/>
                    <a:pt x="160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88"/>
            <p:cNvSpPr/>
            <p:nvPr/>
          </p:nvSpPr>
          <p:spPr>
            <a:xfrm>
              <a:off x="6336110" y="2717329"/>
              <a:ext cx="3934" cy="420"/>
            </a:xfrm>
            <a:custGeom>
              <a:avLst/>
              <a:gdLst/>
              <a:ahLst/>
              <a:cxnLst/>
              <a:rect l="l" t="t" r="r" b="b"/>
              <a:pathLst>
                <a:path w="150" h="16" extrusionOk="0">
                  <a:moveTo>
                    <a:pt x="150" y="1"/>
                  </a:moveTo>
                  <a:lnTo>
                    <a:pt x="58" y="10"/>
                  </a:lnTo>
                  <a:lnTo>
                    <a:pt x="0" y="15"/>
                  </a:lnTo>
                  <a:lnTo>
                    <a:pt x="150" y="15"/>
                  </a:lnTo>
                  <a:lnTo>
                    <a:pt x="150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88"/>
            <p:cNvSpPr/>
            <p:nvPr/>
          </p:nvSpPr>
          <p:spPr>
            <a:xfrm>
              <a:off x="6321711" y="2717329"/>
              <a:ext cx="14032" cy="17336"/>
            </a:xfrm>
            <a:custGeom>
              <a:avLst/>
              <a:gdLst/>
              <a:ahLst/>
              <a:cxnLst/>
              <a:rect l="l" t="t" r="r" b="b"/>
              <a:pathLst>
                <a:path w="535" h="661" extrusionOk="0">
                  <a:moveTo>
                    <a:pt x="1" y="1"/>
                  </a:moveTo>
                  <a:lnTo>
                    <a:pt x="1" y="328"/>
                  </a:lnTo>
                  <a:lnTo>
                    <a:pt x="342" y="660"/>
                  </a:lnTo>
                  <a:lnTo>
                    <a:pt x="535" y="463"/>
                  </a:lnTo>
                  <a:lnTo>
                    <a:pt x="395" y="328"/>
                  </a:lnTo>
                  <a:lnTo>
                    <a:pt x="395" y="15"/>
                  </a:lnTo>
                  <a:lnTo>
                    <a:pt x="203" y="15"/>
                  </a:lnTo>
                  <a:cubicBezTo>
                    <a:pt x="169" y="15"/>
                    <a:pt x="131" y="15"/>
                    <a:pt x="8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88"/>
            <p:cNvSpPr/>
            <p:nvPr/>
          </p:nvSpPr>
          <p:spPr>
            <a:xfrm>
              <a:off x="6308598" y="2651708"/>
              <a:ext cx="39394" cy="15946"/>
            </a:xfrm>
            <a:custGeom>
              <a:avLst/>
              <a:gdLst/>
              <a:ahLst/>
              <a:cxnLst/>
              <a:rect l="l" t="t" r="r" b="b"/>
              <a:pathLst>
                <a:path w="1502" h="608" extrusionOk="0">
                  <a:moveTo>
                    <a:pt x="1367" y="1"/>
                  </a:moveTo>
                  <a:lnTo>
                    <a:pt x="1290" y="68"/>
                  </a:lnTo>
                  <a:cubicBezTo>
                    <a:pt x="871" y="415"/>
                    <a:pt x="337" y="535"/>
                    <a:pt x="0" y="583"/>
                  </a:cubicBezTo>
                  <a:lnTo>
                    <a:pt x="39" y="597"/>
                  </a:lnTo>
                  <a:cubicBezTo>
                    <a:pt x="58" y="602"/>
                    <a:pt x="77" y="607"/>
                    <a:pt x="101" y="607"/>
                  </a:cubicBezTo>
                  <a:lnTo>
                    <a:pt x="106" y="607"/>
                  </a:lnTo>
                  <a:cubicBezTo>
                    <a:pt x="145" y="607"/>
                    <a:pt x="891" y="602"/>
                    <a:pt x="1502" y="217"/>
                  </a:cubicBezTo>
                  <a:cubicBezTo>
                    <a:pt x="1473" y="174"/>
                    <a:pt x="1444" y="135"/>
                    <a:pt x="1420" y="9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88"/>
            <p:cNvSpPr/>
            <p:nvPr/>
          </p:nvSpPr>
          <p:spPr>
            <a:xfrm>
              <a:off x="6296218" y="2666238"/>
              <a:ext cx="39918" cy="42803"/>
            </a:xfrm>
            <a:custGeom>
              <a:avLst/>
              <a:gdLst/>
              <a:ahLst/>
              <a:cxnLst/>
              <a:rect l="l" t="t" r="r" b="b"/>
              <a:pathLst>
                <a:path w="1522" h="1632" extrusionOk="0">
                  <a:moveTo>
                    <a:pt x="1" y="0"/>
                  </a:moveTo>
                  <a:lnTo>
                    <a:pt x="1" y="457"/>
                  </a:lnTo>
                  <a:cubicBezTo>
                    <a:pt x="1" y="1107"/>
                    <a:pt x="525" y="1631"/>
                    <a:pt x="1175" y="1631"/>
                  </a:cubicBezTo>
                  <a:lnTo>
                    <a:pt x="1521" y="1631"/>
                  </a:lnTo>
                  <a:cubicBezTo>
                    <a:pt x="891" y="1602"/>
                    <a:pt x="400" y="1083"/>
                    <a:pt x="400" y="457"/>
                  </a:cubicBezTo>
                  <a:lnTo>
                    <a:pt x="400" y="39"/>
                  </a:lnTo>
                  <a:cubicBezTo>
                    <a:pt x="270" y="48"/>
                    <a:pt x="184" y="53"/>
                    <a:pt x="174" y="53"/>
                  </a:cubicBezTo>
                  <a:lnTo>
                    <a:pt x="164" y="53"/>
                  </a:lnTo>
                  <a:cubicBezTo>
                    <a:pt x="145" y="48"/>
                    <a:pt x="131" y="48"/>
                    <a:pt x="112" y="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88"/>
            <p:cNvSpPr/>
            <p:nvPr/>
          </p:nvSpPr>
          <p:spPr>
            <a:xfrm>
              <a:off x="6273269" y="2730338"/>
              <a:ext cx="62474" cy="46213"/>
            </a:xfrm>
            <a:custGeom>
              <a:avLst/>
              <a:gdLst/>
              <a:ahLst/>
              <a:cxnLst/>
              <a:rect l="l" t="t" r="r" b="b"/>
              <a:pathLst>
                <a:path w="2382" h="1762" extrusionOk="0">
                  <a:moveTo>
                    <a:pt x="1540" y="0"/>
                  </a:moveTo>
                  <a:lnTo>
                    <a:pt x="558" y="385"/>
                  </a:lnTo>
                  <a:lnTo>
                    <a:pt x="549" y="385"/>
                  </a:lnTo>
                  <a:cubicBezTo>
                    <a:pt x="313" y="486"/>
                    <a:pt x="125" y="669"/>
                    <a:pt x="24" y="905"/>
                  </a:cubicBezTo>
                  <a:lnTo>
                    <a:pt x="0" y="963"/>
                  </a:lnTo>
                  <a:lnTo>
                    <a:pt x="48" y="1006"/>
                  </a:lnTo>
                  <a:cubicBezTo>
                    <a:pt x="650" y="1492"/>
                    <a:pt x="1405" y="1762"/>
                    <a:pt x="2180" y="1762"/>
                  </a:cubicBezTo>
                  <a:cubicBezTo>
                    <a:pt x="2247" y="1762"/>
                    <a:pt x="2315" y="1762"/>
                    <a:pt x="2382" y="1757"/>
                  </a:cubicBezTo>
                  <a:cubicBezTo>
                    <a:pt x="1675" y="1713"/>
                    <a:pt x="996" y="1449"/>
                    <a:pt x="448" y="1006"/>
                  </a:cubicBezTo>
                  <a:lnTo>
                    <a:pt x="400" y="963"/>
                  </a:lnTo>
                  <a:lnTo>
                    <a:pt x="424" y="905"/>
                  </a:lnTo>
                  <a:cubicBezTo>
                    <a:pt x="525" y="669"/>
                    <a:pt x="712" y="486"/>
                    <a:pt x="948" y="385"/>
                  </a:cubicBezTo>
                  <a:lnTo>
                    <a:pt x="958" y="385"/>
                  </a:lnTo>
                  <a:lnTo>
                    <a:pt x="1655" y="111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88"/>
            <p:cNvSpPr/>
            <p:nvPr/>
          </p:nvSpPr>
          <p:spPr>
            <a:xfrm>
              <a:off x="6226558" y="2433390"/>
              <a:ext cx="342793" cy="353389"/>
            </a:xfrm>
            <a:custGeom>
              <a:avLst/>
              <a:gdLst/>
              <a:ahLst/>
              <a:cxnLst/>
              <a:rect l="l" t="t" r="r" b="b"/>
              <a:pathLst>
                <a:path w="13070" h="13474" extrusionOk="0">
                  <a:moveTo>
                    <a:pt x="10500" y="727"/>
                  </a:moveTo>
                  <a:lnTo>
                    <a:pt x="12314" y="2541"/>
                  </a:lnTo>
                  <a:lnTo>
                    <a:pt x="10500" y="2541"/>
                  </a:lnTo>
                  <a:lnTo>
                    <a:pt x="10500" y="727"/>
                  </a:lnTo>
                  <a:close/>
                  <a:moveTo>
                    <a:pt x="8595" y="2050"/>
                  </a:moveTo>
                  <a:lnTo>
                    <a:pt x="10409" y="3864"/>
                  </a:lnTo>
                  <a:lnTo>
                    <a:pt x="8595" y="3864"/>
                  </a:lnTo>
                  <a:lnTo>
                    <a:pt x="8595" y="3859"/>
                  </a:lnTo>
                  <a:lnTo>
                    <a:pt x="8595" y="2050"/>
                  </a:lnTo>
                  <a:close/>
                  <a:moveTo>
                    <a:pt x="4023" y="7030"/>
                  </a:moveTo>
                  <a:cubicBezTo>
                    <a:pt x="4721" y="7030"/>
                    <a:pt x="5294" y="7666"/>
                    <a:pt x="5294" y="8440"/>
                  </a:cubicBezTo>
                  <a:lnTo>
                    <a:pt x="5294" y="8536"/>
                  </a:lnTo>
                  <a:cubicBezTo>
                    <a:pt x="5279" y="8541"/>
                    <a:pt x="5265" y="8541"/>
                    <a:pt x="5250" y="8546"/>
                  </a:cubicBezTo>
                  <a:lnTo>
                    <a:pt x="5246" y="8546"/>
                  </a:lnTo>
                  <a:cubicBezTo>
                    <a:pt x="4846" y="8450"/>
                    <a:pt x="4716" y="7868"/>
                    <a:pt x="4716" y="7863"/>
                  </a:cubicBezTo>
                  <a:cubicBezTo>
                    <a:pt x="4694" y="7752"/>
                    <a:pt x="4599" y="7690"/>
                    <a:pt x="4504" y="7690"/>
                  </a:cubicBezTo>
                  <a:cubicBezTo>
                    <a:pt x="4437" y="7690"/>
                    <a:pt x="4370" y="7721"/>
                    <a:pt x="4327" y="7786"/>
                  </a:cubicBezTo>
                  <a:cubicBezTo>
                    <a:pt x="3836" y="8532"/>
                    <a:pt x="2748" y="8536"/>
                    <a:pt x="2734" y="8536"/>
                  </a:cubicBezTo>
                  <a:cubicBezTo>
                    <a:pt x="2717" y="8544"/>
                    <a:pt x="2699" y="8547"/>
                    <a:pt x="2681" y="8547"/>
                  </a:cubicBezTo>
                  <a:cubicBezTo>
                    <a:pt x="2663" y="8547"/>
                    <a:pt x="2645" y="8544"/>
                    <a:pt x="2628" y="8536"/>
                  </a:cubicBezTo>
                  <a:lnTo>
                    <a:pt x="2628" y="8440"/>
                  </a:lnTo>
                  <a:cubicBezTo>
                    <a:pt x="2628" y="7666"/>
                    <a:pt x="3201" y="7030"/>
                    <a:pt x="3898" y="7030"/>
                  </a:cubicBezTo>
                  <a:close/>
                  <a:moveTo>
                    <a:pt x="2325" y="9090"/>
                  </a:moveTo>
                  <a:cubicBezTo>
                    <a:pt x="2344" y="9099"/>
                    <a:pt x="2368" y="9104"/>
                    <a:pt x="2392" y="9109"/>
                  </a:cubicBezTo>
                  <a:lnTo>
                    <a:pt x="2392" y="9335"/>
                  </a:lnTo>
                  <a:cubicBezTo>
                    <a:pt x="2392" y="9403"/>
                    <a:pt x="2397" y="9470"/>
                    <a:pt x="2407" y="9532"/>
                  </a:cubicBezTo>
                  <a:cubicBezTo>
                    <a:pt x="2301" y="9499"/>
                    <a:pt x="2229" y="9403"/>
                    <a:pt x="2233" y="9292"/>
                  </a:cubicBezTo>
                  <a:cubicBezTo>
                    <a:pt x="2233" y="9215"/>
                    <a:pt x="2267" y="9138"/>
                    <a:pt x="2325" y="9090"/>
                  </a:cubicBezTo>
                  <a:close/>
                  <a:moveTo>
                    <a:pt x="5597" y="9090"/>
                  </a:moveTo>
                  <a:cubicBezTo>
                    <a:pt x="5655" y="9143"/>
                    <a:pt x="5693" y="9215"/>
                    <a:pt x="5688" y="9297"/>
                  </a:cubicBezTo>
                  <a:cubicBezTo>
                    <a:pt x="5693" y="9403"/>
                    <a:pt x="5626" y="9499"/>
                    <a:pt x="5525" y="9532"/>
                  </a:cubicBezTo>
                  <a:cubicBezTo>
                    <a:pt x="5534" y="9465"/>
                    <a:pt x="5534" y="9403"/>
                    <a:pt x="5534" y="9335"/>
                  </a:cubicBezTo>
                  <a:lnTo>
                    <a:pt x="5534" y="9109"/>
                  </a:lnTo>
                  <a:cubicBezTo>
                    <a:pt x="5558" y="9104"/>
                    <a:pt x="5578" y="9099"/>
                    <a:pt x="5597" y="9090"/>
                  </a:cubicBezTo>
                  <a:close/>
                  <a:moveTo>
                    <a:pt x="4432" y="8325"/>
                  </a:moveTo>
                  <a:cubicBezTo>
                    <a:pt x="4553" y="8565"/>
                    <a:pt x="4755" y="8849"/>
                    <a:pt x="5106" y="8950"/>
                  </a:cubicBezTo>
                  <a:lnTo>
                    <a:pt x="5106" y="9335"/>
                  </a:lnTo>
                  <a:cubicBezTo>
                    <a:pt x="5106" y="9956"/>
                    <a:pt x="4654" y="10461"/>
                    <a:pt x="4096" y="10461"/>
                  </a:cubicBezTo>
                  <a:lnTo>
                    <a:pt x="3831" y="10461"/>
                  </a:lnTo>
                  <a:cubicBezTo>
                    <a:pt x="3273" y="10461"/>
                    <a:pt x="2816" y="9956"/>
                    <a:pt x="2816" y="9335"/>
                  </a:cubicBezTo>
                  <a:lnTo>
                    <a:pt x="2816" y="8965"/>
                  </a:lnTo>
                  <a:cubicBezTo>
                    <a:pt x="3080" y="8950"/>
                    <a:pt x="3874" y="8864"/>
                    <a:pt x="4432" y="8325"/>
                  </a:cubicBezTo>
                  <a:close/>
                  <a:moveTo>
                    <a:pt x="4274" y="10876"/>
                  </a:moveTo>
                  <a:lnTo>
                    <a:pt x="4274" y="11101"/>
                  </a:lnTo>
                  <a:lnTo>
                    <a:pt x="3966" y="11419"/>
                  </a:lnTo>
                  <a:lnTo>
                    <a:pt x="3672" y="11135"/>
                  </a:lnTo>
                  <a:lnTo>
                    <a:pt x="3672" y="10880"/>
                  </a:lnTo>
                  <a:cubicBezTo>
                    <a:pt x="3725" y="10885"/>
                    <a:pt x="3778" y="10889"/>
                    <a:pt x="3831" y="10889"/>
                  </a:cubicBezTo>
                  <a:lnTo>
                    <a:pt x="4096" y="10889"/>
                  </a:lnTo>
                  <a:cubicBezTo>
                    <a:pt x="4157" y="10889"/>
                    <a:pt x="4213" y="10885"/>
                    <a:pt x="4274" y="10876"/>
                  </a:cubicBezTo>
                  <a:close/>
                  <a:moveTo>
                    <a:pt x="10072" y="429"/>
                  </a:moveTo>
                  <a:lnTo>
                    <a:pt x="10072" y="2758"/>
                  </a:lnTo>
                  <a:cubicBezTo>
                    <a:pt x="10072" y="2878"/>
                    <a:pt x="10163" y="2974"/>
                    <a:pt x="10283" y="2974"/>
                  </a:cubicBezTo>
                  <a:lnTo>
                    <a:pt x="12617" y="2974"/>
                  </a:lnTo>
                  <a:lnTo>
                    <a:pt x="12617" y="11683"/>
                  </a:lnTo>
                  <a:lnTo>
                    <a:pt x="11140" y="11679"/>
                  </a:lnTo>
                  <a:lnTo>
                    <a:pt x="11140" y="4076"/>
                  </a:lnTo>
                  <a:lnTo>
                    <a:pt x="11140" y="4071"/>
                  </a:lnTo>
                  <a:lnTo>
                    <a:pt x="11140" y="4062"/>
                  </a:lnTo>
                  <a:cubicBezTo>
                    <a:pt x="11140" y="4052"/>
                    <a:pt x="11135" y="4042"/>
                    <a:pt x="11135" y="4037"/>
                  </a:cubicBezTo>
                  <a:cubicBezTo>
                    <a:pt x="11135" y="4028"/>
                    <a:pt x="11130" y="4018"/>
                    <a:pt x="11130" y="4009"/>
                  </a:cubicBezTo>
                  <a:lnTo>
                    <a:pt x="11130" y="4004"/>
                  </a:lnTo>
                  <a:cubicBezTo>
                    <a:pt x="11126" y="3994"/>
                    <a:pt x="11121" y="3985"/>
                    <a:pt x="11116" y="3980"/>
                  </a:cubicBezTo>
                  <a:cubicBezTo>
                    <a:pt x="11111" y="3970"/>
                    <a:pt x="11106" y="3961"/>
                    <a:pt x="11101" y="3956"/>
                  </a:cubicBezTo>
                  <a:lnTo>
                    <a:pt x="11097" y="3951"/>
                  </a:lnTo>
                  <a:cubicBezTo>
                    <a:pt x="11092" y="3941"/>
                    <a:pt x="11087" y="3936"/>
                    <a:pt x="11077" y="3927"/>
                  </a:cubicBezTo>
                  <a:lnTo>
                    <a:pt x="8532" y="1381"/>
                  </a:lnTo>
                  <a:cubicBezTo>
                    <a:pt x="8527" y="1377"/>
                    <a:pt x="8518" y="1367"/>
                    <a:pt x="8513" y="1362"/>
                  </a:cubicBezTo>
                  <a:lnTo>
                    <a:pt x="8508" y="1357"/>
                  </a:lnTo>
                  <a:cubicBezTo>
                    <a:pt x="8498" y="1353"/>
                    <a:pt x="8494" y="1348"/>
                    <a:pt x="8484" y="1343"/>
                  </a:cubicBezTo>
                  <a:cubicBezTo>
                    <a:pt x="8474" y="1338"/>
                    <a:pt x="8469" y="1338"/>
                    <a:pt x="8460" y="1333"/>
                  </a:cubicBezTo>
                  <a:lnTo>
                    <a:pt x="8450" y="1333"/>
                  </a:lnTo>
                  <a:cubicBezTo>
                    <a:pt x="8445" y="1333"/>
                    <a:pt x="8436" y="1328"/>
                    <a:pt x="8426" y="1328"/>
                  </a:cubicBezTo>
                  <a:lnTo>
                    <a:pt x="8402" y="1324"/>
                  </a:lnTo>
                  <a:lnTo>
                    <a:pt x="5197" y="1324"/>
                  </a:lnTo>
                  <a:lnTo>
                    <a:pt x="5197" y="429"/>
                  </a:lnTo>
                  <a:close/>
                  <a:moveTo>
                    <a:pt x="8171" y="1747"/>
                  </a:moveTo>
                  <a:lnTo>
                    <a:pt x="8171" y="4076"/>
                  </a:lnTo>
                  <a:cubicBezTo>
                    <a:pt x="8171" y="4196"/>
                    <a:pt x="8267" y="4293"/>
                    <a:pt x="8383" y="4293"/>
                  </a:cubicBezTo>
                  <a:lnTo>
                    <a:pt x="10717" y="4293"/>
                  </a:lnTo>
                  <a:lnTo>
                    <a:pt x="10717" y="13007"/>
                  </a:lnTo>
                  <a:lnTo>
                    <a:pt x="5794" y="13007"/>
                  </a:lnTo>
                  <a:cubicBezTo>
                    <a:pt x="6992" y="12367"/>
                    <a:pt x="7767" y="11140"/>
                    <a:pt x="7839" y="9783"/>
                  </a:cubicBezTo>
                  <a:lnTo>
                    <a:pt x="7839" y="9759"/>
                  </a:lnTo>
                  <a:lnTo>
                    <a:pt x="7839" y="9677"/>
                  </a:lnTo>
                  <a:lnTo>
                    <a:pt x="7839" y="9638"/>
                  </a:lnTo>
                  <a:lnTo>
                    <a:pt x="7839" y="9624"/>
                  </a:lnTo>
                  <a:lnTo>
                    <a:pt x="7839" y="9571"/>
                  </a:lnTo>
                  <a:lnTo>
                    <a:pt x="7839" y="9537"/>
                  </a:lnTo>
                  <a:lnTo>
                    <a:pt x="7839" y="9523"/>
                  </a:lnTo>
                  <a:lnTo>
                    <a:pt x="7839" y="9465"/>
                  </a:lnTo>
                  <a:lnTo>
                    <a:pt x="7839" y="9436"/>
                  </a:lnTo>
                  <a:lnTo>
                    <a:pt x="7839" y="9417"/>
                  </a:lnTo>
                  <a:lnTo>
                    <a:pt x="7839" y="9359"/>
                  </a:lnTo>
                  <a:lnTo>
                    <a:pt x="7839" y="9311"/>
                  </a:lnTo>
                  <a:cubicBezTo>
                    <a:pt x="7839" y="9297"/>
                    <a:pt x="7839" y="9277"/>
                    <a:pt x="7834" y="9253"/>
                  </a:cubicBezTo>
                  <a:lnTo>
                    <a:pt x="7834" y="9249"/>
                  </a:lnTo>
                  <a:cubicBezTo>
                    <a:pt x="7834" y="9234"/>
                    <a:pt x="7834" y="9220"/>
                    <a:pt x="7829" y="9205"/>
                  </a:cubicBezTo>
                  <a:cubicBezTo>
                    <a:pt x="7829" y="9196"/>
                    <a:pt x="7829" y="9167"/>
                    <a:pt x="7825" y="9148"/>
                  </a:cubicBezTo>
                  <a:lnTo>
                    <a:pt x="7825" y="9138"/>
                  </a:lnTo>
                  <a:cubicBezTo>
                    <a:pt x="7825" y="9128"/>
                    <a:pt x="7825" y="9114"/>
                    <a:pt x="7820" y="9099"/>
                  </a:cubicBezTo>
                  <a:cubicBezTo>
                    <a:pt x="7815" y="9090"/>
                    <a:pt x="7815" y="9061"/>
                    <a:pt x="7810" y="9042"/>
                  </a:cubicBezTo>
                  <a:lnTo>
                    <a:pt x="7810" y="9027"/>
                  </a:lnTo>
                  <a:lnTo>
                    <a:pt x="7810" y="8998"/>
                  </a:lnTo>
                  <a:cubicBezTo>
                    <a:pt x="7810" y="8979"/>
                    <a:pt x="7801" y="8960"/>
                    <a:pt x="7801" y="8941"/>
                  </a:cubicBezTo>
                  <a:lnTo>
                    <a:pt x="7791" y="8897"/>
                  </a:lnTo>
                  <a:cubicBezTo>
                    <a:pt x="7786" y="8864"/>
                    <a:pt x="7781" y="8830"/>
                    <a:pt x="7772" y="8801"/>
                  </a:cubicBezTo>
                  <a:lnTo>
                    <a:pt x="7772" y="8811"/>
                  </a:lnTo>
                  <a:cubicBezTo>
                    <a:pt x="7767" y="8777"/>
                    <a:pt x="7762" y="8743"/>
                    <a:pt x="7752" y="8710"/>
                  </a:cubicBezTo>
                  <a:lnTo>
                    <a:pt x="7743" y="8676"/>
                  </a:lnTo>
                  <a:cubicBezTo>
                    <a:pt x="7738" y="8652"/>
                    <a:pt x="7733" y="8633"/>
                    <a:pt x="7728" y="8609"/>
                  </a:cubicBezTo>
                  <a:lnTo>
                    <a:pt x="7724" y="8585"/>
                  </a:lnTo>
                  <a:lnTo>
                    <a:pt x="7724" y="8575"/>
                  </a:lnTo>
                  <a:cubicBezTo>
                    <a:pt x="7714" y="8551"/>
                    <a:pt x="7709" y="8532"/>
                    <a:pt x="7704" y="8512"/>
                  </a:cubicBezTo>
                  <a:lnTo>
                    <a:pt x="7695" y="8474"/>
                  </a:lnTo>
                  <a:cubicBezTo>
                    <a:pt x="7685" y="8455"/>
                    <a:pt x="7680" y="8435"/>
                    <a:pt x="7676" y="8416"/>
                  </a:cubicBezTo>
                  <a:lnTo>
                    <a:pt x="7661" y="8378"/>
                  </a:lnTo>
                  <a:lnTo>
                    <a:pt x="7642" y="8320"/>
                  </a:lnTo>
                  <a:lnTo>
                    <a:pt x="7632" y="8281"/>
                  </a:lnTo>
                  <a:cubicBezTo>
                    <a:pt x="7623" y="8262"/>
                    <a:pt x="7613" y="8243"/>
                    <a:pt x="7608" y="8224"/>
                  </a:cubicBezTo>
                  <a:lnTo>
                    <a:pt x="7594" y="8190"/>
                  </a:lnTo>
                  <a:lnTo>
                    <a:pt x="7570" y="8127"/>
                  </a:lnTo>
                  <a:lnTo>
                    <a:pt x="7560" y="8103"/>
                  </a:lnTo>
                  <a:lnTo>
                    <a:pt x="7560" y="8099"/>
                  </a:lnTo>
                  <a:cubicBezTo>
                    <a:pt x="7502" y="7954"/>
                    <a:pt x="7435" y="7815"/>
                    <a:pt x="7358" y="7680"/>
                  </a:cubicBezTo>
                  <a:cubicBezTo>
                    <a:pt x="7313" y="7608"/>
                    <a:pt x="7247" y="7577"/>
                    <a:pt x="7182" y="7577"/>
                  </a:cubicBezTo>
                  <a:cubicBezTo>
                    <a:pt x="7040" y="7577"/>
                    <a:pt x="6902" y="7723"/>
                    <a:pt x="6987" y="7892"/>
                  </a:cubicBezTo>
                  <a:cubicBezTo>
                    <a:pt x="7055" y="8012"/>
                    <a:pt x="7113" y="8137"/>
                    <a:pt x="7165" y="8267"/>
                  </a:cubicBezTo>
                  <a:lnTo>
                    <a:pt x="7165" y="8272"/>
                  </a:lnTo>
                  <a:lnTo>
                    <a:pt x="7170" y="8286"/>
                  </a:lnTo>
                  <a:lnTo>
                    <a:pt x="7194" y="8344"/>
                  </a:lnTo>
                  <a:lnTo>
                    <a:pt x="7204" y="8373"/>
                  </a:lnTo>
                  <a:cubicBezTo>
                    <a:pt x="7214" y="8392"/>
                    <a:pt x="7218" y="8411"/>
                    <a:pt x="7228" y="8431"/>
                  </a:cubicBezTo>
                  <a:lnTo>
                    <a:pt x="7238" y="8459"/>
                  </a:lnTo>
                  <a:lnTo>
                    <a:pt x="7257" y="8512"/>
                  </a:lnTo>
                  <a:lnTo>
                    <a:pt x="7267" y="8546"/>
                  </a:lnTo>
                  <a:lnTo>
                    <a:pt x="7281" y="8599"/>
                  </a:lnTo>
                  <a:lnTo>
                    <a:pt x="7291" y="8633"/>
                  </a:lnTo>
                  <a:cubicBezTo>
                    <a:pt x="7295" y="8647"/>
                    <a:pt x="7300" y="8666"/>
                    <a:pt x="7305" y="8686"/>
                  </a:cubicBezTo>
                  <a:lnTo>
                    <a:pt x="7315" y="8719"/>
                  </a:lnTo>
                  <a:cubicBezTo>
                    <a:pt x="7319" y="8739"/>
                    <a:pt x="7324" y="8758"/>
                    <a:pt x="7329" y="8777"/>
                  </a:cubicBezTo>
                  <a:lnTo>
                    <a:pt x="7339" y="8811"/>
                  </a:lnTo>
                  <a:cubicBezTo>
                    <a:pt x="7344" y="8840"/>
                    <a:pt x="7348" y="8868"/>
                    <a:pt x="7358" y="8897"/>
                  </a:cubicBezTo>
                  <a:lnTo>
                    <a:pt x="7358" y="8902"/>
                  </a:lnTo>
                  <a:cubicBezTo>
                    <a:pt x="7363" y="8931"/>
                    <a:pt x="7368" y="8955"/>
                    <a:pt x="7372" y="8984"/>
                  </a:cubicBezTo>
                  <a:lnTo>
                    <a:pt x="7377" y="9027"/>
                  </a:lnTo>
                  <a:cubicBezTo>
                    <a:pt x="7377" y="9042"/>
                    <a:pt x="7382" y="9056"/>
                    <a:pt x="7387" y="9075"/>
                  </a:cubicBezTo>
                  <a:lnTo>
                    <a:pt x="7392" y="9099"/>
                  </a:lnTo>
                  <a:lnTo>
                    <a:pt x="7392" y="9114"/>
                  </a:lnTo>
                  <a:cubicBezTo>
                    <a:pt x="7392" y="9133"/>
                    <a:pt x="7396" y="9148"/>
                    <a:pt x="7396" y="9167"/>
                  </a:cubicBezTo>
                  <a:cubicBezTo>
                    <a:pt x="7401" y="9186"/>
                    <a:pt x="7396" y="9186"/>
                    <a:pt x="7401" y="9196"/>
                  </a:cubicBezTo>
                  <a:lnTo>
                    <a:pt x="7401" y="9205"/>
                  </a:lnTo>
                  <a:cubicBezTo>
                    <a:pt x="7401" y="9225"/>
                    <a:pt x="7406" y="9239"/>
                    <a:pt x="7406" y="9258"/>
                  </a:cubicBezTo>
                  <a:cubicBezTo>
                    <a:pt x="7406" y="9273"/>
                    <a:pt x="7406" y="9282"/>
                    <a:pt x="7411" y="9292"/>
                  </a:cubicBezTo>
                  <a:lnTo>
                    <a:pt x="7411" y="9297"/>
                  </a:lnTo>
                  <a:cubicBezTo>
                    <a:pt x="7411" y="9316"/>
                    <a:pt x="7411" y="9330"/>
                    <a:pt x="7411" y="9350"/>
                  </a:cubicBezTo>
                  <a:cubicBezTo>
                    <a:pt x="7416" y="9364"/>
                    <a:pt x="7411" y="9379"/>
                    <a:pt x="7411" y="9393"/>
                  </a:cubicBezTo>
                  <a:lnTo>
                    <a:pt x="7411" y="9441"/>
                  </a:lnTo>
                  <a:lnTo>
                    <a:pt x="7411" y="9484"/>
                  </a:lnTo>
                  <a:lnTo>
                    <a:pt x="7411" y="9537"/>
                  </a:lnTo>
                  <a:lnTo>
                    <a:pt x="7411" y="9547"/>
                  </a:lnTo>
                  <a:lnTo>
                    <a:pt x="7411" y="9576"/>
                  </a:lnTo>
                  <a:lnTo>
                    <a:pt x="7411" y="9624"/>
                  </a:lnTo>
                  <a:lnTo>
                    <a:pt x="7411" y="9643"/>
                  </a:lnTo>
                  <a:lnTo>
                    <a:pt x="7411" y="9672"/>
                  </a:lnTo>
                  <a:lnTo>
                    <a:pt x="7411" y="9739"/>
                  </a:lnTo>
                  <a:lnTo>
                    <a:pt x="7411" y="9759"/>
                  </a:lnTo>
                  <a:lnTo>
                    <a:pt x="7411" y="9763"/>
                  </a:lnTo>
                  <a:cubicBezTo>
                    <a:pt x="7372" y="10606"/>
                    <a:pt x="7021" y="11404"/>
                    <a:pt x="6429" y="12006"/>
                  </a:cubicBezTo>
                  <a:cubicBezTo>
                    <a:pt x="6280" y="11707"/>
                    <a:pt x="6025" y="11481"/>
                    <a:pt x="5717" y="11356"/>
                  </a:cubicBezTo>
                  <a:lnTo>
                    <a:pt x="4707" y="10952"/>
                  </a:lnTo>
                  <a:lnTo>
                    <a:pt x="4707" y="10745"/>
                  </a:lnTo>
                  <a:cubicBezTo>
                    <a:pt x="5029" y="10581"/>
                    <a:pt x="5279" y="10302"/>
                    <a:pt x="5414" y="9961"/>
                  </a:cubicBezTo>
                  <a:cubicBezTo>
                    <a:pt x="5433" y="9966"/>
                    <a:pt x="5457" y="9970"/>
                    <a:pt x="5477" y="9970"/>
                  </a:cubicBezTo>
                  <a:cubicBezTo>
                    <a:pt x="5842" y="9961"/>
                    <a:pt x="6131" y="9658"/>
                    <a:pt x="6121" y="9292"/>
                  </a:cubicBezTo>
                  <a:cubicBezTo>
                    <a:pt x="6121" y="9022"/>
                    <a:pt x="5967" y="8777"/>
                    <a:pt x="5722" y="8666"/>
                  </a:cubicBezTo>
                  <a:lnTo>
                    <a:pt x="5722" y="8435"/>
                  </a:lnTo>
                  <a:cubicBezTo>
                    <a:pt x="5722" y="7425"/>
                    <a:pt x="4962" y="6602"/>
                    <a:pt x="4023" y="6602"/>
                  </a:cubicBezTo>
                  <a:lnTo>
                    <a:pt x="3903" y="6602"/>
                  </a:lnTo>
                  <a:cubicBezTo>
                    <a:pt x="2965" y="6602"/>
                    <a:pt x="2205" y="7425"/>
                    <a:pt x="2205" y="8435"/>
                  </a:cubicBezTo>
                  <a:lnTo>
                    <a:pt x="2205" y="8666"/>
                  </a:lnTo>
                  <a:cubicBezTo>
                    <a:pt x="1959" y="8777"/>
                    <a:pt x="1800" y="9022"/>
                    <a:pt x="1805" y="9292"/>
                  </a:cubicBezTo>
                  <a:cubicBezTo>
                    <a:pt x="1796" y="9653"/>
                    <a:pt x="2084" y="9956"/>
                    <a:pt x="2450" y="9966"/>
                  </a:cubicBezTo>
                  <a:cubicBezTo>
                    <a:pt x="2469" y="9966"/>
                    <a:pt x="2493" y="9961"/>
                    <a:pt x="2513" y="9956"/>
                  </a:cubicBezTo>
                  <a:cubicBezTo>
                    <a:pt x="2652" y="10302"/>
                    <a:pt x="2912" y="10586"/>
                    <a:pt x="3249" y="10750"/>
                  </a:cubicBezTo>
                  <a:lnTo>
                    <a:pt x="3249" y="10942"/>
                  </a:lnTo>
                  <a:lnTo>
                    <a:pt x="2205" y="11351"/>
                  </a:lnTo>
                  <a:cubicBezTo>
                    <a:pt x="1897" y="11472"/>
                    <a:pt x="1642" y="11703"/>
                    <a:pt x="1492" y="12001"/>
                  </a:cubicBezTo>
                  <a:cubicBezTo>
                    <a:pt x="819" y="11313"/>
                    <a:pt x="463" y="10370"/>
                    <a:pt x="511" y="9412"/>
                  </a:cubicBezTo>
                  <a:lnTo>
                    <a:pt x="511" y="9403"/>
                  </a:lnTo>
                  <a:lnTo>
                    <a:pt x="511" y="9388"/>
                  </a:lnTo>
                  <a:lnTo>
                    <a:pt x="511" y="9379"/>
                  </a:lnTo>
                  <a:cubicBezTo>
                    <a:pt x="511" y="9359"/>
                    <a:pt x="511" y="9340"/>
                    <a:pt x="516" y="9316"/>
                  </a:cubicBezTo>
                  <a:lnTo>
                    <a:pt x="516" y="9292"/>
                  </a:lnTo>
                  <a:lnTo>
                    <a:pt x="516" y="9263"/>
                  </a:lnTo>
                  <a:cubicBezTo>
                    <a:pt x="516" y="9249"/>
                    <a:pt x="516" y="9234"/>
                    <a:pt x="520" y="9220"/>
                  </a:cubicBezTo>
                  <a:cubicBezTo>
                    <a:pt x="520" y="9210"/>
                    <a:pt x="520" y="9205"/>
                    <a:pt x="520" y="9196"/>
                  </a:cubicBezTo>
                  <a:lnTo>
                    <a:pt x="520" y="9181"/>
                  </a:lnTo>
                  <a:cubicBezTo>
                    <a:pt x="520" y="9162"/>
                    <a:pt x="525" y="9148"/>
                    <a:pt x="525" y="9128"/>
                  </a:cubicBezTo>
                  <a:lnTo>
                    <a:pt x="530" y="9099"/>
                  </a:lnTo>
                  <a:lnTo>
                    <a:pt x="530" y="9085"/>
                  </a:lnTo>
                  <a:cubicBezTo>
                    <a:pt x="530" y="9071"/>
                    <a:pt x="535" y="9051"/>
                    <a:pt x="540" y="9037"/>
                  </a:cubicBezTo>
                  <a:lnTo>
                    <a:pt x="545" y="8994"/>
                  </a:lnTo>
                  <a:cubicBezTo>
                    <a:pt x="545" y="8979"/>
                    <a:pt x="554" y="8960"/>
                    <a:pt x="554" y="8945"/>
                  </a:cubicBezTo>
                  <a:lnTo>
                    <a:pt x="564" y="8902"/>
                  </a:lnTo>
                  <a:cubicBezTo>
                    <a:pt x="569" y="8888"/>
                    <a:pt x="569" y="8873"/>
                    <a:pt x="573" y="8854"/>
                  </a:cubicBezTo>
                  <a:cubicBezTo>
                    <a:pt x="578" y="8835"/>
                    <a:pt x="578" y="8825"/>
                    <a:pt x="583" y="8816"/>
                  </a:cubicBezTo>
                  <a:cubicBezTo>
                    <a:pt x="583" y="8801"/>
                    <a:pt x="588" y="8782"/>
                    <a:pt x="593" y="8767"/>
                  </a:cubicBezTo>
                  <a:lnTo>
                    <a:pt x="597" y="8748"/>
                  </a:lnTo>
                  <a:lnTo>
                    <a:pt x="602" y="8724"/>
                  </a:lnTo>
                  <a:cubicBezTo>
                    <a:pt x="607" y="8710"/>
                    <a:pt x="612" y="8690"/>
                    <a:pt x="617" y="8671"/>
                  </a:cubicBezTo>
                  <a:lnTo>
                    <a:pt x="622" y="8657"/>
                  </a:lnTo>
                  <a:lnTo>
                    <a:pt x="626" y="8638"/>
                  </a:lnTo>
                  <a:cubicBezTo>
                    <a:pt x="636" y="8609"/>
                    <a:pt x="641" y="8585"/>
                    <a:pt x="650" y="8556"/>
                  </a:cubicBezTo>
                  <a:lnTo>
                    <a:pt x="650" y="8551"/>
                  </a:lnTo>
                  <a:cubicBezTo>
                    <a:pt x="660" y="8522"/>
                    <a:pt x="670" y="8493"/>
                    <a:pt x="679" y="8469"/>
                  </a:cubicBezTo>
                  <a:lnTo>
                    <a:pt x="689" y="8440"/>
                  </a:lnTo>
                  <a:cubicBezTo>
                    <a:pt x="694" y="8421"/>
                    <a:pt x="703" y="8402"/>
                    <a:pt x="708" y="8378"/>
                  </a:cubicBezTo>
                  <a:lnTo>
                    <a:pt x="723" y="8349"/>
                  </a:lnTo>
                  <a:lnTo>
                    <a:pt x="742" y="8296"/>
                  </a:lnTo>
                  <a:lnTo>
                    <a:pt x="756" y="8262"/>
                  </a:lnTo>
                  <a:lnTo>
                    <a:pt x="775" y="8209"/>
                  </a:lnTo>
                  <a:lnTo>
                    <a:pt x="790" y="8180"/>
                  </a:lnTo>
                  <a:lnTo>
                    <a:pt x="814" y="8127"/>
                  </a:lnTo>
                  <a:lnTo>
                    <a:pt x="828" y="8099"/>
                  </a:lnTo>
                  <a:lnTo>
                    <a:pt x="852" y="8046"/>
                  </a:lnTo>
                  <a:lnTo>
                    <a:pt x="867" y="8017"/>
                  </a:lnTo>
                  <a:lnTo>
                    <a:pt x="896" y="7964"/>
                  </a:lnTo>
                  <a:lnTo>
                    <a:pt x="905" y="7949"/>
                  </a:lnTo>
                  <a:lnTo>
                    <a:pt x="905" y="7945"/>
                  </a:lnTo>
                  <a:cubicBezTo>
                    <a:pt x="1064" y="7641"/>
                    <a:pt x="1271" y="7367"/>
                    <a:pt x="1516" y="7127"/>
                  </a:cubicBezTo>
                  <a:lnTo>
                    <a:pt x="1521" y="7122"/>
                  </a:lnTo>
                  <a:lnTo>
                    <a:pt x="1531" y="7107"/>
                  </a:lnTo>
                  <a:lnTo>
                    <a:pt x="1545" y="7098"/>
                  </a:lnTo>
                  <a:lnTo>
                    <a:pt x="1574" y="7069"/>
                  </a:lnTo>
                  <a:lnTo>
                    <a:pt x="1593" y="7050"/>
                  </a:lnTo>
                  <a:lnTo>
                    <a:pt x="1613" y="7035"/>
                  </a:lnTo>
                  <a:lnTo>
                    <a:pt x="1637" y="7011"/>
                  </a:lnTo>
                  <a:lnTo>
                    <a:pt x="1661" y="6992"/>
                  </a:lnTo>
                  <a:lnTo>
                    <a:pt x="1670" y="6982"/>
                  </a:lnTo>
                  <a:lnTo>
                    <a:pt x="1699" y="6953"/>
                  </a:lnTo>
                  <a:lnTo>
                    <a:pt x="1723" y="6934"/>
                  </a:lnTo>
                  <a:lnTo>
                    <a:pt x="1733" y="6929"/>
                  </a:lnTo>
                  <a:lnTo>
                    <a:pt x="1767" y="6900"/>
                  </a:lnTo>
                  <a:lnTo>
                    <a:pt x="1800" y="6872"/>
                  </a:lnTo>
                  <a:lnTo>
                    <a:pt x="1834" y="6848"/>
                  </a:lnTo>
                  <a:lnTo>
                    <a:pt x="1868" y="6823"/>
                  </a:lnTo>
                  <a:lnTo>
                    <a:pt x="1901" y="6795"/>
                  </a:lnTo>
                  <a:lnTo>
                    <a:pt x="1935" y="6771"/>
                  </a:lnTo>
                  <a:lnTo>
                    <a:pt x="1974" y="6746"/>
                  </a:lnTo>
                  <a:lnTo>
                    <a:pt x="2007" y="6722"/>
                  </a:lnTo>
                  <a:lnTo>
                    <a:pt x="2041" y="6698"/>
                  </a:lnTo>
                  <a:lnTo>
                    <a:pt x="2079" y="6674"/>
                  </a:lnTo>
                  <a:lnTo>
                    <a:pt x="2113" y="6650"/>
                  </a:lnTo>
                  <a:lnTo>
                    <a:pt x="2152" y="6626"/>
                  </a:lnTo>
                  <a:lnTo>
                    <a:pt x="2190" y="6607"/>
                  </a:lnTo>
                  <a:lnTo>
                    <a:pt x="2224" y="6583"/>
                  </a:lnTo>
                  <a:lnTo>
                    <a:pt x="2262" y="6564"/>
                  </a:lnTo>
                  <a:lnTo>
                    <a:pt x="2267" y="6564"/>
                  </a:lnTo>
                  <a:lnTo>
                    <a:pt x="2301" y="6544"/>
                  </a:lnTo>
                  <a:lnTo>
                    <a:pt x="2330" y="6530"/>
                  </a:lnTo>
                  <a:lnTo>
                    <a:pt x="2339" y="6525"/>
                  </a:lnTo>
                  <a:lnTo>
                    <a:pt x="2373" y="6506"/>
                  </a:lnTo>
                  <a:lnTo>
                    <a:pt x="2402" y="6491"/>
                  </a:lnTo>
                  <a:lnTo>
                    <a:pt x="2426" y="6482"/>
                  </a:lnTo>
                  <a:lnTo>
                    <a:pt x="2450" y="6467"/>
                  </a:lnTo>
                  <a:lnTo>
                    <a:pt x="2479" y="6453"/>
                  </a:lnTo>
                  <a:lnTo>
                    <a:pt x="2503" y="6443"/>
                  </a:lnTo>
                  <a:lnTo>
                    <a:pt x="2532" y="6429"/>
                  </a:lnTo>
                  <a:lnTo>
                    <a:pt x="2570" y="6414"/>
                  </a:lnTo>
                  <a:lnTo>
                    <a:pt x="2575" y="6414"/>
                  </a:lnTo>
                  <a:lnTo>
                    <a:pt x="2628" y="6390"/>
                  </a:lnTo>
                  <a:lnTo>
                    <a:pt x="2686" y="6366"/>
                  </a:lnTo>
                  <a:lnTo>
                    <a:pt x="2705" y="6357"/>
                  </a:lnTo>
                  <a:lnTo>
                    <a:pt x="2734" y="6347"/>
                  </a:lnTo>
                  <a:lnTo>
                    <a:pt x="2768" y="6338"/>
                  </a:lnTo>
                  <a:lnTo>
                    <a:pt x="2796" y="6328"/>
                  </a:lnTo>
                  <a:lnTo>
                    <a:pt x="2816" y="6318"/>
                  </a:lnTo>
                  <a:lnTo>
                    <a:pt x="2849" y="6309"/>
                  </a:lnTo>
                  <a:lnTo>
                    <a:pt x="2873" y="6299"/>
                  </a:lnTo>
                  <a:lnTo>
                    <a:pt x="2897" y="6294"/>
                  </a:lnTo>
                  <a:lnTo>
                    <a:pt x="2931" y="6280"/>
                  </a:lnTo>
                  <a:lnTo>
                    <a:pt x="2979" y="6265"/>
                  </a:lnTo>
                  <a:cubicBezTo>
                    <a:pt x="3008" y="6280"/>
                    <a:pt x="3037" y="6285"/>
                    <a:pt x="3066" y="6285"/>
                  </a:cubicBezTo>
                  <a:cubicBezTo>
                    <a:pt x="3128" y="6285"/>
                    <a:pt x="3191" y="6256"/>
                    <a:pt x="3229" y="6203"/>
                  </a:cubicBezTo>
                  <a:lnTo>
                    <a:pt x="3268" y="6198"/>
                  </a:lnTo>
                  <a:lnTo>
                    <a:pt x="3278" y="6198"/>
                  </a:lnTo>
                  <a:lnTo>
                    <a:pt x="3311" y="6188"/>
                  </a:lnTo>
                  <a:lnTo>
                    <a:pt x="3359" y="6179"/>
                  </a:lnTo>
                  <a:lnTo>
                    <a:pt x="3403" y="6174"/>
                  </a:lnTo>
                  <a:lnTo>
                    <a:pt x="3451" y="6169"/>
                  </a:lnTo>
                  <a:lnTo>
                    <a:pt x="3489" y="6159"/>
                  </a:lnTo>
                  <a:lnTo>
                    <a:pt x="3537" y="6155"/>
                  </a:lnTo>
                  <a:lnTo>
                    <a:pt x="3576" y="6150"/>
                  </a:lnTo>
                  <a:lnTo>
                    <a:pt x="3624" y="6145"/>
                  </a:lnTo>
                  <a:lnTo>
                    <a:pt x="3667" y="6145"/>
                  </a:lnTo>
                  <a:lnTo>
                    <a:pt x="3715" y="6140"/>
                  </a:lnTo>
                  <a:lnTo>
                    <a:pt x="4028" y="6140"/>
                  </a:lnTo>
                  <a:lnTo>
                    <a:pt x="4120" y="6145"/>
                  </a:lnTo>
                  <a:lnTo>
                    <a:pt x="4211" y="6150"/>
                  </a:lnTo>
                  <a:lnTo>
                    <a:pt x="4250" y="6150"/>
                  </a:lnTo>
                  <a:lnTo>
                    <a:pt x="4298" y="6155"/>
                  </a:lnTo>
                  <a:lnTo>
                    <a:pt x="4351" y="6159"/>
                  </a:lnTo>
                  <a:lnTo>
                    <a:pt x="4389" y="6164"/>
                  </a:lnTo>
                  <a:lnTo>
                    <a:pt x="4413" y="6169"/>
                  </a:lnTo>
                  <a:lnTo>
                    <a:pt x="4442" y="6169"/>
                  </a:lnTo>
                  <a:lnTo>
                    <a:pt x="4481" y="6179"/>
                  </a:lnTo>
                  <a:lnTo>
                    <a:pt x="4509" y="6184"/>
                  </a:lnTo>
                  <a:lnTo>
                    <a:pt x="4524" y="6184"/>
                  </a:lnTo>
                  <a:lnTo>
                    <a:pt x="4567" y="6188"/>
                  </a:lnTo>
                  <a:lnTo>
                    <a:pt x="4601" y="6198"/>
                  </a:lnTo>
                  <a:lnTo>
                    <a:pt x="4610" y="6198"/>
                  </a:lnTo>
                  <a:lnTo>
                    <a:pt x="4659" y="6208"/>
                  </a:lnTo>
                  <a:lnTo>
                    <a:pt x="4697" y="6217"/>
                  </a:lnTo>
                  <a:lnTo>
                    <a:pt x="4745" y="6227"/>
                  </a:lnTo>
                  <a:lnTo>
                    <a:pt x="4784" y="6236"/>
                  </a:lnTo>
                  <a:lnTo>
                    <a:pt x="4832" y="6246"/>
                  </a:lnTo>
                  <a:lnTo>
                    <a:pt x="4870" y="6261"/>
                  </a:lnTo>
                  <a:lnTo>
                    <a:pt x="4914" y="6270"/>
                  </a:lnTo>
                  <a:lnTo>
                    <a:pt x="4957" y="6285"/>
                  </a:lnTo>
                  <a:lnTo>
                    <a:pt x="5000" y="6299"/>
                  </a:lnTo>
                  <a:lnTo>
                    <a:pt x="5039" y="6309"/>
                  </a:lnTo>
                  <a:lnTo>
                    <a:pt x="5082" y="6323"/>
                  </a:lnTo>
                  <a:lnTo>
                    <a:pt x="5120" y="6338"/>
                  </a:lnTo>
                  <a:lnTo>
                    <a:pt x="5164" y="6352"/>
                  </a:lnTo>
                  <a:lnTo>
                    <a:pt x="5173" y="6357"/>
                  </a:lnTo>
                  <a:lnTo>
                    <a:pt x="5202" y="6371"/>
                  </a:lnTo>
                  <a:lnTo>
                    <a:pt x="5236" y="6381"/>
                  </a:lnTo>
                  <a:lnTo>
                    <a:pt x="5260" y="6390"/>
                  </a:lnTo>
                  <a:lnTo>
                    <a:pt x="5284" y="6400"/>
                  </a:lnTo>
                  <a:lnTo>
                    <a:pt x="5318" y="6419"/>
                  </a:lnTo>
                  <a:lnTo>
                    <a:pt x="5337" y="6424"/>
                  </a:lnTo>
                  <a:lnTo>
                    <a:pt x="5366" y="6439"/>
                  </a:lnTo>
                  <a:lnTo>
                    <a:pt x="5395" y="6453"/>
                  </a:lnTo>
                  <a:lnTo>
                    <a:pt x="5419" y="6463"/>
                  </a:lnTo>
                  <a:lnTo>
                    <a:pt x="5443" y="6472"/>
                  </a:lnTo>
                  <a:lnTo>
                    <a:pt x="5477" y="6491"/>
                  </a:lnTo>
                  <a:lnTo>
                    <a:pt x="5501" y="6501"/>
                  </a:lnTo>
                  <a:lnTo>
                    <a:pt x="5520" y="6511"/>
                  </a:lnTo>
                  <a:lnTo>
                    <a:pt x="5573" y="6540"/>
                  </a:lnTo>
                  <a:lnTo>
                    <a:pt x="5626" y="6568"/>
                  </a:lnTo>
                  <a:lnTo>
                    <a:pt x="5635" y="6573"/>
                  </a:lnTo>
                  <a:lnTo>
                    <a:pt x="5669" y="6593"/>
                  </a:lnTo>
                  <a:lnTo>
                    <a:pt x="5698" y="6612"/>
                  </a:lnTo>
                  <a:lnTo>
                    <a:pt x="5717" y="6621"/>
                  </a:lnTo>
                  <a:lnTo>
                    <a:pt x="5746" y="6641"/>
                  </a:lnTo>
                  <a:lnTo>
                    <a:pt x="5770" y="6655"/>
                  </a:lnTo>
                  <a:lnTo>
                    <a:pt x="5794" y="6670"/>
                  </a:lnTo>
                  <a:lnTo>
                    <a:pt x="5818" y="6684"/>
                  </a:lnTo>
                  <a:lnTo>
                    <a:pt x="5852" y="6708"/>
                  </a:lnTo>
                  <a:lnTo>
                    <a:pt x="5857" y="6713"/>
                  </a:lnTo>
                  <a:lnTo>
                    <a:pt x="5890" y="6732"/>
                  </a:lnTo>
                  <a:lnTo>
                    <a:pt x="5919" y="6751"/>
                  </a:lnTo>
                  <a:lnTo>
                    <a:pt x="5934" y="6761"/>
                  </a:lnTo>
                  <a:lnTo>
                    <a:pt x="5958" y="6780"/>
                  </a:lnTo>
                  <a:lnTo>
                    <a:pt x="5991" y="6804"/>
                  </a:lnTo>
                  <a:lnTo>
                    <a:pt x="5996" y="6809"/>
                  </a:lnTo>
                  <a:lnTo>
                    <a:pt x="6030" y="6833"/>
                  </a:lnTo>
                  <a:lnTo>
                    <a:pt x="6064" y="6857"/>
                  </a:lnTo>
                  <a:lnTo>
                    <a:pt x="6097" y="6886"/>
                  </a:lnTo>
                  <a:lnTo>
                    <a:pt x="6131" y="6910"/>
                  </a:lnTo>
                  <a:lnTo>
                    <a:pt x="6165" y="6939"/>
                  </a:lnTo>
                  <a:lnTo>
                    <a:pt x="6198" y="6968"/>
                  </a:lnTo>
                  <a:lnTo>
                    <a:pt x="6227" y="6997"/>
                  </a:lnTo>
                  <a:lnTo>
                    <a:pt x="6261" y="7026"/>
                  </a:lnTo>
                  <a:lnTo>
                    <a:pt x="6290" y="7050"/>
                  </a:lnTo>
                  <a:lnTo>
                    <a:pt x="6295" y="7050"/>
                  </a:lnTo>
                  <a:lnTo>
                    <a:pt x="6323" y="7079"/>
                  </a:lnTo>
                  <a:lnTo>
                    <a:pt x="6352" y="7107"/>
                  </a:lnTo>
                  <a:lnTo>
                    <a:pt x="6362" y="7117"/>
                  </a:lnTo>
                  <a:lnTo>
                    <a:pt x="6386" y="7141"/>
                  </a:lnTo>
                  <a:lnTo>
                    <a:pt x="6415" y="7170"/>
                  </a:lnTo>
                  <a:lnTo>
                    <a:pt x="6444" y="7199"/>
                  </a:lnTo>
                  <a:lnTo>
                    <a:pt x="6468" y="7223"/>
                  </a:lnTo>
                  <a:lnTo>
                    <a:pt x="6473" y="7232"/>
                  </a:lnTo>
                  <a:cubicBezTo>
                    <a:pt x="6518" y="7277"/>
                    <a:pt x="6568" y="7295"/>
                    <a:pt x="6617" y="7295"/>
                  </a:cubicBezTo>
                  <a:cubicBezTo>
                    <a:pt x="6777" y="7295"/>
                    <a:pt x="6918" y="7097"/>
                    <a:pt x="6785" y="6939"/>
                  </a:cubicBezTo>
                  <a:lnTo>
                    <a:pt x="6781" y="6934"/>
                  </a:lnTo>
                  <a:lnTo>
                    <a:pt x="6752" y="6905"/>
                  </a:lnTo>
                  <a:lnTo>
                    <a:pt x="6718" y="6872"/>
                  </a:lnTo>
                  <a:lnTo>
                    <a:pt x="6684" y="6838"/>
                  </a:lnTo>
                  <a:lnTo>
                    <a:pt x="6660" y="6814"/>
                  </a:lnTo>
                  <a:lnTo>
                    <a:pt x="6651" y="6804"/>
                  </a:lnTo>
                  <a:lnTo>
                    <a:pt x="6617" y="6771"/>
                  </a:lnTo>
                  <a:lnTo>
                    <a:pt x="6583" y="6737"/>
                  </a:lnTo>
                  <a:lnTo>
                    <a:pt x="6545" y="6703"/>
                  </a:lnTo>
                  <a:lnTo>
                    <a:pt x="6511" y="6670"/>
                  </a:lnTo>
                  <a:lnTo>
                    <a:pt x="6477" y="6641"/>
                  </a:lnTo>
                  <a:lnTo>
                    <a:pt x="6439" y="6612"/>
                  </a:lnTo>
                  <a:lnTo>
                    <a:pt x="6400" y="6578"/>
                  </a:lnTo>
                  <a:lnTo>
                    <a:pt x="6367" y="6549"/>
                  </a:lnTo>
                  <a:lnTo>
                    <a:pt x="6328" y="6520"/>
                  </a:lnTo>
                  <a:lnTo>
                    <a:pt x="6290" y="6491"/>
                  </a:lnTo>
                  <a:lnTo>
                    <a:pt x="6251" y="6463"/>
                  </a:lnTo>
                  <a:lnTo>
                    <a:pt x="6246" y="6458"/>
                  </a:lnTo>
                  <a:lnTo>
                    <a:pt x="6213" y="6434"/>
                  </a:lnTo>
                  <a:lnTo>
                    <a:pt x="6179" y="6410"/>
                  </a:lnTo>
                  <a:lnTo>
                    <a:pt x="6169" y="6400"/>
                  </a:lnTo>
                  <a:lnTo>
                    <a:pt x="6131" y="6376"/>
                  </a:lnTo>
                  <a:lnTo>
                    <a:pt x="6097" y="6352"/>
                  </a:lnTo>
                  <a:lnTo>
                    <a:pt x="6092" y="6352"/>
                  </a:lnTo>
                  <a:lnTo>
                    <a:pt x="6054" y="6328"/>
                  </a:lnTo>
                  <a:lnTo>
                    <a:pt x="6020" y="6309"/>
                  </a:lnTo>
                  <a:lnTo>
                    <a:pt x="6001" y="6294"/>
                  </a:lnTo>
                  <a:lnTo>
                    <a:pt x="5967" y="6275"/>
                  </a:lnTo>
                  <a:lnTo>
                    <a:pt x="5938" y="6256"/>
                  </a:lnTo>
                  <a:lnTo>
                    <a:pt x="5919" y="6246"/>
                  </a:lnTo>
                  <a:lnTo>
                    <a:pt x="5886" y="6227"/>
                  </a:lnTo>
                  <a:lnTo>
                    <a:pt x="5842" y="6203"/>
                  </a:lnTo>
                  <a:lnTo>
                    <a:pt x="5837" y="6198"/>
                  </a:lnTo>
                  <a:lnTo>
                    <a:pt x="5799" y="6164"/>
                  </a:lnTo>
                  <a:lnTo>
                    <a:pt x="5741" y="6131"/>
                  </a:lnTo>
                  <a:lnTo>
                    <a:pt x="5712" y="6116"/>
                  </a:lnTo>
                  <a:lnTo>
                    <a:pt x="5693" y="6107"/>
                  </a:lnTo>
                  <a:lnTo>
                    <a:pt x="5655" y="6087"/>
                  </a:lnTo>
                  <a:lnTo>
                    <a:pt x="5626" y="6073"/>
                  </a:lnTo>
                  <a:lnTo>
                    <a:pt x="5602" y="6063"/>
                  </a:lnTo>
                  <a:lnTo>
                    <a:pt x="5563" y="6044"/>
                  </a:lnTo>
                  <a:lnTo>
                    <a:pt x="5534" y="6030"/>
                  </a:lnTo>
                  <a:lnTo>
                    <a:pt x="5515" y="6025"/>
                  </a:lnTo>
                  <a:lnTo>
                    <a:pt x="5472" y="6005"/>
                  </a:lnTo>
                  <a:lnTo>
                    <a:pt x="5443" y="5996"/>
                  </a:lnTo>
                  <a:lnTo>
                    <a:pt x="5419" y="5981"/>
                  </a:lnTo>
                  <a:lnTo>
                    <a:pt x="5380" y="5972"/>
                  </a:lnTo>
                  <a:lnTo>
                    <a:pt x="5351" y="5957"/>
                  </a:lnTo>
                  <a:lnTo>
                    <a:pt x="5337" y="5953"/>
                  </a:lnTo>
                  <a:lnTo>
                    <a:pt x="5289" y="5933"/>
                  </a:lnTo>
                  <a:lnTo>
                    <a:pt x="5246" y="5919"/>
                  </a:lnTo>
                  <a:lnTo>
                    <a:pt x="5197" y="5904"/>
                  </a:lnTo>
                  <a:lnTo>
                    <a:pt x="5154" y="5890"/>
                  </a:lnTo>
                  <a:lnTo>
                    <a:pt x="5101" y="5871"/>
                  </a:lnTo>
                  <a:lnTo>
                    <a:pt x="5058" y="5856"/>
                  </a:lnTo>
                  <a:lnTo>
                    <a:pt x="5005" y="5842"/>
                  </a:lnTo>
                  <a:lnTo>
                    <a:pt x="4962" y="5832"/>
                  </a:lnTo>
                  <a:lnTo>
                    <a:pt x="4909" y="5818"/>
                  </a:lnTo>
                  <a:lnTo>
                    <a:pt x="4865" y="5808"/>
                  </a:lnTo>
                  <a:lnTo>
                    <a:pt x="4813" y="5794"/>
                  </a:lnTo>
                  <a:lnTo>
                    <a:pt x="4764" y="5784"/>
                  </a:lnTo>
                  <a:lnTo>
                    <a:pt x="4711" y="5775"/>
                  </a:lnTo>
                  <a:lnTo>
                    <a:pt x="4702" y="5775"/>
                  </a:lnTo>
                  <a:lnTo>
                    <a:pt x="4668" y="5765"/>
                  </a:lnTo>
                  <a:lnTo>
                    <a:pt x="4615" y="5760"/>
                  </a:lnTo>
                  <a:lnTo>
                    <a:pt x="4606" y="5760"/>
                  </a:lnTo>
                  <a:lnTo>
                    <a:pt x="4567" y="5750"/>
                  </a:lnTo>
                  <a:lnTo>
                    <a:pt x="4519" y="5746"/>
                  </a:lnTo>
                  <a:lnTo>
                    <a:pt x="4495" y="5741"/>
                  </a:lnTo>
                  <a:lnTo>
                    <a:pt x="4466" y="5736"/>
                  </a:lnTo>
                  <a:lnTo>
                    <a:pt x="4423" y="5731"/>
                  </a:lnTo>
                  <a:lnTo>
                    <a:pt x="4365" y="5726"/>
                  </a:lnTo>
                  <a:lnTo>
                    <a:pt x="4307" y="5722"/>
                  </a:lnTo>
                  <a:lnTo>
                    <a:pt x="4264" y="5722"/>
                  </a:lnTo>
                  <a:lnTo>
                    <a:pt x="4163" y="5712"/>
                  </a:lnTo>
                  <a:lnTo>
                    <a:pt x="3653" y="5712"/>
                  </a:lnTo>
                  <a:lnTo>
                    <a:pt x="3605" y="5717"/>
                  </a:lnTo>
                  <a:lnTo>
                    <a:pt x="3552" y="5722"/>
                  </a:lnTo>
                  <a:lnTo>
                    <a:pt x="3509" y="5726"/>
                  </a:lnTo>
                  <a:lnTo>
                    <a:pt x="3504" y="5726"/>
                  </a:lnTo>
                  <a:lnTo>
                    <a:pt x="3451" y="5736"/>
                  </a:lnTo>
                  <a:lnTo>
                    <a:pt x="3403" y="5741"/>
                  </a:lnTo>
                  <a:lnTo>
                    <a:pt x="3355" y="5750"/>
                  </a:lnTo>
                  <a:lnTo>
                    <a:pt x="3306" y="5755"/>
                  </a:lnTo>
                  <a:lnTo>
                    <a:pt x="3297" y="5755"/>
                  </a:lnTo>
                  <a:lnTo>
                    <a:pt x="3287" y="1747"/>
                  </a:lnTo>
                  <a:close/>
                  <a:moveTo>
                    <a:pt x="4606" y="11371"/>
                  </a:moveTo>
                  <a:lnTo>
                    <a:pt x="5558" y="11751"/>
                  </a:lnTo>
                  <a:lnTo>
                    <a:pt x="5568" y="11756"/>
                  </a:lnTo>
                  <a:cubicBezTo>
                    <a:pt x="5813" y="11857"/>
                    <a:pt x="6001" y="12054"/>
                    <a:pt x="6092" y="12299"/>
                  </a:cubicBezTo>
                  <a:cubicBezTo>
                    <a:pt x="5611" y="12679"/>
                    <a:pt x="5043" y="12920"/>
                    <a:pt x="4442" y="13007"/>
                  </a:cubicBezTo>
                  <a:lnTo>
                    <a:pt x="3841" y="13007"/>
                  </a:lnTo>
                  <a:cubicBezTo>
                    <a:pt x="3807" y="13007"/>
                    <a:pt x="3768" y="13016"/>
                    <a:pt x="3740" y="13035"/>
                  </a:cubicBezTo>
                  <a:cubicBezTo>
                    <a:pt x="3042" y="12992"/>
                    <a:pt x="2373" y="12732"/>
                    <a:pt x="1820" y="12299"/>
                  </a:cubicBezTo>
                  <a:cubicBezTo>
                    <a:pt x="1829" y="12290"/>
                    <a:pt x="1834" y="12280"/>
                    <a:pt x="1839" y="12270"/>
                  </a:cubicBezTo>
                  <a:cubicBezTo>
                    <a:pt x="1930" y="12035"/>
                    <a:pt x="2113" y="11852"/>
                    <a:pt x="2344" y="11756"/>
                  </a:cubicBezTo>
                  <a:lnTo>
                    <a:pt x="2354" y="11751"/>
                  </a:lnTo>
                  <a:lnTo>
                    <a:pt x="3311" y="11380"/>
                  </a:lnTo>
                  <a:lnTo>
                    <a:pt x="3821" y="11876"/>
                  </a:lnTo>
                  <a:cubicBezTo>
                    <a:pt x="3860" y="11914"/>
                    <a:pt x="3918" y="11938"/>
                    <a:pt x="3970" y="11938"/>
                  </a:cubicBezTo>
                  <a:lnTo>
                    <a:pt x="3975" y="11938"/>
                  </a:lnTo>
                  <a:cubicBezTo>
                    <a:pt x="4033" y="11938"/>
                    <a:pt x="4086" y="11914"/>
                    <a:pt x="4124" y="11871"/>
                  </a:cubicBezTo>
                  <a:lnTo>
                    <a:pt x="4606" y="11371"/>
                  </a:lnTo>
                  <a:close/>
                  <a:moveTo>
                    <a:pt x="4986" y="0"/>
                  </a:moveTo>
                  <a:cubicBezTo>
                    <a:pt x="4865" y="0"/>
                    <a:pt x="4769" y="97"/>
                    <a:pt x="4769" y="217"/>
                  </a:cubicBezTo>
                  <a:lnTo>
                    <a:pt x="4769" y="1324"/>
                  </a:lnTo>
                  <a:lnTo>
                    <a:pt x="3075" y="1324"/>
                  </a:lnTo>
                  <a:cubicBezTo>
                    <a:pt x="2960" y="1324"/>
                    <a:pt x="2864" y="1420"/>
                    <a:pt x="2864" y="1540"/>
                  </a:cubicBezTo>
                  <a:lnTo>
                    <a:pt x="2873" y="5861"/>
                  </a:lnTo>
                  <a:lnTo>
                    <a:pt x="2859" y="5866"/>
                  </a:lnTo>
                  <a:lnTo>
                    <a:pt x="2825" y="5876"/>
                  </a:lnTo>
                  <a:lnTo>
                    <a:pt x="2787" y="5890"/>
                  </a:lnTo>
                  <a:lnTo>
                    <a:pt x="2763" y="5895"/>
                  </a:lnTo>
                  <a:lnTo>
                    <a:pt x="2734" y="5904"/>
                  </a:lnTo>
                  <a:lnTo>
                    <a:pt x="2695" y="5919"/>
                  </a:lnTo>
                  <a:lnTo>
                    <a:pt x="2676" y="5929"/>
                  </a:lnTo>
                  <a:lnTo>
                    <a:pt x="2642" y="5938"/>
                  </a:lnTo>
                  <a:lnTo>
                    <a:pt x="2604" y="5953"/>
                  </a:lnTo>
                  <a:lnTo>
                    <a:pt x="2580" y="5962"/>
                  </a:lnTo>
                  <a:lnTo>
                    <a:pt x="2551" y="5972"/>
                  </a:lnTo>
                  <a:lnTo>
                    <a:pt x="2488" y="6001"/>
                  </a:lnTo>
                  <a:lnTo>
                    <a:pt x="2426" y="6025"/>
                  </a:lnTo>
                  <a:lnTo>
                    <a:pt x="2421" y="6025"/>
                  </a:lnTo>
                  <a:lnTo>
                    <a:pt x="2378" y="6044"/>
                  </a:lnTo>
                  <a:lnTo>
                    <a:pt x="2339" y="6063"/>
                  </a:lnTo>
                  <a:lnTo>
                    <a:pt x="2325" y="6068"/>
                  </a:lnTo>
                  <a:lnTo>
                    <a:pt x="2286" y="6087"/>
                  </a:lnTo>
                  <a:lnTo>
                    <a:pt x="2253" y="6102"/>
                  </a:lnTo>
                  <a:lnTo>
                    <a:pt x="2233" y="6111"/>
                  </a:lnTo>
                  <a:lnTo>
                    <a:pt x="2200" y="6131"/>
                  </a:lnTo>
                  <a:lnTo>
                    <a:pt x="2161" y="6150"/>
                  </a:lnTo>
                  <a:lnTo>
                    <a:pt x="2152" y="6155"/>
                  </a:lnTo>
                  <a:lnTo>
                    <a:pt x="2113" y="6174"/>
                  </a:lnTo>
                  <a:lnTo>
                    <a:pt x="2075" y="6198"/>
                  </a:lnTo>
                  <a:lnTo>
                    <a:pt x="2031" y="6222"/>
                  </a:lnTo>
                  <a:lnTo>
                    <a:pt x="1988" y="6246"/>
                  </a:lnTo>
                  <a:lnTo>
                    <a:pt x="1950" y="6270"/>
                  </a:lnTo>
                  <a:lnTo>
                    <a:pt x="1906" y="6294"/>
                  </a:lnTo>
                  <a:lnTo>
                    <a:pt x="1868" y="6318"/>
                  </a:lnTo>
                  <a:lnTo>
                    <a:pt x="1824" y="6347"/>
                  </a:lnTo>
                  <a:lnTo>
                    <a:pt x="1786" y="6371"/>
                  </a:lnTo>
                  <a:lnTo>
                    <a:pt x="1747" y="6400"/>
                  </a:lnTo>
                  <a:lnTo>
                    <a:pt x="1709" y="6429"/>
                  </a:lnTo>
                  <a:lnTo>
                    <a:pt x="1670" y="6458"/>
                  </a:lnTo>
                  <a:lnTo>
                    <a:pt x="1632" y="6487"/>
                  </a:lnTo>
                  <a:lnTo>
                    <a:pt x="1593" y="6516"/>
                  </a:lnTo>
                  <a:lnTo>
                    <a:pt x="1555" y="6544"/>
                  </a:lnTo>
                  <a:lnTo>
                    <a:pt x="1516" y="6573"/>
                  </a:lnTo>
                  <a:lnTo>
                    <a:pt x="1478" y="6607"/>
                  </a:lnTo>
                  <a:lnTo>
                    <a:pt x="1473" y="6612"/>
                  </a:lnTo>
                  <a:lnTo>
                    <a:pt x="1444" y="6636"/>
                  </a:lnTo>
                  <a:lnTo>
                    <a:pt x="1406" y="6670"/>
                  </a:lnTo>
                  <a:lnTo>
                    <a:pt x="1401" y="6674"/>
                  </a:lnTo>
                  <a:lnTo>
                    <a:pt x="1372" y="6698"/>
                  </a:lnTo>
                  <a:lnTo>
                    <a:pt x="1338" y="6727"/>
                  </a:lnTo>
                  <a:lnTo>
                    <a:pt x="1329" y="6742"/>
                  </a:lnTo>
                  <a:lnTo>
                    <a:pt x="1300" y="6766"/>
                  </a:lnTo>
                  <a:lnTo>
                    <a:pt x="1266" y="6795"/>
                  </a:lnTo>
                  <a:lnTo>
                    <a:pt x="1257" y="6804"/>
                  </a:lnTo>
                  <a:lnTo>
                    <a:pt x="1237" y="6828"/>
                  </a:lnTo>
                  <a:lnTo>
                    <a:pt x="1233" y="6833"/>
                  </a:lnTo>
                  <a:cubicBezTo>
                    <a:pt x="958" y="7103"/>
                    <a:pt x="732" y="7406"/>
                    <a:pt x="549" y="7743"/>
                  </a:cubicBezTo>
                  <a:lnTo>
                    <a:pt x="545" y="7747"/>
                  </a:lnTo>
                  <a:lnTo>
                    <a:pt x="540" y="7762"/>
                  </a:lnTo>
                  <a:lnTo>
                    <a:pt x="540" y="7767"/>
                  </a:lnTo>
                  <a:lnTo>
                    <a:pt x="506" y="7829"/>
                  </a:lnTo>
                  <a:lnTo>
                    <a:pt x="492" y="7858"/>
                  </a:lnTo>
                  <a:lnTo>
                    <a:pt x="463" y="7921"/>
                  </a:lnTo>
                  <a:lnTo>
                    <a:pt x="448" y="7954"/>
                  </a:lnTo>
                  <a:lnTo>
                    <a:pt x="419" y="8012"/>
                  </a:lnTo>
                  <a:lnTo>
                    <a:pt x="405" y="8046"/>
                  </a:lnTo>
                  <a:cubicBezTo>
                    <a:pt x="395" y="8065"/>
                    <a:pt x="386" y="8084"/>
                    <a:pt x="381" y="8108"/>
                  </a:cubicBezTo>
                  <a:lnTo>
                    <a:pt x="366" y="8142"/>
                  </a:lnTo>
                  <a:cubicBezTo>
                    <a:pt x="357" y="8161"/>
                    <a:pt x="352" y="8185"/>
                    <a:pt x="342" y="8204"/>
                  </a:cubicBezTo>
                  <a:lnTo>
                    <a:pt x="328" y="8238"/>
                  </a:lnTo>
                  <a:cubicBezTo>
                    <a:pt x="323" y="8262"/>
                    <a:pt x="314" y="8281"/>
                    <a:pt x="304" y="8305"/>
                  </a:cubicBezTo>
                  <a:lnTo>
                    <a:pt x="294" y="8334"/>
                  </a:lnTo>
                  <a:cubicBezTo>
                    <a:pt x="285" y="8368"/>
                    <a:pt x="275" y="8397"/>
                    <a:pt x="265" y="8431"/>
                  </a:cubicBezTo>
                  <a:lnTo>
                    <a:pt x="265" y="8435"/>
                  </a:lnTo>
                  <a:cubicBezTo>
                    <a:pt x="256" y="8464"/>
                    <a:pt x="246" y="8493"/>
                    <a:pt x="237" y="8527"/>
                  </a:cubicBezTo>
                  <a:lnTo>
                    <a:pt x="232" y="8551"/>
                  </a:lnTo>
                  <a:lnTo>
                    <a:pt x="232" y="8561"/>
                  </a:lnTo>
                  <a:cubicBezTo>
                    <a:pt x="222" y="8580"/>
                    <a:pt x="217" y="8604"/>
                    <a:pt x="213" y="8623"/>
                  </a:cubicBezTo>
                  <a:lnTo>
                    <a:pt x="208" y="8652"/>
                  </a:lnTo>
                  <a:lnTo>
                    <a:pt x="203" y="8666"/>
                  </a:lnTo>
                  <a:cubicBezTo>
                    <a:pt x="198" y="8686"/>
                    <a:pt x="193" y="8705"/>
                    <a:pt x="188" y="8719"/>
                  </a:cubicBezTo>
                  <a:lnTo>
                    <a:pt x="179" y="8767"/>
                  </a:lnTo>
                  <a:cubicBezTo>
                    <a:pt x="174" y="8782"/>
                    <a:pt x="174" y="8801"/>
                    <a:pt x="169" y="8825"/>
                  </a:cubicBezTo>
                  <a:lnTo>
                    <a:pt x="160" y="8873"/>
                  </a:lnTo>
                  <a:cubicBezTo>
                    <a:pt x="155" y="8888"/>
                    <a:pt x="150" y="8907"/>
                    <a:pt x="150" y="8926"/>
                  </a:cubicBezTo>
                  <a:cubicBezTo>
                    <a:pt x="145" y="8945"/>
                    <a:pt x="145" y="8960"/>
                    <a:pt x="140" y="8974"/>
                  </a:cubicBezTo>
                  <a:cubicBezTo>
                    <a:pt x="140" y="8994"/>
                    <a:pt x="136" y="9013"/>
                    <a:pt x="131" y="9032"/>
                  </a:cubicBezTo>
                  <a:lnTo>
                    <a:pt x="131" y="9047"/>
                  </a:lnTo>
                  <a:lnTo>
                    <a:pt x="126" y="9080"/>
                  </a:lnTo>
                  <a:cubicBezTo>
                    <a:pt x="126" y="9099"/>
                    <a:pt x="121" y="9114"/>
                    <a:pt x="121" y="9133"/>
                  </a:cubicBezTo>
                  <a:lnTo>
                    <a:pt x="121" y="9148"/>
                  </a:lnTo>
                  <a:cubicBezTo>
                    <a:pt x="121" y="9157"/>
                    <a:pt x="121" y="9172"/>
                    <a:pt x="116" y="9181"/>
                  </a:cubicBezTo>
                  <a:cubicBezTo>
                    <a:pt x="111" y="9196"/>
                    <a:pt x="116" y="9215"/>
                    <a:pt x="111" y="9229"/>
                  </a:cubicBezTo>
                  <a:lnTo>
                    <a:pt x="111" y="9258"/>
                  </a:lnTo>
                  <a:lnTo>
                    <a:pt x="111" y="9287"/>
                  </a:lnTo>
                  <a:cubicBezTo>
                    <a:pt x="111" y="9311"/>
                    <a:pt x="111" y="9335"/>
                    <a:pt x="107" y="9359"/>
                  </a:cubicBezTo>
                  <a:lnTo>
                    <a:pt x="107" y="9374"/>
                  </a:lnTo>
                  <a:lnTo>
                    <a:pt x="107" y="9393"/>
                  </a:lnTo>
                  <a:cubicBezTo>
                    <a:pt x="1" y="11534"/>
                    <a:pt x="1646" y="13353"/>
                    <a:pt x="3788" y="13468"/>
                  </a:cubicBezTo>
                  <a:cubicBezTo>
                    <a:pt x="3855" y="13468"/>
                    <a:pt x="3922" y="13473"/>
                    <a:pt x="3990" y="13473"/>
                  </a:cubicBezTo>
                  <a:cubicBezTo>
                    <a:pt x="4158" y="13473"/>
                    <a:pt x="4327" y="13459"/>
                    <a:pt x="4495" y="13440"/>
                  </a:cubicBezTo>
                  <a:lnTo>
                    <a:pt x="10952" y="13440"/>
                  </a:lnTo>
                  <a:cubicBezTo>
                    <a:pt x="11068" y="13440"/>
                    <a:pt x="11164" y="13343"/>
                    <a:pt x="11164" y="13223"/>
                  </a:cubicBezTo>
                  <a:lnTo>
                    <a:pt x="11164" y="12112"/>
                  </a:lnTo>
                  <a:lnTo>
                    <a:pt x="12858" y="12112"/>
                  </a:lnTo>
                  <a:cubicBezTo>
                    <a:pt x="12973" y="12112"/>
                    <a:pt x="13069" y="12015"/>
                    <a:pt x="13069" y="11900"/>
                  </a:cubicBezTo>
                  <a:lnTo>
                    <a:pt x="13069" y="2758"/>
                  </a:lnTo>
                  <a:cubicBezTo>
                    <a:pt x="13069" y="2758"/>
                    <a:pt x="13045" y="2748"/>
                    <a:pt x="13045" y="2748"/>
                  </a:cubicBezTo>
                  <a:lnTo>
                    <a:pt x="13045" y="2738"/>
                  </a:lnTo>
                  <a:cubicBezTo>
                    <a:pt x="13045" y="2729"/>
                    <a:pt x="13041" y="2719"/>
                    <a:pt x="13041" y="2714"/>
                  </a:cubicBezTo>
                  <a:cubicBezTo>
                    <a:pt x="13041" y="2705"/>
                    <a:pt x="13036" y="2695"/>
                    <a:pt x="13036" y="2685"/>
                  </a:cubicBezTo>
                  <a:lnTo>
                    <a:pt x="13036" y="2681"/>
                  </a:lnTo>
                  <a:cubicBezTo>
                    <a:pt x="13031" y="2671"/>
                    <a:pt x="13026" y="2661"/>
                    <a:pt x="13021" y="2657"/>
                  </a:cubicBezTo>
                  <a:cubicBezTo>
                    <a:pt x="13017" y="2647"/>
                    <a:pt x="13012" y="2637"/>
                    <a:pt x="13007" y="2632"/>
                  </a:cubicBezTo>
                  <a:lnTo>
                    <a:pt x="13002" y="2628"/>
                  </a:lnTo>
                  <a:cubicBezTo>
                    <a:pt x="12997" y="2618"/>
                    <a:pt x="12992" y="2613"/>
                    <a:pt x="12988" y="2604"/>
                  </a:cubicBezTo>
                  <a:lnTo>
                    <a:pt x="10442" y="58"/>
                  </a:lnTo>
                  <a:cubicBezTo>
                    <a:pt x="10433" y="53"/>
                    <a:pt x="10428" y="44"/>
                    <a:pt x="10418" y="39"/>
                  </a:cubicBezTo>
                  <a:lnTo>
                    <a:pt x="10413" y="34"/>
                  </a:lnTo>
                  <a:cubicBezTo>
                    <a:pt x="10404" y="29"/>
                    <a:pt x="10399" y="25"/>
                    <a:pt x="10389" y="20"/>
                  </a:cubicBezTo>
                  <a:lnTo>
                    <a:pt x="10365" y="10"/>
                  </a:lnTo>
                  <a:lnTo>
                    <a:pt x="10360" y="10"/>
                  </a:lnTo>
                  <a:cubicBezTo>
                    <a:pt x="10351" y="10"/>
                    <a:pt x="10341" y="5"/>
                    <a:pt x="10332" y="5"/>
                  </a:cubicBezTo>
                  <a:lnTo>
                    <a:pt x="1030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4" name="Google Shape;20004;p88"/>
          <p:cNvGrpSpPr/>
          <p:nvPr/>
        </p:nvGrpSpPr>
        <p:grpSpPr>
          <a:xfrm>
            <a:off x="6627996" y="2449756"/>
            <a:ext cx="427980" cy="320369"/>
            <a:chOff x="6627996" y="2449756"/>
            <a:chExt cx="427980" cy="320369"/>
          </a:xfrm>
        </p:grpSpPr>
        <p:sp>
          <p:nvSpPr>
            <p:cNvPr id="20005" name="Google Shape;20005;p88"/>
            <p:cNvSpPr/>
            <p:nvPr/>
          </p:nvSpPr>
          <p:spPr>
            <a:xfrm>
              <a:off x="6634946" y="2456155"/>
              <a:ext cx="415863" cy="220836"/>
            </a:xfrm>
            <a:custGeom>
              <a:avLst/>
              <a:gdLst/>
              <a:ahLst/>
              <a:cxnLst/>
              <a:rect l="l" t="t" r="r" b="b"/>
              <a:pathLst>
                <a:path w="15856" h="8420" extrusionOk="0">
                  <a:moveTo>
                    <a:pt x="6378" y="0"/>
                  </a:moveTo>
                  <a:cubicBezTo>
                    <a:pt x="6219" y="0"/>
                    <a:pt x="6060" y="11"/>
                    <a:pt x="5900" y="32"/>
                  </a:cubicBezTo>
                  <a:cubicBezTo>
                    <a:pt x="4509" y="220"/>
                    <a:pt x="3354" y="1206"/>
                    <a:pt x="2955" y="2549"/>
                  </a:cubicBezTo>
                  <a:lnTo>
                    <a:pt x="2936" y="2549"/>
                  </a:lnTo>
                  <a:cubicBezTo>
                    <a:pt x="1314" y="2549"/>
                    <a:pt x="1" y="3862"/>
                    <a:pt x="1" y="5484"/>
                  </a:cubicBezTo>
                  <a:cubicBezTo>
                    <a:pt x="1" y="7105"/>
                    <a:pt x="1314" y="8419"/>
                    <a:pt x="2936" y="8419"/>
                  </a:cubicBezTo>
                  <a:lnTo>
                    <a:pt x="13392" y="8419"/>
                  </a:lnTo>
                  <a:cubicBezTo>
                    <a:pt x="13403" y="8419"/>
                    <a:pt x="13415" y="8419"/>
                    <a:pt x="13427" y="8419"/>
                  </a:cubicBezTo>
                  <a:cubicBezTo>
                    <a:pt x="14763" y="8419"/>
                    <a:pt x="15855" y="7334"/>
                    <a:pt x="15855" y="5994"/>
                  </a:cubicBezTo>
                  <a:cubicBezTo>
                    <a:pt x="15855" y="4654"/>
                    <a:pt x="14763" y="3569"/>
                    <a:pt x="13427" y="3569"/>
                  </a:cubicBezTo>
                  <a:cubicBezTo>
                    <a:pt x="13415" y="3569"/>
                    <a:pt x="13403" y="3569"/>
                    <a:pt x="13392" y="3569"/>
                  </a:cubicBezTo>
                  <a:lnTo>
                    <a:pt x="13396" y="3569"/>
                  </a:lnTo>
                  <a:cubicBezTo>
                    <a:pt x="13310" y="3569"/>
                    <a:pt x="13218" y="3574"/>
                    <a:pt x="13132" y="3583"/>
                  </a:cubicBezTo>
                  <a:cubicBezTo>
                    <a:pt x="12743" y="2328"/>
                    <a:pt x="11586" y="1528"/>
                    <a:pt x="10340" y="1528"/>
                  </a:cubicBezTo>
                  <a:cubicBezTo>
                    <a:pt x="10030" y="1528"/>
                    <a:pt x="9714" y="1578"/>
                    <a:pt x="9403" y="1683"/>
                  </a:cubicBezTo>
                  <a:cubicBezTo>
                    <a:pt x="8747" y="627"/>
                    <a:pt x="7597" y="0"/>
                    <a:pt x="6378" y="0"/>
                  </a:cubicBezTo>
                  <a:close/>
                </a:path>
              </a:pathLst>
            </a:custGeom>
            <a:solidFill>
              <a:srgbClr val="EA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88"/>
            <p:cNvSpPr/>
            <p:nvPr/>
          </p:nvSpPr>
          <p:spPr>
            <a:xfrm>
              <a:off x="6633687" y="2523245"/>
              <a:ext cx="378489" cy="153746"/>
            </a:xfrm>
            <a:custGeom>
              <a:avLst/>
              <a:gdLst/>
              <a:ahLst/>
              <a:cxnLst/>
              <a:rect l="l" t="t" r="r" b="b"/>
              <a:pathLst>
                <a:path w="14431" h="5862" extrusionOk="0">
                  <a:moveTo>
                    <a:pt x="2859" y="0"/>
                  </a:moveTo>
                  <a:cubicBezTo>
                    <a:pt x="1252" y="68"/>
                    <a:pt x="0" y="1420"/>
                    <a:pt x="53" y="3027"/>
                  </a:cubicBezTo>
                  <a:cubicBezTo>
                    <a:pt x="106" y="4620"/>
                    <a:pt x="1482" y="5861"/>
                    <a:pt x="3080" y="5861"/>
                  </a:cubicBezTo>
                  <a:lnTo>
                    <a:pt x="13444" y="5861"/>
                  </a:lnTo>
                  <a:cubicBezTo>
                    <a:pt x="13507" y="5861"/>
                    <a:pt x="13570" y="5856"/>
                    <a:pt x="13632" y="5851"/>
                  </a:cubicBezTo>
                  <a:cubicBezTo>
                    <a:pt x="14431" y="5789"/>
                    <a:pt x="14368" y="4581"/>
                    <a:pt x="13565" y="4581"/>
                  </a:cubicBezTo>
                  <a:lnTo>
                    <a:pt x="11784" y="4581"/>
                  </a:lnTo>
                  <a:cubicBezTo>
                    <a:pt x="11645" y="4581"/>
                    <a:pt x="11529" y="4466"/>
                    <a:pt x="11529" y="4326"/>
                  </a:cubicBezTo>
                  <a:lnTo>
                    <a:pt x="11529" y="3518"/>
                  </a:lnTo>
                  <a:cubicBezTo>
                    <a:pt x="11529" y="3181"/>
                    <a:pt x="11395" y="2854"/>
                    <a:pt x="11159" y="2618"/>
                  </a:cubicBezTo>
                  <a:lnTo>
                    <a:pt x="9672" y="1131"/>
                  </a:lnTo>
                  <a:cubicBezTo>
                    <a:pt x="9431" y="891"/>
                    <a:pt x="9104" y="756"/>
                    <a:pt x="8767" y="756"/>
                  </a:cubicBezTo>
                  <a:lnTo>
                    <a:pt x="5409" y="756"/>
                  </a:lnTo>
                  <a:cubicBezTo>
                    <a:pt x="4846" y="756"/>
                    <a:pt x="4389" y="1213"/>
                    <a:pt x="4389" y="1776"/>
                  </a:cubicBezTo>
                  <a:lnTo>
                    <a:pt x="4389" y="4037"/>
                  </a:lnTo>
                  <a:cubicBezTo>
                    <a:pt x="4385" y="4186"/>
                    <a:pt x="4267" y="4292"/>
                    <a:pt x="4134" y="4292"/>
                  </a:cubicBezTo>
                  <a:cubicBezTo>
                    <a:pt x="4099" y="4292"/>
                    <a:pt x="4063" y="4285"/>
                    <a:pt x="4028" y="4268"/>
                  </a:cubicBezTo>
                  <a:cubicBezTo>
                    <a:pt x="3075" y="3806"/>
                    <a:pt x="2392" y="2873"/>
                    <a:pt x="2349" y="1762"/>
                  </a:cubicBezTo>
                  <a:cubicBezTo>
                    <a:pt x="2325" y="1131"/>
                    <a:pt x="2503" y="515"/>
                    <a:pt x="285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88"/>
            <p:cNvSpPr/>
            <p:nvPr/>
          </p:nvSpPr>
          <p:spPr>
            <a:xfrm>
              <a:off x="6768838" y="2563111"/>
              <a:ext cx="147189" cy="200693"/>
            </a:xfrm>
            <a:custGeom>
              <a:avLst/>
              <a:gdLst/>
              <a:ahLst/>
              <a:cxnLst/>
              <a:rect l="l" t="t" r="r" b="b"/>
              <a:pathLst>
                <a:path w="5612" h="7652" extrusionOk="0">
                  <a:moveTo>
                    <a:pt x="3630" y="1"/>
                  </a:moveTo>
                  <a:cubicBezTo>
                    <a:pt x="3625" y="1"/>
                    <a:pt x="3620" y="1"/>
                    <a:pt x="3614" y="1"/>
                  </a:cubicBezTo>
                  <a:lnTo>
                    <a:pt x="256" y="1"/>
                  </a:lnTo>
                  <a:cubicBezTo>
                    <a:pt x="116" y="1"/>
                    <a:pt x="1" y="112"/>
                    <a:pt x="1" y="256"/>
                  </a:cubicBezTo>
                  <a:lnTo>
                    <a:pt x="1" y="7397"/>
                  </a:lnTo>
                  <a:cubicBezTo>
                    <a:pt x="1" y="7536"/>
                    <a:pt x="116" y="7652"/>
                    <a:pt x="256" y="7652"/>
                  </a:cubicBezTo>
                  <a:lnTo>
                    <a:pt x="5356" y="7652"/>
                  </a:lnTo>
                  <a:cubicBezTo>
                    <a:pt x="5496" y="7652"/>
                    <a:pt x="5611" y="7536"/>
                    <a:pt x="5611" y="7397"/>
                  </a:cubicBezTo>
                  <a:lnTo>
                    <a:pt x="5611" y="1998"/>
                  </a:lnTo>
                  <a:cubicBezTo>
                    <a:pt x="5611" y="1863"/>
                    <a:pt x="5558" y="1733"/>
                    <a:pt x="5462" y="1637"/>
                  </a:cubicBezTo>
                  <a:lnTo>
                    <a:pt x="3975" y="150"/>
                  </a:lnTo>
                  <a:cubicBezTo>
                    <a:pt x="3883" y="58"/>
                    <a:pt x="3759" y="1"/>
                    <a:pt x="3630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88"/>
            <p:cNvSpPr/>
            <p:nvPr/>
          </p:nvSpPr>
          <p:spPr>
            <a:xfrm>
              <a:off x="6869289" y="2609954"/>
              <a:ext cx="46869" cy="13507"/>
            </a:xfrm>
            <a:custGeom>
              <a:avLst/>
              <a:gdLst/>
              <a:ahLst/>
              <a:cxnLst/>
              <a:rect l="l" t="t" r="r" b="b"/>
              <a:pathLst>
                <a:path w="1787" h="515" extrusionOk="0">
                  <a:moveTo>
                    <a:pt x="1" y="0"/>
                  </a:moveTo>
                  <a:lnTo>
                    <a:pt x="1" y="515"/>
                  </a:lnTo>
                  <a:lnTo>
                    <a:pt x="1786" y="515"/>
                  </a:lnTo>
                  <a:lnTo>
                    <a:pt x="1786" y="212"/>
                  </a:lnTo>
                  <a:cubicBezTo>
                    <a:pt x="1781" y="140"/>
                    <a:pt x="1767" y="67"/>
                    <a:pt x="1733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88"/>
            <p:cNvSpPr/>
            <p:nvPr/>
          </p:nvSpPr>
          <p:spPr>
            <a:xfrm>
              <a:off x="6627996" y="2449756"/>
              <a:ext cx="427980" cy="233451"/>
            </a:xfrm>
            <a:custGeom>
              <a:avLst/>
              <a:gdLst/>
              <a:ahLst/>
              <a:cxnLst/>
              <a:rect l="l" t="t" r="r" b="b"/>
              <a:pathLst>
                <a:path w="16318" h="8901" extrusionOk="0">
                  <a:moveTo>
                    <a:pt x="6639" y="0"/>
                  </a:moveTo>
                  <a:cubicBezTo>
                    <a:pt x="5841" y="0"/>
                    <a:pt x="5037" y="251"/>
                    <a:pt x="4351" y="772"/>
                  </a:cubicBezTo>
                  <a:cubicBezTo>
                    <a:pt x="3749" y="1229"/>
                    <a:pt x="3302" y="1850"/>
                    <a:pt x="3052" y="2557"/>
                  </a:cubicBezTo>
                  <a:cubicBezTo>
                    <a:pt x="1334" y="2644"/>
                    <a:pt x="1" y="4082"/>
                    <a:pt x="44" y="5800"/>
                  </a:cubicBezTo>
                  <a:cubicBezTo>
                    <a:pt x="83" y="7518"/>
                    <a:pt x="1483" y="8889"/>
                    <a:pt x="3201" y="8894"/>
                  </a:cubicBezTo>
                  <a:lnTo>
                    <a:pt x="4351" y="8894"/>
                  </a:lnTo>
                  <a:cubicBezTo>
                    <a:pt x="4630" y="8860"/>
                    <a:pt x="4630" y="8451"/>
                    <a:pt x="4351" y="8418"/>
                  </a:cubicBezTo>
                  <a:lnTo>
                    <a:pt x="3201" y="8418"/>
                  </a:lnTo>
                  <a:cubicBezTo>
                    <a:pt x="1714" y="8418"/>
                    <a:pt x="506" y="7215"/>
                    <a:pt x="506" y="5728"/>
                  </a:cubicBezTo>
                  <a:cubicBezTo>
                    <a:pt x="506" y="4236"/>
                    <a:pt x="1709" y="3029"/>
                    <a:pt x="3196" y="3029"/>
                  </a:cubicBezTo>
                  <a:lnTo>
                    <a:pt x="3225" y="3029"/>
                  </a:lnTo>
                  <a:cubicBezTo>
                    <a:pt x="3331" y="3029"/>
                    <a:pt x="3422" y="2961"/>
                    <a:pt x="3451" y="2860"/>
                  </a:cubicBezTo>
                  <a:cubicBezTo>
                    <a:pt x="3658" y="2177"/>
                    <a:pt x="4072" y="1580"/>
                    <a:pt x="4635" y="1152"/>
                  </a:cubicBezTo>
                  <a:cubicBezTo>
                    <a:pt x="5239" y="695"/>
                    <a:pt x="5943" y="477"/>
                    <a:pt x="6640" y="477"/>
                  </a:cubicBezTo>
                  <a:cubicBezTo>
                    <a:pt x="7747" y="477"/>
                    <a:pt x="8835" y="1028"/>
                    <a:pt x="9470" y="2047"/>
                  </a:cubicBezTo>
                  <a:cubicBezTo>
                    <a:pt x="9515" y="2117"/>
                    <a:pt x="9594" y="2159"/>
                    <a:pt x="9674" y="2159"/>
                  </a:cubicBezTo>
                  <a:cubicBezTo>
                    <a:pt x="9698" y="2159"/>
                    <a:pt x="9722" y="2156"/>
                    <a:pt x="9745" y="2148"/>
                  </a:cubicBezTo>
                  <a:cubicBezTo>
                    <a:pt x="10029" y="2053"/>
                    <a:pt x="10318" y="2007"/>
                    <a:pt x="10601" y="2007"/>
                  </a:cubicBezTo>
                  <a:cubicBezTo>
                    <a:pt x="11747" y="2007"/>
                    <a:pt x="12808" y="2746"/>
                    <a:pt x="13171" y="3899"/>
                  </a:cubicBezTo>
                  <a:cubicBezTo>
                    <a:pt x="13201" y="3996"/>
                    <a:pt x="13293" y="4065"/>
                    <a:pt x="13393" y="4065"/>
                  </a:cubicBezTo>
                  <a:cubicBezTo>
                    <a:pt x="13402" y="4065"/>
                    <a:pt x="13411" y="4064"/>
                    <a:pt x="13421" y="4063"/>
                  </a:cubicBezTo>
                  <a:cubicBezTo>
                    <a:pt x="13501" y="4054"/>
                    <a:pt x="13580" y="4050"/>
                    <a:pt x="13659" y="4050"/>
                  </a:cubicBezTo>
                  <a:cubicBezTo>
                    <a:pt x="14805" y="4050"/>
                    <a:pt x="15778" y="4947"/>
                    <a:pt x="15841" y="6118"/>
                  </a:cubicBezTo>
                  <a:cubicBezTo>
                    <a:pt x="15909" y="7369"/>
                    <a:pt x="14913" y="8423"/>
                    <a:pt x="13657" y="8423"/>
                  </a:cubicBezTo>
                  <a:lnTo>
                    <a:pt x="12001" y="8423"/>
                  </a:lnTo>
                  <a:cubicBezTo>
                    <a:pt x="11990" y="8421"/>
                    <a:pt x="11980" y="8420"/>
                    <a:pt x="11969" y="8420"/>
                  </a:cubicBezTo>
                  <a:cubicBezTo>
                    <a:pt x="11839" y="8420"/>
                    <a:pt x="11732" y="8525"/>
                    <a:pt x="11732" y="8658"/>
                  </a:cubicBezTo>
                  <a:cubicBezTo>
                    <a:pt x="11732" y="8792"/>
                    <a:pt x="11839" y="8901"/>
                    <a:pt x="11970" y="8901"/>
                  </a:cubicBezTo>
                  <a:cubicBezTo>
                    <a:pt x="11980" y="8901"/>
                    <a:pt x="11991" y="8900"/>
                    <a:pt x="12001" y="8899"/>
                  </a:cubicBezTo>
                  <a:lnTo>
                    <a:pt x="13657" y="8899"/>
                  </a:lnTo>
                  <a:cubicBezTo>
                    <a:pt x="15129" y="8899"/>
                    <a:pt x="16318" y="7706"/>
                    <a:pt x="16318" y="6238"/>
                  </a:cubicBezTo>
                  <a:cubicBezTo>
                    <a:pt x="16318" y="4766"/>
                    <a:pt x="15129" y="3577"/>
                    <a:pt x="13657" y="3577"/>
                  </a:cubicBezTo>
                  <a:lnTo>
                    <a:pt x="13661" y="3572"/>
                  </a:lnTo>
                  <a:lnTo>
                    <a:pt x="13565" y="3572"/>
                  </a:lnTo>
                  <a:cubicBezTo>
                    <a:pt x="13349" y="3009"/>
                    <a:pt x="12978" y="2523"/>
                    <a:pt x="12497" y="2162"/>
                  </a:cubicBezTo>
                  <a:cubicBezTo>
                    <a:pt x="11944" y="1749"/>
                    <a:pt x="11277" y="1532"/>
                    <a:pt x="10601" y="1532"/>
                  </a:cubicBezTo>
                  <a:cubicBezTo>
                    <a:pt x="10324" y="1532"/>
                    <a:pt x="10046" y="1569"/>
                    <a:pt x="9774" y="1643"/>
                  </a:cubicBezTo>
                  <a:cubicBezTo>
                    <a:pt x="9032" y="572"/>
                    <a:pt x="7843" y="0"/>
                    <a:pt x="66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88"/>
            <p:cNvSpPr/>
            <p:nvPr/>
          </p:nvSpPr>
          <p:spPr>
            <a:xfrm>
              <a:off x="6762543" y="2556817"/>
              <a:ext cx="159778" cy="213308"/>
            </a:xfrm>
            <a:custGeom>
              <a:avLst/>
              <a:gdLst/>
              <a:ahLst/>
              <a:cxnLst/>
              <a:rect l="l" t="t" r="r" b="b"/>
              <a:pathLst>
                <a:path w="6092" h="8133" extrusionOk="0">
                  <a:moveTo>
                    <a:pt x="3575" y="477"/>
                  </a:moveTo>
                  <a:lnTo>
                    <a:pt x="3575" y="2026"/>
                  </a:lnTo>
                  <a:cubicBezTo>
                    <a:pt x="3575" y="2296"/>
                    <a:pt x="3792" y="2517"/>
                    <a:pt x="4066" y="2517"/>
                  </a:cubicBezTo>
                  <a:lnTo>
                    <a:pt x="4831" y="2517"/>
                  </a:lnTo>
                  <a:cubicBezTo>
                    <a:pt x="5115" y="2483"/>
                    <a:pt x="5115" y="2074"/>
                    <a:pt x="4831" y="2040"/>
                  </a:cubicBezTo>
                  <a:lnTo>
                    <a:pt x="4071" y="2040"/>
                  </a:lnTo>
                  <a:cubicBezTo>
                    <a:pt x="4061" y="2040"/>
                    <a:pt x="4052" y="2031"/>
                    <a:pt x="4052" y="2026"/>
                  </a:cubicBezTo>
                  <a:lnTo>
                    <a:pt x="4052" y="563"/>
                  </a:lnTo>
                  <a:lnTo>
                    <a:pt x="5539" y="2045"/>
                  </a:lnTo>
                  <a:cubicBezTo>
                    <a:pt x="5587" y="2098"/>
                    <a:pt x="5616" y="2166"/>
                    <a:pt x="5616" y="2238"/>
                  </a:cubicBezTo>
                  <a:lnTo>
                    <a:pt x="5616" y="7637"/>
                  </a:lnTo>
                  <a:cubicBezTo>
                    <a:pt x="5616" y="7646"/>
                    <a:pt x="5606" y="7656"/>
                    <a:pt x="5596" y="7656"/>
                  </a:cubicBezTo>
                  <a:lnTo>
                    <a:pt x="496" y="7656"/>
                  </a:lnTo>
                  <a:cubicBezTo>
                    <a:pt x="486" y="7656"/>
                    <a:pt x="481" y="7646"/>
                    <a:pt x="481" y="7637"/>
                  </a:cubicBezTo>
                  <a:lnTo>
                    <a:pt x="481" y="496"/>
                  </a:lnTo>
                  <a:cubicBezTo>
                    <a:pt x="481" y="486"/>
                    <a:pt x="486" y="477"/>
                    <a:pt x="496" y="477"/>
                  </a:cubicBezTo>
                  <a:close/>
                  <a:moveTo>
                    <a:pt x="496" y="0"/>
                  </a:moveTo>
                  <a:cubicBezTo>
                    <a:pt x="222" y="0"/>
                    <a:pt x="0" y="222"/>
                    <a:pt x="0" y="496"/>
                  </a:cubicBezTo>
                  <a:lnTo>
                    <a:pt x="0" y="7637"/>
                  </a:lnTo>
                  <a:cubicBezTo>
                    <a:pt x="0" y="7911"/>
                    <a:pt x="222" y="8132"/>
                    <a:pt x="496" y="8132"/>
                  </a:cubicBezTo>
                  <a:lnTo>
                    <a:pt x="5596" y="8132"/>
                  </a:lnTo>
                  <a:cubicBezTo>
                    <a:pt x="5871" y="8132"/>
                    <a:pt x="6092" y="7911"/>
                    <a:pt x="6092" y="7637"/>
                  </a:cubicBezTo>
                  <a:lnTo>
                    <a:pt x="6092" y="2238"/>
                  </a:lnTo>
                  <a:cubicBezTo>
                    <a:pt x="6092" y="2040"/>
                    <a:pt x="6010" y="1848"/>
                    <a:pt x="5871" y="1708"/>
                  </a:cubicBezTo>
                  <a:lnTo>
                    <a:pt x="4384" y="222"/>
                  </a:lnTo>
                  <a:cubicBezTo>
                    <a:pt x="4244" y="82"/>
                    <a:pt x="4057" y="0"/>
                    <a:pt x="3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88"/>
            <p:cNvSpPr/>
            <p:nvPr/>
          </p:nvSpPr>
          <p:spPr>
            <a:xfrm>
              <a:off x="6807550" y="2643892"/>
              <a:ext cx="69686" cy="86970"/>
            </a:xfrm>
            <a:custGeom>
              <a:avLst/>
              <a:gdLst/>
              <a:ahLst/>
              <a:cxnLst/>
              <a:rect l="l" t="t" r="r" b="b"/>
              <a:pathLst>
                <a:path w="2657" h="3316" extrusionOk="0">
                  <a:moveTo>
                    <a:pt x="1330" y="0"/>
                  </a:moveTo>
                  <a:cubicBezTo>
                    <a:pt x="1260" y="0"/>
                    <a:pt x="1191" y="29"/>
                    <a:pt x="1142" y="87"/>
                  </a:cubicBezTo>
                  <a:lnTo>
                    <a:pt x="122" y="1362"/>
                  </a:lnTo>
                  <a:cubicBezTo>
                    <a:pt x="0" y="1546"/>
                    <a:pt x="155" y="1740"/>
                    <a:pt x="325" y="1740"/>
                  </a:cubicBezTo>
                  <a:cubicBezTo>
                    <a:pt x="382" y="1740"/>
                    <a:pt x="442" y="1718"/>
                    <a:pt x="493" y="1665"/>
                  </a:cubicBezTo>
                  <a:lnTo>
                    <a:pt x="1089" y="919"/>
                  </a:lnTo>
                  <a:lnTo>
                    <a:pt x="1089" y="3046"/>
                  </a:lnTo>
                  <a:cubicBezTo>
                    <a:pt x="1070" y="3191"/>
                    <a:pt x="1186" y="3316"/>
                    <a:pt x="1330" y="3316"/>
                  </a:cubicBezTo>
                  <a:cubicBezTo>
                    <a:pt x="1474" y="3316"/>
                    <a:pt x="1585" y="3191"/>
                    <a:pt x="1566" y="3046"/>
                  </a:cubicBezTo>
                  <a:lnTo>
                    <a:pt x="1566" y="919"/>
                  </a:lnTo>
                  <a:lnTo>
                    <a:pt x="2163" y="1660"/>
                  </a:lnTo>
                  <a:cubicBezTo>
                    <a:pt x="2214" y="1714"/>
                    <a:pt x="2274" y="1737"/>
                    <a:pt x="2332" y="1737"/>
                  </a:cubicBezTo>
                  <a:cubicBezTo>
                    <a:pt x="2502" y="1737"/>
                    <a:pt x="2656" y="1542"/>
                    <a:pt x="2538" y="1362"/>
                  </a:cubicBezTo>
                  <a:lnTo>
                    <a:pt x="1518" y="87"/>
                  </a:lnTo>
                  <a:cubicBezTo>
                    <a:pt x="1470" y="29"/>
                    <a:pt x="1400" y="0"/>
                    <a:pt x="1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88"/>
            <p:cNvSpPr/>
            <p:nvPr/>
          </p:nvSpPr>
          <p:spPr>
            <a:xfrm>
              <a:off x="6807550" y="2478029"/>
              <a:ext cx="55969" cy="38554"/>
            </a:xfrm>
            <a:custGeom>
              <a:avLst/>
              <a:gdLst/>
              <a:ahLst/>
              <a:cxnLst/>
              <a:rect l="l" t="t" r="r" b="b"/>
              <a:pathLst>
                <a:path w="2134" h="1470" extrusionOk="0">
                  <a:moveTo>
                    <a:pt x="334" y="1"/>
                  </a:moveTo>
                  <a:cubicBezTo>
                    <a:pt x="70" y="1"/>
                    <a:pt x="0" y="380"/>
                    <a:pt x="262" y="469"/>
                  </a:cubicBezTo>
                  <a:cubicBezTo>
                    <a:pt x="815" y="584"/>
                    <a:pt x="1311" y="897"/>
                    <a:pt x="1652" y="1349"/>
                  </a:cubicBezTo>
                  <a:cubicBezTo>
                    <a:pt x="1694" y="1427"/>
                    <a:pt x="1776" y="1469"/>
                    <a:pt x="1859" y="1469"/>
                  </a:cubicBezTo>
                  <a:cubicBezTo>
                    <a:pt x="1909" y="1469"/>
                    <a:pt x="1960" y="1454"/>
                    <a:pt x="2004" y="1421"/>
                  </a:cubicBezTo>
                  <a:cubicBezTo>
                    <a:pt x="2119" y="1335"/>
                    <a:pt x="2134" y="1166"/>
                    <a:pt x="2033" y="1060"/>
                  </a:cubicBezTo>
                  <a:cubicBezTo>
                    <a:pt x="1624" y="517"/>
                    <a:pt x="1027" y="137"/>
                    <a:pt x="358" y="2"/>
                  </a:cubicBezTo>
                  <a:cubicBezTo>
                    <a:pt x="350" y="1"/>
                    <a:pt x="342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88"/>
            <p:cNvSpPr/>
            <p:nvPr/>
          </p:nvSpPr>
          <p:spPr>
            <a:xfrm>
              <a:off x="6914427" y="2519810"/>
              <a:ext cx="43197" cy="35512"/>
            </a:xfrm>
            <a:custGeom>
              <a:avLst/>
              <a:gdLst/>
              <a:ahLst/>
              <a:cxnLst/>
              <a:rect l="l" t="t" r="r" b="b"/>
              <a:pathLst>
                <a:path w="1647" h="1354" extrusionOk="0">
                  <a:moveTo>
                    <a:pt x="337" y="0"/>
                  </a:moveTo>
                  <a:cubicBezTo>
                    <a:pt x="101" y="0"/>
                    <a:pt x="1" y="338"/>
                    <a:pt x="234" y="459"/>
                  </a:cubicBezTo>
                  <a:lnTo>
                    <a:pt x="238" y="454"/>
                  </a:lnTo>
                  <a:cubicBezTo>
                    <a:pt x="633" y="593"/>
                    <a:pt x="965" y="882"/>
                    <a:pt x="1162" y="1253"/>
                  </a:cubicBezTo>
                  <a:cubicBezTo>
                    <a:pt x="1212" y="1324"/>
                    <a:pt x="1281" y="1354"/>
                    <a:pt x="1350" y="1354"/>
                  </a:cubicBezTo>
                  <a:cubicBezTo>
                    <a:pt x="1500" y="1354"/>
                    <a:pt x="1647" y="1209"/>
                    <a:pt x="1581" y="1031"/>
                  </a:cubicBezTo>
                  <a:cubicBezTo>
                    <a:pt x="1326" y="550"/>
                    <a:pt x="902" y="189"/>
                    <a:pt x="392" y="6"/>
                  </a:cubicBezTo>
                  <a:cubicBezTo>
                    <a:pt x="373" y="2"/>
                    <a:pt x="355" y="0"/>
                    <a:pt x="3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14" name="Google Shape;20014;p88"/>
          <p:cNvSpPr/>
          <p:nvPr/>
        </p:nvSpPr>
        <p:spPr>
          <a:xfrm>
            <a:off x="7102399" y="2672296"/>
            <a:ext cx="4065" cy="13271"/>
          </a:xfrm>
          <a:custGeom>
            <a:avLst/>
            <a:gdLst/>
            <a:ahLst/>
            <a:cxnLst/>
            <a:rect l="l" t="t" r="r" b="b"/>
            <a:pathLst>
              <a:path w="155" h="506" extrusionOk="0">
                <a:moveTo>
                  <a:pt x="154" y="0"/>
                </a:moveTo>
                <a:lnTo>
                  <a:pt x="72" y="82"/>
                </a:lnTo>
                <a:cubicBezTo>
                  <a:pt x="29" y="125"/>
                  <a:pt x="0" y="188"/>
                  <a:pt x="0" y="250"/>
                </a:cubicBezTo>
                <a:cubicBezTo>
                  <a:pt x="0" y="313"/>
                  <a:pt x="24" y="375"/>
                  <a:pt x="72" y="423"/>
                </a:cubicBezTo>
                <a:lnTo>
                  <a:pt x="154" y="505"/>
                </a:lnTo>
                <a:lnTo>
                  <a:pt x="154" y="0"/>
                </a:lnTo>
                <a:close/>
              </a:path>
            </a:pathLst>
          </a:custGeom>
          <a:solidFill>
            <a:srgbClr val="CDD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15" name="Google Shape;20015;p88"/>
          <p:cNvSpPr/>
          <p:nvPr/>
        </p:nvSpPr>
        <p:spPr>
          <a:xfrm>
            <a:off x="7085745" y="2730469"/>
            <a:ext cx="39525" cy="47839"/>
          </a:xfrm>
          <a:custGeom>
            <a:avLst/>
            <a:gdLst/>
            <a:ahLst/>
            <a:cxnLst/>
            <a:rect l="l" t="t" r="r" b="b"/>
            <a:pathLst>
              <a:path w="1507" h="1824" extrusionOk="0">
                <a:moveTo>
                  <a:pt x="1439" y="0"/>
                </a:moveTo>
                <a:lnTo>
                  <a:pt x="544" y="347"/>
                </a:lnTo>
                <a:lnTo>
                  <a:pt x="534" y="352"/>
                </a:lnTo>
                <a:cubicBezTo>
                  <a:pt x="515" y="361"/>
                  <a:pt x="0" y="554"/>
                  <a:pt x="0" y="1213"/>
                </a:cubicBezTo>
                <a:lnTo>
                  <a:pt x="0" y="1824"/>
                </a:lnTo>
                <a:lnTo>
                  <a:pt x="221" y="1824"/>
                </a:lnTo>
                <a:lnTo>
                  <a:pt x="221" y="1213"/>
                </a:lnTo>
                <a:cubicBezTo>
                  <a:pt x="221" y="549"/>
                  <a:pt x="736" y="356"/>
                  <a:pt x="760" y="352"/>
                </a:cubicBezTo>
                <a:lnTo>
                  <a:pt x="770" y="347"/>
                </a:lnTo>
                <a:lnTo>
                  <a:pt x="1506" y="58"/>
                </a:lnTo>
                <a:lnTo>
                  <a:pt x="1439" y="0"/>
                </a:lnTo>
                <a:close/>
              </a:path>
            </a:pathLst>
          </a:custGeom>
          <a:solidFill>
            <a:srgbClr val="7D8F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16" name="Google Shape;20016;p88"/>
          <p:cNvGrpSpPr/>
          <p:nvPr/>
        </p:nvGrpSpPr>
        <p:grpSpPr>
          <a:xfrm>
            <a:off x="7073496" y="2420906"/>
            <a:ext cx="396534" cy="370096"/>
            <a:chOff x="7073496" y="2420906"/>
            <a:chExt cx="396534" cy="370096"/>
          </a:xfrm>
        </p:grpSpPr>
        <p:sp>
          <p:nvSpPr>
            <p:cNvPr id="20017" name="Google Shape;20017;p88"/>
            <p:cNvSpPr/>
            <p:nvPr/>
          </p:nvSpPr>
          <p:spPr>
            <a:xfrm>
              <a:off x="7263934" y="2526026"/>
              <a:ext cx="15789" cy="13769"/>
            </a:xfrm>
            <a:custGeom>
              <a:avLst/>
              <a:gdLst/>
              <a:ahLst/>
              <a:cxnLst/>
              <a:rect l="l" t="t" r="r" b="b"/>
              <a:pathLst>
                <a:path w="602" h="525" extrusionOk="0">
                  <a:moveTo>
                    <a:pt x="0" y="0"/>
                  </a:moveTo>
                  <a:lnTo>
                    <a:pt x="0" y="236"/>
                  </a:lnTo>
                  <a:lnTo>
                    <a:pt x="294" y="525"/>
                  </a:lnTo>
                  <a:lnTo>
                    <a:pt x="602" y="202"/>
                  </a:lnTo>
                  <a:lnTo>
                    <a:pt x="602" y="0"/>
                  </a:lnTo>
                  <a:lnTo>
                    <a:pt x="549" y="5"/>
                  </a:lnTo>
                  <a:cubicBezTo>
                    <a:pt x="506" y="10"/>
                    <a:pt x="457" y="15"/>
                    <a:pt x="409" y="15"/>
                  </a:cubicBezTo>
                  <a:lnTo>
                    <a:pt x="193" y="15"/>
                  </a:lnTo>
                  <a:cubicBezTo>
                    <a:pt x="145" y="15"/>
                    <a:pt x="97" y="10"/>
                    <a:pt x="53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88"/>
            <p:cNvSpPr/>
            <p:nvPr/>
          </p:nvSpPr>
          <p:spPr>
            <a:xfrm>
              <a:off x="7233274" y="2481098"/>
              <a:ext cx="4564" cy="13271"/>
            </a:xfrm>
            <a:custGeom>
              <a:avLst/>
              <a:gdLst/>
              <a:ahLst/>
              <a:cxnLst/>
              <a:rect l="l" t="t" r="r" b="b"/>
              <a:pathLst>
                <a:path w="174" h="506" extrusionOk="0">
                  <a:moveTo>
                    <a:pt x="173" y="0"/>
                  </a:moveTo>
                  <a:lnTo>
                    <a:pt x="91" y="82"/>
                  </a:lnTo>
                  <a:cubicBezTo>
                    <a:pt x="0" y="178"/>
                    <a:pt x="0" y="327"/>
                    <a:pt x="91" y="424"/>
                  </a:cubicBezTo>
                  <a:lnTo>
                    <a:pt x="173" y="50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88"/>
            <p:cNvSpPr/>
            <p:nvPr/>
          </p:nvSpPr>
          <p:spPr>
            <a:xfrm>
              <a:off x="7116405" y="2654986"/>
              <a:ext cx="48101" cy="52534"/>
            </a:xfrm>
            <a:custGeom>
              <a:avLst/>
              <a:gdLst/>
              <a:ahLst/>
              <a:cxnLst/>
              <a:rect l="l" t="t" r="r" b="b"/>
              <a:pathLst>
                <a:path w="1834" h="2003" extrusionOk="0">
                  <a:moveTo>
                    <a:pt x="1338" y="1"/>
                  </a:moveTo>
                  <a:lnTo>
                    <a:pt x="1295" y="39"/>
                  </a:lnTo>
                  <a:cubicBezTo>
                    <a:pt x="881" y="386"/>
                    <a:pt x="332" y="492"/>
                    <a:pt x="44" y="521"/>
                  </a:cubicBezTo>
                  <a:lnTo>
                    <a:pt x="0" y="525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2003"/>
                  </a:cubicBezTo>
                  <a:lnTo>
                    <a:pt x="1025" y="2003"/>
                  </a:lnTo>
                  <a:cubicBezTo>
                    <a:pt x="1468" y="2003"/>
                    <a:pt x="1829" y="1642"/>
                    <a:pt x="1834" y="1199"/>
                  </a:cubicBezTo>
                  <a:lnTo>
                    <a:pt x="1834" y="487"/>
                  </a:lnTo>
                  <a:lnTo>
                    <a:pt x="1805" y="472"/>
                  </a:lnTo>
                  <a:cubicBezTo>
                    <a:pt x="1617" y="381"/>
                    <a:pt x="1468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88"/>
            <p:cNvSpPr/>
            <p:nvPr/>
          </p:nvSpPr>
          <p:spPr>
            <a:xfrm>
              <a:off x="7174446" y="2673555"/>
              <a:ext cx="4695" cy="12012"/>
            </a:xfrm>
            <a:custGeom>
              <a:avLst/>
              <a:gdLst/>
              <a:ahLst/>
              <a:cxnLst/>
              <a:rect l="l" t="t" r="r" b="b"/>
              <a:pathLst>
                <a:path w="179" h="458" extrusionOk="0">
                  <a:moveTo>
                    <a:pt x="1" y="0"/>
                  </a:moveTo>
                  <a:lnTo>
                    <a:pt x="1" y="457"/>
                  </a:lnTo>
                  <a:lnTo>
                    <a:pt x="78" y="400"/>
                  </a:lnTo>
                  <a:cubicBezTo>
                    <a:pt x="140" y="351"/>
                    <a:pt x="179" y="279"/>
                    <a:pt x="179" y="202"/>
                  </a:cubicBezTo>
                  <a:cubicBezTo>
                    <a:pt x="179" y="140"/>
                    <a:pt x="155" y="77"/>
                    <a:pt x="111" y="34"/>
                  </a:cubicBezTo>
                  <a:lnTo>
                    <a:pt x="97" y="24"/>
                  </a:lnTo>
                  <a:lnTo>
                    <a:pt x="83" y="24"/>
                  </a:lnTo>
                  <a:lnTo>
                    <a:pt x="63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88"/>
            <p:cNvSpPr/>
            <p:nvPr/>
          </p:nvSpPr>
          <p:spPr>
            <a:xfrm>
              <a:off x="7132430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7" y="0"/>
                  </a:moveTo>
                  <a:lnTo>
                    <a:pt x="554" y="10"/>
                  </a:lnTo>
                  <a:cubicBezTo>
                    <a:pt x="506" y="15"/>
                    <a:pt x="458" y="19"/>
                    <a:pt x="414" y="19"/>
                  </a:cubicBezTo>
                  <a:lnTo>
                    <a:pt x="198" y="19"/>
                  </a:lnTo>
                  <a:cubicBezTo>
                    <a:pt x="150" y="19"/>
                    <a:pt x="102" y="15"/>
                    <a:pt x="53" y="10"/>
                  </a:cubicBezTo>
                  <a:lnTo>
                    <a:pt x="0" y="5"/>
                  </a:lnTo>
                  <a:lnTo>
                    <a:pt x="0" y="241"/>
                  </a:lnTo>
                  <a:lnTo>
                    <a:pt x="299" y="525"/>
                  </a:lnTo>
                  <a:lnTo>
                    <a:pt x="607" y="207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88"/>
            <p:cNvSpPr/>
            <p:nvPr/>
          </p:nvSpPr>
          <p:spPr>
            <a:xfrm>
              <a:off x="7247909" y="2463919"/>
              <a:ext cx="47970" cy="52403"/>
            </a:xfrm>
            <a:custGeom>
              <a:avLst/>
              <a:gdLst/>
              <a:ahLst/>
              <a:cxnLst/>
              <a:rect l="l" t="t" r="r" b="b"/>
              <a:pathLst>
                <a:path w="182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4" y="516"/>
                  </a:cubicBezTo>
                  <a:lnTo>
                    <a:pt x="0" y="521"/>
                  </a:lnTo>
                  <a:lnTo>
                    <a:pt x="0" y="1194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25" y="1998"/>
                  </a:lnTo>
                  <a:cubicBezTo>
                    <a:pt x="1468" y="1998"/>
                    <a:pt x="1829" y="1637"/>
                    <a:pt x="1829" y="1194"/>
                  </a:cubicBezTo>
                  <a:lnTo>
                    <a:pt x="1829" y="482"/>
                  </a:lnTo>
                  <a:lnTo>
                    <a:pt x="1805" y="468"/>
                  </a:lnTo>
                  <a:cubicBezTo>
                    <a:pt x="1617" y="376"/>
                    <a:pt x="1463" y="232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88"/>
            <p:cNvSpPr/>
            <p:nvPr/>
          </p:nvSpPr>
          <p:spPr>
            <a:xfrm>
              <a:off x="7305951" y="2482357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1" y="0"/>
                  </a:moveTo>
                  <a:lnTo>
                    <a:pt x="1" y="458"/>
                  </a:lnTo>
                  <a:lnTo>
                    <a:pt x="78" y="405"/>
                  </a:lnTo>
                  <a:cubicBezTo>
                    <a:pt x="140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9"/>
                  </a:lnTo>
                  <a:lnTo>
                    <a:pt x="82" y="29"/>
                  </a:lnTo>
                  <a:lnTo>
                    <a:pt x="63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88"/>
            <p:cNvSpPr/>
            <p:nvPr/>
          </p:nvSpPr>
          <p:spPr>
            <a:xfrm>
              <a:off x="7379283" y="2655117"/>
              <a:ext cx="48101" cy="52403"/>
            </a:xfrm>
            <a:custGeom>
              <a:avLst/>
              <a:gdLst/>
              <a:ahLst/>
              <a:cxnLst/>
              <a:rect l="l" t="t" r="r" b="b"/>
              <a:pathLst>
                <a:path w="1834" h="1998" extrusionOk="0">
                  <a:moveTo>
                    <a:pt x="1338" y="1"/>
                  </a:moveTo>
                  <a:lnTo>
                    <a:pt x="1295" y="34"/>
                  </a:lnTo>
                  <a:cubicBezTo>
                    <a:pt x="881" y="381"/>
                    <a:pt x="332" y="487"/>
                    <a:pt x="44" y="516"/>
                  </a:cubicBezTo>
                  <a:lnTo>
                    <a:pt x="0" y="520"/>
                  </a:lnTo>
                  <a:lnTo>
                    <a:pt x="0" y="1189"/>
                  </a:lnTo>
                  <a:cubicBezTo>
                    <a:pt x="5" y="1637"/>
                    <a:pt x="366" y="1998"/>
                    <a:pt x="809" y="1998"/>
                  </a:cubicBezTo>
                  <a:lnTo>
                    <a:pt x="1025" y="1998"/>
                  </a:lnTo>
                  <a:cubicBezTo>
                    <a:pt x="1473" y="1998"/>
                    <a:pt x="1833" y="1637"/>
                    <a:pt x="1833" y="1189"/>
                  </a:cubicBezTo>
                  <a:lnTo>
                    <a:pt x="1833" y="482"/>
                  </a:lnTo>
                  <a:lnTo>
                    <a:pt x="1805" y="467"/>
                  </a:lnTo>
                  <a:cubicBezTo>
                    <a:pt x="1622" y="376"/>
                    <a:pt x="1468" y="22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88"/>
            <p:cNvSpPr/>
            <p:nvPr/>
          </p:nvSpPr>
          <p:spPr>
            <a:xfrm>
              <a:off x="7364753" y="2672165"/>
              <a:ext cx="4590" cy="13402"/>
            </a:xfrm>
            <a:custGeom>
              <a:avLst/>
              <a:gdLst/>
              <a:ahLst/>
              <a:cxnLst/>
              <a:rect l="l" t="t" r="r" b="b"/>
              <a:pathLst>
                <a:path w="175" h="511" extrusionOk="0">
                  <a:moveTo>
                    <a:pt x="174" y="0"/>
                  </a:moveTo>
                  <a:lnTo>
                    <a:pt x="92" y="87"/>
                  </a:lnTo>
                  <a:cubicBezTo>
                    <a:pt x="1" y="178"/>
                    <a:pt x="1" y="327"/>
                    <a:pt x="92" y="424"/>
                  </a:cubicBezTo>
                  <a:lnTo>
                    <a:pt x="174" y="51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88"/>
            <p:cNvSpPr/>
            <p:nvPr/>
          </p:nvSpPr>
          <p:spPr>
            <a:xfrm>
              <a:off x="7437455" y="2673555"/>
              <a:ext cx="4564" cy="12012"/>
            </a:xfrm>
            <a:custGeom>
              <a:avLst/>
              <a:gdLst/>
              <a:ahLst/>
              <a:cxnLst/>
              <a:rect l="l" t="t" r="r" b="b"/>
              <a:pathLst>
                <a:path w="174" h="458" extrusionOk="0">
                  <a:moveTo>
                    <a:pt x="0" y="0"/>
                  </a:moveTo>
                  <a:lnTo>
                    <a:pt x="0" y="457"/>
                  </a:lnTo>
                  <a:lnTo>
                    <a:pt x="73" y="400"/>
                  </a:lnTo>
                  <a:cubicBezTo>
                    <a:pt x="135" y="356"/>
                    <a:pt x="174" y="284"/>
                    <a:pt x="174" y="207"/>
                  </a:cubicBezTo>
                  <a:cubicBezTo>
                    <a:pt x="174" y="145"/>
                    <a:pt x="150" y="82"/>
                    <a:pt x="106" y="39"/>
                  </a:cubicBezTo>
                  <a:lnTo>
                    <a:pt x="97" y="24"/>
                  </a:lnTo>
                  <a:lnTo>
                    <a:pt x="82" y="24"/>
                  </a:lnTo>
                  <a:lnTo>
                    <a:pt x="58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88"/>
            <p:cNvSpPr/>
            <p:nvPr/>
          </p:nvSpPr>
          <p:spPr>
            <a:xfrm>
              <a:off x="7395439" y="2717093"/>
              <a:ext cx="15920" cy="13769"/>
            </a:xfrm>
            <a:custGeom>
              <a:avLst/>
              <a:gdLst/>
              <a:ahLst/>
              <a:cxnLst/>
              <a:rect l="l" t="t" r="r" b="b"/>
              <a:pathLst>
                <a:path w="607" h="525" extrusionOk="0">
                  <a:moveTo>
                    <a:pt x="602" y="0"/>
                  </a:moveTo>
                  <a:lnTo>
                    <a:pt x="602" y="5"/>
                  </a:lnTo>
                  <a:lnTo>
                    <a:pt x="602" y="5"/>
                  </a:lnTo>
                  <a:lnTo>
                    <a:pt x="606" y="5"/>
                  </a:lnTo>
                  <a:lnTo>
                    <a:pt x="602" y="0"/>
                  </a:lnTo>
                  <a:close/>
                  <a:moveTo>
                    <a:pt x="0" y="5"/>
                  </a:moveTo>
                  <a:lnTo>
                    <a:pt x="0" y="241"/>
                  </a:lnTo>
                  <a:lnTo>
                    <a:pt x="294" y="525"/>
                  </a:lnTo>
                  <a:lnTo>
                    <a:pt x="602" y="207"/>
                  </a:lnTo>
                  <a:lnTo>
                    <a:pt x="602" y="5"/>
                  </a:lnTo>
                  <a:lnTo>
                    <a:pt x="602" y="5"/>
                  </a:lnTo>
                  <a:lnTo>
                    <a:pt x="549" y="10"/>
                  </a:lnTo>
                  <a:cubicBezTo>
                    <a:pt x="505" y="15"/>
                    <a:pt x="457" y="19"/>
                    <a:pt x="409" y="19"/>
                  </a:cubicBezTo>
                  <a:lnTo>
                    <a:pt x="193" y="19"/>
                  </a:lnTo>
                  <a:cubicBezTo>
                    <a:pt x="144" y="19"/>
                    <a:pt x="96" y="15"/>
                    <a:pt x="53" y="1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88"/>
            <p:cNvSpPr/>
            <p:nvPr/>
          </p:nvSpPr>
          <p:spPr>
            <a:xfrm>
              <a:off x="7086112" y="2730075"/>
              <a:ext cx="108818" cy="54815"/>
            </a:xfrm>
            <a:custGeom>
              <a:avLst/>
              <a:gdLst/>
              <a:ahLst/>
              <a:cxnLst/>
              <a:rect l="l" t="t" r="r" b="b"/>
              <a:pathLst>
                <a:path w="4149" h="2090" extrusionOk="0">
                  <a:moveTo>
                    <a:pt x="2705" y="1"/>
                  </a:moveTo>
                  <a:lnTo>
                    <a:pt x="2257" y="468"/>
                  </a:lnTo>
                  <a:cubicBezTo>
                    <a:pt x="2209" y="511"/>
                    <a:pt x="2151" y="535"/>
                    <a:pt x="2089" y="540"/>
                  </a:cubicBezTo>
                  <a:lnTo>
                    <a:pt x="2084" y="540"/>
                  </a:lnTo>
                  <a:cubicBezTo>
                    <a:pt x="2021" y="540"/>
                    <a:pt x="1964" y="516"/>
                    <a:pt x="1916" y="472"/>
                  </a:cubicBezTo>
                  <a:lnTo>
                    <a:pt x="1439" y="6"/>
                  </a:lnTo>
                  <a:lnTo>
                    <a:pt x="544" y="357"/>
                  </a:lnTo>
                  <a:lnTo>
                    <a:pt x="535" y="362"/>
                  </a:lnTo>
                  <a:cubicBezTo>
                    <a:pt x="515" y="371"/>
                    <a:pt x="1" y="559"/>
                    <a:pt x="1" y="1223"/>
                  </a:cubicBezTo>
                  <a:lnTo>
                    <a:pt x="1" y="2089"/>
                  </a:lnTo>
                  <a:lnTo>
                    <a:pt x="4148" y="2089"/>
                  </a:lnTo>
                  <a:lnTo>
                    <a:pt x="4148" y="1228"/>
                  </a:lnTo>
                  <a:cubicBezTo>
                    <a:pt x="4148" y="564"/>
                    <a:pt x="3629" y="371"/>
                    <a:pt x="3609" y="367"/>
                  </a:cubicBezTo>
                  <a:lnTo>
                    <a:pt x="3595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88"/>
            <p:cNvSpPr/>
            <p:nvPr/>
          </p:nvSpPr>
          <p:spPr>
            <a:xfrm>
              <a:off x="7217485" y="2538772"/>
              <a:ext cx="108818" cy="54920"/>
            </a:xfrm>
            <a:custGeom>
              <a:avLst/>
              <a:gdLst/>
              <a:ahLst/>
              <a:cxnLst/>
              <a:rect l="l" t="t" r="r" b="b"/>
              <a:pathLst>
                <a:path w="4149" h="2094" extrusionOk="0">
                  <a:moveTo>
                    <a:pt x="2705" y="0"/>
                  </a:moveTo>
                  <a:lnTo>
                    <a:pt x="2257" y="467"/>
                  </a:lnTo>
                  <a:cubicBezTo>
                    <a:pt x="2209" y="515"/>
                    <a:pt x="2151" y="539"/>
                    <a:pt x="2084" y="539"/>
                  </a:cubicBezTo>
                  <a:cubicBezTo>
                    <a:pt x="2022" y="539"/>
                    <a:pt x="1959" y="515"/>
                    <a:pt x="1916" y="472"/>
                  </a:cubicBezTo>
                  <a:lnTo>
                    <a:pt x="1439" y="10"/>
                  </a:lnTo>
                  <a:lnTo>
                    <a:pt x="544" y="361"/>
                  </a:lnTo>
                  <a:lnTo>
                    <a:pt x="535" y="366"/>
                  </a:lnTo>
                  <a:cubicBezTo>
                    <a:pt x="515" y="371"/>
                    <a:pt x="1" y="563"/>
                    <a:pt x="1" y="1222"/>
                  </a:cubicBezTo>
                  <a:lnTo>
                    <a:pt x="1" y="2093"/>
                  </a:lnTo>
                  <a:lnTo>
                    <a:pt x="4148" y="2093"/>
                  </a:lnTo>
                  <a:lnTo>
                    <a:pt x="4148" y="1227"/>
                  </a:lnTo>
                  <a:cubicBezTo>
                    <a:pt x="4148" y="568"/>
                    <a:pt x="3629" y="376"/>
                    <a:pt x="3609" y="366"/>
                  </a:cubicBezTo>
                  <a:lnTo>
                    <a:pt x="3595" y="36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88"/>
            <p:cNvSpPr/>
            <p:nvPr/>
          </p:nvSpPr>
          <p:spPr>
            <a:xfrm>
              <a:off x="7348597" y="2730075"/>
              <a:ext cx="108949" cy="54920"/>
            </a:xfrm>
            <a:custGeom>
              <a:avLst/>
              <a:gdLst/>
              <a:ahLst/>
              <a:cxnLst/>
              <a:rect l="l" t="t" r="r" b="b"/>
              <a:pathLst>
                <a:path w="4154" h="2094" extrusionOk="0">
                  <a:moveTo>
                    <a:pt x="2705" y="1"/>
                  </a:moveTo>
                  <a:lnTo>
                    <a:pt x="2258" y="468"/>
                  </a:lnTo>
                  <a:cubicBezTo>
                    <a:pt x="2214" y="511"/>
                    <a:pt x="2152" y="535"/>
                    <a:pt x="2089" y="540"/>
                  </a:cubicBezTo>
                  <a:lnTo>
                    <a:pt x="2084" y="540"/>
                  </a:lnTo>
                  <a:cubicBezTo>
                    <a:pt x="2022" y="540"/>
                    <a:pt x="1964" y="516"/>
                    <a:pt x="1916" y="472"/>
                  </a:cubicBezTo>
                  <a:lnTo>
                    <a:pt x="1444" y="6"/>
                  </a:lnTo>
                  <a:lnTo>
                    <a:pt x="550" y="362"/>
                  </a:lnTo>
                  <a:lnTo>
                    <a:pt x="540" y="367"/>
                  </a:lnTo>
                  <a:cubicBezTo>
                    <a:pt x="521" y="371"/>
                    <a:pt x="1" y="564"/>
                    <a:pt x="1" y="1223"/>
                  </a:cubicBezTo>
                  <a:lnTo>
                    <a:pt x="1" y="2094"/>
                  </a:lnTo>
                  <a:lnTo>
                    <a:pt x="4153" y="2094"/>
                  </a:lnTo>
                  <a:lnTo>
                    <a:pt x="4153" y="1228"/>
                  </a:lnTo>
                  <a:cubicBezTo>
                    <a:pt x="4149" y="564"/>
                    <a:pt x="3634" y="371"/>
                    <a:pt x="3610" y="367"/>
                  </a:cubicBezTo>
                  <a:lnTo>
                    <a:pt x="3600" y="362"/>
                  </a:lnTo>
                  <a:lnTo>
                    <a:pt x="270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88"/>
            <p:cNvSpPr/>
            <p:nvPr/>
          </p:nvSpPr>
          <p:spPr>
            <a:xfrm>
              <a:off x="7239569" y="2432262"/>
              <a:ext cx="64389" cy="36614"/>
            </a:xfrm>
            <a:custGeom>
              <a:avLst/>
              <a:gdLst/>
              <a:ahLst/>
              <a:cxnLst/>
              <a:rect l="l" t="t" r="r" b="b"/>
              <a:pathLst>
                <a:path w="2455" h="1396" extrusionOk="0">
                  <a:moveTo>
                    <a:pt x="1175" y="0"/>
                  </a:moveTo>
                  <a:cubicBezTo>
                    <a:pt x="525" y="0"/>
                    <a:pt x="1" y="525"/>
                    <a:pt x="1" y="1169"/>
                  </a:cubicBezTo>
                  <a:lnTo>
                    <a:pt x="1" y="1396"/>
                  </a:lnTo>
                  <a:lnTo>
                    <a:pt x="63" y="1371"/>
                  </a:lnTo>
                  <a:lnTo>
                    <a:pt x="73" y="1371"/>
                  </a:lnTo>
                  <a:lnTo>
                    <a:pt x="82" y="1367"/>
                  </a:lnTo>
                  <a:lnTo>
                    <a:pt x="126" y="1367"/>
                  </a:lnTo>
                  <a:cubicBezTo>
                    <a:pt x="131" y="1367"/>
                    <a:pt x="1117" y="1362"/>
                    <a:pt x="1564" y="746"/>
                  </a:cubicBezTo>
                  <a:cubicBezTo>
                    <a:pt x="1603" y="691"/>
                    <a:pt x="1661" y="666"/>
                    <a:pt x="1717" y="666"/>
                  </a:cubicBezTo>
                  <a:cubicBezTo>
                    <a:pt x="1800" y="666"/>
                    <a:pt x="1881" y="721"/>
                    <a:pt x="1901" y="818"/>
                  </a:cubicBezTo>
                  <a:cubicBezTo>
                    <a:pt x="1906" y="837"/>
                    <a:pt x="2022" y="1290"/>
                    <a:pt x="2378" y="1371"/>
                  </a:cubicBezTo>
                  <a:lnTo>
                    <a:pt x="2392" y="1371"/>
                  </a:lnTo>
                  <a:lnTo>
                    <a:pt x="2455" y="1391"/>
                  </a:lnTo>
                  <a:lnTo>
                    <a:pt x="2455" y="1174"/>
                  </a:lnTo>
                  <a:cubicBezTo>
                    <a:pt x="2455" y="529"/>
                    <a:pt x="1935" y="5"/>
                    <a:pt x="128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88"/>
            <p:cNvSpPr/>
            <p:nvPr/>
          </p:nvSpPr>
          <p:spPr>
            <a:xfrm>
              <a:off x="7108195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1" y="525"/>
                    <a:pt x="1" y="1170"/>
                  </a:cubicBezTo>
                  <a:lnTo>
                    <a:pt x="1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1" y="1367"/>
                    <a:pt x="1117" y="1363"/>
                    <a:pt x="1560" y="747"/>
                  </a:cubicBezTo>
                  <a:cubicBezTo>
                    <a:pt x="1598" y="695"/>
                    <a:pt x="1655" y="670"/>
                    <a:pt x="1711" y="670"/>
                  </a:cubicBezTo>
                  <a:cubicBezTo>
                    <a:pt x="1795" y="670"/>
                    <a:pt x="1878" y="724"/>
                    <a:pt x="1901" y="819"/>
                  </a:cubicBezTo>
                  <a:cubicBezTo>
                    <a:pt x="1906" y="838"/>
                    <a:pt x="2022" y="1290"/>
                    <a:pt x="2378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5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88"/>
            <p:cNvSpPr/>
            <p:nvPr/>
          </p:nvSpPr>
          <p:spPr>
            <a:xfrm>
              <a:off x="7371074" y="2623434"/>
              <a:ext cx="64389" cy="36509"/>
            </a:xfrm>
            <a:custGeom>
              <a:avLst/>
              <a:gdLst/>
              <a:ahLst/>
              <a:cxnLst/>
              <a:rect l="l" t="t" r="r" b="b"/>
              <a:pathLst>
                <a:path w="2455" h="1392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30" y="1367"/>
                    <a:pt x="1117" y="1363"/>
                    <a:pt x="1559" y="747"/>
                  </a:cubicBezTo>
                  <a:cubicBezTo>
                    <a:pt x="1598" y="695"/>
                    <a:pt x="1655" y="670"/>
                    <a:pt x="1712" y="670"/>
                  </a:cubicBezTo>
                  <a:cubicBezTo>
                    <a:pt x="1797" y="670"/>
                    <a:pt x="1881" y="724"/>
                    <a:pt x="1901" y="819"/>
                  </a:cubicBezTo>
                  <a:cubicBezTo>
                    <a:pt x="1906" y="838"/>
                    <a:pt x="2021" y="1290"/>
                    <a:pt x="2377" y="1372"/>
                  </a:cubicBezTo>
                  <a:lnTo>
                    <a:pt x="2392" y="1372"/>
                  </a:lnTo>
                  <a:lnTo>
                    <a:pt x="2450" y="1392"/>
                  </a:lnTo>
                  <a:lnTo>
                    <a:pt x="2450" y="1175"/>
                  </a:lnTo>
                  <a:cubicBezTo>
                    <a:pt x="2454" y="530"/>
                    <a:pt x="1930" y="1"/>
                    <a:pt x="128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88"/>
            <p:cNvSpPr/>
            <p:nvPr/>
          </p:nvSpPr>
          <p:spPr>
            <a:xfrm>
              <a:off x="7217118" y="2539270"/>
              <a:ext cx="39525" cy="47865"/>
            </a:xfrm>
            <a:custGeom>
              <a:avLst/>
              <a:gdLst/>
              <a:ahLst/>
              <a:cxnLst/>
              <a:rect l="l" t="t" r="r" b="b"/>
              <a:pathLst>
                <a:path w="1507" h="1825" extrusionOk="0">
                  <a:moveTo>
                    <a:pt x="1444" y="0"/>
                  </a:moveTo>
                  <a:lnTo>
                    <a:pt x="549" y="352"/>
                  </a:lnTo>
                  <a:lnTo>
                    <a:pt x="539" y="357"/>
                  </a:lnTo>
                  <a:cubicBezTo>
                    <a:pt x="520" y="361"/>
                    <a:pt x="0" y="554"/>
                    <a:pt x="0" y="1213"/>
                  </a:cubicBezTo>
                  <a:lnTo>
                    <a:pt x="0" y="1824"/>
                  </a:lnTo>
                  <a:lnTo>
                    <a:pt x="226" y="1824"/>
                  </a:lnTo>
                  <a:lnTo>
                    <a:pt x="226" y="1213"/>
                  </a:lnTo>
                  <a:cubicBezTo>
                    <a:pt x="226" y="554"/>
                    <a:pt x="741" y="361"/>
                    <a:pt x="760" y="352"/>
                  </a:cubicBezTo>
                  <a:lnTo>
                    <a:pt x="770" y="347"/>
                  </a:lnTo>
                  <a:lnTo>
                    <a:pt x="1506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88"/>
            <p:cNvSpPr/>
            <p:nvPr/>
          </p:nvSpPr>
          <p:spPr>
            <a:xfrm>
              <a:off x="7348597" y="2730469"/>
              <a:ext cx="39551" cy="47839"/>
            </a:xfrm>
            <a:custGeom>
              <a:avLst/>
              <a:gdLst/>
              <a:ahLst/>
              <a:cxnLst/>
              <a:rect l="l" t="t" r="r" b="b"/>
              <a:pathLst>
                <a:path w="1508" h="1824" extrusionOk="0">
                  <a:moveTo>
                    <a:pt x="1444" y="0"/>
                  </a:moveTo>
                  <a:lnTo>
                    <a:pt x="550" y="347"/>
                  </a:lnTo>
                  <a:lnTo>
                    <a:pt x="540" y="352"/>
                  </a:lnTo>
                  <a:cubicBezTo>
                    <a:pt x="521" y="356"/>
                    <a:pt x="1" y="549"/>
                    <a:pt x="1" y="1208"/>
                  </a:cubicBezTo>
                  <a:lnTo>
                    <a:pt x="1" y="1824"/>
                  </a:lnTo>
                  <a:lnTo>
                    <a:pt x="227" y="1824"/>
                  </a:lnTo>
                  <a:lnTo>
                    <a:pt x="227" y="1213"/>
                  </a:lnTo>
                  <a:cubicBezTo>
                    <a:pt x="222" y="549"/>
                    <a:pt x="742" y="356"/>
                    <a:pt x="761" y="352"/>
                  </a:cubicBezTo>
                  <a:lnTo>
                    <a:pt x="771" y="347"/>
                  </a:lnTo>
                  <a:lnTo>
                    <a:pt x="1507" y="58"/>
                  </a:lnTo>
                  <a:lnTo>
                    <a:pt x="144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88"/>
            <p:cNvSpPr/>
            <p:nvPr/>
          </p:nvSpPr>
          <p:spPr>
            <a:xfrm>
              <a:off x="7247909" y="2463814"/>
              <a:ext cx="37873" cy="52507"/>
            </a:xfrm>
            <a:custGeom>
              <a:avLst/>
              <a:gdLst/>
              <a:ahLst/>
              <a:cxnLst/>
              <a:rect l="l" t="t" r="r" b="b"/>
              <a:pathLst>
                <a:path w="1444" h="2002" extrusionOk="0">
                  <a:moveTo>
                    <a:pt x="1338" y="0"/>
                  </a:moveTo>
                  <a:lnTo>
                    <a:pt x="1295" y="39"/>
                  </a:lnTo>
                  <a:cubicBezTo>
                    <a:pt x="881" y="385"/>
                    <a:pt x="332" y="491"/>
                    <a:pt x="44" y="520"/>
                  </a:cubicBezTo>
                  <a:lnTo>
                    <a:pt x="0" y="525"/>
                  </a:lnTo>
                  <a:lnTo>
                    <a:pt x="0" y="1193"/>
                  </a:lnTo>
                  <a:cubicBezTo>
                    <a:pt x="0" y="1636"/>
                    <a:pt x="361" y="1997"/>
                    <a:pt x="809" y="2002"/>
                  </a:cubicBezTo>
                  <a:lnTo>
                    <a:pt x="1078" y="2002"/>
                  </a:lnTo>
                  <a:cubicBezTo>
                    <a:pt x="650" y="1973"/>
                    <a:pt x="318" y="1622"/>
                    <a:pt x="318" y="1198"/>
                  </a:cubicBezTo>
                  <a:lnTo>
                    <a:pt x="318" y="529"/>
                  </a:lnTo>
                  <a:lnTo>
                    <a:pt x="361" y="525"/>
                  </a:lnTo>
                  <a:cubicBezTo>
                    <a:pt x="611" y="496"/>
                    <a:pt x="1054" y="414"/>
                    <a:pt x="1444" y="164"/>
                  </a:cubicBezTo>
                  <a:cubicBezTo>
                    <a:pt x="1415" y="125"/>
                    <a:pt x="1391" y="87"/>
                    <a:pt x="1367" y="48"/>
                  </a:cubicBezTo>
                  <a:lnTo>
                    <a:pt x="1338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88"/>
            <p:cNvSpPr/>
            <p:nvPr/>
          </p:nvSpPr>
          <p:spPr>
            <a:xfrm>
              <a:off x="7239569" y="2432262"/>
              <a:ext cx="35119" cy="36482"/>
            </a:xfrm>
            <a:custGeom>
              <a:avLst/>
              <a:gdLst/>
              <a:ahLst/>
              <a:cxnLst/>
              <a:rect l="l" t="t" r="r" b="b"/>
              <a:pathLst>
                <a:path w="1339" h="1391" extrusionOk="0">
                  <a:moveTo>
                    <a:pt x="1170" y="0"/>
                  </a:moveTo>
                  <a:cubicBezTo>
                    <a:pt x="525" y="0"/>
                    <a:pt x="1" y="525"/>
                    <a:pt x="1" y="1174"/>
                  </a:cubicBezTo>
                  <a:lnTo>
                    <a:pt x="1" y="1391"/>
                  </a:lnTo>
                  <a:lnTo>
                    <a:pt x="58" y="1371"/>
                  </a:lnTo>
                  <a:lnTo>
                    <a:pt x="121" y="1371"/>
                  </a:lnTo>
                  <a:cubicBezTo>
                    <a:pt x="121" y="1371"/>
                    <a:pt x="159" y="1371"/>
                    <a:pt x="217" y="1367"/>
                  </a:cubicBezTo>
                  <a:lnTo>
                    <a:pt x="217" y="1184"/>
                  </a:lnTo>
                  <a:lnTo>
                    <a:pt x="227" y="1169"/>
                  </a:lnTo>
                  <a:cubicBezTo>
                    <a:pt x="227" y="549"/>
                    <a:pt x="713" y="34"/>
                    <a:pt x="133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88"/>
            <p:cNvSpPr/>
            <p:nvPr/>
          </p:nvSpPr>
          <p:spPr>
            <a:xfrm>
              <a:off x="7116536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5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9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88"/>
            <p:cNvSpPr/>
            <p:nvPr/>
          </p:nvSpPr>
          <p:spPr>
            <a:xfrm>
              <a:off x="7108064" y="2623434"/>
              <a:ext cx="35250" cy="36378"/>
            </a:xfrm>
            <a:custGeom>
              <a:avLst/>
              <a:gdLst/>
              <a:ahLst/>
              <a:cxnLst/>
              <a:rect l="l" t="t" r="r" b="b"/>
              <a:pathLst>
                <a:path w="1344" h="1387" extrusionOk="0">
                  <a:moveTo>
                    <a:pt x="1175" y="1"/>
                  </a:moveTo>
                  <a:cubicBezTo>
                    <a:pt x="525" y="1"/>
                    <a:pt x="6" y="525"/>
                    <a:pt x="1" y="1170"/>
                  </a:cubicBezTo>
                  <a:lnTo>
                    <a:pt x="1" y="1387"/>
                  </a:lnTo>
                  <a:lnTo>
                    <a:pt x="63" y="1367"/>
                  </a:lnTo>
                  <a:lnTo>
                    <a:pt x="126" y="1367"/>
                  </a:lnTo>
                  <a:cubicBezTo>
                    <a:pt x="126" y="1367"/>
                    <a:pt x="164" y="1367"/>
                    <a:pt x="222" y="1363"/>
                  </a:cubicBezTo>
                  <a:lnTo>
                    <a:pt x="222" y="1185"/>
                  </a:lnTo>
                  <a:lnTo>
                    <a:pt x="227" y="1170"/>
                  </a:lnTo>
                  <a:cubicBezTo>
                    <a:pt x="227" y="545"/>
                    <a:pt x="718" y="30"/>
                    <a:pt x="134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88"/>
            <p:cNvSpPr/>
            <p:nvPr/>
          </p:nvSpPr>
          <p:spPr>
            <a:xfrm>
              <a:off x="7379414" y="2654986"/>
              <a:ext cx="37741" cy="52403"/>
            </a:xfrm>
            <a:custGeom>
              <a:avLst/>
              <a:gdLst/>
              <a:ahLst/>
              <a:cxnLst/>
              <a:rect l="l" t="t" r="r" b="b"/>
              <a:pathLst>
                <a:path w="1439" h="1998" extrusionOk="0">
                  <a:moveTo>
                    <a:pt x="1338" y="1"/>
                  </a:moveTo>
                  <a:lnTo>
                    <a:pt x="1294" y="35"/>
                  </a:lnTo>
                  <a:cubicBezTo>
                    <a:pt x="876" y="386"/>
                    <a:pt x="332" y="487"/>
                    <a:pt x="43" y="516"/>
                  </a:cubicBezTo>
                  <a:lnTo>
                    <a:pt x="0" y="521"/>
                  </a:lnTo>
                  <a:lnTo>
                    <a:pt x="0" y="1189"/>
                  </a:lnTo>
                  <a:cubicBezTo>
                    <a:pt x="0" y="1637"/>
                    <a:pt x="361" y="1998"/>
                    <a:pt x="808" y="1998"/>
                  </a:cubicBezTo>
                  <a:lnTo>
                    <a:pt x="1073" y="1998"/>
                  </a:lnTo>
                  <a:cubicBezTo>
                    <a:pt x="650" y="1974"/>
                    <a:pt x="318" y="1622"/>
                    <a:pt x="318" y="1194"/>
                  </a:cubicBezTo>
                  <a:lnTo>
                    <a:pt x="318" y="525"/>
                  </a:lnTo>
                  <a:lnTo>
                    <a:pt x="356" y="521"/>
                  </a:lnTo>
                  <a:cubicBezTo>
                    <a:pt x="606" y="496"/>
                    <a:pt x="1054" y="410"/>
                    <a:pt x="1439" y="160"/>
                  </a:cubicBezTo>
                  <a:cubicBezTo>
                    <a:pt x="1415" y="126"/>
                    <a:pt x="1391" y="87"/>
                    <a:pt x="1367" y="49"/>
                  </a:cubicBezTo>
                  <a:lnTo>
                    <a:pt x="1338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88"/>
            <p:cNvSpPr/>
            <p:nvPr/>
          </p:nvSpPr>
          <p:spPr>
            <a:xfrm>
              <a:off x="7371074" y="2623434"/>
              <a:ext cx="35119" cy="36378"/>
            </a:xfrm>
            <a:custGeom>
              <a:avLst/>
              <a:gdLst/>
              <a:ahLst/>
              <a:cxnLst/>
              <a:rect l="l" t="t" r="r" b="b"/>
              <a:pathLst>
                <a:path w="1339" h="1387" extrusionOk="0">
                  <a:moveTo>
                    <a:pt x="1170" y="1"/>
                  </a:moveTo>
                  <a:cubicBezTo>
                    <a:pt x="525" y="1"/>
                    <a:pt x="0" y="525"/>
                    <a:pt x="0" y="1170"/>
                  </a:cubicBezTo>
                  <a:lnTo>
                    <a:pt x="0" y="1387"/>
                  </a:lnTo>
                  <a:lnTo>
                    <a:pt x="58" y="1367"/>
                  </a:lnTo>
                  <a:lnTo>
                    <a:pt x="121" y="1367"/>
                  </a:lnTo>
                  <a:cubicBezTo>
                    <a:pt x="121" y="1367"/>
                    <a:pt x="159" y="1367"/>
                    <a:pt x="222" y="1363"/>
                  </a:cubicBezTo>
                  <a:lnTo>
                    <a:pt x="222" y="1185"/>
                  </a:lnTo>
                  <a:lnTo>
                    <a:pt x="222" y="1170"/>
                  </a:lnTo>
                  <a:cubicBezTo>
                    <a:pt x="222" y="545"/>
                    <a:pt x="713" y="30"/>
                    <a:pt x="133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88"/>
            <p:cNvSpPr/>
            <p:nvPr/>
          </p:nvSpPr>
          <p:spPr>
            <a:xfrm>
              <a:off x="7203427" y="2614071"/>
              <a:ext cx="127675" cy="107402"/>
            </a:xfrm>
            <a:custGeom>
              <a:avLst/>
              <a:gdLst/>
              <a:ahLst/>
              <a:cxnLst/>
              <a:rect l="l" t="t" r="r" b="b"/>
              <a:pathLst>
                <a:path w="4868" h="4095" extrusionOk="0">
                  <a:moveTo>
                    <a:pt x="2478" y="1"/>
                  </a:moveTo>
                  <a:cubicBezTo>
                    <a:pt x="2367" y="1"/>
                    <a:pt x="2257" y="72"/>
                    <a:pt x="2240" y="214"/>
                  </a:cubicBezTo>
                  <a:lnTo>
                    <a:pt x="2240" y="2490"/>
                  </a:lnTo>
                  <a:lnTo>
                    <a:pt x="267" y="3630"/>
                  </a:lnTo>
                  <a:cubicBezTo>
                    <a:pt x="1" y="3749"/>
                    <a:pt x="142" y="4095"/>
                    <a:pt x="361" y="4095"/>
                  </a:cubicBezTo>
                  <a:cubicBezTo>
                    <a:pt x="408" y="4095"/>
                    <a:pt x="458" y="4080"/>
                    <a:pt x="508" y="4044"/>
                  </a:cubicBezTo>
                  <a:lnTo>
                    <a:pt x="2476" y="2903"/>
                  </a:lnTo>
                  <a:lnTo>
                    <a:pt x="4449" y="4044"/>
                  </a:lnTo>
                  <a:cubicBezTo>
                    <a:pt x="4491" y="4074"/>
                    <a:pt x="4541" y="4089"/>
                    <a:pt x="4590" y="4089"/>
                  </a:cubicBezTo>
                  <a:cubicBezTo>
                    <a:pt x="4673" y="4089"/>
                    <a:pt x="4754" y="4047"/>
                    <a:pt x="4800" y="3972"/>
                  </a:cubicBezTo>
                  <a:cubicBezTo>
                    <a:pt x="4867" y="3846"/>
                    <a:pt x="4819" y="3688"/>
                    <a:pt x="4689" y="3630"/>
                  </a:cubicBezTo>
                  <a:lnTo>
                    <a:pt x="2716" y="2490"/>
                  </a:lnTo>
                  <a:lnTo>
                    <a:pt x="2716" y="214"/>
                  </a:lnTo>
                  <a:cubicBezTo>
                    <a:pt x="2699" y="72"/>
                    <a:pt x="2589" y="1"/>
                    <a:pt x="2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88"/>
            <p:cNvSpPr/>
            <p:nvPr/>
          </p:nvSpPr>
          <p:spPr>
            <a:xfrm>
              <a:off x="7204870" y="2420906"/>
              <a:ext cx="134049" cy="178714"/>
            </a:xfrm>
            <a:custGeom>
              <a:avLst/>
              <a:gdLst/>
              <a:ahLst/>
              <a:cxnLst/>
              <a:rect l="l" t="t" r="r" b="b"/>
              <a:pathLst>
                <a:path w="5111" h="6814" extrusionOk="0">
                  <a:moveTo>
                    <a:pt x="2618" y="476"/>
                  </a:moveTo>
                  <a:cubicBezTo>
                    <a:pt x="3244" y="476"/>
                    <a:pt x="3744" y="982"/>
                    <a:pt x="3744" y="1602"/>
                  </a:cubicBezTo>
                  <a:lnTo>
                    <a:pt x="3744" y="1752"/>
                  </a:lnTo>
                  <a:lnTo>
                    <a:pt x="3725" y="1752"/>
                  </a:lnTo>
                  <a:cubicBezTo>
                    <a:pt x="3397" y="1675"/>
                    <a:pt x="3287" y="1232"/>
                    <a:pt x="3287" y="1232"/>
                  </a:cubicBezTo>
                  <a:cubicBezTo>
                    <a:pt x="3258" y="1115"/>
                    <a:pt x="3156" y="1048"/>
                    <a:pt x="3052" y="1048"/>
                  </a:cubicBezTo>
                  <a:cubicBezTo>
                    <a:pt x="2981" y="1048"/>
                    <a:pt x="2909" y="1079"/>
                    <a:pt x="2859" y="1145"/>
                  </a:cubicBezTo>
                  <a:cubicBezTo>
                    <a:pt x="2430" y="1737"/>
                    <a:pt x="1473" y="1747"/>
                    <a:pt x="1458" y="1747"/>
                  </a:cubicBezTo>
                  <a:lnTo>
                    <a:pt x="1381" y="1747"/>
                  </a:lnTo>
                  <a:lnTo>
                    <a:pt x="1381" y="1598"/>
                  </a:lnTo>
                  <a:cubicBezTo>
                    <a:pt x="1386" y="977"/>
                    <a:pt x="1891" y="481"/>
                    <a:pt x="2507" y="476"/>
                  </a:cubicBezTo>
                  <a:close/>
                  <a:moveTo>
                    <a:pt x="3912" y="2406"/>
                  </a:moveTo>
                  <a:lnTo>
                    <a:pt x="3936" y="2411"/>
                  </a:lnTo>
                  <a:cubicBezTo>
                    <a:pt x="4018" y="2497"/>
                    <a:pt x="4004" y="2632"/>
                    <a:pt x="3912" y="2699"/>
                  </a:cubicBezTo>
                  <a:lnTo>
                    <a:pt x="3912" y="2406"/>
                  </a:lnTo>
                  <a:close/>
                  <a:moveTo>
                    <a:pt x="1218" y="2406"/>
                  </a:moveTo>
                  <a:lnTo>
                    <a:pt x="1218" y="2704"/>
                  </a:lnTo>
                  <a:cubicBezTo>
                    <a:pt x="1165" y="2671"/>
                    <a:pt x="1131" y="2608"/>
                    <a:pt x="1131" y="2546"/>
                  </a:cubicBezTo>
                  <a:lnTo>
                    <a:pt x="1131" y="2541"/>
                  </a:lnTo>
                  <a:cubicBezTo>
                    <a:pt x="1131" y="2493"/>
                    <a:pt x="1150" y="2449"/>
                    <a:pt x="1179" y="2416"/>
                  </a:cubicBezTo>
                  <a:cubicBezTo>
                    <a:pt x="1194" y="2411"/>
                    <a:pt x="1208" y="2406"/>
                    <a:pt x="1218" y="2406"/>
                  </a:cubicBezTo>
                  <a:close/>
                  <a:moveTo>
                    <a:pt x="2974" y="1708"/>
                  </a:moveTo>
                  <a:cubicBezTo>
                    <a:pt x="3080" y="1896"/>
                    <a:pt x="3239" y="2050"/>
                    <a:pt x="3431" y="2146"/>
                  </a:cubicBezTo>
                  <a:lnTo>
                    <a:pt x="3431" y="2829"/>
                  </a:lnTo>
                  <a:cubicBezTo>
                    <a:pt x="3431" y="3248"/>
                    <a:pt x="3094" y="3590"/>
                    <a:pt x="2676" y="3590"/>
                  </a:cubicBezTo>
                  <a:lnTo>
                    <a:pt x="2459" y="3590"/>
                  </a:lnTo>
                  <a:cubicBezTo>
                    <a:pt x="2041" y="3590"/>
                    <a:pt x="1699" y="3248"/>
                    <a:pt x="1699" y="2829"/>
                  </a:cubicBezTo>
                  <a:lnTo>
                    <a:pt x="1699" y="2204"/>
                  </a:lnTo>
                  <a:cubicBezTo>
                    <a:pt x="2007" y="2170"/>
                    <a:pt x="2555" y="2060"/>
                    <a:pt x="2974" y="1708"/>
                  </a:cubicBezTo>
                  <a:close/>
                  <a:moveTo>
                    <a:pt x="2820" y="4056"/>
                  </a:moveTo>
                  <a:lnTo>
                    <a:pt x="2820" y="4186"/>
                  </a:lnTo>
                  <a:lnTo>
                    <a:pt x="2560" y="4461"/>
                  </a:lnTo>
                  <a:lnTo>
                    <a:pt x="2310" y="4220"/>
                  </a:lnTo>
                  <a:lnTo>
                    <a:pt x="2310" y="4056"/>
                  </a:lnTo>
                  <a:cubicBezTo>
                    <a:pt x="2358" y="4061"/>
                    <a:pt x="2406" y="4066"/>
                    <a:pt x="2459" y="4066"/>
                  </a:cubicBezTo>
                  <a:lnTo>
                    <a:pt x="2676" y="4066"/>
                  </a:lnTo>
                  <a:cubicBezTo>
                    <a:pt x="2724" y="4066"/>
                    <a:pt x="2772" y="4061"/>
                    <a:pt x="2820" y="4056"/>
                  </a:cubicBezTo>
                  <a:close/>
                  <a:moveTo>
                    <a:pt x="2507" y="0"/>
                  </a:moveTo>
                  <a:cubicBezTo>
                    <a:pt x="1622" y="0"/>
                    <a:pt x="905" y="717"/>
                    <a:pt x="905" y="1602"/>
                  </a:cubicBezTo>
                  <a:lnTo>
                    <a:pt x="905" y="2021"/>
                  </a:lnTo>
                  <a:cubicBezTo>
                    <a:pt x="429" y="2406"/>
                    <a:pt x="669" y="3176"/>
                    <a:pt x="1280" y="3214"/>
                  </a:cubicBezTo>
                  <a:cubicBezTo>
                    <a:pt x="1377" y="3503"/>
                    <a:pt x="1574" y="3748"/>
                    <a:pt x="1834" y="3898"/>
                  </a:cubicBezTo>
                  <a:lnTo>
                    <a:pt x="1834" y="4032"/>
                  </a:lnTo>
                  <a:lnTo>
                    <a:pt x="857" y="4412"/>
                  </a:lnTo>
                  <a:cubicBezTo>
                    <a:pt x="765" y="4446"/>
                    <a:pt x="0" y="4749"/>
                    <a:pt x="0" y="5721"/>
                  </a:cubicBezTo>
                  <a:lnTo>
                    <a:pt x="0" y="6573"/>
                  </a:lnTo>
                  <a:cubicBezTo>
                    <a:pt x="0" y="6708"/>
                    <a:pt x="111" y="6814"/>
                    <a:pt x="241" y="6814"/>
                  </a:cubicBezTo>
                  <a:lnTo>
                    <a:pt x="852" y="6814"/>
                  </a:lnTo>
                  <a:cubicBezTo>
                    <a:pt x="1131" y="6780"/>
                    <a:pt x="1131" y="6371"/>
                    <a:pt x="852" y="6337"/>
                  </a:cubicBezTo>
                  <a:lnTo>
                    <a:pt x="482" y="6337"/>
                  </a:lnTo>
                  <a:lnTo>
                    <a:pt x="482" y="5721"/>
                  </a:lnTo>
                  <a:cubicBezTo>
                    <a:pt x="482" y="5062"/>
                    <a:pt x="996" y="4870"/>
                    <a:pt x="1020" y="4865"/>
                  </a:cubicBezTo>
                  <a:lnTo>
                    <a:pt x="1030" y="4860"/>
                  </a:lnTo>
                  <a:lnTo>
                    <a:pt x="1925" y="4509"/>
                  </a:lnTo>
                  <a:lnTo>
                    <a:pt x="2401" y="4971"/>
                  </a:lnTo>
                  <a:cubicBezTo>
                    <a:pt x="2445" y="5014"/>
                    <a:pt x="2503" y="5038"/>
                    <a:pt x="2565" y="5038"/>
                  </a:cubicBezTo>
                  <a:lnTo>
                    <a:pt x="2570" y="5038"/>
                  </a:lnTo>
                  <a:cubicBezTo>
                    <a:pt x="2632" y="5038"/>
                    <a:pt x="2695" y="5014"/>
                    <a:pt x="2738" y="4966"/>
                  </a:cubicBezTo>
                  <a:lnTo>
                    <a:pt x="3186" y="4499"/>
                  </a:lnTo>
                  <a:lnTo>
                    <a:pt x="4081" y="4860"/>
                  </a:lnTo>
                  <a:lnTo>
                    <a:pt x="4090" y="4865"/>
                  </a:lnTo>
                  <a:cubicBezTo>
                    <a:pt x="4114" y="4874"/>
                    <a:pt x="4629" y="5067"/>
                    <a:pt x="4629" y="5726"/>
                  </a:cubicBezTo>
                  <a:lnTo>
                    <a:pt x="4629" y="6337"/>
                  </a:lnTo>
                  <a:lnTo>
                    <a:pt x="1612" y="6337"/>
                  </a:lnTo>
                  <a:cubicBezTo>
                    <a:pt x="1328" y="6371"/>
                    <a:pt x="1328" y="6780"/>
                    <a:pt x="1612" y="6814"/>
                  </a:cubicBezTo>
                  <a:lnTo>
                    <a:pt x="4870" y="6814"/>
                  </a:lnTo>
                  <a:cubicBezTo>
                    <a:pt x="5005" y="6814"/>
                    <a:pt x="5110" y="6708"/>
                    <a:pt x="5110" y="6573"/>
                  </a:cubicBezTo>
                  <a:lnTo>
                    <a:pt x="5110" y="5721"/>
                  </a:lnTo>
                  <a:cubicBezTo>
                    <a:pt x="5106" y="4754"/>
                    <a:pt x="4345" y="4446"/>
                    <a:pt x="4249" y="4412"/>
                  </a:cubicBezTo>
                  <a:lnTo>
                    <a:pt x="3301" y="4032"/>
                  </a:lnTo>
                  <a:lnTo>
                    <a:pt x="3301" y="3898"/>
                  </a:lnTo>
                  <a:cubicBezTo>
                    <a:pt x="3561" y="3744"/>
                    <a:pt x="3754" y="3503"/>
                    <a:pt x="3850" y="3214"/>
                  </a:cubicBezTo>
                  <a:cubicBezTo>
                    <a:pt x="4456" y="3166"/>
                    <a:pt x="4692" y="2406"/>
                    <a:pt x="4220" y="2021"/>
                  </a:cubicBezTo>
                  <a:lnTo>
                    <a:pt x="4220" y="1602"/>
                  </a:lnTo>
                  <a:cubicBezTo>
                    <a:pt x="4220" y="717"/>
                    <a:pt x="3503" y="0"/>
                    <a:pt x="26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88"/>
            <p:cNvSpPr/>
            <p:nvPr/>
          </p:nvSpPr>
          <p:spPr>
            <a:xfrm>
              <a:off x="7336112" y="2612209"/>
              <a:ext cx="133918" cy="178793"/>
            </a:xfrm>
            <a:custGeom>
              <a:avLst/>
              <a:gdLst/>
              <a:ahLst/>
              <a:cxnLst/>
              <a:rect l="l" t="t" r="r" b="b"/>
              <a:pathLst>
                <a:path w="5106" h="6817" extrusionOk="0">
                  <a:moveTo>
                    <a:pt x="2618" y="477"/>
                  </a:moveTo>
                  <a:cubicBezTo>
                    <a:pt x="3239" y="477"/>
                    <a:pt x="3739" y="977"/>
                    <a:pt x="3739" y="1598"/>
                  </a:cubicBezTo>
                  <a:lnTo>
                    <a:pt x="3739" y="1752"/>
                  </a:lnTo>
                  <a:lnTo>
                    <a:pt x="3730" y="1747"/>
                  </a:lnTo>
                  <a:lnTo>
                    <a:pt x="3725" y="1747"/>
                  </a:lnTo>
                  <a:cubicBezTo>
                    <a:pt x="3393" y="1670"/>
                    <a:pt x="3282" y="1232"/>
                    <a:pt x="3282" y="1228"/>
                  </a:cubicBezTo>
                  <a:cubicBezTo>
                    <a:pt x="3254" y="1110"/>
                    <a:pt x="3152" y="1044"/>
                    <a:pt x="3049" y="1044"/>
                  </a:cubicBezTo>
                  <a:cubicBezTo>
                    <a:pt x="2978" y="1044"/>
                    <a:pt x="2908" y="1075"/>
                    <a:pt x="2859" y="1141"/>
                  </a:cubicBezTo>
                  <a:cubicBezTo>
                    <a:pt x="2426" y="1733"/>
                    <a:pt x="1468" y="1743"/>
                    <a:pt x="1459" y="1743"/>
                  </a:cubicBezTo>
                  <a:lnTo>
                    <a:pt x="1382" y="1743"/>
                  </a:lnTo>
                  <a:lnTo>
                    <a:pt x="1382" y="1593"/>
                  </a:lnTo>
                  <a:cubicBezTo>
                    <a:pt x="1386" y="977"/>
                    <a:pt x="1887" y="477"/>
                    <a:pt x="2503" y="477"/>
                  </a:cubicBezTo>
                  <a:close/>
                  <a:moveTo>
                    <a:pt x="3908" y="2402"/>
                  </a:moveTo>
                  <a:lnTo>
                    <a:pt x="3937" y="2407"/>
                  </a:lnTo>
                  <a:cubicBezTo>
                    <a:pt x="4018" y="2493"/>
                    <a:pt x="4004" y="2633"/>
                    <a:pt x="3908" y="2700"/>
                  </a:cubicBezTo>
                  <a:lnTo>
                    <a:pt x="3908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46" y="2450"/>
                    <a:pt x="1179" y="2411"/>
                  </a:cubicBezTo>
                  <a:cubicBezTo>
                    <a:pt x="1194" y="2411"/>
                    <a:pt x="1204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0" y="3590"/>
                    <a:pt x="2671" y="3590"/>
                  </a:cubicBezTo>
                  <a:lnTo>
                    <a:pt x="2455" y="3590"/>
                  </a:lnTo>
                  <a:cubicBezTo>
                    <a:pt x="2036" y="3590"/>
                    <a:pt x="1694" y="3253"/>
                    <a:pt x="1694" y="2835"/>
                  </a:cubicBezTo>
                  <a:lnTo>
                    <a:pt x="1694" y="2204"/>
                  </a:lnTo>
                  <a:lnTo>
                    <a:pt x="1694" y="2200"/>
                  </a:lnTo>
                  <a:cubicBezTo>
                    <a:pt x="2007" y="2166"/>
                    <a:pt x="2551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6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5" y="4067"/>
                  </a:cubicBezTo>
                  <a:lnTo>
                    <a:pt x="2671" y="4067"/>
                  </a:lnTo>
                  <a:cubicBezTo>
                    <a:pt x="2719" y="4067"/>
                    <a:pt x="2772" y="4062"/>
                    <a:pt x="2820" y="4057"/>
                  </a:cubicBezTo>
                  <a:close/>
                  <a:moveTo>
                    <a:pt x="2503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1" y="3215"/>
                  </a:cubicBezTo>
                  <a:cubicBezTo>
                    <a:pt x="1377" y="3504"/>
                    <a:pt x="1574" y="3744"/>
                    <a:pt x="1834" y="3898"/>
                  </a:cubicBezTo>
                  <a:lnTo>
                    <a:pt x="1834" y="4028"/>
                  </a:lnTo>
                  <a:lnTo>
                    <a:pt x="857" y="4413"/>
                  </a:lnTo>
                  <a:cubicBezTo>
                    <a:pt x="766" y="4447"/>
                    <a:pt x="1" y="4750"/>
                    <a:pt x="1" y="5722"/>
                  </a:cubicBezTo>
                  <a:lnTo>
                    <a:pt x="1" y="6573"/>
                  </a:lnTo>
                  <a:cubicBezTo>
                    <a:pt x="1" y="6708"/>
                    <a:pt x="111" y="6814"/>
                    <a:pt x="241" y="6814"/>
                  </a:cubicBezTo>
                  <a:lnTo>
                    <a:pt x="847" y="6814"/>
                  </a:lnTo>
                  <a:cubicBezTo>
                    <a:pt x="858" y="6815"/>
                    <a:pt x="868" y="6816"/>
                    <a:pt x="878" y="6816"/>
                  </a:cubicBezTo>
                  <a:cubicBezTo>
                    <a:pt x="1005" y="6816"/>
                    <a:pt x="1117" y="6707"/>
                    <a:pt x="1117" y="6573"/>
                  </a:cubicBezTo>
                  <a:cubicBezTo>
                    <a:pt x="1117" y="6440"/>
                    <a:pt x="1006" y="6336"/>
                    <a:pt x="879" y="6336"/>
                  </a:cubicBezTo>
                  <a:cubicBezTo>
                    <a:pt x="869" y="6336"/>
                    <a:pt x="858" y="6336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2" y="4865"/>
                    <a:pt x="1016" y="4861"/>
                  </a:cubicBezTo>
                  <a:lnTo>
                    <a:pt x="1026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4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5" y="5063"/>
                    <a:pt x="4625" y="5722"/>
                  </a:cubicBezTo>
                  <a:lnTo>
                    <a:pt x="4625" y="6333"/>
                  </a:lnTo>
                  <a:lnTo>
                    <a:pt x="1608" y="6333"/>
                  </a:lnTo>
                  <a:cubicBezTo>
                    <a:pt x="1324" y="6371"/>
                    <a:pt x="1324" y="6776"/>
                    <a:pt x="1608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1" y="4755"/>
                    <a:pt x="4346" y="4447"/>
                    <a:pt x="4249" y="4413"/>
                  </a:cubicBezTo>
                  <a:lnTo>
                    <a:pt x="3297" y="4033"/>
                  </a:lnTo>
                  <a:lnTo>
                    <a:pt x="3297" y="3898"/>
                  </a:lnTo>
                  <a:cubicBezTo>
                    <a:pt x="3556" y="3744"/>
                    <a:pt x="3754" y="3499"/>
                    <a:pt x="3850" y="3215"/>
                  </a:cubicBezTo>
                  <a:cubicBezTo>
                    <a:pt x="4451" y="3162"/>
                    <a:pt x="4687" y="2407"/>
                    <a:pt x="4221" y="2022"/>
                  </a:cubicBezTo>
                  <a:lnTo>
                    <a:pt x="4221" y="1603"/>
                  </a:lnTo>
                  <a:cubicBezTo>
                    <a:pt x="4221" y="718"/>
                    <a:pt x="3504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88"/>
            <p:cNvSpPr/>
            <p:nvPr/>
          </p:nvSpPr>
          <p:spPr>
            <a:xfrm>
              <a:off x="7073496" y="2612209"/>
              <a:ext cx="133918" cy="178740"/>
            </a:xfrm>
            <a:custGeom>
              <a:avLst/>
              <a:gdLst/>
              <a:ahLst/>
              <a:cxnLst/>
              <a:rect l="l" t="t" r="r" b="b"/>
              <a:pathLst>
                <a:path w="5106" h="6815" extrusionOk="0">
                  <a:moveTo>
                    <a:pt x="2618" y="477"/>
                  </a:moveTo>
                  <a:cubicBezTo>
                    <a:pt x="3239" y="477"/>
                    <a:pt x="3739" y="977"/>
                    <a:pt x="3744" y="1598"/>
                  </a:cubicBezTo>
                  <a:lnTo>
                    <a:pt x="3744" y="1752"/>
                  </a:lnTo>
                  <a:lnTo>
                    <a:pt x="3729" y="1747"/>
                  </a:lnTo>
                  <a:lnTo>
                    <a:pt x="3725" y="1747"/>
                  </a:lnTo>
                  <a:cubicBezTo>
                    <a:pt x="3393" y="1670"/>
                    <a:pt x="3287" y="1232"/>
                    <a:pt x="3282" y="1228"/>
                  </a:cubicBezTo>
                  <a:cubicBezTo>
                    <a:pt x="3253" y="1110"/>
                    <a:pt x="3152" y="1044"/>
                    <a:pt x="3048" y="1044"/>
                  </a:cubicBezTo>
                  <a:cubicBezTo>
                    <a:pt x="2978" y="1044"/>
                    <a:pt x="2907" y="1075"/>
                    <a:pt x="2859" y="1141"/>
                  </a:cubicBezTo>
                  <a:cubicBezTo>
                    <a:pt x="2425" y="1733"/>
                    <a:pt x="1468" y="1743"/>
                    <a:pt x="1458" y="1743"/>
                  </a:cubicBezTo>
                  <a:lnTo>
                    <a:pt x="1381" y="1743"/>
                  </a:lnTo>
                  <a:lnTo>
                    <a:pt x="1381" y="1593"/>
                  </a:lnTo>
                  <a:cubicBezTo>
                    <a:pt x="1386" y="973"/>
                    <a:pt x="1887" y="477"/>
                    <a:pt x="2507" y="477"/>
                  </a:cubicBezTo>
                  <a:close/>
                  <a:moveTo>
                    <a:pt x="3912" y="2402"/>
                  </a:moveTo>
                  <a:lnTo>
                    <a:pt x="3936" y="2407"/>
                  </a:lnTo>
                  <a:cubicBezTo>
                    <a:pt x="4018" y="2493"/>
                    <a:pt x="4004" y="2633"/>
                    <a:pt x="3912" y="2700"/>
                  </a:cubicBezTo>
                  <a:lnTo>
                    <a:pt x="3912" y="2402"/>
                  </a:lnTo>
                  <a:close/>
                  <a:moveTo>
                    <a:pt x="1218" y="2402"/>
                  </a:moveTo>
                  <a:lnTo>
                    <a:pt x="1218" y="2705"/>
                  </a:lnTo>
                  <a:cubicBezTo>
                    <a:pt x="1165" y="2666"/>
                    <a:pt x="1131" y="2609"/>
                    <a:pt x="1131" y="2541"/>
                  </a:cubicBezTo>
                  <a:cubicBezTo>
                    <a:pt x="1131" y="2493"/>
                    <a:pt x="1150" y="2450"/>
                    <a:pt x="1179" y="2411"/>
                  </a:cubicBezTo>
                  <a:cubicBezTo>
                    <a:pt x="1194" y="2411"/>
                    <a:pt x="1208" y="2407"/>
                    <a:pt x="1218" y="2402"/>
                  </a:cubicBezTo>
                  <a:close/>
                  <a:moveTo>
                    <a:pt x="2974" y="1709"/>
                  </a:moveTo>
                  <a:cubicBezTo>
                    <a:pt x="3080" y="1896"/>
                    <a:pt x="3239" y="2050"/>
                    <a:pt x="3431" y="2147"/>
                  </a:cubicBezTo>
                  <a:lnTo>
                    <a:pt x="3431" y="2835"/>
                  </a:lnTo>
                  <a:cubicBezTo>
                    <a:pt x="3431" y="3253"/>
                    <a:pt x="3094" y="3590"/>
                    <a:pt x="2671" y="3590"/>
                  </a:cubicBezTo>
                  <a:lnTo>
                    <a:pt x="2459" y="3590"/>
                  </a:lnTo>
                  <a:cubicBezTo>
                    <a:pt x="2036" y="3590"/>
                    <a:pt x="1699" y="3253"/>
                    <a:pt x="1699" y="2835"/>
                  </a:cubicBezTo>
                  <a:lnTo>
                    <a:pt x="1699" y="2204"/>
                  </a:lnTo>
                  <a:lnTo>
                    <a:pt x="1699" y="2200"/>
                  </a:lnTo>
                  <a:cubicBezTo>
                    <a:pt x="2007" y="2166"/>
                    <a:pt x="2555" y="2060"/>
                    <a:pt x="2974" y="1709"/>
                  </a:cubicBezTo>
                  <a:close/>
                  <a:moveTo>
                    <a:pt x="2820" y="4057"/>
                  </a:moveTo>
                  <a:lnTo>
                    <a:pt x="2820" y="4187"/>
                  </a:lnTo>
                  <a:lnTo>
                    <a:pt x="2555" y="4456"/>
                  </a:lnTo>
                  <a:lnTo>
                    <a:pt x="2310" y="4216"/>
                  </a:lnTo>
                  <a:lnTo>
                    <a:pt x="2310" y="4057"/>
                  </a:lnTo>
                  <a:cubicBezTo>
                    <a:pt x="2358" y="4062"/>
                    <a:pt x="2406" y="4067"/>
                    <a:pt x="2459" y="4067"/>
                  </a:cubicBezTo>
                  <a:lnTo>
                    <a:pt x="2676" y="4067"/>
                  </a:lnTo>
                  <a:cubicBezTo>
                    <a:pt x="2724" y="4067"/>
                    <a:pt x="2772" y="4062"/>
                    <a:pt x="2820" y="4057"/>
                  </a:cubicBezTo>
                  <a:close/>
                  <a:moveTo>
                    <a:pt x="2502" y="1"/>
                  </a:moveTo>
                  <a:cubicBezTo>
                    <a:pt x="1622" y="1"/>
                    <a:pt x="905" y="718"/>
                    <a:pt x="905" y="1603"/>
                  </a:cubicBezTo>
                  <a:lnTo>
                    <a:pt x="905" y="2022"/>
                  </a:lnTo>
                  <a:cubicBezTo>
                    <a:pt x="429" y="2407"/>
                    <a:pt x="669" y="3172"/>
                    <a:pt x="1280" y="3215"/>
                  </a:cubicBezTo>
                  <a:cubicBezTo>
                    <a:pt x="1372" y="3504"/>
                    <a:pt x="1569" y="3744"/>
                    <a:pt x="1829" y="3898"/>
                  </a:cubicBezTo>
                  <a:lnTo>
                    <a:pt x="1829" y="4028"/>
                  </a:lnTo>
                  <a:lnTo>
                    <a:pt x="852" y="4413"/>
                  </a:lnTo>
                  <a:cubicBezTo>
                    <a:pt x="765" y="4447"/>
                    <a:pt x="0" y="4750"/>
                    <a:pt x="0" y="5722"/>
                  </a:cubicBezTo>
                  <a:lnTo>
                    <a:pt x="0" y="6573"/>
                  </a:lnTo>
                  <a:cubicBezTo>
                    <a:pt x="0" y="6708"/>
                    <a:pt x="106" y="6814"/>
                    <a:pt x="241" y="6814"/>
                  </a:cubicBezTo>
                  <a:lnTo>
                    <a:pt x="847" y="6814"/>
                  </a:lnTo>
                  <a:cubicBezTo>
                    <a:pt x="1126" y="6780"/>
                    <a:pt x="1126" y="6371"/>
                    <a:pt x="847" y="6338"/>
                  </a:cubicBezTo>
                  <a:lnTo>
                    <a:pt x="477" y="6338"/>
                  </a:lnTo>
                  <a:lnTo>
                    <a:pt x="477" y="5722"/>
                  </a:lnTo>
                  <a:cubicBezTo>
                    <a:pt x="477" y="5058"/>
                    <a:pt x="996" y="4865"/>
                    <a:pt x="1016" y="4861"/>
                  </a:cubicBezTo>
                  <a:lnTo>
                    <a:pt x="1025" y="4856"/>
                  </a:lnTo>
                  <a:lnTo>
                    <a:pt x="1920" y="4504"/>
                  </a:lnTo>
                  <a:lnTo>
                    <a:pt x="2397" y="4966"/>
                  </a:lnTo>
                  <a:cubicBezTo>
                    <a:pt x="2440" y="5010"/>
                    <a:pt x="2498" y="5034"/>
                    <a:pt x="2560" y="5039"/>
                  </a:cubicBezTo>
                  <a:lnTo>
                    <a:pt x="2565" y="5039"/>
                  </a:lnTo>
                  <a:cubicBezTo>
                    <a:pt x="2628" y="5034"/>
                    <a:pt x="2690" y="5010"/>
                    <a:pt x="2733" y="4962"/>
                  </a:cubicBezTo>
                  <a:lnTo>
                    <a:pt x="3181" y="4500"/>
                  </a:lnTo>
                  <a:lnTo>
                    <a:pt x="4076" y="4861"/>
                  </a:lnTo>
                  <a:lnTo>
                    <a:pt x="4086" y="4861"/>
                  </a:lnTo>
                  <a:cubicBezTo>
                    <a:pt x="4110" y="4870"/>
                    <a:pt x="4629" y="5063"/>
                    <a:pt x="4629" y="5722"/>
                  </a:cubicBezTo>
                  <a:lnTo>
                    <a:pt x="4629" y="6333"/>
                  </a:lnTo>
                  <a:lnTo>
                    <a:pt x="1607" y="6333"/>
                  </a:lnTo>
                  <a:cubicBezTo>
                    <a:pt x="1324" y="6371"/>
                    <a:pt x="1324" y="6776"/>
                    <a:pt x="1607" y="6814"/>
                  </a:cubicBezTo>
                  <a:lnTo>
                    <a:pt x="4865" y="6814"/>
                  </a:lnTo>
                  <a:cubicBezTo>
                    <a:pt x="5000" y="6814"/>
                    <a:pt x="5106" y="6703"/>
                    <a:pt x="5106" y="6573"/>
                  </a:cubicBezTo>
                  <a:lnTo>
                    <a:pt x="5106" y="5722"/>
                  </a:lnTo>
                  <a:cubicBezTo>
                    <a:pt x="5106" y="4755"/>
                    <a:pt x="4345" y="4447"/>
                    <a:pt x="4249" y="4413"/>
                  </a:cubicBezTo>
                  <a:lnTo>
                    <a:pt x="3296" y="4033"/>
                  </a:lnTo>
                  <a:lnTo>
                    <a:pt x="3296" y="3898"/>
                  </a:lnTo>
                  <a:cubicBezTo>
                    <a:pt x="3561" y="3744"/>
                    <a:pt x="3754" y="3499"/>
                    <a:pt x="3850" y="3215"/>
                  </a:cubicBezTo>
                  <a:cubicBezTo>
                    <a:pt x="4451" y="3162"/>
                    <a:pt x="4692" y="2407"/>
                    <a:pt x="4220" y="2022"/>
                  </a:cubicBezTo>
                  <a:lnTo>
                    <a:pt x="4220" y="1603"/>
                  </a:lnTo>
                  <a:cubicBezTo>
                    <a:pt x="4220" y="718"/>
                    <a:pt x="3503" y="1"/>
                    <a:pt x="2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46" name="Google Shape;20046;p88"/>
          <p:cNvGrpSpPr/>
          <p:nvPr/>
        </p:nvGrpSpPr>
        <p:grpSpPr>
          <a:xfrm>
            <a:off x="7975067" y="2420906"/>
            <a:ext cx="359946" cy="366031"/>
            <a:chOff x="7975067" y="2420906"/>
            <a:chExt cx="359946" cy="366031"/>
          </a:xfrm>
        </p:grpSpPr>
        <p:sp>
          <p:nvSpPr>
            <p:cNvPr id="20047" name="Google Shape;20047;p88"/>
            <p:cNvSpPr/>
            <p:nvPr/>
          </p:nvSpPr>
          <p:spPr>
            <a:xfrm>
              <a:off x="8232385" y="2626713"/>
              <a:ext cx="28667" cy="63025"/>
            </a:xfrm>
            <a:custGeom>
              <a:avLst/>
              <a:gdLst/>
              <a:ahLst/>
              <a:cxnLst/>
              <a:rect l="l" t="t" r="r" b="b"/>
              <a:pathLst>
                <a:path w="1093" h="2403" extrusionOk="0">
                  <a:moveTo>
                    <a:pt x="646" y="1"/>
                  </a:moveTo>
                  <a:cubicBezTo>
                    <a:pt x="289" y="1"/>
                    <a:pt x="1" y="297"/>
                    <a:pt x="1" y="655"/>
                  </a:cubicBezTo>
                  <a:lnTo>
                    <a:pt x="1" y="809"/>
                  </a:lnTo>
                  <a:cubicBezTo>
                    <a:pt x="1" y="997"/>
                    <a:pt x="29" y="1185"/>
                    <a:pt x="87" y="1363"/>
                  </a:cubicBezTo>
                  <a:lnTo>
                    <a:pt x="438" y="2402"/>
                  </a:lnTo>
                  <a:lnTo>
                    <a:pt x="1093" y="2402"/>
                  </a:lnTo>
                  <a:lnTo>
                    <a:pt x="1093" y="1"/>
                  </a:lnTo>
                  <a:lnTo>
                    <a:pt x="655" y="1"/>
                  </a:lnTo>
                  <a:cubicBezTo>
                    <a:pt x="652" y="1"/>
                    <a:pt x="649" y="1"/>
                    <a:pt x="6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88"/>
            <p:cNvSpPr/>
            <p:nvPr/>
          </p:nvSpPr>
          <p:spPr>
            <a:xfrm>
              <a:off x="8243872" y="2620917"/>
              <a:ext cx="68795" cy="68821"/>
            </a:xfrm>
            <a:custGeom>
              <a:avLst/>
              <a:gdLst/>
              <a:ahLst/>
              <a:cxnLst/>
              <a:rect l="l" t="t" r="r" b="b"/>
              <a:pathLst>
                <a:path w="2623" h="2624" extrusionOk="0">
                  <a:moveTo>
                    <a:pt x="655" y="1"/>
                  </a:moveTo>
                  <a:cubicBezTo>
                    <a:pt x="294" y="1"/>
                    <a:pt x="0" y="294"/>
                    <a:pt x="0" y="655"/>
                  </a:cubicBezTo>
                  <a:cubicBezTo>
                    <a:pt x="0" y="896"/>
                    <a:pt x="198" y="1093"/>
                    <a:pt x="438" y="1093"/>
                  </a:cubicBezTo>
                  <a:lnTo>
                    <a:pt x="2180" y="2623"/>
                  </a:lnTo>
                  <a:lnTo>
                    <a:pt x="2570" y="1271"/>
                  </a:lnTo>
                  <a:cubicBezTo>
                    <a:pt x="2604" y="1151"/>
                    <a:pt x="2618" y="1030"/>
                    <a:pt x="2623" y="910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88"/>
            <p:cNvSpPr/>
            <p:nvPr/>
          </p:nvSpPr>
          <p:spPr>
            <a:xfrm>
              <a:off x="8255229" y="2706864"/>
              <a:ext cx="34489" cy="34358"/>
            </a:xfrm>
            <a:custGeom>
              <a:avLst/>
              <a:gdLst/>
              <a:ahLst/>
              <a:cxnLst/>
              <a:rect l="l" t="t" r="r" b="b"/>
              <a:pathLst>
                <a:path w="1315" h="1310" extrusionOk="0">
                  <a:moveTo>
                    <a:pt x="1" y="0"/>
                  </a:moveTo>
                  <a:lnTo>
                    <a:pt x="1" y="1309"/>
                  </a:lnTo>
                  <a:lnTo>
                    <a:pt x="1314" y="1309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88"/>
            <p:cNvSpPr/>
            <p:nvPr/>
          </p:nvSpPr>
          <p:spPr>
            <a:xfrm>
              <a:off x="8215232" y="2720738"/>
              <a:ext cx="114483" cy="60612"/>
            </a:xfrm>
            <a:custGeom>
              <a:avLst/>
              <a:gdLst/>
              <a:ahLst/>
              <a:cxnLst/>
              <a:rect l="l" t="t" r="r" b="b"/>
              <a:pathLst>
                <a:path w="4365" h="2311" extrusionOk="0">
                  <a:moveTo>
                    <a:pt x="1526" y="1"/>
                  </a:moveTo>
                  <a:lnTo>
                    <a:pt x="477" y="299"/>
                  </a:lnTo>
                  <a:cubicBezTo>
                    <a:pt x="193" y="381"/>
                    <a:pt x="0" y="636"/>
                    <a:pt x="0" y="929"/>
                  </a:cubicBezTo>
                  <a:lnTo>
                    <a:pt x="0" y="2310"/>
                  </a:lnTo>
                  <a:lnTo>
                    <a:pt x="4364" y="2310"/>
                  </a:lnTo>
                  <a:lnTo>
                    <a:pt x="4364" y="929"/>
                  </a:lnTo>
                  <a:cubicBezTo>
                    <a:pt x="4364" y="636"/>
                    <a:pt x="4172" y="381"/>
                    <a:pt x="3888" y="299"/>
                  </a:cubicBezTo>
                  <a:lnTo>
                    <a:pt x="2834" y="1"/>
                  </a:lnTo>
                  <a:lnTo>
                    <a:pt x="2579" y="309"/>
                  </a:lnTo>
                  <a:cubicBezTo>
                    <a:pt x="2476" y="431"/>
                    <a:pt x="2329" y="493"/>
                    <a:pt x="2182" y="493"/>
                  </a:cubicBezTo>
                  <a:cubicBezTo>
                    <a:pt x="2036" y="493"/>
                    <a:pt x="1889" y="431"/>
                    <a:pt x="1785" y="309"/>
                  </a:cubicBezTo>
                  <a:lnTo>
                    <a:pt x="1526" y="1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88"/>
            <p:cNvSpPr/>
            <p:nvPr/>
          </p:nvSpPr>
          <p:spPr>
            <a:xfrm>
              <a:off x="8238076" y="2649688"/>
              <a:ext cx="68795" cy="62867"/>
            </a:xfrm>
            <a:custGeom>
              <a:avLst/>
              <a:gdLst/>
              <a:ahLst/>
              <a:cxnLst/>
              <a:rect l="l" t="t" r="r" b="b"/>
              <a:pathLst>
                <a:path w="2623" h="2397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810"/>
                    <a:pt x="587" y="2397"/>
                    <a:pt x="1309" y="2397"/>
                  </a:cubicBezTo>
                  <a:cubicBezTo>
                    <a:pt x="2035" y="2397"/>
                    <a:pt x="2618" y="1810"/>
                    <a:pt x="2623" y="1088"/>
                  </a:cubicBezTo>
                  <a:lnTo>
                    <a:pt x="2623" y="809"/>
                  </a:lnTo>
                  <a:cubicBezTo>
                    <a:pt x="2623" y="694"/>
                    <a:pt x="2574" y="583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88"/>
            <p:cNvSpPr/>
            <p:nvPr/>
          </p:nvSpPr>
          <p:spPr>
            <a:xfrm>
              <a:off x="8238076" y="2649688"/>
              <a:ext cx="68532" cy="61503"/>
            </a:xfrm>
            <a:custGeom>
              <a:avLst/>
              <a:gdLst/>
              <a:ahLst/>
              <a:cxnLst/>
              <a:rect l="l" t="t" r="r" b="b"/>
              <a:pathLst>
                <a:path w="2613" h="2345" extrusionOk="0">
                  <a:moveTo>
                    <a:pt x="826" y="0"/>
                  </a:moveTo>
                  <a:cubicBezTo>
                    <a:pt x="711" y="0"/>
                    <a:pt x="603" y="48"/>
                    <a:pt x="525" y="126"/>
                  </a:cubicBezTo>
                  <a:lnTo>
                    <a:pt x="308" y="342"/>
                  </a:lnTo>
                  <a:cubicBezTo>
                    <a:pt x="111" y="540"/>
                    <a:pt x="0" y="809"/>
                    <a:pt x="0" y="1088"/>
                  </a:cubicBezTo>
                  <a:cubicBezTo>
                    <a:pt x="0" y="1670"/>
                    <a:pt x="385" y="2185"/>
                    <a:pt x="948" y="2344"/>
                  </a:cubicBezTo>
                  <a:cubicBezTo>
                    <a:pt x="760" y="2113"/>
                    <a:pt x="655" y="1824"/>
                    <a:pt x="655" y="1526"/>
                  </a:cubicBezTo>
                  <a:lnTo>
                    <a:pt x="655" y="1088"/>
                  </a:lnTo>
                  <a:cubicBezTo>
                    <a:pt x="655" y="846"/>
                    <a:pt x="852" y="650"/>
                    <a:pt x="1096" y="650"/>
                  </a:cubicBezTo>
                  <a:cubicBezTo>
                    <a:pt x="1104" y="650"/>
                    <a:pt x="1113" y="650"/>
                    <a:pt x="1121" y="650"/>
                  </a:cubicBezTo>
                  <a:cubicBezTo>
                    <a:pt x="1559" y="679"/>
                    <a:pt x="2214" y="751"/>
                    <a:pt x="2613" y="949"/>
                  </a:cubicBezTo>
                  <a:cubicBezTo>
                    <a:pt x="2603" y="852"/>
                    <a:pt x="2560" y="564"/>
                    <a:pt x="2493" y="501"/>
                  </a:cubicBezTo>
                  <a:cubicBezTo>
                    <a:pt x="2156" y="169"/>
                    <a:pt x="1540" y="20"/>
                    <a:pt x="842" y="1"/>
                  </a:cubicBezTo>
                  <a:cubicBezTo>
                    <a:pt x="837" y="1"/>
                    <a:pt x="831" y="0"/>
                    <a:pt x="826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88"/>
            <p:cNvSpPr/>
            <p:nvPr/>
          </p:nvSpPr>
          <p:spPr>
            <a:xfrm>
              <a:off x="8215232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120" y="0"/>
                  </a:moveTo>
                  <a:cubicBezTo>
                    <a:pt x="39" y="111"/>
                    <a:pt x="0" y="241"/>
                    <a:pt x="0" y="375"/>
                  </a:cubicBezTo>
                  <a:lnTo>
                    <a:pt x="0" y="1756"/>
                  </a:lnTo>
                  <a:lnTo>
                    <a:pt x="871" y="1756"/>
                  </a:lnTo>
                  <a:lnTo>
                    <a:pt x="871" y="1030"/>
                  </a:lnTo>
                  <a:cubicBezTo>
                    <a:pt x="871" y="852"/>
                    <a:pt x="804" y="688"/>
                    <a:pt x="679" y="563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88"/>
            <p:cNvSpPr/>
            <p:nvPr/>
          </p:nvSpPr>
          <p:spPr>
            <a:xfrm>
              <a:off x="8306845" y="2735269"/>
              <a:ext cx="22870" cy="46082"/>
            </a:xfrm>
            <a:custGeom>
              <a:avLst/>
              <a:gdLst/>
              <a:ahLst/>
              <a:cxnLst/>
              <a:rect l="l" t="t" r="r" b="b"/>
              <a:pathLst>
                <a:path w="872" h="1757" extrusionOk="0">
                  <a:moveTo>
                    <a:pt x="751" y="0"/>
                  </a:moveTo>
                  <a:lnTo>
                    <a:pt x="188" y="563"/>
                  </a:lnTo>
                  <a:cubicBezTo>
                    <a:pt x="68" y="688"/>
                    <a:pt x="1" y="852"/>
                    <a:pt x="1" y="1030"/>
                  </a:cubicBezTo>
                  <a:lnTo>
                    <a:pt x="1" y="1756"/>
                  </a:lnTo>
                  <a:lnTo>
                    <a:pt x="871" y="1756"/>
                  </a:lnTo>
                  <a:lnTo>
                    <a:pt x="871" y="375"/>
                  </a:lnTo>
                  <a:cubicBezTo>
                    <a:pt x="871" y="241"/>
                    <a:pt x="828" y="111"/>
                    <a:pt x="751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88"/>
            <p:cNvSpPr/>
            <p:nvPr/>
          </p:nvSpPr>
          <p:spPr>
            <a:xfrm>
              <a:off x="8101641" y="2426335"/>
              <a:ext cx="102890" cy="102995"/>
            </a:xfrm>
            <a:custGeom>
              <a:avLst/>
              <a:gdLst/>
              <a:ahLst/>
              <a:cxnLst/>
              <a:rect l="l" t="t" r="r" b="b"/>
              <a:pathLst>
                <a:path w="3923" h="3927" extrusionOk="0">
                  <a:moveTo>
                    <a:pt x="1959" y="0"/>
                  </a:moveTo>
                  <a:cubicBezTo>
                    <a:pt x="1103" y="0"/>
                    <a:pt x="467" y="683"/>
                    <a:pt x="410" y="1525"/>
                  </a:cubicBezTo>
                  <a:cubicBezTo>
                    <a:pt x="376" y="1968"/>
                    <a:pt x="227" y="2820"/>
                    <a:pt x="39" y="3310"/>
                  </a:cubicBezTo>
                  <a:cubicBezTo>
                    <a:pt x="1" y="3421"/>
                    <a:pt x="49" y="3541"/>
                    <a:pt x="155" y="3590"/>
                  </a:cubicBezTo>
                  <a:cubicBezTo>
                    <a:pt x="515" y="3758"/>
                    <a:pt x="900" y="3869"/>
                    <a:pt x="1300" y="3926"/>
                  </a:cubicBezTo>
                  <a:lnTo>
                    <a:pt x="2628" y="3926"/>
                  </a:lnTo>
                  <a:cubicBezTo>
                    <a:pt x="3022" y="3869"/>
                    <a:pt x="3407" y="3758"/>
                    <a:pt x="3773" y="3590"/>
                  </a:cubicBezTo>
                  <a:cubicBezTo>
                    <a:pt x="3874" y="3541"/>
                    <a:pt x="3922" y="3416"/>
                    <a:pt x="3879" y="3310"/>
                  </a:cubicBezTo>
                  <a:cubicBezTo>
                    <a:pt x="3691" y="2820"/>
                    <a:pt x="3542" y="1968"/>
                    <a:pt x="3513" y="1525"/>
                  </a:cubicBezTo>
                  <a:cubicBezTo>
                    <a:pt x="3451" y="683"/>
                    <a:pt x="2815" y="0"/>
                    <a:pt x="1959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88"/>
            <p:cNvSpPr/>
            <p:nvPr/>
          </p:nvSpPr>
          <p:spPr>
            <a:xfrm>
              <a:off x="8129547" y="2426335"/>
              <a:ext cx="74984" cy="102995"/>
            </a:xfrm>
            <a:custGeom>
              <a:avLst/>
              <a:gdLst/>
              <a:ahLst/>
              <a:cxnLst/>
              <a:rect l="l" t="t" r="r" b="b"/>
              <a:pathLst>
                <a:path w="2859" h="3927" extrusionOk="0">
                  <a:moveTo>
                    <a:pt x="890" y="0"/>
                  </a:moveTo>
                  <a:cubicBezTo>
                    <a:pt x="231" y="0"/>
                    <a:pt x="0" y="900"/>
                    <a:pt x="563" y="1232"/>
                  </a:cubicBezTo>
                  <a:cubicBezTo>
                    <a:pt x="582" y="1241"/>
                    <a:pt x="601" y="1251"/>
                    <a:pt x="621" y="1261"/>
                  </a:cubicBezTo>
                  <a:lnTo>
                    <a:pt x="1116" y="3926"/>
                  </a:lnTo>
                  <a:lnTo>
                    <a:pt x="1559" y="3926"/>
                  </a:lnTo>
                  <a:cubicBezTo>
                    <a:pt x="1954" y="3869"/>
                    <a:pt x="2339" y="3758"/>
                    <a:pt x="2699" y="3590"/>
                  </a:cubicBezTo>
                  <a:cubicBezTo>
                    <a:pt x="2805" y="3541"/>
                    <a:pt x="2858" y="3421"/>
                    <a:pt x="2815" y="3310"/>
                  </a:cubicBezTo>
                  <a:cubicBezTo>
                    <a:pt x="2627" y="2820"/>
                    <a:pt x="2478" y="1968"/>
                    <a:pt x="2449" y="1525"/>
                  </a:cubicBezTo>
                  <a:cubicBezTo>
                    <a:pt x="2387" y="683"/>
                    <a:pt x="1751" y="0"/>
                    <a:pt x="89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88"/>
            <p:cNvSpPr/>
            <p:nvPr/>
          </p:nvSpPr>
          <p:spPr>
            <a:xfrm>
              <a:off x="8100749" y="2506460"/>
              <a:ext cx="103153" cy="80151"/>
            </a:xfrm>
            <a:custGeom>
              <a:avLst/>
              <a:gdLst/>
              <a:ahLst/>
              <a:cxnLst/>
              <a:rect l="l" t="t" r="r" b="b"/>
              <a:pathLst>
                <a:path w="3933" h="3056" extrusionOk="0">
                  <a:moveTo>
                    <a:pt x="1305" y="0"/>
                  </a:moveTo>
                  <a:lnTo>
                    <a:pt x="1305" y="655"/>
                  </a:lnTo>
                  <a:cubicBezTo>
                    <a:pt x="1310" y="818"/>
                    <a:pt x="1214" y="972"/>
                    <a:pt x="1064" y="1045"/>
                  </a:cubicBezTo>
                  <a:lnTo>
                    <a:pt x="362" y="1396"/>
                  </a:lnTo>
                  <a:cubicBezTo>
                    <a:pt x="140" y="1511"/>
                    <a:pt x="1" y="1737"/>
                    <a:pt x="1" y="1983"/>
                  </a:cubicBezTo>
                  <a:lnTo>
                    <a:pt x="1" y="3056"/>
                  </a:lnTo>
                  <a:lnTo>
                    <a:pt x="3932" y="3056"/>
                  </a:lnTo>
                  <a:lnTo>
                    <a:pt x="3932" y="1983"/>
                  </a:lnTo>
                  <a:cubicBezTo>
                    <a:pt x="3927" y="1733"/>
                    <a:pt x="3788" y="1507"/>
                    <a:pt x="3566" y="1396"/>
                  </a:cubicBezTo>
                  <a:lnTo>
                    <a:pt x="2859" y="1045"/>
                  </a:lnTo>
                  <a:cubicBezTo>
                    <a:pt x="2710" y="972"/>
                    <a:pt x="2619" y="818"/>
                    <a:pt x="2619" y="655"/>
                  </a:cubicBezTo>
                  <a:lnTo>
                    <a:pt x="261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88"/>
            <p:cNvSpPr/>
            <p:nvPr/>
          </p:nvSpPr>
          <p:spPr>
            <a:xfrm>
              <a:off x="8100749" y="2531822"/>
              <a:ext cx="103153" cy="54789"/>
            </a:xfrm>
            <a:custGeom>
              <a:avLst/>
              <a:gdLst/>
              <a:ahLst/>
              <a:cxnLst/>
              <a:rect l="l" t="t" r="r" b="b"/>
              <a:pathLst>
                <a:path w="3933" h="2089" extrusionOk="0">
                  <a:moveTo>
                    <a:pt x="1175" y="1"/>
                  </a:moveTo>
                  <a:cubicBezTo>
                    <a:pt x="1146" y="29"/>
                    <a:pt x="1108" y="58"/>
                    <a:pt x="1069" y="78"/>
                  </a:cubicBezTo>
                  <a:lnTo>
                    <a:pt x="362" y="429"/>
                  </a:lnTo>
                  <a:cubicBezTo>
                    <a:pt x="140" y="544"/>
                    <a:pt x="1" y="770"/>
                    <a:pt x="1" y="1016"/>
                  </a:cubicBezTo>
                  <a:lnTo>
                    <a:pt x="1" y="2089"/>
                  </a:lnTo>
                  <a:lnTo>
                    <a:pt x="3932" y="2089"/>
                  </a:lnTo>
                  <a:lnTo>
                    <a:pt x="3932" y="1016"/>
                  </a:lnTo>
                  <a:cubicBezTo>
                    <a:pt x="3932" y="770"/>
                    <a:pt x="3793" y="544"/>
                    <a:pt x="3571" y="429"/>
                  </a:cubicBezTo>
                  <a:lnTo>
                    <a:pt x="2864" y="78"/>
                  </a:lnTo>
                  <a:cubicBezTo>
                    <a:pt x="2821" y="58"/>
                    <a:pt x="2787" y="29"/>
                    <a:pt x="2753" y="1"/>
                  </a:cubicBezTo>
                  <a:lnTo>
                    <a:pt x="2503" y="280"/>
                  </a:lnTo>
                  <a:cubicBezTo>
                    <a:pt x="2364" y="446"/>
                    <a:pt x="2165" y="529"/>
                    <a:pt x="1966" y="529"/>
                  </a:cubicBezTo>
                  <a:cubicBezTo>
                    <a:pt x="1767" y="529"/>
                    <a:pt x="1567" y="446"/>
                    <a:pt x="1425" y="280"/>
                  </a:cubicBezTo>
                  <a:lnTo>
                    <a:pt x="1175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88"/>
            <p:cNvSpPr/>
            <p:nvPr/>
          </p:nvSpPr>
          <p:spPr>
            <a:xfrm>
              <a:off x="8118059" y="2461506"/>
              <a:ext cx="68532" cy="56468"/>
            </a:xfrm>
            <a:custGeom>
              <a:avLst/>
              <a:gdLst/>
              <a:ahLst/>
              <a:cxnLst/>
              <a:rect l="l" t="t" r="r" b="b"/>
              <a:pathLst>
                <a:path w="2613" h="2153" extrusionOk="0">
                  <a:moveTo>
                    <a:pt x="1002" y="0"/>
                  </a:moveTo>
                  <a:cubicBezTo>
                    <a:pt x="920" y="0"/>
                    <a:pt x="841" y="50"/>
                    <a:pt x="809" y="127"/>
                  </a:cubicBezTo>
                  <a:cubicBezTo>
                    <a:pt x="732" y="276"/>
                    <a:pt x="630" y="410"/>
                    <a:pt x="505" y="521"/>
                  </a:cubicBezTo>
                  <a:cubicBezTo>
                    <a:pt x="457" y="564"/>
                    <a:pt x="409" y="603"/>
                    <a:pt x="351" y="641"/>
                  </a:cubicBezTo>
                  <a:cubicBezTo>
                    <a:pt x="92" y="824"/>
                    <a:pt x="0" y="1171"/>
                    <a:pt x="145" y="1459"/>
                  </a:cubicBezTo>
                  <a:cubicBezTo>
                    <a:pt x="375" y="1883"/>
                    <a:pt x="818" y="2152"/>
                    <a:pt x="1304" y="2152"/>
                  </a:cubicBezTo>
                  <a:cubicBezTo>
                    <a:pt x="1987" y="2148"/>
                    <a:pt x="2555" y="1623"/>
                    <a:pt x="2608" y="940"/>
                  </a:cubicBezTo>
                  <a:cubicBezTo>
                    <a:pt x="2613" y="872"/>
                    <a:pt x="2584" y="810"/>
                    <a:pt x="2536" y="767"/>
                  </a:cubicBezTo>
                  <a:cubicBezTo>
                    <a:pt x="2103" y="406"/>
                    <a:pt x="1598" y="146"/>
                    <a:pt x="1049" y="6"/>
                  </a:cubicBezTo>
                  <a:cubicBezTo>
                    <a:pt x="1033" y="2"/>
                    <a:pt x="1018" y="0"/>
                    <a:pt x="100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88"/>
            <p:cNvSpPr/>
            <p:nvPr/>
          </p:nvSpPr>
          <p:spPr>
            <a:xfrm>
              <a:off x="8118164" y="2461611"/>
              <a:ext cx="68428" cy="55865"/>
            </a:xfrm>
            <a:custGeom>
              <a:avLst/>
              <a:gdLst/>
              <a:ahLst/>
              <a:cxnLst/>
              <a:rect l="l" t="t" r="r" b="b"/>
              <a:pathLst>
                <a:path w="2609" h="2130" extrusionOk="0">
                  <a:moveTo>
                    <a:pt x="998" y="1"/>
                  </a:moveTo>
                  <a:cubicBezTo>
                    <a:pt x="914" y="1"/>
                    <a:pt x="836" y="48"/>
                    <a:pt x="800" y="127"/>
                  </a:cubicBezTo>
                  <a:cubicBezTo>
                    <a:pt x="747" y="233"/>
                    <a:pt x="684" y="329"/>
                    <a:pt x="602" y="416"/>
                  </a:cubicBezTo>
                  <a:cubicBezTo>
                    <a:pt x="569" y="450"/>
                    <a:pt x="540" y="483"/>
                    <a:pt x="501" y="517"/>
                  </a:cubicBezTo>
                  <a:cubicBezTo>
                    <a:pt x="458" y="560"/>
                    <a:pt x="410" y="599"/>
                    <a:pt x="357" y="633"/>
                  </a:cubicBezTo>
                  <a:cubicBezTo>
                    <a:pt x="49" y="840"/>
                    <a:pt x="1" y="1234"/>
                    <a:pt x="193" y="1537"/>
                  </a:cubicBezTo>
                  <a:cubicBezTo>
                    <a:pt x="396" y="1855"/>
                    <a:pt x="728" y="2071"/>
                    <a:pt x="1098" y="2129"/>
                  </a:cubicBezTo>
                  <a:cubicBezTo>
                    <a:pt x="838" y="1946"/>
                    <a:pt x="646" y="1706"/>
                    <a:pt x="646" y="1273"/>
                  </a:cubicBezTo>
                  <a:lnTo>
                    <a:pt x="646" y="1104"/>
                  </a:lnTo>
                  <a:cubicBezTo>
                    <a:pt x="694" y="1066"/>
                    <a:pt x="742" y="1032"/>
                    <a:pt x="795" y="984"/>
                  </a:cubicBezTo>
                  <a:cubicBezTo>
                    <a:pt x="915" y="878"/>
                    <a:pt x="1021" y="753"/>
                    <a:pt x="1108" y="618"/>
                  </a:cubicBezTo>
                  <a:cubicBezTo>
                    <a:pt x="1521" y="748"/>
                    <a:pt x="1906" y="955"/>
                    <a:pt x="2243" y="1239"/>
                  </a:cubicBezTo>
                  <a:cubicBezTo>
                    <a:pt x="2287" y="1273"/>
                    <a:pt x="2344" y="1326"/>
                    <a:pt x="2465" y="1436"/>
                  </a:cubicBezTo>
                  <a:cubicBezTo>
                    <a:pt x="2542" y="1316"/>
                    <a:pt x="2594" y="1075"/>
                    <a:pt x="2604" y="936"/>
                  </a:cubicBezTo>
                  <a:cubicBezTo>
                    <a:pt x="2609" y="873"/>
                    <a:pt x="2580" y="806"/>
                    <a:pt x="2532" y="767"/>
                  </a:cubicBezTo>
                  <a:cubicBezTo>
                    <a:pt x="2099" y="402"/>
                    <a:pt x="1594" y="142"/>
                    <a:pt x="1050" y="7"/>
                  </a:cubicBezTo>
                  <a:cubicBezTo>
                    <a:pt x="1033" y="3"/>
                    <a:pt x="1015" y="1"/>
                    <a:pt x="99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88"/>
            <p:cNvSpPr/>
            <p:nvPr/>
          </p:nvSpPr>
          <p:spPr>
            <a:xfrm>
              <a:off x="8100644" y="2548109"/>
              <a:ext cx="22975" cy="38502"/>
            </a:xfrm>
            <a:custGeom>
              <a:avLst/>
              <a:gdLst/>
              <a:ahLst/>
              <a:cxnLst/>
              <a:rect l="l" t="t" r="r" b="b"/>
              <a:pathLst>
                <a:path w="876" h="1468" extrusionOk="0">
                  <a:moveTo>
                    <a:pt x="135" y="0"/>
                  </a:moveTo>
                  <a:cubicBezTo>
                    <a:pt x="48" y="116"/>
                    <a:pt x="0" y="255"/>
                    <a:pt x="0" y="395"/>
                  </a:cubicBezTo>
                  <a:lnTo>
                    <a:pt x="0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4"/>
                    <a:pt x="813" y="549"/>
                    <a:pt x="712" y="46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88"/>
            <p:cNvSpPr/>
            <p:nvPr/>
          </p:nvSpPr>
          <p:spPr>
            <a:xfrm>
              <a:off x="8180769" y="2548109"/>
              <a:ext cx="23002" cy="38502"/>
            </a:xfrm>
            <a:custGeom>
              <a:avLst/>
              <a:gdLst/>
              <a:ahLst/>
              <a:cxnLst/>
              <a:rect l="l" t="t" r="r" b="b"/>
              <a:pathLst>
                <a:path w="877" h="1468" extrusionOk="0">
                  <a:moveTo>
                    <a:pt x="742" y="0"/>
                  </a:moveTo>
                  <a:lnTo>
                    <a:pt x="164" y="467"/>
                  </a:lnTo>
                  <a:cubicBezTo>
                    <a:pt x="63" y="549"/>
                    <a:pt x="1" y="674"/>
                    <a:pt x="1" y="804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395"/>
                  </a:lnTo>
                  <a:cubicBezTo>
                    <a:pt x="876" y="255"/>
                    <a:pt x="828" y="116"/>
                    <a:pt x="74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88"/>
            <p:cNvSpPr/>
            <p:nvPr/>
          </p:nvSpPr>
          <p:spPr>
            <a:xfrm>
              <a:off x="8009005" y="2598072"/>
              <a:ext cx="45846" cy="40049"/>
            </a:xfrm>
            <a:custGeom>
              <a:avLst/>
              <a:gdLst/>
              <a:ahLst/>
              <a:cxnLst/>
              <a:rect l="l" t="t" r="r" b="b"/>
              <a:pathLst>
                <a:path w="1748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1358" y="1526"/>
                    <a:pt x="1747" y="1184"/>
                    <a:pt x="1747" y="766"/>
                  </a:cubicBezTo>
                  <a:cubicBezTo>
                    <a:pt x="1747" y="342"/>
                    <a:pt x="1358" y="1"/>
                    <a:pt x="877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88"/>
            <p:cNvSpPr/>
            <p:nvPr/>
          </p:nvSpPr>
          <p:spPr>
            <a:xfrm>
              <a:off x="8009005" y="2598072"/>
              <a:ext cx="31578" cy="40049"/>
            </a:xfrm>
            <a:custGeom>
              <a:avLst/>
              <a:gdLst/>
              <a:ahLst/>
              <a:cxnLst/>
              <a:rect l="l" t="t" r="r" b="b"/>
              <a:pathLst>
                <a:path w="1204" h="1527" extrusionOk="0">
                  <a:moveTo>
                    <a:pt x="877" y="1"/>
                  </a:moveTo>
                  <a:cubicBezTo>
                    <a:pt x="395" y="1"/>
                    <a:pt x="1" y="342"/>
                    <a:pt x="1" y="766"/>
                  </a:cubicBezTo>
                  <a:cubicBezTo>
                    <a:pt x="1" y="1184"/>
                    <a:pt x="395" y="1526"/>
                    <a:pt x="877" y="1526"/>
                  </a:cubicBezTo>
                  <a:cubicBezTo>
                    <a:pt x="987" y="1526"/>
                    <a:pt x="1098" y="1507"/>
                    <a:pt x="1204" y="1473"/>
                  </a:cubicBezTo>
                  <a:cubicBezTo>
                    <a:pt x="881" y="1358"/>
                    <a:pt x="655" y="1088"/>
                    <a:pt x="655" y="766"/>
                  </a:cubicBezTo>
                  <a:cubicBezTo>
                    <a:pt x="655" y="443"/>
                    <a:pt x="881" y="169"/>
                    <a:pt x="1204" y="59"/>
                  </a:cubicBezTo>
                  <a:cubicBezTo>
                    <a:pt x="1098" y="20"/>
                    <a:pt x="987" y="1"/>
                    <a:pt x="87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88"/>
            <p:cNvSpPr/>
            <p:nvPr/>
          </p:nvSpPr>
          <p:spPr>
            <a:xfrm>
              <a:off x="7980496" y="2701068"/>
              <a:ext cx="103127" cy="80282"/>
            </a:xfrm>
            <a:custGeom>
              <a:avLst/>
              <a:gdLst/>
              <a:ahLst/>
              <a:cxnLst/>
              <a:rect l="l" t="t" r="r" b="b"/>
              <a:pathLst>
                <a:path w="3932" h="3061" extrusionOk="0">
                  <a:moveTo>
                    <a:pt x="1309" y="0"/>
                  </a:moveTo>
                  <a:lnTo>
                    <a:pt x="1309" y="659"/>
                  </a:lnTo>
                  <a:cubicBezTo>
                    <a:pt x="1309" y="823"/>
                    <a:pt x="1218" y="972"/>
                    <a:pt x="1069" y="1049"/>
                  </a:cubicBezTo>
                  <a:lnTo>
                    <a:pt x="361" y="1400"/>
                  </a:lnTo>
                  <a:cubicBezTo>
                    <a:pt x="140" y="1511"/>
                    <a:pt x="0" y="1737"/>
                    <a:pt x="0" y="1987"/>
                  </a:cubicBezTo>
                  <a:lnTo>
                    <a:pt x="0" y="3060"/>
                  </a:lnTo>
                  <a:lnTo>
                    <a:pt x="3932" y="3060"/>
                  </a:lnTo>
                  <a:lnTo>
                    <a:pt x="3932" y="1987"/>
                  </a:lnTo>
                  <a:cubicBezTo>
                    <a:pt x="3932" y="1737"/>
                    <a:pt x="3787" y="1511"/>
                    <a:pt x="3566" y="1400"/>
                  </a:cubicBezTo>
                  <a:lnTo>
                    <a:pt x="2863" y="1049"/>
                  </a:lnTo>
                  <a:cubicBezTo>
                    <a:pt x="2714" y="972"/>
                    <a:pt x="2618" y="823"/>
                    <a:pt x="2623" y="659"/>
                  </a:cubicBezTo>
                  <a:lnTo>
                    <a:pt x="26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88"/>
            <p:cNvSpPr/>
            <p:nvPr/>
          </p:nvSpPr>
          <p:spPr>
            <a:xfrm>
              <a:off x="7980365" y="2726430"/>
              <a:ext cx="103127" cy="54920"/>
            </a:xfrm>
            <a:custGeom>
              <a:avLst/>
              <a:gdLst/>
              <a:ahLst/>
              <a:cxnLst/>
              <a:rect l="l" t="t" r="r" b="b"/>
              <a:pathLst>
                <a:path w="3932" h="2094" extrusionOk="0">
                  <a:moveTo>
                    <a:pt x="2758" y="0"/>
                  </a:moveTo>
                  <a:lnTo>
                    <a:pt x="2507" y="284"/>
                  </a:lnTo>
                  <a:cubicBezTo>
                    <a:pt x="2366" y="450"/>
                    <a:pt x="2166" y="533"/>
                    <a:pt x="1967" y="533"/>
                  </a:cubicBezTo>
                  <a:cubicBezTo>
                    <a:pt x="1768" y="533"/>
                    <a:pt x="1569" y="450"/>
                    <a:pt x="1430" y="284"/>
                  </a:cubicBezTo>
                  <a:lnTo>
                    <a:pt x="1179" y="5"/>
                  </a:lnTo>
                  <a:cubicBezTo>
                    <a:pt x="1146" y="34"/>
                    <a:pt x="1112" y="63"/>
                    <a:pt x="1069" y="82"/>
                  </a:cubicBezTo>
                  <a:lnTo>
                    <a:pt x="361" y="433"/>
                  </a:lnTo>
                  <a:cubicBezTo>
                    <a:pt x="140" y="544"/>
                    <a:pt x="1" y="770"/>
                    <a:pt x="1" y="1020"/>
                  </a:cubicBezTo>
                  <a:lnTo>
                    <a:pt x="1" y="2093"/>
                  </a:lnTo>
                  <a:lnTo>
                    <a:pt x="3932" y="2093"/>
                  </a:lnTo>
                  <a:lnTo>
                    <a:pt x="3932" y="1020"/>
                  </a:lnTo>
                  <a:cubicBezTo>
                    <a:pt x="3932" y="770"/>
                    <a:pt x="3792" y="544"/>
                    <a:pt x="3571" y="433"/>
                  </a:cubicBezTo>
                  <a:lnTo>
                    <a:pt x="2868" y="82"/>
                  </a:lnTo>
                  <a:cubicBezTo>
                    <a:pt x="2825" y="58"/>
                    <a:pt x="2791" y="34"/>
                    <a:pt x="2758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88"/>
            <p:cNvSpPr/>
            <p:nvPr/>
          </p:nvSpPr>
          <p:spPr>
            <a:xfrm>
              <a:off x="7991852" y="2620917"/>
              <a:ext cx="80151" cy="80177"/>
            </a:xfrm>
            <a:custGeom>
              <a:avLst/>
              <a:gdLst/>
              <a:ahLst/>
              <a:cxnLst/>
              <a:rect l="l" t="t" r="r" b="b"/>
              <a:pathLst>
                <a:path w="3056" h="3057" extrusionOk="0">
                  <a:moveTo>
                    <a:pt x="1531" y="1"/>
                  </a:moveTo>
                  <a:cubicBezTo>
                    <a:pt x="684" y="1"/>
                    <a:pt x="0" y="684"/>
                    <a:pt x="0" y="1531"/>
                  </a:cubicBezTo>
                  <a:cubicBezTo>
                    <a:pt x="0" y="2373"/>
                    <a:pt x="684" y="3056"/>
                    <a:pt x="1531" y="3056"/>
                  </a:cubicBezTo>
                  <a:cubicBezTo>
                    <a:pt x="2373" y="3056"/>
                    <a:pt x="3056" y="2373"/>
                    <a:pt x="3056" y="1531"/>
                  </a:cubicBezTo>
                  <a:cubicBezTo>
                    <a:pt x="3056" y="684"/>
                    <a:pt x="2373" y="1"/>
                    <a:pt x="153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88"/>
            <p:cNvSpPr/>
            <p:nvPr/>
          </p:nvSpPr>
          <p:spPr>
            <a:xfrm>
              <a:off x="8006645" y="2620917"/>
              <a:ext cx="67011" cy="72204"/>
            </a:xfrm>
            <a:custGeom>
              <a:avLst/>
              <a:gdLst/>
              <a:ahLst/>
              <a:cxnLst/>
              <a:rect l="l" t="t" r="r" b="b"/>
              <a:pathLst>
                <a:path w="2555" h="2753" extrusionOk="0">
                  <a:moveTo>
                    <a:pt x="971" y="1"/>
                  </a:moveTo>
                  <a:cubicBezTo>
                    <a:pt x="244" y="1"/>
                    <a:pt x="1" y="1007"/>
                    <a:pt x="659" y="1329"/>
                  </a:cubicBezTo>
                  <a:cubicBezTo>
                    <a:pt x="678" y="1338"/>
                    <a:pt x="697" y="1348"/>
                    <a:pt x="716" y="1353"/>
                  </a:cubicBezTo>
                  <a:lnTo>
                    <a:pt x="1477" y="2729"/>
                  </a:lnTo>
                  <a:cubicBezTo>
                    <a:pt x="1477" y="2729"/>
                    <a:pt x="1679" y="2743"/>
                    <a:pt x="1886" y="2753"/>
                  </a:cubicBezTo>
                  <a:cubicBezTo>
                    <a:pt x="2328" y="2416"/>
                    <a:pt x="2554" y="1868"/>
                    <a:pt x="2477" y="1319"/>
                  </a:cubicBezTo>
                  <a:cubicBezTo>
                    <a:pt x="2391" y="689"/>
                    <a:pt x="1924" y="179"/>
                    <a:pt x="1303" y="39"/>
                  </a:cubicBezTo>
                  <a:cubicBezTo>
                    <a:pt x="1198" y="15"/>
                    <a:pt x="1087" y="1"/>
                    <a:pt x="976" y="1"/>
                  </a:cubicBezTo>
                  <a:cubicBezTo>
                    <a:pt x="974" y="1"/>
                    <a:pt x="973" y="1"/>
                    <a:pt x="97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88"/>
            <p:cNvSpPr/>
            <p:nvPr/>
          </p:nvSpPr>
          <p:spPr>
            <a:xfrm>
              <a:off x="7997780" y="2656219"/>
              <a:ext cx="68559" cy="56337"/>
            </a:xfrm>
            <a:custGeom>
              <a:avLst/>
              <a:gdLst/>
              <a:ahLst/>
              <a:cxnLst/>
              <a:rect l="l" t="t" r="r" b="b"/>
              <a:pathLst>
                <a:path w="2614" h="2148" extrusionOk="0">
                  <a:moveTo>
                    <a:pt x="1003" y="1"/>
                  </a:moveTo>
                  <a:cubicBezTo>
                    <a:pt x="920" y="1"/>
                    <a:pt x="845" y="47"/>
                    <a:pt x="809" y="127"/>
                  </a:cubicBezTo>
                  <a:cubicBezTo>
                    <a:pt x="737" y="276"/>
                    <a:pt x="631" y="411"/>
                    <a:pt x="506" y="522"/>
                  </a:cubicBezTo>
                  <a:cubicBezTo>
                    <a:pt x="458" y="565"/>
                    <a:pt x="410" y="603"/>
                    <a:pt x="357" y="642"/>
                  </a:cubicBezTo>
                  <a:cubicBezTo>
                    <a:pt x="92" y="820"/>
                    <a:pt x="1" y="1171"/>
                    <a:pt x="150" y="1455"/>
                  </a:cubicBezTo>
                  <a:cubicBezTo>
                    <a:pt x="376" y="1883"/>
                    <a:pt x="819" y="2148"/>
                    <a:pt x="1305" y="2148"/>
                  </a:cubicBezTo>
                  <a:cubicBezTo>
                    <a:pt x="1988" y="2148"/>
                    <a:pt x="2560" y="1624"/>
                    <a:pt x="2609" y="940"/>
                  </a:cubicBezTo>
                  <a:cubicBezTo>
                    <a:pt x="2613" y="873"/>
                    <a:pt x="2589" y="810"/>
                    <a:pt x="2536" y="767"/>
                  </a:cubicBezTo>
                  <a:cubicBezTo>
                    <a:pt x="2103" y="406"/>
                    <a:pt x="1598" y="146"/>
                    <a:pt x="1054" y="7"/>
                  </a:cubicBezTo>
                  <a:cubicBezTo>
                    <a:pt x="1037" y="3"/>
                    <a:pt x="1020" y="1"/>
                    <a:pt x="100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88"/>
            <p:cNvSpPr/>
            <p:nvPr/>
          </p:nvSpPr>
          <p:spPr>
            <a:xfrm>
              <a:off x="7997911" y="2656219"/>
              <a:ext cx="68428" cy="55969"/>
            </a:xfrm>
            <a:custGeom>
              <a:avLst/>
              <a:gdLst/>
              <a:ahLst/>
              <a:cxnLst/>
              <a:rect l="l" t="t" r="r" b="b"/>
              <a:pathLst>
                <a:path w="2609" h="2134" extrusionOk="0">
                  <a:moveTo>
                    <a:pt x="1000" y="1"/>
                  </a:moveTo>
                  <a:cubicBezTo>
                    <a:pt x="916" y="1"/>
                    <a:pt x="836" y="51"/>
                    <a:pt x="804" y="127"/>
                  </a:cubicBezTo>
                  <a:cubicBezTo>
                    <a:pt x="751" y="233"/>
                    <a:pt x="684" y="334"/>
                    <a:pt x="602" y="421"/>
                  </a:cubicBezTo>
                  <a:cubicBezTo>
                    <a:pt x="573" y="454"/>
                    <a:pt x="539" y="488"/>
                    <a:pt x="501" y="522"/>
                  </a:cubicBezTo>
                  <a:cubicBezTo>
                    <a:pt x="457" y="560"/>
                    <a:pt x="409" y="603"/>
                    <a:pt x="356" y="637"/>
                  </a:cubicBezTo>
                  <a:cubicBezTo>
                    <a:pt x="53" y="844"/>
                    <a:pt x="0" y="1239"/>
                    <a:pt x="193" y="1537"/>
                  </a:cubicBezTo>
                  <a:cubicBezTo>
                    <a:pt x="395" y="1859"/>
                    <a:pt x="727" y="2076"/>
                    <a:pt x="1102" y="2134"/>
                  </a:cubicBezTo>
                  <a:cubicBezTo>
                    <a:pt x="838" y="1951"/>
                    <a:pt x="645" y="1710"/>
                    <a:pt x="645" y="1277"/>
                  </a:cubicBezTo>
                  <a:lnTo>
                    <a:pt x="645" y="1109"/>
                  </a:lnTo>
                  <a:cubicBezTo>
                    <a:pt x="693" y="1070"/>
                    <a:pt x="741" y="1036"/>
                    <a:pt x="794" y="988"/>
                  </a:cubicBezTo>
                  <a:cubicBezTo>
                    <a:pt x="915" y="883"/>
                    <a:pt x="1020" y="757"/>
                    <a:pt x="1107" y="623"/>
                  </a:cubicBezTo>
                  <a:cubicBezTo>
                    <a:pt x="1521" y="748"/>
                    <a:pt x="1911" y="960"/>
                    <a:pt x="2243" y="1239"/>
                  </a:cubicBezTo>
                  <a:cubicBezTo>
                    <a:pt x="2286" y="1277"/>
                    <a:pt x="2344" y="1325"/>
                    <a:pt x="2464" y="1441"/>
                  </a:cubicBezTo>
                  <a:cubicBezTo>
                    <a:pt x="2541" y="1320"/>
                    <a:pt x="2594" y="1080"/>
                    <a:pt x="2604" y="940"/>
                  </a:cubicBezTo>
                  <a:cubicBezTo>
                    <a:pt x="2608" y="873"/>
                    <a:pt x="2579" y="810"/>
                    <a:pt x="2531" y="767"/>
                  </a:cubicBezTo>
                  <a:cubicBezTo>
                    <a:pt x="2098" y="406"/>
                    <a:pt x="1593" y="146"/>
                    <a:pt x="1049" y="7"/>
                  </a:cubicBezTo>
                  <a:cubicBezTo>
                    <a:pt x="1033" y="3"/>
                    <a:pt x="1016" y="1"/>
                    <a:pt x="10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88"/>
            <p:cNvSpPr/>
            <p:nvPr/>
          </p:nvSpPr>
          <p:spPr>
            <a:xfrm>
              <a:off x="7980365" y="2742822"/>
              <a:ext cx="23002" cy="38528"/>
            </a:xfrm>
            <a:custGeom>
              <a:avLst/>
              <a:gdLst/>
              <a:ahLst/>
              <a:cxnLst/>
              <a:rect l="l" t="t" r="r" b="b"/>
              <a:pathLst>
                <a:path w="877" h="1469" extrusionOk="0">
                  <a:moveTo>
                    <a:pt x="135" y="1"/>
                  </a:moveTo>
                  <a:cubicBezTo>
                    <a:pt x="49" y="116"/>
                    <a:pt x="5" y="251"/>
                    <a:pt x="1" y="395"/>
                  </a:cubicBezTo>
                  <a:lnTo>
                    <a:pt x="1" y="1468"/>
                  </a:lnTo>
                  <a:lnTo>
                    <a:pt x="876" y="1468"/>
                  </a:lnTo>
                  <a:lnTo>
                    <a:pt x="876" y="804"/>
                  </a:lnTo>
                  <a:cubicBezTo>
                    <a:pt x="876" y="670"/>
                    <a:pt x="819" y="545"/>
                    <a:pt x="713" y="46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88"/>
            <p:cNvSpPr/>
            <p:nvPr/>
          </p:nvSpPr>
          <p:spPr>
            <a:xfrm>
              <a:off x="8060621" y="2742822"/>
              <a:ext cx="22870" cy="38528"/>
            </a:xfrm>
            <a:custGeom>
              <a:avLst/>
              <a:gdLst/>
              <a:ahLst/>
              <a:cxnLst/>
              <a:rect l="l" t="t" r="r" b="b"/>
              <a:pathLst>
                <a:path w="872" h="1469" extrusionOk="0">
                  <a:moveTo>
                    <a:pt x="742" y="1"/>
                  </a:moveTo>
                  <a:lnTo>
                    <a:pt x="164" y="463"/>
                  </a:lnTo>
                  <a:cubicBezTo>
                    <a:pt x="59" y="545"/>
                    <a:pt x="1" y="670"/>
                    <a:pt x="1" y="804"/>
                  </a:cubicBezTo>
                  <a:lnTo>
                    <a:pt x="1" y="1468"/>
                  </a:lnTo>
                  <a:lnTo>
                    <a:pt x="872" y="1468"/>
                  </a:lnTo>
                  <a:lnTo>
                    <a:pt x="872" y="395"/>
                  </a:lnTo>
                  <a:cubicBezTo>
                    <a:pt x="872" y="251"/>
                    <a:pt x="824" y="116"/>
                    <a:pt x="742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88"/>
            <p:cNvSpPr/>
            <p:nvPr/>
          </p:nvSpPr>
          <p:spPr>
            <a:xfrm>
              <a:off x="7975067" y="2592643"/>
              <a:ext cx="113985" cy="194293"/>
            </a:xfrm>
            <a:custGeom>
              <a:avLst/>
              <a:gdLst/>
              <a:ahLst/>
              <a:cxnLst/>
              <a:rect l="l" t="t" r="r" b="b"/>
              <a:pathLst>
                <a:path w="4346" h="7408" extrusionOk="0">
                  <a:moveTo>
                    <a:pt x="2171" y="410"/>
                  </a:moveTo>
                  <a:cubicBezTo>
                    <a:pt x="2536" y="410"/>
                    <a:pt x="2839" y="660"/>
                    <a:pt x="2839" y="973"/>
                  </a:cubicBezTo>
                  <a:lnTo>
                    <a:pt x="2839" y="1011"/>
                  </a:lnTo>
                  <a:cubicBezTo>
                    <a:pt x="2625" y="920"/>
                    <a:pt x="2398" y="874"/>
                    <a:pt x="2171" y="874"/>
                  </a:cubicBezTo>
                  <a:cubicBezTo>
                    <a:pt x="1943" y="874"/>
                    <a:pt x="1716" y="920"/>
                    <a:pt x="1502" y="1011"/>
                  </a:cubicBezTo>
                  <a:cubicBezTo>
                    <a:pt x="1507" y="997"/>
                    <a:pt x="1502" y="982"/>
                    <a:pt x="1502" y="973"/>
                  </a:cubicBezTo>
                  <a:cubicBezTo>
                    <a:pt x="1502" y="660"/>
                    <a:pt x="1800" y="410"/>
                    <a:pt x="2171" y="410"/>
                  </a:cubicBezTo>
                  <a:close/>
                  <a:moveTo>
                    <a:pt x="2173" y="1281"/>
                  </a:moveTo>
                  <a:cubicBezTo>
                    <a:pt x="3058" y="1281"/>
                    <a:pt x="3713" y="2154"/>
                    <a:pt x="3426" y="3023"/>
                  </a:cubicBezTo>
                  <a:cubicBezTo>
                    <a:pt x="2849" y="2431"/>
                    <a:pt x="1824" y="2200"/>
                    <a:pt x="1776" y="2190"/>
                  </a:cubicBezTo>
                  <a:cubicBezTo>
                    <a:pt x="1761" y="2187"/>
                    <a:pt x="1746" y="2185"/>
                    <a:pt x="1730" y="2185"/>
                  </a:cubicBezTo>
                  <a:cubicBezTo>
                    <a:pt x="1685" y="2185"/>
                    <a:pt x="1639" y="2200"/>
                    <a:pt x="1603" y="2229"/>
                  </a:cubicBezTo>
                  <a:cubicBezTo>
                    <a:pt x="1555" y="2267"/>
                    <a:pt x="1526" y="2325"/>
                    <a:pt x="1531" y="2387"/>
                  </a:cubicBezTo>
                  <a:cubicBezTo>
                    <a:pt x="1511" y="2503"/>
                    <a:pt x="1458" y="2604"/>
                    <a:pt x="1372" y="2681"/>
                  </a:cubicBezTo>
                  <a:cubicBezTo>
                    <a:pt x="1207" y="2827"/>
                    <a:pt x="1348" y="3043"/>
                    <a:pt x="1510" y="3043"/>
                  </a:cubicBezTo>
                  <a:cubicBezTo>
                    <a:pt x="1561" y="3043"/>
                    <a:pt x="1614" y="3022"/>
                    <a:pt x="1661" y="2970"/>
                  </a:cubicBezTo>
                  <a:cubicBezTo>
                    <a:pt x="1757" y="2878"/>
                    <a:pt x="1829" y="2763"/>
                    <a:pt x="1882" y="2638"/>
                  </a:cubicBezTo>
                  <a:cubicBezTo>
                    <a:pt x="2223" y="2744"/>
                    <a:pt x="2940" y="2999"/>
                    <a:pt x="3258" y="3451"/>
                  </a:cubicBezTo>
                  <a:cubicBezTo>
                    <a:pt x="3164" y="3982"/>
                    <a:pt x="2708" y="4366"/>
                    <a:pt x="2176" y="4366"/>
                  </a:cubicBezTo>
                  <a:cubicBezTo>
                    <a:pt x="2163" y="4366"/>
                    <a:pt x="2150" y="4366"/>
                    <a:pt x="2137" y="4365"/>
                  </a:cubicBezTo>
                  <a:cubicBezTo>
                    <a:pt x="1584" y="4351"/>
                    <a:pt x="1131" y="3927"/>
                    <a:pt x="1073" y="3384"/>
                  </a:cubicBezTo>
                  <a:lnTo>
                    <a:pt x="1069" y="3384"/>
                  </a:lnTo>
                  <a:cubicBezTo>
                    <a:pt x="1069" y="3355"/>
                    <a:pt x="1059" y="3326"/>
                    <a:pt x="1045" y="3297"/>
                  </a:cubicBezTo>
                  <a:cubicBezTo>
                    <a:pt x="535" y="2474"/>
                    <a:pt x="1059" y="1406"/>
                    <a:pt x="2017" y="1290"/>
                  </a:cubicBezTo>
                  <a:cubicBezTo>
                    <a:pt x="2070" y="1284"/>
                    <a:pt x="2122" y="1281"/>
                    <a:pt x="2173" y="1281"/>
                  </a:cubicBezTo>
                  <a:close/>
                  <a:moveTo>
                    <a:pt x="2618" y="4707"/>
                  </a:moveTo>
                  <a:lnTo>
                    <a:pt x="2618" y="4928"/>
                  </a:lnTo>
                  <a:cubicBezTo>
                    <a:pt x="2618" y="4995"/>
                    <a:pt x="2637" y="5063"/>
                    <a:pt x="2671" y="5125"/>
                  </a:cubicBezTo>
                  <a:lnTo>
                    <a:pt x="2171" y="5602"/>
                  </a:lnTo>
                  <a:lnTo>
                    <a:pt x="1670" y="5125"/>
                  </a:lnTo>
                  <a:cubicBezTo>
                    <a:pt x="1704" y="5063"/>
                    <a:pt x="1718" y="4995"/>
                    <a:pt x="1718" y="4923"/>
                  </a:cubicBezTo>
                  <a:lnTo>
                    <a:pt x="1718" y="4707"/>
                  </a:lnTo>
                  <a:cubicBezTo>
                    <a:pt x="1867" y="4755"/>
                    <a:pt x="2017" y="4774"/>
                    <a:pt x="2171" y="4779"/>
                  </a:cubicBezTo>
                  <a:cubicBezTo>
                    <a:pt x="2325" y="4779"/>
                    <a:pt x="2474" y="4755"/>
                    <a:pt x="2618" y="4707"/>
                  </a:cubicBezTo>
                  <a:close/>
                  <a:moveTo>
                    <a:pt x="2171" y="1"/>
                  </a:moveTo>
                  <a:cubicBezTo>
                    <a:pt x="1574" y="1"/>
                    <a:pt x="1093" y="439"/>
                    <a:pt x="1093" y="973"/>
                  </a:cubicBezTo>
                  <a:cubicBezTo>
                    <a:pt x="1093" y="1055"/>
                    <a:pt x="1102" y="1141"/>
                    <a:pt x="1131" y="1223"/>
                  </a:cubicBezTo>
                  <a:cubicBezTo>
                    <a:pt x="429" y="1748"/>
                    <a:pt x="231" y="2715"/>
                    <a:pt x="669" y="3475"/>
                  </a:cubicBezTo>
                  <a:cubicBezTo>
                    <a:pt x="727" y="3894"/>
                    <a:pt x="963" y="4269"/>
                    <a:pt x="1309" y="4509"/>
                  </a:cubicBezTo>
                  <a:lnTo>
                    <a:pt x="1309" y="4928"/>
                  </a:lnTo>
                  <a:cubicBezTo>
                    <a:pt x="1309" y="4933"/>
                    <a:pt x="1309" y="4938"/>
                    <a:pt x="1304" y="4938"/>
                  </a:cubicBezTo>
                  <a:lnTo>
                    <a:pt x="477" y="5351"/>
                  </a:lnTo>
                  <a:cubicBezTo>
                    <a:pt x="183" y="5496"/>
                    <a:pt x="0" y="5794"/>
                    <a:pt x="0" y="6121"/>
                  </a:cubicBezTo>
                  <a:lnTo>
                    <a:pt x="0" y="7194"/>
                  </a:lnTo>
                  <a:cubicBezTo>
                    <a:pt x="8" y="7322"/>
                    <a:pt x="106" y="7386"/>
                    <a:pt x="205" y="7386"/>
                  </a:cubicBezTo>
                  <a:cubicBezTo>
                    <a:pt x="304" y="7386"/>
                    <a:pt x="402" y="7322"/>
                    <a:pt x="409" y="7194"/>
                  </a:cubicBezTo>
                  <a:lnTo>
                    <a:pt x="409" y="6121"/>
                  </a:lnTo>
                  <a:cubicBezTo>
                    <a:pt x="409" y="5948"/>
                    <a:pt x="506" y="5794"/>
                    <a:pt x="660" y="5717"/>
                  </a:cubicBezTo>
                  <a:lnTo>
                    <a:pt x="1338" y="5376"/>
                  </a:lnTo>
                  <a:lnTo>
                    <a:pt x="1964" y="5972"/>
                  </a:lnTo>
                  <a:lnTo>
                    <a:pt x="1964" y="7194"/>
                  </a:lnTo>
                  <a:cubicBezTo>
                    <a:pt x="1971" y="7322"/>
                    <a:pt x="2070" y="7386"/>
                    <a:pt x="2168" y="7386"/>
                  </a:cubicBezTo>
                  <a:cubicBezTo>
                    <a:pt x="2267" y="7386"/>
                    <a:pt x="2365" y="7322"/>
                    <a:pt x="2373" y="7194"/>
                  </a:cubicBezTo>
                  <a:lnTo>
                    <a:pt x="2373" y="5972"/>
                  </a:lnTo>
                  <a:lnTo>
                    <a:pt x="2998" y="5376"/>
                  </a:lnTo>
                  <a:lnTo>
                    <a:pt x="3681" y="5717"/>
                  </a:lnTo>
                  <a:cubicBezTo>
                    <a:pt x="3835" y="5794"/>
                    <a:pt x="3932" y="5948"/>
                    <a:pt x="3932" y="6121"/>
                  </a:cubicBezTo>
                  <a:lnTo>
                    <a:pt x="3932" y="7194"/>
                  </a:lnTo>
                  <a:cubicBezTo>
                    <a:pt x="3922" y="7336"/>
                    <a:pt x="4028" y="7407"/>
                    <a:pt x="4134" y="7407"/>
                  </a:cubicBezTo>
                  <a:cubicBezTo>
                    <a:pt x="4240" y="7407"/>
                    <a:pt x="4345" y="7336"/>
                    <a:pt x="4336" y="7194"/>
                  </a:cubicBezTo>
                  <a:lnTo>
                    <a:pt x="4336" y="6121"/>
                  </a:lnTo>
                  <a:cubicBezTo>
                    <a:pt x="4341" y="5794"/>
                    <a:pt x="4153" y="5496"/>
                    <a:pt x="3864" y="5351"/>
                  </a:cubicBezTo>
                  <a:lnTo>
                    <a:pt x="3037" y="4938"/>
                  </a:lnTo>
                  <a:cubicBezTo>
                    <a:pt x="3032" y="4938"/>
                    <a:pt x="3027" y="4933"/>
                    <a:pt x="3027" y="4928"/>
                  </a:cubicBezTo>
                  <a:lnTo>
                    <a:pt x="3027" y="4509"/>
                  </a:lnTo>
                  <a:cubicBezTo>
                    <a:pt x="3378" y="4269"/>
                    <a:pt x="3609" y="3894"/>
                    <a:pt x="3672" y="3475"/>
                  </a:cubicBezTo>
                  <a:cubicBezTo>
                    <a:pt x="4110" y="2715"/>
                    <a:pt x="3912" y="1748"/>
                    <a:pt x="3210" y="1223"/>
                  </a:cubicBezTo>
                  <a:cubicBezTo>
                    <a:pt x="3234" y="1141"/>
                    <a:pt x="3248" y="1055"/>
                    <a:pt x="3248" y="973"/>
                  </a:cubicBezTo>
                  <a:cubicBezTo>
                    <a:pt x="3248" y="439"/>
                    <a:pt x="2767" y="1"/>
                    <a:pt x="2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88"/>
            <p:cNvSpPr/>
            <p:nvPr/>
          </p:nvSpPr>
          <p:spPr>
            <a:xfrm>
              <a:off x="7997911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7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804"/>
                  </a:lnTo>
                  <a:cubicBezTo>
                    <a:pt x="8" y="933"/>
                    <a:pt x="106" y="998"/>
                    <a:pt x="205" y="998"/>
                  </a:cubicBezTo>
                  <a:cubicBezTo>
                    <a:pt x="304" y="998"/>
                    <a:pt x="402" y="933"/>
                    <a:pt x="409" y="804"/>
                  </a:cubicBezTo>
                  <a:lnTo>
                    <a:pt x="409" y="202"/>
                  </a:lnTo>
                  <a:cubicBezTo>
                    <a:pt x="409" y="91"/>
                    <a:pt x="318" y="0"/>
                    <a:pt x="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88"/>
            <p:cNvSpPr/>
            <p:nvPr/>
          </p:nvSpPr>
          <p:spPr>
            <a:xfrm>
              <a:off x="8055192" y="2760132"/>
              <a:ext cx="10753" cy="26201"/>
            </a:xfrm>
            <a:custGeom>
              <a:avLst/>
              <a:gdLst/>
              <a:ahLst/>
              <a:cxnLst/>
              <a:rect l="l" t="t" r="r" b="b"/>
              <a:pathLst>
                <a:path w="410" h="999" extrusionOk="0">
                  <a:moveTo>
                    <a:pt x="208" y="0"/>
                  </a:moveTo>
                  <a:cubicBezTo>
                    <a:pt x="92" y="0"/>
                    <a:pt x="1" y="91"/>
                    <a:pt x="1" y="202"/>
                  </a:cubicBezTo>
                  <a:lnTo>
                    <a:pt x="1" y="804"/>
                  </a:lnTo>
                  <a:cubicBezTo>
                    <a:pt x="8" y="933"/>
                    <a:pt x="107" y="998"/>
                    <a:pt x="205" y="998"/>
                  </a:cubicBezTo>
                  <a:cubicBezTo>
                    <a:pt x="304" y="998"/>
                    <a:pt x="403" y="933"/>
                    <a:pt x="410" y="804"/>
                  </a:cubicBezTo>
                  <a:lnTo>
                    <a:pt x="410" y="202"/>
                  </a:lnTo>
                  <a:cubicBezTo>
                    <a:pt x="410" y="91"/>
                    <a:pt x="318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88"/>
            <p:cNvSpPr/>
            <p:nvPr/>
          </p:nvSpPr>
          <p:spPr>
            <a:xfrm>
              <a:off x="8081078" y="2604420"/>
              <a:ext cx="140238" cy="113775"/>
            </a:xfrm>
            <a:custGeom>
              <a:avLst/>
              <a:gdLst/>
              <a:ahLst/>
              <a:cxnLst/>
              <a:rect l="l" t="t" r="r" b="b"/>
              <a:pathLst>
                <a:path w="5347" h="4338" extrusionOk="0">
                  <a:moveTo>
                    <a:pt x="2717" y="1"/>
                  </a:moveTo>
                  <a:cubicBezTo>
                    <a:pt x="2618" y="1"/>
                    <a:pt x="2519" y="64"/>
                    <a:pt x="2512" y="192"/>
                  </a:cubicBezTo>
                  <a:lnTo>
                    <a:pt x="2512" y="2482"/>
                  </a:lnTo>
                  <a:lnTo>
                    <a:pt x="202" y="3950"/>
                  </a:lnTo>
                  <a:cubicBezTo>
                    <a:pt x="0" y="4069"/>
                    <a:pt x="121" y="4338"/>
                    <a:pt x="302" y="4338"/>
                  </a:cubicBezTo>
                  <a:cubicBezTo>
                    <a:pt x="341" y="4338"/>
                    <a:pt x="382" y="4325"/>
                    <a:pt x="424" y="4296"/>
                  </a:cubicBezTo>
                  <a:lnTo>
                    <a:pt x="2714" y="2838"/>
                  </a:lnTo>
                  <a:lnTo>
                    <a:pt x="5005" y="4296"/>
                  </a:lnTo>
                  <a:cubicBezTo>
                    <a:pt x="5038" y="4316"/>
                    <a:pt x="5076" y="4326"/>
                    <a:pt x="5112" y="4326"/>
                  </a:cubicBezTo>
                  <a:cubicBezTo>
                    <a:pt x="5181" y="4326"/>
                    <a:pt x="5248" y="4293"/>
                    <a:pt x="5288" y="4234"/>
                  </a:cubicBezTo>
                  <a:cubicBezTo>
                    <a:pt x="5346" y="4137"/>
                    <a:pt x="5322" y="4012"/>
                    <a:pt x="5226" y="3950"/>
                  </a:cubicBezTo>
                  <a:lnTo>
                    <a:pt x="2921" y="2482"/>
                  </a:lnTo>
                  <a:lnTo>
                    <a:pt x="2921" y="192"/>
                  </a:lnTo>
                  <a:cubicBezTo>
                    <a:pt x="2914" y="64"/>
                    <a:pt x="2815" y="1"/>
                    <a:pt x="2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88"/>
            <p:cNvSpPr/>
            <p:nvPr/>
          </p:nvSpPr>
          <p:spPr>
            <a:xfrm>
              <a:off x="8095215" y="2420906"/>
              <a:ext cx="113854" cy="171030"/>
            </a:xfrm>
            <a:custGeom>
              <a:avLst/>
              <a:gdLst/>
              <a:ahLst/>
              <a:cxnLst/>
              <a:rect l="l" t="t" r="r" b="b"/>
              <a:pathLst>
                <a:path w="4341" h="6521" extrusionOk="0">
                  <a:moveTo>
                    <a:pt x="2175" y="408"/>
                  </a:moveTo>
                  <a:cubicBezTo>
                    <a:pt x="2506" y="408"/>
                    <a:pt x="2837" y="537"/>
                    <a:pt x="3085" y="794"/>
                  </a:cubicBezTo>
                  <a:cubicBezTo>
                    <a:pt x="3330" y="1054"/>
                    <a:pt x="3479" y="1391"/>
                    <a:pt x="3498" y="1747"/>
                  </a:cubicBezTo>
                  <a:cubicBezTo>
                    <a:pt x="3508" y="1877"/>
                    <a:pt x="3527" y="2050"/>
                    <a:pt x="3556" y="2233"/>
                  </a:cubicBezTo>
                  <a:cubicBezTo>
                    <a:pt x="3335" y="1857"/>
                    <a:pt x="2979" y="1583"/>
                    <a:pt x="2507" y="1434"/>
                  </a:cubicBezTo>
                  <a:cubicBezTo>
                    <a:pt x="2257" y="1352"/>
                    <a:pt x="1997" y="1314"/>
                    <a:pt x="1732" y="1314"/>
                  </a:cubicBezTo>
                  <a:cubicBezTo>
                    <a:pt x="1680" y="1314"/>
                    <a:pt x="1627" y="1338"/>
                    <a:pt x="1588" y="1371"/>
                  </a:cubicBezTo>
                  <a:lnTo>
                    <a:pt x="1222" y="1756"/>
                  </a:lnTo>
                  <a:cubicBezTo>
                    <a:pt x="1062" y="1905"/>
                    <a:pt x="1205" y="2115"/>
                    <a:pt x="1365" y="2115"/>
                  </a:cubicBezTo>
                  <a:cubicBezTo>
                    <a:pt x="1417" y="2115"/>
                    <a:pt x="1470" y="2093"/>
                    <a:pt x="1516" y="2040"/>
                  </a:cubicBezTo>
                  <a:lnTo>
                    <a:pt x="1824" y="1723"/>
                  </a:lnTo>
                  <a:cubicBezTo>
                    <a:pt x="2016" y="1732"/>
                    <a:pt x="2209" y="1766"/>
                    <a:pt x="2396" y="1829"/>
                  </a:cubicBezTo>
                  <a:cubicBezTo>
                    <a:pt x="2820" y="1963"/>
                    <a:pt x="3109" y="2209"/>
                    <a:pt x="3267" y="2560"/>
                  </a:cubicBezTo>
                  <a:cubicBezTo>
                    <a:pt x="3185" y="3097"/>
                    <a:pt x="2720" y="3492"/>
                    <a:pt x="2181" y="3492"/>
                  </a:cubicBezTo>
                  <a:cubicBezTo>
                    <a:pt x="2150" y="3492"/>
                    <a:pt x="2119" y="3491"/>
                    <a:pt x="2089" y="3489"/>
                  </a:cubicBezTo>
                  <a:cubicBezTo>
                    <a:pt x="1516" y="3445"/>
                    <a:pt x="1068" y="2964"/>
                    <a:pt x="1068" y="2387"/>
                  </a:cubicBezTo>
                  <a:cubicBezTo>
                    <a:pt x="1068" y="2270"/>
                    <a:pt x="974" y="2184"/>
                    <a:pt x="865" y="2184"/>
                  </a:cubicBezTo>
                  <a:cubicBezTo>
                    <a:pt x="843" y="2184"/>
                    <a:pt x="821" y="2187"/>
                    <a:pt x="799" y="2194"/>
                  </a:cubicBezTo>
                  <a:cubicBezTo>
                    <a:pt x="828" y="2021"/>
                    <a:pt x="842" y="1867"/>
                    <a:pt x="852" y="1747"/>
                  </a:cubicBezTo>
                  <a:cubicBezTo>
                    <a:pt x="871" y="1391"/>
                    <a:pt x="1016" y="1054"/>
                    <a:pt x="1261" y="794"/>
                  </a:cubicBezTo>
                  <a:cubicBezTo>
                    <a:pt x="1511" y="537"/>
                    <a:pt x="1843" y="408"/>
                    <a:pt x="2175" y="408"/>
                  </a:cubicBezTo>
                  <a:close/>
                  <a:moveTo>
                    <a:pt x="703" y="2748"/>
                  </a:moveTo>
                  <a:cubicBezTo>
                    <a:pt x="794" y="3108"/>
                    <a:pt x="1011" y="3421"/>
                    <a:pt x="1314" y="3633"/>
                  </a:cubicBezTo>
                  <a:lnTo>
                    <a:pt x="1314" y="3854"/>
                  </a:lnTo>
                  <a:cubicBezTo>
                    <a:pt x="1025" y="3811"/>
                    <a:pt x="746" y="3724"/>
                    <a:pt x="481" y="3609"/>
                  </a:cubicBezTo>
                  <a:cubicBezTo>
                    <a:pt x="472" y="3609"/>
                    <a:pt x="472" y="3594"/>
                    <a:pt x="477" y="3590"/>
                  </a:cubicBezTo>
                  <a:cubicBezTo>
                    <a:pt x="573" y="3315"/>
                    <a:pt x="650" y="3036"/>
                    <a:pt x="703" y="2748"/>
                  </a:cubicBezTo>
                  <a:close/>
                  <a:moveTo>
                    <a:pt x="3643" y="2748"/>
                  </a:moveTo>
                  <a:cubicBezTo>
                    <a:pt x="3700" y="3031"/>
                    <a:pt x="3773" y="3315"/>
                    <a:pt x="3869" y="3590"/>
                  </a:cubicBezTo>
                  <a:cubicBezTo>
                    <a:pt x="3869" y="3590"/>
                    <a:pt x="3878" y="3609"/>
                    <a:pt x="3864" y="3609"/>
                  </a:cubicBezTo>
                  <a:lnTo>
                    <a:pt x="3864" y="3614"/>
                  </a:lnTo>
                  <a:cubicBezTo>
                    <a:pt x="3599" y="3729"/>
                    <a:pt x="3320" y="3811"/>
                    <a:pt x="3032" y="3859"/>
                  </a:cubicBezTo>
                  <a:lnTo>
                    <a:pt x="3032" y="3638"/>
                  </a:lnTo>
                  <a:cubicBezTo>
                    <a:pt x="3340" y="3426"/>
                    <a:pt x="3556" y="3108"/>
                    <a:pt x="3643" y="2748"/>
                  </a:cubicBezTo>
                  <a:close/>
                  <a:moveTo>
                    <a:pt x="2627" y="3835"/>
                  </a:moveTo>
                  <a:lnTo>
                    <a:pt x="2627" y="4052"/>
                  </a:lnTo>
                  <a:cubicBezTo>
                    <a:pt x="2623" y="4119"/>
                    <a:pt x="2642" y="4191"/>
                    <a:pt x="2676" y="4254"/>
                  </a:cubicBezTo>
                  <a:lnTo>
                    <a:pt x="2483" y="4432"/>
                  </a:lnTo>
                  <a:cubicBezTo>
                    <a:pt x="2397" y="4515"/>
                    <a:pt x="2286" y="4556"/>
                    <a:pt x="2175" y="4556"/>
                  </a:cubicBezTo>
                  <a:cubicBezTo>
                    <a:pt x="2062" y="4556"/>
                    <a:pt x="1950" y="4514"/>
                    <a:pt x="1862" y="4432"/>
                  </a:cubicBezTo>
                  <a:lnTo>
                    <a:pt x="1675" y="4249"/>
                  </a:lnTo>
                  <a:cubicBezTo>
                    <a:pt x="1704" y="4186"/>
                    <a:pt x="1723" y="4119"/>
                    <a:pt x="1723" y="4052"/>
                  </a:cubicBezTo>
                  <a:lnTo>
                    <a:pt x="1723" y="3835"/>
                  </a:lnTo>
                  <a:cubicBezTo>
                    <a:pt x="1870" y="3881"/>
                    <a:pt x="2021" y="3904"/>
                    <a:pt x="2173" y="3904"/>
                  </a:cubicBezTo>
                  <a:cubicBezTo>
                    <a:pt x="2326" y="3904"/>
                    <a:pt x="2478" y="3881"/>
                    <a:pt x="2627" y="3835"/>
                  </a:cubicBezTo>
                  <a:close/>
                  <a:moveTo>
                    <a:pt x="2170" y="0"/>
                  </a:moveTo>
                  <a:cubicBezTo>
                    <a:pt x="1256" y="0"/>
                    <a:pt x="510" y="741"/>
                    <a:pt x="438" y="1718"/>
                  </a:cubicBezTo>
                  <a:cubicBezTo>
                    <a:pt x="409" y="2117"/>
                    <a:pt x="270" y="2964"/>
                    <a:pt x="92" y="3450"/>
                  </a:cubicBezTo>
                  <a:cubicBezTo>
                    <a:pt x="10" y="3657"/>
                    <a:pt x="106" y="3888"/>
                    <a:pt x="308" y="3984"/>
                  </a:cubicBezTo>
                  <a:cubicBezTo>
                    <a:pt x="534" y="4085"/>
                    <a:pt x="765" y="4162"/>
                    <a:pt x="1006" y="4215"/>
                  </a:cubicBezTo>
                  <a:lnTo>
                    <a:pt x="477" y="4480"/>
                  </a:lnTo>
                  <a:cubicBezTo>
                    <a:pt x="188" y="4624"/>
                    <a:pt x="0" y="4922"/>
                    <a:pt x="0" y="5245"/>
                  </a:cubicBezTo>
                  <a:lnTo>
                    <a:pt x="0" y="6318"/>
                  </a:lnTo>
                  <a:cubicBezTo>
                    <a:pt x="5" y="6430"/>
                    <a:pt x="92" y="6520"/>
                    <a:pt x="199" y="6520"/>
                  </a:cubicBezTo>
                  <a:cubicBezTo>
                    <a:pt x="202" y="6520"/>
                    <a:pt x="204" y="6520"/>
                    <a:pt x="207" y="6520"/>
                  </a:cubicBezTo>
                  <a:cubicBezTo>
                    <a:pt x="323" y="6520"/>
                    <a:pt x="414" y="6429"/>
                    <a:pt x="414" y="6318"/>
                  </a:cubicBezTo>
                  <a:lnTo>
                    <a:pt x="414" y="5245"/>
                  </a:lnTo>
                  <a:cubicBezTo>
                    <a:pt x="414" y="5076"/>
                    <a:pt x="510" y="4918"/>
                    <a:pt x="664" y="4841"/>
                  </a:cubicBezTo>
                  <a:lnTo>
                    <a:pt x="1343" y="4504"/>
                  </a:lnTo>
                  <a:lnTo>
                    <a:pt x="1583" y="4725"/>
                  </a:lnTo>
                  <a:cubicBezTo>
                    <a:pt x="1749" y="4884"/>
                    <a:pt x="1962" y="4963"/>
                    <a:pt x="2175" y="4963"/>
                  </a:cubicBezTo>
                  <a:cubicBezTo>
                    <a:pt x="2388" y="4963"/>
                    <a:pt x="2601" y="4884"/>
                    <a:pt x="2767" y="4725"/>
                  </a:cubicBezTo>
                  <a:lnTo>
                    <a:pt x="3003" y="4504"/>
                  </a:lnTo>
                  <a:lnTo>
                    <a:pt x="3686" y="4841"/>
                  </a:lnTo>
                  <a:cubicBezTo>
                    <a:pt x="3835" y="4918"/>
                    <a:pt x="3931" y="5076"/>
                    <a:pt x="3931" y="5245"/>
                  </a:cubicBezTo>
                  <a:lnTo>
                    <a:pt x="3931" y="6318"/>
                  </a:lnTo>
                  <a:cubicBezTo>
                    <a:pt x="3939" y="6445"/>
                    <a:pt x="4037" y="6509"/>
                    <a:pt x="4136" y="6509"/>
                  </a:cubicBezTo>
                  <a:cubicBezTo>
                    <a:pt x="4235" y="6509"/>
                    <a:pt x="4333" y="6445"/>
                    <a:pt x="4340" y="6318"/>
                  </a:cubicBezTo>
                  <a:lnTo>
                    <a:pt x="4340" y="5245"/>
                  </a:lnTo>
                  <a:cubicBezTo>
                    <a:pt x="4340" y="4918"/>
                    <a:pt x="4158" y="4619"/>
                    <a:pt x="3869" y="4475"/>
                  </a:cubicBezTo>
                  <a:lnTo>
                    <a:pt x="3340" y="4215"/>
                  </a:lnTo>
                  <a:cubicBezTo>
                    <a:pt x="3580" y="4162"/>
                    <a:pt x="3811" y="4085"/>
                    <a:pt x="4037" y="3984"/>
                  </a:cubicBezTo>
                  <a:cubicBezTo>
                    <a:pt x="4239" y="3888"/>
                    <a:pt x="4331" y="3657"/>
                    <a:pt x="4254" y="3450"/>
                  </a:cubicBezTo>
                  <a:cubicBezTo>
                    <a:pt x="4071" y="2969"/>
                    <a:pt x="3931" y="2117"/>
                    <a:pt x="3903" y="1718"/>
                  </a:cubicBezTo>
                  <a:cubicBezTo>
                    <a:pt x="3835" y="741"/>
                    <a:pt x="3089" y="0"/>
                    <a:pt x="2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88"/>
            <p:cNvSpPr/>
            <p:nvPr/>
          </p:nvSpPr>
          <p:spPr>
            <a:xfrm>
              <a:off x="8117980" y="2565131"/>
              <a:ext cx="11147" cy="27067"/>
            </a:xfrm>
            <a:custGeom>
              <a:avLst/>
              <a:gdLst/>
              <a:ahLst/>
              <a:cxnLst/>
              <a:rect l="l" t="t" r="r" b="b"/>
              <a:pathLst>
                <a:path w="425" h="1032" extrusionOk="0">
                  <a:moveTo>
                    <a:pt x="212" y="1"/>
                  </a:moveTo>
                  <a:cubicBezTo>
                    <a:pt x="107" y="1"/>
                    <a:pt x="1" y="73"/>
                    <a:pt x="8" y="217"/>
                  </a:cubicBezTo>
                  <a:lnTo>
                    <a:pt x="8" y="819"/>
                  </a:lnTo>
                  <a:cubicBezTo>
                    <a:pt x="1" y="961"/>
                    <a:pt x="107" y="1032"/>
                    <a:pt x="212" y="1032"/>
                  </a:cubicBezTo>
                  <a:cubicBezTo>
                    <a:pt x="318" y="1032"/>
                    <a:pt x="424" y="961"/>
                    <a:pt x="417" y="819"/>
                  </a:cubicBezTo>
                  <a:lnTo>
                    <a:pt x="417" y="217"/>
                  </a:lnTo>
                  <a:cubicBezTo>
                    <a:pt x="424" y="73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88"/>
            <p:cNvSpPr/>
            <p:nvPr/>
          </p:nvSpPr>
          <p:spPr>
            <a:xfrm>
              <a:off x="8175209" y="2565708"/>
              <a:ext cx="11147" cy="26490"/>
            </a:xfrm>
            <a:custGeom>
              <a:avLst/>
              <a:gdLst/>
              <a:ahLst/>
              <a:cxnLst/>
              <a:rect l="l" t="t" r="r" b="b"/>
              <a:pathLst>
                <a:path w="425" h="1010" extrusionOk="0">
                  <a:moveTo>
                    <a:pt x="211" y="1"/>
                  </a:moveTo>
                  <a:cubicBezTo>
                    <a:pt x="113" y="1"/>
                    <a:pt x="15" y="66"/>
                    <a:pt x="10" y="195"/>
                  </a:cubicBezTo>
                  <a:lnTo>
                    <a:pt x="10" y="797"/>
                  </a:lnTo>
                  <a:cubicBezTo>
                    <a:pt x="1" y="939"/>
                    <a:pt x="107" y="1010"/>
                    <a:pt x="213" y="1010"/>
                  </a:cubicBezTo>
                  <a:cubicBezTo>
                    <a:pt x="318" y="1010"/>
                    <a:pt x="424" y="939"/>
                    <a:pt x="415" y="797"/>
                  </a:cubicBezTo>
                  <a:lnTo>
                    <a:pt x="415" y="195"/>
                  </a:lnTo>
                  <a:cubicBezTo>
                    <a:pt x="407" y="66"/>
                    <a:pt x="309" y="1"/>
                    <a:pt x="2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88"/>
            <p:cNvSpPr/>
            <p:nvPr/>
          </p:nvSpPr>
          <p:spPr>
            <a:xfrm>
              <a:off x="8248410" y="2644154"/>
              <a:ext cx="48547" cy="16366"/>
            </a:xfrm>
            <a:custGeom>
              <a:avLst/>
              <a:gdLst/>
              <a:ahLst/>
              <a:cxnLst/>
              <a:rect l="l" t="t" r="r" b="b"/>
              <a:pathLst>
                <a:path w="1851" h="624" extrusionOk="0">
                  <a:moveTo>
                    <a:pt x="261" y="0"/>
                  </a:moveTo>
                  <a:cubicBezTo>
                    <a:pt x="1" y="14"/>
                    <a:pt x="1" y="395"/>
                    <a:pt x="261" y="409"/>
                  </a:cubicBezTo>
                  <a:cubicBezTo>
                    <a:pt x="491" y="414"/>
                    <a:pt x="1160" y="448"/>
                    <a:pt x="1483" y="606"/>
                  </a:cubicBezTo>
                  <a:cubicBezTo>
                    <a:pt x="1511" y="618"/>
                    <a:pt x="1539" y="624"/>
                    <a:pt x="1565" y="624"/>
                  </a:cubicBezTo>
                  <a:cubicBezTo>
                    <a:pt x="1748" y="624"/>
                    <a:pt x="1850" y="354"/>
                    <a:pt x="1661" y="241"/>
                  </a:cubicBezTo>
                  <a:cubicBezTo>
                    <a:pt x="1184" y="5"/>
                    <a:pt x="299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88"/>
            <p:cNvSpPr/>
            <p:nvPr/>
          </p:nvSpPr>
          <p:spPr>
            <a:xfrm>
              <a:off x="8209803" y="2615619"/>
              <a:ext cx="125210" cy="170741"/>
            </a:xfrm>
            <a:custGeom>
              <a:avLst/>
              <a:gdLst/>
              <a:ahLst/>
              <a:cxnLst/>
              <a:rect l="l" t="t" r="r" b="b"/>
              <a:pathLst>
                <a:path w="4774" h="6510" extrusionOk="0">
                  <a:moveTo>
                    <a:pt x="3715" y="405"/>
                  </a:moveTo>
                  <a:lnTo>
                    <a:pt x="3715" y="1256"/>
                  </a:lnTo>
                  <a:cubicBezTo>
                    <a:pt x="3710" y="1391"/>
                    <a:pt x="3681" y="1531"/>
                    <a:pt x="3619" y="1651"/>
                  </a:cubicBezTo>
                  <a:lnTo>
                    <a:pt x="3518" y="1858"/>
                  </a:lnTo>
                  <a:cubicBezTo>
                    <a:pt x="3503" y="1887"/>
                    <a:pt x="3494" y="1916"/>
                    <a:pt x="3494" y="1949"/>
                  </a:cubicBezTo>
                  <a:lnTo>
                    <a:pt x="3494" y="2387"/>
                  </a:lnTo>
                  <a:cubicBezTo>
                    <a:pt x="3494" y="2998"/>
                    <a:pt x="2998" y="3490"/>
                    <a:pt x="2396" y="3490"/>
                  </a:cubicBezTo>
                  <a:cubicBezTo>
                    <a:pt x="2382" y="3490"/>
                    <a:pt x="2368" y="3490"/>
                    <a:pt x="2353" y="3489"/>
                  </a:cubicBezTo>
                  <a:cubicBezTo>
                    <a:pt x="1766" y="3475"/>
                    <a:pt x="1285" y="2955"/>
                    <a:pt x="1285" y="2329"/>
                  </a:cubicBezTo>
                  <a:lnTo>
                    <a:pt x="1285" y="1949"/>
                  </a:lnTo>
                  <a:cubicBezTo>
                    <a:pt x="1285" y="1920"/>
                    <a:pt x="1275" y="1887"/>
                    <a:pt x="1261" y="1858"/>
                  </a:cubicBezTo>
                  <a:lnTo>
                    <a:pt x="1136" y="1608"/>
                  </a:lnTo>
                  <a:cubicBezTo>
                    <a:pt x="1088" y="1511"/>
                    <a:pt x="1064" y="1410"/>
                    <a:pt x="1064" y="1305"/>
                  </a:cubicBezTo>
                  <a:lnTo>
                    <a:pt x="1064" y="1295"/>
                  </a:lnTo>
                  <a:cubicBezTo>
                    <a:pt x="1064" y="804"/>
                    <a:pt x="1463" y="410"/>
                    <a:pt x="1954" y="405"/>
                  </a:cubicBezTo>
                  <a:close/>
                  <a:moveTo>
                    <a:pt x="1939" y="3826"/>
                  </a:moveTo>
                  <a:cubicBezTo>
                    <a:pt x="2069" y="3869"/>
                    <a:pt x="2204" y="3893"/>
                    <a:pt x="2344" y="3898"/>
                  </a:cubicBezTo>
                  <a:lnTo>
                    <a:pt x="2387" y="3898"/>
                  </a:lnTo>
                  <a:cubicBezTo>
                    <a:pt x="2541" y="3898"/>
                    <a:pt x="2695" y="3879"/>
                    <a:pt x="2839" y="3831"/>
                  </a:cubicBezTo>
                  <a:cubicBezTo>
                    <a:pt x="2844" y="3893"/>
                    <a:pt x="2854" y="3956"/>
                    <a:pt x="2873" y="4014"/>
                  </a:cubicBezTo>
                  <a:lnTo>
                    <a:pt x="2704" y="4182"/>
                  </a:lnTo>
                  <a:cubicBezTo>
                    <a:pt x="2618" y="4269"/>
                    <a:pt x="2504" y="4312"/>
                    <a:pt x="2389" y="4312"/>
                  </a:cubicBezTo>
                  <a:cubicBezTo>
                    <a:pt x="2274" y="4312"/>
                    <a:pt x="2158" y="4269"/>
                    <a:pt x="2069" y="4182"/>
                  </a:cubicBezTo>
                  <a:lnTo>
                    <a:pt x="1901" y="4014"/>
                  </a:lnTo>
                  <a:cubicBezTo>
                    <a:pt x="1925" y="3956"/>
                    <a:pt x="1935" y="3893"/>
                    <a:pt x="1939" y="3826"/>
                  </a:cubicBezTo>
                  <a:close/>
                  <a:moveTo>
                    <a:pt x="1954" y="1"/>
                  </a:moveTo>
                  <a:cubicBezTo>
                    <a:pt x="1237" y="1"/>
                    <a:pt x="655" y="578"/>
                    <a:pt x="655" y="1295"/>
                  </a:cubicBezTo>
                  <a:lnTo>
                    <a:pt x="655" y="1309"/>
                  </a:lnTo>
                  <a:cubicBezTo>
                    <a:pt x="655" y="1473"/>
                    <a:pt x="693" y="1637"/>
                    <a:pt x="770" y="1791"/>
                  </a:cubicBezTo>
                  <a:lnTo>
                    <a:pt x="876" y="1997"/>
                  </a:lnTo>
                  <a:lnTo>
                    <a:pt x="876" y="2329"/>
                  </a:lnTo>
                  <a:cubicBezTo>
                    <a:pt x="876" y="2840"/>
                    <a:pt x="1117" y="3321"/>
                    <a:pt x="1530" y="3619"/>
                  </a:cubicBezTo>
                  <a:lnTo>
                    <a:pt x="1530" y="3802"/>
                  </a:lnTo>
                  <a:cubicBezTo>
                    <a:pt x="1530" y="3908"/>
                    <a:pt x="1458" y="3999"/>
                    <a:pt x="1362" y="4028"/>
                  </a:cubicBezTo>
                  <a:lnTo>
                    <a:pt x="626" y="4235"/>
                  </a:lnTo>
                  <a:cubicBezTo>
                    <a:pt x="255" y="4346"/>
                    <a:pt x="0" y="4678"/>
                    <a:pt x="0" y="5063"/>
                  </a:cubicBezTo>
                  <a:lnTo>
                    <a:pt x="0" y="6314"/>
                  </a:lnTo>
                  <a:cubicBezTo>
                    <a:pt x="8" y="6443"/>
                    <a:pt x="106" y="6508"/>
                    <a:pt x="205" y="6508"/>
                  </a:cubicBezTo>
                  <a:cubicBezTo>
                    <a:pt x="303" y="6508"/>
                    <a:pt x="402" y="6443"/>
                    <a:pt x="409" y="6314"/>
                  </a:cubicBezTo>
                  <a:lnTo>
                    <a:pt x="409" y="5063"/>
                  </a:lnTo>
                  <a:cubicBezTo>
                    <a:pt x="409" y="4860"/>
                    <a:pt x="544" y="4687"/>
                    <a:pt x="736" y="4629"/>
                  </a:cubicBezTo>
                  <a:lnTo>
                    <a:pt x="1473" y="4418"/>
                  </a:lnTo>
                  <a:cubicBezTo>
                    <a:pt x="1535" y="4403"/>
                    <a:pt x="1593" y="4374"/>
                    <a:pt x="1651" y="4336"/>
                  </a:cubicBezTo>
                  <a:lnTo>
                    <a:pt x="1781" y="4471"/>
                  </a:lnTo>
                  <a:cubicBezTo>
                    <a:pt x="1949" y="4637"/>
                    <a:pt x="2169" y="4720"/>
                    <a:pt x="2389" y="4720"/>
                  </a:cubicBezTo>
                  <a:cubicBezTo>
                    <a:pt x="2608" y="4720"/>
                    <a:pt x="2827" y="4637"/>
                    <a:pt x="2993" y="4471"/>
                  </a:cubicBezTo>
                  <a:lnTo>
                    <a:pt x="3128" y="4336"/>
                  </a:lnTo>
                  <a:cubicBezTo>
                    <a:pt x="3181" y="4374"/>
                    <a:pt x="3239" y="4403"/>
                    <a:pt x="3301" y="4418"/>
                  </a:cubicBezTo>
                  <a:lnTo>
                    <a:pt x="4042" y="4629"/>
                  </a:lnTo>
                  <a:cubicBezTo>
                    <a:pt x="4235" y="4687"/>
                    <a:pt x="4365" y="4860"/>
                    <a:pt x="4365" y="5063"/>
                  </a:cubicBezTo>
                  <a:lnTo>
                    <a:pt x="4365" y="6318"/>
                  </a:lnTo>
                  <a:cubicBezTo>
                    <a:pt x="4372" y="6446"/>
                    <a:pt x="4470" y="6510"/>
                    <a:pt x="4569" y="6510"/>
                  </a:cubicBezTo>
                  <a:cubicBezTo>
                    <a:pt x="4668" y="6510"/>
                    <a:pt x="4766" y="6446"/>
                    <a:pt x="4774" y="6318"/>
                  </a:cubicBezTo>
                  <a:lnTo>
                    <a:pt x="4774" y="5063"/>
                  </a:lnTo>
                  <a:cubicBezTo>
                    <a:pt x="4774" y="4682"/>
                    <a:pt x="4519" y="4346"/>
                    <a:pt x="4153" y="4240"/>
                  </a:cubicBezTo>
                  <a:lnTo>
                    <a:pt x="3417" y="4028"/>
                  </a:lnTo>
                  <a:cubicBezTo>
                    <a:pt x="3316" y="3999"/>
                    <a:pt x="3248" y="3908"/>
                    <a:pt x="3248" y="3802"/>
                  </a:cubicBezTo>
                  <a:lnTo>
                    <a:pt x="3248" y="3633"/>
                  </a:lnTo>
                  <a:cubicBezTo>
                    <a:pt x="3316" y="3585"/>
                    <a:pt x="3383" y="3532"/>
                    <a:pt x="3445" y="3470"/>
                  </a:cubicBezTo>
                  <a:cubicBezTo>
                    <a:pt x="3739" y="3186"/>
                    <a:pt x="3903" y="2796"/>
                    <a:pt x="3903" y="2382"/>
                  </a:cubicBezTo>
                  <a:lnTo>
                    <a:pt x="3903" y="1997"/>
                  </a:lnTo>
                  <a:lnTo>
                    <a:pt x="3984" y="1834"/>
                  </a:lnTo>
                  <a:cubicBezTo>
                    <a:pt x="4076" y="1651"/>
                    <a:pt x="4119" y="1454"/>
                    <a:pt x="4124" y="1252"/>
                  </a:cubicBezTo>
                  <a:lnTo>
                    <a:pt x="4124" y="203"/>
                  </a:lnTo>
                  <a:cubicBezTo>
                    <a:pt x="4124" y="92"/>
                    <a:pt x="402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88"/>
            <p:cNvSpPr/>
            <p:nvPr/>
          </p:nvSpPr>
          <p:spPr>
            <a:xfrm>
              <a:off x="8232778" y="2753051"/>
              <a:ext cx="10727" cy="33309"/>
            </a:xfrm>
            <a:custGeom>
              <a:avLst/>
              <a:gdLst/>
              <a:ahLst/>
              <a:cxnLst/>
              <a:rect l="l" t="t" r="r" b="b"/>
              <a:pathLst>
                <a:path w="409" h="1270" extrusionOk="0">
                  <a:moveTo>
                    <a:pt x="202" y="1"/>
                  </a:moveTo>
                  <a:cubicBezTo>
                    <a:pt x="91" y="1"/>
                    <a:pt x="0" y="92"/>
                    <a:pt x="0" y="203"/>
                  </a:cubicBezTo>
                  <a:lnTo>
                    <a:pt x="0" y="1078"/>
                  </a:lnTo>
                  <a:cubicBezTo>
                    <a:pt x="7" y="1206"/>
                    <a:pt x="106" y="1270"/>
                    <a:pt x="205" y="1270"/>
                  </a:cubicBezTo>
                  <a:cubicBezTo>
                    <a:pt x="303" y="1270"/>
                    <a:pt x="402" y="1206"/>
                    <a:pt x="409" y="1078"/>
                  </a:cubicBezTo>
                  <a:lnTo>
                    <a:pt x="409" y="203"/>
                  </a:lnTo>
                  <a:cubicBezTo>
                    <a:pt x="409" y="92"/>
                    <a:pt x="318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88"/>
            <p:cNvSpPr/>
            <p:nvPr/>
          </p:nvSpPr>
          <p:spPr>
            <a:xfrm>
              <a:off x="8301416" y="2753051"/>
              <a:ext cx="10753" cy="33309"/>
            </a:xfrm>
            <a:custGeom>
              <a:avLst/>
              <a:gdLst/>
              <a:ahLst/>
              <a:cxnLst/>
              <a:rect l="l" t="t" r="r" b="b"/>
              <a:pathLst>
                <a:path w="410" h="1270" extrusionOk="0"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1078"/>
                  </a:lnTo>
                  <a:cubicBezTo>
                    <a:pt x="8" y="1206"/>
                    <a:pt x="106" y="1270"/>
                    <a:pt x="205" y="1270"/>
                  </a:cubicBezTo>
                  <a:cubicBezTo>
                    <a:pt x="304" y="1270"/>
                    <a:pt x="402" y="1206"/>
                    <a:pt x="410" y="1078"/>
                  </a:cubicBezTo>
                  <a:lnTo>
                    <a:pt x="410" y="203"/>
                  </a:lnTo>
                  <a:cubicBezTo>
                    <a:pt x="410" y="92"/>
                    <a:pt x="318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84" name="Google Shape;20084;p88"/>
          <p:cNvGrpSpPr/>
          <p:nvPr/>
        </p:nvGrpSpPr>
        <p:grpSpPr>
          <a:xfrm>
            <a:off x="5390373" y="2425653"/>
            <a:ext cx="257344" cy="358215"/>
            <a:chOff x="5390373" y="2425653"/>
            <a:chExt cx="257344" cy="358215"/>
          </a:xfrm>
        </p:grpSpPr>
        <p:sp>
          <p:nvSpPr>
            <p:cNvPr id="20085" name="Google Shape;20085;p88"/>
            <p:cNvSpPr/>
            <p:nvPr/>
          </p:nvSpPr>
          <p:spPr>
            <a:xfrm>
              <a:off x="5395671" y="2453323"/>
              <a:ext cx="246879" cy="325378"/>
            </a:xfrm>
            <a:custGeom>
              <a:avLst/>
              <a:gdLst/>
              <a:ahLst/>
              <a:cxnLst/>
              <a:rect l="l" t="t" r="r" b="b"/>
              <a:pathLst>
                <a:path w="9413" h="12406" extrusionOk="0">
                  <a:moveTo>
                    <a:pt x="645" y="1"/>
                  </a:moveTo>
                  <a:cubicBezTo>
                    <a:pt x="289" y="1"/>
                    <a:pt x="0" y="289"/>
                    <a:pt x="0" y="641"/>
                  </a:cubicBezTo>
                  <a:lnTo>
                    <a:pt x="0" y="11765"/>
                  </a:lnTo>
                  <a:cubicBezTo>
                    <a:pt x="0" y="12117"/>
                    <a:pt x="289" y="12405"/>
                    <a:pt x="645" y="12405"/>
                  </a:cubicBezTo>
                  <a:lnTo>
                    <a:pt x="8772" y="12405"/>
                  </a:lnTo>
                  <a:cubicBezTo>
                    <a:pt x="9123" y="12405"/>
                    <a:pt x="9412" y="12117"/>
                    <a:pt x="9412" y="11765"/>
                  </a:cubicBezTo>
                  <a:lnTo>
                    <a:pt x="9412" y="641"/>
                  </a:lnTo>
                  <a:cubicBezTo>
                    <a:pt x="9412" y="289"/>
                    <a:pt x="9123" y="1"/>
                    <a:pt x="877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88"/>
            <p:cNvSpPr/>
            <p:nvPr/>
          </p:nvSpPr>
          <p:spPr>
            <a:xfrm>
              <a:off x="5418122" y="2475800"/>
              <a:ext cx="201952" cy="269199"/>
            </a:xfrm>
            <a:custGeom>
              <a:avLst/>
              <a:gdLst/>
              <a:ahLst/>
              <a:cxnLst/>
              <a:rect l="l" t="t" r="r" b="b"/>
              <a:pathLst>
                <a:path w="7700" h="10264" extrusionOk="0">
                  <a:moveTo>
                    <a:pt x="1" y="0"/>
                  </a:moveTo>
                  <a:lnTo>
                    <a:pt x="1" y="10264"/>
                  </a:lnTo>
                  <a:lnTo>
                    <a:pt x="7700" y="10264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88"/>
            <p:cNvSpPr/>
            <p:nvPr/>
          </p:nvSpPr>
          <p:spPr>
            <a:xfrm>
              <a:off x="5468609" y="2430925"/>
              <a:ext cx="100976" cy="44901"/>
            </a:xfrm>
            <a:custGeom>
              <a:avLst/>
              <a:gdLst/>
              <a:ahLst/>
              <a:cxnLst/>
              <a:rect l="l" t="t" r="r" b="b"/>
              <a:pathLst>
                <a:path w="3850" h="1712" extrusionOk="0">
                  <a:moveTo>
                    <a:pt x="1923" y="1"/>
                  </a:moveTo>
                  <a:cubicBezTo>
                    <a:pt x="1636" y="1"/>
                    <a:pt x="1350" y="143"/>
                    <a:pt x="1189" y="426"/>
                  </a:cubicBezTo>
                  <a:lnTo>
                    <a:pt x="429" y="426"/>
                  </a:lnTo>
                  <a:cubicBezTo>
                    <a:pt x="193" y="426"/>
                    <a:pt x="0" y="619"/>
                    <a:pt x="0" y="855"/>
                  </a:cubicBezTo>
                  <a:lnTo>
                    <a:pt x="0" y="1711"/>
                  </a:lnTo>
                  <a:lnTo>
                    <a:pt x="3850" y="1711"/>
                  </a:lnTo>
                  <a:lnTo>
                    <a:pt x="3850" y="855"/>
                  </a:lnTo>
                  <a:cubicBezTo>
                    <a:pt x="3850" y="619"/>
                    <a:pt x="3657" y="426"/>
                    <a:pt x="3422" y="426"/>
                  </a:cubicBezTo>
                  <a:lnTo>
                    <a:pt x="2661" y="426"/>
                  </a:lnTo>
                  <a:cubicBezTo>
                    <a:pt x="2498" y="143"/>
                    <a:pt x="2210" y="1"/>
                    <a:pt x="1923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88"/>
            <p:cNvSpPr/>
            <p:nvPr/>
          </p:nvSpPr>
          <p:spPr>
            <a:xfrm>
              <a:off x="5535883" y="2509476"/>
              <a:ext cx="56179" cy="22372"/>
            </a:xfrm>
            <a:custGeom>
              <a:avLst/>
              <a:gdLst/>
              <a:ahLst/>
              <a:cxnLst/>
              <a:rect l="l" t="t" r="r" b="b"/>
              <a:pathLst>
                <a:path w="2142" h="853" extrusionOk="0">
                  <a:moveTo>
                    <a:pt x="0" y="1"/>
                  </a:moveTo>
                  <a:lnTo>
                    <a:pt x="0" y="853"/>
                  </a:lnTo>
                  <a:lnTo>
                    <a:pt x="2141" y="853"/>
                  </a:lnTo>
                  <a:lnTo>
                    <a:pt x="2141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88"/>
            <p:cNvSpPr/>
            <p:nvPr/>
          </p:nvSpPr>
          <p:spPr>
            <a:xfrm>
              <a:off x="5446028" y="2548739"/>
              <a:ext cx="67536" cy="50514"/>
            </a:xfrm>
            <a:custGeom>
              <a:avLst/>
              <a:gdLst/>
              <a:ahLst/>
              <a:cxnLst/>
              <a:rect l="l" t="t" r="r" b="b"/>
              <a:pathLst>
                <a:path w="2575" h="1926" extrusionOk="0">
                  <a:moveTo>
                    <a:pt x="861" y="0"/>
                  </a:moveTo>
                  <a:lnTo>
                    <a:pt x="861" y="429"/>
                  </a:lnTo>
                  <a:cubicBezTo>
                    <a:pt x="861" y="506"/>
                    <a:pt x="813" y="583"/>
                    <a:pt x="741" y="616"/>
                  </a:cubicBezTo>
                  <a:lnTo>
                    <a:pt x="241" y="866"/>
                  </a:lnTo>
                  <a:cubicBezTo>
                    <a:pt x="92" y="939"/>
                    <a:pt x="0" y="1088"/>
                    <a:pt x="0" y="1251"/>
                  </a:cubicBezTo>
                  <a:lnTo>
                    <a:pt x="0" y="1709"/>
                  </a:lnTo>
                  <a:cubicBezTo>
                    <a:pt x="0" y="1829"/>
                    <a:pt x="96" y="1925"/>
                    <a:pt x="217" y="1925"/>
                  </a:cubicBezTo>
                  <a:lnTo>
                    <a:pt x="2358" y="1925"/>
                  </a:lnTo>
                  <a:cubicBezTo>
                    <a:pt x="2478" y="1925"/>
                    <a:pt x="2574" y="1829"/>
                    <a:pt x="2574" y="1709"/>
                  </a:cubicBezTo>
                  <a:lnTo>
                    <a:pt x="2574" y="1251"/>
                  </a:lnTo>
                  <a:cubicBezTo>
                    <a:pt x="2574" y="1088"/>
                    <a:pt x="2483" y="939"/>
                    <a:pt x="2339" y="866"/>
                  </a:cubicBezTo>
                  <a:lnTo>
                    <a:pt x="1833" y="616"/>
                  </a:lnTo>
                  <a:cubicBezTo>
                    <a:pt x="1761" y="583"/>
                    <a:pt x="1713" y="506"/>
                    <a:pt x="1713" y="429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88"/>
            <p:cNvSpPr/>
            <p:nvPr/>
          </p:nvSpPr>
          <p:spPr>
            <a:xfrm>
              <a:off x="5446133" y="2566416"/>
              <a:ext cx="67431" cy="32837"/>
            </a:xfrm>
            <a:custGeom>
              <a:avLst/>
              <a:gdLst/>
              <a:ahLst/>
              <a:cxnLst/>
              <a:rect l="l" t="t" r="r" b="b"/>
              <a:pathLst>
                <a:path w="2571" h="1252" extrusionOk="0">
                  <a:moveTo>
                    <a:pt x="627" y="0"/>
                  </a:moveTo>
                  <a:lnTo>
                    <a:pt x="237" y="192"/>
                  </a:lnTo>
                  <a:cubicBezTo>
                    <a:pt x="92" y="265"/>
                    <a:pt x="1" y="414"/>
                    <a:pt x="1" y="577"/>
                  </a:cubicBezTo>
                  <a:lnTo>
                    <a:pt x="1" y="1035"/>
                  </a:lnTo>
                  <a:cubicBezTo>
                    <a:pt x="1" y="1155"/>
                    <a:pt x="97" y="1251"/>
                    <a:pt x="218" y="1251"/>
                  </a:cubicBezTo>
                  <a:lnTo>
                    <a:pt x="2354" y="1251"/>
                  </a:lnTo>
                  <a:cubicBezTo>
                    <a:pt x="2474" y="1251"/>
                    <a:pt x="2570" y="1155"/>
                    <a:pt x="2570" y="1035"/>
                  </a:cubicBezTo>
                  <a:lnTo>
                    <a:pt x="2570" y="577"/>
                  </a:lnTo>
                  <a:cubicBezTo>
                    <a:pt x="2570" y="414"/>
                    <a:pt x="2479" y="265"/>
                    <a:pt x="2335" y="192"/>
                  </a:cubicBezTo>
                  <a:lnTo>
                    <a:pt x="1940" y="0"/>
                  </a:lnTo>
                  <a:cubicBezTo>
                    <a:pt x="1786" y="188"/>
                    <a:pt x="1550" y="582"/>
                    <a:pt x="1286" y="582"/>
                  </a:cubicBezTo>
                  <a:cubicBezTo>
                    <a:pt x="1021" y="582"/>
                    <a:pt x="785" y="188"/>
                    <a:pt x="627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88"/>
            <p:cNvSpPr/>
            <p:nvPr/>
          </p:nvSpPr>
          <p:spPr>
            <a:xfrm>
              <a:off x="5446133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4" y="0"/>
                  </a:moveTo>
                  <a:cubicBezTo>
                    <a:pt x="20" y="58"/>
                    <a:pt x="1" y="125"/>
                    <a:pt x="1" y="197"/>
                  </a:cubicBezTo>
                  <a:lnTo>
                    <a:pt x="1" y="655"/>
                  </a:lnTo>
                  <a:cubicBezTo>
                    <a:pt x="1" y="775"/>
                    <a:pt x="97" y="871"/>
                    <a:pt x="213" y="871"/>
                  </a:cubicBezTo>
                  <a:lnTo>
                    <a:pt x="641" y="871"/>
                  </a:lnTo>
                  <a:lnTo>
                    <a:pt x="646" y="655"/>
                  </a:lnTo>
                  <a:cubicBezTo>
                    <a:pt x="646" y="520"/>
                    <a:pt x="578" y="395"/>
                    <a:pt x="473" y="31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88"/>
            <p:cNvSpPr/>
            <p:nvPr/>
          </p:nvSpPr>
          <p:spPr>
            <a:xfrm>
              <a:off x="5496620" y="2576382"/>
              <a:ext cx="16943" cy="22870"/>
            </a:xfrm>
            <a:custGeom>
              <a:avLst/>
              <a:gdLst/>
              <a:ahLst/>
              <a:cxnLst/>
              <a:rect l="l" t="t" r="r" b="b"/>
              <a:pathLst>
                <a:path w="646" h="872" extrusionOk="0">
                  <a:moveTo>
                    <a:pt x="593" y="0"/>
                  </a:moveTo>
                  <a:lnTo>
                    <a:pt x="174" y="313"/>
                  </a:lnTo>
                  <a:cubicBezTo>
                    <a:pt x="63" y="395"/>
                    <a:pt x="1" y="520"/>
                    <a:pt x="1" y="655"/>
                  </a:cubicBezTo>
                  <a:lnTo>
                    <a:pt x="5" y="871"/>
                  </a:lnTo>
                  <a:lnTo>
                    <a:pt x="434" y="871"/>
                  </a:lnTo>
                  <a:cubicBezTo>
                    <a:pt x="549" y="871"/>
                    <a:pt x="645" y="775"/>
                    <a:pt x="645" y="655"/>
                  </a:cubicBezTo>
                  <a:lnTo>
                    <a:pt x="645" y="197"/>
                  </a:lnTo>
                  <a:cubicBezTo>
                    <a:pt x="645" y="125"/>
                    <a:pt x="626" y="58"/>
                    <a:pt x="59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88"/>
            <p:cNvSpPr/>
            <p:nvPr/>
          </p:nvSpPr>
          <p:spPr>
            <a:xfrm>
              <a:off x="5457384" y="2503811"/>
              <a:ext cx="44954" cy="50514"/>
            </a:xfrm>
            <a:custGeom>
              <a:avLst/>
              <a:gdLst/>
              <a:ahLst/>
              <a:cxnLst/>
              <a:rect l="l" t="t" r="r" b="b"/>
              <a:pathLst>
                <a:path w="1714" h="1926" extrusionOk="0">
                  <a:moveTo>
                    <a:pt x="640" y="0"/>
                  </a:moveTo>
                  <a:cubicBezTo>
                    <a:pt x="289" y="0"/>
                    <a:pt x="0" y="289"/>
                    <a:pt x="0" y="645"/>
                  </a:cubicBezTo>
                  <a:lnTo>
                    <a:pt x="0" y="1073"/>
                  </a:lnTo>
                  <a:cubicBezTo>
                    <a:pt x="0" y="1545"/>
                    <a:pt x="385" y="1925"/>
                    <a:pt x="857" y="1925"/>
                  </a:cubicBezTo>
                  <a:cubicBezTo>
                    <a:pt x="1328" y="1925"/>
                    <a:pt x="1708" y="1545"/>
                    <a:pt x="1713" y="1073"/>
                  </a:cubicBezTo>
                  <a:lnTo>
                    <a:pt x="1713" y="645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88"/>
            <p:cNvSpPr/>
            <p:nvPr/>
          </p:nvSpPr>
          <p:spPr>
            <a:xfrm>
              <a:off x="5457384" y="2503811"/>
              <a:ext cx="30948" cy="50567"/>
            </a:xfrm>
            <a:custGeom>
              <a:avLst/>
              <a:gdLst/>
              <a:ahLst/>
              <a:cxnLst/>
              <a:rect l="l" t="t" r="r" b="b"/>
              <a:pathLst>
                <a:path w="1180" h="1928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lnTo>
                    <a:pt x="0" y="1073"/>
                  </a:lnTo>
                  <a:cubicBezTo>
                    <a:pt x="0" y="1563"/>
                    <a:pt x="402" y="1927"/>
                    <a:pt x="854" y="1927"/>
                  </a:cubicBezTo>
                  <a:cubicBezTo>
                    <a:pt x="961" y="1927"/>
                    <a:pt x="1071" y="1907"/>
                    <a:pt x="1179" y="1863"/>
                  </a:cubicBezTo>
                  <a:cubicBezTo>
                    <a:pt x="852" y="1733"/>
                    <a:pt x="645" y="1420"/>
                    <a:pt x="645" y="1073"/>
                  </a:cubicBezTo>
                  <a:lnTo>
                    <a:pt x="645" y="645"/>
                  </a:lnTo>
                  <a:cubicBezTo>
                    <a:pt x="645" y="332"/>
                    <a:pt x="871" y="63"/>
                    <a:pt x="1179" y="15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88"/>
            <p:cNvSpPr/>
            <p:nvPr/>
          </p:nvSpPr>
          <p:spPr>
            <a:xfrm>
              <a:off x="5457384" y="2503811"/>
              <a:ext cx="44954" cy="22477"/>
            </a:xfrm>
            <a:custGeom>
              <a:avLst/>
              <a:gdLst/>
              <a:ahLst/>
              <a:cxnLst/>
              <a:rect l="l" t="t" r="r" b="b"/>
              <a:pathLst>
                <a:path w="1714" h="857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0" y="640"/>
                    <a:pt x="640" y="857"/>
                    <a:pt x="1713" y="857"/>
                  </a:cubicBezTo>
                  <a:lnTo>
                    <a:pt x="1713" y="640"/>
                  </a:lnTo>
                  <a:cubicBezTo>
                    <a:pt x="1713" y="289"/>
                    <a:pt x="1425" y="0"/>
                    <a:pt x="106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88"/>
            <p:cNvSpPr/>
            <p:nvPr/>
          </p:nvSpPr>
          <p:spPr>
            <a:xfrm>
              <a:off x="5457384" y="2503811"/>
              <a:ext cx="30948" cy="20457"/>
            </a:xfrm>
            <a:custGeom>
              <a:avLst/>
              <a:gdLst/>
              <a:ahLst/>
              <a:cxnLst/>
              <a:rect l="l" t="t" r="r" b="b"/>
              <a:pathLst>
                <a:path w="1180" h="780" extrusionOk="0">
                  <a:moveTo>
                    <a:pt x="640" y="0"/>
                  </a:moveTo>
                  <a:cubicBezTo>
                    <a:pt x="289" y="0"/>
                    <a:pt x="0" y="289"/>
                    <a:pt x="0" y="640"/>
                  </a:cubicBezTo>
                  <a:cubicBezTo>
                    <a:pt x="212" y="703"/>
                    <a:pt x="424" y="751"/>
                    <a:pt x="640" y="780"/>
                  </a:cubicBezTo>
                  <a:lnTo>
                    <a:pt x="640" y="640"/>
                  </a:lnTo>
                  <a:lnTo>
                    <a:pt x="645" y="640"/>
                  </a:lnTo>
                  <a:cubicBezTo>
                    <a:pt x="645" y="328"/>
                    <a:pt x="871" y="63"/>
                    <a:pt x="1179" y="10"/>
                  </a:cubicBezTo>
                  <a:cubicBezTo>
                    <a:pt x="1141" y="5"/>
                    <a:pt x="1107" y="0"/>
                    <a:pt x="106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88"/>
            <p:cNvSpPr/>
            <p:nvPr/>
          </p:nvSpPr>
          <p:spPr>
            <a:xfrm>
              <a:off x="5390373" y="2425653"/>
              <a:ext cx="257344" cy="358215"/>
            </a:xfrm>
            <a:custGeom>
              <a:avLst/>
              <a:gdLst/>
              <a:ahLst/>
              <a:cxnLst/>
              <a:rect l="l" t="t" r="r" b="b"/>
              <a:pathLst>
                <a:path w="9812" h="13658" extrusionOk="0">
                  <a:moveTo>
                    <a:pt x="4910" y="400"/>
                  </a:moveTo>
                  <a:cubicBezTo>
                    <a:pt x="5130" y="400"/>
                    <a:pt x="5348" y="510"/>
                    <a:pt x="5471" y="729"/>
                  </a:cubicBezTo>
                  <a:cubicBezTo>
                    <a:pt x="5510" y="791"/>
                    <a:pt x="5572" y="830"/>
                    <a:pt x="5644" y="830"/>
                  </a:cubicBezTo>
                  <a:lnTo>
                    <a:pt x="6405" y="830"/>
                  </a:lnTo>
                  <a:cubicBezTo>
                    <a:pt x="6530" y="830"/>
                    <a:pt x="6631" y="931"/>
                    <a:pt x="6631" y="1056"/>
                  </a:cubicBezTo>
                  <a:lnTo>
                    <a:pt x="6631" y="1710"/>
                  </a:lnTo>
                  <a:lnTo>
                    <a:pt x="3181" y="1710"/>
                  </a:lnTo>
                  <a:lnTo>
                    <a:pt x="3181" y="1056"/>
                  </a:lnTo>
                  <a:lnTo>
                    <a:pt x="3186" y="1056"/>
                  </a:lnTo>
                  <a:cubicBezTo>
                    <a:pt x="3186" y="931"/>
                    <a:pt x="3287" y="830"/>
                    <a:pt x="3412" y="830"/>
                  </a:cubicBezTo>
                  <a:lnTo>
                    <a:pt x="4172" y="830"/>
                  </a:lnTo>
                  <a:cubicBezTo>
                    <a:pt x="4244" y="830"/>
                    <a:pt x="4307" y="791"/>
                    <a:pt x="4345" y="729"/>
                  </a:cubicBezTo>
                  <a:cubicBezTo>
                    <a:pt x="4470" y="510"/>
                    <a:pt x="4690" y="400"/>
                    <a:pt x="4910" y="400"/>
                  </a:cubicBezTo>
                  <a:close/>
                  <a:moveTo>
                    <a:pt x="8974" y="1258"/>
                  </a:moveTo>
                  <a:cubicBezTo>
                    <a:pt x="9215" y="1258"/>
                    <a:pt x="9412" y="1455"/>
                    <a:pt x="9412" y="1696"/>
                  </a:cubicBezTo>
                  <a:lnTo>
                    <a:pt x="9412" y="12820"/>
                  </a:lnTo>
                  <a:cubicBezTo>
                    <a:pt x="9412" y="13061"/>
                    <a:pt x="9215" y="13258"/>
                    <a:pt x="8969" y="13258"/>
                  </a:cubicBezTo>
                  <a:lnTo>
                    <a:pt x="847" y="13258"/>
                  </a:lnTo>
                  <a:cubicBezTo>
                    <a:pt x="602" y="13258"/>
                    <a:pt x="404" y="13061"/>
                    <a:pt x="404" y="12820"/>
                  </a:cubicBezTo>
                  <a:lnTo>
                    <a:pt x="404" y="1696"/>
                  </a:lnTo>
                  <a:cubicBezTo>
                    <a:pt x="404" y="1455"/>
                    <a:pt x="602" y="1258"/>
                    <a:pt x="847" y="1258"/>
                  </a:cubicBezTo>
                  <a:lnTo>
                    <a:pt x="2786" y="1258"/>
                  </a:lnTo>
                  <a:lnTo>
                    <a:pt x="2786" y="1912"/>
                  </a:lnTo>
                  <a:cubicBezTo>
                    <a:pt x="2786" y="2023"/>
                    <a:pt x="2873" y="2109"/>
                    <a:pt x="2983" y="2109"/>
                  </a:cubicBezTo>
                  <a:lnTo>
                    <a:pt x="6833" y="2109"/>
                  </a:lnTo>
                  <a:cubicBezTo>
                    <a:pt x="6944" y="2109"/>
                    <a:pt x="7035" y="2023"/>
                    <a:pt x="7035" y="1912"/>
                  </a:cubicBezTo>
                  <a:lnTo>
                    <a:pt x="7035" y="1258"/>
                  </a:lnTo>
                  <a:close/>
                  <a:moveTo>
                    <a:pt x="4906" y="1"/>
                  </a:moveTo>
                  <a:cubicBezTo>
                    <a:pt x="4588" y="1"/>
                    <a:pt x="4271" y="144"/>
                    <a:pt x="4061" y="430"/>
                  </a:cubicBezTo>
                  <a:lnTo>
                    <a:pt x="3412" y="430"/>
                  </a:lnTo>
                  <a:cubicBezTo>
                    <a:pt x="3142" y="430"/>
                    <a:pt x="2902" y="599"/>
                    <a:pt x="2815" y="854"/>
                  </a:cubicBezTo>
                  <a:lnTo>
                    <a:pt x="842" y="854"/>
                  </a:lnTo>
                  <a:cubicBezTo>
                    <a:pt x="380" y="854"/>
                    <a:pt x="0" y="1234"/>
                    <a:pt x="0" y="1696"/>
                  </a:cubicBezTo>
                  <a:lnTo>
                    <a:pt x="0" y="12816"/>
                  </a:lnTo>
                  <a:cubicBezTo>
                    <a:pt x="0" y="13282"/>
                    <a:pt x="380" y="13658"/>
                    <a:pt x="842" y="13658"/>
                  </a:cubicBezTo>
                  <a:lnTo>
                    <a:pt x="8969" y="13658"/>
                  </a:lnTo>
                  <a:cubicBezTo>
                    <a:pt x="9436" y="13658"/>
                    <a:pt x="9811" y="13282"/>
                    <a:pt x="9811" y="12816"/>
                  </a:cubicBezTo>
                  <a:lnTo>
                    <a:pt x="9811" y="1696"/>
                  </a:lnTo>
                  <a:cubicBezTo>
                    <a:pt x="9811" y="1234"/>
                    <a:pt x="9436" y="854"/>
                    <a:pt x="8974" y="854"/>
                  </a:cubicBezTo>
                  <a:lnTo>
                    <a:pt x="7001" y="854"/>
                  </a:lnTo>
                  <a:cubicBezTo>
                    <a:pt x="6915" y="599"/>
                    <a:pt x="6674" y="430"/>
                    <a:pt x="6405" y="430"/>
                  </a:cubicBezTo>
                  <a:lnTo>
                    <a:pt x="5750" y="430"/>
                  </a:lnTo>
                  <a:cubicBezTo>
                    <a:pt x="5541" y="144"/>
                    <a:pt x="5223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88"/>
            <p:cNvSpPr/>
            <p:nvPr/>
          </p:nvSpPr>
          <p:spPr>
            <a:xfrm>
              <a:off x="5512147" y="2448025"/>
              <a:ext cx="12406" cy="10622"/>
            </a:xfrm>
            <a:custGeom>
              <a:avLst/>
              <a:gdLst/>
              <a:ahLst/>
              <a:cxnLst/>
              <a:rect l="l" t="t" r="r" b="b"/>
              <a:pathLst>
                <a:path w="473" h="405" extrusionOk="0">
                  <a:moveTo>
                    <a:pt x="265" y="1"/>
                  </a:moveTo>
                  <a:cubicBezTo>
                    <a:pt x="266" y="1"/>
                    <a:pt x="268" y="1"/>
                    <a:pt x="269" y="1"/>
                  </a:cubicBezTo>
                  <a:lnTo>
                    <a:pt x="269" y="1"/>
                  </a:lnTo>
                  <a:cubicBezTo>
                    <a:pt x="269" y="1"/>
                    <a:pt x="270" y="1"/>
                    <a:pt x="270" y="1"/>
                  </a:cubicBezTo>
                  <a:close/>
                  <a:moveTo>
                    <a:pt x="269" y="1"/>
                  </a:moveTo>
                  <a:cubicBezTo>
                    <a:pt x="92" y="6"/>
                    <a:pt x="1" y="222"/>
                    <a:pt x="130" y="347"/>
                  </a:cubicBezTo>
                  <a:cubicBezTo>
                    <a:pt x="170" y="387"/>
                    <a:pt x="219" y="405"/>
                    <a:pt x="267" y="405"/>
                  </a:cubicBezTo>
                  <a:cubicBezTo>
                    <a:pt x="370" y="405"/>
                    <a:pt x="469" y="324"/>
                    <a:pt x="472" y="203"/>
                  </a:cubicBezTo>
                  <a:cubicBezTo>
                    <a:pt x="472" y="93"/>
                    <a:pt x="378" y="3"/>
                    <a:pt x="2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88"/>
            <p:cNvSpPr/>
            <p:nvPr/>
          </p:nvSpPr>
          <p:spPr>
            <a:xfrm>
              <a:off x="5412824" y="2470502"/>
              <a:ext cx="212548" cy="279795"/>
            </a:xfrm>
            <a:custGeom>
              <a:avLst/>
              <a:gdLst/>
              <a:ahLst/>
              <a:cxnLst/>
              <a:rect l="l" t="t" r="r" b="b"/>
              <a:pathLst>
                <a:path w="8104" h="10668" extrusionOk="0">
                  <a:moveTo>
                    <a:pt x="203" y="0"/>
                  </a:moveTo>
                  <a:cubicBezTo>
                    <a:pt x="92" y="0"/>
                    <a:pt x="1" y="92"/>
                    <a:pt x="1" y="202"/>
                  </a:cubicBezTo>
                  <a:lnTo>
                    <a:pt x="1" y="10466"/>
                  </a:lnTo>
                  <a:cubicBezTo>
                    <a:pt x="1" y="10576"/>
                    <a:pt x="92" y="10668"/>
                    <a:pt x="203" y="10668"/>
                  </a:cubicBezTo>
                  <a:lnTo>
                    <a:pt x="7902" y="10668"/>
                  </a:lnTo>
                  <a:cubicBezTo>
                    <a:pt x="8012" y="10668"/>
                    <a:pt x="8104" y="10576"/>
                    <a:pt x="8104" y="10466"/>
                  </a:cubicBezTo>
                  <a:lnTo>
                    <a:pt x="8104" y="202"/>
                  </a:lnTo>
                  <a:cubicBezTo>
                    <a:pt x="8104" y="92"/>
                    <a:pt x="8012" y="0"/>
                    <a:pt x="7902" y="0"/>
                  </a:cubicBezTo>
                  <a:lnTo>
                    <a:pt x="6833" y="0"/>
                  </a:lnTo>
                  <a:cubicBezTo>
                    <a:pt x="6578" y="15"/>
                    <a:pt x="6578" y="385"/>
                    <a:pt x="6833" y="399"/>
                  </a:cubicBezTo>
                  <a:lnTo>
                    <a:pt x="7704" y="399"/>
                  </a:lnTo>
                  <a:lnTo>
                    <a:pt x="7704" y="10264"/>
                  </a:lnTo>
                  <a:lnTo>
                    <a:pt x="405" y="10264"/>
                  </a:lnTo>
                  <a:lnTo>
                    <a:pt x="405" y="399"/>
                  </a:lnTo>
                  <a:lnTo>
                    <a:pt x="1271" y="399"/>
                  </a:lnTo>
                  <a:cubicBezTo>
                    <a:pt x="1526" y="385"/>
                    <a:pt x="1526" y="15"/>
                    <a:pt x="12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88"/>
            <p:cNvSpPr/>
            <p:nvPr/>
          </p:nvSpPr>
          <p:spPr>
            <a:xfrm>
              <a:off x="5440835" y="2498513"/>
              <a:ext cx="77896" cy="105907"/>
            </a:xfrm>
            <a:custGeom>
              <a:avLst/>
              <a:gdLst/>
              <a:ahLst/>
              <a:cxnLst/>
              <a:rect l="l" t="t" r="r" b="b"/>
              <a:pathLst>
                <a:path w="2970" h="4038" extrusionOk="0">
                  <a:moveTo>
                    <a:pt x="1699" y="404"/>
                  </a:moveTo>
                  <a:cubicBezTo>
                    <a:pt x="1945" y="404"/>
                    <a:pt x="2142" y="602"/>
                    <a:pt x="2142" y="842"/>
                  </a:cubicBezTo>
                  <a:lnTo>
                    <a:pt x="2142" y="1275"/>
                  </a:lnTo>
                  <a:cubicBezTo>
                    <a:pt x="2132" y="1627"/>
                    <a:pt x="1844" y="1911"/>
                    <a:pt x="1488" y="1911"/>
                  </a:cubicBezTo>
                  <a:cubicBezTo>
                    <a:pt x="1132" y="1911"/>
                    <a:pt x="843" y="1627"/>
                    <a:pt x="833" y="1275"/>
                  </a:cubicBezTo>
                  <a:lnTo>
                    <a:pt x="833" y="847"/>
                  </a:lnTo>
                  <a:lnTo>
                    <a:pt x="833" y="842"/>
                  </a:lnTo>
                  <a:cubicBezTo>
                    <a:pt x="833" y="602"/>
                    <a:pt x="1031" y="404"/>
                    <a:pt x="1276" y="404"/>
                  </a:cubicBezTo>
                  <a:close/>
                  <a:moveTo>
                    <a:pt x="1714" y="2300"/>
                  </a:moveTo>
                  <a:lnTo>
                    <a:pt x="1714" y="2421"/>
                  </a:lnTo>
                  <a:cubicBezTo>
                    <a:pt x="1714" y="2498"/>
                    <a:pt x="1733" y="2565"/>
                    <a:pt x="1772" y="2632"/>
                  </a:cubicBezTo>
                  <a:lnTo>
                    <a:pt x="1497" y="2902"/>
                  </a:lnTo>
                  <a:cubicBezTo>
                    <a:pt x="1495" y="2904"/>
                    <a:pt x="1491" y="2905"/>
                    <a:pt x="1488" y="2905"/>
                  </a:cubicBezTo>
                  <a:cubicBezTo>
                    <a:pt x="1484" y="2905"/>
                    <a:pt x="1481" y="2904"/>
                    <a:pt x="1478" y="2902"/>
                  </a:cubicBezTo>
                  <a:lnTo>
                    <a:pt x="1204" y="2632"/>
                  </a:lnTo>
                  <a:cubicBezTo>
                    <a:pt x="1242" y="2565"/>
                    <a:pt x="1262" y="2498"/>
                    <a:pt x="1257" y="2421"/>
                  </a:cubicBezTo>
                  <a:lnTo>
                    <a:pt x="1257" y="2300"/>
                  </a:lnTo>
                  <a:cubicBezTo>
                    <a:pt x="1334" y="2317"/>
                    <a:pt x="1411" y="2326"/>
                    <a:pt x="1487" y="2326"/>
                  </a:cubicBezTo>
                  <a:cubicBezTo>
                    <a:pt x="1564" y="2326"/>
                    <a:pt x="1639" y="2317"/>
                    <a:pt x="1714" y="2300"/>
                  </a:cubicBezTo>
                  <a:close/>
                  <a:moveTo>
                    <a:pt x="2099" y="2868"/>
                  </a:moveTo>
                  <a:lnTo>
                    <a:pt x="2445" y="3041"/>
                  </a:lnTo>
                  <a:cubicBezTo>
                    <a:pt x="2522" y="3080"/>
                    <a:pt x="2570" y="3162"/>
                    <a:pt x="2570" y="3248"/>
                  </a:cubicBezTo>
                  <a:lnTo>
                    <a:pt x="2570" y="3624"/>
                  </a:lnTo>
                  <a:cubicBezTo>
                    <a:pt x="2570" y="3633"/>
                    <a:pt x="2566" y="3638"/>
                    <a:pt x="2556" y="3638"/>
                  </a:cubicBezTo>
                  <a:lnTo>
                    <a:pt x="420" y="3638"/>
                  </a:lnTo>
                  <a:cubicBezTo>
                    <a:pt x="410" y="3638"/>
                    <a:pt x="405" y="3633"/>
                    <a:pt x="405" y="3624"/>
                  </a:cubicBezTo>
                  <a:lnTo>
                    <a:pt x="405" y="3248"/>
                  </a:lnTo>
                  <a:cubicBezTo>
                    <a:pt x="405" y="3162"/>
                    <a:pt x="453" y="3080"/>
                    <a:pt x="530" y="3041"/>
                  </a:cubicBezTo>
                  <a:lnTo>
                    <a:pt x="877" y="2868"/>
                  </a:lnTo>
                  <a:lnTo>
                    <a:pt x="1194" y="3186"/>
                  </a:lnTo>
                  <a:cubicBezTo>
                    <a:pt x="1276" y="3267"/>
                    <a:pt x="1382" y="3308"/>
                    <a:pt x="1488" y="3308"/>
                  </a:cubicBezTo>
                  <a:cubicBezTo>
                    <a:pt x="1594" y="3308"/>
                    <a:pt x="1699" y="3267"/>
                    <a:pt x="1781" y="3186"/>
                  </a:cubicBezTo>
                  <a:lnTo>
                    <a:pt x="2099" y="2868"/>
                  </a:lnTo>
                  <a:close/>
                  <a:moveTo>
                    <a:pt x="1271" y="0"/>
                  </a:moveTo>
                  <a:cubicBezTo>
                    <a:pt x="804" y="0"/>
                    <a:pt x="429" y="380"/>
                    <a:pt x="429" y="842"/>
                  </a:cubicBezTo>
                  <a:lnTo>
                    <a:pt x="429" y="1275"/>
                  </a:lnTo>
                  <a:cubicBezTo>
                    <a:pt x="429" y="1607"/>
                    <a:pt x="593" y="1920"/>
                    <a:pt x="862" y="2117"/>
                  </a:cubicBezTo>
                  <a:lnTo>
                    <a:pt x="862" y="2421"/>
                  </a:lnTo>
                  <a:cubicBezTo>
                    <a:pt x="857" y="2425"/>
                    <a:pt x="857" y="2430"/>
                    <a:pt x="853" y="2430"/>
                  </a:cubicBezTo>
                  <a:lnTo>
                    <a:pt x="352" y="2680"/>
                  </a:lnTo>
                  <a:cubicBezTo>
                    <a:pt x="136" y="2786"/>
                    <a:pt x="1" y="3008"/>
                    <a:pt x="6" y="3243"/>
                  </a:cubicBezTo>
                  <a:lnTo>
                    <a:pt x="6" y="3624"/>
                  </a:lnTo>
                  <a:cubicBezTo>
                    <a:pt x="6" y="3850"/>
                    <a:pt x="189" y="4033"/>
                    <a:pt x="420" y="4037"/>
                  </a:cubicBezTo>
                  <a:lnTo>
                    <a:pt x="2556" y="4037"/>
                  </a:lnTo>
                  <a:cubicBezTo>
                    <a:pt x="2782" y="4033"/>
                    <a:pt x="2970" y="3850"/>
                    <a:pt x="2970" y="3624"/>
                  </a:cubicBezTo>
                  <a:lnTo>
                    <a:pt x="2970" y="3243"/>
                  </a:lnTo>
                  <a:cubicBezTo>
                    <a:pt x="2970" y="3008"/>
                    <a:pt x="2835" y="2786"/>
                    <a:pt x="2623" y="2680"/>
                  </a:cubicBezTo>
                  <a:lnTo>
                    <a:pt x="2123" y="2430"/>
                  </a:lnTo>
                  <a:cubicBezTo>
                    <a:pt x="2118" y="2430"/>
                    <a:pt x="2113" y="2425"/>
                    <a:pt x="2113" y="2421"/>
                  </a:cubicBezTo>
                  <a:lnTo>
                    <a:pt x="2113" y="2117"/>
                  </a:lnTo>
                  <a:cubicBezTo>
                    <a:pt x="2383" y="1920"/>
                    <a:pt x="2541" y="1607"/>
                    <a:pt x="2541" y="1271"/>
                  </a:cubicBezTo>
                  <a:lnTo>
                    <a:pt x="2541" y="842"/>
                  </a:lnTo>
                  <a:cubicBezTo>
                    <a:pt x="2541" y="380"/>
                    <a:pt x="2166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88"/>
            <p:cNvSpPr/>
            <p:nvPr/>
          </p:nvSpPr>
          <p:spPr>
            <a:xfrm>
              <a:off x="5530690" y="2504178"/>
              <a:ext cx="66670" cy="32968"/>
            </a:xfrm>
            <a:custGeom>
              <a:avLst/>
              <a:gdLst/>
              <a:ahLst/>
              <a:cxnLst/>
              <a:rect l="l" t="t" r="r" b="b"/>
              <a:pathLst>
                <a:path w="2542" h="1257" extrusionOk="0">
                  <a:moveTo>
                    <a:pt x="2137" y="400"/>
                  </a:moveTo>
                  <a:lnTo>
                    <a:pt x="2137" y="857"/>
                  </a:lnTo>
                  <a:lnTo>
                    <a:pt x="400" y="857"/>
                  </a:lnTo>
                  <a:lnTo>
                    <a:pt x="400" y="400"/>
                  </a:lnTo>
                  <a:close/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1059"/>
                  </a:lnTo>
                  <a:cubicBezTo>
                    <a:pt x="1" y="1165"/>
                    <a:pt x="92" y="1257"/>
                    <a:pt x="198" y="1257"/>
                  </a:cubicBezTo>
                  <a:lnTo>
                    <a:pt x="2339" y="1257"/>
                  </a:lnTo>
                  <a:cubicBezTo>
                    <a:pt x="2450" y="1257"/>
                    <a:pt x="2541" y="1165"/>
                    <a:pt x="2541" y="1055"/>
                  </a:cubicBezTo>
                  <a:lnTo>
                    <a:pt x="2541" y="198"/>
                  </a:lnTo>
                  <a:cubicBezTo>
                    <a:pt x="2541" y="87"/>
                    <a:pt x="2450" y="1"/>
                    <a:pt x="23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88"/>
            <p:cNvSpPr/>
            <p:nvPr/>
          </p:nvSpPr>
          <p:spPr>
            <a:xfrm>
              <a:off x="5528670" y="2549106"/>
              <a:ext cx="70578" cy="10517"/>
            </a:xfrm>
            <a:custGeom>
              <a:avLst/>
              <a:gdLst/>
              <a:ahLst/>
              <a:cxnLst/>
              <a:rect l="l" t="t" r="r" b="b"/>
              <a:pathLst>
                <a:path w="2691" h="401" extrusionOk="0">
                  <a:moveTo>
                    <a:pt x="257" y="0"/>
                  </a:moveTo>
                  <a:cubicBezTo>
                    <a:pt x="1" y="0"/>
                    <a:pt x="2" y="401"/>
                    <a:pt x="262" y="401"/>
                  </a:cubicBezTo>
                  <a:cubicBezTo>
                    <a:pt x="266" y="401"/>
                    <a:pt x="271" y="400"/>
                    <a:pt x="275" y="400"/>
                  </a:cubicBezTo>
                  <a:lnTo>
                    <a:pt x="2416" y="400"/>
                  </a:lnTo>
                  <a:cubicBezTo>
                    <a:pt x="2421" y="400"/>
                    <a:pt x="2425" y="401"/>
                    <a:pt x="2430" y="401"/>
                  </a:cubicBezTo>
                  <a:cubicBezTo>
                    <a:pt x="2689" y="401"/>
                    <a:pt x="2691" y="0"/>
                    <a:pt x="2434" y="0"/>
                  </a:cubicBezTo>
                  <a:cubicBezTo>
                    <a:pt x="2428" y="0"/>
                    <a:pt x="2422" y="0"/>
                    <a:pt x="2416" y="1"/>
                  </a:cubicBezTo>
                  <a:lnTo>
                    <a:pt x="275" y="1"/>
                  </a:lnTo>
                  <a:cubicBezTo>
                    <a:pt x="269" y="0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88"/>
            <p:cNvSpPr/>
            <p:nvPr/>
          </p:nvSpPr>
          <p:spPr>
            <a:xfrm>
              <a:off x="5528670" y="2571452"/>
              <a:ext cx="37007" cy="10517"/>
            </a:xfrm>
            <a:custGeom>
              <a:avLst/>
              <a:gdLst/>
              <a:ahLst/>
              <a:cxnLst/>
              <a:rect l="l" t="t" r="r" b="b"/>
              <a:pathLst>
                <a:path w="1411" h="401" extrusionOk="0">
                  <a:moveTo>
                    <a:pt x="262" y="0"/>
                  </a:moveTo>
                  <a:cubicBezTo>
                    <a:pt x="2" y="0"/>
                    <a:pt x="1" y="400"/>
                    <a:pt x="257" y="400"/>
                  </a:cubicBezTo>
                  <a:cubicBezTo>
                    <a:pt x="263" y="400"/>
                    <a:pt x="269" y="400"/>
                    <a:pt x="275" y="400"/>
                  </a:cubicBezTo>
                  <a:lnTo>
                    <a:pt x="1132" y="400"/>
                  </a:lnTo>
                  <a:cubicBezTo>
                    <a:pt x="1138" y="400"/>
                    <a:pt x="1144" y="400"/>
                    <a:pt x="1150" y="400"/>
                  </a:cubicBezTo>
                  <a:cubicBezTo>
                    <a:pt x="1411" y="400"/>
                    <a:pt x="1409" y="0"/>
                    <a:pt x="1145" y="0"/>
                  </a:cubicBezTo>
                  <a:cubicBezTo>
                    <a:pt x="1141" y="0"/>
                    <a:pt x="1136" y="0"/>
                    <a:pt x="1132" y="0"/>
                  </a:cubicBezTo>
                  <a:lnTo>
                    <a:pt x="275" y="0"/>
                  </a:lnTo>
                  <a:cubicBezTo>
                    <a:pt x="271" y="0"/>
                    <a:pt x="266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88"/>
            <p:cNvSpPr/>
            <p:nvPr/>
          </p:nvSpPr>
          <p:spPr>
            <a:xfrm>
              <a:off x="5438946" y="2616379"/>
              <a:ext cx="160302" cy="10517"/>
            </a:xfrm>
            <a:custGeom>
              <a:avLst/>
              <a:gdLst/>
              <a:ahLst/>
              <a:cxnLst/>
              <a:rect l="l" t="t" r="r" b="b"/>
              <a:pathLst>
                <a:path w="6112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5837" y="400"/>
                  </a:lnTo>
                  <a:cubicBezTo>
                    <a:pt x="5842" y="400"/>
                    <a:pt x="5847" y="400"/>
                    <a:pt x="5851" y="400"/>
                  </a:cubicBezTo>
                  <a:cubicBezTo>
                    <a:pt x="6112" y="400"/>
                    <a:pt x="6112" y="0"/>
                    <a:pt x="5851" y="0"/>
                  </a:cubicBezTo>
                  <a:cubicBezTo>
                    <a:pt x="5847" y="0"/>
                    <a:pt x="5842" y="0"/>
                    <a:pt x="5837" y="0"/>
                  </a:cubicBezTo>
                  <a:lnTo>
                    <a:pt x="275" y="0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88"/>
            <p:cNvSpPr/>
            <p:nvPr/>
          </p:nvSpPr>
          <p:spPr>
            <a:xfrm>
              <a:off x="5438946" y="2638830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57" y="0"/>
                  </a:moveTo>
                  <a:cubicBezTo>
                    <a:pt x="0" y="0"/>
                    <a:pt x="2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2" y="401"/>
                    <a:pt x="717" y="401"/>
                  </a:cubicBezTo>
                  <a:cubicBezTo>
                    <a:pt x="981" y="401"/>
                    <a:pt x="983" y="0"/>
                    <a:pt x="721" y="0"/>
                  </a:cubicBezTo>
                  <a:cubicBezTo>
                    <a:pt x="715" y="0"/>
                    <a:pt x="709" y="1"/>
                    <a:pt x="703" y="1"/>
                  </a:cubicBezTo>
                  <a:lnTo>
                    <a:pt x="275" y="1"/>
                  </a:lnTo>
                  <a:cubicBezTo>
                    <a:pt x="269" y="1"/>
                    <a:pt x="263" y="0"/>
                    <a:pt x="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88"/>
            <p:cNvSpPr/>
            <p:nvPr/>
          </p:nvSpPr>
          <p:spPr>
            <a:xfrm>
              <a:off x="5438946" y="2706104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0"/>
                  </a:moveTo>
                  <a:cubicBezTo>
                    <a:pt x="0" y="0"/>
                    <a:pt x="0" y="400"/>
                    <a:pt x="261" y="400"/>
                  </a:cubicBezTo>
                  <a:cubicBezTo>
                    <a:pt x="266" y="400"/>
                    <a:pt x="270" y="400"/>
                    <a:pt x="275" y="400"/>
                  </a:cubicBezTo>
                  <a:lnTo>
                    <a:pt x="703" y="400"/>
                  </a:lnTo>
                  <a:cubicBezTo>
                    <a:pt x="708" y="400"/>
                    <a:pt x="713" y="400"/>
                    <a:pt x="717" y="400"/>
                  </a:cubicBezTo>
                  <a:cubicBezTo>
                    <a:pt x="982" y="400"/>
                    <a:pt x="982" y="0"/>
                    <a:pt x="717" y="0"/>
                  </a:cubicBezTo>
                  <a:cubicBezTo>
                    <a:pt x="713" y="0"/>
                    <a:pt x="708" y="0"/>
                    <a:pt x="703" y="1"/>
                  </a:cubicBezTo>
                  <a:lnTo>
                    <a:pt x="275" y="1"/>
                  </a:lnTo>
                  <a:cubicBezTo>
                    <a:pt x="270" y="0"/>
                    <a:pt x="266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88"/>
            <p:cNvSpPr/>
            <p:nvPr/>
          </p:nvSpPr>
          <p:spPr>
            <a:xfrm>
              <a:off x="5438946" y="2683627"/>
              <a:ext cx="25782" cy="10517"/>
            </a:xfrm>
            <a:custGeom>
              <a:avLst/>
              <a:gdLst/>
              <a:ahLst/>
              <a:cxnLst/>
              <a:rect l="l" t="t" r="r" b="b"/>
              <a:pathLst>
                <a:path w="983" h="401" extrusionOk="0">
                  <a:moveTo>
                    <a:pt x="261" y="1"/>
                  </a:moveTo>
                  <a:cubicBezTo>
                    <a:pt x="0" y="1"/>
                    <a:pt x="0" y="401"/>
                    <a:pt x="261" y="401"/>
                  </a:cubicBezTo>
                  <a:cubicBezTo>
                    <a:pt x="266" y="401"/>
                    <a:pt x="270" y="401"/>
                    <a:pt x="275" y="400"/>
                  </a:cubicBezTo>
                  <a:lnTo>
                    <a:pt x="703" y="400"/>
                  </a:lnTo>
                  <a:cubicBezTo>
                    <a:pt x="708" y="401"/>
                    <a:pt x="713" y="401"/>
                    <a:pt x="717" y="401"/>
                  </a:cubicBezTo>
                  <a:cubicBezTo>
                    <a:pt x="982" y="401"/>
                    <a:pt x="982" y="1"/>
                    <a:pt x="717" y="1"/>
                  </a:cubicBezTo>
                  <a:cubicBezTo>
                    <a:pt x="713" y="1"/>
                    <a:pt x="708" y="1"/>
                    <a:pt x="703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88"/>
            <p:cNvSpPr/>
            <p:nvPr/>
          </p:nvSpPr>
          <p:spPr>
            <a:xfrm>
              <a:off x="5439576" y="2661307"/>
              <a:ext cx="24392" cy="10491"/>
            </a:xfrm>
            <a:custGeom>
              <a:avLst/>
              <a:gdLst/>
              <a:ahLst/>
              <a:cxnLst/>
              <a:rect l="l" t="t" r="r" b="b"/>
              <a:pathLst>
                <a:path w="930" h="400" extrusionOk="0">
                  <a:moveTo>
                    <a:pt x="251" y="0"/>
                  </a:moveTo>
                  <a:cubicBezTo>
                    <a:pt x="1" y="10"/>
                    <a:pt x="1" y="385"/>
                    <a:pt x="251" y="400"/>
                  </a:cubicBezTo>
                  <a:lnTo>
                    <a:pt x="679" y="400"/>
                  </a:lnTo>
                  <a:cubicBezTo>
                    <a:pt x="929" y="385"/>
                    <a:pt x="929" y="1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88"/>
            <p:cNvSpPr/>
            <p:nvPr/>
          </p:nvSpPr>
          <p:spPr>
            <a:xfrm>
              <a:off x="5472517" y="2638830"/>
              <a:ext cx="48259" cy="10517"/>
            </a:xfrm>
            <a:custGeom>
              <a:avLst/>
              <a:gdLst/>
              <a:ahLst/>
              <a:cxnLst/>
              <a:rect l="l" t="t" r="r" b="b"/>
              <a:pathLst>
                <a:path w="1840" h="401" extrusionOk="0">
                  <a:moveTo>
                    <a:pt x="262" y="0"/>
                  </a:moveTo>
                  <a:cubicBezTo>
                    <a:pt x="0" y="0"/>
                    <a:pt x="2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8" y="401"/>
                    <a:pt x="1839" y="0"/>
                    <a:pt x="1582" y="0"/>
                  </a:cubicBezTo>
                  <a:cubicBezTo>
                    <a:pt x="1576" y="0"/>
                    <a:pt x="1571" y="1"/>
                    <a:pt x="1564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88"/>
            <p:cNvSpPr/>
            <p:nvPr/>
          </p:nvSpPr>
          <p:spPr>
            <a:xfrm>
              <a:off x="5473278" y="2706104"/>
              <a:ext cx="69949" cy="10517"/>
            </a:xfrm>
            <a:custGeom>
              <a:avLst/>
              <a:gdLst/>
              <a:ahLst/>
              <a:cxnLst/>
              <a:rect l="l" t="t" r="r" b="b"/>
              <a:pathLst>
                <a:path w="2667" h="401" extrusionOk="0">
                  <a:moveTo>
                    <a:pt x="2406" y="0"/>
                  </a:moveTo>
                  <a:cubicBezTo>
                    <a:pt x="2401" y="0"/>
                    <a:pt x="2397" y="0"/>
                    <a:pt x="2392" y="1"/>
                  </a:cubicBezTo>
                  <a:lnTo>
                    <a:pt x="251" y="1"/>
                  </a:lnTo>
                  <a:cubicBezTo>
                    <a:pt x="1" y="15"/>
                    <a:pt x="1" y="386"/>
                    <a:pt x="251" y="400"/>
                  </a:cubicBezTo>
                  <a:lnTo>
                    <a:pt x="2392" y="400"/>
                  </a:lnTo>
                  <a:cubicBezTo>
                    <a:pt x="2397" y="400"/>
                    <a:pt x="2401" y="400"/>
                    <a:pt x="2406" y="400"/>
                  </a:cubicBezTo>
                  <a:cubicBezTo>
                    <a:pt x="2666" y="400"/>
                    <a:pt x="2666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88"/>
            <p:cNvSpPr/>
            <p:nvPr/>
          </p:nvSpPr>
          <p:spPr>
            <a:xfrm>
              <a:off x="5472517" y="2683627"/>
              <a:ext cx="48232" cy="10517"/>
            </a:xfrm>
            <a:custGeom>
              <a:avLst/>
              <a:gdLst/>
              <a:ahLst/>
              <a:cxnLst/>
              <a:rect l="l" t="t" r="r" b="b"/>
              <a:pathLst>
                <a:path w="1839" h="401" extrusionOk="0">
                  <a:moveTo>
                    <a:pt x="266" y="1"/>
                  </a:moveTo>
                  <a:cubicBezTo>
                    <a:pt x="0" y="1"/>
                    <a:pt x="0" y="401"/>
                    <a:pt x="266" y="401"/>
                  </a:cubicBezTo>
                  <a:cubicBezTo>
                    <a:pt x="270" y="401"/>
                    <a:pt x="275" y="401"/>
                    <a:pt x="280" y="400"/>
                  </a:cubicBezTo>
                  <a:lnTo>
                    <a:pt x="1564" y="400"/>
                  </a:lnTo>
                  <a:cubicBezTo>
                    <a:pt x="1569" y="401"/>
                    <a:pt x="1574" y="401"/>
                    <a:pt x="1578" y="401"/>
                  </a:cubicBezTo>
                  <a:cubicBezTo>
                    <a:pt x="1839" y="401"/>
                    <a:pt x="1839" y="1"/>
                    <a:pt x="1578" y="1"/>
                  </a:cubicBezTo>
                  <a:cubicBezTo>
                    <a:pt x="1574" y="1"/>
                    <a:pt x="1569" y="1"/>
                    <a:pt x="1564" y="1"/>
                  </a:cubicBezTo>
                  <a:lnTo>
                    <a:pt x="280" y="1"/>
                  </a:lnTo>
                  <a:cubicBezTo>
                    <a:pt x="275" y="1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88"/>
            <p:cNvSpPr/>
            <p:nvPr/>
          </p:nvSpPr>
          <p:spPr>
            <a:xfrm>
              <a:off x="5473147" y="2661307"/>
              <a:ext cx="69450" cy="10491"/>
            </a:xfrm>
            <a:custGeom>
              <a:avLst/>
              <a:gdLst/>
              <a:ahLst/>
              <a:cxnLst/>
              <a:rect l="l" t="t" r="r" b="b"/>
              <a:pathLst>
                <a:path w="2648" h="400" extrusionOk="0">
                  <a:moveTo>
                    <a:pt x="256" y="0"/>
                  </a:moveTo>
                  <a:cubicBezTo>
                    <a:pt x="1" y="10"/>
                    <a:pt x="1" y="385"/>
                    <a:pt x="256" y="400"/>
                  </a:cubicBezTo>
                  <a:lnTo>
                    <a:pt x="2392" y="400"/>
                  </a:lnTo>
                  <a:cubicBezTo>
                    <a:pt x="2647" y="385"/>
                    <a:pt x="2647" y="10"/>
                    <a:pt x="23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88"/>
            <p:cNvSpPr/>
            <p:nvPr/>
          </p:nvSpPr>
          <p:spPr>
            <a:xfrm>
              <a:off x="5556681" y="2661281"/>
              <a:ext cx="41938" cy="10543"/>
            </a:xfrm>
            <a:custGeom>
              <a:avLst/>
              <a:gdLst/>
              <a:ahLst/>
              <a:cxnLst/>
              <a:rect l="l" t="t" r="r" b="b"/>
              <a:pathLst>
                <a:path w="1599" h="402" extrusionOk="0">
                  <a:moveTo>
                    <a:pt x="262" y="1"/>
                  </a:moveTo>
                  <a:cubicBezTo>
                    <a:pt x="1" y="1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1"/>
                  </a:cubicBezTo>
                  <a:lnTo>
                    <a:pt x="1348" y="401"/>
                  </a:lnTo>
                  <a:cubicBezTo>
                    <a:pt x="1599" y="386"/>
                    <a:pt x="1599" y="1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88"/>
            <p:cNvSpPr/>
            <p:nvPr/>
          </p:nvSpPr>
          <p:spPr>
            <a:xfrm>
              <a:off x="5556681" y="2638830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2" y="0"/>
                  </a:moveTo>
                  <a:cubicBezTo>
                    <a:pt x="1" y="0"/>
                    <a:pt x="2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7" y="401"/>
                    <a:pt x="1362" y="401"/>
                  </a:cubicBezTo>
                  <a:cubicBezTo>
                    <a:pt x="1621" y="401"/>
                    <a:pt x="1623" y="0"/>
                    <a:pt x="1366" y="0"/>
                  </a:cubicBezTo>
                  <a:cubicBezTo>
                    <a:pt x="1360" y="0"/>
                    <a:pt x="1354" y="1"/>
                    <a:pt x="1348" y="1"/>
                  </a:cubicBezTo>
                  <a:lnTo>
                    <a:pt x="280" y="1"/>
                  </a:lnTo>
                  <a:cubicBezTo>
                    <a:pt x="274" y="1"/>
                    <a:pt x="268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88"/>
            <p:cNvSpPr/>
            <p:nvPr/>
          </p:nvSpPr>
          <p:spPr>
            <a:xfrm>
              <a:off x="5556681" y="2683627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1"/>
                  </a:moveTo>
                  <a:cubicBezTo>
                    <a:pt x="1" y="1"/>
                    <a:pt x="1" y="401"/>
                    <a:pt x="266" y="401"/>
                  </a:cubicBezTo>
                  <a:cubicBezTo>
                    <a:pt x="271" y="401"/>
                    <a:pt x="275" y="401"/>
                    <a:pt x="280" y="400"/>
                  </a:cubicBezTo>
                  <a:lnTo>
                    <a:pt x="1348" y="400"/>
                  </a:lnTo>
                  <a:cubicBezTo>
                    <a:pt x="1353" y="401"/>
                    <a:pt x="1358" y="401"/>
                    <a:pt x="1362" y="401"/>
                  </a:cubicBezTo>
                  <a:cubicBezTo>
                    <a:pt x="1623" y="401"/>
                    <a:pt x="1623" y="1"/>
                    <a:pt x="1362" y="1"/>
                  </a:cubicBezTo>
                  <a:cubicBezTo>
                    <a:pt x="1358" y="1"/>
                    <a:pt x="1353" y="1"/>
                    <a:pt x="1348" y="1"/>
                  </a:cubicBezTo>
                  <a:lnTo>
                    <a:pt x="280" y="1"/>
                  </a:lnTo>
                  <a:cubicBezTo>
                    <a:pt x="275" y="1"/>
                    <a:pt x="271" y="1"/>
                    <a:pt x="2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88"/>
            <p:cNvSpPr/>
            <p:nvPr/>
          </p:nvSpPr>
          <p:spPr>
            <a:xfrm>
              <a:off x="5556681" y="2706104"/>
              <a:ext cx="42567" cy="10517"/>
            </a:xfrm>
            <a:custGeom>
              <a:avLst/>
              <a:gdLst/>
              <a:ahLst/>
              <a:cxnLst/>
              <a:rect l="l" t="t" r="r" b="b"/>
              <a:pathLst>
                <a:path w="1623" h="401" extrusionOk="0">
                  <a:moveTo>
                    <a:pt x="266" y="0"/>
                  </a:moveTo>
                  <a:cubicBezTo>
                    <a:pt x="1" y="0"/>
                    <a:pt x="1" y="400"/>
                    <a:pt x="266" y="400"/>
                  </a:cubicBezTo>
                  <a:cubicBezTo>
                    <a:pt x="271" y="400"/>
                    <a:pt x="275" y="400"/>
                    <a:pt x="280" y="400"/>
                  </a:cubicBezTo>
                  <a:lnTo>
                    <a:pt x="1348" y="400"/>
                  </a:lnTo>
                  <a:cubicBezTo>
                    <a:pt x="1353" y="400"/>
                    <a:pt x="1358" y="400"/>
                    <a:pt x="1362" y="400"/>
                  </a:cubicBezTo>
                  <a:cubicBezTo>
                    <a:pt x="1623" y="400"/>
                    <a:pt x="1623" y="0"/>
                    <a:pt x="1362" y="0"/>
                  </a:cubicBezTo>
                  <a:cubicBezTo>
                    <a:pt x="1358" y="0"/>
                    <a:pt x="1353" y="0"/>
                    <a:pt x="1348" y="1"/>
                  </a:cubicBezTo>
                  <a:lnTo>
                    <a:pt x="280" y="1"/>
                  </a:lnTo>
                  <a:cubicBezTo>
                    <a:pt x="275" y="0"/>
                    <a:pt x="271" y="0"/>
                    <a:pt x="2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7" name="Google Shape;20117;p88"/>
          <p:cNvGrpSpPr/>
          <p:nvPr/>
        </p:nvGrpSpPr>
        <p:grpSpPr>
          <a:xfrm>
            <a:off x="5364617" y="4307843"/>
            <a:ext cx="285985" cy="322572"/>
            <a:chOff x="5364617" y="4307843"/>
            <a:chExt cx="285985" cy="322572"/>
          </a:xfrm>
        </p:grpSpPr>
        <p:sp>
          <p:nvSpPr>
            <p:cNvPr id="20118" name="Google Shape;20118;p88"/>
            <p:cNvSpPr/>
            <p:nvPr/>
          </p:nvSpPr>
          <p:spPr>
            <a:xfrm>
              <a:off x="5374977" y="4569305"/>
              <a:ext cx="84059" cy="52271"/>
            </a:xfrm>
            <a:custGeom>
              <a:avLst/>
              <a:gdLst/>
              <a:ahLst/>
              <a:cxnLst/>
              <a:rect l="l" t="t" r="r" b="b"/>
              <a:pathLst>
                <a:path w="3205" h="1993" extrusionOk="0">
                  <a:moveTo>
                    <a:pt x="2550" y="622"/>
                  </a:moveTo>
                  <a:cubicBezTo>
                    <a:pt x="2738" y="622"/>
                    <a:pt x="2738" y="906"/>
                    <a:pt x="2550" y="906"/>
                  </a:cubicBezTo>
                  <a:lnTo>
                    <a:pt x="606" y="906"/>
                  </a:lnTo>
                  <a:cubicBezTo>
                    <a:pt x="529" y="906"/>
                    <a:pt x="462" y="843"/>
                    <a:pt x="462" y="766"/>
                  </a:cubicBezTo>
                  <a:cubicBezTo>
                    <a:pt x="462" y="684"/>
                    <a:pt x="529" y="622"/>
                    <a:pt x="606" y="622"/>
                  </a:cubicBezTo>
                  <a:close/>
                  <a:moveTo>
                    <a:pt x="0" y="1"/>
                  </a:moveTo>
                  <a:lnTo>
                    <a:pt x="0" y="1993"/>
                  </a:lnTo>
                  <a:lnTo>
                    <a:pt x="3205" y="1993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88"/>
            <p:cNvSpPr/>
            <p:nvPr/>
          </p:nvSpPr>
          <p:spPr>
            <a:xfrm>
              <a:off x="5466328" y="4489547"/>
              <a:ext cx="84085" cy="132029"/>
            </a:xfrm>
            <a:custGeom>
              <a:avLst/>
              <a:gdLst/>
              <a:ahLst/>
              <a:cxnLst/>
              <a:rect l="l" t="t" r="r" b="b"/>
              <a:pathLst>
                <a:path w="3206" h="5034" extrusionOk="0">
                  <a:moveTo>
                    <a:pt x="2566" y="622"/>
                  </a:moveTo>
                  <a:cubicBezTo>
                    <a:pt x="2753" y="622"/>
                    <a:pt x="2753" y="906"/>
                    <a:pt x="2566" y="906"/>
                  </a:cubicBezTo>
                  <a:lnTo>
                    <a:pt x="622" y="906"/>
                  </a:lnTo>
                  <a:cubicBezTo>
                    <a:pt x="545" y="906"/>
                    <a:pt x="482" y="843"/>
                    <a:pt x="482" y="766"/>
                  </a:cubicBezTo>
                  <a:cubicBezTo>
                    <a:pt x="482" y="684"/>
                    <a:pt x="545" y="622"/>
                    <a:pt x="622" y="622"/>
                  </a:cubicBezTo>
                  <a:close/>
                  <a:moveTo>
                    <a:pt x="1" y="1"/>
                  </a:moveTo>
                  <a:lnTo>
                    <a:pt x="1" y="5034"/>
                  </a:lnTo>
                  <a:lnTo>
                    <a:pt x="3205" y="5034"/>
                  </a:lnTo>
                  <a:lnTo>
                    <a:pt x="3205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88"/>
            <p:cNvSpPr/>
            <p:nvPr/>
          </p:nvSpPr>
          <p:spPr>
            <a:xfrm>
              <a:off x="5557835" y="4403731"/>
              <a:ext cx="87731" cy="217846"/>
            </a:xfrm>
            <a:custGeom>
              <a:avLst/>
              <a:gdLst/>
              <a:ahLst/>
              <a:cxnLst/>
              <a:rect l="l" t="t" r="r" b="b"/>
              <a:pathLst>
                <a:path w="3345" h="8306" extrusionOk="0">
                  <a:moveTo>
                    <a:pt x="2570" y="626"/>
                  </a:moveTo>
                  <a:cubicBezTo>
                    <a:pt x="2762" y="626"/>
                    <a:pt x="2762" y="910"/>
                    <a:pt x="2570" y="910"/>
                  </a:cubicBezTo>
                  <a:lnTo>
                    <a:pt x="631" y="910"/>
                  </a:lnTo>
                  <a:cubicBezTo>
                    <a:pt x="554" y="910"/>
                    <a:pt x="486" y="843"/>
                    <a:pt x="486" y="766"/>
                  </a:cubicBezTo>
                  <a:cubicBezTo>
                    <a:pt x="486" y="689"/>
                    <a:pt x="554" y="626"/>
                    <a:pt x="631" y="626"/>
                  </a:cubicBezTo>
                  <a:close/>
                  <a:moveTo>
                    <a:pt x="0" y="1"/>
                  </a:moveTo>
                  <a:lnTo>
                    <a:pt x="0" y="8306"/>
                  </a:lnTo>
                  <a:lnTo>
                    <a:pt x="3345" y="8306"/>
                  </a:lnTo>
                  <a:lnTo>
                    <a:pt x="3345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88"/>
            <p:cNvSpPr/>
            <p:nvPr/>
          </p:nvSpPr>
          <p:spPr>
            <a:xfrm>
              <a:off x="5366007" y="4395023"/>
              <a:ext cx="284595" cy="235392"/>
            </a:xfrm>
            <a:custGeom>
              <a:avLst/>
              <a:gdLst/>
              <a:ahLst/>
              <a:cxnLst/>
              <a:rect l="l" t="t" r="r" b="b"/>
              <a:pathLst>
                <a:path w="10851" h="8975" extrusionOk="0">
                  <a:moveTo>
                    <a:pt x="3489" y="6699"/>
                  </a:moveTo>
                  <a:lnTo>
                    <a:pt x="3489" y="8590"/>
                  </a:lnTo>
                  <a:lnTo>
                    <a:pt x="395" y="8590"/>
                  </a:lnTo>
                  <a:lnTo>
                    <a:pt x="395" y="6699"/>
                  </a:lnTo>
                  <a:close/>
                  <a:moveTo>
                    <a:pt x="6978" y="3658"/>
                  </a:moveTo>
                  <a:lnTo>
                    <a:pt x="6978" y="8590"/>
                  </a:lnTo>
                  <a:lnTo>
                    <a:pt x="3884" y="8590"/>
                  </a:lnTo>
                  <a:lnTo>
                    <a:pt x="3884" y="6502"/>
                  </a:lnTo>
                  <a:lnTo>
                    <a:pt x="3884" y="3658"/>
                  </a:lnTo>
                  <a:close/>
                  <a:moveTo>
                    <a:pt x="7162" y="1"/>
                  </a:moveTo>
                  <a:cubicBezTo>
                    <a:pt x="7060" y="1"/>
                    <a:pt x="6978" y="90"/>
                    <a:pt x="6978" y="193"/>
                  </a:cubicBezTo>
                  <a:lnTo>
                    <a:pt x="6978" y="3268"/>
                  </a:lnTo>
                  <a:lnTo>
                    <a:pt x="3682" y="3268"/>
                  </a:lnTo>
                  <a:cubicBezTo>
                    <a:pt x="3576" y="3268"/>
                    <a:pt x="3489" y="3355"/>
                    <a:pt x="3489" y="3465"/>
                  </a:cubicBezTo>
                  <a:lnTo>
                    <a:pt x="3489" y="6309"/>
                  </a:lnTo>
                  <a:lnTo>
                    <a:pt x="198" y="6309"/>
                  </a:lnTo>
                  <a:cubicBezTo>
                    <a:pt x="87" y="6309"/>
                    <a:pt x="1" y="6396"/>
                    <a:pt x="1" y="6502"/>
                  </a:cubicBezTo>
                  <a:lnTo>
                    <a:pt x="1" y="8782"/>
                  </a:lnTo>
                  <a:cubicBezTo>
                    <a:pt x="1" y="8888"/>
                    <a:pt x="87" y="8975"/>
                    <a:pt x="198" y="8975"/>
                  </a:cubicBezTo>
                  <a:lnTo>
                    <a:pt x="10659" y="8975"/>
                  </a:lnTo>
                  <a:cubicBezTo>
                    <a:pt x="10764" y="8975"/>
                    <a:pt x="10851" y="8888"/>
                    <a:pt x="10851" y="8782"/>
                  </a:cubicBezTo>
                  <a:lnTo>
                    <a:pt x="10851" y="1680"/>
                  </a:lnTo>
                  <a:cubicBezTo>
                    <a:pt x="10851" y="1550"/>
                    <a:pt x="10754" y="1485"/>
                    <a:pt x="10656" y="1485"/>
                  </a:cubicBezTo>
                  <a:cubicBezTo>
                    <a:pt x="10559" y="1485"/>
                    <a:pt x="10461" y="1550"/>
                    <a:pt x="10461" y="1680"/>
                  </a:cubicBezTo>
                  <a:lnTo>
                    <a:pt x="10461" y="8590"/>
                  </a:lnTo>
                  <a:lnTo>
                    <a:pt x="7362" y="8590"/>
                  </a:lnTo>
                  <a:lnTo>
                    <a:pt x="7362" y="386"/>
                  </a:lnTo>
                  <a:lnTo>
                    <a:pt x="10461" y="386"/>
                  </a:lnTo>
                  <a:lnTo>
                    <a:pt x="10461" y="915"/>
                  </a:lnTo>
                  <a:cubicBezTo>
                    <a:pt x="10461" y="1018"/>
                    <a:pt x="10544" y="1108"/>
                    <a:pt x="10650" y="1108"/>
                  </a:cubicBezTo>
                  <a:cubicBezTo>
                    <a:pt x="10653" y="1108"/>
                    <a:pt x="10656" y="1108"/>
                    <a:pt x="10659" y="1108"/>
                  </a:cubicBezTo>
                  <a:cubicBezTo>
                    <a:pt x="10764" y="1108"/>
                    <a:pt x="10851" y="1021"/>
                    <a:pt x="10851" y="915"/>
                  </a:cubicBezTo>
                  <a:lnTo>
                    <a:pt x="10851" y="193"/>
                  </a:lnTo>
                  <a:cubicBezTo>
                    <a:pt x="10851" y="88"/>
                    <a:pt x="10764" y="1"/>
                    <a:pt x="10659" y="1"/>
                  </a:cubicBezTo>
                  <a:lnTo>
                    <a:pt x="7170" y="1"/>
                  </a:lnTo>
                  <a:cubicBezTo>
                    <a:pt x="7167" y="1"/>
                    <a:pt x="7165" y="1"/>
                    <a:pt x="7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88"/>
            <p:cNvSpPr/>
            <p:nvPr/>
          </p:nvSpPr>
          <p:spPr>
            <a:xfrm>
              <a:off x="5384052" y="4584202"/>
              <a:ext cx="64651" cy="10255"/>
            </a:xfrm>
            <a:custGeom>
              <a:avLst/>
              <a:gdLst/>
              <a:ahLst/>
              <a:cxnLst/>
              <a:rect l="l" t="t" r="r" b="b"/>
              <a:pathLst>
                <a:path w="2465" h="391" extrusionOk="0">
                  <a:moveTo>
                    <a:pt x="260" y="1"/>
                  </a:moveTo>
                  <a:cubicBezTo>
                    <a:pt x="1" y="1"/>
                    <a:pt x="1" y="390"/>
                    <a:pt x="260" y="390"/>
                  </a:cubicBezTo>
                  <a:lnTo>
                    <a:pt x="2204" y="390"/>
                  </a:lnTo>
                  <a:cubicBezTo>
                    <a:pt x="2464" y="390"/>
                    <a:pt x="2464" y="1"/>
                    <a:pt x="2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88"/>
            <p:cNvSpPr/>
            <p:nvPr/>
          </p:nvSpPr>
          <p:spPr>
            <a:xfrm>
              <a:off x="5475796" y="4504576"/>
              <a:ext cx="64520" cy="10124"/>
            </a:xfrm>
            <a:custGeom>
              <a:avLst/>
              <a:gdLst/>
              <a:ahLst/>
              <a:cxnLst/>
              <a:rect l="l" t="t" r="r" b="b"/>
              <a:pathLst>
                <a:path w="2460" h="386" extrusionOk="0">
                  <a:moveTo>
                    <a:pt x="261" y="1"/>
                  </a:moveTo>
                  <a:cubicBezTo>
                    <a:pt x="1" y="1"/>
                    <a:pt x="1" y="385"/>
                    <a:pt x="261" y="385"/>
                  </a:cubicBezTo>
                  <a:lnTo>
                    <a:pt x="2205" y="385"/>
                  </a:lnTo>
                  <a:cubicBezTo>
                    <a:pt x="2460" y="385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88"/>
            <p:cNvSpPr/>
            <p:nvPr/>
          </p:nvSpPr>
          <p:spPr>
            <a:xfrm>
              <a:off x="5567540" y="4418759"/>
              <a:ext cx="64520" cy="10255"/>
            </a:xfrm>
            <a:custGeom>
              <a:avLst/>
              <a:gdLst/>
              <a:ahLst/>
              <a:cxnLst/>
              <a:rect l="l" t="t" r="r" b="b"/>
              <a:pathLst>
                <a:path w="2460" h="391" extrusionOk="0">
                  <a:moveTo>
                    <a:pt x="261" y="1"/>
                  </a:moveTo>
                  <a:cubicBezTo>
                    <a:pt x="1" y="1"/>
                    <a:pt x="1" y="390"/>
                    <a:pt x="261" y="390"/>
                  </a:cubicBezTo>
                  <a:lnTo>
                    <a:pt x="2205" y="390"/>
                  </a:lnTo>
                  <a:cubicBezTo>
                    <a:pt x="2460" y="390"/>
                    <a:pt x="2460" y="1"/>
                    <a:pt x="2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88"/>
            <p:cNvSpPr/>
            <p:nvPr/>
          </p:nvSpPr>
          <p:spPr>
            <a:xfrm>
              <a:off x="5364617" y="4307843"/>
              <a:ext cx="237149" cy="235366"/>
            </a:xfrm>
            <a:custGeom>
              <a:avLst/>
              <a:gdLst/>
              <a:ahLst/>
              <a:cxnLst/>
              <a:rect l="l" t="t" r="r" b="b"/>
              <a:pathLst>
                <a:path w="9042" h="8974" extrusionOk="0">
                  <a:moveTo>
                    <a:pt x="7329" y="0"/>
                  </a:moveTo>
                  <a:cubicBezTo>
                    <a:pt x="7069" y="0"/>
                    <a:pt x="7069" y="385"/>
                    <a:pt x="7329" y="385"/>
                  </a:cubicBezTo>
                  <a:lnTo>
                    <a:pt x="8373" y="385"/>
                  </a:lnTo>
                  <a:lnTo>
                    <a:pt x="121" y="8637"/>
                  </a:lnTo>
                  <a:cubicBezTo>
                    <a:pt x="1" y="8762"/>
                    <a:pt x="87" y="8969"/>
                    <a:pt x="260" y="8969"/>
                  </a:cubicBezTo>
                  <a:lnTo>
                    <a:pt x="260" y="8974"/>
                  </a:lnTo>
                  <a:cubicBezTo>
                    <a:pt x="313" y="8974"/>
                    <a:pt x="361" y="8955"/>
                    <a:pt x="400" y="8916"/>
                  </a:cubicBezTo>
                  <a:lnTo>
                    <a:pt x="8652" y="664"/>
                  </a:lnTo>
                  <a:lnTo>
                    <a:pt x="8652" y="1713"/>
                  </a:lnTo>
                  <a:cubicBezTo>
                    <a:pt x="8652" y="1843"/>
                    <a:pt x="8750" y="1908"/>
                    <a:pt x="8847" y="1908"/>
                  </a:cubicBezTo>
                  <a:cubicBezTo>
                    <a:pt x="8944" y="1908"/>
                    <a:pt x="9042" y="1843"/>
                    <a:pt x="9042" y="1713"/>
                  </a:cubicBezTo>
                  <a:lnTo>
                    <a:pt x="9042" y="193"/>
                  </a:lnTo>
                  <a:cubicBezTo>
                    <a:pt x="9042" y="87"/>
                    <a:pt x="8950" y="0"/>
                    <a:pt x="8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88"/>
            <p:cNvSpPr/>
            <p:nvPr/>
          </p:nvSpPr>
          <p:spPr>
            <a:xfrm>
              <a:off x="5441857" y="4584202"/>
              <a:ext cx="14923" cy="10255"/>
            </a:xfrm>
            <a:custGeom>
              <a:avLst/>
              <a:gdLst/>
              <a:ahLst/>
              <a:cxnLst/>
              <a:rect l="l" t="t" r="r" b="b"/>
              <a:pathLst>
                <a:path w="569" h="391" extrusionOk="0">
                  <a:moveTo>
                    <a:pt x="0" y="1"/>
                  </a:moveTo>
                  <a:cubicBezTo>
                    <a:pt x="255" y="1"/>
                    <a:pt x="255" y="390"/>
                    <a:pt x="0" y="390"/>
                  </a:cubicBezTo>
                  <a:lnTo>
                    <a:pt x="308" y="390"/>
                  </a:lnTo>
                  <a:cubicBezTo>
                    <a:pt x="568" y="390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88"/>
            <p:cNvSpPr/>
            <p:nvPr/>
          </p:nvSpPr>
          <p:spPr>
            <a:xfrm>
              <a:off x="5376367" y="4570590"/>
              <a:ext cx="8104" cy="49727"/>
            </a:xfrm>
            <a:custGeom>
              <a:avLst/>
              <a:gdLst/>
              <a:ahLst/>
              <a:cxnLst/>
              <a:rect l="l" t="t" r="r" b="b"/>
              <a:pathLst>
                <a:path w="309" h="1896" extrusionOk="0">
                  <a:moveTo>
                    <a:pt x="0" y="0"/>
                  </a:moveTo>
                  <a:lnTo>
                    <a:pt x="0" y="1896"/>
                  </a:lnTo>
                  <a:lnTo>
                    <a:pt x="308" y="1896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88"/>
            <p:cNvSpPr/>
            <p:nvPr/>
          </p:nvSpPr>
          <p:spPr>
            <a:xfrm>
              <a:off x="5533601" y="4504576"/>
              <a:ext cx="14923" cy="10124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1" y="1"/>
                  </a:moveTo>
                  <a:cubicBezTo>
                    <a:pt x="260" y="1"/>
                    <a:pt x="260" y="385"/>
                    <a:pt x="1" y="385"/>
                  </a:cubicBezTo>
                  <a:lnTo>
                    <a:pt x="308" y="385"/>
                  </a:lnTo>
                  <a:cubicBezTo>
                    <a:pt x="568" y="385"/>
                    <a:pt x="568" y="1"/>
                    <a:pt x="30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88"/>
            <p:cNvSpPr/>
            <p:nvPr/>
          </p:nvSpPr>
          <p:spPr>
            <a:xfrm>
              <a:off x="5467718" y="4490937"/>
              <a:ext cx="8235" cy="129380"/>
            </a:xfrm>
            <a:custGeom>
              <a:avLst/>
              <a:gdLst/>
              <a:ahLst/>
              <a:cxnLst/>
              <a:rect l="l" t="t" r="r" b="b"/>
              <a:pathLst>
                <a:path w="314" h="4933" extrusionOk="0">
                  <a:moveTo>
                    <a:pt x="1" y="1"/>
                  </a:moveTo>
                  <a:lnTo>
                    <a:pt x="1" y="2845"/>
                  </a:lnTo>
                  <a:lnTo>
                    <a:pt x="1" y="4933"/>
                  </a:lnTo>
                  <a:lnTo>
                    <a:pt x="314" y="4933"/>
                  </a:lnTo>
                  <a:lnTo>
                    <a:pt x="314" y="284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88"/>
            <p:cNvSpPr/>
            <p:nvPr/>
          </p:nvSpPr>
          <p:spPr>
            <a:xfrm>
              <a:off x="5625214" y="4418759"/>
              <a:ext cx="15055" cy="10255"/>
            </a:xfrm>
            <a:custGeom>
              <a:avLst/>
              <a:gdLst/>
              <a:ahLst/>
              <a:cxnLst/>
              <a:rect l="l" t="t" r="r" b="b"/>
              <a:pathLst>
                <a:path w="574" h="391" extrusionOk="0">
                  <a:moveTo>
                    <a:pt x="1" y="1"/>
                  </a:moveTo>
                  <a:cubicBezTo>
                    <a:pt x="261" y="1"/>
                    <a:pt x="261" y="390"/>
                    <a:pt x="1" y="390"/>
                  </a:cubicBezTo>
                  <a:lnTo>
                    <a:pt x="314" y="390"/>
                  </a:lnTo>
                  <a:cubicBezTo>
                    <a:pt x="573" y="385"/>
                    <a:pt x="573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88"/>
            <p:cNvSpPr/>
            <p:nvPr/>
          </p:nvSpPr>
          <p:spPr>
            <a:xfrm>
              <a:off x="5559225" y="4405121"/>
              <a:ext cx="8104" cy="215197"/>
            </a:xfrm>
            <a:custGeom>
              <a:avLst/>
              <a:gdLst/>
              <a:ahLst/>
              <a:cxnLst/>
              <a:rect l="l" t="t" r="r" b="b"/>
              <a:pathLst>
                <a:path w="309" h="8205" extrusionOk="0">
                  <a:moveTo>
                    <a:pt x="0" y="1"/>
                  </a:moveTo>
                  <a:lnTo>
                    <a:pt x="0" y="3080"/>
                  </a:lnTo>
                  <a:lnTo>
                    <a:pt x="0" y="8205"/>
                  </a:lnTo>
                  <a:lnTo>
                    <a:pt x="308" y="8205"/>
                  </a:lnTo>
                  <a:lnTo>
                    <a:pt x="308" y="3080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32" name="Google Shape;20132;p88"/>
          <p:cNvGrpSpPr/>
          <p:nvPr/>
        </p:nvGrpSpPr>
        <p:grpSpPr>
          <a:xfrm>
            <a:off x="7539428" y="2435147"/>
            <a:ext cx="349980" cy="355697"/>
            <a:chOff x="7539428" y="2435147"/>
            <a:chExt cx="349980" cy="355697"/>
          </a:xfrm>
        </p:grpSpPr>
        <p:sp>
          <p:nvSpPr>
            <p:cNvPr id="20133" name="Google Shape;20133;p88"/>
            <p:cNvSpPr/>
            <p:nvPr/>
          </p:nvSpPr>
          <p:spPr>
            <a:xfrm>
              <a:off x="7561249" y="2635316"/>
              <a:ext cx="27932" cy="61215"/>
            </a:xfrm>
            <a:custGeom>
              <a:avLst/>
              <a:gdLst/>
              <a:ahLst/>
              <a:cxnLst/>
              <a:rect l="l" t="t" r="r" b="b"/>
              <a:pathLst>
                <a:path w="1065" h="2334" extrusionOk="0">
                  <a:moveTo>
                    <a:pt x="641" y="0"/>
                  </a:moveTo>
                  <a:cubicBezTo>
                    <a:pt x="289" y="0"/>
                    <a:pt x="1" y="284"/>
                    <a:pt x="1" y="635"/>
                  </a:cubicBezTo>
                  <a:lnTo>
                    <a:pt x="1" y="785"/>
                  </a:lnTo>
                  <a:cubicBezTo>
                    <a:pt x="1" y="967"/>
                    <a:pt x="30" y="1150"/>
                    <a:pt x="92" y="1323"/>
                  </a:cubicBezTo>
                  <a:lnTo>
                    <a:pt x="429" y="2334"/>
                  </a:lnTo>
                  <a:lnTo>
                    <a:pt x="1064" y="2334"/>
                  </a:lnTo>
                  <a:lnTo>
                    <a:pt x="1064" y="0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88"/>
            <p:cNvSpPr/>
            <p:nvPr/>
          </p:nvSpPr>
          <p:spPr>
            <a:xfrm>
              <a:off x="7572501" y="2629755"/>
              <a:ext cx="66775" cy="66775"/>
            </a:xfrm>
            <a:custGeom>
              <a:avLst/>
              <a:gdLst/>
              <a:ahLst/>
              <a:cxnLst/>
              <a:rect l="l" t="t" r="r" b="b"/>
              <a:pathLst>
                <a:path w="2546" h="2546" extrusionOk="0">
                  <a:moveTo>
                    <a:pt x="635" y="1"/>
                  </a:moveTo>
                  <a:cubicBezTo>
                    <a:pt x="284" y="1"/>
                    <a:pt x="0" y="284"/>
                    <a:pt x="0" y="636"/>
                  </a:cubicBezTo>
                  <a:cubicBezTo>
                    <a:pt x="0" y="871"/>
                    <a:pt x="188" y="1059"/>
                    <a:pt x="423" y="1059"/>
                  </a:cubicBezTo>
                  <a:lnTo>
                    <a:pt x="2122" y="2546"/>
                  </a:lnTo>
                  <a:lnTo>
                    <a:pt x="2497" y="1232"/>
                  </a:lnTo>
                  <a:cubicBezTo>
                    <a:pt x="2531" y="1117"/>
                    <a:pt x="2545" y="1001"/>
                    <a:pt x="2545" y="881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88"/>
            <p:cNvSpPr/>
            <p:nvPr/>
          </p:nvSpPr>
          <p:spPr>
            <a:xfrm>
              <a:off x="7583595" y="2713290"/>
              <a:ext cx="33466" cy="33361"/>
            </a:xfrm>
            <a:custGeom>
              <a:avLst/>
              <a:gdLst/>
              <a:ahLst/>
              <a:cxnLst/>
              <a:rect l="l" t="t" r="r" b="b"/>
              <a:pathLst>
                <a:path w="1276" h="1272" extrusionOk="0">
                  <a:moveTo>
                    <a:pt x="0" y="1"/>
                  </a:moveTo>
                  <a:lnTo>
                    <a:pt x="0" y="1271"/>
                  </a:lnTo>
                  <a:lnTo>
                    <a:pt x="1276" y="1271"/>
                  </a:lnTo>
                  <a:lnTo>
                    <a:pt x="1276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88"/>
            <p:cNvSpPr/>
            <p:nvPr/>
          </p:nvSpPr>
          <p:spPr>
            <a:xfrm>
              <a:off x="7544595" y="2726797"/>
              <a:ext cx="111467" cy="58828"/>
            </a:xfrm>
            <a:custGeom>
              <a:avLst/>
              <a:gdLst/>
              <a:ahLst/>
              <a:cxnLst/>
              <a:rect l="l" t="t" r="r" b="b"/>
              <a:pathLst>
                <a:path w="4250" h="2243" extrusionOk="0">
                  <a:moveTo>
                    <a:pt x="1487" y="1"/>
                  </a:moveTo>
                  <a:lnTo>
                    <a:pt x="463" y="289"/>
                  </a:lnTo>
                  <a:cubicBezTo>
                    <a:pt x="188" y="371"/>
                    <a:pt x="1" y="621"/>
                    <a:pt x="1" y="905"/>
                  </a:cubicBezTo>
                  <a:lnTo>
                    <a:pt x="1" y="2243"/>
                  </a:lnTo>
                  <a:lnTo>
                    <a:pt x="4249" y="2243"/>
                  </a:lnTo>
                  <a:lnTo>
                    <a:pt x="4249" y="905"/>
                  </a:lnTo>
                  <a:cubicBezTo>
                    <a:pt x="4249" y="617"/>
                    <a:pt x="4057" y="366"/>
                    <a:pt x="3783" y="289"/>
                  </a:cubicBezTo>
                  <a:lnTo>
                    <a:pt x="2763" y="1"/>
                  </a:lnTo>
                  <a:lnTo>
                    <a:pt x="2123" y="756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88"/>
            <p:cNvSpPr/>
            <p:nvPr/>
          </p:nvSpPr>
          <p:spPr>
            <a:xfrm>
              <a:off x="7566809" y="2657635"/>
              <a:ext cx="66906" cy="61241"/>
            </a:xfrm>
            <a:custGeom>
              <a:avLst/>
              <a:gdLst/>
              <a:ahLst/>
              <a:cxnLst/>
              <a:rect l="l" t="t" r="r" b="b"/>
              <a:pathLst>
                <a:path w="2551" h="2335" extrusionOk="0">
                  <a:moveTo>
                    <a:pt x="807" y="1"/>
                  </a:moveTo>
                  <a:cubicBezTo>
                    <a:pt x="697" y="1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5" y="1059"/>
                  </a:cubicBezTo>
                  <a:cubicBezTo>
                    <a:pt x="5" y="1762"/>
                    <a:pt x="573" y="2335"/>
                    <a:pt x="1276" y="2335"/>
                  </a:cubicBezTo>
                  <a:cubicBezTo>
                    <a:pt x="1978" y="2335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5"/>
                    <a:pt x="2507" y="569"/>
                    <a:pt x="2430" y="487"/>
                  </a:cubicBezTo>
                  <a:cubicBezTo>
                    <a:pt x="2103" y="169"/>
                    <a:pt x="1502" y="20"/>
                    <a:pt x="823" y="1"/>
                  </a:cubicBezTo>
                  <a:cubicBezTo>
                    <a:pt x="818" y="1"/>
                    <a:pt x="813" y="1"/>
                    <a:pt x="80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88"/>
            <p:cNvSpPr/>
            <p:nvPr/>
          </p:nvSpPr>
          <p:spPr>
            <a:xfrm>
              <a:off x="7566809" y="2657635"/>
              <a:ext cx="66775" cy="59851"/>
            </a:xfrm>
            <a:custGeom>
              <a:avLst/>
              <a:gdLst/>
              <a:ahLst/>
              <a:cxnLst/>
              <a:rect l="l" t="t" r="r" b="b"/>
              <a:pathLst>
                <a:path w="2546" h="2282" extrusionOk="0">
                  <a:moveTo>
                    <a:pt x="801" y="1"/>
                  </a:moveTo>
                  <a:cubicBezTo>
                    <a:pt x="692" y="1"/>
                    <a:pt x="588" y="44"/>
                    <a:pt x="511" y="126"/>
                  </a:cubicBezTo>
                  <a:lnTo>
                    <a:pt x="304" y="333"/>
                  </a:lnTo>
                  <a:cubicBezTo>
                    <a:pt x="111" y="525"/>
                    <a:pt x="0" y="785"/>
                    <a:pt x="0" y="1059"/>
                  </a:cubicBezTo>
                  <a:cubicBezTo>
                    <a:pt x="0" y="1627"/>
                    <a:pt x="376" y="2123"/>
                    <a:pt x="924" y="2282"/>
                  </a:cubicBezTo>
                  <a:cubicBezTo>
                    <a:pt x="737" y="2056"/>
                    <a:pt x="636" y="1772"/>
                    <a:pt x="640" y="1483"/>
                  </a:cubicBezTo>
                  <a:lnTo>
                    <a:pt x="640" y="1059"/>
                  </a:lnTo>
                  <a:cubicBezTo>
                    <a:pt x="636" y="825"/>
                    <a:pt x="824" y="635"/>
                    <a:pt x="1055" y="635"/>
                  </a:cubicBezTo>
                  <a:cubicBezTo>
                    <a:pt x="1066" y="635"/>
                    <a:pt x="1077" y="635"/>
                    <a:pt x="1088" y="636"/>
                  </a:cubicBezTo>
                  <a:cubicBezTo>
                    <a:pt x="1516" y="660"/>
                    <a:pt x="2156" y="732"/>
                    <a:pt x="2546" y="920"/>
                  </a:cubicBezTo>
                  <a:cubicBezTo>
                    <a:pt x="2531" y="833"/>
                    <a:pt x="2493" y="549"/>
                    <a:pt x="2426" y="487"/>
                  </a:cubicBezTo>
                  <a:cubicBezTo>
                    <a:pt x="2098" y="164"/>
                    <a:pt x="1497" y="20"/>
                    <a:pt x="818" y="1"/>
                  </a:cubicBezTo>
                  <a:cubicBezTo>
                    <a:pt x="813" y="1"/>
                    <a:pt x="807" y="1"/>
                    <a:pt x="80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88"/>
            <p:cNvSpPr/>
            <p:nvPr/>
          </p:nvSpPr>
          <p:spPr>
            <a:xfrm>
              <a:off x="7544595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116" y="1"/>
                  </a:moveTo>
                  <a:cubicBezTo>
                    <a:pt x="39" y="106"/>
                    <a:pt x="1" y="232"/>
                    <a:pt x="1" y="366"/>
                  </a:cubicBezTo>
                  <a:lnTo>
                    <a:pt x="1" y="1704"/>
                  </a:lnTo>
                  <a:lnTo>
                    <a:pt x="847" y="1704"/>
                  </a:lnTo>
                  <a:lnTo>
                    <a:pt x="852" y="997"/>
                  </a:lnTo>
                  <a:cubicBezTo>
                    <a:pt x="852" y="828"/>
                    <a:pt x="785" y="665"/>
                    <a:pt x="665" y="549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88"/>
            <p:cNvSpPr/>
            <p:nvPr/>
          </p:nvSpPr>
          <p:spPr>
            <a:xfrm>
              <a:off x="7633690" y="2740934"/>
              <a:ext cx="22372" cy="44692"/>
            </a:xfrm>
            <a:custGeom>
              <a:avLst/>
              <a:gdLst/>
              <a:ahLst/>
              <a:cxnLst/>
              <a:rect l="l" t="t" r="r" b="b"/>
              <a:pathLst>
                <a:path w="853" h="1704" extrusionOk="0">
                  <a:moveTo>
                    <a:pt x="737" y="1"/>
                  </a:moveTo>
                  <a:lnTo>
                    <a:pt x="188" y="549"/>
                  </a:lnTo>
                  <a:cubicBezTo>
                    <a:pt x="68" y="665"/>
                    <a:pt x="1" y="828"/>
                    <a:pt x="1" y="997"/>
                  </a:cubicBezTo>
                  <a:lnTo>
                    <a:pt x="1" y="1704"/>
                  </a:lnTo>
                  <a:lnTo>
                    <a:pt x="852" y="1704"/>
                  </a:lnTo>
                  <a:lnTo>
                    <a:pt x="852" y="366"/>
                  </a:lnTo>
                  <a:cubicBezTo>
                    <a:pt x="852" y="232"/>
                    <a:pt x="809" y="106"/>
                    <a:pt x="737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88"/>
            <p:cNvSpPr/>
            <p:nvPr/>
          </p:nvSpPr>
          <p:spPr>
            <a:xfrm>
              <a:off x="7678250" y="2445874"/>
              <a:ext cx="27906" cy="61372"/>
            </a:xfrm>
            <a:custGeom>
              <a:avLst/>
              <a:gdLst/>
              <a:ahLst/>
              <a:cxnLst/>
              <a:rect l="l" t="t" r="r" b="b"/>
              <a:pathLst>
                <a:path w="1064" h="2340" extrusionOk="0">
                  <a:moveTo>
                    <a:pt x="635" y="1"/>
                  </a:moveTo>
                  <a:cubicBezTo>
                    <a:pt x="284" y="1"/>
                    <a:pt x="0" y="290"/>
                    <a:pt x="0" y="641"/>
                  </a:cubicBezTo>
                  <a:lnTo>
                    <a:pt x="0" y="790"/>
                  </a:lnTo>
                  <a:cubicBezTo>
                    <a:pt x="0" y="973"/>
                    <a:pt x="29" y="1151"/>
                    <a:pt x="87" y="1324"/>
                  </a:cubicBezTo>
                  <a:lnTo>
                    <a:pt x="424" y="2339"/>
                  </a:lnTo>
                  <a:lnTo>
                    <a:pt x="1064" y="2339"/>
                  </a:lnTo>
                  <a:lnTo>
                    <a:pt x="1064" y="1"/>
                  </a:ln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88"/>
            <p:cNvSpPr/>
            <p:nvPr/>
          </p:nvSpPr>
          <p:spPr>
            <a:xfrm>
              <a:off x="7689475" y="2440445"/>
              <a:ext cx="66775" cy="66801"/>
            </a:xfrm>
            <a:custGeom>
              <a:avLst/>
              <a:gdLst/>
              <a:ahLst/>
              <a:cxnLst/>
              <a:rect l="l" t="t" r="r" b="b"/>
              <a:pathLst>
                <a:path w="2546" h="2547" extrusionOk="0">
                  <a:moveTo>
                    <a:pt x="636" y="1"/>
                  </a:moveTo>
                  <a:cubicBezTo>
                    <a:pt x="284" y="1"/>
                    <a:pt x="0" y="285"/>
                    <a:pt x="0" y="636"/>
                  </a:cubicBezTo>
                  <a:cubicBezTo>
                    <a:pt x="0" y="867"/>
                    <a:pt x="188" y="1059"/>
                    <a:pt x="424" y="1059"/>
                  </a:cubicBezTo>
                  <a:lnTo>
                    <a:pt x="2122" y="2546"/>
                  </a:lnTo>
                  <a:lnTo>
                    <a:pt x="2498" y="1228"/>
                  </a:lnTo>
                  <a:cubicBezTo>
                    <a:pt x="2527" y="1117"/>
                    <a:pt x="2546" y="1002"/>
                    <a:pt x="2546" y="881"/>
                  </a:cubicBezTo>
                  <a:lnTo>
                    <a:pt x="2546" y="1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88"/>
            <p:cNvSpPr/>
            <p:nvPr/>
          </p:nvSpPr>
          <p:spPr>
            <a:xfrm>
              <a:off x="7700570" y="2523875"/>
              <a:ext cx="33361" cy="33466"/>
            </a:xfrm>
            <a:custGeom>
              <a:avLst/>
              <a:gdLst/>
              <a:ahLst/>
              <a:cxnLst/>
              <a:rect l="l" t="t" r="r" b="b"/>
              <a:pathLst>
                <a:path w="1272" h="1276" extrusionOk="0">
                  <a:moveTo>
                    <a:pt x="1" y="0"/>
                  </a:moveTo>
                  <a:lnTo>
                    <a:pt x="1" y="1276"/>
                  </a:lnTo>
                  <a:lnTo>
                    <a:pt x="1271" y="1276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88"/>
            <p:cNvSpPr/>
            <p:nvPr/>
          </p:nvSpPr>
          <p:spPr>
            <a:xfrm>
              <a:off x="7661701" y="2537382"/>
              <a:ext cx="111336" cy="58959"/>
            </a:xfrm>
            <a:custGeom>
              <a:avLst/>
              <a:gdLst/>
              <a:ahLst/>
              <a:cxnLst/>
              <a:rect l="l" t="t" r="r" b="b"/>
              <a:pathLst>
                <a:path w="4245" h="2248" extrusionOk="0">
                  <a:moveTo>
                    <a:pt x="1483" y="0"/>
                  </a:moveTo>
                  <a:lnTo>
                    <a:pt x="463" y="294"/>
                  </a:lnTo>
                  <a:cubicBezTo>
                    <a:pt x="189" y="371"/>
                    <a:pt x="1" y="621"/>
                    <a:pt x="1" y="905"/>
                  </a:cubicBezTo>
                  <a:lnTo>
                    <a:pt x="1" y="2247"/>
                  </a:lnTo>
                  <a:lnTo>
                    <a:pt x="4245" y="2247"/>
                  </a:lnTo>
                  <a:lnTo>
                    <a:pt x="4245" y="905"/>
                  </a:lnTo>
                  <a:cubicBezTo>
                    <a:pt x="4245" y="621"/>
                    <a:pt x="4057" y="371"/>
                    <a:pt x="3778" y="294"/>
                  </a:cubicBezTo>
                  <a:lnTo>
                    <a:pt x="2758" y="0"/>
                  </a:lnTo>
                  <a:lnTo>
                    <a:pt x="2118" y="761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88"/>
            <p:cNvSpPr/>
            <p:nvPr/>
          </p:nvSpPr>
          <p:spPr>
            <a:xfrm>
              <a:off x="7661596" y="2551519"/>
              <a:ext cx="22215" cy="44823"/>
            </a:xfrm>
            <a:custGeom>
              <a:avLst/>
              <a:gdLst/>
              <a:ahLst/>
              <a:cxnLst/>
              <a:rect l="l" t="t" r="r" b="b"/>
              <a:pathLst>
                <a:path w="847" h="1709" extrusionOk="0">
                  <a:moveTo>
                    <a:pt x="116" y="0"/>
                  </a:moveTo>
                  <a:cubicBezTo>
                    <a:pt x="39" y="111"/>
                    <a:pt x="0" y="236"/>
                    <a:pt x="0" y="366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1001"/>
                  </a:lnTo>
                  <a:cubicBezTo>
                    <a:pt x="847" y="833"/>
                    <a:pt x="780" y="669"/>
                    <a:pt x="664" y="549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88"/>
            <p:cNvSpPr/>
            <p:nvPr/>
          </p:nvSpPr>
          <p:spPr>
            <a:xfrm>
              <a:off x="7750690" y="2551519"/>
              <a:ext cx="22241" cy="44823"/>
            </a:xfrm>
            <a:custGeom>
              <a:avLst/>
              <a:gdLst/>
              <a:ahLst/>
              <a:cxnLst/>
              <a:rect l="l" t="t" r="r" b="b"/>
              <a:pathLst>
                <a:path w="848" h="1709" extrusionOk="0">
                  <a:moveTo>
                    <a:pt x="732" y="0"/>
                  </a:moveTo>
                  <a:lnTo>
                    <a:pt x="188" y="549"/>
                  </a:lnTo>
                  <a:cubicBezTo>
                    <a:pt x="68" y="669"/>
                    <a:pt x="0" y="833"/>
                    <a:pt x="0" y="1001"/>
                  </a:cubicBezTo>
                  <a:lnTo>
                    <a:pt x="0" y="1708"/>
                  </a:lnTo>
                  <a:lnTo>
                    <a:pt x="847" y="1708"/>
                  </a:lnTo>
                  <a:lnTo>
                    <a:pt x="847" y="366"/>
                  </a:lnTo>
                  <a:cubicBezTo>
                    <a:pt x="847" y="236"/>
                    <a:pt x="809" y="111"/>
                    <a:pt x="73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88"/>
            <p:cNvSpPr/>
            <p:nvPr/>
          </p:nvSpPr>
          <p:spPr>
            <a:xfrm>
              <a:off x="7683784" y="2468220"/>
              <a:ext cx="66933" cy="61241"/>
            </a:xfrm>
            <a:custGeom>
              <a:avLst/>
              <a:gdLst/>
              <a:ahLst/>
              <a:cxnLst/>
              <a:rect l="l" t="t" r="r" b="b"/>
              <a:pathLst>
                <a:path w="2552" h="2335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762"/>
                    <a:pt x="574" y="2334"/>
                    <a:pt x="1276" y="2334"/>
                  </a:cubicBezTo>
                  <a:cubicBezTo>
                    <a:pt x="1979" y="2334"/>
                    <a:pt x="2551" y="1762"/>
                    <a:pt x="2551" y="1059"/>
                  </a:cubicBezTo>
                  <a:lnTo>
                    <a:pt x="2551" y="790"/>
                  </a:lnTo>
                  <a:cubicBezTo>
                    <a:pt x="2551" y="674"/>
                    <a:pt x="2508" y="568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88"/>
            <p:cNvSpPr/>
            <p:nvPr/>
          </p:nvSpPr>
          <p:spPr>
            <a:xfrm>
              <a:off x="7683784" y="2468220"/>
              <a:ext cx="66801" cy="59851"/>
            </a:xfrm>
            <a:custGeom>
              <a:avLst/>
              <a:gdLst/>
              <a:ahLst/>
              <a:cxnLst/>
              <a:rect l="l" t="t" r="r" b="b"/>
              <a:pathLst>
                <a:path w="2547" h="2282" extrusionOk="0">
                  <a:moveTo>
                    <a:pt x="803" y="0"/>
                  </a:moveTo>
                  <a:cubicBezTo>
                    <a:pt x="693" y="0"/>
                    <a:pt x="589" y="48"/>
                    <a:pt x="511" y="126"/>
                  </a:cubicBezTo>
                  <a:lnTo>
                    <a:pt x="304" y="333"/>
                  </a:lnTo>
                  <a:cubicBezTo>
                    <a:pt x="112" y="525"/>
                    <a:pt x="1" y="785"/>
                    <a:pt x="1" y="1059"/>
                  </a:cubicBezTo>
                  <a:cubicBezTo>
                    <a:pt x="1" y="1627"/>
                    <a:pt x="376" y="2122"/>
                    <a:pt x="925" y="2281"/>
                  </a:cubicBezTo>
                  <a:cubicBezTo>
                    <a:pt x="737" y="2055"/>
                    <a:pt x="641" y="1771"/>
                    <a:pt x="641" y="1483"/>
                  </a:cubicBezTo>
                  <a:lnTo>
                    <a:pt x="641" y="1059"/>
                  </a:lnTo>
                  <a:cubicBezTo>
                    <a:pt x="641" y="825"/>
                    <a:pt x="830" y="634"/>
                    <a:pt x="1056" y="634"/>
                  </a:cubicBezTo>
                  <a:cubicBezTo>
                    <a:pt x="1067" y="634"/>
                    <a:pt x="1078" y="635"/>
                    <a:pt x="1088" y="636"/>
                  </a:cubicBezTo>
                  <a:cubicBezTo>
                    <a:pt x="1521" y="660"/>
                    <a:pt x="2157" y="732"/>
                    <a:pt x="2546" y="920"/>
                  </a:cubicBezTo>
                  <a:cubicBezTo>
                    <a:pt x="2532" y="833"/>
                    <a:pt x="2493" y="549"/>
                    <a:pt x="2431" y="486"/>
                  </a:cubicBezTo>
                  <a:cubicBezTo>
                    <a:pt x="2099" y="169"/>
                    <a:pt x="1502" y="20"/>
                    <a:pt x="819" y="0"/>
                  </a:cubicBezTo>
                  <a:cubicBezTo>
                    <a:pt x="814" y="0"/>
                    <a:pt x="808" y="0"/>
                    <a:pt x="80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88"/>
            <p:cNvSpPr/>
            <p:nvPr/>
          </p:nvSpPr>
          <p:spPr>
            <a:xfrm>
              <a:off x="7811879" y="2607409"/>
              <a:ext cx="44587" cy="39027"/>
            </a:xfrm>
            <a:custGeom>
              <a:avLst/>
              <a:gdLst/>
              <a:ahLst/>
              <a:cxnLst/>
              <a:rect l="l" t="t" r="r" b="b"/>
              <a:pathLst>
                <a:path w="1700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1319" y="1488"/>
                    <a:pt x="1699" y="1156"/>
                    <a:pt x="1699" y="742"/>
                  </a:cubicBezTo>
                  <a:cubicBezTo>
                    <a:pt x="1699" y="333"/>
                    <a:pt x="1319" y="1"/>
                    <a:pt x="853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88"/>
            <p:cNvSpPr/>
            <p:nvPr/>
          </p:nvSpPr>
          <p:spPr>
            <a:xfrm>
              <a:off x="7811879" y="2607409"/>
              <a:ext cx="30712" cy="39027"/>
            </a:xfrm>
            <a:custGeom>
              <a:avLst/>
              <a:gdLst/>
              <a:ahLst/>
              <a:cxnLst/>
              <a:rect l="l" t="t" r="r" b="b"/>
              <a:pathLst>
                <a:path w="1171" h="1488" extrusionOk="0">
                  <a:moveTo>
                    <a:pt x="853" y="1"/>
                  </a:moveTo>
                  <a:cubicBezTo>
                    <a:pt x="381" y="1"/>
                    <a:pt x="1" y="333"/>
                    <a:pt x="1" y="742"/>
                  </a:cubicBezTo>
                  <a:cubicBezTo>
                    <a:pt x="1" y="1156"/>
                    <a:pt x="381" y="1488"/>
                    <a:pt x="853" y="1488"/>
                  </a:cubicBezTo>
                  <a:cubicBezTo>
                    <a:pt x="958" y="1488"/>
                    <a:pt x="1069" y="1468"/>
                    <a:pt x="1170" y="1430"/>
                  </a:cubicBezTo>
                  <a:cubicBezTo>
                    <a:pt x="857" y="1324"/>
                    <a:pt x="641" y="1055"/>
                    <a:pt x="641" y="742"/>
                  </a:cubicBezTo>
                  <a:cubicBezTo>
                    <a:pt x="641" y="434"/>
                    <a:pt x="857" y="164"/>
                    <a:pt x="1170" y="54"/>
                  </a:cubicBezTo>
                  <a:cubicBezTo>
                    <a:pt x="1069" y="20"/>
                    <a:pt x="958" y="1"/>
                    <a:pt x="85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88"/>
            <p:cNvSpPr/>
            <p:nvPr/>
          </p:nvSpPr>
          <p:spPr>
            <a:xfrm>
              <a:off x="7784131" y="2707625"/>
              <a:ext cx="100215" cy="78001"/>
            </a:xfrm>
            <a:custGeom>
              <a:avLst/>
              <a:gdLst/>
              <a:ahLst/>
              <a:cxnLst/>
              <a:rect l="l" t="t" r="r" b="b"/>
              <a:pathLst>
                <a:path w="3821" h="2974" extrusionOk="0">
                  <a:moveTo>
                    <a:pt x="1275" y="0"/>
                  </a:moveTo>
                  <a:lnTo>
                    <a:pt x="1275" y="640"/>
                  </a:lnTo>
                  <a:cubicBezTo>
                    <a:pt x="1275" y="799"/>
                    <a:pt x="1184" y="948"/>
                    <a:pt x="1040" y="1020"/>
                  </a:cubicBezTo>
                  <a:lnTo>
                    <a:pt x="352" y="1362"/>
                  </a:lnTo>
                  <a:cubicBezTo>
                    <a:pt x="135" y="1468"/>
                    <a:pt x="0" y="1689"/>
                    <a:pt x="0" y="1930"/>
                  </a:cubicBezTo>
                  <a:lnTo>
                    <a:pt x="0" y="2974"/>
                  </a:lnTo>
                  <a:lnTo>
                    <a:pt x="3821" y="2974"/>
                  </a:lnTo>
                  <a:lnTo>
                    <a:pt x="3821" y="1935"/>
                  </a:lnTo>
                  <a:cubicBezTo>
                    <a:pt x="3821" y="1689"/>
                    <a:pt x="3686" y="1468"/>
                    <a:pt x="3470" y="1362"/>
                  </a:cubicBezTo>
                  <a:lnTo>
                    <a:pt x="2781" y="1016"/>
                  </a:lnTo>
                  <a:cubicBezTo>
                    <a:pt x="2637" y="943"/>
                    <a:pt x="2546" y="799"/>
                    <a:pt x="2546" y="635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88"/>
            <p:cNvSpPr/>
            <p:nvPr/>
          </p:nvSpPr>
          <p:spPr>
            <a:xfrm>
              <a:off x="7784131" y="2732357"/>
              <a:ext cx="100215" cy="53268"/>
            </a:xfrm>
            <a:custGeom>
              <a:avLst/>
              <a:gdLst/>
              <a:ahLst/>
              <a:cxnLst/>
              <a:rect l="l" t="t" r="r" b="b"/>
              <a:pathLst>
                <a:path w="3821" h="2031" extrusionOk="0">
                  <a:moveTo>
                    <a:pt x="1145" y="0"/>
                  </a:moveTo>
                  <a:cubicBezTo>
                    <a:pt x="1112" y="29"/>
                    <a:pt x="1078" y="58"/>
                    <a:pt x="1040" y="77"/>
                  </a:cubicBezTo>
                  <a:lnTo>
                    <a:pt x="352" y="419"/>
                  </a:lnTo>
                  <a:cubicBezTo>
                    <a:pt x="135" y="525"/>
                    <a:pt x="0" y="746"/>
                    <a:pt x="0" y="987"/>
                  </a:cubicBezTo>
                  <a:lnTo>
                    <a:pt x="0" y="2031"/>
                  </a:lnTo>
                  <a:lnTo>
                    <a:pt x="3821" y="2031"/>
                  </a:lnTo>
                  <a:lnTo>
                    <a:pt x="3821" y="992"/>
                  </a:lnTo>
                  <a:cubicBezTo>
                    <a:pt x="3821" y="746"/>
                    <a:pt x="3686" y="530"/>
                    <a:pt x="3470" y="419"/>
                  </a:cubicBezTo>
                  <a:lnTo>
                    <a:pt x="2781" y="77"/>
                  </a:lnTo>
                  <a:cubicBezTo>
                    <a:pt x="2743" y="58"/>
                    <a:pt x="2709" y="29"/>
                    <a:pt x="2676" y="0"/>
                  </a:cubicBezTo>
                  <a:lnTo>
                    <a:pt x="2435" y="270"/>
                  </a:lnTo>
                  <a:cubicBezTo>
                    <a:pt x="2298" y="433"/>
                    <a:pt x="2104" y="515"/>
                    <a:pt x="1911" y="515"/>
                  </a:cubicBezTo>
                  <a:cubicBezTo>
                    <a:pt x="1717" y="515"/>
                    <a:pt x="1523" y="433"/>
                    <a:pt x="1386" y="270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88"/>
            <p:cNvSpPr/>
            <p:nvPr/>
          </p:nvSpPr>
          <p:spPr>
            <a:xfrm>
              <a:off x="7795225" y="2629755"/>
              <a:ext cx="78027" cy="77896"/>
            </a:xfrm>
            <a:custGeom>
              <a:avLst/>
              <a:gdLst/>
              <a:ahLst/>
              <a:cxnLst/>
              <a:rect l="l" t="t" r="r" b="b"/>
              <a:pathLst>
                <a:path w="2975" h="2970" extrusionOk="0">
                  <a:moveTo>
                    <a:pt x="1488" y="1"/>
                  </a:moveTo>
                  <a:cubicBezTo>
                    <a:pt x="665" y="1"/>
                    <a:pt x="1" y="665"/>
                    <a:pt x="1" y="1483"/>
                  </a:cubicBezTo>
                  <a:cubicBezTo>
                    <a:pt x="1" y="2305"/>
                    <a:pt x="665" y="2969"/>
                    <a:pt x="1488" y="2969"/>
                  </a:cubicBezTo>
                  <a:cubicBezTo>
                    <a:pt x="2306" y="2969"/>
                    <a:pt x="2974" y="2305"/>
                    <a:pt x="2974" y="1483"/>
                  </a:cubicBezTo>
                  <a:cubicBezTo>
                    <a:pt x="2974" y="665"/>
                    <a:pt x="2306" y="1"/>
                    <a:pt x="1488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88"/>
            <p:cNvSpPr/>
            <p:nvPr/>
          </p:nvSpPr>
          <p:spPr>
            <a:xfrm>
              <a:off x="7809545" y="2629755"/>
              <a:ext cx="65228" cy="70080"/>
            </a:xfrm>
            <a:custGeom>
              <a:avLst/>
              <a:gdLst/>
              <a:ahLst/>
              <a:cxnLst/>
              <a:rect l="l" t="t" r="r" b="b"/>
              <a:pathLst>
                <a:path w="2487" h="2672" extrusionOk="0">
                  <a:moveTo>
                    <a:pt x="946" y="0"/>
                  </a:moveTo>
                  <a:cubicBezTo>
                    <a:pt x="238" y="0"/>
                    <a:pt x="0" y="978"/>
                    <a:pt x="638" y="1290"/>
                  </a:cubicBezTo>
                  <a:cubicBezTo>
                    <a:pt x="658" y="1300"/>
                    <a:pt x="677" y="1304"/>
                    <a:pt x="696" y="1314"/>
                  </a:cubicBezTo>
                  <a:lnTo>
                    <a:pt x="1437" y="2652"/>
                  </a:lnTo>
                  <a:cubicBezTo>
                    <a:pt x="1437" y="2652"/>
                    <a:pt x="1634" y="2666"/>
                    <a:pt x="1832" y="2671"/>
                  </a:cubicBezTo>
                  <a:cubicBezTo>
                    <a:pt x="2265" y="2349"/>
                    <a:pt x="2486" y="1815"/>
                    <a:pt x="2414" y="1280"/>
                  </a:cubicBezTo>
                  <a:cubicBezTo>
                    <a:pt x="2327" y="669"/>
                    <a:pt x="1870" y="174"/>
                    <a:pt x="1269" y="34"/>
                  </a:cubicBezTo>
                  <a:cubicBezTo>
                    <a:pt x="1163" y="10"/>
                    <a:pt x="1057" y="1"/>
                    <a:pt x="951" y="1"/>
                  </a:cubicBezTo>
                  <a:cubicBezTo>
                    <a:pt x="949" y="0"/>
                    <a:pt x="948" y="0"/>
                    <a:pt x="946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88"/>
            <p:cNvSpPr/>
            <p:nvPr/>
          </p:nvSpPr>
          <p:spPr>
            <a:xfrm>
              <a:off x="7801047" y="2664035"/>
              <a:ext cx="66644" cy="54842"/>
            </a:xfrm>
            <a:custGeom>
              <a:avLst/>
              <a:gdLst/>
              <a:ahLst/>
              <a:cxnLst/>
              <a:rect l="l" t="t" r="r" b="b"/>
              <a:pathLst>
                <a:path w="2541" h="2091" extrusionOk="0">
                  <a:moveTo>
                    <a:pt x="970" y="1"/>
                  </a:moveTo>
                  <a:cubicBezTo>
                    <a:pt x="891" y="1"/>
                    <a:pt x="815" y="47"/>
                    <a:pt x="780" y="123"/>
                  </a:cubicBezTo>
                  <a:cubicBezTo>
                    <a:pt x="712" y="267"/>
                    <a:pt x="611" y="397"/>
                    <a:pt x="491" y="508"/>
                  </a:cubicBezTo>
                  <a:cubicBezTo>
                    <a:pt x="443" y="546"/>
                    <a:pt x="395" y="585"/>
                    <a:pt x="342" y="623"/>
                  </a:cubicBezTo>
                  <a:cubicBezTo>
                    <a:pt x="87" y="801"/>
                    <a:pt x="0" y="1138"/>
                    <a:pt x="140" y="1417"/>
                  </a:cubicBezTo>
                  <a:cubicBezTo>
                    <a:pt x="361" y="1831"/>
                    <a:pt x="794" y="2091"/>
                    <a:pt x="1266" y="2091"/>
                  </a:cubicBezTo>
                  <a:cubicBezTo>
                    <a:pt x="1930" y="2091"/>
                    <a:pt x="2488" y="1581"/>
                    <a:pt x="2536" y="912"/>
                  </a:cubicBezTo>
                  <a:cubicBezTo>
                    <a:pt x="2541" y="849"/>
                    <a:pt x="2517" y="787"/>
                    <a:pt x="2464" y="748"/>
                  </a:cubicBezTo>
                  <a:cubicBezTo>
                    <a:pt x="2045" y="392"/>
                    <a:pt x="1554" y="142"/>
                    <a:pt x="1020" y="7"/>
                  </a:cubicBezTo>
                  <a:cubicBezTo>
                    <a:pt x="1004" y="3"/>
                    <a:pt x="987" y="1"/>
                    <a:pt x="97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88"/>
            <p:cNvSpPr/>
            <p:nvPr/>
          </p:nvSpPr>
          <p:spPr>
            <a:xfrm>
              <a:off x="7801047" y="2664035"/>
              <a:ext cx="66513" cy="54343"/>
            </a:xfrm>
            <a:custGeom>
              <a:avLst/>
              <a:gdLst/>
              <a:ahLst/>
              <a:cxnLst/>
              <a:rect l="l" t="t" r="r" b="b"/>
              <a:pathLst>
                <a:path w="2536" h="2072" extrusionOk="0">
                  <a:moveTo>
                    <a:pt x="968" y="1"/>
                  </a:moveTo>
                  <a:cubicBezTo>
                    <a:pt x="886" y="1"/>
                    <a:pt x="811" y="47"/>
                    <a:pt x="780" y="123"/>
                  </a:cubicBezTo>
                  <a:cubicBezTo>
                    <a:pt x="727" y="224"/>
                    <a:pt x="664" y="320"/>
                    <a:pt x="582" y="406"/>
                  </a:cubicBezTo>
                  <a:cubicBezTo>
                    <a:pt x="553" y="440"/>
                    <a:pt x="520" y="474"/>
                    <a:pt x="486" y="503"/>
                  </a:cubicBezTo>
                  <a:cubicBezTo>
                    <a:pt x="443" y="546"/>
                    <a:pt x="395" y="585"/>
                    <a:pt x="347" y="618"/>
                  </a:cubicBezTo>
                  <a:cubicBezTo>
                    <a:pt x="43" y="825"/>
                    <a:pt x="0" y="1205"/>
                    <a:pt x="183" y="1494"/>
                  </a:cubicBezTo>
                  <a:cubicBezTo>
                    <a:pt x="380" y="1807"/>
                    <a:pt x="703" y="2014"/>
                    <a:pt x="1068" y="2071"/>
                  </a:cubicBezTo>
                  <a:cubicBezTo>
                    <a:pt x="813" y="1898"/>
                    <a:pt x="626" y="1662"/>
                    <a:pt x="626" y="1239"/>
                  </a:cubicBezTo>
                  <a:lnTo>
                    <a:pt x="626" y="1075"/>
                  </a:lnTo>
                  <a:cubicBezTo>
                    <a:pt x="674" y="1042"/>
                    <a:pt x="722" y="1003"/>
                    <a:pt x="770" y="960"/>
                  </a:cubicBezTo>
                  <a:cubicBezTo>
                    <a:pt x="885" y="854"/>
                    <a:pt x="986" y="734"/>
                    <a:pt x="1073" y="599"/>
                  </a:cubicBezTo>
                  <a:cubicBezTo>
                    <a:pt x="1477" y="724"/>
                    <a:pt x="1853" y="931"/>
                    <a:pt x="2180" y="1200"/>
                  </a:cubicBezTo>
                  <a:cubicBezTo>
                    <a:pt x="2218" y="1239"/>
                    <a:pt x="2276" y="1287"/>
                    <a:pt x="2391" y="1398"/>
                  </a:cubicBezTo>
                  <a:cubicBezTo>
                    <a:pt x="2468" y="1244"/>
                    <a:pt x="2517" y="1080"/>
                    <a:pt x="2531" y="912"/>
                  </a:cubicBezTo>
                  <a:cubicBezTo>
                    <a:pt x="2536" y="849"/>
                    <a:pt x="2507" y="787"/>
                    <a:pt x="2464" y="748"/>
                  </a:cubicBezTo>
                  <a:cubicBezTo>
                    <a:pt x="2045" y="392"/>
                    <a:pt x="1549" y="142"/>
                    <a:pt x="1020" y="7"/>
                  </a:cubicBezTo>
                  <a:cubicBezTo>
                    <a:pt x="1003" y="3"/>
                    <a:pt x="985" y="1"/>
                    <a:pt x="9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88"/>
            <p:cNvSpPr/>
            <p:nvPr/>
          </p:nvSpPr>
          <p:spPr>
            <a:xfrm>
              <a:off x="7784131" y="2748251"/>
              <a:ext cx="22241" cy="37374"/>
            </a:xfrm>
            <a:custGeom>
              <a:avLst/>
              <a:gdLst/>
              <a:ahLst/>
              <a:cxnLst/>
              <a:rect l="l" t="t" r="r" b="b"/>
              <a:pathLst>
                <a:path w="848" h="1425" extrusionOk="0">
                  <a:moveTo>
                    <a:pt x="130" y="1"/>
                  </a:moveTo>
                  <a:cubicBezTo>
                    <a:pt x="44" y="111"/>
                    <a:pt x="0" y="246"/>
                    <a:pt x="0" y="381"/>
                  </a:cubicBezTo>
                  <a:lnTo>
                    <a:pt x="0" y="1425"/>
                  </a:lnTo>
                  <a:lnTo>
                    <a:pt x="847" y="1425"/>
                  </a:lnTo>
                  <a:lnTo>
                    <a:pt x="847" y="780"/>
                  </a:lnTo>
                  <a:cubicBezTo>
                    <a:pt x="847" y="650"/>
                    <a:pt x="789" y="530"/>
                    <a:pt x="688" y="448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88"/>
            <p:cNvSpPr/>
            <p:nvPr/>
          </p:nvSpPr>
          <p:spPr>
            <a:xfrm>
              <a:off x="7862000" y="2748251"/>
              <a:ext cx="22346" cy="37374"/>
            </a:xfrm>
            <a:custGeom>
              <a:avLst/>
              <a:gdLst/>
              <a:ahLst/>
              <a:cxnLst/>
              <a:rect l="l" t="t" r="r" b="b"/>
              <a:pathLst>
                <a:path w="852" h="1425" extrusionOk="0">
                  <a:moveTo>
                    <a:pt x="722" y="1"/>
                  </a:moveTo>
                  <a:lnTo>
                    <a:pt x="159" y="448"/>
                  </a:lnTo>
                  <a:cubicBezTo>
                    <a:pt x="63" y="530"/>
                    <a:pt x="0" y="650"/>
                    <a:pt x="0" y="780"/>
                  </a:cubicBezTo>
                  <a:lnTo>
                    <a:pt x="0" y="1425"/>
                  </a:lnTo>
                  <a:lnTo>
                    <a:pt x="852" y="1425"/>
                  </a:lnTo>
                  <a:lnTo>
                    <a:pt x="852" y="381"/>
                  </a:lnTo>
                  <a:cubicBezTo>
                    <a:pt x="852" y="246"/>
                    <a:pt x="804" y="111"/>
                    <a:pt x="722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88"/>
            <p:cNvSpPr/>
            <p:nvPr/>
          </p:nvSpPr>
          <p:spPr>
            <a:xfrm>
              <a:off x="7693646" y="2462922"/>
              <a:ext cx="48101" cy="16182"/>
            </a:xfrm>
            <a:custGeom>
              <a:avLst/>
              <a:gdLst/>
              <a:ahLst/>
              <a:cxnLst/>
              <a:rect l="l" t="t" r="r" b="b"/>
              <a:pathLst>
                <a:path w="1834" h="617" extrusionOk="0">
                  <a:moveTo>
                    <a:pt x="265" y="0"/>
                  </a:moveTo>
                  <a:cubicBezTo>
                    <a:pt x="0" y="0"/>
                    <a:pt x="0" y="400"/>
                    <a:pt x="265" y="400"/>
                  </a:cubicBezTo>
                  <a:cubicBezTo>
                    <a:pt x="486" y="400"/>
                    <a:pt x="1136" y="433"/>
                    <a:pt x="1449" y="592"/>
                  </a:cubicBezTo>
                  <a:cubicBezTo>
                    <a:pt x="1482" y="609"/>
                    <a:pt x="1514" y="617"/>
                    <a:pt x="1544" y="617"/>
                  </a:cubicBezTo>
                  <a:cubicBezTo>
                    <a:pt x="1728" y="617"/>
                    <a:pt x="1834" y="339"/>
                    <a:pt x="1631" y="236"/>
                  </a:cubicBezTo>
                  <a:cubicBezTo>
                    <a:pt x="1170" y="5"/>
                    <a:pt x="303" y="0"/>
                    <a:pt x="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88"/>
            <p:cNvSpPr/>
            <p:nvPr/>
          </p:nvSpPr>
          <p:spPr>
            <a:xfrm>
              <a:off x="7656403" y="2435147"/>
              <a:ext cx="121827" cy="166387"/>
            </a:xfrm>
            <a:custGeom>
              <a:avLst/>
              <a:gdLst/>
              <a:ahLst/>
              <a:cxnLst/>
              <a:rect l="l" t="t" r="r" b="b"/>
              <a:pathLst>
                <a:path w="4645" h="6344" extrusionOk="0">
                  <a:moveTo>
                    <a:pt x="3610" y="395"/>
                  </a:moveTo>
                  <a:lnTo>
                    <a:pt x="3610" y="1223"/>
                  </a:lnTo>
                  <a:cubicBezTo>
                    <a:pt x="3610" y="1358"/>
                    <a:pt x="3576" y="1488"/>
                    <a:pt x="3518" y="1608"/>
                  </a:cubicBezTo>
                  <a:lnTo>
                    <a:pt x="3417" y="1810"/>
                  </a:lnTo>
                  <a:cubicBezTo>
                    <a:pt x="3403" y="1839"/>
                    <a:pt x="3398" y="1868"/>
                    <a:pt x="3398" y="1897"/>
                  </a:cubicBezTo>
                  <a:lnTo>
                    <a:pt x="3398" y="2325"/>
                  </a:lnTo>
                  <a:cubicBezTo>
                    <a:pt x="3398" y="2920"/>
                    <a:pt x="2912" y="3398"/>
                    <a:pt x="2321" y="3398"/>
                  </a:cubicBezTo>
                  <a:cubicBezTo>
                    <a:pt x="2310" y="3398"/>
                    <a:pt x="2298" y="3398"/>
                    <a:pt x="2286" y="3398"/>
                  </a:cubicBezTo>
                  <a:cubicBezTo>
                    <a:pt x="1714" y="3379"/>
                    <a:pt x="1247" y="2873"/>
                    <a:pt x="1247" y="2267"/>
                  </a:cubicBezTo>
                  <a:lnTo>
                    <a:pt x="1247" y="1897"/>
                  </a:lnTo>
                  <a:cubicBezTo>
                    <a:pt x="1247" y="1868"/>
                    <a:pt x="1237" y="1834"/>
                    <a:pt x="1223" y="1810"/>
                  </a:cubicBezTo>
                  <a:lnTo>
                    <a:pt x="1103" y="1565"/>
                  </a:lnTo>
                  <a:cubicBezTo>
                    <a:pt x="1059" y="1473"/>
                    <a:pt x="1035" y="1372"/>
                    <a:pt x="1035" y="1271"/>
                  </a:cubicBezTo>
                  <a:lnTo>
                    <a:pt x="1035" y="1261"/>
                  </a:lnTo>
                  <a:cubicBezTo>
                    <a:pt x="1035" y="785"/>
                    <a:pt x="1420" y="395"/>
                    <a:pt x="1897" y="395"/>
                  </a:cubicBezTo>
                  <a:close/>
                  <a:moveTo>
                    <a:pt x="2758" y="3725"/>
                  </a:moveTo>
                  <a:cubicBezTo>
                    <a:pt x="2763" y="3788"/>
                    <a:pt x="2772" y="3845"/>
                    <a:pt x="2792" y="3903"/>
                  </a:cubicBezTo>
                  <a:lnTo>
                    <a:pt x="2320" y="4375"/>
                  </a:lnTo>
                  <a:lnTo>
                    <a:pt x="1868" y="3922"/>
                  </a:lnTo>
                  <a:cubicBezTo>
                    <a:pt x="1877" y="3884"/>
                    <a:pt x="1882" y="3845"/>
                    <a:pt x="1882" y="3807"/>
                  </a:cubicBezTo>
                  <a:lnTo>
                    <a:pt x="1882" y="3725"/>
                  </a:lnTo>
                  <a:cubicBezTo>
                    <a:pt x="2007" y="3764"/>
                    <a:pt x="2142" y="3788"/>
                    <a:pt x="2277" y="3792"/>
                  </a:cubicBezTo>
                  <a:lnTo>
                    <a:pt x="2320" y="3792"/>
                  </a:lnTo>
                  <a:cubicBezTo>
                    <a:pt x="2469" y="3792"/>
                    <a:pt x="2618" y="3773"/>
                    <a:pt x="2758" y="3725"/>
                  </a:cubicBezTo>
                  <a:close/>
                  <a:moveTo>
                    <a:pt x="1897" y="1"/>
                  </a:moveTo>
                  <a:cubicBezTo>
                    <a:pt x="1199" y="1"/>
                    <a:pt x="631" y="569"/>
                    <a:pt x="631" y="1266"/>
                  </a:cubicBezTo>
                  <a:lnTo>
                    <a:pt x="631" y="1276"/>
                  </a:lnTo>
                  <a:cubicBezTo>
                    <a:pt x="631" y="1440"/>
                    <a:pt x="670" y="1598"/>
                    <a:pt x="742" y="1747"/>
                  </a:cubicBezTo>
                  <a:lnTo>
                    <a:pt x="843" y="1950"/>
                  </a:lnTo>
                  <a:lnTo>
                    <a:pt x="843" y="2272"/>
                  </a:lnTo>
                  <a:cubicBezTo>
                    <a:pt x="843" y="2768"/>
                    <a:pt x="1083" y="3234"/>
                    <a:pt x="1483" y="3528"/>
                  </a:cubicBezTo>
                  <a:lnTo>
                    <a:pt x="1483" y="3812"/>
                  </a:lnTo>
                  <a:cubicBezTo>
                    <a:pt x="1483" y="3845"/>
                    <a:pt x="1459" y="3879"/>
                    <a:pt x="1420" y="3889"/>
                  </a:cubicBezTo>
                  <a:lnTo>
                    <a:pt x="602" y="4124"/>
                  </a:lnTo>
                  <a:cubicBezTo>
                    <a:pt x="246" y="4230"/>
                    <a:pt x="1" y="4553"/>
                    <a:pt x="1" y="4928"/>
                  </a:cubicBezTo>
                  <a:lnTo>
                    <a:pt x="1" y="6145"/>
                  </a:lnTo>
                  <a:cubicBezTo>
                    <a:pt x="1" y="6251"/>
                    <a:pt x="87" y="6343"/>
                    <a:pt x="198" y="6343"/>
                  </a:cubicBezTo>
                  <a:cubicBezTo>
                    <a:pt x="309" y="6343"/>
                    <a:pt x="395" y="6256"/>
                    <a:pt x="395" y="6145"/>
                  </a:cubicBezTo>
                  <a:lnTo>
                    <a:pt x="395" y="4928"/>
                  </a:lnTo>
                  <a:cubicBezTo>
                    <a:pt x="395" y="4731"/>
                    <a:pt x="525" y="4558"/>
                    <a:pt x="713" y="4505"/>
                  </a:cubicBezTo>
                  <a:lnTo>
                    <a:pt x="1536" y="4269"/>
                  </a:lnTo>
                  <a:cubicBezTo>
                    <a:pt x="1565" y="4259"/>
                    <a:pt x="1593" y="4250"/>
                    <a:pt x="1618" y="4235"/>
                  </a:cubicBezTo>
                  <a:lnTo>
                    <a:pt x="2123" y="4740"/>
                  </a:lnTo>
                  <a:lnTo>
                    <a:pt x="2123" y="6145"/>
                  </a:lnTo>
                  <a:cubicBezTo>
                    <a:pt x="2123" y="6278"/>
                    <a:pt x="2221" y="6344"/>
                    <a:pt x="2320" y="6344"/>
                  </a:cubicBezTo>
                  <a:cubicBezTo>
                    <a:pt x="2419" y="6344"/>
                    <a:pt x="2517" y="6278"/>
                    <a:pt x="2517" y="6145"/>
                  </a:cubicBezTo>
                  <a:lnTo>
                    <a:pt x="2517" y="4740"/>
                  </a:lnTo>
                  <a:lnTo>
                    <a:pt x="3037" y="4221"/>
                  </a:lnTo>
                  <a:cubicBezTo>
                    <a:pt x="3090" y="4254"/>
                    <a:pt x="3148" y="4283"/>
                    <a:pt x="3210" y="4298"/>
                  </a:cubicBezTo>
                  <a:lnTo>
                    <a:pt x="3927" y="4505"/>
                  </a:lnTo>
                  <a:cubicBezTo>
                    <a:pt x="4115" y="4558"/>
                    <a:pt x="4245" y="4731"/>
                    <a:pt x="4245" y="4923"/>
                  </a:cubicBezTo>
                  <a:lnTo>
                    <a:pt x="4245" y="6145"/>
                  </a:lnTo>
                  <a:cubicBezTo>
                    <a:pt x="4245" y="6278"/>
                    <a:pt x="4345" y="6344"/>
                    <a:pt x="4444" y="6344"/>
                  </a:cubicBezTo>
                  <a:cubicBezTo>
                    <a:pt x="4544" y="6344"/>
                    <a:pt x="4644" y="6278"/>
                    <a:pt x="4644" y="6145"/>
                  </a:cubicBezTo>
                  <a:lnTo>
                    <a:pt x="4644" y="4928"/>
                  </a:lnTo>
                  <a:cubicBezTo>
                    <a:pt x="4639" y="4553"/>
                    <a:pt x="4394" y="4226"/>
                    <a:pt x="4038" y="4124"/>
                  </a:cubicBezTo>
                  <a:lnTo>
                    <a:pt x="3321" y="3918"/>
                  </a:lnTo>
                  <a:cubicBezTo>
                    <a:pt x="3225" y="3889"/>
                    <a:pt x="3157" y="3802"/>
                    <a:pt x="3157" y="3701"/>
                  </a:cubicBezTo>
                  <a:lnTo>
                    <a:pt x="3157" y="3533"/>
                  </a:lnTo>
                  <a:cubicBezTo>
                    <a:pt x="3225" y="3489"/>
                    <a:pt x="3287" y="3436"/>
                    <a:pt x="3345" y="3379"/>
                  </a:cubicBezTo>
                  <a:cubicBezTo>
                    <a:pt x="3634" y="3104"/>
                    <a:pt x="3792" y="2719"/>
                    <a:pt x="3792" y="2320"/>
                  </a:cubicBezTo>
                  <a:lnTo>
                    <a:pt x="3792" y="1945"/>
                  </a:lnTo>
                  <a:lnTo>
                    <a:pt x="3874" y="1786"/>
                  </a:lnTo>
                  <a:cubicBezTo>
                    <a:pt x="3961" y="1613"/>
                    <a:pt x="4004" y="1420"/>
                    <a:pt x="4004" y="1223"/>
                  </a:cubicBezTo>
                  <a:lnTo>
                    <a:pt x="4004" y="203"/>
                  </a:lnTo>
                  <a:cubicBezTo>
                    <a:pt x="4004" y="92"/>
                    <a:pt x="3918" y="1"/>
                    <a:pt x="3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88"/>
            <p:cNvSpPr/>
            <p:nvPr/>
          </p:nvSpPr>
          <p:spPr>
            <a:xfrm>
              <a:off x="7678617" y="2568776"/>
              <a:ext cx="10517" cy="32758"/>
            </a:xfrm>
            <a:custGeom>
              <a:avLst/>
              <a:gdLst/>
              <a:ahLst/>
              <a:cxnLst/>
              <a:rect l="l" t="t" r="r" b="b"/>
              <a:pathLst>
                <a:path w="401" h="1249" extrusionOk="0">
                  <a:moveTo>
                    <a:pt x="200" y="0"/>
                  </a:moveTo>
                  <a:cubicBezTo>
                    <a:pt x="101" y="0"/>
                    <a:pt x="1" y="66"/>
                    <a:pt x="1" y="199"/>
                  </a:cubicBezTo>
                  <a:lnTo>
                    <a:pt x="1" y="1050"/>
                  </a:lnTo>
                  <a:cubicBezTo>
                    <a:pt x="1" y="1183"/>
                    <a:pt x="101" y="1249"/>
                    <a:pt x="200" y="1249"/>
                  </a:cubicBezTo>
                  <a:cubicBezTo>
                    <a:pt x="300" y="1249"/>
                    <a:pt x="400" y="1183"/>
                    <a:pt x="400" y="1050"/>
                  </a:cubicBezTo>
                  <a:lnTo>
                    <a:pt x="400" y="199"/>
                  </a:lnTo>
                  <a:cubicBezTo>
                    <a:pt x="400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88"/>
            <p:cNvSpPr/>
            <p:nvPr/>
          </p:nvSpPr>
          <p:spPr>
            <a:xfrm>
              <a:off x="7745393" y="2568776"/>
              <a:ext cx="10491" cy="32758"/>
            </a:xfrm>
            <a:custGeom>
              <a:avLst/>
              <a:gdLst/>
              <a:ahLst/>
              <a:cxnLst/>
              <a:rect l="l" t="t" r="r" b="b"/>
              <a:pathLst>
                <a:path w="400" h="1249" extrusionOk="0">
                  <a:moveTo>
                    <a:pt x="200" y="0"/>
                  </a:moveTo>
                  <a:cubicBezTo>
                    <a:pt x="100" y="0"/>
                    <a:pt x="0" y="66"/>
                    <a:pt x="0" y="199"/>
                  </a:cubicBezTo>
                  <a:lnTo>
                    <a:pt x="0" y="1050"/>
                  </a:lnTo>
                  <a:cubicBezTo>
                    <a:pt x="0" y="1183"/>
                    <a:pt x="100" y="1249"/>
                    <a:pt x="200" y="1249"/>
                  </a:cubicBezTo>
                  <a:cubicBezTo>
                    <a:pt x="300" y="1249"/>
                    <a:pt x="399" y="1183"/>
                    <a:pt x="399" y="1050"/>
                  </a:cubicBezTo>
                  <a:lnTo>
                    <a:pt x="399" y="199"/>
                  </a:lnTo>
                  <a:cubicBezTo>
                    <a:pt x="399" y="66"/>
                    <a:pt x="300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88"/>
            <p:cNvSpPr/>
            <p:nvPr/>
          </p:nvSpPr>
          <p:spPr>
            <a:xfrm>
              <a:off x="7576645" y="2652337"/>
              <a:ext cx="48127" cy="16077"/>
            </a:xfrm>
            <a:custGeom>
              <a:avLst/>
              <a:gdLst/>
              <a:ahLst/>
              <a:cxnLst/>
              <a:rect l="l" t="t" r="r" b="b"/>
              <a:pathLst>
                <a:path w="1835" h="613" extrusionOk="0">
                  <a:moveTo>
                    <a:pt x="270" y="1"/>
                  </a:moveTo>
                  <a:cubicBezTo>
                    <a:pt x="1" y="1"/>
                    <a:pt x="1" y="400"/>
                    <a:pt x="270" y="400"/>
                  </a:cubicBezTo>
                  <a:cubicBezTo>
                    <a:pt x="487" y="400"/>
                    <a:pt x="1136" y="434"/>
                    <a:pt x="1449" y="588"/>
                  </a:cubicBezTo>
                  <a:cubicBezTo>
                    <a:pt x="1482" y="605"/>
                    <a:pt x="1515" y="612"/>
                    <a:pt x="1545" y="612"/>
                  </a:cubicBezTo>
                  <a:cubicBezTo>
                    <a:pt x="1728" y="612"/>
                    <a:pt x="1834" y="335"/>
                    <a:pt x="1632" y="232"/>
                  </a:cubicBezTo>
                  <a:cubicBezTo>
                    <a:pt x="1170" y="1"/>
                    <a:pt x="304" y="1"/>
                    <a:pt x="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88"/>
            <p:cNvSpPr/>
            <p:nvPr/>
          </p:nvSpPr>
          <p:spPr>
            <a:xfrm>
              <a:off x="7539428" y="2624457"/>
              <a:ext cx="121801" cy="166387"/>
            </a:xfrm>
            <a:custGeom>
              <a:avLst/>
              <a:gdLst/>
              <a:ahLst/>
              <a:cxnLst/>
              <a:rect l="l" t="t" r="r" b="b"/>
              <a:pathLst>
                <a:path w="4644" h="6344" extrusionOk="0">
                  <a:moveTo>
                    <a:pt x="3614" y="400"/>
                  </a:moveTo>
                  <a:lnTo>
                    <a:pt x="3614" y="1223"/>
                  </a:lnTo>
                  <a:cubicBezTo>
                    <a:pt x="3614" y="1357"/>
                    <a:pt x="3585" y="1487"/>
                    <a:pt x="3523" y="1608"/>
                  </a:cubicBezTo>
                  <a:lnTo>
                    <a:pt x="3421" y="1810"/>
                  </a:lnTo>
                  <a:cubicBezTo>
                    <a:pt x="3407" y="1838"/>
                    <a:pt x="3402" y="1867"/>
                    <a:pt x="3402" y="1896"/>
                  </a:cubicBezTo>
                  <a:lnTo>
                    <a:pt x="3402" y="2324"/>
                  </a:lnTo>
                  <a:cubicBezTo>
                    <a:pt x="3402" y="2919"/>
                    <a:pt x="2921" y="3398"/>
                    <a:pt x="2326" y="3398"/>
                  </a:cubicBezTo>
                  <a:cubicBezTo>
                    <a:pt x="2314" y="3398"/>
                    <a:pt x="2302" y="3398"/>
                    <a:pt x="2291" y="3397"/>
                  </a:cubicBezTo>
                  <a:cubicBezTo>
                    <a:pt x="1713" y="3383"/>
                    <a:pt x="1247" y="2873"/>
                    <a:pt x="1247" y="2272"/>
                  </a:cubicBezTo>
                  <a:lnTo>
                    <a:pt x="1247" y="1901"/>
                  </a:lnTo>
                  <a:cubicBezTo>
                    <a:pt x="1247" y="1867"/>
                    <a:pt x="1242" y="1838"/>
                    <a:pt x="1227" y="1810"/>
                  </a:cubicBezTo>
                  <a:lnTo>
                    <a:pt x="1107" y="1564"/>
                  </a:lnTo>
                  <a:cubicBezTo>
                    <a:pt x="1064" y="1473"/>
                    <a:pt x="1040" y="1377"/>
                    <a:pt x="1040" y="1276"/>
                  </a:cubicBezTo>
                  <a:lnTo>
                    <a:pt x="1040" y="1261"/>
                  </a:lnTo>
                  <a:cubicBezTo>
                    <a:pt x="1040" y="785"/>
                    <a:pt x="1425" y="400"/>
                    <a:pt x="1901" y="400"/>
                  </a:cubicBezTo>
                  <a:close/>
                  <a:moveTo>
                    <a:pt x="1887" y="3725"/>
                  </a:moveTo>
                  <a:cubicBezTo>
                    <a:pt x="2012" y="3768"/>
                    <a:pt x="2142" y="3792"/>
                    <a:pt x="2276" y="3797"/>
                  </a:cubicBezTo>
                  <a:lnTo>
                    <a:pt x="2324" y="3797"/>
                  </a:lnTo>
                  <a:cubicBezTo>
                    <a:pt x="2474" y="3797"/>
                    <a:pt x="2623" y="3773"/>
                    <a:pt x="2762" y="3730"/>
                  </a:cubicBezTo>
                  <a:lnTo>
                    <a:pt x="2762" y="3811"/>
                  </a:lnTo>
                  <a:cubicBezTo>
                    <a:pt x="2762" y="3850"/>
                    <a:pt x="2767" y="3888"/>
                    <a:pt x="2777" y="3927"/>
                  </a:cubicBezTo>
                  <a:lnTo>
                    <a:pt x="2324" y="4379"/>
                  </a:lnTo>
                  <a:lnTo>
                    <a:pt x="1872" y="3927"/>
                  </a:lnTo>
                  <a:cubicBezTo>
                    <a:pt x="1882" y="3888"/>
                    <a:pt x="1887" y="3850"/>
                    <a:pt x="1887" y="3811"/>
                  </a:cubicBezTo>
                  <a:lnTo>
                    <a:pt x="1887" y="3725"/>
                  </a:lnTo>
                  <a:close/>
                  <a:moveTo>
                    <a:pt x="1901" y="0"/>
                  </a:moveTo>
                  <a:cubicBezTo>
                    <a:pt x="1203" y="0"/>
                    <a:pt x="635" y="568"/>
                    <a:pt x="635" y="1266"/>
                  </a:cubicBezTo>
                  <a:lnTo>
                    <a:pt x="635" y="1276"/>
                  </a:lnTo>
                  <a:cubicBezTo>
                    <a:pt x="635" y="1439"/>
                    <a:pt x="674" y="1598"/>
                    <a:pt x="746" y="1747"/>
                  </a:cubicBezTo>
                  <a:lnTo>
                    <a:pt x="847" y="1949"/>
                  </a:lnTo>
                  <a:lnTo>
                    <a:pt x="847" y="2272"/>
                  </a:lnTo>
                  <a:cubicBezTo>
                    <a:pt x="847" y="2767"/>
                    <a:pt x="1083" y="3234"/>
                    <a:pt x="1487" y="3527"/>
                  </a:cubicBezTo>
                  <a:lnTo>
                    <a:pt x="1487" y="3811"/>
                  </a:lnTo>
                  <a:cubicBezTo>
                    <a:pt x="1487" y="3845"/>
                    <a:pt x="1458" y="3879"/>
                    <a:pt x="1425" y="3888"/>
                  </a:cubicBezTo>
                  <a:lnTo>
                    <a:pt x="607" y="4124"/>
                  </a:lnTo>
                  <a:cubicBezTo>
                    <a:pt x="246" y="4225"/>
                    <a:pt x="0" y="4552"/>
                    <a:pt x="0" y="4928"/>
                  </a:cubicBezTo>
                  <a:lnTo>
                    <a:pt x="0" y="6145"/>
                  </a:lnTo>
                  <a:cubicBezTo>
                    <a:pt x="0" y="6277"/>
                    <a:pt x="99" y="6343"/>
                    <a:pt x="198" y="6343"/>
                  </a:cubicBezTo>
                  <a:cubicBezTo>
                    <a:pt x="296" y="6343"/>
                    <a:pt x="395" y="6277"/>
                    <a:pt x="395" y="6145"/>
                  </a:cubicBezTo>
                  <a:lnTo>
                    <a:pt x="395" y="4928"/>
                  </a:lnTo>
                  <a:cubicBezTo>
                    <a:pt x="395" y="4730"/>
                    <a:pt x="525" y="4562"/>
                    <a:pt x="712" y="4509"/>
                  </a:cubicBezTo>
                  <a:lnTo>
                    <a:pt x="1535" y="4273"/>
                  </a:lnTo>
                  <a:cubicBezTo>
                    <a:pt x="1564" y="4264"/>
                    <a:pt x="1593" y="4254"/>
                    <a:pt x="1617" y="4240"/>
                  </a:cubicBezTo>
                  <a:lnTo>
                    <a:pt x="2122" y="4740"/>
                  </a:lnTo>
                  <a:lnTo>
                    <a:pt x="2122" y="6145"/>
                  </a:lnTo>
                  <a:cubicBezTo>
                    <a:pt x="2122" y="6277"/>
                    <a:pt x="2222" y="6343"/>
                    <a:pt x="2322" y="6343"/>
                  </a:cubicBezTo>
                  <a:cubicBezTo>
                    <a:pt x="2422" y="6343"/>
                    <a:pt x="2522" y="6277"/>
                    <a:pt x="2522" y="6145"/>
                  </a:cubicBezTo>
                  <a:lnTo>
                    <a:pt x="2522" y="4740"/>
                  </a:lnTo>
                  <a:lnTo>
                    <a:pt x="3022" y="4240"/>
                  </a:lnTo>
                  <a:cubicBezTo>
                    <a:pt x="3051" y="4254"/>
                    <a:pt x="3080" y="4264"/>
                    <a:pt x="3109" y="4273"/>
                  </a:cubicBezTo>
                  <a:lnTo>
                    <a:pt x="3927" y="4504"/>
                  </a:lnTo>
                  <a:cubicBezTo>
                    <a:pt x="4114" y="4562"/>
                    <a:pt x="4244" y="4730"/>
                    <a:pt x="4244" y="4928"/>
                  </a:cubicBezTo>
                  <a:lnTo>
                    <a:pt x="4244" y="6145"/>
                  </a:lnTo>
                  <a:cubicBezTo>
                    <a:pt x="4244" y="6277"/>
                    <a:pt x="4344" y="6343"/>
                    <a:pt x="4444" y="6343"/>
                  </a:cubicBezTo>
                  <a:cubicBezTo>
                    <a:pt x="4544" y="6343"/>
                    <a:pt x="4644" y="6277"/>
                    <a:pt x="4644" y="6145"/>
                  </a:cubicBezTo>
                  <a:lnTo>
                    <a:pt x="4644" y="4928"/>
                  </a:lnTo>
                  <a:cubicBezTo>
                    <a:pt x="4644" y="4557"/>
                    <a:pt x="4398" y="4230"/>
                    <a:pt x="4042" y="4124"/>
                  </a:cubicBezTo>
                  <a:lnTo>
                    <a:pt x="3219" y="3888"/>
                  </a:lnTo>
                  <a:cubicBezTo>
                    <a:pt x="3186" y="3879"/>
                    <a:pt x="3162" y="3845"/>
                    <a:pt x="3157" y="3811"/>
                  </a:cubicBezTo>
                  <a:lnTo>
                    <a:pt x="3157" y="3537"/>
                  </a:lnTo>
                  <a:cubicBezTo>
                    <a:pt x="3229" y="3489"/>
                    <a:pt x="3292" y="3436"/>
                    <a:pt x="3349" y="3383"/>
                  </a:cubicBezTo>
                  <a:cubicBezTo>
                    <a:pt x="3638" y="3104"/>
                    <a:pt x="3797" y="2724"/>
                    <a:pt x="3797" y="2324"/>
                  </a:cubicBezTo>
                  <a:lnTo>
                    <a:pt x="3797" y="1944"/>
                  </a:lnTo>
                  <a:lnTo>
                    <a:pt x="3874" y="1786"/>
                  </a:lnTo>
                  <a:cubicBezTo>
                    <a:pt x="3965" y="1612"/>
                    <a:pt x="4009" y="1420"/>
                    <a:pt x="4009" y="1223"/>
                  </a:cubicBezTo>
                  <a:lnTo>
                    <a:pt x="4009" y="203"/>
                  </a:lnTo>
                  <a:cubicBezTo>
                    <a:pt x="4009" y="92"/>
                    <a:pt x="3922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88"/>
            <p:cNvSpPr/>
            <p:nvPr/>
          </p:nvSpPr>
          <p:spPr>
            <a:xfrm>
              <a:off x="756164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202" y="0"/>
                  </a:moveTo>
                  <a:cubicBezTo>
                    <a:pt x="92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300" y="1247"/>
                    <a:pt x="400" y="1181"/>
                    <a:pt x="400" y="1049"/>
                  </a:cubicBezTo>
                  <a:lnTo>
                    <a:pt x="400" y="202"/>
                  </a:lnTo>
                  <a:cubicBezTo>
                    <a:pt x="400" y="91"/>
                    <a:pt x="308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88"/>
            <p:cNvSpPr/>
            <p:nvPr/>
          </p:nvSpPr>
          <p:spPr>
            <a:xfrm>
              <a:off x="7628523" y="2758113"/>
              <a:ext cx="10491" cy="32732"/>
            </a:xfrm>
            <a:custGeom>
              <a:avLst/>
              <a:gdLst/>
              <a:ahLst/>
              <a:cxnLst/>
              <a:rect l="l" t="t" r="r" b="b"/>
              <a:pathLst>
                <a:path w="400" h="1248" extrusionOk="0">
                  <a:moveTo>
                    <a:pt x="198" y="0"/>
                  </a:moveTo>
                  <a:cubicBezTo>
                    <a:pt x="87" y="0"/>
                    <a:pt x="0" y="91"/>
                    <a:pt x="0" y="202"/>
                  </a:cubicBezTo>
                  <a:lnTo>
                    <a:pt x="0" y="1049"/>
                  </a:lnTo>
                  <a:cubicBezTo>
                    <a:pt x="0" y="1181"/>
                    <a:pt x="100" y="1247"/>
                    <a:pt x="200" y="1247"/>
                  </a:cubicBezTo>
                  <a:cubicBezTo>
                    <a:pt x="299" y="1247"/>
                    <a:pt x="397" y="1181"/>
                    <a:pt x="395" y="1049"/>
                  </a:cubicBezTo>
                  <a:lnTo>
                    <a:pt x="395" y="202"/>
                  </a:lnTo>
                  <a:cubicBezTo>
                    <a:pt x="400" y="91"/>
                    <a:pt x="308" y="0"/>
                    <a:pt x="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88"/>
            <p:cNvSpPr/>
            <p:nvPr/>
          </p:nvSpPr>
          <p:spPr>
            <a:xfrm>
              <a:off x="7778833" y="2602243"/>
              <a:ext cx="110575" cy="188602"/>
            </a:xfrm>
            <a:custGeom>
              <a:avLst/>
              <a:gdLst/>
              <a:ahLst/>
              <a:cxnLst/>
              <a:rect l="l" t="t" r="r" b="b"/>
              <a:pathLst>
                <a:path w="4216" h="7191" extrusionOk="0">
                  <a:moveTo>
                    <a:pt x="2113" y="395"/>
                  </a:moveTo>
                  <a:cubicBezTo>
                    <a:pt x="2469" y="395"/>
                    <a:pt x="2762" y="641"/>
                    <a:pt x="2762" y="939"/>
                  </a:cubicBezTo>
                  <a:lnTo>
                    <a:pt x="2762" y="977"/>
                  </a:lnTo>
                  <a:cubicBezTo>
                    <a:pt x="2555" y="891"/>
                    <a:pt x="2335" y="847"/>
                    <a:pt x="2115" y="847"/>
                  </a:cubicBezTo>
                  <a:cubicBezTo>
                    <a:pt x="1895" y="847"/>
                    <a:pt x="1675" y="891"/>
                    <a:pt x="1468" y="977"/>
                  </a:cubicBezTo>
                  <a:cubicBezTo>
                    <a:pt x="1463" y="968"/>
                    <a:pt x="1463" y="953"/>
                    <a:pt x="1463" y="939"/>
                  </a:cubicBezTo>
                  <a:cubicBezTo>
                    <a:pt x="1463" y="641"/>
                    <a:pt x="1752" y="395"/>
                    <a:pt x="2113" y="395"/>
                  </a:cubicBezTo>
                  <a:close/>
                  <a:moveTo>
                    <a:pt x="2119" y="1242"/>
                  </a:moveTo>
                  <a:cubicBezTo>
                    <a:pt x="2976" y="1242"/>
                    <a:pt x="3612" y="2091"/>
                    <a:pt x="3335" y="2936"/>
                  </a:cubicBezTo>
                  <a:cubicBezTo>
                    <a:pt x="2772" y="2363"/>
                    <a:pt x="1776" y="2137"/>
                    <a:pt x="1732" y="2127"/>
                  </a:cubicBezTo>
                  <a:cubicBezTo>
                    <a:pt x="1714" y="2123"/>
                    <a:pt x="1696" y="2121"/>
                    <a:pt x="1678" y="2121"/>
                  </a:cubicBezTo>
                  <a:cubicBezTo>
                    <a:pt x="1635" y="2121"/>
                    <a:pt x="1593" y="2134"/>
                    <a:pt x="1559" y="2161"/>
                  </a:cubicBezTo>
                  <a:cubicBezTo>
                    <a:pt x="1511" y="2200"/>
                    <a:pt x="1487" y="2257"/>
                    <a:pt x="1487" y="2320"/>
                  </a:cubicBezTo>
                  <a:cubicBezTo>
                    <a:pt x="1473" y="2426"/>
                    <a:pt x="1415" y="2527"/>
                    <a:pt x="1333" y="2604"/>
                  </a:cubicBezTo>
                  <a:cubicBezTo>
                    <a:pt x="1189" y="2747"/>
                    <a:pt x="1322" y="2945"/>
                    <a:pt x="1477" y="2945"/>
                  </a:cubicBezTo>
                  <a:cubicBezTo>
                    <a:pt x="1524" y="2945"/>
                    <a:pt x="1573" y="2927"/>
                    <a:pt x="1617" y="2883"/>
                  </a:cubicBezTo>
                  <a:cubicBezTo>
                    <a:pt x="1708" y="2791"/>
                    <a:pt x="1781" y="2685"/>
                    <a:pt x="1833" y="2565"/>
                  </a:cubicBezTo>
                  <a:cubicBezTo>
                    <a:pt x="2165" y="2661"/>
                    <a:pt x="2858" y="2912"/>
                    <a:pt x="3171" y="3354"/>
                  </a:cubicBezTo>
                  <a:cubicBezTo>
                    <a:pt x="3081" y="3874"/>
                    <a:pt x="2630" y="4245"/>
                    <a:pt x="2109" y="4245"/>
                  </a:cubicBezTo>
                  <a:cubicBezTo>
                    <a:pt x="2099" y="4245"/>
                    <a:pt x="2089" y="4245"/>
                    <a:pt x="2079" y="4244"/>
                  </a:cubicBezTo>
                  <a:cubicBezTo>
                    <a:pt x="1540" y="4225"/>
                    <a:pt x="1102" y="3816"/>
                    <a:pt x="1044" y="3287"/>
                  </a:cubicBezTo>
                  <a:cubicBezTo>
                    <a:pt x="1040" y="3258"/>
                    <a:pt x="1030" y="3229"/>
                    <a:pt x="1015" y="3205"/>
                  </a:cubicBezTo>
                  <a:cubicBezTo>
                    <a:pt x="520" y="2402"/>
                    <a:pt x="1025" y="1357"/>
                    <a:pt x="1963" y="1252"/>
                  </a:cubicBezTo>
                  <a:cubicBezTo>
                    <a:pt x="2016" y="1245"/>
                    <a:pt x="2068" y="1242"/>
                    <a:pt x="2119" y="1242"/>
                  </a:cubicBezTo>
                  <a:close/>
                  <a:moveTo>
                    <a:pt x="2550" y="4577"/>
                  </a:moveTo>
                  <a:lnTo>
                    <a:pt x="2550" y="4788"/>
                  </a:lnTo>
                  <a:cubicBezTo>
                    <a:pt x="2550" y="4856"/>
                    <a:pt x="2565" y="4923"/>
                    <a:pt x="2599" y="4981"/>
                  </a:cubicBezTo>
                  <a:lnTo>
                    <a:pt x="2416" y="5159"/>
                  </a:lnTo>
                  <a:cubicBezTo>
                    <a:pt x="2329" y="5238"/>
                    <a:pt x="2220" y="5278"/>
                    <a:pt x="2111" y="5278"/>
                  </a:cubicBezTo>
                  <a:cubicBezTo>
                    <a:pt x="2002" y="5278"/>
                    <a:pt x="1894" y="5238"/>
                    <a:pt x="1809" y="5159"/>
                  </a:cubicBezTo>
                  <a:lnTo>
                    <a:pt x="1627" y="4981"/>
                  </a:lnTo>
                  <a:cubicBezTo>
                    <a:pt x="1655" y="4923"/>
                    <a:pt x="1675" y="4856"/>
                    <a:pt x="1675" y="4788"/>
                  </a:cubicBezTo>
                  <a:lnTo>
                    <a:pt x="1675" y="4577"/>
                  </a:lnTo>
                  <a:cubicBezTo>
                    <a:pt x="1817" y="4620"/>
                    <a:pt x="1965" y="4641"/>
                    <a:pt x="2113" y="4641"/>
                  </a:cubicBezTo>
                  <a:cubicBezTo>
                    <a:pt x="2261" y="4641"/>
                    <a:pt x="2408" y="4620"/>
                    <a:pt x="2550" y="4577"/>
                  </a:cubicBezTo>
                  <a:close/>
                  <a:moveTo>
                    <a:pt x="2113" y="1"/>
                  </a:moveTo>
                  <a:cubicBezTo>
                    <a:pt x="1535" y="1"/>
                    <a:pt x="1064" y="419"/>
                    <a:pt x="1064" y="939"/>
                  </a:cubicBezTo>
                  <a:cubicBezTo>
                    <a:pt x="1064" y="1025"/>
                    <a:pt x="1078" y="1107"/>
                    <a:pt x="1102" y="1189"/>
                  </a:cubicBezTo>
                  <a:cubicBezTo>
                    <a:pt x="419" y="1699"/>
                    <a:pt x="226" y="2637"/>
                    <a:pt x="655" y="3374"/>
                  </a:cubicBezTo>
                  <a:cubicBezTo>
                    <a:pt x="708" y="3783"/>
                    <a:pt x="934" y="4148"/>
                    <a:pt x="1275" y="4384"/>
                  </a:cubicBezTo>
                  <a:lnTo>
                    <a:pt x="1275" y="4788"/>
                  </a:lnTo>
                  <a:cubicBezTo>
                    <a:pt x="1275" y="4793"/>
                    <a:pt x="1270" y="4798"/>
                    <a:pt x="1270" y="4803"/>
                  </a:cubicBezTo>
                  <a:lnTo>
                    <a:pt x="462" y="5202"/>
                  </a:lnTo>
                  <a:cubicBezTo>
                    <a:pt x="178" y="5342"/>
                    <a:pt x="0" y="5635"/>
                    <a:pt x="0" y="5953"/>
                  </a:cubicBezTo>
                  <a:lnTo>
                    <a:pt x="0" y="6992"/>
                  </a:lnTo>
                  <a:cubicBezTo>
                    <a:pt x="0" y="7124"/>
                    <a:pt x="100" y="7190"/>
                    <a:pt x="200" y="7190"/>
                  </a:cubicBezTo>
                  <a:cubicBezTo>
                    <a:pt x="300" y="7190"/>
                    <a:pt x="400" y="7124"/>
                    <a:pt x="400" y="6992"/>
                  </a:cubicBezTo>
                  <a:lnTo>
                    <a:pt x="400" y="5953"/>
                  </a:lnTo>
                  <a:cubicBezTo>
                    <a:pt x="400" y="5784"/>
                    <a:pt x="491" y="5630"/>
                    <a:pt x="640" y="5558"/>
                  </a:cubicBezTo>
                  <a:lnTo>
                    <a:pt x="1299" y="5226"/>
                  </a:lnTo>
                  <a:lnTo>
                    <a:pt x="1530" y="5447"/>
                  </a:lnTo>
                  <a:cubicBezTo>
                    <a:pt x="1692" y="5599"/>
                    <a:pt x="1900" y="5675"/>
                    <a:pt x="2108" y="5675"/>
                  </a:cubicBezTo>
                  <a:cubicBezTo>
                    <a:pt x="2316" y="5675"/>
                    <a:pt x="2524" y="5599"/>
                    <a:pt x="2685" y="5447"/>
                  </a:cubicBezTo>
                  <a:lnTo>
                    <a:pt x="2916" y="5226"/>
                  </a:lnTo>
                  <a:lnTo>
                    <a:pt x="3575" y="5558"/>
                  </a:lnTo>
                  <a:cubicBezTo>
                    <a:pt x="3724" y="5630"/>
                    <a:pt x="3816" y="5784"/>
                    <a:pt x="3816" y="5953"/>
                  </a:cubicBezTo>
                  <a:lnTo>
                    <a:pt x="3816" y="6992"/>
                  </a:lnTo>
                  <a:cubicBezTo>
                    <a:pt x="3816" y="7124"/>
                    <a:pt x="3916" y="7190"/>
                    <a:pt x="4016" y="7190"/>
                  </a:cubicBezTo>
                  <a:cubicBezTo>
                    <a:pt x="4115" y="7190"/>
                    <a:pt x="4215" y="7124"/>
                    <a:pt x="4215" y="6992"/>
                  </a:cubicBezTo>
                  <a:lnTo>
                    <a:pt x="4215" y="5953"/>
                  </a:lnTo>
                  <a:cubicBezTo>
                    <a:pt x="4215" y="5635"/>
                    <a:pt x="4042" y="5346"/>
                    <a:pt x="3758" y="5202"/>
                  </a:cubicBezTo>
                  <a:lnTo>
                    <a:pt x="2955" y="4803"/>
                  </a:lnTo>
                  <a:cubicBezTo>
                    <a:pt x="2950" y="4798"/>
                    <a:pt x="2945" y="4793"/>
                    <a:pt x="2945" y="4788"/>
                  </a:cubicBezTo>
                  <a:lnTo>
                    <a:pt x="2945" y="4384"/>
                  </a:lnTo>
                  <a:cubicBezTo>
                    <a:pt x="3287" y="4148"/>
                    <a:pt x="3513" y="3783"/>
                    <a:pt x="3571" y="3374"/>
                  </a:cubicBezTo>
                  <a:cubicBezTo>
                    <a:pt x="3999" y="2637"/>
                    <a:pt x="3806" y="1699"/>
                    <a:pt x="3123" y="1189"/>
                  </a:cubicBezTo>
                  <a:cubicBezTo>
                    <a:pt x="3147" y="1107"/>
                    <a:pt x="3162" y="1025"/>
                    <a:pt x="3162" y="939"/>
                  </a:cubicBezTo>
                  <a:cubicBezTo>
                    <a:pt x="3162" y="424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88"/>
            <p:cNvSpPr/>
            <p:nvPr/>
          </p:nvSpPr>
          <p:spPr>
            <a:xfrm>
              <a:off x="7801152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87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0" y="983"/>
                    <a:pt x="198" y="983"/>
                  </a:cubicBezTo>
                  <a:cubicBezTo>
                    <a:pt x="297" y="983"/>
                    <a:pt x="395" y="917"/>
                    <a:pt x="395" y="785"/>
                  </a:cubicBezTo>
                  <a:lnTo>
                    <a:pt x="395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88"/>
            <p:cNvSpPr/>
            <p:nvPr/>
          </p:nvSpPr>
          <p:spPr>
            <a:xfrm>
              <a:off x="7856807" y="2765037"/>
              <a:ext cx="10517" cy="25808"/>
            </a:xfrm>
            <a:custGeom>
              <a:avLst/>
              <a:gdLst/>
              <a:ahLst/>
              <a:cxnLst/>
              <a:rect l="l" t="t" r="r" b="b"/>
              <a:pathLst>
                <a:path w="401" h="984" extrusionOk="0">
                  <a:moveTo>
                    <a:pt x="198" y="1"/>
                  </a:moveTo>
                  <a:cubicBezTo>
                    <a:pt x="92" y="1"/>
                    <a:pt x="1" y="87"/>
                    <a:pt x="1" y="198"/>
                  </a:cubicBezTo>
                  <a:lnTo>
                    <a:pt x="1" y="785"/>
                  </a:lnTo>
                  <a:cubicBezTo>
                    <a:pt x="1" y="917"/>
                    <a:pt x="101" y="983"/>
                    <a:pt x="201" y="983"/>
                  </a:cubicBezTo>
                  <a:cubicBezTo>
                    <a:pt x="300" y="983"/>
                    <a:pt x="400" y="917"/>
                    <a:pt x="400" y="785"/>
                  </a:cubicBezTo>
                  <a:lnTo>
                    <a:pt x="400" y="198"/>
                  </a:lnTo>
                  <a:cubicBezTo>
                    <a:pt x="400" y="87"/>
                    <a:pt x="309" y="1"/>
                    <a:pt x="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88"/>
            <p:cNvSpPr/>
            <p:nvPr/>
          </p:nvSpPr>
          <p:spPr>
            <a:xfrm>
              <a:off x="7648429" y="2613442"/>
              <a:ext cx="136094" cy="110654"/>
            </a:xfrm>
            <a:custGeom>
              <a:avLst/>
              <a:gdLst/>
              <a:ahLst/>
              <a:cxnLst/>
              <a:rect l="l" t="t" r="r" b="b"/>
              <a:pathLst>
                <a:path w="5189" h="4219" extrusionOk="0">
                  <a:moveTo>
                    <a:pt x="2624" y="1"/>
                  </a:moveTo>
                  <a:cubicBezTo>
                    <a:pt x="2525" y="1"/>
                    <a:pt x="2427" y="67"/>
                    <a:pt x="2427" y="199"/>
                  </a:cubicBezTo>
                  <a:lnTo>
                    <a:pt x="2427" y="2427"/>
                  </a:lnTo>
                  <a:lnTo>
                    <a:pt x="185" y="3851"/>
                  </a:lnTo>
                  <a:cubicBezTo>
                    <a:pt x="1" y="3967"/>
                    <a:pt x="115" y="4218"/>
                    <a:pt x="286" y="4218"/>
                  </a:cubicBezTo>
                  <a:cubicBezTo>
                    <a:pt x="321" y="4218"/>
                    <a:pt x="358" y="4208"/>
                    <a:pt x="396" y="4183"/>
                  </a:cubicBezTo>
                  <a:lnTo>
                    <a:pt x="2629" y="2769"/>
                  </a:lnTo>
                  <a:lnTo>
                    <a:pt x="4857" y="4183"/>
                  </a:lnTo>
                  <a:cubicBezTo>
                    <a:pt x="4890" y="4206"/>
                    <a:pt x="4928" y="4217"/>
                    <a:pt x="4965" y="4217"/>
                  </a:cubicBezTo>
                  <a:cubicBezTo>
                    <a:pt x="5030" y="4217"/>
                    <a:pt x="5094" y="4184"/>
                    <a:pt x="5131" y="4125"/>
                  </a:cubicBezTo>
                  <a:lnTo>
                    <a:pt x="5126" y="4125"/>
                  </a:lnTo>
                  <a:cubicBezTo>
                    <a:pt x="5189" y="4034"/>
                    <a:pt x="5160" y="3909"/>
                    <a:pt x="5068" y="3851"/>
                  </a:cubicBezTo>
                  <a:lnTo>
                    <a:pt x="2821" y="2427"/>
                  </a:lnTo>
                  <a:lnTo>
                    <a:pt x="2821" y="199"/>
                  </a:lnTo>
                  <a:cubicBezTo>
                    <a:pt x="2821" y="67"/>
                    <a:pt x="2723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71" name="Google Shape;20171;p88"/>
          <p:cNvGrpSpPr/>
          <p:nvPr/>
        </p:nvGrpSpPr>
        <p:grpSpPr>
          <a:xfrm>
            <a:off x="6276285" y="4289930"/>
            <a:ext cx="224927" cy="360785"/>
            <a:chOff x="6276285" y="4289930"/>
            <a:chExt cx="224927" cy="360785"/>
          </a:xfrm>
        </p:grpSpPr>
        <p:sp>
          <p:nvSpPr>
            <p:cNvPr id="20172" name="Google Shape;20172;p88"/>
            <p:cNvSpPr/>
            <p:nvPr/>
          </p:nvSpPr>
          <p:spPr>
            <a:xfrm>
              <a:off x="6292940" y="4329035"/>
              <a:ext cx="191487" cy="202817"/>
            </a:xfrm>
            <a:custGeom>
              <a:avLst/>
              <a:gdLst/>
              <a:ahLst/>
              <a:cxnLst/>
              <a:rect l="l" t="t" r="r" b="b"/>
              <a:pathLst>
                <a:path w="7301" h="7733" extrusionOk="0">
                  <a:moveTo>
                    <a:pt x="1" y="0"/>
                  </a:moveTo>
                  <a:lnTo>
                    <a:pt x="1" y="7516"/>
                  </a:lnTo>
                  <a:cubicBezTo>
                    <a:pt x="1" y="7637"/>
                    <a:pt x="97" y="7733"/>
                    <a:pt x="212" y="7733"/>
                  </a:cubicBezTo>
                  <a:lnTo>
                    <a:pt x="7084" y="7733"/>
                  </a:lnTo>
                  <a:cubicBezTo>
                    <a:pt x="7204" y="7733"/>
                    <a:pt x="7300" y="7637"/>
                    <a:pt x="7300" y="7516"/>
                  </a:cubicBezTo>
                  <a:lnTo>
                    <a:pt x="7300" y="0"/>
                  </a:ln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88"/>
            <p:cNvSpPr/>
            <p:nvPr/>
          </p:nvSpPr>
          <p:spPr>
            <a:xfrm>
              <a:off x="6292940" y="4329035"/>
              <a:ext cx="191487" cy="22477"/>
            </a:xfrm>
            <a:custGeom>
              <a:avLst/>
              <a:gdLst/>
              <a:ahLst/>
              <a:cxnLst/>
              <a:rect l="l" t="t" r="r" b="b"/>
              <a:pathLst>
                <a:path w="7301" h="857" extrusionOk="0">
                  <a:moveTo>
                    <a:pt x="1" y="0"/>
                  </a:moveTo>
                  <a:lnTo>
                    <a:pt x="1" y="857"/>
                  </a:lnTo>
                  <a:lnTo>
                    <a:pt x="7300" y="857"/>
                  </a:lnTo>
                  <a:lnTo>
                    <a:pt x="730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88"/>
            <p:cNvSpPr/>
            <p:nvPr/>
          </p:nvSpPr>
          <p:spPr>
            <a:xfrm>
              <a:off x="6281583" y="4312118"/>
              <a:ext cx="214069" cy="22503"/>
            </a:xfrm>
            <a:custGeom>
              <a:avLst/>
              <a:gdLst/>
              <a:ahLst/>
              <a:cxnLst/>
              <a:rect l="l" t="t" r="r" b="b"/>
              <a:pathLst>
                <a:path w="8162" h="858" extrusionOk="0">
                  <a:moveTo>
                    <a:pt x="217" y="1"/>
                  </a:moveTo>
                  <a:cubicBezTo>
                    <a:pt x="97" y="1"/>
                    <a:pt x="1" y="97"/>
                    <a:pt x="1" y="217"/>
                  </a:cubicBezTo>
                  <a:lnTo>
                    <a:pt x="1" y="645"/>
                  </a:lnTo>
                  <a:cubicBezTo>
                    <a:pt x="1" y="761"/>
                    <a:pt x="97" y="857"/>
                    <a:pt x="217" y="857"/>
                  </a:cubicBezTo>
                  <a:lnTo>
                    <a:pt x="7950" y="857"/>
                  </a:lnTo>
                  <a:cubicBezTo>
                    <a:pt x="8065" y="857"/>
                    <a:pt x="8161" y="761"/>
                    <a:pt x="8161" y="645"/>
                  </a:cubicBezTo>
                  <a:lnTo>
                    <a:pt x="8161" y="217"/>
                  </a:lnTo>
                  <a:cubicBezTo>
                    <a:pt x="8161" y="97"/>
                    <a:pt x="8065" y="1"/>
                    <a:pt x="7950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88"/>
            <p:cNvSpPr/>
            <p:nvPr/>
          </p:nvSpPr>
          <p:spPr>
            <a:xfrm>
              <a:off x="6276285" y="4289930"/>
              <a:ext cx="224927" cy="360785"/>
            </a:xfrm>
            <a:custGeom>
              <a:avLst/>
              <a:gdLst/>
              <a:ahLst/>
              <a:cxnLst/>
              <a:rect l="l" t="t" r="r" b="b"/>
              <a:pathLst>
                <a:path w="8576" h="13756" extrusionOk="0">
                  <a:moveTo>
                    <a:pt x="8157" y="1039"/>
                  </a:moveTo>
                  <a:cubicBezTo>
                    <a:pt x="8166" y="1039"/>
                    <a:pt x="8171" y="1044"/>
                    <a:pt x="8171" y="1049"/>
                  </a:cubicBezTo>
                  <a:lnTo>
                    <a:pt x="8171" y="1477"/>
                  </a:lnTo>
                  <a:lnTo>
                    <a:pt x="8176" y="1477"/>
                  </a:lnTo>
                  <a:cubicBezTo>
                    <a:pt x="8176" y="1487"/>
                    <a:pt x="8166" y="1491"/>
                    <a:pt x="8161" y="1491"/>
                  </a:cubicBezTo>
                  <a:lnTo>
                    <a:pt x="7512" y="1491"/>
                  </a:lnTo>
                  <a:cubicBezTo>
                    <a:pt x="7257" y="1506"/>
                    <a:pt x="7257" y="1881"/>
                    <a:pt x="7512" y="1896"/>
                  </a:cubicBezTo>
                  <a:lnTo>
                    <a:pt x="7743" y="1896"/>
                  </a:lnTo>
                  <a:lnTo>
                    <a:pt x="7743" y="9007"/>
                  </a:lnTo>
                  <a:cubicBezTo>
                    <a:pt x="7743" y="9017"/>
                    <a:pt x="7733" y="9022"/>
                    <a:pt x="7728" y="9022"/>
                  </a:cubicBezTo>
                  <a:lnTo>
                    <a:pt x="843" y="9022"/>
                  </a:lnTo>
                  <a:cubicBezTo>
                    <a:pt x="833" y="9022"/>
                    <a:pt x="828" y="9017"/>
                    <a:pt x="828" y="9007"/>
                  </a:cubicBezTo>
                  <a:lnTo>
                    <a:pt x="828" y="1900"/>
                  </a:lnTo>
                  <a:lnTo>
                    <a:pt x="6650" y="1900"/>
                  </a:lnTo>
                  <a:cubicBezTo>
                    <a:pt x="6905" y="1886"/>
                    <a:pt x="6905" y="1511"/>
                    <a:pt x="6650" y="1496"/>
                  </a:cubicBezTo>
                  <a:lnTo>
                    <a:pt x="410" y="1496"/>
                  </a:lnTo>
                  <a:cubicBezTo>
                    <a:pt x="405" y="1496"/>
                    <a:pt x="400" y="1491"/>
                    <a:pt x="400" y="1482"/>
                  </a:cubicBezTo>
                  <a:lnTo>
                    <a:pt x="400" y="1049"/>
                  </a:lnTo>
                  <a:cubicBezTo>
                    <a:pt x="400" y="1044"/>
                    <a:pt x="405" y="1039"/>
                    <a:pt x="410" y="1039"/>
                  </a:cubicBezTo>
                  <a:close/>
                  <a:moveTo>
                    <a:pt x="6492" y="9431"/>
                  </a:moveTo>
                  <a:lnTo>
                    <a:pt x="7093" y="12472"/>
                  </a:lnTo>
                  <a:lnTo>
                    <a:pt x="4485" y="12472"/>
                  </a:lnTo>
                  <a:lnTo>
                    <a:pt x="4485" y="10090"/>
                  </a:lnTo>
                  <a:cubicBezTo>
                    <a:pt x="4478" y="9962"/>
                    <a:pt x="4380" y="9899"/>
                    <a:pt x="4284" y="9899"/>
                  </a:cubicBezTo>
                  <a:cubicBezTo>
                    <a:pt x="4187" y="9899"/>
                    <a:pt x="4091" y="9962"/>
                    <a:pt x="4086" y="10090"/>
                  </a:cubicBezTo>
                  <a:lnTo>
                    <a:pt x="4086" y="12472"/>
                  </a:lnTo>
                  <a:lnTo>
                    <a:pt x="1473" y="12472"/>
                  </a:lnTo>
                  <a:lnTo>
                    <a:pt x="2084" y="9431"/>
                  </a:lnTo>
                  <a:close/>
                  <a:moveTo>
                    <a:pt x="4288" y="1"/>
                  </a:moveTo>
                  <a:cubicBezTo>
                    <a:pt x="4190" y="1"/>
                    <a:pt x="4093" y="65"/>
                    <a:pt x="4086" y="192"/>
                  </a:cubicBezTo>
                  <a:lnTo>
                    <a:pt x="4086" y="635"/>
                  </a:lnTo>
                  <a:lnTo>
                    <a:pt x="419" y="635"/>
                  </a:lnTo>
                  <a:cubicBezTo>
                    <a:pt x="188" y="635"/>
                    <a:pt x="1" y="823"/>
                    <a:pt x="1" y="1054"/>
                  </a:cubicBezTo>
                  <a:lnTo>
                    <a:pt x="1" y="1477"/>
                  </a:lnTo>
                  <a:cubicBezTo>
                    <a:pt x="1" y="1708"/>
                    <a:pt x="188" y="1891"/>
                    <a:pt x="419" y="1896"/>
                  </a:cubicBezTo>
                  <a:lnTo>
                    <a:pt x="434" y="1896"/>
                  </a:lnTo>
                  <a:lnTo>
                    <a:pt x="434" y="9007"/>
                  </a:lnTo>
                  <a:cubicBezTo>
                    <a:pt x="434" y="9238"/>
                    <a:pt x="617" y="9426"/>
                    <a:pt x="847" y="9426"/>
                  </a:cubicBezTo>
                  <a:lnTo>
                    <a:pt x="1680" y="9426"/>
                  </a:lnTo>
                  <a:lnTo>
                    <a:pt x="867" y="13487"/>
                  </a:lnTo>
                  <a:cubicBezTo>
                    <a:pt x="823" y="13603"/>
                    <a:pt x="896" y="13728"/>
                    <a:pt x="1016" y="13752"/>
                  </a:cubicBezTo>
                  <a:cubicBezTo>
                    <a:pt x="1029" y="13754"/>
                    <a:pt x="1043" y="13756"/>
                    <a:pt x="1056" y="13756"/>
                  </a:cubicBezTo>
                  <a:cubicBezTo>
                    <a:pt x="1160" y="13756"/>
                    <a:pt x="1248" y="13676"/>
                    <a:pt x="1256" y="13569"/>
                  </a:cubicBezTo>
                  <a:lnTo>
                    <a:pt x="1396" y="12866"/>
                  </a:lnTo>
                  <a:lnTo>
                    <a:pt x="4086" y="12866"/>
                  </a:lnTo>
                  <a:lnTo>
                    <a:pt x="4086" y="13530"/>
                  </a:lnTo>
                  <a:cubicBezTo>
                    <a:pt x="4091" y="13658"/>
                    <a:pt x="4187" y="13722"/>
                    <a:pt x="4284" y="13722"/>
                  </a:cubicBezTo>
                  <a:cubicBezTo>
                    <a:pt x="4380" y="13722"/>
                    <a:pt x="4478" y="13658"/>
                    <a:pt x="4485" y="13530"/>
                  </a:cubicBezTo>
                  <a:lnTo>
                    <a:pt x="4485" y="12866"/>
                  </a:lnTo>
                  <a:lnTo>
                    <a:pt x="7175" y="12866"/>
                  </a:lnTo>
                  <a:lnTo>
                    <a:pt x="7314" y="13569"/>
                  </a:lnTo>
                  <a:cubicBezTo>
                    <a:pt x="7341" y="13672"/>
                    <a:pt x="7421" y="13718"/>
                    <a:pt x="7503" y="13718"/>
                  </a:cubicBezTo>
                  <a:cubicBezTo>
                    <a:pt x="7614" y="13718"/>
                    <a:pt x="7728" y="13632"/>
                    <a:pt x="7709" y="13487"/>
                  </a:cubicBezTo>
                  <a:lnTo>
                    <a:pt x="6896" y="9426"/>
                  </a:lnTo>
                  <a:lnTo>
                    <a:pt x="7728" y="9426"/>
                  </a:lnTo>
                  <a:cubicBezTo>
                    <a:pt x="7954" y="9426"/>
                    <a:pt x="8142" y="9238"/>
                    <a:pt x="8142" y="9007"/>
                  </a:cubicBezTo>
                  <a:lnTo>
                    <a:pt x="8142" y="1900"/>
                  </a:lnTo>
                  <a:lnTo>
                    <a:pt x="8157" y="1900"/>
                  </a:lnTo>
                  <a:cubicBezTo>
                    <a:pt x="8387" y="1896"/>
                    <a:pt x="8570" y="1713"/>
                    <a:pt x="8575" y="1482"/>
                  </a:cubicBezTo>
                  <a:lnTo>
                    <a:pt x="8575" y="1049"/>
                  </a:lnTo>
                  <a:cubicBezTo>
                    <a:pt x="8570" y="823"/>
                    <a:pt x="8387" y="635"/>
                    <a:pt x="8157" y="635"/>
                  </a:cubicBezTo>
                  <a:lnTo>
                    <a:pt x="4490" y="635"/>
                  </a:lnTo>
                  <a:lnTo>
                    <a:pt x="4490" y="192"/>
                  </a:lnTo>
                  <a:cubicBezTo>
                    <a:pt x="4483" y="65"/>
                    <a:pt x="4385" y="1"/>
                    <a:pt x="4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88"/>
            <p:cNvSpPr/>
            <p:nvPr/>
          </p:nvSpPr>
          <p:spPr>
            <a:xfrm>
              <a:off x="6312846" y="4379890"/>
              <a:ext cx="148736" cy="106903"/>
            </a:xfrm>
            <a:custGeom>
              <a:avLst/>
              <a:gdLst/>
              <a:ahLst/>
              <a:cxnLst/>
              <a:rect l="l" t="t" r="r" b="b"/>
              <a:pathLst>
                <a:path w="5671" h="4076" extrusionOk="0">
                  <a:moveTo>
                    <a:pt x="4381" y="0"/>
                  </a:moveTo>
                  <a:cubicBezTo>
                    <a:pt x="4116" y="0"/>
                    <a:pt x="4116" y="405"/>
                    <a:pt x="4381" y="405"/>
                  </a:cubicBezTo>
                  <a:cubicBezTo>
                    <a:pt x="4386" y="405"/>
                    <a:pt x="4390" y="405"/>
                    <a:pt x="4395" y="405"/>
                  </a:cubicBezTo>
                  <a:lnTo>
                    <a:pt x="4987" y="405"/>
                  </a:lnTo>
                  <a:lnTo>
                    <a:pt x="3009" y="2382"/>
                  </a:lnTo>
                  <a:cubicBezTo>
                    <a:pt x="3005" y="2385"/>
                    <a:pt x="3001" y="2386"/>
                    <a:pt x="2998" y="2386"/>
                  </a:cubicBezTo>
                  <a:cubicBezTo>
                    <a:pt x="2995" y="2386"/>
                    <a:pt x="2993" y="2385"/>
                    <a:pt x="2990" y="2382"/>
                  </a:cubicBezTo>
                  <a:lnTo>
                    <a:pt x="2538" y="1935"/>
                  </a:lnTo>
                  <a:cubicBezTo>
                    <a:pt x="2456" y="1853"/>
                    <a:pt x="2350" y="1812"/>
                    <a:pt x="2244" y="1812"/>
                  </a:cubicBezTo>
                  <a:cubicBezTo>
                    <a:pt x="2138" y="1812"/>
                    <a:pt x="2033" y="1853"/>
                    <a:pt x="1951" y="1935"/>
                  </a:cubicBezTo>
                  <a:lnTo>
                    <a:pt x="166" y="3715"/>
                  </a:lnTo>
                  <a:cubicBezTo>
                    <a:pt x="1" y="3862"/>
                    <a:pt x="140" y="4075"/>
                    <a:pt x="301" y="4075"/>
                  </a:cubicBezTo>
                  <a:cubicBezTo>
                    <a:pt x="351" y="4075"/>
                    <a:pt x="404" y="4054"/>
                    <a:pt x="450" y="4004"/>
                  </a:cubicBezTo>
                  <a:lnTo>
                    <a:pt x="2235" y="2219"/>
                  </a:lnTo>
                  <a:cubicBezTo>
                    <a:pt x="2237" y="2214"/>
                    <a:pt x="2239" y="2212"/>
                    <a:pt x="2242" y="2212"/>
                  </a:cubicBezTo>
                  <a:cubicBezTo>
                    <a:pt x="2245" y="2212"/>
                    <a:pt x="2249" y="2214"/>
                    <a:pt x="2254" y="2219"/>
                  </a:cubicBezTo>
                  <a:lnTo>
                    <a:pt x="2701" y="2666"/>
                  </a:lnTo>
                  <a:cubicBezTo>
                    <a:pt x="2783" y="2748"/>
                    <a:pt x="2889" y="2789"/>
                    <a:pt x="2995" y="2789"/>
                  </a:cubicBezTo>
                  <a:cubicBezTo>
                    <a:pt x="3101" y="2789"/>
                    <a:pt x="3207" y="2748"/>
                    <a:pt x="3288" y="2666"/>
                  </a:cubicBezTo>
                  <a:lnTo>
                    <a:pt x="5271" y="689"/>
                  </a:lnTo>
                  <a:lnTo>
                    <a:pt x="5271" y="1276"/>
                  </a:lnTo>
                  <a:cubicBezTo>
                    <a:pt x="5276" y="1403"/>
                    <a:pt x="5372" y="1467"/>
                    <a:pt x="5469" y="1467"/>
                  </a:cubicBezTo>
                  <a:cubicBezTo>
                    <a:pt x="5566" y="1467"/>
                    <a:pt x="5663" y="1403"/>
                    <a:pt x="5670" y="1276"/>
                  </a:cubicBezTo>
                  <a:lnTo>
                    <a:pt x="5670" y="203"/>
                  </a:lnTo>
                  <a:cubicBezTo>
                    <a:pt x="5670" y="92"/>
                    <a:pt x="5584" y="1"/>
                    <a:pt x="5473" y="1"/>
                  </a:cubicBezTo>
                  <a:lnTo>
                    <a:pt x="4395" y="1"/>
                  </a:lnTo>
                  <a:cubicBezTo>
                    <a:pt x="4390" y="0"/>
                    <a:pt x="4386" y="0"/>
                    <a:pt x="4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77" name="Google Shape;20177;p88"/>
          <p:cNvGrpSpPr/>
          <p:nvPr/>
        </p:nvGrpSpPr>
        <p:grpSpPr>
          <a:xfrm>
            <a:off x="6650604" y="4343041"/>
            <a:ext cx="356405" cy="278431"/>
            <a:chOff x="6650604" y="4343041"/>
            <a:chExt cx="356405" cy="278431"/>
          </a:xfrm>
        </p:grpSpPr>
        <p:sp>
          <p:nvSpPr>
            <p:cNvPr id="20178" name="Google Shape;20178;p88"/>
            <p:cNvSpPr/>
            <p:nvPr/>
          </p:nvSpPr>
          <p:spPr>
            <a:xfrm>
              <a:off x="6711688" y="4354397"/>
              <a:ext cx="284096" cy="17310"/>
            </a:xfrm>
            <a:custGeom>
              <a:avLst/>
              <a:gdLst/>
              <a:ahLst/>
              <a:cxnLst/>
              <a:rect l="l" t="t" r="r" b="b"/>
              <a:pathLst>
                <a:path w="10832" h="660" extrusionOk="0">
                  <a:moveTo>
                    <a:pt x="0" y="1"/>
                  </a:moveTo>
                  <a:lnTo>
                    <a:pt x="0" y="660"/>
                  </a:lnTo>
                  <a:lnTo>
                    <a:pt x="10831" y="660"/>
                  </a:lnTo>
                  <a:lnTo>
                    <a:pt x="10831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88"/>
            <p:cNvSpPr/>
            <p:nvPr/>
          </p:nvSpPr>
          <p:spPr>
            <a:xfrm>
              <a:off x="6793334" y="4550631"/>
              <a:ext cx="202319" cy="17074"/>
            </a:xfrm>
            <a:custGeom>
              <a:avLst/>
              <a:gdLst/>
              <a:ahLst/>
              <a:cxnLst/>
              <a:rect l="l" t="t" r="r" b="b"/>
              <a:pathLst>
                <a:path w="7714" h="651" extrusionOk="0">
                  <a:moveTo>
                    <a:pt x="7699" y="1"/>
                  </a:moveTo>
                  <a:cubicBezTo>
                    <a:pt x="7670" y="39"/>
                    <a:pt x="7627" y="59"/>
                    <a:pt x="7579" y="63"/>
                  </a:cubicBezTo>
                  <a:lnTo>
                    <a:pt x="58" y="63"/>
                  </a:lnTo>
                  <a:lnTo>
                    <a:pt x="58" y="429"/>
                  </a:lnTo>
                  <a:cubicBezTo>
                    <a:pt x="63" y="506"/>
                    <a:pt x="39" y="583"/>
                    <a:pt x="0" y="650"/>
                  </a:cubicBezTo>
                  <a:lnTo>
                    <a:pt x="7714" y="650"/>
                  </a:lnTo>
                  <a:lnTo>
                    <a:pt x="7714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88"/>
            <p:cNvSpPr/>
            <p:nvPr/>
          </p:nvSpPr>
          <p:spPr>
            <a:xfrm>
              <a:off x="6816546" y="4465077"/>
              <a:ext cx="22608" cy="52901"/>
            </a:xfrm>
            <a:custGeom>
              <a:avLst/>
              <a:gdLst/>
              <a:ahLst/>
              <a:cxnLst/>
              <a:rect l="l" t="t" r="r" b="b"/>
              <a:pathLst>
                <a:path w="862" h="2017" extrusionOk="0">
                  <a:moveTo>
                    <a:pt x="1" y="0"/>
                  </a:moveTo>
                  <a:lnTo>
                    <a:pt x="1" y="2017"/>
                  </a:lnTo>
                  <a:lnTo>
                    <a:pt x="862" y="2017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88"/>
            <p:cNvSpPr/>
            <p:nvPr/>
          </p:nvSpPr>
          <p:spPr>
            <a:xfrm>
              <a:off x="6856936" y="4439584"/>
              <a:ext cx="22608" cy="76506"/>
            </a:xfrm>
            <a:custGeom>
              <a:avLst/>
              <a:gdLst/>
              <a:ahLst/>
              <a:cxnLst/>
              <a:rect l="l" t="t" r="r" b="b"/>
              <a:pathLst>
                <a:path w="862" h="2917" extrusionOk="0">
                  <a:moveTo>
                    <a:pt x="0" y="0"/>
                  </a:moveTo>
                  <a:lnTo>
                    <a:pt x="0" y="2916"/>
                  </a:lnTo>
                  <a:lnTo>
                    <a:pt x="862" y="2916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88"/>
            <p:cNvSpPr/>
            <p:nvPr/>
          </p:nvSpPr>
          <p:spPr>
            <a:xfrm>
              <a:off x="6897326" y="4453852"/>
              <a:ext cx="21480" cy="62238"/>
            </a:xfrm>
            <a:custGeom>
              <a:avLst/>
              <a:gdLst/>
              <a:ahLst/>
              <a:cxnLst/>
              <a:rect l="l" t="t" r="r" b="b"/>
              <a:pathLst>
                <a:path w="819" h="2373" extrusionOk="0">
                  <a:moveTo>
                    <a:pt x="0" y="0"/>
                  </a:moveTo>
                  <a:lnTo>
                    <a:pt x="0" y="2372"/>
                  </a:lnTo>
                  <a:lnTo>
                    <a:pt x="818" y="2372"/>
                  </a:lnTo>
                  <a:lnTo>
                    <a:pt x="818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88"/>
            <p:cNvSpPr/>
            <p:nvPr/>
          </p:nvSpPr>
          <p:spPr>
            <a:xfrm>
              <a:off x="6937822" y="4407403"/>
              <a:ext cx="22634" cy="108818"/>
            </a:xfrm>
            <a:custGeom>
              <a:avLst/>
              <a:gdLst/>
              <a:ahLst/>
              <a:cxnLst/>
              <a:rect l="l" t="t" r="r" b="b"/>
              <a:pathLst>
                <a:path w="863" h="4149" extrusionOk="0">
                  <a:moveTo>
                    <a:pt x="1" y="0"/>
                  </a:moveTo>
                  <a:lnTo>
                    <a:pt x="1" y="4148"/>
                  </a:lnTo>
                  <a:lnTo>
                    <a:pt x="862" y="4148"/>
                  </a:lnTo>
                  <a:lnTo>
                    <a:pt x="862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88"/>
            <p:cNvSpPr/>
            <p:nvPr/>
          </p:nvSpPr>
          <p:spPr>
            <a:xfrm>
              <a:off x="6721025" y="4376979"/>
              <a:ext cx="265422" cy="165732"/>
            </a:xfrm>
            <a:custGeom>
              <a:avLst/>
              <a:gdLst/>
              <a:ahLst/>
              <a:cxnLst/>
              <a:rect l="l" t="t" r="r" b="b"/>
              <a:pathLst>
                <a:path w="10120" h="6319" extrusionOk="0">
                  <a:moveTo>
                    <a:pt x="2036" y="1266"/>
                  </a:moveTo>
                  <a:cubicBezTo>
                    <a:pt x="2305" y="1281"/>
                    <a:pt x="2305" y="1680"/>
                    <a:pt x="2036" y="1695"/>
                  </a:cubicBezTo>
                  <a:lnTo>
                    <a:pt x="890" y="1695"/>
                  </a:lnTo>
                  <a:cubicBezTo>
                    <a:pt x="621" y="1680"/>
                    <a:pt x="621" y="1281"/>
                    <a:pt x="890" y="1266"/>
                  </a:cubicBezTo>
                  <a:close/>
                  <a:moveTo>
                    <a:pt x="2675" y="1944"/>
                  </a:moveTo>
                  <a:cubicBezTo>
                    <a:pt x="2955" y="1944"/>
                    <a:pt x="2955" y="2373"/>
                    <a:pt x="2675" y="2373"/>
                  </a:cubicBezTo>
                  <a:cubicBezTo>
                    <a:pt x="2670" y="2373"/>
                    <a:pt x="2666" y="2373"/>
                    <a:pt x="2661" y="2373"/>
                  </a:cubicBezTo>
                  <a:lnTo>
                    <a:pt x="890" y="2373"/>
                  </a:lnTo>
                  <a:cubicBezTo>
                    <a:pt x="886" y="2373"/>
                    <a:pt x="881" y="2373"/>
                    <a:pt x="876" y="2373"/>
                  </a:cubicBezTo>
                  <a:cubicBezTo>
                    <a:pt x="592" y="2373"/>
                    <a:pt x="592" y="1944"/>
                    <a:pt x="876" y="1944"/>
                  </a:cubicBezTo>
                  <a:cubicBezTo>
                    <a:pt x="881" y="1944"/>
                    <a:pt x="886" y="1945"/>
                    <a:pt x="890" y="1945"/>
                  </a:cubicBezTo>
                  <a:lnTo>
                    <a:pt x="2661" y="1945"/>
                  </a:lnTo>
                  <a:cubicBezTo>
                    <a:pt x="2666" y="1945"/>
                    <a:pt x="2670" y="1944"/>
                    <a:pt x="2675" y="1944"/>
                  </a:cubicBezTo>
                  <a:close/>
                  <a:moveTo>
                    <a:pt x="872" y="2623"/>
                  </a:moveTo>
                  <a:cubicBezTo>
                    <a:pt x="878" y="2623"/>
                    <a:pt x="884" y="2623"/>
                    <a:pt x="890" y="2623"/>
                  </a:cubicBezTo>
                  <a:lnTo>
                    <a:pt x="2661" y="2623"/>
                  </a:lnTo>
                  <a:cubicBezTo>
                    <a:pt x="2931" y="2638"/>
                    <a:pt x="2931" y="3037"/>
                    <a:pt x="2661" y="3051"/>
                  </a:cubicBezTo>
                  <a:lnTo>
                    <a:pt x="890" y="3051"/>
                  </a:lnTo>
                  <a:cubicBezTo>
                    <a:pt x="886" y="3052"/>
                    <a:pt x="881" y="3052"/>
                    <a:pt x="877" y="3052"/>
                  </a:cubicBezTo>
                  <a:cubicBezTo>
                    <a:pt x="593" y="3052"/>
                    <a:pt x="592" y="2623"/>
                    <a:pt x="872" y="2623"/>
                  </a:cubicBezTo>
                  <a:close/>
                  <a:moveTo>
                    <a:pt x="872" y="3301"/>
                  </a:moveTo>
                  <a:cubicBezTo>
                    <a:pt x="878" y="3301"/>
                    <a:pt x="884" y="3301"/>
                    <a:pt x="890" y="3302"/>
                  </a:cubicBezTo>
                  <a:lnTo>
                    <a:pt x="2661" y="3302"/>
                  </a:lnTo>
                  <a:cubicBezTo>
                    <a:pt x="2931" y="3311"/>
                    <a:pt x="2931" y="3716"/>
                    <a:pt x="2661" y="3730"/>
                  </a:cubicBezTo>
                  <a:lnTo>
                    <a:pt x="890" y="3730"/>
                  </a:lnTo>
                  <a:cubicBezTo>
                    <a:pt x="886" y="3730"/>
                    <a:pt x="881" y="3730"/>
                    <a:pt x="877" y="3730"/>
                  </a:cubicBezTo>
                  <a:cubicBezTo>
                    <a:pt x="593" y="3730"/>
                    <a:pt x="592" y="3301"/>
                    <a:pt x="872" y="3301"/>
                  </a:cubicBezTo>
                  <a:close/>
                  <a:moveTo>
                    <a:pt x="4504" y="3003"/>
                  </a:moveTo>
                  <a:cubicBezTo>
                    <a:pt x="4624" y="3003"/>
                    <a:pt x="4721" y="3100"/>
                    <a:pt x="4721" y="3220"/>
                  </a:cubicBezTo>
                  <a:lnTo>
                    <a:pt x="4721" y="5520"/>
                  </a:lnTo>
                  <a:cubicBezTo>
                    <a:pt x="4721" y="5640"/>
                    <a:pt x="4624" y="5736"/>
                    <a:pt x="4504" y="5736"/>
                  </a:cubicBezTo>
                  <a:lnTo>
                    <a:pt x="3643" y="5736"/>
                  </a:lnTo>
                  <a:cubicBezTo>
                    <a:pt x="3522" y="5736"/>
                    <a:pt x="3426" y="5640"/>
                    <a:pt x="3426" y="5520"/>
                  </a:cubicBezTo>
                  <a:lnTo>
                    <a:pt x="3426" y="3220"/>
                  </a:lnTo>
                  <a:cubicBezTo>
                    <a:pt x="3426" y="3100"/>
                    <a:pt x="3522" y="3003"/>
                    <a:pt x="3643" y="3003"/>
                  </a:cubicBezTo>
                  <a:close/>
                  <a:moveTo>
                    <a:pt x="6044" y="1964"/>
                  </a:moveTo>
                  <a:cubicBezTo>
                    <a:pt x="6164" y="1964"/>
                    <a:pt x="6260" y="2055"/>
                    <a:pt x="6260" y="2176"/>
                  </a:cubicBezTo>
                  <a:lnTo>
                    <a:pt x="6260" y="5520"/>
                  </a:lnTo>
                  <a:cubicBezTo>
                    <a:pt x="6260" y="5640"/>
                    <a:pt x="6164" y="5736"/>
                    <a:pt x="6044" y="5736"/>
                  </a:cubicBezTo>
                  <a:lnTo>
                    <a:pt x="5182" y="5736"/>
                  </a:lnTo>
                  <a:cubicBezTo>
                    <a:pt x="5062" y="5736"/>
                    <a:pt x="4966" y="5640"/>
                    <a:pt x="4966" y="5520"/>
                  </a:cubicBezTo>
                  <a:lnTo>
                    <a:pt x="4971" y="2176"/>
                  </a:lnTo>
                  <a:cubicBezTo>
                    <a:pt x="4971" y="2055"/>
                    <a:pt x="5062" y="1964"/>
                    <a:pt x="5182" y="1964"/>
                  </a:cubicBezTo>
                  <a:close/>
                  <a:moveTo>
                    <a:pt x="7588" y="2503"/>
                  </a:moveTo>
                  <a:cubicBezTo>
                    <a:pt x="7709" y="2503"/>
                    <a:pt x="7805" y="2599"/>
                    <a:pt x="7805" y="2719"/>
                  </a:cubicBezTo>
                  <a:lnTo>
                    <a:pt x="7805" y="5520"/>
                  </a:lnTo>
                  <a:cubicBezTo>
                    <a:pt x="7805" y="5640"/>
                    <a:pt x="7709" y="5736"/>
                    <a:pt x="7588" y="5736"/>
                  </a:cubicBezTo>
                  <a:lnTo>
                    <a:pt x="6727" y="5736"/>
                  </a:lnTo>
                  <a:cubicBezTo>
                    <a:pt x="6607" y="5736"/>
                    <a:pt x="6510" y="5640"/>
                    <a:pt x="6510" y="5520"/>
                  </a:cubicBezTo>
                  <a:lnTo>
                    <a:pt x="6510" y="2719"/>
                  </a:lnTo>
                  <a:cubicBezTo>
                    <a:pt x="6510" y="2599"/>
                    <a:pt x="6607" y="2503"/>
                    <a:pt x="6727" y="2503"/>
                  </a:cubicBezTo>
                  <a:close/>
                  <a:moveTo>
                    <a:pt x="9128" y="727"/>
                  </a:moveTo>
                  <a:cubicBezTo>
                    <a:pt x="9248" y="727"/>
                    <a:pt x="9345" y="824"/>
                    <a:pt x="9345" y="944"/>
                  </a:cubicBezTo>
                  <a:lnTo>
                    <a:pt x="9345" y="5520"/>
                  </a:lnTo>
                  <a:cubicBezTo>
                    <a:pt x="9345" y="5640"/>
                    <a:pt x="9248" y="5736"/>
                    <a:pt x="9128" y="5736"/>
                  </a:cubicBezTo>
                  <a:lnTo>
                    <a:pt x="8267" y="5736"/>
                  </a:lnTo>
                  <a:cubicBezTo>
                    <a:pt x="8146" y="5736"/>
                    <a:pt x="8050" y="5640"/>
                    <a:pt x="8050" y="5520"/>
                  </a:cubicBezTo>
                  <a:lnTo>
                    <a:pt x="8050" y="944"/>
                  </a:lnTo>
                  <a:cubicBezTo>
                    <a:pt x="8050" y="824"/>
                    <a:pt x="8146" y="727"/>
                    <a:pt x="8267" y="727"/>
                  </a:cubicBezTo>
                  <a:close/>
                  <a:moveTo>
                    <a:pt x="0" y="1"/>
                  </a:moveTo>
                  <a:lnTo>
                    <a:pt x="0" y="3826"/>
                  </a:lnTo>
                  <a:lnTo>
                    <a:pt x="529" y="3826"/>
                  </a:lnTo>
                  <a:cubicBezTo>
                    <a:pt x="645" y="3826"/>
                    <a:pt x="741" y="3922"/>
                    <a:pt x="741" y="4043"/>
                  </a:cubicBezTo>
                  <a:lnTo>
                    <a:pt x="741" y="4394"/>
                  </a:lnTo>
                  <a:cubicBezTo>
                    <a:pt x="876" y="4432"/>
                    <a:pt x="1006" y="4490"/>
                    <a:pt x="1131" y="4553"/>
                  </a:cubicBezTo>
                  <a:lnTo>
                    <a:pt x="1381" y="4303"/>
                  </a:lnTo>
                  <a:cubicBezTo>
                    <a:pt x="1422" y="4262"/>
                    <a:pt x="1476" y="4241"/>
                    <a:pt x="1531" y="4241"/>
                  </a:cubicBezTo>
                  <a:cubicBezTo>
                    <a:pt x="1586" y="4241"/>
                    <a:pt x="1641" y="4262"/>
                    <a:pt x="1684" y="4303"/>
                  </a:cubicBezTo>
                  <a:lnTo>
                    <a:pt x="2334" y="4957"/>
                  </a:lnTo>
                  <a:cubicBezTo>
                    <a:pt x="2416" y="5039"/>
                    <a:pt x="2416" y="5173"/>
                    <a:pt x="2334" y="5260"/>
                  </a:cubicBezTo>
                  <a:lnTo>
                    <a:pt x="2088" y="5505"/>
                  </a:lnTo>
                  <a:cubicBezTo>
                    <a:pt x="2151" y="5631"/>
                    <a:pt x="2204" y="5760"/>
                    <a:pt x="2247" y="5895"/>
                  </a:cubicBezTo>
                  <a:lnTo>
                    <a:pt x="2599" y="5895"/>
                  </a:lnTo>
                  <a:cubicBezTo>
                    <a:pt x="2719" y="5895"/>
                    <a:pt x="2815" y="5991"/>
                    <a:pt x="2815" y="6112"/>
                  </a:cubicBezTo>
                  <a:lnTo>
                    <a:pt x="2815" y="6319"/>
                  </a:lnTo>
                  <a:lnTo>
                    <a:pt x="10119" y="6319"/>
                  </a:lnTo>
                  <a:lnTo>
                    <a:pt x="10119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88"/>
            <p:cNvSpPr/>
            <p:nvPr/>
          </p:nvSpPr>
          <p:spPr>
            <a:xfrm>
              <a:off x="6720894" y="4371681"/>
              <a:ext cx="265553" cy="105671"/>
            </a:xfrm>
            <a:custGeom>
              <a:avLst/>
              <a:gdLst/>
              <a:ahLst/>
              <a:cxnLst/>
              <a:rect l="l" t="t" r="r" b="b"/>
              <a:pathLst>
                <a:path w="10125" h="4029" extrusionOk="0">
                  <a:moveTo>
                    <a:pt x="0" y="1"/>
                  </a:moveTo>
                  <a:lnTo>
                    <a:pt x="0" y="4028"/>
                  </a:lnTo>
                  <a:lnTo>
                    <a:pt x="318" y="4028"/>
                  </a:lnTo>
                  <a:lnTo>
                    <a:pt x="318" y="487"/>
                  </a:lnTo>
                  <a:lnTo>
                    <a:pt x="10124" y="487"/>
                  </a:lnTo>
                  <a:lnTo>
                    <a:pt x="1012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88"/>
            <p:cNvSpPr/>
            <p:nvPr/>
          </p:nvSpPr>
          <p:spPr>
            <a:xfrm>
              <a:off x="6711688" y="4354397"/>
              <a:ext cx="8970" cy="11383"/>
            </a:xfrm>
            <a:custGeom>
              <a:avLst/>
              <a:gdLst/>
              <a:ahLst/>
              <a:cxnLst/>
              <a:rect l="l" t="t" r="r" b="b"/>
              <a:pathLst>
                <a:path w="342" h="434" extrusionOk="0">
                  <a:moveTo>
                    <a:pt x="0" y="1"/>
                  </a:moveTo>
                  <a:lnTo>
                    <a:pt x="0" y="434"/>
                  </a:lnTo>
                  <a:lnTo>
                    <a:pt x="342" y="434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88"/>
            <p:cNvSpPr/>
            <p:nvPr/>
          </p:nvSpPr>
          <p:spPr>
            <a:xfrm>
              <a:off x="6793334" y="4555064"/>
              <a:ext cx="10622" cy="10360"/>
            </a:xfrm>
            <a:custGeom>
              <a:avLst/>
              <a:gdLst/>
              <a:ahLst/>
              <a:cxnLst/>
              <a:rect l="l" t="t" r="r" b="b"/>
              <a:pathLst>
                <a:path w="405" h="395" extrusionOk="0">
                  <a:moveTo>
                    <a:pt x="58" y="0"/>
                  </a:moveTo>
                  <a:lnTo>
                    <a:pt x="58" y="250"/>
                  </a:lnTo>
                  <a:cubicBezTo>
                    <a:pt x="58" y="303"/>
                    <a:pt x="39" y="356"/>
                    <a:pt x="0" y="395"/>
                  </a:cubicBezTo>
                  <a:lnTo>
                    <a:pt x="342" y="395"/>
                  </a:lnTo>
                  <a:cubicBezTo>
                    <a:pt x="380" y="356"/>
                    <a:pt x="404" y="303"/>
                    <a:pt x="404" y="250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88"/>
            <p:cNvSpPr/>
            <p:nvPr/>
          </p:nvSpPr>
          <p:spPr>
            <a:xfrm>
              <a:off x="6661698" y="4488551"/>
              <a:ext cx="121932" cy="121801"/>
            </a:xfrm>
            <a:custGeom>
              <a:avLst/>
              <a:gdLst/>
              <a:ahLst/>
              <a:cxnLst/>
              <a:rect l="l" t="t" r="r" b="b"/>
              <a:pathLst>
                <a:path w="4649" h="4644" extrusionOk="0">
                  <a:moveTo>
                    <a:pt x="2368" y="982"/>
                  </a:moveTo>
                  <a:cubicBezTo>
                    <a:pt x="3114" y="982"/>
                    <a:pt x="3715" y="1583"/>
                    <a:pt x="3715" y="2324"/>
                  </a:cubicBezTo>
                  <a:lnTo>
                    <a:pt x="3715" y="2401"/>
                  </a:lnTo>
                  <a:lnTo>
                    <a:pt x="3715" y="2426"/>
                  </a:lnTo>
                  <a:cubicBezTo>
                    <a:pt x="3715" y="2445"/>
                    <a:pt x="3715" y="2464"/>
                    <a:pt x="3711" y="2478"/>
                  </a:cubicBezTo>
                  <a:cubicBezTo>
                    <a:pt x="3711" y="2488"/>
                    <a:pt x="3711" y="2498"/>
                    <a:pt x="3706" y="2503"/>
                  </a:cubicBezTo>
                  <a:cubicBezTo>
                    <a:pt x="3706" y="2522"/>
                    <a:pt x="3701" y="2541"/>
                    <a:pt x="3696" y="2560"/>
                  </a:cubicBezTo>
                  <a:cubicBezTo>
                    <a:pt x="3696" y="2565"/>
                    <a:pt x="3696" y="2575"/>
                    <a:pt x="3691" y="2580"/>
                  </a:cubicBezTo>
                  <a:cubicBezTo>
                    <a:pt x="3691" y="2599"/>
                    <a:pt x="3686" y="2623"/>
                    <a:pt x="3682" y="2642"/>
                  </a:cubicBezTo>
                  <a:lnTo>
                    <a:pt x="3677" y="2656"/>
                  </a:lnTo>
                  <a:cubicBezTo>
                    <a:pt x="3672" y="2681"/>
                    <a:pt x="3662" y="2705"/>
                    <a:pt x="3658" y="2729"/>
                  </a:cubicBezTo>
                  <a:lnTo>
                    <a:pt x="3648" y="2748"/>
                  </a:lnTo>
                  <a:cubicBezTo>
                    <a:pt x="3643" y="2767"/>
                    <a:pt x="3638" y="2782"/>
                    <a:pt x="3634" y="2796"/>
                  </a:cubicBezTo>
                  <a:cubicBezTo>
                    <a:pt x="3624" y="2810"/>
                    <a:pt x="3576" y="2815"/>
                    <a:pt x="3571" y="2825"/>
                  </a:cubicBezTo>
                  <a:lnTo>
                    <a:pt x="3561" y="2859"/>
                  </a:lnTo>
                  <a:cubicBezTo>
                    <a:pt x="3552" y="2873"/>
                    <a:pt x="3547" y="2883"/>
                    <a:pt x="3542" y="2897"/>
                  </a:cubicBezTo>
                  <a:lnTo>
                    <a:pt x="3532" y="2921"/>
                  </a:lnTo>
                  <a:cubicBezTo>
                    <a:pt x="3446" y="3090"/>
                    <a:pt x="3330" y="3239"/>
                    <a:pt x="3181" y="3359"/>
                  </a:cubicBezTo>
                  <a:cubicBezTo>
                    <a:pt x="3148" y="3383"/>
                    <a:pt x="3114" y="3412"/>
                    <a:pt x="3080" y="3436"/>
                  </a:cubicBezTo>
                  <a:lnTo>
                    <a:pt x="3032" y="3465"/>
                  </a:lnTo>
                  <a:lnTo>
                    <a:pt x="3018" y="3474"/>
                  </a:lnTo>
                  <a:lnTo>
                    <a:pt x="2979" y="3499"/>
                  </a:lnTo>
                  <a:lnTo>
                    <a:pt x="2965" y="3503"/>
                  </a:lnTo>
                  <a:lnTo>
                    <a:pt x="2917" y="3532"/>
                  </a:lnTo>
                  <a:lnTo>
                    <a:pt x="2864" y="3556"/>
                  </a:lnTo>
                  <a:lnTo>
                    <a:pt x="2844" y="3561"/>
                  </a:lnTo>
                  <a:lnTo>
                    <a:pt x="2806" y="3576"/>
                  </a:lnTo>
                  <a:lnTo>
                    <a:pt x="2787" y="3585"/>
                  </a:lnTo>
                  <a:lnTo>
                    <a:pt x="2734" y="3604"/>
                  </a:lnTo>
                  <a:lnTo>
                    <a:pt x="2729" y="3604"/>
                  </a:lnTo>
                  <a:lnTo>
                    <a:pt x="2676" y="3619"/>
                  </a:lnTo>
                  <a:lnTo>
                    <a:pt x="2657" y="3619"/>
                  </a:lnTo>
                  <a:lnTo>
                    <a:pt x="2613" y="3628"/>
                  </a:lnTo>
                  <a:lnTo>
                    <a:pt x="2599" y="3628"/>
                  </a:lnTo>
                  <a:lnTo>
                    <a:pt x="2541" y="3638"/>
                  </a:lnTo>
                  <a:lnTo>
                    <a:pt x="2479" y="3648"/>
                  </a:lnTo>
                  <a:lnTo>
                    <a:pt x="2464" y="3648"/>
                  </a:lnTo>
                  <a:lnTo>
                    <a:pt x="2421" y="3653"/>
                  </a:lnTo>
                  <a:lnTo>
                    <a:pt x="2262" y="3653"/>
                  </a:lnTo>
                  <a:lnTo>
                    <a:pt x="2219" y="3648"/>
                  </a:lnTo>
                  <a:lnTo>
                    <a:pt x="2204" y="3648"/>
                  </a:lnTo>
                  <a:lnTo>
                    <a:pt x="2142" y="3638"/>
                  </a:lnTo>
                  <a:lnTo>
                    <a:pt x="2137" y="3638"/>
                  </a:lnTo>
                  <a:lnTo>
                    <a:pt x="2108" y="3633"/>
                  </a:lnTo>
                  <a:lnTo>
                    <a:pt x="2084" y="3628"/>
                  </a:lnTo>
                  <a:lnTo>
                    <a:pt x="2075" y="3628"/>
                  </a:lnTo>
                  <a:cubicBezTo>
                    <a:pt x="2031" y="3624"/>
                    <a:pt x="1988" y="3609"/>
                    <a:pt x="1954" y="3600"/>
                  </a:cubicBezTo>
                  <a:lnTo>
                    <a:pt x="1901" y="3580"/>
                  </a:lnTo>
                  <a:lnTo>
                    <a:pt x="1896" y="3580"/>
                  </a:lnTo>
                  <a:cubicBezTo>
                    <a:pt x="1858" y="3566"/>
                    <a:pt x="1815" y="3547"/>
                    <a:pt x="1776" y="3532"/>
                  </a:cubicBezTo>
                  <a:lnTo>
                    <a:pt x="1771" y="3532"/>
                  </a:lnTo>
                  <a:lnTo>
                    <a:pt x="1743" y="3518"/>
                  </a:lnTo>
                  <a:lnTo>
                    <a:pt x="1728" y="3508"/>
                  </a:lnTo>
                  <a:lnTo>
                    <a:pt x="1723" y="3508"/>
                  </a:lnTo>
                  <a:lnTo>
                    <a:pt x="1709" y="3499"/>
                  </a:lnTo>
                  <a:lnTo>
                    <a:pt x="1675" y="3479"/>
                  </a:lnTo>
                  <a:lnTo>
                    <a:pt x="1670" y="3479"/>
                  </a:lnTo>
                  <a:lnTo>
                    <a:pt x="1656" y="3470"/>
                  </a:lnTo>
                  <a:lnTo>
                    <a:pt x="1608" y="3441"/>
                  </a:lnTo>
                  <a:lnTo>
                    <a:pt x="1603" y="3436"/>
                  </a:lnTo>
                  <a:cubicBezTo>
                    <a:pt x="1391" y="3292"/>
                    <a:pt x="1228" y="3094"/>
                    <a:pt x="1127" y="2859"/>
                  </a:cubicBezTo>
                  <a:lnTo>
                    <a:pt x="1122" y="2849"/>
                  </a:lnTo>
                  <a:lnTo>
                    <a:pt x="1112" y="2820"/>
                  </a:lnTo>
                  <a:lnTo>
                    <a:pt x="1103" y="2801"/>
                  </a:lnTo>
                  <a:cubicBezTo>
                    <a:pt x="1093" y="2782"/>
                    <a:pt x="1088" y="2758"/>
                    <a:pt x="1078" y="2738"/>
                  </a:cubicBezTo>
                  <a:lnTo>
                    <a:pt x="1078" y="2729"/>
                  </a:lnTo>
                  <a:cubicBezTo>
                    <a:pt x="1064" y="2681"/>
                    <a:pt x="1050" y="2628"/>
                    <a:pt x="1040" y="2575"/>
                  </a:cubicBezTo>
                  <a:lnTo>
                    <a:pt x="1040" y="2565"/>
                  </a:lnTo>
                  <a:cubicBezTo>
                    <a:pt x="1035" y="2541"/>
                    <a:pt x="1035" y="2522"/>
                    <a:pt x="1030" y="2503"/>
                  </a:cubicBezTo>
                  <a:lnTo>
                    <a:pt x="1030" y="2483"/>
                  </a:lnTo>
                  <a:cubicBezTo>
                    <a:pt x="1030" y="2464"/>
                    <a:pt x="1026" y="2445"/>
                    <a:pt x="1026" y="2426"/>
                  </a:cubicBezTo>
                  <a:lnTo>
                    <a:pt x="1026" y="2401"/>
                  </a:lnTo>
                  <a:lnTo>
                    <a:pt x="1026" y="2329"/>
                  </a:lnTo>
                  <a:lnTo>
                    <a:pt x="1026" y="2324"/>
                  </a:lnTo>
                  <a:cubicBezTo>
                    <a:pt x="1026" y="1583"/>
                    <a:pt x="1627" y="982"/>
                    <a:pt x="2368" y="982"/>
                  </a:cubicBezTo>
                  <a:close/>
                  <a:moveTo>
                    <a:pt x="2079" y="0"/>
                  </a:moveTo>
                  <a:lnTo>
                    <a:pt x="2079" y="299"/>
                  </a:lnTo>
                  <a:cubicBezTo>
                    <a:pt x="2079" y="400"/>
                    <a:pt x="2012" y="486"/>
                    <a:pt x="1911" y="510"/>
                  </a:cubicBezTo>
                  <a:cubicBezTo>
                    <a:pt x="1709" y="554"/>
                    <a:pt x="1516" y="636"/>
                    <a:pt x="1338" y="751"/>
                  </a:cubicBezTo>
                  <a:cubicBezTo>
                    <a:pt x="1305" y="772"/>
                    <a:pt x="1267" y="783"/>
                    <a:pt x="1229" y="783"/>
                  </a:cubicBezTo>
                  <a:cubicBezTo>
                    <a:pt x="1173" y="783"/>
                    <a:pt x="1117" y="760"/>
                    <a:pt x="1074" y="717"/>
                  </a:cubicBezTo>
                  <a:lnTo>
                    <a:pt x="857" y="506"/>
                  </a:lnTo>
                  <a:lnTo>
                    <a:pt x="511" y="857"/>
                  </a:lnTo>
                  <a:lnTo>
                    <a:pt x="722" y="1069"/>
                  </a:lnTo>
                  <a:cubicBezTo>
                    <a:pt x="795" y="1141"/>
                    <a:pt x="809" y="1251"/>
                    <a:pt x="751" y="1333"/>
                  </a:cubicBezTo>
                  <a:cubicBezTo>
                    <a:pt x="641" y="1511"/>
                    <a:pt x="559" y="1704"/>
                    <a:pt x="511" y="1906"/>
                  </a:cubicBezTo>
                  <a:cubicBezTo>
                    <a:pt x="491" y="2007"/>
                    <a:pt x="405" y="2074"/>
                    <a:pt x="304" y="2074"/>
                  </a:cubicBezTo>
                  <a:lnTo>
                    <a:pt x="1" y="2074"/>
                  </a:lnTo>
                  <a:lnTo>
                    <a:pt x="1" y="2570"/>
                  </a:lnTo>
                  <a:lnTo>
                    <a:pt x="304" y="2570"/>
                  </a:lnTo>
                  <a:cubicBezTo>
                    <a:pt x="405" y="2570"/>
                    <a:pt x="491" y="2637"/>
                    <a:pt x="511" y="2738"/>
                  </a:cubicBezTo>
                  <a:cubicBezTo>
                    <a:pt x="559" y="2940"/>
                    <a:pt x="641" y="3133"/>
                    <a:pt x="751" y="3311"/>
                  </a:cubicBezTo>
                  <a:cubicBezTo>
                    <a:pt x="809" y="3393"/>
                    <a:pt x="795" y="3503"/>
                    <a:pt x="722" y="3576"/>
                  </a:cubicBezTo>
                  <a:lnTo>
                    <a:pt x="511" y="3787"/>
                  </a:lnTo>
                  <a:lnTo>
                    <a:pt x="857" y="4139"/>
                  </a:lnTo>
                  <a:lnTo>
                    <a:pt x="1074" y="3927"/>
                  </a:lnTo>
                  <a:cubicBezTo>
                    <a:pt x="1117" y="3884"/>
                    <a:pt x="1173" y="3861"/>
                    <a:pt x="1229" y="3861"/>
                  </a:cubicBezTo>
                  <a:cubicBezTo>
                    <a:pt x="1267" y="3861"/>
                    <a:pt x="1305" y="3872"/>
                    <a:pt x="1338" y="3893"/>
                  </a:cubicBezTo>
                  <a:cubicBezTo>
                    <a:pt x="1516" y="4009"/>
                    <a:pt x="1709" y="4086"/>
                    <a:pt x="1911" y="4134"/>
                  </a:cubicBezTo>
                  <a:cubicBezTo>
                    <a:pt x="2012" y="4158"/>
                    <a:pt x="2079" y="4244"/>
                    <a:pt x="2079" y="4345"/>
                  </a:cubicBezTo>
                  <a:lnTo>
                    <a:pt x="2079" y="4644"/>
                  </a:lnTo>
                  <a:lnTo>
                    <a:pt x="2575" y="4644"/>
                  </a:lnTo>
                  <a:lnTo>
                    <a:pt x="2575" y="4345"/>
                  </a:lnTo>
                  <a:cubicBezTo>
                    <a:pt x="2575" y="4244"/>
                    <a:pt x="2642" y="4158"/>
                    <a:pt x="2739" y="4134"/>
                  </a:cubicBezTo>
                  <a:cubicBezTo>
                    <a:pt x="2945" y="4086"/>
                    <a:pt x="3138" y="4009"/>
                    <a:pt x="3316" y="3893"/>
                  </a:cubicBezTo>
                  <a:cubicBezTo>
                    <a:pt x="3349" y="3872"/>
                    <a:pt x="3387" y="3861"/>
                    <a:pt x="3425" y="3861"/>
                  </a:cubicBezTo>
                  <a:cubicBezTo>
                    <a:pt x="3481" y="3861"/>
                    <a:pt x="3538" y="3884"/>
                    <a:pt x="3581" y="3927"/>
                  </a:cubicBezTo>
                  <a:lnTo>
                    <a:pt x="3792" y="4139"/>
                  </a:lnTo>
                  <a:lnTo>
                    <a:pt x="4144" y="3787"/>
                  </a:lnTo>
                  <a:lnTo>
                    <a:pt x="3927" y="3576"/>
                  </a:lnTo>
                  <a:cubicBezTo>
                    <a:pt x="3860" y="3503"/>
                    <a:pt x="3845" y="3393"/>
                    <a:pt x="3898" y="3311"/>
                  </a:cubicBezTo>
                  <a:cubicBezTo>
                    <a:pt x="4009" y="3133"/>
                    <a:pt x="4091" y="2940"/>
                    <a:pt x="4139" y="2738"/>
                  </a:cubicBezTo>
                  <a:cubicBezTo>
                    <a:pt x="4163" y="2637"/>
                    <a:pt x="4249" y="2570"/>
                    <a:pt x="4350" y="2570"/>
                  </a:cubicBezTo>
                  <a:lnTo>
                    <a:pt x="4649" y="2570"/>
                  </a:lnTo>
                  <a:lnTo>
                    <a:pt x="4649" y="2074"/>
                  </a:lnTo>
                  <a:lnTo>
                    <a:pt x="4346" y="2074"/>
                  </a:lnTo>
                  <a:cubicBezTo>
                    <a:pt x="4249" y="2074"/>
                    <a:pt x="4158" y="2007"/>
                    <a:pt x="4139" y="1906"/>
                  </a:cubicBezTo>
                  <a:cubicBezTo>
                    <a:pt x="4091" y="1704"/>
                    <a:pt x="4009" y="1511"/>
                    <a:pt x="3898" y="1333"/>
                  </a:cubicBezTo>
                  <a:cubicBezTo>
                    <a:pt x="3845" y="1251"/>
                    <a:pt x="3855" y="1141"/>
                    <a:pt x="3927" y="1069"/>
                  </a:cubicBezTo>
                  <a:lnTo>
                    <a:pt x="4144" y="857"/>
                  </a:lnTo>
                  <a:lnTo>
                    <a:pt x="3792" y="506"/>
                  </a:lnTo>
                  <a:lnTo>
                    <a:pt x="3581" y="717"/>
                  </a:lnTo>
                  <a:cubicBezTo>
                    <a:pt x="3538" y="760"/>
                    <a:pt x="3481" y="783"/>
                    <a:pt x="3424" y="783"/>
                  </a:cubicBezTo>
                  <a:cubicBezTo>
                    <a:pt x="3385" y="783"/>
                    <a:pt x="3346" y="772"/>
                    <a:pt x="3311" y="751"/>
                  </a:cubicBezTo>
                  <a:cubicBezTo>
                    <a:pt x="3138" y="636"/>
                    <a:pt x="2941" y="554"/>
                    <a:pt x="2739" y="510"/>
                  </a:cubicBezTo>
                  <a:cubicBezTo>
                    <a:pt x="2642" y="486"/>
                    <a:pt x="2570" y="400"/>
                    <a:pt x="2570" y="299"/>
                  </a:cubicBezTo>
                  <a:lnTo>
                    <a:pt x="2570" y="0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88"/>
            <p:cNvSpPr/>
            <p:nvPr/>
          </p:nvSpPr>
          <p:spPr>
            <a:xfrm>
              <a:off x="6650604" y="4343041"/>
              <a:ext cx="356405" cy="278431"/>
            </a:xfrm>
            <a:custGeom>
              <a:avLst/>
              <a:gdLst/>
              <a:ahLst/>
              <a:cxnLst/>
              <a:rect l="l" t="t" r="r" b="b"/>
              <a:pathLst>
                <a:path w="13589" h="10616" extrusionOk="0">
                  <a:moveTo>
                    <a:pt x="13160" y="434"/>
                  </a:moveTo>
                  <a:lnTo>
                    <a:pt x="13160" y="867"/>
                  </a:lnTo>
                  <a:lnTo>
                    <a:pt x="11587" y="867"/>
                  </a:lnTo>
                  <a:cubicBezTo>
                    <a:pt x="11313" y="881"/>
                    <a:pt x="11313" y="1280"/>
                    <a:pt x="11587" y="1295"/>
                  </a:cubicBezTo>
                  <a:lnTo>
                    <a:pt x="12804" y="1295"/>
                  </a:lnTo>
                  <a:lnTo>
                    <a:pt x="12804" y="7617"/>
                  </a:lnTo>
                  <a:lnTo>
                    <a:pt x="5500" y="7617"/>
                  </a:lnTo>
                  <a:lnTo>
                    <a:pt x="5500" y="7411"/>
                  </a:lnTo>
                  <a:cubicBezTo>
                    <a:pt x="5500" y="7290"/>
                    <a:pt x="5404" y="7194"/>
                    <a:pt x="5288" y="7194"/>
                  </a:cubicBezTo>
                  <a:lnTo>
                    <a:pt x="4937" y="7194"/>
                  </a:lnTo>
                  <a:cubicBezTo>
                    <a:pt x="4894" y="7059"/>
                    <a:pt x="4841" y="6929"/>
                    <a:pt x="4773" y="6804"/>
                  </a:cubicBezTo>
                  <a:lnTo>
                    <a:pt x="5024" y="6554"/>
                  </a:lnTo>
                  <a:cubicBezTo>
                    <a:pt x="5105" y="6472"/>
                    <a:pt x="5105" y="6338"/>
                    <a:pt x="5024" y="6256"/>
                  </a:cubicBezTo>
                  <a:lnTo>
                    <a:pt x="4369" y="5601"/>
                  </a:lnTo>
                  <a:cubicBezTo>
                    <a:pt x="4326" y="5558"/>
                    <a:pt x="4271" y="5536"/>
                    <a:pt x="4216" y="5536"/>
                  </a:cubicBezTo>
                  <a:cubicBezTo>
                    <a:pt x="4161" y="5536"/>
                    <a:pt x="4107" y="5558"/>
                    <a:pt x="4066" y="5601"/>
                  </a:cubicBezTo>
                  <a:lnTo>
                    <a:pt x="3816" y="5847"/>
                  </a:lnTo>
                  <a:cubicBezTo>
                    <a:pt x="3691" y="5784"/>
                    <a:pt x="3561" y="5726"/>
                    <a:pt x="3426" y="5688"/>
                  </a:cubicBezTo>
                  <a:lnTo>
                    <a:pt x="3426" y="5337"/>
                  </a:lnTo>
                  <a:cubicBezTo>
                    <a:pt x="3426" y="5216"/>
                    <a:pt x="3330" y="5120"/>
                    <a:pt x="3214" y="5120"/>
                  </a:cubicBezTo>
                  <a:lnTo>
                    <a:pt x="2685" y="5120"/>
                  </a:lnTo>
                  <a:lnTo>
                    <a:pt x="2685" y="1295"/>
                  </a:lnTo>
                  <a:lnTo>
                    <a:pt x="10841" y="1295"/>
                  </a:lnTo>
                  <a:cubicBezTo>
                    <a:pt x="11111" y="1280"/>
                    <a:pt x="11111" y="881"/>
                    <a:pt x="10841" y="867"/>
                  </a:cubicBezTo>
                  <a:lnTo>
                    <a:pt x="2329" y="867"/>
                  </a:lnTo>
                  <a:lnTo>
                    <a:pt x="2329" y="434"/>
                  </a:lnTo>
                  <a:close/>
                  <a:moveTo>
                    <a:pt x="13160" y="8046"/>
                  </a:moveTo>
                  <a:lnTo>
                    <a:pt x="13160" y="8479"/>
                  </a:lnTo>
                  <a:lnTo>
                    <a:pt x="5442" y="8479"/>
                  </a:lnTo>
                  <a:cubicBezTo>
                    <a:pt x="5481" y="8440"/>
                    <a:pt x="5505" y="8387"/>
                    <a:pt x="5505" y="8330"/>
                  </a:cubicBezTo>
                  <a:lnTo>
                    <a:pt x="5505" y="8084"/>
                  </a:lnTo>
                  <a:lnTo>
                    <a:pt x="13021" y="8084"/>
                  </a:lnTo>
                  <a:cubicBezTo>
                    <a:pt x="13064" y="8084"/>
                    <a:pt x="13107" y="8070"/>
                    <a:pt x="13146" y="8046"/>
                  </a:cubicBezTo>
                  <a:close/>
                  <a:moveTo>
                    <a:pt x="2998" y="5548"/>
                  </a:moveTo>
                  <a:lnTo>
                    <a:pt x="2998" y="5847"/>
                  </a:lnTo>
                  <a:cubicBezTo>
                    <a:pt x="2998" y="5948"/>
                    <a:pt x="3065" y="6034"/>
                    <a:pt x="3162" y="6058"/>
                  </a:cubicBezTo>
                  <a:cubicBezTo>
                    <a:pt x="3368" y="6102"/>
                    <a:pt x="3561" y="6184"/>
                    <a:pt x="3739" y="6299"/>
                  </a:cubicBezTo>
                  <a:cubicBezTo>
                    <a:pt x="3772" y="6320"/>
                    <a:pt x="3810" y="6331"/>
                    <a:pt x="3848" y="6331"/>
                  </a:cubicBezTo>
                  <a:cubicBezTo>
                    <a:pt x="3904" y="6331"/>
                    <a:pt x="3961" y="6308"/>
                    <a:pt x="4004" y="6265"/>
                  </a:cubicBezTo>
                  <a:lnTo>
                    <a:pt x="4215" y="6054"/>
                  </a:lnTo>
                  <a:lnTo>
                    <a:pt x="4567" y="6405"/>
                  </a:lnTo>
                  <a:lnTo>
                    <a:pt x="4350" y="6617"/>
                  </a:lnTo>
                  <a:cubicBezTo>
                    <a:pt x="4283" y="6689"/>
                    <a:pt x="4268" y="6799"/>
                    <a:pt x="4321" y="6881"/>
                  </a:cubicBezTo>
                  <a:cubicBezTo>
                    <a:pt x="4432" y="7059"/>
                    <a:pt x="4514" y="7252"/>
                    <a:pt x="4562" y="7454"/>
                  </a:cubicBezTo>
                  <a:cubicBezTo>
                    <a:pt x="4586" y="7555"/>
                    <a:pt x="4672" y="7622"/>
                    <a:pt x="4773" y="7622"/>
                  </a:cubicBezTo>
                  <a:lnTo>
                    <a:pt x="5072" y="7622"/>
                  </a:lnTo>
                  <a:lnTo>
                    <a:pt x="5072" y="8118"/>
                  </a:lnTo>
                  <a:lnTo>
                    <a:pt x="4773" y="8118"/>
                  </a:lnTo>
                  <a:cubicBezTo>
                    <a:pt x="4672" y="8118"/>
                    <a:pt x="4586" y="8185"/>
                    <a:pt x="4562" y="8286"/>
                  </a:cubicBezTo>
                  <a:cubicBezTo>
                    <a:pt x="4514" y="8488"/>
                    <a:pt x="4432" y="8681"/>
                    <a:pt x="4321" y="8859"/>
                  </a:cubicBezTo>
                  <a:cubicBezTo>
                    <a:pt x="4268" y="8941"/>
                    <a:pt x="4283" y="9051"/>
                    <a:pt x="4350" y="9124"/>
                  </a:cubicBezTo>
                  <a:lnTo>
                    <a:pt x="4567" y="9335"/>
                  </a:lnTo>
                  <a:lnTo>
                    <a:pt x="4220" y="9687"/>
                  </a:lnTo>
                  <a:lnTo>
                    <a:pt x="4004" y="9475"/>
                  </a:lnTo>
                  <a:cubicBezTo>
                    <a:pt x="3961" y="9432"/>
                    <a:pt x="3904" y="9409"/>
                    <a:pt x="3848" y="9409"/>
                  </a:cubicBezTo>
                  <a:cubicBezTo>
                    <a:pt x="3810" y="9409"/>
                    <a:pt x="3772" y="9420"/>
                    <a:pt x="3739" y="9441"/>
                  </a:cubicBezTo>
                  <a:cubicBezTo>
                    <a:pt x="3561" y="9557"/>
                    <a:pt x="3368" y="9634"/>
                    <a:pt x="3166" y="9682"/>
                  </a:cubicBezTo>
                  <a:cubicBezTo>
                    <a:pt x="3065" y="9706"/>
                    <a:pt x="2998" y="9792"/>
                    <a:pt x="2998" y="9893"/>
                  </a:cubicBezTo>
                  <a:lnTo>
                    <a:pt x="2998" y="10192"/>
                  </a:lnTo>
                  <a:lnTo>
                    <a:pt x="2502" y="10192"/>
                  </a:lnTo>
                  <a:lnTo>
                    <a:pt x="2502" y="9893"/>
                  </a:lnTo>
                  <a:cubicBezTo>
                    <a:pt x="2502" y="9792"/>
                    <a:pt x="2435" y="9706"/>
                    <a:pt x="2334" y="9682"/>
                  </a:cubicBezTo>
                  <a:cubicBezTo>
                    <a:pt x="2132" y="9634"/>
                    <a:pt x="1939" y="9557"/>
                    <a:pt x="1761" y="9441"/>
                  </a:cubicBezTo>
                  <a:cubicBezTo>
                    <a:pt x="1728" y="9420"/>
                    <a:pt x="1690" y="9409"/>
                    <a:pt x="1652" y="9409"/>
                  </a:cubicBezTo>
                  <a:cubicBezTo>
                    <a:pt x="1596" y="9409"/>
                    <a:pt x="1540" y="9432"/>
                    <a:pt x="1497" y="9475"/>
                  </a:cubicBezTo>
                  <a:lnTo>
                    <a:pt x="1280" y="9687"/>
                  </a:lnTo>
                  <a:lnTo>
                    <a:pt x="934" y="9335"/>
                  </a:lnTo>
                  <a:lnTo>
                    <a:pt x="1145" y="9124"/>
                  </a:lnTo>
                  <a:cubicBezTo>
                    <a:pt x="1218" y="9051"/>
                    <a:pt x="1232" y="8941"/>
                    <a:pt x="1174" y="8859"/>
                  </a:cubicBezTo>
                  <a:cubicBezTo>
                    <a:pt x="1064" y="8681"/>
                    <a:pt x="982" y="8488"/>
                    <a:pt x="934" y="8286"/>
                  </a:cubicBezTo>
                  <a:cubicBezTo>
                    <a:pt x="914" y="8185"/>
                    <a:pt x="828" y="8118"/>
                    <a:pt x="727" y="8118"/>
                  </a:cubicBezTo>
                  <a:lnTo>
                    <a:pt x="424" y="8118"/>
                  </a:lnTo>
                  <a:lnTo>
                    <a:pt x="424" y="7622"/>
                  </a:lnTo>
                  <a:lnTo>
                    <a:pt x="727" y="7622"/>
                  </a:lnTo>
                  <a:cubicBezTo>
                    <a:pt x="828" y="7622"/>
                    <a:pt x="914" y="7555"/>
                    <a:pt x="934" y="7454"/>
                  </a:cubicBezTo>
                  <a:cubicBezTo>
                    <a:pt x="982" y="7252"/>
                    <a:pt x="1064" y="7059"/>
                    <a:pt x="1174" y="6881"/>
                  </a:cubicBezTo>
                  <a:cubicBezTo>
                    <a:pt x="1232" y="6799"/>
                    <a:pt x="1218" y="6689"/>
                    <a:pt x="1145" y="6617"/>
                  </a:cubicBezTo>
                  <a:lnTo>
                    <a:pt x="934" y="6405"/>
                  </a:lnTo>
                  <a:lnTo>
                    <a:pt x="1280" y="6054"/>
                  </a:lnTo>
                  <a:lnTo>
                    <a:pt x="1497" y="6265"/>
                  </a:lnTo>
                  <a:cubicBezTo>
                    <a:pt x="1540" y="6308"/>
                    <a:pt x="1596" y="6331"/>
                    <a:pt x="1652" y="6331"/>
                  </a:cubicBezTo>
                  <a:cubicBezTo>
                    <a:pt x="1690" y="6331"/>
                    <a:pt x="1728" y="6320"/>
                    <a:pt x="1761" y="6299"/>
                  </a:cubicBezTo>
                  <a:cubicBezTo>
                    <a:pt x="1939" y="6184"/>
                    <a:pt x="2132" y="6102"/>
                    <a:pt x="2334" y="6058"/>
                  </a:cubicBezTo>
                  <a:cubicBezTo>
                    <a:pt x="2435" y="6034"/>
                    <a:pt x="2502" y="5948"/>
                    <a:pt x="2502" y="5847"/>
                  </a:cubicBezTo>
                  <a:lnTo>
                    <a:pt x="2502" y="5548"/>
                  </a:lnTo>
                  <a:close/>
                  <a:moveTo>
                    <a:pt x="2113" y="1"/>
                  </a:moveTo>
                  <a:cubicBezTo>
                    <a:pt x="1997" y="1"/>
                    <a:pt x="1901" y="97"/>
                    <a:pt x="1901" y="217"/>
                  </a:cubicBezTo>
                  <a:lnTo>
                    <a:pt x="1901" y="1078"/>
                  </a:lnTo>
                  <a:cubicBezTo>
                    <a:pt x="1901" y="1199"/>
                    <a:pt x="1997" y="1295"/>
                    <a:pt x="2113" y="1295"/>
                  </a:cubicBezTo>
                  <a:lnTo>
                    <a:pt x="2252" y="1295"/>
                  </a:lnTo>
                  <a:lnTo>
                    <a:pt x="2252" y="5125"/>
                  </a:lnTo>
                  <a:cubicBezTo>
                    <a:pt x="2151" y="5139"/>
                    <a:pt x="2074" y="5231"/>
                    <a:pt x="2074" y="5332"/>
                  </a:cubicBezTo>
                  <a:lnTo>
                    <a:pt x="2074" y="5688"/>
                  </a:lnTo>
                  <a:cubicBezTo>
                    <a:pt x="1939" y="5726"/>
                    <a:pt x="1805" y="5779"/>
                    <a:pt x="1684" y="5847"/>
                  </a:cubicBezTo>
                  <a:lnTo>
                    <a:pt x="1434" y="5597"/>
                  </a:lnTo>
                  <a:cubicBezTo>
                    <a:pt x="1391" y="5556"/>
                    <a:pt x="1337" y="5535"/>
                    <a:pt x="1283" y="5535"/>
                  </a:cubicBezTo>
                  <a:cubicBezTo>
                    <a:pt x="1228" y="5535"/>
                    <a:pt x="1174" y="5556"/>
                    <a:pt x="1131" y="5597"/>
                  </a:cubicBezTo>
                  <a:lnTo>
                    <a:pt x="481" y="6251"/>
                  </a:lnTo>
                  <a:cubicBezTo>
                    <a:pt x="400" y="6333"/>
                    <a:pt x="400" y="6467"/>
                    <a:pt x="481" y="6554"/>
                  </a:cubicBezTo>
                  <a:lnTo>
                    <a:pt x="727" y="6799"/>
                  </a:lnTo>
                  <a:cubicBezTo>
                    <a:pt x="664" y="6925"/>
                    <a:pt x="607" y="7054"/>
                    <a:pt x="568" y="7189"/>
                  </a:cubicBezTo>
                  <a:lnTo>
                    <a:pt x="217" y="7189"/>
                  </a:lnTo>
                  <a:cubicBezTo>
                    <a:pt x="96" y="7189"/>
                    <a:pt x="0" y="7285"/>
                    <a:pt x="0" y="7406"/>
                  </a:cubicBezTo>
                  <a:lnTo>
                    <a:pt x="0" y="8330"/>
                  </a:lnTo>
                  <a:cubicBezTo>
                    <a:pt x="0" y="8450"/>
                    <a:pt x="96" y="8546"/>
                    <a:pt x="217" y="8546"/>
                  </a:cubicBezTo>
                  <a:lnTo>
                    <a:pt x="568" y="8546"/>
                  </a:lnTo>
                  <a:cubicBezTo>
                    <a:pt x="611" y="8681"/>
                    <a:pt x="664" y="8811"/>
                    <a:pt x="732" y="8936"/>
                  </a:cubicBezTo>
                  <a:lnTo>
                    <a:pt x="481" y="9181"/>
                  </a:lnTo>
                  <a:cubicBezTo>
                    <a:pt x="400" y="9268"/>
                    <a:pt x="400" y="9403"/>
                    <a:pt x="481" y="9484"/>
                  </a:cubicBezTo>
                  <a:lnTo>
                    <a:pt x="1136" y="10139"/>
                  </a:lnTo>
                  <a:cubicBezTo>
                    <a:pt x="1177" y="10180"/>
                    <a:pt x="1231" y="10200"/>
                    <a:pt x="1285" y="10200"/>
                  </a:cubicBezTo>
                  <a:cubicBezTo>
                    <a:pt x="1339" y="10200"/>
                    <a:pt x="1393" y="10180"/>
                    <a:pt x="1434" y="10139"/>
                  </a:cubicBezTo>
                  <a:lnTo>
                    <a:pt x="1684" y="9889"/>
                  </a:lnTo>
                  <a:cubicBezTo>
                    <a:pt x="1809" y="9951"/>
                    <a:pt x="1939" y="10009"/>
                    <a:pt x="2074" y="10047"/>
                  </a:cubicBezTo>
                  <a:lnTo>
                    <a:pt x="2074" y="10399"/>
                  </a:lnTo>
                  <a:cubicBezTo>
                    <a:pt x="2074" y="10519"/>
                    <a:pt x="2170" y="10615"/>
                    <a:pt x="2291" y="10615"/>
                  </a:cubicBezTo>
                  <a:lnTo>
                    <a:pt x="3214" y="10615"/>
                  </a:lnTo>
                  <a:cubicBezTo>
                    <a:pt x="3330" y="10615"/>
                    <a:pt x="3426" y="10519"/>
                    <a:pt x="3426" y="10399"/>
                  </a:cubicBezTo>
                  <a:lnTo>
                    <a:pt x="3426" y="10047"/>
                  </a:lnTo>
                  <a:cubicBezTo>
                    <a:pt x="3561" y="10009"/>
                    <a:pt x="3691" y="9951"/>
                    <a:pt x="3816" y="9889"/>
                  </a:cubicBezTo>
                  <a:lnTo>
                    <a:pt x="4066" y="10139"/>
                  </a:lnTo>
                  <a:cubicBezTo>
                    <a:pt x="4107" y="10180"/>
                    <a:pt x="4161" y="10200"/>
                    <a:pt x="4215" y="10200"/>
                  </a:cubicBezTo>
                  <a:cubicBezTo>
                    <a:pt x="4269" y="10200"/>
                    <a:pt x="4324" y="10180"/>
                    <a:pt x="4364" y="10139"/>
                  </a:cubicBezTo>
                  <a:lnTo>
                    <a:pt x="5019" y="9484"/>
                  </a:lnTo>
                  <a:cubicBezTo>
                    <a:pt x="5101" y="9403"/>
                    <a:pt x="5101" y="9268"/>
                    <a:pt x="5019" y="9181"/>
                  </a:cubicBezTo>
                  <a:lnTo>
                    <a:pt x="4769" y="8936"/>
                  </a:lnTo>
                  <a:lnTo>
                    <a:pt x="4783" y="8907"/>
                  </a:lnTo>
                  <a:lnTo>
                    <a:pt x="13372" y="8907"/>
                  </a:lnTo>
                  <a:cubicBezTo>
                    <a:pt x="13488" y="8907"/>
                    <a:pt x="13584" y="8811"/>
                    <a:pt x="13584" y="8690"/>
                  </a:cubicBezTo>
                  <a:lnTo>
                    <a:pt x="13584" y="7829"/>
                  </a:lnTo>
                  <a:cubicBezTo>
                    <a:pt x="13584" y="7714"/>
                    <a:pt x="13488" y="7617"/>
                    <a:pt x="13372" y="7617"/>
                  </a:cubicBezTo>
                  <a:lnTo>
                    <a:pt x="13233" y="7617"/>
                  </a:lnTo>
                  <a:lnTo>
                    <a:pt x="13233" y="1295"/>
                  </a:lnTo>
                  <a:lnTo>
                    <a:pt x="13372" y="1295"/>
                  </a:lnTo>
                  <a:cubicBezTo>
                    <a:pt x="13492" y="1295"/>
                    <a:pt x="13589" y="1199"/>
                    <a:pt x="13589" y="1078"/>
                  </a:cubicBezTo>
                  <a:lnTo>
                    <a:pt x="13589" y="217"/>
                  </a:lnTo>
                  <a:cubicBezTo>
                    <a:pt x="13589" y="97"/>
                    <a:pt x="13492" y="1"/>
                    <a:pt x="133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88"/>
            <p:cNvSpPr/>
            <p:nvPr/>
          </p:nvSpPr>
          <p:spPr>
            <a:xfrm>
              <a:off x="6810880" y="4455740"/>
              <a:ext cx="33833" cy="71706"/>
            </a:xfrm>
            <a:custGeom>
              <a:avLst/>
              <a:gdLst/>
              <a:ahLst/>
              <a:cxnLst/>
              <a:rect l="l" t="t" r="r" b="b"/>
              <a:pathLst>
                <a:path w="1290" h="2734" extrusionOk="0">
                  <a:moveTo>
                    <a:pt x="861" y="429"/>
                  </a:moveTo>
                  <a:lnTo>
                    <a:pt x="861" y="2300"/>
                  </a:lnTo>
                  <a:lnTo>
                    <a:pt x="428" y="2300"/>
                  </a:lnTo>
                  <a:lnTo>
                    <a:pt x="428" y="429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2517"/>
                  </a:lnTo>
                  <a:cubicBezTo>
                    <a:pt x="0" y="2637"/>
                    <a:pt x="96" y="2733"/>
                    <a:pt x="217" y="2733"/>
                  </a:cubicBezTo>
                  <a:lnTo>
                    <a:pt x="1078" y="2733"/>
                  </a:lnTo>
                  <a:cubicBezTo>
                    <a:pt x="1193" y="2733"/>
                    <a:pt x="1290" y="2637"/>
                    <a:pt x="1290" y="2517"/>
                  </a:cubicBezTo>
                  <a:lnTo>
                    <a:pt x="1290" y="217"/>
                  </a:lnTo>
                  <a:cubicBezTo>
                    <a:pt x="1290" y="97"/>
                    <a:pt x="1193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88"/>
            <p:cNvSpPr/>
            <p:nvPr/>
          </p:nvSpPr>
          <p:spPr>
            <a:xfrm>
              <a:off x="6851245" y="4428359"/>
              <a:ext cx="33991" cy="99087"/>
            </a:xfrm>
            <a:custGeom>
              <a:avLst/>
              <a:gdLst/>
              <a:ahLst/>
              <a:cxnLst/>
              <a:rect l="l" t="t" r="r" b="b"/>
              <a:pathLst>
                <a:path w="1296" h="3778" extrusionOk="0">
                  <a:moveTo>
                    <a:pt x="867" y="428"/>
                  </a:moveTo>
                  <a:lnTo>
                    <a:pt x="867" y="3344"/>
                  </a:lnTo>
                  <a:lnTo>
                    <a:pt x="434" y="3344"/>
                  </a:lnTo>
                  <a:lnTo>
                    <a:pt x="434" y="428"/>
                  </a:lnTo>
                  <a:close/>
                  <a:moveTo>
                    <a:pt x="217" y="0"/>
                  </a:moveTo>
                  <a:cubicBezTo>
                    <a:pt x="97" y="0"/>
                    <a:pt x="1" y="96"/>
                    <a:pt x="1" y="217"/>
                  </a:cubicBezTo>
                  <a:lnTo>
                    <a:pt x="1" y="3561"/>
                  </a:lnTo>
                  <a:cubicBezTo>
                    <a:pt x="1" y="3681"/>
                    <a:pt x="97" y="3777"/>
                    <a:pt x="217" y="3777"/>
                  </a:cubicBezTo>
                  <a:lnTo>
                    <a:pt x="1079" y="3777"/>
                  </a:lnTo>
                  <a:cubicBezTo>
                    <a:pt x="1199" y="3777"/>
                    <a:pt x="1295" y="3681"/>
                    <a:pt x="1295" y="3561"/>
                  </a:cubicBezTo>
                  <a:lnTo>
                    <a:pt x="1295" y="217"/>
                  </a:lnTo>
                  <a:cubicBezTo>
                    <a:pt x="1295" y="96"/>
                    <a:pt x="1199" y="0"/>
                    <a:pt x="1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88"/>
            <p:cNvSpPr/>
            <p:nvPr/>
          </p:nvSpPr>
          <p:spPr>
            <a:xfrm>
              <a:off x="6891766" y="4442600"/>
              <a:ext cx="33833" cy="84846"/>
            </a:xfrm>
            <a:custGeom>
              <a:avLst/>
              <a:gdLst/>
              <a:ahLst/>
              <a:cxnLst/>
              <a:rect l="l" t="t" r="r" b="b"/>
              <a:pathLst>
                <a:path w="1290" h="3235" extrusionOk="0">
                  <a:moveTo>
                    <a:pt x="862" y="429"/>
                  </a:moveTo>
                  <a:lnTo>
                    <a:pt x="862" y="2801"/>
                  </a:lnTo>
                  <a:lnTo>
                    <a:pt x="429" y="2801"/>
                  </a:lnTo>
                  <a:lnTo>
                    <a:pt x="429" y="429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018"/>
                  </a:lnTo>
                  <a:cubicBezTo>
                    <a:pt x="0" y="3138"/>
                    <a:pt x="97" y="3234"/>
                    <a:pt x="212" y="3234"/>
                  </a:cubicBezTo>
                  <a:lnTo>
                    <a:pt x="1078" y="3234"/>
                  </a:lnTo>
                  <a:cubicBezTo>
                    <a:pt x="1194" y="3234"/>
                    <a:pt x="1290" y="3138"/>
                    <a:pt x="1290" y="3018"/>
                  </a:cubicBezTo>
                  <a:lnTo>
                    <a:pt x="1290" y="217"/>
                  </a:lnTo>
                  <a:cubicBezTo>
                    <a:pt x="1290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88"/>
            <p:cNvSpPr/>
            <p:nvPr/>
          </p:nvSpPr>
          <p:spPr>
            <a:xfrm>
              <a:off x="6932156" y="4396046"/>
              <a:ext cx="33965" cy="131400"/>
            </a:xfrm>
            <a:custGeom>
              <a:avLst/>
              <a:gdLst/>
              <a:ahLst/>
              <a:cxnLst/>
              <a:rect l="l" t="t" r="r" b="b"/>
              <a:pathLst>
                <a:path w="1295" h="5010" extrusionOk="0">
                  <a:moveTo>
                    <a:pt x="862" y="433"/>
                  </a:moveTo>
                  <a:lnTo>
                    <a:pt x="862" y="4581"/>
                  </a:lnTo>
                  <a:lnTo>
                    <a:pt x="428" y="4581"/>
                  </a:lnTo>
                  <a:lnTo>
                    <a:pt x="428" y="433"/>
                  </a:lnTo>
                  <a:close/>
                  <a:moveTo>
                    <a:pt x="217" y="0"/>
                  </a:moveTo>
                  <a:cubicBezTo>
                    <a:pt x="96" y="0"/>
                    <a:pt x="0" y="97"/>
                    <a:pt x="0" y="217"/>
                  </a:cubicBezTo>
                  <a:lnTo>
                    <a:pt x="0" y="4793"/>
                  </a:lnTo>
                  <a:cubicBezTo>
                    <a:pt x="0" y="4913"/>
                    <a:pt x="96" y="5009"/>
                    <a:pt x="217" y="5009"/>
                  </a:cubicBezTo>
                  <a:lnTo>
                    <a:pt x="1078" y="5009"/>
                  </a:lnTo>
                  <a:cubicBezTo>
                    <a:pt x="1198" y="5009"/>
                    <a:pt x="1295" y="4913"/>
                    <a:pt x="1295" y="4793"/>
                  </a:cubicBezTo>
                  <a:lnTo>
                    <a:pt x="1295" y="217"/>
                  </a:lnTo>
                  <a:cubicBezTo>
                    <a:pt x="1295" y="97"/>
                    <a:pt x="1198" y="0"/>
                    <a:pt x="10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88"/>
            <p:cNvSpPr/>
            <p:nvPr/>
          </p:nvSpPr>
          <p:spPr>
            <a:xfrm>
              <a:off x="6736526" y="4410183"/>
              <a:ext cx="45610" cy="11383"/>
            </a:xfrm>
            <a:custGeom>
              <a:avLst/>
              <a:gdLst/>
              <a:ahLst/>
              <a:cxnLst/>
              <a:rect l="l" t="t" r="r" b="b"/>
              <a:pathLst>
                <a:path w="1739" h="434" extrusionOk="0">
                  <a:moveTo>
                    <a:pt x="286" y="0"/>
                  </a:moveTo>
                  <a:cubicBezTo>
                    <a:pt x="1" y="0"/>
                    <a:pt x="1" y="434"/>
                    <a:pt x="286" y="434"/>
                  </a:cubicBezTo>
                  <a:cubicBezTo>
                    <a:pt x="290" y="434"/>
                    <a:pt x="295" y="434"/>
                    <a:pt x="299" y="433"/>
                  </a:cubicBezTo>
                  <a:lnTo>
                    <a:pt x="1445" y="433"/>
                  </a:lnTo>
                  <a:cubicBezTo>
                    <a:pt x="1449" y="434"/>
                    <a:pt x="1454" y="434"/>
                    <a:pt x="1458" y="434"/>
                  </a:cubicBezTo>
                  <a:cubicBezTo>
                    <a:pt x="1738" y="434"/>
                    <a:pt x="1738" y="0"/>
                    <a:pt x="1458" y="0"/>
                  </a:cubicBezTo>
                  <a:cubicBezTo>
                    <a:pt x="1454" y="0"/>
                    <a:pt x="1449" y="0"/>
                    <a:pt x="1445" y="0"/>
                  </a:cubicBezTo>
                  <a:lnTo>
                    <a:pt x="299" y="0"/>
                  </a:lnTo>
                  <a:cubicBezTo>
                    <a:pt x="295" y="0"/>
                    <a:pt x="290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88"/>
            <p:cNvSpPr/>
            <p:nvPr/>
          </p:nvSpPr>
          <p:spPr>
            <a:xfrm>
              <a:off x="6736526" y="4428096"/>
              <a:ext cx="62002" cy="11278"/>
            </a:xfrm>
            <a:custGeom>
              <a:avLst/>
              <a:gdLst/>
              <a:ahLst/>
              <a:cxnLst/>
              <a:rect l="l" t="t" r="r" b="b"/>
              <a:pathLst>
                <a:path w="2364" h="430" extrusionOk="0">
                  <a:moveTo>
                    <a:pt x="281" y="0"/>
                  </a:moveTo>
                  <a:cubicBezTo>
                    <a:pt x="1" y="0"/>
                    <a:pt x="2" y="429"/>
                    <a:pt x="286" y="429"/>
                  </a:cubicBezTo>
                  <a:cubicBezTo>
                    <a:pt x="290" y="429"/>
                    <a:pt x="295" y="429"/>
                    <a:pt x="299" y="429"/>
                  </a:cubicBezTo>
                  <a:lnTo>
                    <a:pt x="2070" y="429"/>
                  </a:lnTo>
                  <a:cubicBezTo>
                    <a:pt x="2075" y="429"/>
                    <a:pt x="2079" y="429"/>
                    <a:pt x="2084" y="429"/>
                  </a:cubicBezTo>
                  <a:cubicBezTo>
                    <a:pt x="2362" y="429"/>
                    <a:pt x="2364" y="0"/>
                    <a:pt x="2088" y="0"/>
                  </a:cubicBezTo>
                  <a:cubicBezTo>
                    <a:pt x="2082" y="0"/>
                    <a:pt x="2076" y="0"/>
                    <a:pt x="2070" y="1"/>
                  </a:cubicBezTo>
                  <a:lnTo>
                    <a:pt x="299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88"/>
            <p:cNvSpPr/>
            <p:nvPr/>
          </p:nvSpPr>
          <p:spPr>
            <a:xfrm>
              <a:off x="6737286" y="4445774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0"/>
                  </a:moveTo>
                  <a:cubicBezTo>
                    <a:pt x="1" y="15"/>
                    <a:pt x="1" y="414"/>
                    <a:pt x="270" y="428"/>
                  </a:cubicBezTo>
                  <a:lnTo>
                    <a:pt x="2041" y="428"/>
                  </a:lnTo>
                  <a:cubicBezTo>
                    <a:pt x="2311" y="414"/>
                    <a:pt x="2311" y="15"/>
                    <a:pt x="20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88"/>
            <p:cNvSpPr/>
            <p:nvPr/>
          </p:nvSpPr>
          <p:spPr>
            <a:xfrm>
              <a:off x="6737286" y="4463556"/>
              <a:ext cx="60612" cy="11252"/>
            </a:xfrm>
            <a:custGeom>
              <a:avLst/>
              <a:gdLst/>
              <a:ahLst/>
              <a:cxnLst/>
              <a:rect l="l" t="t" r="r" b="b"/>
              <a:pathLst>
                <a:path w="2311" h="429" extrusionOk="0">
                  <a:moveTo>
                    <a:pt x="270" y="1"/>
                  </a:moveTo>
                  <a:cubicBezTo>
                    <a:pt x="1" y="10"/>
                    <a:pt x="1" y="415"/>
                    <a:pt x="270" y="429"/>
                  </a:cubicBezTo>
                  <a:lnTo>
                    <a:pt x="2041" y="429"/>
                  </a:lnTo>
                  <a:cubicBezTo>
                    <a:pt x="2311" y="415"/>
                    <a:pt x="2311" y="10"/>
                    <a:pt x="20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88"/>
            <p:cNvSpPr/>
            <p:nvPr/>
          </p:nvSpPr>
          <p:spPr>
            <a:xfrm>
              <a:off x="6680766" y="4514280"/>
              <a:ext cx="39027" cy="70080"/>
            </a:xfrm>
            <a:custGeom>
              <a:avLst/>
              <a:gdLst/>
              <a:ahLst/>
              <a:cxnLst/>
              <a:rect l="l" t="t" r="r" b="b"/>
              <a:pathLst>
                <a:path w="1488" h="2672" extrusionOk="0">
                  <a:moveTo>
                    <a:pt x="1429" y="2662"/>
                  </a:moveTo>
                  <a:lnTo>
                    <a:pt x="1425" y="2663"/>
                  </a:lnTo>
                  <a:lnTo>
                    <a:pt x="1425" y="2663"/>
                  </a:lnTo>
                  <a:lnTo>
                    <a:pt x="1439" y="2662"/>
                  </a:lnTo>
                  <a:close/>
                  <a:moveTo>
                    <a:pt x="1340" y="1"/>
                  </a:moveTo>
                  <a:cubicBezTo>
                    <a:pt x="602" y="1"/>
                    <a:pt x="0" y="604"/>
                    <a:pt x="0" y="1343"/>
                  </a:cubicBezTo>
                  <a:lnTo>
                    <a:pt x="0" y="1416"/>
                  </a:lnTo>
                  <a:lnTo>
                    <a:pt x="0" y="1440"/>
                  </a:lnTo>
                  <a:cubicBezTo>
                    <a:pt x="0" y="1459"/>
                    <a:pt x="0" y="1478"/>
                    <a:pt x="5" y="1497"/>
                  </a:cubicBezTo>
                  <a:lnTo>
                    <a:pt x="5" y="1522"/>
                  </a:lnTo>
                  <a:cubicBezTo>
                    <a:pt x="5" y="1541"/>
                    <a:pt x="10" y="1560"/>
                    <a:pt x="15" y="1579"/>
                  </a:cubicBezTo>
                  <a:lnTo>
                    <a:pt x="15" y="1594"/>
                  </a:lnTo>
                  <a:cubicBezTo>
                    <a:pt x="24" y="1647"/>
                    <a:pt x="39" y="1695"/>
                    <a:pt x="53" y="1748"/>
                  </a:cubicBezTo>
                  <a:lnTo>
                    <a:pt x="53" y="1752"/>
                  </a:lnTo>
                  <a:cubicBezTo>
                    <a:pt x="58" y="1772"/>
                    <a:pt x="68" y="1796"/>
                    <a:pt x="77" y="1815"/>
                  </a:cubicBezTo>
                  <a:lnTo>
                    <a:pt x="82" y="1834"/>
                  </a:lnTo>
                  <a:lnTo>
                    <a:pt x="96" y="1863"/>
                  </a:lnTo>
                  <a:lnTo>
                    <a:pt x="101" y="1873"/>
                  </a:lnTo>
                  <a:cubicBezTo>
                    <a:pt x="202" y="2109"/>
                    <a:pt x="366" y="2311"/>
                    <a:pt x="578" y="2450"/>
                  </a:cubicBezTo>
                  <a:lnTo>
                    <a:pt x="582" y="2455"/>
                  </a:lnTo>
                  <a:lnTo>
                    <a:pt x="631" y="2484"/>
                  </a:lnTo>
                  <a:lnTo>
                    <a:pt x="645" y="2493"/>
                  </a:lnTo>
                  <a:lnTo>
                    <a:pt x="650" y="2493"/>
                  </a:lnTo>
                  <a:lnTo>
                    <a:pt x="684" y="2513"/>
                  </a:lnTo>
                  <a:lnTo>
                    <a:pt x="698" y="2522"/>
                  </a:lnTo>
                  <a:lnTo>
                    <a:pt x="703" y="2522"/>
                  </a:lnTo>
                  <a:lnTo>
                    <a:pt x="717" y="2532"/>
                  </a:lnTo>
                  <a:lnTo>
                    <a:pt x="746" y="2546"/>
                  </a:lnTo>
                  <a:lnTo>
                    <a:pt x="751" y="2546"/>
                  </a:lnTo>
                  <a:cubicBezTo>
                    <a:pt x="789" y="2566"/>
                    <a:pt x="828" y="2580"/>
                    <a:pt x="871" y="2595"/>
                  </a:cubicBezTo>
                  <a:lnTo>
                    <a:pt x="876" y="2595"/>
                  </a:lnTo>
                  <a:lnTo>
                    <a:pt x="924" y="2614"/>
                  </a:lnTo>
                  <a:cubicBezTo>
                    <a:pt x="967" y="2628"/>
                    <a:pt x="1006" y="2638"/>
                    <a:pt x="1044" y="2647"/>
                  </a:cubicBezTo>
                  <a:lnTo>
                    <a:pt x="1078" y="2647"/>
                  </a:lnTo>
                  <a:lnTo>
                    <a:pt x="1112" y="2657"/>
                  </a:lnTo>
                  <a:lnTo>
                    <a:pt x="1117" y="2657"/>
                  </a:lnTo>
                  <a:lnTo>
                    <a:pt x="1179" y="2662"/>
                  </a:lnTo>
                  <a:lnTo>
                    <a:pt x="1194" y="2662"/>
                  </a:lnTo>
                  <a:lnTo>
                    <a:pt x="1237" y="2667"/>
                  </a:lnTo>
                  <a:lnTo>
                    <a:pt x="1362" y="2667"/>
                  </a:lnTo>
                  <a:lnTo>
                    <a:pt x="1338" y="2662"/>
                  </a:lnTo>
                  <a:lnTo>
                    <a:pt x="1328" y="2662"/>
                  </a:lnTo>
                  <a:cubicBezTo>
                    <a:pt x="1285" y="2652"/>
                    <a:pt x="1246" y="2643"/>
                    <a:pt x="1208" y="2628"/>
                  </a:cubicBezTo>
                  <a:lnTo>
                    <a:pt x="1434" y="2460"/>
                  </a:lnTo>
                  <a:cubicBezTo>
                    <a:pt x="842" y="2378"/>
                    <a:pt x="554" y="1757"/>
                    <a:pt x="554" y="1757"/>
                  </a:cubicBezTo>
                  <a:cubicBezTo>
                    <a:pt x="554" y="1757"/>
                    <a:pt x="473" y="1725"/>
                    <a:pt x="400" y="1725"/>
                  </a:cubicBezTo>
                  <a:cubicBezTo>
                    <a:pt x="371" y="1725"/>
                    <a:pt x="344" y="1729"/>
                    <a:pt x="323" y="1743"/>
                  </a:cubicBezTo>
                  <a:cubicBezTo>
                    <a:pt x="308" y="1695"/>
                    <a:pt x="294" y="1647"/>
                    <a:pt x="284" y="1599"/>
                  </a:cubicBezTo>
                  <a:lnTo>
                    <a:pt x="284" y="1584"/>
                  </a:lnTo>
                  <a:cubicBezTo>
                    <a:pt x="284" y="1565"/>
                    <a:pt x="279" y="1541"/>
                    <a:pt x="275" y="1522"/>
                  </a:cubicBezTo>
                  <a:lnTo>
                    <a:pt x="275" y="1502"/>
                  </a:lnTo>
                  <a:cubicBezTo>
                    <a:pt x="275" y="1483"/>
                    <a:pt x="275" y="1464"/>
                    <a:pt x="270" y="1445"/>
                  </a:cubicBezTo>
                  <a:lnTo>
                    <a:pt x="270" y="1420"/>
                  </a:lnTo>
                  <a:lnTo>
                    <a:pt x="270" y="1348"/>
                  </a:lnTo>
                  <a:lnTo>
                    <a:pt x="270" y="1343"/>
                  </a:lnTo>
                  <a:cubicBezTo>
                    <a:pt x="270" y="651"/>
                    <a:pt x="799" y="73"/>
                    <a:pt x="1487" y="6"/>
                  </a:cubicBezTo>
                  <a:cubicBezTo>
                    <a:pt x="1444" y="1"/>
                    <a:pt x="1400" y="1"/>
                    <a:pt x="1357" y="1"/>
                  </a:cubicBezTo>
                  <a:cubicBezTo>
                    <a:pt x="1351" y="1"/>
                    <a:pt x="1345" y="1"/>
                    <a:pt x="1340" y="1"/>
                  </a:cubicBezTo>
                  <a:close/>
                  <a:moveTo>
                    <a:pt x="1425" y="2663"/>
                  </a:moveTo>
                  <a:lnTo>
                    <a:pt x="1391" y="2667"/>
                  </a:lnTo>
                  <a:lnTo>
                    <a:pt x="1362" y="2667"/>
                  </a:lnTo>
                  <a:lnTo>
                    <a:pt x="1396" y="2672"/>
                  </a:lnTo>
                  <a:lnTo>
                    <a:pt x="1400" y="2672"/>
                  </a:lnTo>
                  <a:lnTo>
                    <a:pt x="1425" y="2663"/>
                  </a:ln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88"/>
            <p:cNvSpPr/>
            <p:nvPr/>
          </p:nvSpPr>
          <p:spPr>
            <a:xfrm>
              <a:off x="6687323" y="4514332"/>
              <a:ext cx="77004" cy="70395"/>
            </a:xfrm>
            <a:custGeom>
              <a:avLst/>
              <a:gdLst/>
              <a:ahLst/>
              <a:cxnLst/>
              <a:rect l="l" t="t" r="r" b="b"/>
              <a:pathLst>
                <a:path w="2936" h="2684" extrusionOk="0">
                  <a:moveTo>
                    <a:pt x="1345" y="1"/>
                  </a:moveTo>
                  <a:cubicBezTo>
                    <a:pt x="643" y="1"/>
                    <a:pt x="4" y="565"/>
                    <a:pt x="0" y="1346"/>
                  </a:cubicBezTo>
                  <a:cubicBezTo>
                    <a:pt x="0" y="1640"/>
                    <a:pt x="97" y="1924"/>
                    <a:pt x="275" y="2155"/>
                  </a:cubicBezTo>
                  <a:cubicBezTo>
                    <a:pt x="322" y="2215"/>
                    <a:pt x="382" y="2241"/>
                    <a:pt x="440" y="2241"/>
                  </a:cubicBezTo>
                  <a:cubicBezTo>
                    <a:pt x="593" y="2241"/>
                    <a:pt x="735" y="2064"/>
                    <a:pt x="616" y="1900"/>
                  </a:cubicBezTo>
                  <a:cubicBezTo>
                    <a:pt x="149" y="1280"/>
                    <a:pt x="613" y="429"/>
                    <a:pt x="1339" y="429"/>
                  </a:cubicBezTo>
                  <a:cubicBezTo>
                    <a:pt x="1391" y="429"/>
                    <a:pt x="1443" y="433"/>
                    <a:pt x="1497" y="442"/>
                  </a:cubicBezTo>
                  <a:cubicBezTo>
                    <a:pt x="2315" y="581"/>
                    <a:pt x="2546" y="1645"/>
                    <a:pt x="1858" y="2107"/>
                  </a:cubicBezTo>
                  <a:lnTo>
                    <a:pt x="1824" y="2126"/>
                  </a:lnTo>
                  <a:lnTo>
                    <a:pt x="1814" y="2131"/>
                  </a:lnTo>
                  <a:lnTo>
                    <a:pt x="1790" y="2145"/>
                  </a:lnTo>
                  <a:lnTo>
                    <a:pt x="1776" y="2155"/>
                  </a:lnTo>
                  <a:lnTo>
                    <a:pt x="1742" y="2169"/>
                  </a:lnTo>
                  <a:lnTo>
                    <a:pt x="1709" y="2188"/>
                  </a:lnTo>
                  <a:lnTo>
                    <a:pt x="1694" y="2193"/>
                  </a:lnTo>
                  <a:lnTo>
                    <a:pt x="1670" y="2203"/>
                  </a:lnTo>
                  <a:lnTo>
                    <a:pt x="1660" y="2208"/>
                  </a:lnTo>
                  <a:lnTo>
                    <a:pt x="1622" y="2217"/>
                  </a:lnTo>
                  <a:lnTo>
                    <a:pt x="1584" y="2232"/>
                  </a:lnTo>
                  <a:lnTo>
                    <a:pt x="1574" y="2232"/>
                  </a:lnTo>
                  <a:lnTo>
                    <a:pt x="1545" y="2236"/>
                  </a:lnTo>
                  <a:lnTo>
                    <a:pt x="1531" y="2236"/>
                  </a:lnTo>
                  <a:lnTo>
                    <a:pt x="1492" y="2241"/>
                  </a:lnTo>
                  <a:lnTo>
                    <a:pt x="1487" y="2241"/>
                  </a:lnTo>
                  <a:lnTo>
                    <a:pt x="1449" y="2246"/>
                  </a:lnTo>
                  <a:lnTo>
                    <a:pt x="1252" y="2246"/>
                  </a:lnTo>
                  <a:lnTo>
                    <a:pt x="1213" y="2241"/>
                  </a:lnTo>
                  <a:lnTo>
                    <a:pt x="1170" y="2236"/>
                  </a:lnTo>
                  <a:lnTo>
                    <a:pt x="1160" y="2236"/>
                  </a:lnTo>
                  <a:lnTo>
                    <a:pt x="1131" y="2227"/>
                  </a:lnTo>
                  <a:lnTo>
                    <a:pt x="1117" y="2227"/>
                  </a:lnTo>
                  <a:lnTo>
                    <a:pt x="1083" y="2217"/>
                  </a:lnTo>
                  <a:lnTo>
                    <a:pt x="1045" y="2208"/>
                  </a:lnTo>
                  <a:lnTo>
                    <a:pt x="1035" y="2203"/>
                  </a:lnTo>
                  <a:cubicBezTo>
                    <a:pt x="1010" y="2193"/>
                    <a:pt x="984" y="2188"/>
                    <a:pt x="959" y="2188"/>
                  </a:cubicBezTo>
                  <a:cubicBezTo>
                    <a:pt x="872" y="2188"/>
                    <a:pt x="789" y="2242"/>
                    <a:pt x="756" y="2328"/>
                  </a:cubicBezTo>
                  <a:cubicBezTo>
                    <a:pt x="717" y="2439"/>
                    <a:pt x="770" y="2564"/>
                    <a:pt x="886" y="2602"/>
                  </a:cubicBezTo>
                  <a:lnTo>
                    <a:pt x="900" y="2607"/>
                  </a:lnTo>
                  <a:lnTo>
                    <a:pt x="953" y="2626"/>
                  </a:lnTo>
                  <a:lnTo>
                    <a:pt x="1011" y="2645"/>
                  </a:lnTo>
                  <a:lnTo>
                    <a:pt x="1025" y="2645"/>
                  </a:lnTo>
                  <a:lnTo>
                    <a:pt x="1069" y="2660"/>
                  </a:lnTo>
                  <a:lnTo>
                    <a:pt x="1088" y="2660"/>
                  </a:lnTo>
                  <a:lnTo>
                    <a:pt x="1146" y="2670"/>
                  </a:lnTo>
                  <a:lnTo>
                    <a:pt x="1150" y="2670"/>
                  </a:lnTo>
                  <a:lnTo>
                    <a:pt x="1208" y="2679"/>
                  </a:lnTo>
                  <a:lnTo>
                    <a:pt x="1227" y="2679"/>
                  </a:lnTo>
                  <a:lnTo>
                    <a:pt x="1271" y="2684"/>
                  </a:lnTo>
                  <a:lnTo>
                    <a:pt x="1425" y="2684"/>
                  </a:lnTo>
                  <a:lnTo>
                    <a:pt x="1473" y="2679"/>
                  </a:lnTo>
                  <a:lnTo>
                    <a:pt x="1487" y="2679"/>
                  </a:lnTo>
                  <a:lnTo>
                    <a:pt x="1550" y="2670"/>
                  </a:lnTo>
                  <a:lnTo>
                    <a:pt x="1608" y="2660"/>
                  </a:lnTo>
                  <a:lnTo>
                    <a:pt x="1627" y="2660"/>
                  </a:lnTo>
                  <a:lnTo>
                    <a:pt x="1670" y="2645"/>
                  </a:lnTo>
                  <a:lnTo>
                    <a:pt x="1689" y="2645"/>
                  </a:lnTo>
                  <a:lnTo>
                    <a:pt x="1742" y="2626"/>
                  </a:lnTo>
                  <a:lnTo>
                    <a:pt x="1747" y="2626"/>
                  </a:lnTo>
                  <a:lnTo>
                    <a:pt x="1800" y="2607"/>
                  </a:lnTo>
                  <a:lnTo>
                    <a:pt x="1819" y="2602"/>
                  </a:lnTo>
                  <a:lnTo>
                    <a:pt x="1858" y="2588"/>
                  </a:lnTo>
                  <a:lnTo>
                    <a:pt x="1877" y="2578"/>
                  </a:lnTo>
                  <a:lnTo>
                    <a:pt x="1925" y="2554"/>
                  </a:lnTo>
                  <a:lnTo>
                    <a:pt x="1930" y="2554"/>
                  </a:lnTo>
                  <a:lnTo>
                    <a:pt x="1983" y="2530"/>
                  </a:lnTo>
                  <a:lnTo>
                    <a:pt x="1997" y="2520"/>
                  </a:lnTo>
                  <a:lnTo>
                    <a:pt x="2036" y="2501"/>
                  </a:lnTo>
                  <a:lnTo>
                    <a:pt x="2050" y="2491"/>
                  </a:lnTo>
                  <a:lnTo>
                    <a:pt x="2094" y="2463"/>
                  </a:lnTo>
                  <a:cubicBezTo>
                    <a:pt x="2936" y="1895"/>
                    <a:pt x="2873" y="639"/>
                    <a:pt x="1978" y="163"/>
                  </a:cubicBezTo>
                  <a:cubicBezTo>
                    <a:pt x="1772" y="52"/>
                    <a:pt x="1555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00" name="Google Shape;20200;p88"/>
          <p:cNvGrpSpPr/>
          <p:nvPr/>
        </p:nvGrpSpPr>
        <p:grpSpPr>
          <a:xfrm>
            <a:off x="5787274" y="4308578"/>
            <a:ext cx="322572" cy="321208"/>
            <a:chOff x="5787274" y="4308578"/>
            <a:chExt cx="322572" cy="321208"/>
          </a:xfrm>
        </p:grpSpPr>
        <p:sp>
          <p:nvSpPr>
            <p:cNvPr id="20201" name="Google Shape;20201;p88"/>
            <p:cNvSpPr/>
            <p:nvPr/>
          </p:nvSpPr>
          <p:spPr>
            <a:xfrm>
              <a:off x="5791942" y="4496865"/>
              <a:ext cx="56678" cy="128252"/>
            </a:xfrm>
            <a:custGeom>
              <a:avLst/>
              <a:gdLst/>
              <a:ahLst/>
              <a:cxnLst/>
              <a:rect l="l" t="t" r="r" b="b"/>
              <a:pathLst>
                <a:path w="2161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2161" y="4890"/>
                  </a:lnTo>
                  <a:lnTo>
                    <a:pt x="2161" y="309"/>
                  </a:lnTo>
                  <a:cubicBezTo>
                    <a:pt x="2161" y="136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A7B3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88"/>
            <p:cNvSpPr/>
            <p:nvPr/>
          </p:nvSpPr>
          <p:spPr>
            <a:xfrm>
              <a:off x="5791942" y="4496865"/>
              <a:ext cx="27014" cy="128252"/>
            </a:xfrm>
            <a:custGeom>
              <a:avLst/>
              <a:gdLst/>
              <a:ahLst/>
              <a:cxnLst/>
              <a:rect l="l" t="t" r="r" b="b"/>
              <a:pathLst>
                <a:path w="1030" h="4890" extrusionOk="0">
                  <a:moveTo>
                    <a:pt x="308" y="1"/>
                  </a:moveTo>
                  <a:cubicBezTo>
                    <a:pt x="140" y="1"/>
                    <a:pt x="0" y="141"/>
                    <a:pt x="0" y="309"/>
                  </a:cubicBezTo>
                  <a:lnTo>
                    <a:pt x="0" y="4890"/>
                  </a:lnTo>
                  <a:lnTo>
                    <a:pt x="722" y="4890"/>
                  </a:lnTo>
                  <a:lnTo>
                    <a:pt x="722" y="309"/>
                  </a:lnTo>
                  <a:cubicBezTo>
                    <a:pt x="722" y="141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88"/>
            <p:cNvSpPr/>
            <p:nvPr/>
          </p:nvSpPr>
          <p:spPr>
            <a:xfrm>
              <a:off x="5877365" y="4465208"/>
              <a:ext cx="56704" cy="159909"/>
            </a:xfrm>
            <a:custGeom>
              <a:avLst/>
              <a:gdLst/>
              <a:ahLst/>
              <a:cxnLst/>
              <a:rect l="l" t="t" r="r" b="b"/>
              <a:pathLst>
                <a:path w="2162" h="6097" extrusionOk="0">
                  <a:moveTo>
                    <a:pt x="309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2161" y="6097"/>
                  </a:lnTo>
                  <a:lnTo>
                    <a:pt x="2161" y="308"/>
                  </a:lnTo>
                  <a:cubicBezTo>
                    <a:pt x="2161" y="140"/>
                    <a:pt x="2022" y="0"/>
                    <a:pt x="1853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88"/>
            <p:cNvSpPr/>
            <p:nvPr/>
          </p:nvSpPr>
          <p:spPr>
            <a:xfrm>
              <a:off x="5877365" y="4465208"/>
              <a:ext cx="27172" cy="159909"/>
            </a:xfrm>
            <a:custGeom>
              <a:avLst/>
              <a:gdLst/>
              <a:ahLst/>
              <a:cxnLst/>
              <a:rect l="l" t="t" r="r" b="b"/>
              <a:pathLst>
                <a:path w="1036" h="6097" extrusionOk="0">
                  <a:moveTo>
                    <a:pt x="313" y="0"/>
                  </a:moveTo>
                  <a:cubicBezTo>
                    <a:pt x="140" y="0"/>
                    <a:pt x="1" y="140"/>
                    <a:pt x="1" y="308"/>
                  </a:cubicBezTo>
                  <a:lnTo>
                    <a:pt x="1" y="6097"/>
                  </a:lnTo>
                  <a:lnTo>
                    <a:pt x="722" y="6097"/>
                  </a:lnTo>
                  <a:lnTo>
                    <a:pt x="722" y="308"/>
                  </a:lnTo>
                  <a:cubicBezTo>
                    <a:pt x="722" y="140"/>
                    <a:pt x="862" y="0"/>
                    <a:pt x="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88"/>
            <p:cNvSpPr/>
            <p:nvPr/>
          </p:nvSpPr>
          <p:spPr>
            <a:xfrm>
              <a:off x="5962945" y="4433525"/>
              <a:ext cx="56678" cy="191592"/>
            </a:xfrm>
            <a:custGeom>
              <a:avLst/>
              <a:gdLst/>
              <a:ahLst/>
              <a:cxnLst/>
              <a:rect l="l" t="t" r="r" b="b"/>
              <a:pathLst>
                <a:path w="2161" h="7305" extrusionOk="0">
                  <a:moveTo>
                    <a:pt x="313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2161" y="7305"/>
                  </a:lnTo>
                  <a:lnTo>
                    <a:pt x="2161" y="308"/>
                  </a:lnTo>
                  <a:cubicBezTo>
                    <a:pt x="2161" y="135"/>
                    <a:pt x="2021" y="1"/>
                    <a:pt x="185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88"/>
            <p:cNvSpPr/>
            <p:nvPr/>
          </p:nvSpPr>
          <p:spPr>
            <a:xfrm>
              <a:off x="5962945" y="4433525"/>
              <a:ext cx="27014" cy="191592"/>
            </a:xfrm>
            <a:custGeom>
              <a:avLst/>
              <a:gdLst/>
              <a:ahLst/>
              <a:cxnLst/>
              <a:rect l="l" t="t" r="r" b="b"/>
              <a:pathLst>
                <a:path w="1030" h="7305" extrusionOk="0">
                  <a:moveTo>
                    <a:pt x="308" y="1"/>
                  </a:moveTo>
                  <a:cubicBezTo>
                    <a:pt x="140" y="1"/>
                    <a:pt x="0" y="135"/>
                    <a:pt x="0" y="308"/>
                  </a:cubicBezTo>
                  <a:lnTo>
                    <a:pt x="0" y="7305"/>
                  </a:lnTo>
                  <a:lnTo>
                    <a:pt x="722" y="7305"/>
                  </a:lnTo>
                  <a:lnTo>
                    <a:pt x="722" y="308"/>
                  </a:lnTo>
                  <a:cubicBezTo>
                    <a:pt x="722" y="135"/>
                    <a:pt x="861" y="1"/>
                    <a:pt x="1030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88"/>
            <p:cNvSpPr/>
            <p:nvPr/>
          </p:nvSpPr>
          <p:spPr>
            <a:xfrm>
              <a:off x="6048499" y="4401843"/>
              <a:ext cx="56573" cy="223275"/>
            </a:xfrm>
            <a:custGeom>
              <a:avLst/>
              <a:gdLst/>
              <a:ahLst/>
              <a:cxnLst/>
              <a:rect l="l" t="t" r="r" b="b"/>
              <a:pathLst>
                <a:path w="2157" h="8513" extrusionOk="0">
                  <a:moveTo>
                    <a:pt x="308" y="1"/>
                  </a:moveTo>
                  <a:cubicBezTo>
                    <a:pt x="140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2156" y="8513"/>
                  </a:lnTo>
                  <a:lnTo>
                    <a:pt x="2156" y="309"/>
                  </a:lnTo>
                  <a:cubicBezTo>
                    <a:pt x="2156" y="135"/>
                    <a:pt x="2021" y="1"/>
                    <a:pt x="184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88"/>
            <p:cNvSpPr/>
            <p:nvPr/>
          </p:nvSpPr>
          <p:spPr>
            <a:xfrm>
              <a:off x="6048499" y="4401843"/>
              <a:ext cx="27041" cy="223275"/>
            </a:xfrm>
            <a:custGeom>
              <a:avLst/>
              <a:gdLst/>
              <a:ahLst/>
              <a:cxnLst/>
              <a:rect l="l" t="t" r="r" b="b"/>
              <a:pathLst>
                <a:path w="1031" h="8513" extrusionOk="0">
                  <a:moveTo>
                    <a:pt x="308" y="1"/>
                  </a:moveTo>
                  <a:cubicBezTo>
                    <a:pt x="135" y="1"/>
                    <a:pt x="0" y="135"/>
                    <a:pt x="0" y="309"/>
                  </a:cubicBezTo>
                  <a:lnTo>
                    <a:pt x="0" y="8513"/>
                  </a:lnTo>
                  <a:lnTo>
                    <a:pt x="722" y="8513"/>
                  </a:lnTo>
                  <a:lnTo>
                    <a:pt x="722" y="309"/>
                  </a:lnTo>
                  <a:cubicBezTo>
                    <a:pt x="722" y="135"/>
                    <a:pt x="857" y="1"/>
                    <a:pt x="103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88"/>
            <p:cNvSpPr/>
            <p:nvPr/>
          </p:nvSpPr>
          <p:spPr>
            <a:xfrm>
              <a:off x="5805554" y="4313246"/>
              <a:ext cx="290811" cy="117289"/>
            </a:xfrm>
            <a:custGeom>
              <a:avLst/>
              <a:gdLst/>
              <a:ahLst/>
              <a:cxnLst/>
              <a:rect l="l" t="t" r="r" b="b"/>
              <a:pathLst>
                <a:path w="11088" h="4472" extrusionOk="0">
                  <a:moveTo>
                    <a:pt x="8910" y="1"/>
                  </a:moveTo>
                  <a:cubicBezTo>
                    <a:pt x="8751" y="1"/>
                    <a:pt x="8658" y="176"/>
                    <a:pt x="8749" y="304"/>
                  </a:cubicBezTo>
                  <a:lnTo>
                    <a:pt x="9061" y="756"/>
                  </a:lnTo>
                  <a:cubicBezTo>
                    <a:pt x="8003" y="1392"/>
                    <a:pt x="4615" y="3177"/>
                    <a:pt x="1" y="3177"/>
                  </a:cubicBezTo>
                  <a:lnTo>
                    <a:pt x="1" y="4471"/>
                  </a:lnTo>
                  <a:cubicBezTo>
                    <a:pt x="2513" y="4461"/>
                    <a:pt x="5000" y="3980"/>
                    <a:pt x="7329" y="3047"/>
                  </a:cubicBezTo>
                  <a:cubicBezTo>
                    <a:pt x="8186" y="2705"/>
                    <a:pt x="9013" y="2296"/>
                    <a:pt x="9802" y="1825"/>
                  </a:cubicBezTo>
                  <a:lnTo>
                    <a:pt x="10081" y="2224"/>
                  </a:lnTo>
                  <a:cubicBezTo>
                    <a:pt x="10121" y="2282"/>
                    <a:pt x="10182" y="2310"/>
                    <a:pt x="10242" y="2310"/>
                  </a:cubicBezTo>
                  <a:cubicBezTo>
                    <a:pt x="10320" y="2310"/>
                    <a:pt x="10398" y="2263"/>
                    <a:pt x="10428" y="2176"/>
                  </a:cubicBezTo>
                  <a:lnTo>
                    <a:pt x="11044" y="323"/>
                  </a:lnTo>
                  <a:cubicBezTo>
                    <a:pt x="11087" y="203"/>
                    <a:pt x="10996" y="73"/>
                    <a:pt x="10866" y="68"/>
                  </a:cubicBezTo>
                  <a:lnTo>
                    <a:pt x="8917" y="1"/>
                  </a:lnTo>
                  <a:cubicBezTo>
                    <a:pt x="8915" y="1"/>
                    <a:pt x="8913" y="1"/>
                    <a:pt x="8910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88"/>
            <p:cNvSpPr/>
            <p:nvPr/>
          </p:nvSpPr>
          <p:spPr>
            <a:xfrm>
              <a:off x="5787274" y="4492196"/>
              <a:ext cx="66146" cy="137589"/>
            </a:xfrm>
            <a:custGeom>
              <a:avLst/>
              <a:gdLst/>
              <a:ahLst/>
              <a:cxnLst/>
              <a:rect l="l" t="t" r="r" b="b"/>
              <a:pathLst>
                <a:path w="2522" h="5246" extrusionOk="0">
                  <a:moveTo>
                    <a:pt x="2031" y="357"/>
                  </a:moveTo>
                  <a:cubicBezTo>
                    <a:pt x="2098" y="357"/>
                    <a:pt x="2156" y="415"/>
                    <a:pt x="2156" y="487"/>
                  </a:cubicBezTo>
                  <a:lnTo>
                    <a:pt x="2156" y="4885"/>
                  </a:lnTo>
                  <a:lnTo>
                    <a:pt x="361" y="4885"/>
                  </a:lnTo>
                  <a:lnTo>
                    <a:pt x="361" y="487"/>
                  </a:lnTo>
                  <a:cubicBezTo>
                    <a:pt x="361" y="415"/>
                    <a:pt x="419" y="357"/>
                    <a:pt x="491" y="357"/>
                  </a:cubicBezTo>
                  <a:close/>
                  <a:moveTo>
                    <a:pt x="482" y="1"/>
                  </a:moveTo>
                  <a:cubicBezTo>
                    <a:pt x="217" y="1"/>
                    <a:pt x="0" y="220"/>
                    <a:pt x="0" y="487"/>
                  </a:cubicBezTo>
                  <a:lnTo>
                    <a:pt x="0" y="5068"/>
                  </a:lnTo>
                  <a:cubicBezTo>
                    <a:pt x="0" y="5164"/>
                    <a:pt x="82" y="5246"/>
                    <a:pt x="183" y="5246"/>
                  </a:cubicBezTo>
                  <a:lnTo>
                    <a:pt x="2339" y="5246"/>
                  </a:lnTo>
                  <a:cubicBezTo>
                    <a:pt x="2440" y="5246"/>
                    <a:pt x="2521" y="5164"/>
                    <a:pt x="2521" y="5068"/>
                  </a:cubicBezTo>
                  <a:lnTo>
                    <a:pt x="2521" y="487"/>
                  </a:lnTo>
                  <a:cubicBezTo>
                    <a:pt x="2517" y="220"/>
                    <a:pt x="2305" y="1"/>
                    <a:pt x="2039" y="1"/>
                  </a:cubicBezTo>
                  <a:cubicBezTo>
                    <a:pt x="2036" y="1"/>
                    <a:pt x="2034" y="1"/>
                    <a:pt x="2031" y="1"/>
                  </a:cubicBezTo>
                  <a:lnTo>
                    <a:pt x="491" y="1"/>
                  </a:lnTo>
                  <a:cubicBezTo>
                    <a:pt x="488" y="1"/>
                    <a:pt x="485" y="1"/>
                    <a:pt x="4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88"/>
            <p:cNvSpPr/>
            <p:nvPr/>
          </p:nvSpPr>
          <p:spPr>
            <a:xfrm>
              <a:off x="5872697" y="4460409"/>
              <a:ext cx="66172" cy="169377"/>
            </a:xfrm>
            <a:custGeom>
              <a:avLst/>
              <a:gdLst/>
              <a:ahLst/>
              <a:cxnLst/>
              <a:rect l="l" t="t" r="r" b="b"/>
              <a:pathLst>
                <a:path w="2523" h="6458" extrusionOk="0">
                  <a:moveTo>
                    <a:pt x="2031" y="361"/>
                  </a:moveTo>
                  <a:cubicBezTo>
                    <a:pt x="2099" y="361"/>
                    <a:pt x="2161" y="419"/>
                    <a:pt x="2161" y="491"/>
                  </a:cubicBezTo>
                  <a:lnTo>
                    <a:pt x="2161" y="6097"/>
                  </a:lnTo>
                  <a:lnTo>
                    <a:pt x="362" y="6097"/>
                  </a:lnTo>
                  <a:lnTo>
                    <a:pt x="362" y="491"/>
                  </a:lnTo>
                  <a:cubicBezTo>
                    <a:pt x="362" y="419"/>
                    <a:pt x="419" y="361"/>
                    <a:pt x="491" y="361"/>
                  </a:cubicBezTo>
                  <a:close/>
                  <a:moveTo>
                    <a:pt x="491" y="0"/>
                  </a:moveTo>
                  <a:cubicBezTo>
                    <a:pt x="222" y="0"/>
                    <a:pt x="1" y="222"/>
                    <a:pt x="1" y="491"/>
                  </a:cubicBezTo>
                  <a:lnTo>
                    <a:pt x="1" y="6280"/>
                  </a:lnTo>
                  <a:cubicBezTo>
                    <a:pt x="1" y="6381"/>
                    <a:pt x="82" y="6458"/>
                    <a:pt x="184" y="6458"/>
                  </a:cubicBezTo>
                  <a:lnTo>
                    <a:pt x="2339" y="6458"/>
                  </a:lnTo>
                  <a:cubicBezTo>
                    <a:pt x="2440" y="6458"/>
                    <a:pt x="2522" y="6381"/>
                    <a:pt x="2522" y="6280"/>
                  </a:cubicBezTo>
                  <a:lnTo>
                    <a:pt x="2522" y="491"/>
                  </a:lnTo>
                  <a:cubicBezTo>
                    <a:pt x="2522" y="222"/>
                    <a:pt x="2301" y="0"/>
                    <a:pt x="2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88"/>
            <p:cNvSpPr/>
            <p:nvPr/>
          </p:nvSpPr>
          <p:spPr>
            <a:xfrm>
              <a:off x="5958277" y="4428726"/>
              <a:ext cx="66015" cy="201060"/>
            </a:xfrm>
            <a:custGeom>
              <a:avLst/>
              <a:gdLst/>
              <a:ahLst/>
              <a:cxnLst/>
              <a:rect l="l" t="t" r="r" b="b"/>
              <a:pathLst>
                <a:path w="2517" h="7666" extrusionOk="0">
                  <a:moveTo>
                    <a:pt x="2031" y="362"/>
                  </a:moveTo>
                  <a:cubicBezTo>
                    <a:pt x="2098" y="362"/>
                    <a:pt x="2156" y="419"/>
                    <a:pt x="2156" y="491"/>
                  </a:cubicBezTo>
                  <a:lnTo>
                    <a:pt x="2156" y="7305"/>
                  </a:lnTo>
                  <a:lnTo>
                    <a:pt x="361" y="7305"/>
                  </a:lnTo>
                  <a:lnTo>
                    <a:pt x="361" y="491"/>
                  </a:lnTo>
                  <a:cubicBezTo>
                    <a:pt x="361" y="419"/>
                    <a:pt x="419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1"/>
                  </a:cubicBezTo>
                  <a:lnTo>
                    <a:pt x="0" y="7488"/>
                  </a:lnTo>
                  <a:cubicBezTo>
                    <a:pt x="0" y="7589"/>
                    <a:pt x="82" y="7666"/>
                    <a:pt x="178" y="7666"/>
                  </a:cubicBezTo>
                  <a:lnTo>
                    <a:pt x="2339" y="7666"/>
                  </a:lnTo>
                  <a:cubicBezTo>
                    <a:pt x="2435" y="7666"/>
                    <a:pt x="2517" y="7589"/>
                    <a:pt x="2517" y="7488"/>
                  </a:cubicBezTo>
                  <a:lnTo>
                    <a:pt x="2517" y="491"/>
                  </a:lnTo>
                  <a:cubicBezTo>
                    <a:pt x="2517" y="222"/>
                    <a:pt x="2300" y="1"/>
                    <a:pt x="20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88"/>
            <p:cNvSpPr/>
            <p:nvPr/>
          </p:nvSpPr>
          <p:spPr>
            <a:xfrm>
              <a:off x="6043831" y="4397043"/>
              <a:ext cx="66015" cy="232743"/>
            </a:xfrm>
            <a:custGeom>
              <a:avLst/>
              <a:gdLst/>
              <a:ahLst/>
              <a:cxnLst/>
              <a:rect l="l" t="t" r="r" b="b"/>
              <a:pathLst>
                <a:path w="2517" h="8874" extrusionOk="0">
                  <a:moveTo>
                    <a:pt x="2026" y="362"/>
                  </a:moveTo>
                  <a:cubicBezTo>
                    <a:pt x="2098" y="362"/>
                    <a:pt x="2156" y="420"/>
                    <a:pt x="2156" y="492"/>
                  </a:cubicBezTo>
                  <a:lnTo>
                    <a:pt x="2156" y="8513"/>
                  </a:lnTo>
                  <a:lnTo>
                    <a:pt x="356" y="8513"/>
                  </a:lnTo>
                  <a:lnTo>
                    <a:pt x="356" y="492"/>
                  </a:lnTo>
                  <a:cubicBezTo>
                    <a:pt x="356" y="420"/>
                    <a:pt x="414" y="362"/>
                    <a:pt x="486" y="362"/>
                  </a:cubicBezTo>
                  <a:close/>
                  <a:moveTo>
                    <a:pt x="486" y="1"/>
                  </a:moveTo>
                  <a:cubicBezTo>
                    <a:pt x="217" y="1"/>
                    <a:pt x="0" y="222"/>
                    <a:pt x="0" y="492"/>
                  </a:cubicBezTo>
                  <a:lnTo>
                    <a:pt x="0" y="8696"/>
                  </a:lnTo>
                  <a:cubicBezTo>
                    <a:pt x="0" y="8792"/>
                    <a:pt x="77" y="8874"/>
                    <a:pt x="178" y="8874"/>
                  </a:cubicBezTo>
                  <a:lnTo>
                    <a:pt x="2334" y="8874"/>
                  </a:lnTo>
                  <a:cubicBezTo>
                    <a:pt x="2435" y="8874"/>
                    <a:pt x="2517" y="8792"/>
                    <a:pt x="2517" y="8696"/>
                  </a:cubicBezTo>
                  <a:lnTo>
                    <a:pt x="2517" y="492"/>
                  </a:lnTo>
                  <a:cubicBezTo>
                    <a:pt x="2517" y="222"/>
                    <a:pt x="2296" y="1"/>
                    <a:pt x="20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88"/>
            <p:cNvSpPr/>
            <p:nvPr/>
          </p:nvSpPr>
          <p:spPr>
            <a:xfrm>
              <a:off x="5848856" y="4308578"/>
              <a:ext cx="252912" cy="90144"/>
            </a:xfrm>
            <a:custGeom>
              <a:avLst/>
              <a:gdLst/>
              <a:ahLst/>
              <a:cxnLst/>
              <a:rect l="l" t="t" r="r" b="b"/>
              <a:pathLst>
                <a:path w="9643" h="3437" extrusionOk="0">
                  <a:moveTo>
                    <a:pt x="7258" y="1"/>
                  </a:moveTo>
                  <a:cubicBezTo>
                    <a:pt x="6958" y="1"/>
                    <a:pt x="6778" y="341"/>
                    <a:pt x="6948" y="593"/>
                  </a:cubicBezTo>
                  <a:lnTo>
                    <a:pt x="7155" y="881"/>
                  </a:lnTo>
                  <a:cubicBezTo>
                    <a:pt x="6102" y="1493"/>
                    <a:pt x="3619" y="2720"/>
                    <a:pt x="236" y="3076"/>
                  </a:cubicBezTo>
                  <a:cubicBezTo>
                    <a:pt x="0" y="3090"/>
                    <a:pt x="14" y="3437"/>
                    <a:pt x="241" y="3437"/>
                  </a:cubicBezTo>
                  <a:cubicBezTo>
                    <a:pt x="246" y="3437"/>
                    <a:pt x="251" y="3437"/>
                    <a:pt x="255" y="3436"/>
                  </a:cubicBezTo>
                  <a:lnTo>
                    <a:pt x="275" y="3436"/>
                  </a:lnTo>
                  <a:cubicBezTo>
                    <a:pt x="3922" y="3052"/>
                    <a:pt x="6549" y="1671"/>
                    <a:pt x="7507" y="1098"/>
                  </a:cubicBezTo>
                  <a:cubicBezTo>
                    <a:pt x="7593" y="1045"/>
                    <a:pt x="7622" y="925"/>
                    <a:pt x="7559" y="838"/>
                  </a:cubicBezTo>
                  <a:lnTo>
                    <a:pt x="7247" y="386"/>
                  </a:lnTo>
                  <a:cubicBezTo>
                    <a:pt x="7237" y="376"/>
                    <a:pt x="7247" y="362"/>
                    <a:pt x="7261" y="362"/>
                  </a:cubicBezTo>
                  <a:lnTo>
                    <a:pt x="9210" y="429"/>
                  </a:lnTo>
                  <a:cubicBezTo>
                    <a:pt x="9220" y="434"/>
                    <a:pt x="9229" y="444"/>
                    <a:pt x="9224" y="453"/>
                  </a:cubicBezTo>
                  <a:lnTo>
                    <a:pt x="8608" y="2301"/>
                  </a:lnTo>
                  <a:cubicBezTo>
                    <a:pt x="8606" y="2309"/>
                    <a:pt x="8600" y="2312"/>
                    <a:pt x="8594" y="2312"/>
                  </a:cubicBezTo>
                  <a:cubicBezTo>
                    <a:pt x="8589" y="2312"/>
                    <a:pt x="8584" y="2310"/>
                    <a:pt x="8580" y="2306"/>
                  </a:cubicBezTo>
                  <a:lnTo>
                    <a:pt x="8300" y="1906"/>
                  </a:lnTo>
                  <a:cubicBezTo>
                    <a:pt x="8266" y="1856"/>
                    <a:pt x="8209" y="1829"/>
                    <a:pt x="8151" y="1829"/>
                  </a:cubicBezTo>
                  <a:cubicBezTo>
                    <a:pt x="8120" y="1829"/>
                    <a:pt x="8089" y="1837"/>
                    <a:pt x="8060" y="1853"/>
                  </a:cubicBezTo>
                  <a:cubicBezTo>
                    <a:pt x="7391" y="2258"/>
                    <a:pt x="6693" y="2609"/>
                    <a:pt x="5976" y="2912"/>
                  </a:cubicBezTo>
                  <a:cubicBezTo>
                    <a:pt x="5768" y="2987"/>
                    <a:pt x="5855" y="3267"/>
                    <a:pt x="6029" y="3267"/>
                  </a:cubicBezTo>
                  <a:cubicBezTo>
                    <a:pt x="6056" y="3267"/>
                    <a:pt x="6085" y="3260"/>
                    <a:pt x="6116" y="3244"/>
                  </a:cubicBezTo>
                  <a:cubicBezTo>
                    <a:pt x="6799" y="2955"/>
                    <a:pt x="7463" y="2623"/>
                    <a:pt x="8098" y="2248"/>
                  </a:cubicBezTo>
                  <a:lnTo>
                    <a:pt x="8281" y="2513"/>
                  </a:lnTo>
                  <a:cubicBezTo>
                    <a:pt x="8358" y="2621"/>
                    <a:pt x="8475" y="2672"/>
                    <a:pt x="8590" y="2672"/>
                  </a:cubicBezTo>
                  <a:cubicBezTo>
                    <a:pt x="8742" y="2672"/>
                    <a:pt x="8893" y="2583"/>
                    <a:pt x="8950" y="2416"/>
                  </a:cubicBezTo>
                  <a:lnTo>
                    <a:pt x="9566" y="564"/>
                  </a:lnTo>
                  <a:cubicBezTo>
                    <a:pt x="9643" y="328"/>
                    <a:pt x="9475" y="78"/>
                    <a:pt x="9220" y="68"/>
                  </a:cubicBezTo>
                  <a:lnTo>
                    <a:pt x="7271" y="1"/>
                  </a:lnTo>
                  <a:cubicBezTo>
                    <a:pt x="7267" y="1"/>
                    <a:pt x="7262" y="1"/>
                    <a:pt x="7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88"/>
            <p:cNvSpPr/>
            <p:nvPr/>
          </p:nvSpPr>
          <p:spPr>
            <a:xfrm>
              <a:off x="5800886" y="4390722"/>
              <a:ext cx="194975" cy="44482"/>
            </a:xfrm>
            <a:custGeom>
              <a:avLst/>
              <a:gdLst/>
              <a:ahLst/>
              <a:cxnLst/>
              <a:rect l="l" t="t" r="r" b="b"/>
              <a:pathLst>
                <a:path w="7434" h="1696" extrusionOk="0">
                  <a:moveTo>
                    <a:pt x="1367" y="1"/>
                  </a:moveTo>
                  <a:cubicBezTo>
                    <a:pt x="1362" y="1"/>
                    <a:pt x="1358" y="1"/>
                    <a:pt x="1353" y="1"/>
                  </a:cubicBezTo>
                  <a:cubicBezTo>
                    <a:pt x="958" y="30"/>
                    <a:pt x="569" y="40"/>
                    <a:pt x="179" y="40"/>
                  </a:cubicBezTo>
                  <a:cubicBezTo>
                    <a:pt x="83" y="40"/>
                    <a:pt x="1" y="122"/>
                    <a:pt x="1" y="223"/>
                  </a:cubicBezTo>
                  <a:lnTo>
                    <a:pt x="1" y="1517"/>
                  </a:lnTo>
                  <a:cubicBezTo>
                    <a:pt x="1" y="1618"/>
                    <a:pt x="83" y="1695"/>
                    <a:pt x="179" y="1695"/>
                  </a:cubicBezTo>
                  <a:cubicBezTo>
                    <a:pt x="2585" y="1690"/>
                    <a:pt x="4967" y="1248"/>
                    <a:pt x="7218" y="401"/>
                  </a:cubicBezTo>
                  <a:cubicBezTo>
                    <a:pt x="7433" y="333"/>
                    <a:pt x="7353" y="45"/>
                    <a:pt x="7172" y="45"/>
                  </a:cubicBezTo>
                  <a:cubicBezTo>
                    <a:pt x="7146" y="45"/>
                    <a:pt x="7118" y="51"/>
                    <a:pt x="7088" y="64"/>
                  </a:cubicBezTo>
                  <a:cubicBezTo>
                    <a:pt x="4938" y="877"/>
                    <a:pt x="2662" y="1305"/>
                    <a:pt x="362" y="1334"/>
                  </a:cubicBezTo>
                  <a:lnTo>
                    <a:pt x="362" y="401"/>
                  </a:lnTo>
                  <a:cubicBezTo>
                    <a:pt x="694" y="401"/>
                    <a:pt x="1040" y="386"/>
                    <a:pt x="1372" y="362"/>
                  </a:cubicBezTo>
                  <a:cubicBezTo>
                    <a:pt x="1608" y="348"/>
                    <a:pt x="1590" y="1"/>
                    <a:pt x="1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16" name="Google Shape;20216;p88"/>
          <p:cNvGrpSpPr/>
          <p:nvPr/>
        </p:nvGrpSpPr>
        <p:grpSpPr>
          <a:xfrm>
            <a:off x="7139485" y="4289668"/>
            <a:ext cx="253200" cy="360418"/>
            <a:chOff x="7139485" y="4289668"/>
            <a:chExt cx="253200" cy="360418"/>
          </a:xfrm>
        </p:grpSpPr>
        <p:sp>
          <p:nvSpPr>
            <p:cNvPr id="20217" name="Google Shape;20217;p88"/>
            <p:cNvSpPr/>
            <p:nvPr/>
          </p:nvSpPr>
          <p:spPr>
            <a:xfrm>
              <a:off x="7243477" y="4402105"/>
              <a:ext cx="50881" cy="50750"/>
            </a:xfrm>
            <a:custGeom>
              <a:avLst/>
              <a:gdLst/>
              <a:ahLst/>
              <a:cxnLst/>
              <a:rect l="l" t="t" r="r" b="b"/>
              <a:pathLst>
                <a:path w="1940" h="1935" extrusionOk="0">
                  <a:moveTo>
                    <a:pt x="1" y="0"/>
                  </a:moveTo>
                  <a:lnTo>
                    <a:pt x="1" y="1935"/>
                  </a:lnTo>
                  <a:lnTo>
                    <a:pt x="1940" y="1935"/>
                  </a:lnTo>
                  <a:lnTo>
                    <a:pt x="194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88"/>
            <p:cNvSpPr/>
            <p:nvPr/>
          </p:nvSpPr>
          <p:spPr>
            <a:xfrm>
              <a:off x="7243477" y="4402105"/>
              <a:ext cx="50881" cy="33912"/>
            </a:xfrm>
            <a:custGeom>
              <a:avLst/>
              <a:gdLst/>
              <a:ahLst/>
              <a:cxnLst/>
              <a:rect l="l" t="t" r="r" b="b"/>
              <a:pathLst>
                <a:path w="1940" h="1293" extrusionOk="0">
                  <a:moveTo>
                    <a:pt x="1" y="0"/>
                  </a:moveTo>
                  <a:lnTo>
                    <a:pt x="1" y="1083"/>
                  </a:lnTo>
                  <a:cubicBezTo>
                    <a:pt x="309" y="1223"/>
                    <a:pt x="640" y="1292"/>
                    <a:pt x="970" y="1292"/>
                  </a:cubicBezTo>
                  <a:cubicBezTo>
                    <a:pt x="1301" y="1292"/>
                    <a:pt x="1632" y="1223"/>
                    <a:pt x="1940" y="1083"/>
                  </a:cubicBezTo>
                  <a:lnTo>
                    <a:pt x="194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88"/>
            <p:cNvSpPr/>
            <p:nvPr/>
          </p:nvSpPr>
          <p:spPr>
            <a:xfrm>
              <a:off x="7189842" y="4435912"/>
              <a:ext cx="158152" cy="73489"/>
            </a:xfrm>
            <a:custGeom>
              <a:avLst/>
              <a:gdLst/>
              <a:ahLst/>
              <a:cxnLst/>
              <a:rect l="l" t="t" r="r" b="b"/>
              <a:pathLst>
                <a:path w="6030" h="2802" extrusionOk="0">
                  <a:moveTo>
                    <a:pt x="2156" y="1"/>
                  </a:moveTo>
                  <a:lnTo>
                    <a:pt x="617" y="463"/>
                  </a:lnTo>
                  <a:cubicBezTo>
                    <a:pt x="251" y="574"/>
                    <a:pt x="1" y="906"/>
                    <a:pt x="6" y="1290"/>
                  </a:cubicBezTo>
                  <a:lnTo>
                    <a:pt x="6" y="2801"/>
                  </a:lnTo>
                  <a:lnTo>
                    <a:pt x="6030" y="2801"/>
                  </a:lnTo>
                  <a:lnTo>
                    <a:pt x="6030" y="1290"/>
                  </a:lnTo>
                  <a:cubicBezTo>
                    <a:pt x="6030" y="906"/>
                    <a:pt x="5780" y="574"/>
                    <a:pt x="5414" y="463"/>
                  </a:cubicBezTo>
                  <a:lnTo>
                    <a:pt x="3879" y="1"/>
                  </a:lnTo>
                  <a:lnTo>
                    <a:pt x="3018" y="646"/>
                  </a:lnTo>
                  <a:lnTo>
                    <a:pt x="2156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88"/>
            <p:cNvSpPr/>
            <p:nvPr/>
          </p:nvSpPr>
          <p:spPr>
            <a:xfrm>
              <a:off x="7189973" y="4456868"/>
              <a:ext cx="28168" cy="52534"/>
            </a:xfrm>
            <a:custGeom>
              <a:avLst/>
              <a:gdLst/>
              <a:ahLst/>
              <a:cxnLst/>
              <a:rect l="l" t="t" r="r" b="b"/>
              <a:pathLst>
                <a:path w="1074" h="2003" extrusionOk="0">
                  <a:moveTo>
                    <a:pt x="150" y="1"/>
                  </a:moveTo>
                  <a:cubicBezTo>
                    <a:pt x="54" y="145"/>
                    <a:pt x="1" y="313"/>
                    <a:pt x="1" y="491"/>
                  </a:cubicBezTo>
                  <a:lnTo>
                    <a:pt x="1" y="2002"/>
                  </a:lnTo>
                  <a:lnTo>
                    <a:pt x="1074" y="2002"/>
                  </a:lnTo>
                  <a:lnTo>
                    <a:pt x="1074" y="1194"/>
                  </a:lnTo>
                  <a:cubicBezTo>
                    <a:pt x="1074" y="1021"/>
                    <a:pt x="1006" y="857"/>
                    <a:pt x="886" y="737"/>
                  </a:cubicBezTo>
                  <a:lnTo>
                    <a:pt x="150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88"/>
            <p:cNvSpPr/>
            <p:nvPr/>
          </p:nvSpPr>
          <p:spPr>
            <a:xfrm>
              <a:off x="7319720" y="4456868"/>
              <a:ext cx="28273" cy="52534"/>
            </a:xfrm>
            <a:custGeom>
              <a:avLst/>
              <a:gdLst/>
              <a:ahLst/>
              <a:cxnLst/>
              <a:rect l="l" t="t" r="r" b="b"/>
              <a:pathLst>
                <a:path w="1078" h="2003" extrusionOk="0">
                  <a:moveTo>
                    <a:pt x="924" y="1"/>
                  </a:moveTo>
                  <a:lnTo>
                    <a:pt x="188" y="737"/>
                  </a:lnTo>
                  <a:cubicBezTo>
                    <a:pt x="67" y="857"/>
                    <a:pt x="0" y="1021"/>
                    <a:pt x="0" y="1194"/>
                  </a:cubicBezTo>
                  <a:lnTo>
                    <a:pt x="0" y="2002"/>
                  </a:lnTo>
                  <a:lnTo>
                    <a:pt x="1078" y="2002"/>
                  </a:lnTo>
                  <a:lnTo>
                    <a:pt x="1078" y="491"/>
                  </a:lnTo>
                  <a:cubicBezTo>
                    <a:pt x="1078" y="313"/>
                    <a:pt x="1020" y="145"/>
                    <a:pt x="924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88"/>
            <p:cNvSpPr/>
            <p:nvPr/>
          </p:nvSpPr>
          <p:spPr>
            <a:xfrm>
              <a:off x="7223806" y="4334464"/>
              <a:ext cx="90380" cy="84584"/>
            </a:xfrm>
            <a:custGeom>
              <a:avLst/>
              <a:gdLst/>
              <a:ahLst/>
              <a:cxnLst/>
              <a:rect l="l" t="t" r="r" b="b"/>
              <a:pathLst>
                <a:path w="3446" h="3225" extrusionOk="0">
                  <a:moveTo>
                    <a:pt x="0" y="0"/>
                  </a:moveTo>
                  <a:lnTo>
                    <a:pt x="0" y="1502"/>
                  </a:lnTo>
                  <a:cubicBezTo>
                    <a:pt x="0" y="2454"/>
                    <a:pt x="770" y="3224"/>
                    <a:pt x="1723" y="3224"/>
                  </a:cubicBezTo>
                  <a:cubicBezTo>
                    <a:pt x="2671" y="3224"/>
                    <a:pt x="3445" y="2454"/>
                    <a:pt x="3445" y="1502"/>
                  </a:cubicBezTo>
                  <a:lnTo>
                    <a:pt x="3445" y="0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88"/>
            <p:cNvSpPr/>
            <p:nvPr/>
          </p:nvSpPr>
          <p:spPr>
            <a:xfrm>
              <a:off x="7223806" y="4334333"/>
              <a:ext cx="43433" cy="84584"/>
            </a:xfrm>
            <a:custGeom>
              <a:avLst/>
              <a:gdLst/>
              <a:ahLst/>
              <a:cxnLst/>
              <a:rect l="l" t="t" r="r" b="b"/>
              <a:pathLst>
                <a:path w="1656" h="3225" extrusionOk="0">
                  <a:moveTo>
                    <a:pt x="0" y="0"/>
                  </a:moveTo>
                  <a:lnTo>
                    <a:pt x="0" y="1507"/>
                  </a:lnTo>
                  <a:cubicBezTo>
                    <a:pt x="0" y="2430"/>
                    <a:pt x="732" y="3191"/>
                    <a:pt x="1655" y="3224"/>
                  </a:cubicBezTo>
                  <a:cubicBezTo>
                    <a:pt x="1290" y="2897"/>
                    <a:pt x="1073" y="2430"/>
                    <a:pt x="1073" y="1940"/>
                  </a:cubicBezTo>
                  <a:lnTo>
                    <a:pt x="107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88"/>
            <p:cNvSpPr/>
            <p:nvPr/>
          </p:nvSpPr>
          <p:spPr>
            <a:xfrm>
              <a:off x="7218246" y="4294834"/>
              <a:ext cx="101605" cy="73463"/>
            </a:xfrm>
            <a:custGeom>
              <a:avLst/>
              <a:gdLst/>
              <a:ahLst/>
              <a:cxnLst/>
              <a:rect l="l" t="t" r="r" b="b"/>
              <a:pathLst>
                <a:path w="3874" h="2801" extrusionOk="0">
                  <a:moveTo>
                    <a:pt x="1290" y="0"/>
                  </a:moveTo>
                  <a:cubicBezTo>
                    <a:pt x="578" y="0"/>
                    <a:pt x="0" y="578"/>
                    <a:pt x="0" y="1290"/>
                  </a:cubicBezTo>
                  <a:lnTo>
                    <a:pt x="0" y="1896"/>
                  </a:lnTo>
                  <a:cubicBezTo>
                    <a:pt x="0" y="2065"/>
                    <a:pt x="39" y="2228"/>
                    <a:pt x="111" y="2377"/>
                  </a:cubicBezTo>
                  <a:lnTo>
                    <a:pt x="212" y="2584"/>
                  </a:lnTo>
                  <a:lnTo>
                    <a:pt x="212" y="2801"/>
                  </a:lnTo>
                  <a:lnTo>
                    <a:pt x="563" y="2681"/>
                  </a:lnTo>
                  <a:cubicBezTo>
                    <a:pt x="737" y="2623"/>
                    <a:pt x="857" y="2459"/>
                    <a:pt x="857" y="2272"/>
                  </a:cubicBezTo>
                  <a:lnTo>
                    <a:pt x="857" y="1887"/>
                  </a:lnTo>
                  <a:cubicBezTo>
                    <a:pt x="857" y="1786"/>
                    <a:pt x="919" y="1699"/>
                    <a:pt x="1016" y="1675"/>
                  </a:cubicBezTo>
                  <a:cubicBezTo>
                    <a:pt x="1180" y="1635"/>
                    <a:pt x="1456" y="1581"/>
                    <a:pt x="1781" y="1581"/>
                  </a:cubicBezTo>
                  <a:cubicBezTo>
                    <a:pt x="2197" y="1581"/>
                    <a:pt x="2692" y="1669"/>
                    <a:pt x="3138" y="1988"/>
                  </a:cubicBezTo>
                  <a:cubicBezTo>
                    <a:pt x="3191" y="2031"/>
                    <a:pt x="3224" y="2094"/>
                    <a:pt x="3224" y="2166"/>
                  </a:cubicBezTo>
                  <a:lnTo>
                    <a:pt x="3224" y="2320"/>
                  </a:lnTo>
                  <a:cubicBezTo>
                    <a:pt x="3224" y="2483"/>
                    <a:pt x="3316" y="2632"/>
                    <a:pt x="3465" y="2705"/>
                  </a:cubicBezTo>
                  <a:lnTo>
                    <a:pt x="3657" y="2801"/>
                  </a:lnTo>
                  <a:lnTo>
                    <a:pt x="3758" y="2377"/>
                  </a:lnTo>
                  <a:cubicBezTo>
                    <a:pt x="3835" y="2228"/>
                    <a:pt x="3874" y="2065"/>
                    <a:pt x="3874" y="1896"/>
                  </a:cubicBezTo>
                  <a:lnTo>
                    <a:pt x="387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88"/>
            <p:cNvSpPr/>
            <p:nvPr/>
          </p:nvSpPr>
          <p:spPr>
            <a:xfrm>
              <a:off x="7218115" y="4294834"/>
              <a:ext cx="42934" cy="73463"/>
            </a:xfrm>
            <a:custGeom>
              <a:avLst/>
              <a:gdLst/>
              <a:ahLst/>
              <a:cxnLst/>
              <a:rect l="l" t="t" r="r" b="b"/>
              <a:pathLst>
                <a:path w="1637" h="2801" extrusionOk="0">
                  <a:moveTo>
                    <a:pt x="1290" y="0"/>
                  </a:moveTo>
                  <a:cubicBezTo>
                    <a:pt x="578" y="0"/>
                    <a:pt x="1" y="578"/>
                    <a:pt x="1" y="1295"/>
                  </a:cubicBezTo>
                  <a:lnTo>
                    <a:pt x="1" y="1901"/>
                  </a:lnTo>
                  <a:cubicBezTo>
                    <a:pt x="1" y="2065"/>
                    <a:pt x="39" y="2233"/>
                    <a:pt x="116" y="2382"/>
                  </a:cubicBezTo>
                  <a:lnTo>
                    <a:pt x="217" y="2584"/>
                  </a:lnTo>
                  <a:lnTo>
                    <a:pt x="217" y="2801"/>
                  </a:lnTo>
                  <a:lnTo>
                    <a:pt x="568" y="2681"/>
                  </a:lnTo>
                  <a:cubicBezTo>
                    <a:pt x="742" y="2623"/>
                    <a:pt x="862" y="2459"/>
                    <a:pt x="862" y="2276"/>
                  </a:cubicBezTo>
                  <a:lnTo>
                    <a:pt x="862" y="1887"/>
                  </a:lnTo>
                  <a:cubicBezTo>
                    <a:pt x="862" y="1786"/>
                    <a:pt x="924" y="1704"/>
                    <a:pt x="1021" y="1675"/>
                  </a:cubicBezTo>
                  <a:cubicBezTo>
                    <a:pt x="1175" y="1636"/>
                    <a:pt x="1329" y="1612"/>
                    <a:pt x="1483" y="1598"/>
                  </a:cubicBezTo>
                  <a:cubicBezTo>
                    <a:pt x="1083" y="1545"/>
                    <a:pt x="819" y="1174"/>
                    <a:pt x="819" y="818"/>
                  </a:cubicBezTo>
                  <a:cubicBezTo>
                    <a:pt x="819" y="366"/>
                    <a:pt x="1184" y="0"/>
                    <a:pt x="1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88"/>
            <p:cNvSpPr/>
            <p:nvPr/>
          </p:nvSpPr>
          <p:spPr>
            <a:xfrm>
              <a:off x="7257613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4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88"/>
            <p:cNvSpPr/>
            <p:nvPr/>
          </p:nvSpPr>
          <p:spPr>
            <a:xfrm>
              <a:off x="7150343" y="4622206"/>
              <a:ext cx="22634" cy="22608"/>
            </a:xfrm>
            <a:custGeom>
              <a:avLst/>
              <a:gdLst/>
              <a:ahLst/>
              <a:cxnLst/>
              <a:rect l="l" t="t" r="r" b="b"/>
              <a:pathLst>
                <a:path w="863" h="862" extrusionOk="0">
                  <a:moveTo>
                    <a:pt x="434" y="0"/>
                  </a:moveTo>
                  <a:cubicBezTo>
                    <a:pt x="198" y="0"/>
                    <a:pt x="1" y="193"/>
                    <a:pt x="1" y="428"/>
                  </a:cubicBezTo>
                  <a:cubicBezTo>
                    <a:pt x="1" y="669"/>
                    <a:pt x="198" y="861"/>
                    <a:pt x="434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34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88"/>
            <p:cNvSpPr/>
            <p:nvPr/>
          </p:nvSpPr>
          <p:spPr>
            <a:xfrm>
              <a:off x="7364884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9" y="0"/>
                  </a:moveTo>
                  <a:cubicBezTo>
                    <a:pt x="193" y="0"/>
                    <a:pt x="1" y="193"/>
                    <a:pt x="1" y="428"/>
                  </a:cubicBezTo>
                  <a:cubicBezTo>
                    <a:pt x="1" y="669"/>
                    <a:pt x="193" y="861"/>
                    <a:pt x="429" y="861"/>
                  </a:cubicBezTo>
                  <a:cubicBezTo>
                    <a:pt x="670" y="861"/>
                    <a:pt x="862" y="669"/>
                    <a:pt x="862" y="428"/>
                  </a:cubicBezTo>
                  <a:cubicBezTo>
                    <a:pt x="862" y="193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88"/>
            <p:cNvSpPr/>
            <p:nvPr/>
          </p:nvSpPr>
          <p:spPr>
            <a:xfrm>
              <a:off x="7184675" y="4289668"/>
              <a:ext cx="168748" cy="224901"/>
            </a:xfrm>
            <a:custGeom>
              <a:avLst/>
              <a:gdLst/>
              <a:ahLst/>
              <a:cxnLst/>
              <a:rect l="l" t="t" r="r" b="b"/>
              <a:pathLst>
                <a:path w="6434" h="8575" extrusionOk="0">
                  <a:moveTo>
                    <a:pt x="4947" y="400"/>
                  </a:moveTo>
                  <a:lnTo>
                    <a:pt x="4947" y="2093"/>
                  </a:lnTo>
                  <a:cubicBezTo>
                    <a:pt x="4947" y="2228"/>
                    <a:pt x="4918" y="2363"/>
                    <a:pt x="4856" y="2483"/>
                  </a:cubicBezTo>
                  <a:lnTo>
                    <a:pt x="4755" y="2690"/>
                  </a:lnTo>
                  <a:cubicBezTo>
                    <a:pt x="4740" y="2719"/>
                    <a:pt x="4735" y="2748"/>
                    <a:pt x="4735" y="2781"/>
                  </a:cubicBezTo>
                  <a:lnTo>
                    <a:pt x="4735" y="3210"/>
                  </a:lnTo>
                  <a:cubicBezTo>
                    <a:pt x="4735" y="4053"/>
                    <a:pt x="4051" y="4729"/>
                    <a:pt x="3219" y="4729"/>
                  </a:cubicBezTo>
                  <a:cubicBezTo>
                    <a:pt x="3182" y="4729"/>
                    <a:pt x="3146" y="4728"/>
                    <a:pt x="3109" y="4725"/>
                  </a:cubicBezTo>
                  <a:cubicBezTo>
                    <a:pt x="2315" y="4677"/>
                    <a:pt x="1694" y="3984"/>
                    <a:pt x="1694" y="3152"/>
                  </a:cubicBezTo>
                  <a:lnTo>
                    <a:pt x="1694" y="2781"/>
                  </a:lnTo>
                  <a:cubicBezTo>
                    <a:pt x="1694" y="2748"/>
                    <a:pt x="1685" y="2719"/>
                    <a:pt x="1670" y="2690"/>
                  </a:cubicBezTo>
                  <a:lnTo>
                    <a:pt x="1569" y="2488"/>
                  </a:lnTo>
                  <a:cubicBezTo>
                    <a:pt x="1511" y="2368"/>
                    <a:pt x="1478" y="2233"/>
                    <a:pt x="1478" y="2098"/>
                  </a:cubicBezTo>
                  <a:lnTo>
                    <a:pt x="1478" y="1487"/>
                  </a:lnTo>
                  <a:cubicBezTo>
                    <a:pt x="1478" y="886"/>
                    <a:pt x="1964" y="400"/>
                    <a:pt x="2570" y="400"/>
                  </a:cubicBezTo>
                  <a:close/>
                  <a:moveTo>
                    <a:pt x="3874" y="5019"/>
                  </a:moveTo>
                  <a:lnTo>
                    <a:pt x="3874" y="5259"/>
                  </a:lnTo>
                  <a:cubicBezTo>
                    <a:pt x="3869" y="5327"/>
                    <a:pt x="3884" y="5389"/>
                    <a:pt x="3903" y="5457"/>
                  </a:cubicBezTo>
                  <a:lnTo>
                    <a:pt x="3220" y="5967"/>
                  </a:lnTo>
                  <a:cubicBezTo>
                    <a:pt x="3217" y="5969"/>
                    <a:pt x="3215" y="5970"/>
                    <a:pt x="3212" y="5970"/>
                  </a:cubicBezTo>
                  <a:cubicBezTo>
                    <a:pt x="3210" y="5970"/>
                    <a:pt x="3208" y="5969"/>
                    <a:pt x="3205" y="5967"/>
                  </a:cubicBezTo>
                  <a:lnTo>
                    <a:pt x="2522" y="5457"/>
                  </a:lnTo>
                  <a:cubicBezTo>
                    <a:pt x="2541" y="5389"/>
                    <a:pt x="2551" y="5327"/>
                    <a:pt x="2551" y="5259"/>
                  </a:cubicBezTo>
                  <a:lnTo>
                    <a:pt x="2551" y="5019"/>
                  </a:lnTo>
                  <a:cubicBezTo>
                    <a:pt x="2724" y="5081"/>
                    <a:pt x="2902" y="5120"/>
                    <a:pt x="3085" y="5129"/>
                  </a:cubicBezTo>
                  <a:cubicBezTo>
                    <a:pt x="3128" y="5134"/>
                    <a:pt x="3171" y="5134"/>
                    <a:pt x="3215" y="5134"/>
                  </a:cubicBezTo>
                  <a:cubicBezTo>
                    <a:pt x="3436" y="5134"/>
                    <a:pt x="3662" y="5096"/>
                    <a:pt x="3874" y="5019"/>
                  </a:cubicBezTo>
                  <a:close/>
                  <a:moveTo>
                    <a:pt x="2570" y="0"/>
                  </a:moveTo>
                  <a:cubicBezTo>
                    <a:pt x="1747" y="0"/>
                    <a:pt x="1078" y="664"/>
                    <a:pt x="1078" y="1492"/>
                  </a:cubicBezTo>
                  <a:lnTo>
                    <a:pt x="1078" y="2098"/>
                  </a:lnTo>
                  <a:cubicBezTo>
                    <a:pt x="1078" y="2295"/>
                    <a:pt x="1126" y="2493"/>
                    <a:pt x="1213" y="2671"/>
                  </a:cubicBezTo>
                  <a:lnTo>
                    <a:pt x="1295" y="2829"/>
                  </a:lnTo>
                  <a:lnTo>
                    <a:pt x="1295" y="3152"/>
                  </a:lnTo>
                  <a:cubicBezTo>
                    <a:pt x="1290" y="3811"/>
                    <a:pt x="1612" y="4432"/>
                    <a:pt x="2156" y="4807"/>
                  </a:cubicBezTo>
                  <a:lnTo>
                    <a:pt x="2156" y="5259"/>
                  </a:lnTo>
                  <a:cubicBezTo>
                    <a:pt x="2156" y="5360"/>
                    <a:pt x="2089" y="5447"/>
                    <a:pt x="1993" y="5476"/>
                  </a:cubicBezTo>
                  <a:lnTo>
                    <a:pt x="761" y="5846"/>
                  </a:lnTo>
                  <a:cubicBezTo>
                    <a:pt x="308" y="5981"/>
                    <a:pt x="1" y="6395"/>
                    <a:pt x="5" y="6862"/>
                  </a:cubicBezTo>
                  <a:lnTo>
                    <a:pt x="5" y="8377"/>
                  </a:lnTo>
                  <a:cubicBezTo>
                    <a:pt x="1" y="8483"/>
                    <a:pt x="92" y="8575"/>
                    <a:pt x="203" y="8575"/>
                  </a:cubicBezTo>
                  <a:cubicBezTo>
                    <a:pt x="313" y="8575"/>
                    <a:pt x="400" y="8488"/>
                    <a:pt x="400" y="8377"/>
                  </a:cubicBezTo>
                  <a:lnTo>
                    <a:pt x="400" y="6866"/>
                  </a:lnTo>
                  <a:cubicBezTo>
                    <a:pt x="400" y="6573"/>
                    <a:pt x="592" y="6313"/>
                    <a:pt x="871" y="6231"/>
                  </a:cubicBezTo>
                  <a:lnTo>
                    <a:pt x="2103" y="5866"/>
                  </a:lnTo>
                  <a:cubicBezTo>
                    <a:pt x="2166" y="5846"/>
                    <a:pt x="2228" y="5818"/>
                    <a:pt x="2286" y="5779"/>
                  </a:cubicBezTo>
                  <a:lnTo>
                    <a:pt x="2965" y="6289"/>
                  </a:lnTo>
                  <a:cubicBezTo>
                    <a:pt x="3039" y="6344"/>
                    <a:pt x="3127" y="6372"/>
                    <a:pt x="3215" y="6372"/>
                  </a:cubicBezTo>
                  <a:cubicBezTo>
                    <a:pt x="3303" y="6372"/>
                    <a:pt x="3390" y="6344"/>
                    <a:pt x="3465" y="6289"/>
                  </a:cubicBezTo>
                  <a:lnTo>
                    <a:pt x="4143" y="5779"/>
                  </a:lnTo>
                  <a:cubicBezTo>
                    <a:pt x="4201" y="5818"/>
                    <a:pt x="4264" y="5846"/>
                    <a:pt x="4326" y="5866"/>
                  </a:cubicBezTo>
                  <a:lnTo>
                    <a:pt x="5558" y="6231"/>
                  </a:lnTo>
                  <a:cubicBezTo>
                    <a:pt x="5837" y="6313"/>
                    <a:pt x="6030" y="6573"/>
                    <a:pt x="6030" y="6866"/>
                  </a:cubicBezTo>
                  <a:lnTo>
                    <a:pt x="6030" y="8377"/>
                  </a:lnTo>
                  <a:cubicBezTo>
                    <a:pt x="6034" y="8502"/>
                    <a:pt x="6131" y="8565"/>
                    <a:pt x="6228" y="8565"/>
                  </a:cubicBezTo>
                  <a:cubicBezTo>
                    <a:pt x="6324" y="8565"/>
                    <a:pt x="6422" y="8502"/>
                    <a:pt x="6429" y="8377"/>
                  </a:cubicBezTo>
                  <a:lnTo>
                    <a:pt x="6429" y="6866"/>
                  </a:lnTo>
                  <a:cubicBezTo>
                    <a:pt x="6434" y="6395"/>
                    <a:pt x="6121" y="5981"/>
                    <a:pt x="5674" y="5846"/>
                  </a:cubicBezTo>
                  <a:lnTo>
                    <a:pt x="4442" y="5476"/>
                  </a:lnTo>
                  <a:cubicBezTo>
                    <a:pt x="4346" y="5447"/>
                    <a:pt x="4278" y="5360"/>
                    <a:pt x="4278" y="5259"/>
                  </a:cubicBezTo>
                  <a:lnTo>
                    <a:pt x="4278" y="4812"/>
                  </a:lnTo>
                  <a:cubicBezTo>
                    <a:pt x="4370" y="4754"/>
                    <a:pt x="4451" y="4687"/>
                    <a:pt x="4533" y="4615"/>
                  </a:cubicBezTo>
                  <a:cubicBezTo>
                    <a:pt x="4918" y="4249"/>
                    <a:pt x="5139" y="3744"/>
                    <a:pt x="5139" y="3210"/>
                  </a:cubicBezTo>
                  <a:lnTo>
                    <a:pt x="5139" y="2829"/>
                  </a:lnTo>
                  <a:lnTo>
                    <a:pt x="5221" y="2671"/>
                  </a:lnTo>
                  <a:cubicBezTo>
                    <a:pt x="5308" y="2493"/>
                    <a:pt x="5356" y="2295"/>
                    <a:pt x="5356" y="2098"/>
                  </a:cubicBezTo>
                  <a:lnTo>
                    <a:pt x="5356" y="197"/>
                  </a:lnTo>
                  <a:cubicBezTo>
                    <a:pt x="5356" y="87"/>
                    <a:pt x="5265" y="0"/>
                    <a:pt x="51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88"/>
            <p:cNvSpPr/>
            <p:nvPr/>
          </p:nvSpPr>
          <p:spPr>
            <a:xfrm>
              <a:off x="7263436" y="4464867"/>
              <a:ext cx="10937" cy="49990"/>
            </a:xfrm>
            <a:custGeom>
              <a:avLst/>
              <a:gdLst/>
              <a:ahLst/>
              <a:cxnLst/>
              <a:rect l="l" t="t" r="r" b="b"/>
              <a:pathLst>
                <a:path w="417" h="1906" extrusionOk="0">
                  <a:moveTo>
                    <a:pt x="208" y="0"/>
                  </a:moveTo>
                  <a:cubicBezTo>
                    <a:pt x="111" y="0"/>
                    <a:pt x="14" y="64"/>
                    <a:pt x="10" y="191"/>
                  </a:cubicBezTo>
                  <a:lnTo>
                    <a:pt x="10" y="1693"/>
                  </a:lnTo>
                  <a:cubicBezTo>
                    <a:pt x="0" y="1834"/>
                    <a:pt x="103" y="1905"/>
                    <a:pt x="208" y="1905"/>
                  </a:cubicBezTo>
                  <a:cubicBezTo>
                    <a:pt x="312" y="1905"/>
                    <a:pt x="416" y="1834"/>
                    <a:pt x="409" y="1693"/>
                  </a:cubicBezTo>
                  <a:lnTo>
                    <a:pt x="409" y="191"/>
                  </a:lnTo>
                  <a:cubicBezTo>
                    <a:pt x="402" y="64"/>
                    <a:pt x="304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88"/>
            <p:cNvSpPr/>
            <p:nvPr/>
          </p:nvSpPr>
          <p:spPr>
            <a:xfrm>
              <a:off x="7212633" y="4475516"/>
              <a:ext cx="10989" cy="39472"/>
            </a:xfrm>
            <a:custGeom>
              <a:avLst/>
              <a:gdLst/>
              <a:ahLst/>
              <a:cxnLst/>
              <a:rect l="l" t="t" r="r" b="b"/>
              <a:pathLst>
                <a:path w="419" h="1505" extrusionOk="0">
                  <a:moveTo>
                    <a:pt x="210" y="1"/>
                  </a:moveTo>
                  <a:cubicBezTo>
                    <a:pt x="105" y="1"/>
                    <a:pt x="0" y="72"/>
                    <a:pt x="8" y="214"/>
                  </a:cubicBezTo>
                  <a:lnTo>
                    <a:pt x="8" y="1291"/>
                  </a:lnTo>
                  <a:cubicBezTo>
                    <a:pt x="0" y="1433"/>
                    <a:pt x="105" y="1504"/>
                    <a:pt x="210" y="1504"/>
                  </a:cubicBezTo>
                  <a:cubicBezTo>
                    <a:pt x="314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88"/>
            <p:cNvSpPr/>
            <p:nvPr/>
          </p:nvSpPr>
          <p:spPr>
            <a:xfrm>
              <a:off x="7314212" y="4475516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1291"/>
                  </a:lnTo>
                  <a:cubicBezTo>
                    <a:pt x="1" y="1433"/>
                    <a:pt x="105" y="1504"/>
                    <a:pt x="210" y="1504"/>
                  </a:cubicBezTo>
                  <a:cubicBezTo>
                    <a:pt x="315" y="1504"/>
                    <a:pt x="419" y="1433"/>
                    <a:pt x="412" y="1291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88"/>
            <p:cNvSpPr/>
            <p:nvPr/>
          </p:nvSpPr>
          <p:spPr>
            <a:xfrm>
              <a:off x="724675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5" y="405"/>
                  </a:moveTo>
                  <a:cubicBezTo>
                    <a:pt x="962" y="405"/>
                    <a:pt x="1074" y="495"/>
                    <a:pt x="1074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5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8" y="1208"/>
                    <a:pt x="685" y="1266"/>
                    <a:pt x="840" y="1266"/>
                  </a:cubicBezTo>
                  <a:cubicBezTo>
                    <a:pt x="1165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88"/>
            <p:cNvSpPr/>
            <p:nvPr/>
          </p:nvSpPr>
          <p:spPr>
            <a:xfrm>
              <a:off x="7139485" y="4616882"/>
              <a:ext cx="38790" cy="33204"/>
            </a:xfrm>
            <a:custGeom>
              <a:avLst/>
              <a:gdLst/>
              <a:ahLst/>
              <a:cxnLst/>
              <a:rect l="l" t="t" r="r" b="b"/>
              <a:pathLst>
                <a:path w="1479" h="1266" extrusionOk="0">
                  <a:moveTo>
                    <a:pt x="846" y="405"/>
                  </a:moveTo>
                  <a:cubicBezTo>
                    <a:pt x="965" y="405"/>
                    <a:pt x="1079" y="495"/>
                    <a:pt x="1079" y="631"/>
                  </a:cubicBezTo>
                  <a:cubicBezTo>
                    <a:pt x="1074" y="756"/>
                    <a:pt x="973" y="862"/>
                    <a:pt x="848" y="862"/>
                  </a:cubicBezTo>
                  <a:cubicBezTo>
                    <a:pt x="641" y="862"/>
                    <a:pt x="540" y="617"/>
                    <a:pt x="684" y="472"/>
                  </a:cubicBezTo>
                  <a:cubicBezTo>
                    <a:pt x="731" y="426"/>
                    <a:pt x="789" y="405"/>
                    <a:pt x="846" y="405"/>
                  </a:cubicBezTo>
                  <a:close/>
                  <a:moveTo>
                    <a:pt x="848" y="1"/>
                  </a:moveTo>
                  <a:cubicBezTo>
                    <a:pt x="285" y="1"/>
                    <a:pt x="1" y="679"/>
                    <a:pt x="400" y="1079"/>
                  </a:cubicBezTo>
                  <a:cubicBezTo>
                    <a:pt x="529" y="1208"/>
                    <a:pt x="688" y="1266"/>
                    <a:pt x="843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88"/>
            <p:cNvSpPr/>
            <p:nvPr/>
          </p:nvSpPr>
          <p:spPr>
            <a:xfrm>
              <a:off x="7354026" y="4616882"/>
              <a:ext cx="38659" cy="33204"/>
            </a:xfrm>
            <a:custGeom>
              <a:avLst/>
              <a:gdLst/>
              <a:ahLst/>
              <a:cxnLst/>
              <a:rect l="l" t="t" r="r" b="b"/>
              <a:pathLst>
                <a:path w="1474" h="1266" extrusionOk="0">
                  <a:moveTo>
                    <a:pt x="842" y="405"/>
                  </a:moveTo>
                  <a:cubicBezTo>
                    <a:pt x="960" y="405"/>
                    <a:pt x="1074" y="495"/>
                    <a:pt x="1074" y="631"/>
                  </a:cubicBezTo>
                  <a:cubicBezTo>
                    <a:pt x="1069" y="756"/>
                    <a:pt x="968" y="862"/>
                    <a:pt x="843" y="862"/>
                  </a:cubicBezTo>
                  <a:cubicBezTo>
                    <a:pt x="641" y="862"/>
                    <a:pt x="535" y="617"/>
                    <a:pt x="679" y="472"/>
                  </a:cubicBezTo>
                  <a:cubicBezTo>
                    <a:pt x="726" y="426"/>
                    <a:pt x="784" y="405"/>
                    <a:pt x="842" y="405"/>
                  </a:cubicBezTo>
                  <a:close/>
                  <a:moveTo>
                    <a:pt x="843" y="1"/>
                  </a:moveTo>
                  <a:cubicBezTo>
                    <a:pt x="280" y="1"/>
                    <a:pt x="1" y="679"/>
                    <a:pt x="395" y="1079"/>
                  </a:cubicBezTo>
                  <a:cubicBezTo>
                    <a:pt x="524" y="1208"/>
                    <a:pt x="683" y="1266"/>
                    <a:pt x="838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88"/>
            <p:cNvSpPr/>
            <p:nvPr/>
          </p:nvSpPr>
          <p:spPr>
            <a:xfrm>
              <a:off x="7174315" y="4526240"/>
              <a:ext cx="189074" cy="84531"/>
            </a:xfrm>
            <a:custGeom>
              <a:avLst/>
              <a:gdLst/>
              <a:ahLst/>
              <a:cxnLst/>
              <a:rect l="l" t="t" r="r" b="b"/>
              <a:pathLst>
                <a:path w="7209" h="3223" extrusionOk="0">
                  <a:moveTo>
                    <a:pt x="3606" y="1"/>
                  </a:moveTo>
                  <a:cubicBezTo>
                    <a:pt x="3501" y="1"/>
                    <a:pt x="3398" y="72"/>
                    <a:pt x="3408" y="214"/>
                  </a:cubicBezTo>
                  <a:lnTo>
                    <a:pt x="3408" y="878"/>
                  </a:lnTo>
                  <a:lnTo>
                    <a:pt x="2003" y="878"/>
                  </a:lnTo>
                  <a:cubicBezTo>
                    <a:pt x="1728" y="878"/>
                    <a:pt x="1473" y="1008"/>
                    <a:pt x="1315" y="1229"/>
                  </a:cubicBezTo>
                  <a:lnTo>
                    <a:pt x="121" y="2899"/>
                  </a:lnTo>
                  <a:cubicBezTo>
                    <a:pt x="1" y="3053"/>
                    <a:pt x="143" y="3223"/>
                    <a:pt x="289" y="3223"/>
                  </a:cubicBezTo>
                  <a:cubicBezTo>
                    <a:pt x="347" y="3223"/>
                    <a:pt x="406" y="3196"/>
                    <a:pt x="448" y="3130"/>
                  </a:cubicBezTo>
                  <a:lnTo>
                    <a:pt x="1642" y="1465"/>
                  </a:lnTo>
                  <a:cubicBezTo>
                    <a:pt x="1724" y="1349"/>
                    <a:pt x="1858" y="1277"/>
                    <a:pt x="2003" y="1277"/>
                  </a:cubicBezTo>
                  <a:lnTo>
                    <a:pt x="3408" y="1277"/>
                  </a:lnTo>
                  <a:lnTo>
                    <a:pt x="3408" y="2798"/>
                  </a:lnTo>
                  <a:cubicBezTo>
                    <a:pt x="3412" y="2925"/>
                    <a:pt x="3509" y="2989"/>
                    <a:pt x="3606" y="2989"/>
                  </a:cubicBezTo>
                  <a:cubicBezTo>
                    <a:pt x="3702" y="2989"/>
                    <a:pt x="3800" y="2925"/>
                    <a:pt x="3807" y="2798"/>
                  </a:cubicBezTo>
                  <a:lnTo>
                    <a:pt x="3807" y="1277"/>
                  </a:lnTo>
                  <a:lnTo>
                    <a:pt x="5212" y="1277"/>
                  </a:lnTo>
                  <a:cubicBezTo>
                    <a:pt x="5352" y="1277"/>
                    <a:pt x="5486" y="1349"/>
                    <a:pt x="5573" y="1465"/>
                  </a:cubicBezTo>
                  <a:lnTo>
                    <a:pt x="6761" y="3130"/>
                  </a:lnTo>
                  <a:cubicBezTo>
                    <a:pt x="6805" y="3196"/>
                    <a:pt x="6865" y="3223"/>
                    <a:pt x="6923" y="3223"/>
                  </a:cubicBezTo>
                  <a:cubicBezTo>
                    <a:pt x="7069" y="3223"/>
                    <a:pt x="7209" y="3053"/>
                    <a:pt x="7089" y="2899"/>
                  </a:cubicBezTo>
                  <a:lnTo>
                    <a:pt x="7093" y="2899"/>
                  </a:lnTo>
                  <a:lnTo>
                    <a:pt x="5900" y="1229"/>
                  </a:lnTo>
                  <a:cubicBezTo>
                    <a:pt x="5741" y="1008"/>
                    <a:pt x="5486" y="878"/>
                    <a:pt x="5212" y="878"/>
                  </a:cubicBezTo>
                  <a:lnTo>
                    <a:pt x="3807" y="878"/>
                  </a:lnTo>
                  <a:lnTo>
                    <a:pt x="3807" y="214"/>
                  </a:lnTo>
                  <a:cubicBezTo>
                    <a:pt x="3814" y="72"/>
                    <a:pt x="3710" y="1"/>
                    <a:pt x="36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88"/>
            <p:cNvSpPr/>
            <p:nvPr/>
          </p:nvSpPr>
          <p:spPr>
            <a:xfrm>
              <a:off x="7235215" y="4331028"/>
              <a:ext cx="70132" cy="25834"/>
            </a:xfrm>
            <a:custGeom>
              <a:avLst/>
              <a:gdLst/>
              <a:ahLst/>
              <a:cxnLst/>
              <a:rect l="l" t="t" r="r" b="b"/>
              <a:pathLst>
                <a:path w="2674" h="985" extrusionOk="0">
                  <a:moveTo>
                    <a:pt x="1149" y="0"/>
                  </a:moveTo>
                  <a:cubicBezTo>
                    <a:pt x="610" y="0"/>
                    <a:pt x="177" y="140"/>
                    <a:pt x="147" y="151"/>
                  </a:cubicBezTo>
                  <a:cubicBezTo>
                    <a:pt x="61" y="179"/>
                    <a:pt x="8" y="256"/>
                    <a:pt x="8" y="343"/>
                  </a:cubicBezTo>
                  <a:lnTo>
                    <a:pt x="8" y="771"/>
                  </a:lnTo>
                  <a:cubicBezTo>
                    <a:pt x="1" y="913"/>
                    <a:pt x="105" y="984"/>
                    <a:pt x="210" y="984"/>
                  </a:cubicBezTo>
                  <a:cubicBezTo>
                    <a:pt x="315" y="984"/>
                    <a:pt x="419" y="913"/>
                    <a:pt x="412" y="771"/>
                  </a:cubicBezTo>
                  <a:lnTo>
                    <a:pt x="412" y="497"/>
                  </a:lnTo>
                  <a:cubicBezTo>
                    <a:pt x="569" y="459"/>
                    <a:pt x="846" y="405"/>
                    <a:pt x="1158" y="405"/>
                  </a:cubicBezTo>
                  <a:cubicBezTo>
                    <a:pt x="1513" y="405"/>
                    <a:pt x="1915" y="475"/>
                    <a:pt x="2240" y="718"/>
                  </a:cubicBezTo>
                  <a:cubicBezTo>
                    <a:pt x="2284" y="755"/>
                    <a:pt x="2329" y="770"/>
                    <a:pt x="2372" y="770"/>
                  </a:cubicBezTo>
                  <a:cubicBezTo>
                    <a:pt x="2543" y="770"/>
                    <a:pt x="2674" y="523"/>
                    <a:pt x="2481" y="396"/>
                  </a:cubicBezTo>
                  <a:cubicBezTo>
                    <a:pt x="2069" y="88"/>
                    <a:pt x="1575" y="0"/>
                    <a:pt x="11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38" name="Google Shape;20238;p88"/>
          <p:cNvGrpSpPr/>
          <p:nvPr/>
        </p:nvGrpSpPr>
        <p:grpSpPr>
          <a:xfrm>
            <a:off x="7579687" y="4289536"/>
            <a:ext cx="253174" cy="360549"/>
            <a:chOff x="7579687" y="4289536"/>
            <a:chExt cx="253174" cy="360549"/>
          </a:xfrm>
        </p:grpSpPr>
        <p:sp>
          <p:nvSpPr>
            <p:cNvPr id="20239" name="Google Shape;20239;p88"/>
            <p:cNvSpPr/>
            <p:nvPr/>
          </p:nvSpPr>
          <p:spPr>
            <a:xfrm>
              <a:off x="7697816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4" y="861"/>
                    <a:pt x="861" y="669"/>
                    <a:pt x="861" y="428"/>
                  </a:cubicBezTo>
                  <a:cubicBezTo>
                    <a:pt x="861" y="193"/>
                    <a:pt x="664" y="0"/>
                    <a:pt x="428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88"/>
            <p:cNvSpPr/>
            <p:nvPr/>
          </p:nvSpPr>
          <p:spPr>
            <a:xfrm>
              <a:off x="759054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28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28" y="861"/>
                  </a:cubicBezTo>
                  <a:cubicBezTo>
                    <a:pt x="669" y="861"/>
                    <a:pt x="861" y="669"/>
                    <a:pt x="861" y="428"/>
                  </a:cubicBezTo>
                  <a:cubicBezTo>
                    <a:pt x="861" y="193"/>
                    <a:pt x="669" y="0"/>
                    <a:pt x="428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88"/>
            <p:cNvSpPr/>
            <p:nvPr/>
          </p:nvSpPr>
          <p:spPr>
            <a:xfrm>
              <a:off x="7804955" y="4622206"/>
              <a:ext cx="22608" cy="22608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433" y="0"/>
                  </a:moveTo>
                  <a:cubicBezTo>
                    <a:pt x="193" y="0"/>
                    <a:pt x="0" y="193"/>
                    <a:pt x="0" y="428"/>
                  </a:cubicBezTo>
                  <a:cubicBezTo>
                    <a:pt x="0" y="669"/>
                    <a:pt x="193" y="861"/>
                    <a:pt x="433" y="861"/>
                  </a:cubicBezTo>
                  <a:cubicBezTo>
                    <a:pt x="669" y="861"/>
                    <a:pt x="862" y="669"/>
                    <a:pt x="862" y="428"/>
                  </a:cubicBezTo>
                  <a:cubicBezTo>
                    <a:pt x="862" y="193"/>
                    <a:pt x="669" y="0"/>
                    <a:pt x="433" y="0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88"/>
            <p:cNvSpPr/>
            <p:nvPr/>
          </p:nvSpPr>
          <p:spPr>
            <a:xfrm>
              <a:off x="7686459" y="4430247"/>
              <a:ext cx="45190" cy="45190"/>
            </a:xfrm>
            <a:custGeom>
              <a:avLst/>
              <a:gdLst/>
              <a:ahLst/>
              <a:cxnLst/>
              <a:rect l="l" t="t" r="r" b="b"/>
              <a:pathLst>
                <a:path w="1723" h="1723" extrusionOk="0">
                  <a:moveTo>
                    <a:pt x="0" y="0"/>
                  </a:moveTo>
                  <a:lnTo>
                    <a:pt x="0" y="1723"/>
                  </a:lnTo>
                  <a:lnTo>
                    <a:pt x="1723" y="1723"/>
                  </a:lnTo>
                  <a:lnTo>
                    <a:pt x="1723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88"/>
            <p:cNvSpPr/>
            <p:nvPr/>
          </p:nvSpPr>
          <p:spPr>
            <a:xfrm>
              <a:off x="7686459" y="4430247"/>
              <a:ext cx="45190" cy="28273"/>
            </a:xfrm>
            <a:custGeom>
              <a:avLst/>
              <a:gdLst/>
              <a:ahLst/>
              <a:cxnLst/>
              <a:rect l="l" t="t" r="r" b="b"/>
              <a:pathLst>
                <a:path w="1723" h="1078" extrusionOk="0">
                  <a:moveTo>
                    <a:pt x="0" y="0"/>
                  </a:moveTo>
                  <a:lnTo>
                    <a:pt x="0" y="915"/>
                  </a:lnTo>
                  <a:cubicBezTo>
                    <a:pt x="277" y="1023"/>
                    <a:pt x="569" y="1077"/>
                    <a:pt x="861" y="1077"/>
                  </a:cubicBezTo>
                  <a:cubicBezTo>
                    <a:pt x="1154" y="1077"/>
                    <a:pt x="1446" y="1023"/>
                    <a:pt x="1723" y="915"/>
                  </a:cubicBezTo>
                  <a:lnTo>
                    <a:pt x="1723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88"/>
            <p:cNvSpPr/>
            <p:nvPr/>
          </p:nvSpPr>
          <p:spPr>
            <a:xfrm>
              <a:off x="7680899" y="4294834"/>
              <a:ext cx="56442" cy="45216"/>
            </a:xfrm>
            <a:custGeom>
              <a:avLst/>
              <a:gdLst/>
              <a:ahLst/>
              <a:cxnLst/>
              <a:rect l="l" t="t" r="r" b="b"/>
              <a:pathLst>
                <a:path w="2152" h="1724" extrusionOk="0">
                  <a:moveTo>
                    <a:pt x="1073" y="0"/>
                  </a:moveTo>
                  <a:cubicBezTo>
                    <a:pt x="481" y="0"/>
                    <a:pt x="0" y="385"/>
                    <a:pt x="0" y="862"/>
                  </a:cubicBezTo>
                  <a:cubicBezTo>
                    <a:pt x="0" y="1338"/>
                    <a:pt x="481" y="1723"/>
                    <a:pt x="1073" y="1723"/>
                  </a:cubicBezTo>
                  <a:cubicBezTo>
                    <a:pt x="1670" y="1723"/>
                    <a:pt x="2151" y="1338"/>
                    <a:pt x="2151" y="862"/>
                  </a:cubicBezTo>
                  <a:cubicBezTo>
                    <a:pt x="2151" y="385"/>
                    <a:pt x="1670" y="0"/>
                    <a:pt x="1073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88"/>
            <p:cNvSpPr/>
            <p:nvPr/>
          </p:nvSpPr>
          <p:spPr>
            <a:xfrm>
              <a:off x="7680768" y="4294834"/>
              <a:ext cx="38397" cy="45216"/>
            </a:xfrm>
            <a:custGeom>
              <a:avLst/>
              <a:gdLst/>
              <a:ahLst/>
              <a:cxnLst/>
              <a:rect l="l" t="t" r="r" b="b"/>
              <a:pathLst>
                <a:path w="1464" h="1724" extrusionOk="0">
                  <a:moveTo>
                    <a:pt x="1078" y="0"/>
                  </a:moveTo>
                  <a:cubicBezTo>
                    <a:pt x="486" y="0"/>
                    <a:pt x="0" y="385"/>
                    <a:pt x="0" y="862"/>
                  </a:cubicBezTo>
                  <a:cubicBezTo>
                    <a:pt x="0" y="1338"/>
                    <a:pt x="482" y="1723"/>
                    <a:pt x="1078" y="1723"/>
                  </a:cubicBezTo>
                  <a:cubicBezTo>
                    <a:pt x="1208" y="1723"/>
                    <a:pt x="1338" y="1699"/>
                    <a:pt x="1463" y="1660"/>
                  </a:cubicBezTo>
                  <a:cubicBezTo>
                    <a:pt x="1073" y="1540"/>
                    <a:pt x="794" y="1218"/>
                    <a:pt x="794" y="833"/>
                  </a:cubicBezTo>
                  <a:cubicBezTo>
                    <a:pt x="794" y="482"/>
                    <a:pt x="1035" y="183"/>
                    <a:pt x="1372" y="39"/>
                  </a:cubicBezTo>
                  <a:cubicBezTo>
                    <a:pt x="1276" y="15"/>
                    <a:pt x="1179" y="0"/>
                    <a:pt x="1078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88"/>
            <p:cNvSpPr/>
            <p:nvPr/>
          </p:nvSpPr>
          <p:spPr>
            <a:xfrm>
              <a:off x="7652626" y="4317416"/>
              <a:ext cx="112857" cy="112988"/>
            </a:xfrm>
            <a:custGeom>
              <a:avLst/>
              <a:gdLst/>
              <a:ahLst/>
              <a:cxnLst/>
              <a:rect l="l" t="t" r="r" b="b"/>
              <a:pathLst>
                <a:path w="4303" h="4308" extrusionOk="0">
                  <a:moveTo>
                    <a:pt x="2151" y="1"/>
                  </a:moveTo>
                  <a:cubicBezTo>
                    <a:pt x="963" y="1"/>
                    <a:pt x="0" y="963"/>
                    <a:pt x="0" y="2152"/>
                  </a:cubicBezTo>
                  <a:cubicBezTo>
                    <a:pt x="0" y="3340"/>
                    <a:pt x="963" y="4307"/>
                    <a:pt x="2151" y="4307"/>
                  </a:cubicBezTo>
                  <a:cubicBezTo>
                    <a:pt x="3340" y="4307"/>
                    <a:pt x="4302" y="3340"/>
                    <a:pt x="4302" y="2152"/>
                  </a:cubicBezTo>
                  <a:cubicBezTo>
                    <a:pt x="4302" y="963"/>
                    <a:pt x="3340" y="1"/>
                    <a:pt x="2151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88"/>
            <p:cNvSpPr/>
            <p:nvPr/>
          </p:nvSpPr>
          <p:spPr>
            <a:xfrm>
              <a:off x="7679299" y="4317521"/>
              <a:ext cx="89960" cy="111729"/>
            </a:xfrm>
            <a:custGeom>
              <a:avLst/>
              <a:gdLst/>
              <a:ahLst/>
              <a:cxnLst/>
              <a:rect l="l" t="t" r="r" b="b"/>
              <a:pathLst>
                <a:path w="3430" h="4260" extrusionOk="0">
                  <a:moveTo>
                    <a:pt x="1181" y="0"/>
                  </a:moveTo>
                  <a:cubicBezTo>
                    <a:pt x="384" y="0"/>
                    <a:pt x="1" y="1017"/>
                    <a:pt x="629" y="1532"/>
                  </a:cubicBezTo>
                  <a:lnTo>
                    <a:pt x="639" y="1536"/>
                  </a:lnTo>
                  <a:cubicBezTo>
                    <a:pt x="639" y="1536"/>
                    <a:pt x="1255" y="3625"/>
                    <a:pt x="1567" y="4260"/>
                  </a:cubicBezTo>
                  <a:cubicBezTo>
                    <a:pt x="2684" y="4029"/>
                    <a:pt x="3430" y="2970"/>
                    <a:pt x="3266" y="1840"/>
                  </a:cubicBezTo>
                  <a:cubicBezTo>
                    <a:pt x="3141" y="974"/>
                    <a:pt x="2501" y="271"/>
                    <a:pt x="1654" y="59"/>
                  </a:cubicBezTo>
                  <a:cubicBezTo>
                    <a:pt x="1514" y="26"/>
                    <a:pt x="1370" y="6"/>
                    <a:pt x="1226" y="2"/>
                  </a:cubicBezTo>
                  <a:cubicBezTo>
                    <a:pt x="1211" y="1"/>
                    <a:pt x="1196" y="0"/>
                    <a:pt x="118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88"/>
            <p:cNvSpPr/>
            <p:nvPr/>
          </p:nvSpPr>
          <p:spPr>
            <a:xfrm>
              <a:off x="7663851" y="4357544"/>
              <a:ext cx="90380" cy="84085"/>
            </a:xfrm>
            <a:custGeom>
              <a:avLst/>
              <a:gdLst/>
              <a:ahLst/>
              <a:cxnLst/>
              <a:rect l="l" t="t" r="r" b="b"/>
              <a:pathLst>
                <a:path w="3446" h="3206" extrusionOk="0">
                  <a:moveTo>
                    <a:pt x="1181" y="1"/>
                  </a:moveTo>
                  <a:cubicBezTo>
                    <a:pt x="1108" y="1"/>
                    <a:pt x="1041" y="38"/>
                    <a:pt x="1002" y="102"/>
                  </a:cubicBezTo>
                  <a:cubicBezTo>
                    <a:pt x="833" y="367"/>
                    <a:pt x="419" y="987"/>
                    <a:pt x="87" y="1218"/>
                  </a:cubicBezTo>
                  <a:cubicBezTo>
                    <a:pt x="34" y="1257"/>
                    <a:pt x="1" y="1319"/>
                    <a:pt x="1" y="1387"/>
                  </a:cubicBezTo>
                  <a:lnTo>
                    <a:pt x="1" y="1483"/>
                  </a:lnTo>
                  <a:cubicBezTo>
                    <a:pt x="1" y="2436"/>
                    <a:pt x="775" y="3205"/>
                    <a:pt x="1723" y="3205"/>
                  </a:cubicBezTo>
                  <a:cubicBezTo>
                    <a:pt x="2676" y="3205"/>
                    <a:pt x="3446" y="2436"/>
                    <a:pt x="3446" y="1488"/>
                  </a:cubicBezTo>
                  <a:lnTo>
                    <a:pt x="3446" y="1271"/>
                  </a:lnTo>
                  <a:cubicBezTo>
                    <a:pt x="3446" y="540"/>
                    <a:pt x="1743" y="121"/>
                    <a:pt x="1228" y="6"/>
                  </a:cubicBezTo>
                  <a:cubicBezTo>
                    <a:pt x="1212" y="2"/>
                    <a:pt x="1196" y="1"/>
                    <a:pt x="118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88"/>
            <p:cNvSpPr/>
            <p:nvPr/>
          </p:nvSpPr>
          <p:spPr>
            <a:xfrm>
              <a:off x="7635709" y="4461169"/>
              <a:ext cx="146664" cy="59458"/>
            </a:xfrm>
            <a:custGeom>
              <a:avLst/>
              <a:gdLst/>
              <a:ahLst/>
              <a:cxnLst/>
              <a:rect l="l" t="t" r="r" b="b"/>
              <a:pathLst>
                <a:path w="5592" h="2267" extrusionOk="0">
                  <a:moveTo>
                    <a:pt x="1699" y="0"/>
                  </a:moveTo>
                  <a:cubicBezTo>
                    <a:pt x="1694" y="5"/>
                    <a:pt x="1690" y="10"/>
                    <a:pt x="1680" y="15"/>
                  </a:cubicBezTo>
                  <a:lnTo>
                    <a:pt x="381" y="592"/>
                  </a:lnTo>
                  <a:cubicBezTo>
                    <a:pt x="150" y="693"/>
                    <a:pt x="1" y="924"/>
                    <a:pt x="1" y="1179"/>
                  </a:cubicBezTo>
                  <a:lnTo>
                    <a:pt x="1" y="2267"/>
                  </a:lnTo>
                  <a:lnTo>
                    <a:pt x="5592" y="2267"/>
                  </a:lnTo>
                  <a:lnTo>
                    <a:pt x="5592" y="1179"/>
                  </a:lnTo>
                  <a:cubicBezTo>
                    <a:pt x="5592" y="924"/>
                    <a:pt x="5443" y="693"/>
                    <a:pt x="5212" y="592"/>
                  </a:cubicBezTo>
                  <a:lnTo>
                    <a:pt x="3913" y="15"/>
                  </a:lnTo>
                  <a:cubicBezTo>
                    <a:pt x="3908" y="10"/>
                    <a:pt x="3898" y="5"/>
                    <a:pt x="3893" y="0"/>
                  </a:cubicBezTo>
                  <a:lnTo>
                    <a:pt x="2796" y="568"/>
                  </a:lnTo>
                  <a:lnTo>
                    <a:pt x="1699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88"/>
            <p:cNvSpPr/>
            <p:nvPr/>
          </p:nvSpPr>
          <p:spPr>
            <a:xfrm>
              <a:off x="7635709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184" y="1"/>
                  </a:moveTo>
                  <a:cubicBezTo>
                    <a:pt x="68" y="121"/>
                    <a:pt x="1" y="280"/>
                    <a:pt x="1" y="448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1069"/>
                  </a:lnTo>
                  <a:cubicBezTo>
                    <a:pt x="1074" y="953"/>
                    <a:pt x="1030" y="843"/>
                    <a:pt x="949" y="766"/>
                  </a:cubicBezTo>
                  <a:lnTo>
                    <a:pt x="184" y="1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88"/>
            <p:cNvSpPr/>
            <p:nvPr/>
          </p:nvSpPr>
          <p:spPr>
            <a:xfrm>
              <a:off x="7754205" y="4480341"/>
              <a:ext cx="28299" cy="40285"/>
            </a:xfrm>
            <a:custGeom>
              <a:avLst/>
              <a:gdLst/>
              <a:ahLst/>
              <a:cxnLst/>
              <a:rect l="l" t="t" r="r" b="b"/>
              <a:pathLst>
                <a:path w="1079" h="1536" extrusionOk="0">
                  <a:moveTo>
                    <a:pt x="891" y="1"/>
                  </a:moveTo>
                  <a:lnTo>
                    <a:pt x="126" y="766"/>
                  </a:lnTo>
                  <a:cubicBezTo>
                    <a:pt x="44" y="843"/>
                    <a:pt x="1" y="953"/>
                    <a:pt x="1" y="1069"/>
                  </a:cubicBezTo>
                  <a:lnTo>
                    <a:pt x="1" y="1536"/>
                  </a:lnTo>
                  <a:lnTo>
                    <a:pt x="1079" y="1536"/>
                  </a:lnTo>
                  <a:lnTo>
                    <a:pt x="1079" y="448"/>
                  </a:lnTo>
                  <a:cubicBezTo>
                    <a:pt x="1074" y="280"/>
                    <a:pt x="1011" y="121"/>
                    <a:pt x="891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88"/>
            <p:cNvSpPr/>
            <p:nvPr/>
          </p:nvSpPr>
          <p:spPr>
            <a:xfrm>
              <a:off x="7663851" y="4357544"/>
              <a:ext cx="90380" cy="83456"/>
            </a:xfrm>
            <a:custGeom>
              <a:avLst/>
              <a:gdLst/>
              <a:ahLst/>
              <a:cxnLst/>
              <a:rect l="l" t="t" r="r" b="b"/>
              <a:pathLst>
                <a:path w="3446" h="3182" extrusionOk="0">
                  <a:moveTo>
                    <a:pt x="1178" y="1"/>
                  </a:moveTo>
                  <a:cubicBezTo>
                    <a:pt x="1106" y="1"/>
                    <a:pt x="1037" y="37"/>
                    <a:pt x="1002" y="97"/>
                  </a:cubicBezTo>
                  <a:cubicBezTo>
                    <a:pt x="833" y="362"/>
                    <a:pt x="419" y="987"/>
                    <a:pt x="87" y="1218"/>
                  </a:cubicBezTo>
                  <a:cubicBezTo>
                    <a:pt x="30" y="1257"/>
                    <a:pt x="1" y="1319"/>
                    <a:pt x="1" y="1387"/>
                  </a:cubicBezTo>
                  <a:lnTo>
                    <a:pt x="1" y="1488"/>
                  </a:lnTo>
                  <a:cubicBezTo>
                    <a:pt x="1" y="2315"/>
                    <a:pt x="597" y="3032"/>
                    <a:pt x="1415" y="3181"/>
                  </a:cubicBezTo>
                  <a:cubicBezTo>
                    <a:pt x="1059" y="2854"/>
                    <a:pt x="862" y="2397"/>
                    <a:pt x="862" y="1916"/>
                  </a:cubicBezTo>
                  <a:lnTo>
                    <a:pt x="862" y="1488"/>
                  </a:lnTo>
                  <a:cubicBezTo>
                    <a:pt x="862" y="1343"/>
                    <a:pt x="910" y="1204"/>
                    <a:pt x="997" y="1093"/>
                  </a:cubicBezTo>
                  <a:cubicBezTo>
                    <a:pt x="1074" y="987"/>
                    <a:pt x="1151" y="881"/>
                    <a:pt x="1218" y="776"/>
                  </a:cubicBezTo>
                  <a:cubicBezTo>
                    <a:pt x="1257" y="718"/>
                    <a:pt x="1319" y="684"/>
                    <a:pt x="1386" y="684"/>
                  </a:cubicBezTo>
                  <a:cubicBezTo>
                    <a:pt x="2065" y="689"/>
                    <a:pt x="3210" y="1233"/>
                    <a:pt x="3441" y="1488"/>
                  </a:cubicBezTo>
                  <a:lnTo>
                    <a:pt x="3441" y="1271"/>
                  </a:lnTo>
                  <a:cubicBezTo>
                    <a:pt x="3446" y="540"/>
                    <a:pt x="1738" y="116"/>
                    <a:pt x="1223" y="6"/>
                  </a:cubicBezTo>
                  <a:cubicBezTo>
                    <a:pt x="1208" y="2"/>
                    <a:pt x="1193" y="1"/>
                    <a:pt x="117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88"/>
            <p:cNvSpPr/>
            <p:nvPr/>
          </p:nvSpPr>
          <p:spPr>
            <a:xfrm>
              <a:off x="7630411" y="4289536"/>
              <a:ext cx="157260" cy="236388"/>
            </a:xfrm>
            <a:custGeom>
              <a:avLst/>
              <a:gdLst/>
              <a:ahLst/>
              <a:cxnLst/>
              <a:rect l="l" t="t" r="r" b="b"/>
              <a:pathLst>
                <a:path w="5996" h="9013" extrusionOk="0">
                  <a:moveTo>
                    <a:pt x="2998" y="405"/>
                  </a:moveTo>
                  <a:cubicBezTo>
                    <a:pt x="3465" y="405"/>
                    <a:pt x="3850" y="684"/>
                    <a:pt x="3874" y="1030"/>
                  </a:cubicBezTo>
                  <a:cubicBezTo>
                    <a:pt x="3593" y="917"/>
                    <a:pt x="3295" y="860"/>
                    <a:pt x="2999" y="860"/>
                  </a:cubicBezTo>
                  <a:cubicBezTo>
                    <a:pt x="2702" y="860"/>
                    <a:pt x="2406" y="917"/>
                    <a:pt x="2127" y="1030"/>
                  </a:cubicBezTo>
                  <a:cubicBezTo>
                    <a:pt x="2147" y="684"/>
                    <a:pt x="2532" y="405"/>
                    <a:pt x="2998" y="405"/>
                  </a:cubicBezTo>
                  <a:close/>
                  <a:moveTo>
                    <a:pt x="3006" y="1260"/>
                  </a:moveTo>
                  <a:cubicBezTo>
                    <a:pt x="4263" y="1260"/>
                    <a:pt x="5196" y="2445"/>
                    <a:pt x="4894" y="3676"/>
                  </a:cubicBezTo>
                  <a:cubicBezTo>
                    <a:pt x="4851" y="3513"/>
                    <a:pt x="4759" y="3364"/>
                    <a:pt x="4634" y="3253"/>
                  </a:cubicBezTo>
                  <a:cubicBezTo>
                    <a:pt x="3845" y="2555"/>
                    <a:pt x="2440" y="2373"/>
                    <a:pt x="2378" y="2368"/>
                  </a:cubicBezTo>
                  <a:cubicBezTo>
                    <a:pt x="2371" y="2367"/>
                    <a:pt x="2365" y="2367"/>
                    <a:pt x="2359" y="2367"/>
                  </a:cubicBezTo>
                  <a:cubicBezTo>
                    <a:pt x="2121" y="2367"/>
                    <a:pt x="2086" y="2720"/>
                    <a:pt x="2329" y="2767"/>
                  </a:cubicBezTo>
                  <a:cubicBezTo>
                    <a:pt x="2344" y="2767"/>
                    <a:pt x="3672" y="2940"/>
                    <a:pt x="4365" y="3556"/>
                  </a:cubicBezTo>
                  <a:cubicBezTo>
                    <a:pt x="4461" y="3638"/>
                    <a:pt x="4519" y="3763"/>
                    <a:pt x="4519" y="3893"/>
                  </a:cubicBezTo>
                  <a:lnTo>
                    <a:pt x="4519" y="4071"/>
                  </a:lnTo>
                  <a:cubicBezTo>
                    <a:pt x="4519" y="4913"/>
                    <a:pt x="3840" y="5592"/>
                    <a:pt x="2998" y="5592"/>
                  </a:cubicBezTo>
                  <a:cubicBezTo>
                    <a:pt x="2161" y="5592"/>
                    <a:pt x="1478" y="4913"/>
                    <a:pt x="1478" y="4071"/>
                  </a:cubicBezTo>
                  <a:cubicBezTo>
                    <a:pt x="1478" y="4013"/>
                    <a:pt x="1507" y="3956"/>
                    <a:pt x="1560" y="3917"/>
                  </a:cubicBezTo>
                  <a:cubicBezTo>
                    <a:pt x="1786" y="3758"/>
                    <a:pt x="1973" y="3547"/>
                    <a:pt x="2103" y="3301"/>
                  </a:cubicBezTo>
                  <a:cubicBezTo>
                    <a:pt x="2183" y="3141"/>
                    <a:pt x="2051" y="3009"/>
                    <a:pt x="1917" y="3009"/>
                  </a:cubicBezTo>
                  <a:cubicBezTo>
                    <a:pt x="1850" y="3009"/>
                    <a:pt x="1783" y="3043"/>
                    <a:pt x="1742" y="3123"/>
                  </a:cubicBezTo>
                  <a:cubicBezTo>
                    <a:pt x="1641" y="3311"/>
                    <a:pt x="1497" y="3470"/>
                    <a:pt x="1319" y="3590"/>
                  </a:cubicBezTo>
                  <a:cubicBezTo>
                    <a:pt x="1247" y="3648"/>
                    <a:pt x="1184" y="3720"/>
                    <a:pt x="1141" y="3802"/>
                  </a:cubicBezTo>
                  <a:cubicBezTo>
                    <a:pt x="746" y="2570"/>
                    <a:pt x="1641" y="1304"/>
                    <a:pt x="2931" y="1261"/>
                  </a:cubicBezTo>
                  <a:cubicBezTo>
                    <a:pt x="2956" y="1260"/>
                    <a:pt x="2981" y="1260"/>
                    <a:pt x="3006" y="1260"/>
                  </a:cubicBezTo>
                  <a:close/>
                  <a:moveTo>
                    <a:pt x="3662" y="5880"/>
                  </a:moveTo>
                  <a:lnTo>
                    <a:pt x="3662" y="6159"/>
                  </a:lnTo>
                  <a:cubicBezTo>
                    <a:pt x="3662" y="6217"/>
                    <a:pt x="3667" y="6270"/>
                    <a:pt x="3682" y="6323"/>
                  </a:cubicBezTo>
                  <a:lnTo>
                    <a:pt x="3008" y="6828"/>
                  </a:lnTo>
                  <a:cubicBezTo>
                    <a:pt x="3006" y="6831"/>
                    <a:pt x="3003" y="6832"/>
                    <a:pt x="3001" y="6832"/>
                  </a:cubicBezTo>
                  <a:cubicBezTo>
                    <a:pt x="2998" y="6832"/>
                    <a:pt x="2996" y="6831"/>
                    <a:pt x="2993" y="6828"/>
                  </a:cubicBezTo>
                  <a:lnTo>
                    <a:pt x="2320" y="6323"/>
                  </a:lnTo>
                  <a:cubicBezTo>
                    <a:pt x="2334" y="6270"/>
                    <a:pt x="2339" y="6217"/>
                    <a:pt x="2339" y="6159"/>
                  </a:cubicBezTo>
                  <a:lnTo>
                    <a:pt x="2339" y="5885"/>
                  </a:lnTo>
                  <a:cubicBezTo>
                    <a:pt x="2551" y="5962"/>
                    <a:pt x="2772" y="6001"/>
                    <a:pt x="2998" y="6001"/>
                  </a:cubicBezTo>
                  <a:lnTo>
                    <a:pt x="2998" y="5996"/>
                  </a:lnTo>
                  <a:cubicBezTo>
                    <a:pt x="3224" y="5996"/>
                    <a:pt x="3451" y="5957"/>
                    <a:pt x="3662" y="5880"/>
                  </a:cubicBezTo>
                  <a:close/>
                  <a:moveTo>
                    <a:pt x="2998" y="0"/>
                  </a:moveTo>
                  <a:cubicBezTo>
                    <a:pt x="2296" y="0"/>
                    <a:pt x="1723" y="477"/>
                    <a:pt x="1723" y="1064"/>
                  </a:cubicBezTo>
                  <a:cubicBezTo>
                    <a:pt x="1723" y="1117"/>
                    <a:pt x="1728" y="1174"/>
                    <a:pt x="1742" y="1227"/>
                  </a:cubicBezTo>
                  <a:cubicBezTo>
                    <a:pt x="544" y="1983"/>
                    <a:pt x="284" y="3619"/>
                    <a:pt x="1184" y="4711"/>
                  </a:cubicBezTo>
                  <a:cubicBezTo>
                    <a:pt x="1324" y="5106"/>
                    <a:pt x="1588" y="5442"/>
                    <a:pt x="1940" y="5678"/>
                  </a:cubicBezTo>
                  <a:lnTo>
                    <a:pt x="1940" y="6164"/>
                  </a:lnTo>
                  <a:cubicBezTo>
                    <a:pt x="1940" y="6251"/>
                    <a:pt x="1887" y="6333"/>
                    <a:pt x="1805" y="6371"/>
                  </a:cubicBezTo>
                  <a:lnTo>
                    <a:pt x="506" y="6948"/>
                  </a:lnTo>
                  <a:cubicBezTo>
                    <a:pt x="198" y="7083"/>
                    <a:pt x="1" y="7386"/>
                    <a:pt x="1" y="7723"/>
                  </a:cubicBezTo>
                  <a:lnTo>
                    <a:pt x="1" y="8811"/>
                  </a:lnTo>
                  <a:cubicBezTo>
                    <a:pt x="1" y="8921"/>
                    <a:pt x="92" y="9008"/>
                    <a:pt x="203" y="9013"/>
                  </a:cubicBezTo>
                  <a:cubicBezTo>
                    <a:pt x="313" y="9013"/>
                    <a:pt x="405" y="8921"/>
                    <a:pt x="405" y="8811"/>
                  </a:cubicBezTo>
                  <a:lnTo>
                    <a:pt x="405" y="7723"/>
                  </a:lnTo>
                  <a:cubicBezTo>
                    <a:pt x="405" y="7545"/>
                    <a:pt x="506" y="7386"/>
                    <a:pt x="669" y="7314"/>
                  </a:cubicBezTo>
                  <a:lnTo>
                    <a:pt x="1964" y="6742"/>
                  </a:lnTo>
                  <a:cubicBezTo>
                    <a:pt x="2012" y="6718"/>
                    <a:pt x="2055" y="6693"/>
                    <a:pt x="2094" y="6660"/>
                  </a:cubicBezTo>
                  <a:lnTo>
                    <a:pt x="2748" y="7151"/>
                  </a:lnTo>
                  <a:cubicBezTo>
                    <a:pt x="2823" y="7206"/>
                    <a:pt x="2910" y="7234"/>
                    <a:pt x="2998" y="7234"/>
                  </a:cubicBezTo>
                  <a:cubicBezTo>
                    <a:pt x="3086" y="7234"/>
                    <a:pt x="3174" y="7206"/>
                    <a:pt x="3249" y="7151"/>
                  </a:cubicBezTo>
                  <a:lnTo>
                    <a:pt x="3903" y="6660"/>
                  </a:lnTo>
                  <a:cubicBezTo>
                    <a:pt x="3941" y="6693"/>
                    <a:pt x="3990" y="6718"/>
                    <a:pt x="4033" y="6742"/>
                  </a:cubicBezTo>
                  <a:lnTo>
                    <a:pt x="5332" y="7314"/>
                  </a:lnTo>
                  <a:cubicBezTo>
                    <a:pt x="5491" y="7386"/>
                    <a:pt x="5597" y="7545"/>
                    <a:pt x="5597" y="7723"/>
                  </a:cubicBezTo>
                  <a:lnTo>
                    <a:pt x="5597" y="8811"/>
                  </a:lnTo>
                  <a:cubicBezTo>
                    <a:pt x="5604" y="8936"/>
                    <a:pt x="5700" y="8998"/>
                    <a:pt x="5796" y="8998"/>
                  </a:cubicBezTo>
                  <a:cubicBezTo>
                    <a:pt x="5893" y="8998"/>
                    <a:pt x="5989" y="8936"/>
                    <a:pt x="5996" y="8811"/>
                  </a:cubicBezTo>
                  <a:lnTo>
                    <a:pt x="5996" y="7723"/>
                  </a:lnTo>
                  <a:cubicBezTo>
                    <a:pt x="5996" y="7386"/>
                    <a:pt x="5799" y="7083"/>
                    <a:pt x="5496" y="6948"/>
                  </a:cubicBezTo>
                  <a:lnTo>
                    <a:pt x="4196" y="6371"/>
                  </a:lnTo>
                  <a:cubicBezTo>
                    <a:pt x="4115" y="6333"/>
                    <a:pt x="4062" y="6251"/>
                    <a:pt x="4062" y="6164"/>
                  </a:cubicBezTo>
                  <a:lnTo>
                    <a:pt x="4062" y="5678"/>
                  </a:lnTo>
                  <a:cubicBezTo>
                    <a:pt x="4413" y="5442"/>
                    <a:pt x="4678" y="5106"/>
                    <a:pt x="4817" y="4711"/>
                  </a:cubicBezTo>
                  <a:cubicBezTo>
                    <a:pt x="5717" y="3619"/>
                    <a:pt x="5457" y="1983"/>
                    <a:pt x="4259" y="1227"/>
                  </a:cubicBezTo>
                  <a:cubicBezTo>
                    <a:pt x="4273" y="1174"/>
                    <a:pt x="4278" y="1117"/>
                    <a:pt x="4278" y="1064"/>
                  </a:cubicBezTo>
                  <a:cubicBezTo>
                    <a:pt x="4278" y="477"/>
                    <a:pt x="3706" y="0"/>
                    <a:pt x="2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88"/>
            <p:cNvSpPr/>
            <p:nvPr/>
          </p:nvSpPr>
          <p:spPr>
            <a:xfrm>
              <a:off x="7703533" y="4486741"/>
              <a:ext cx="11016" cy="39472"/>
            </a:xfrm>
            <a:custGeom>
              <a:avLst/>
              <a:gdLst/>
              <a:ahLst/>
              <a:cxnLst/>
              <a:rect l="l" t="t" r="r" b="b"/>
              <a:pathLst>
                <a:path w="420" h="1505" extrusionOk="0">
                  <a:moveTo>
                    <a:pt x="210" y="1"/>
                  </a:moveTo>
                  <a:cubicBezTo>
                    <a:pt x="106" y="1"/>
                    <a:pt x="1" y="72"/>
                    <a:pt x="8" y="214"/>
                  </a:cubicBezTo>
                  <a:lnTo>
                    <a:pt x="8" y="1292"/>
                  </a:lnTo>
                  <a:cubicBezTo>
                    <a:pt x="1" y="1434"/>
                    <a:pt x="106" y="1505"/>
                    <a:pt x="210" y="1505"/>
                  </a:cubicBezTo>
                  <a:cubicBezTo>
                    <a:pt x="315" y="1505"/>
                    <a:pt x="420" y="1434"/>
                    <a:pt x="412" y="1292"/>
                  </a:cubicBezTo>
                  <a:lnTo>
                    <a:pt x="412" y="214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88"/>
            <p:cNvSpPr/>
            <p:nvPr/>
          </p:nvSpPr>
          <p:spPr>
            <a:xfrm>
              <a:off x="7658553" y="4498674"/>
              <a:ext cx="10622" cy="26962"/>
            </a:xfrm>
            <a:custGeom>
              <a:avLst/>
              <a:gdLst/>
              <a:ahLst/>
              <a:cxnLst/>
              <a:rect l="l" t="t" r="r" b="b"/>
              <a:pathLst>
                <a:path w="405" h="1028" extrusionOk="0">
                  <a:moveTo>
                    <a:pt x="203" y="1"/>
                  </a:moveTo>
                  <a:cubicBezTo>
                    <a:pt x="105" y="1"/>
                    <a:pt x="8" y="64"/>
                    <a:pt x="1" y="192"/>
                  </a:cubicBezTo>
                  <a:lnTo>
                    <a:pt x="1" y="837"/>
                  </a:lnTo>
                  <a:cubicBezTo>
                    <a:pt x="8" y="964"/>
                    <a:pt x="105" y="1028"/>
                    <a:pt x="203" y="1028"/>
                  </a:cubicBezTo>
                  <a:cubicBezTo>
                    <a:pt x="300" y="1028"/>
                    <a:pt x="398" y="964"/>
                    <a:pt x="405" y="837"/>
                  </a:cubicBezTo>
                  <a:lnTo>
                    <a:pt x="405" y="192"/>
                  </a:lnTo>
                  <a:cubicBezTo>
                    <a:pt x="398" y="64"/>
                    <a:pt x="300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88"/>
            <p:cNvSpPr/>
            <p:nvPr/>
          </p:nvSpPr>
          <p:spPr>
            <a:xfrm>
              <a:off x="7748723" y="4498097"/>
              <a:ext cx="11016" cy="28116"/>
            </a:xfrm>
            <a:custGeom>
              <a:avLst/>
              <a:gdLst/>
              <a:ahLst/>
              <a:cxnLst/>
              <a:rect l="l" t="t" r="r" b="b"/>
              <a:pathLst>
                <a:path w="420" h="1072" extrusionOk="0">
                  <a:moveTo>
                    <a:pt x="210" y="1"/>
                  </a:moveTo>
                  <a:cubicBezTo>
                    <a:pt x="105" y="1"/>
                    <a:pt x="1" y="72"/>
                    <a:pt x="8" y="214"/>
                  </a:cubicBezTo>
                  <a:lnTo>
                    <a:pt x="8" y="859"/>
                  </a:lnTo>
                  <a:cubicBezTo>
                    <a:pt x="1" y="1001"/>
                    <a:pt x="105" y="1072"/>
                    <a:pt x="210" y="1072"/>
                  </a:cubicBezTo>
                  <a:cubicBezTo>
                    <a:pt x="315" y="1072"/>
                    <a:pt x="419" y="1001"/>
                    <a:pt x="412" y="859"/>
                  </a:cubicBezTo>
                  <a:lnTo>
                    <a:pt x="412" y="214"/>
                  </a:lnTo>
                  <a:cubicBezTo>
                    <a:pt x="419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88"/>
            <p:cNvSpPr/>
            <p:nvPr/>
          </p:nvSpPr>
          <p:spPr>
            <a:xfrm>
              <a:off x="7686958" y="4616882"/>
              <a:ext cx="38633" cy="33204"/>
            </a:xfrm>
            <a:custGeom>
              <a:avLst/>
              <a:gdLst/>
              <a:ahLst/>
              <a:cxnLst/>
              <a:rect l="l" t="t" r="r" b="b"/>
              <a:pathLst>
                <a:path w="1473" h="1266" extrusionOk="0">
                  <a:moveTo>
                    <a:pt x="841" y="405"/>
                  </a:moveTo>
                  <a:cubicBezTo>
                    <a:pt x="959" y="405"/>
                    <a:pt x="1073" y="495"/>
                    <a:pt x="1073" y="631"/>
                  </a:cubicBezTo>
                  <a:cubicBezTo>
                    <a:pt x="1068" y="756"/>
                    <a:pt x="967" y="862"/>
                    <a:pt x="842" y="862"/>
                  </a:cubicBezTo>
                  <a:cubicBezTo>
                    <a:pt x="640" y="862"/>
                    <a:pt x="534" y="617"/>
                    <a:pt x="679" y="472"/>
                  </a:cubicBezTo>
                  <a:cubicBezTo>
                    <a:pt x="726" y="426"/>
                    <a:pt x="784" y="405"/>
                    <a:pt x="841" y="405"/>
                  </a:cubicBezTo>
                  <a:close/>
                  <a:moveTo>
                    <a:pt x="842" y="1"/>
                  </a:moveTo>
                  <a:cubicBezTo>
                    <a:pt x="279" y="1"/>
                    <a:pt x="0" y="679"/>
                    <a:pt x="395" y="1079"/>
                  </a:cubicBezTo>
                  <a:cubicBezTo>
                    <a:pt x="524" y="1208"/>
                    <a:pt x="682" y="1266"/>
                    <a:pt x="837" y="1266"/>
                  </a:cubicBezTo>
                  <a:cubicBezTo>
                    <a:pt x="1162" y="1266"/>
                    <a:pt x="1473" y="1012"/>
                    <a:pt x="1473" y="631"/>
                  </a:cubicBezTo>
                  <a:cubicBezTo>
                    <a:pt x="1473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88"/>
            <p:cNvSpPr/>
            <p:nvPr/>
          </p:nvSpPr>
          <p:spPr>
            <a:xfrm>
              <a:off x="757968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2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0" y="426"/>
                    <a:pt x="788" y="405"/>
                    <a:pt x="845" y="405"/>
                  </a:cubicBezTo>
                  <a:close/>
                  <a:moveTo>
                    <a:pt x="842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7" y="1208"/>
                    <a:pt x="685" y="1266"/>
                    <a:pt x="840" y="1266"/>
                  </a:cubicBezTo>
                  <a:cubicBezTo>
                    <a:pt x="1164" y="1266"/>
                    <a:pt x="1477" y="1012"/>
                    <a:pt x="1477" y="631"/>
                  </a:cubicBezTo>
                  <a:cubicBezTo>
                    <a:pt x="1477" y="285"/>
                    <a:pt x="1194" y="1"/>
                    <a:pt x="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88"/>
            <p:cNvSpPr/>
            <p:nvPr/>
          </p:nvSpPr>
          <p:spPr>
            <a:xfrm>
              <a:off x="7794097" y="4616882"/>
              <a:ext cx="38764" cy="33204"/>
            </a:xfrm>
            <a:custGeom>
              <a:avLst/>
              <a:gdLst/>
              <a:ahLst/>
              <a:cxnLst/>
              <a:rect l="l" t="t" r="r" b="b"/>
              <a:pathLst>
                <a:path w="1478" h="1266" extrusionOk="0">
                  <a:moveTo>
                    <a:pt x="845" y="405"/>
                  </a:moveTo>
                  <a:cubicBezTo>
                    <a:pt x="962" y="405"/>
                    <a:pt x="1073" y="495"/>
                    <a:pt x="1073" y="631"/>
                  </a:cubicBezTo>
                  <a:cubicBezTo>
                    <a:pt x="1073" y="756"/>
                    <a:pt x="972" y="862"/>
                    <a:pt x="847" y="862"/>
                  </a:cubicBezTo>
                  <a:cubicBezTo>
                    <a:pt x="640" y="862"/>
                    <a:pt x="539" y="617"/>
                    <a:pt x="684" y="472"/>
                  </a:cubicBezTo>
                  <a:cubicBezTo>
                    <a:pt x="731" y="426"/>
                    <a:pt x="788" y="405"/>
                    <a:pt x="845" y="405"/>
                  </a:cubicBezTo>
                  <a:close/>
                  <a:moveTo>
                    <a:pt x="847" y="1"/>
                  </a:moveTo>
                  <a:cubicBezTo>
                    <a:pt x="284" y="1"/>
                    <a:pt x="0" y="679"/>
                    <a:pt x="400" y="1079"/>
                  </a:cubicBezTo>
                  <a:cubicBezTo>
                    <a:pt x="529" y="1208"/>
                    <a:pt x="687" y="1266"/>
                    <a:pt x="842" y="1266"/>
                  </a:cubicBezTo>
                  <a:cubicBezTo>
                    <a:pt x="1167" y="1266"/>
                    <a:pt x="1478" y="1012"/>
                    <a:pt x="1478" y="631"/>
                  </a:cubicBezTo>
                  <a:cubicBezTo>
                    <a:pt x="1478" y="285"/>
                    <a:pt x="1194" y="1"/>
                    <a:pt x="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88"/>
            <p:cNvSpPr/>
            <p:nvPr/>
          </p:nvSpPr>
          <p:spPr>
            <a:xfrm>
              <a:off x="7614937" y="4537596"/>
              <a:ext cx="188654" cy="73175"/>
            </a:xfrm>
            <a:custGeom>
              <a:avLst/>
              <a:gdLst/>
              <a:ahLst/>
              <a:cxnLst/>
              <a:rect l="l" t="t" r="r" b="b"/>
              <a:pathLst>
                <a:path w="7193" h="2790" extrusionOk="0">
                  <a:moveTo>
                    <a:pt x="3588" y="1"/>
                  </a:moveTo>
                  <a:cubicBezTo>
                    <a:pt x="3484" y="1"/>
                    <a:pt x="3379" y="72"/>
                    <a:pt x="3386" y="214"/>
                  </a:cubicBezTo>
                  <a:lnTo>
                    <a:pt x="3386" y="445"/>
                  </a:lnTo>
                  <a:lnTo>
                    <a:pt x="1986" y="445"/>
                  </a:lnTo>
                  <a:cubicBezTo>
                    <a:pt x="1712" y="445"/>
                    <a:pt x="1457" y="575"/>
                    <a:pt x="1298" y="796"/>
                  </a:cubicBezTo>
                  <a:lnTo>
                    <a:pt x="105" y="2466"/>
                  </a:lnTo>
                  <a:cubicBezTo>
                    <a:pt x="1" y="2621"/>
                    <a:pt x="133" y="2779"/>
                    <a:pt x="275" y="2779"/>
                  </a:cubicBezTo>
                  <a:cubicBezTo>
                    <a:pt x="330" y="2779"/>
                    <a:pt x="387" y="2755"/>
                    <a:pt x="432" y="2697"/>
                  </a:cubicBezTo>
                  <a:lnTo>
                    <a:pt x="1625" y="1032"/>
                  </a:lnTo>
                  <a:cubicBezTo>
                    <a:pt x="1707" y="916"/>
                    <a:pt x="1842" y="844"/>
                    <a:pt x="1986" y="844"/>
                  </a:cubicBezTo>
                  <a:lnTo>
                    <a:pt x="3386" y="844"/>
                  </a:lnTo>
                  <a:lnTo>
                    <a:pt x="3386" y="2365"/>
                  </a:lnTo>
                  <a:cubicBezTo>
                    <a:pt x="3379" y="2507"/>
                    <a:pt x="3484" y="2578"/>
                    <a:pt x="3588" y="2578"/>
                  </a:cubicBezTo>
                  <a:cubicBezTo>
                    <a:pt x="3693" y="2578"/>
                    <a:pt x="3798" y="2507"/>
                    <a:pt x="3790" y="2365"/>
                  </a:cubicBezTo>
                  <a:lnTo>
                    <a:pt x="3790" y="844"/>
                  </a:lnTo>
                  <a:lnTo>
                    <a:pt x="5191" y="844"/>
                  </a:lnTo>
                  <a:cubicBezTo>
                    <a:pt x="5335" y="844"/>
                    <a:pt x="5470" y="916"/>
                    <a:pt x="5551" y="1032"/>
                  </a:cubicBezTo>
                  <a:lnTo>
                    <a:pt x="6740" y="2697"/>
                  </a:lnTo>
                  <a:cubicBezTo>
                    <a:pt x="6784" y="2763"/>
                    <a:pt x="6844" y="2790"/>
                    <a:pt x="6903" y="2790"/>
                  </a:cubicBezTo>
                  <a:cubicBezTo>
                    <a:pt x="7050" y="2790"/>
                    <a:pt x="7192" y="2620"/>
                    <a:pt x="7072" y="2466"/>
                  </a:cubicBezTo>
                  <a:lnTo>
                    <a:pt x="5884" y="796"/>
                  </a:lnTo>
                  <a:cubicBezTo>
                    <a:pt x="5725" y="575"/>
                    <a:pt x="5465" y="445"/>
                    <a:pt x="5195" y="445"/>
                  </a:cubicBezTo>
                  <a:lnTo>
                    <a:pt x="3790" y="445"/>
                  </a:lnTo>
                  <a:lnTo>
                    <a:pt x="3790" y="214"/>
                  </a:lnTo>
                  <a:cubicBezTo>
                    <a:pt x="3798" y="72"/>
                    <a:pt x="3693" y="1"/>
                    <a:pt x="35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61" name="Google Shape;20261;p88"/>
          <p:cNvGrpSpPr/>
          <p:nvPr/>
        </p:nvGrpSpPr>
        <p:grpSpPr>
          <a:xfrm>
            <a:off x="4905872" y="2907767"/>
            <a:ext cx="362857" cy="362726"/>
            <a:chOff x="4905872" y="2907767"/>
            <a:chExt cx="362857" cy="362726"/>
          </a:xfrm>
        </p:grpSpPr>
        <p:sp>
          <p:nvSpPr>
            <p:cNvPr id="20262" name="Google Shape;20262;p88"/>
            <p:cNvSpPr/>
            <p:nvPr/>
          </p:nvSpPr>
          <p:spPr>
            <a:xfrm>
              <a:off x="4998639" y="3063506"/>
              <a:ext cx="4328" cy="11016"/>
            </a:xfrm>
            <a:custGeom>
              <a:avLst/>
              <a:gdLst/>
              <a:ahLst/>
              <a:cxnLst/>
              <a:rect l="l" t="t" r="r" b="b"/>
              <a:pathLst>
                <a:path w="165" h="420" extrusionOk="0">
                  <a:moveTo>
                    <a:pt x="1" y="0"/>
                  </a:moveTo>
                  <a:lnTo>
                    <a:pt x="1" y="419"/>
                  </a:lnTo>
                  <a:lnTo>
                    <a:pt x="73" y="371"/>
                  </a:lnTo>
                  <a:cubicBezTo>
                    <a:pt x="130" y="328"/>
                    <a:pt x="164" y="260"/>
                    <a:pt x="164" y="188"/>
                  </a:cubicBezTo>
                  <a:cubicBezTo>
                    <a:pt x="164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8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88"/>
            <p:cNvSpPr/>
            <p:nvPr/>
          </p:nvSpPr>
          <p:spPr>
            <a:xfrm>
              <a:off x="4931129" y="3063506"/>
              <a:ext cx="5324" cy="11016"/>
            </a:xfrm>
            <a:custGeom>
              <a:avLst/>
              <a:gdLst/>
              <a:ahLst/>
              <a:cxnLst/>
              <a:rect l="l" t="t" r="r" b="b"/>
              <a:pathLst>
                <a:path w="203" h="420" extrusionOk="0">
                  <a:moveTo>
                    <a:pt x="202" y="0"/>
                  </a:moveTo>
                  <a:lnTo>
                    <a:pt x="145" y="20"/>
                  </a:lnTo>
                  <a:cubicBezTo>
                    <a:pt x="135" y="24"/>
                    <a:pt x="125" y="24"/>
                    <a:pt x="116" y="29"/>
                  </a:cubicBezTo>
                  <a:lnTo>
                    <a:pt x="97" y="29"/>
                  </a:lnTo>
                  <a:lnTo>
                    <a:pt x="87" y="39"/>
                  </a:lnTo>
                  <a:cubicBezTo>
                    <a:pt x="0" y="140"/>
                    <a:pt x="20" y="299"/>
                    <a:pt x="130" y="371"/>
                  </a:cubicBezTo>
                  <a:lnTo>
                    <a:pt x="135" y="371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88"/>
            <p:cNvSpPr/>
            <p:nvPr/>
          </p:nvSpPr>
          <p:spPr>
            <a:xfrm>
              <a:off x="5080416" y="3203088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0"/>
                  </a:moveTo>
                  <a:lnTo>
                    <a:pt x="1" y="217"/>
                  </a:lnTo>
                  <a:lnTo>
                    <a:pt x="270" y="481"/>
                  </a:lnTo>
                  <a:lnTo>
                    <a:pt x="554" y="183"/>
                  </a:lnTo>
                  <a:lnTo>
                    <a:pt x="554" y="0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0"/>
                    <a:pt x="49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88"/>
            <p:cNvSpPr/>
            <p:nvPr/>
          </p:nvSpPr>
          <p:spPr>
            <a:xfrm>
              <a:off x="4945633" y="3046589"/>
              <a:ext cx="43957" cy="48101"/>
            </a:xfrm>
            <a:custGeom>
              <a:avLst/>
              <a:gdLst/>
              <a:ahLst/>
              <a:cxnLst/>
              <a:rect l="l" t="t" r="r" b="b"/>
              <a:pathLst>
                <a:path w="1676" h="1834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37" y="1834"/>
                  </a:cubicBezTo>
                  <a:lnTo>
                    <a:pt x="934" y="1834"/>
                  </a:lnTo>
                  <a:cubicBezTo>
                    <a:pt x="1343" y="1829"/>
                    <a:pt x="1675" y="1502"/>
                    <a:pt x="1675" y="1093"/>
                  </a:cubicBezTo>
                  <a:lnTo>
                    <a:pt x="1675" y="443"/>
                  </a:lnTo>
                  <a:lnTo>
                    <a:pt x="1646" y="429"/>
                  </a:lnTo>
                  <a:cubicBezTo>
                    <a:pt x="1478" y="347"/>
                    <a:pt x="1338" y="21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88"/>
            <p:cNvSpPr/>
            <p:nvPr/>
          </p:nvSpPr>
          <p:spPr>
            <a:xfrm>
              <a:off x="5080416" y="3003681"/>
              <a:ext cx="14530" cy="12642"/>
            </a:xfrm>
            <a:custGeom>
              <a:avLst/>
              <a:gdLst/>
              <a:ahLst/>
              <a:cxnLst/>
              <a:rect l="l" t="t" r="r" b="b"/>
              <a:pathLst>
                <a:path w="554" h="482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8"/>
                  </a:lnTo>
                  <a:lnTo>
                    <a:pt x="554" y="1"/>
                  </a:lnTo>
                  <a:lnTo>
                    <a:pt x="506" y="5"/>
                  </a:lnTo>
                  <a:cubicBezTo>
                    <a:pt x="462" y="10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5" y="15"/>
                    <a:pt x="92" y="15"/>
                    <a:pt x="4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88"/>
            <p:cNvSpPr/>
            <p:nvPr/>
          </p:nvSpPr>
          <p:spPr>
            <a:xfrm>
              <a:off x="4960268" y="3103371"/>
              <a:ext cx="14556" cy="12668"/>
            </a:xfrm>
            <a:custGeom>
              <a:avLst/>
              <a:gdLst/>
              <a:ahLst/>
              <a:cxnLst/>
              <a:rect l="l" t="t" r="r" b="b"/>
              <a:pathLst>
                <a:path w="555" h="483" extrusionOk="0">
                  <a:moveTo>
                    <a:pt x="1" y="1"/>
                  </a:moveTo>
                  <a:lnTo>
                    <a:pt x="1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6" y="6"/>
                  </a:lnTo>
                  <a:cubicBezTo>
                    <a:pt x="463" y="11"/>
                    <a:pt x="419" y="15"/>
                    <a:pt x="376" y="15"/>
                  </a:cubicBezTo>
                  <a:lnTo>
                    <a:pt x="179" y="15"/>
                  </a:lnTo>
                  <a:cubicBezTo>
                    <a:pt x="136" y="15"/>
                    <a:pt x="92" y="11"/>
                    <a:pt x="49" y="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88"/>
            <p:cNvSpPr/>
            <p:nvPr/>
          </p:nvSpPr>
          <p:spPr>
            <a:xfrm>
              <a:off x="5118918" y="3163196"/>
              <a:ext cx="4170" cy="11016"/>
            </a:xfrm>
            <a:custGeom>
              <a:avLst/>
              <a:gdLst/>
              <a:ahLst/>
              <a:cxnLst/>
              <a:rect l="l" t="t" r="r" b="b"/>
              <a:pathLst>
                <a:path w="159" h="420" extrusionOk="0">
                  <a:moveTo>
                    <a:pt x="0" y="1"/>
                  </a:moveTo>
                  <a:lnTo>
                    <a:pt x="0" y="419"/>
                  </a:lnTo>
                  <a:lnTo>
                    <a:pt x="68" y="366"/>
                  </a:lnTo>
                  <a:cubicBezTo>
                    <a:pt x="125" y="323"/>
                    <a:pt x="159" y="256"/>
                    <a:pt x="159" y="184"/>
                  </a:cubicBezTo>
                  <a:cubicBezTo>
                    <a:pt x="159" y="131"/>
                    <a:pt x="135" y="73"/>
                    <a:pt x="96" y="34"/>
                  </a:cubicBezTo>
                  <a:lnTo>
                    <a:pt x="87" y="25"/>
                  </a:lnTo>
                  <a:lnTo>
                    <a:pt x="72" y="25"/>
                  </a:lnTo>
                  <a:lnTo>
                    <a:pt x="53" y="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88"/>
            <p:cNvSpPr/>
            <p:nvPr/>
          </p:nvSpPr>
          <p:spPr>
            <a:xfrm>
              <a:off x="5065781" y="2947029"/>
              <a:ext cx="43931" cy="47970"/>
            </a:xfrm>
            <a:custGeom>
              <a:avLst/>
              <a:gdLst/>
              <a:ahLst/>
              <a:cxnLst/>
              <a:rect l="l" t="t" r="r" b="b"/>
              <a:pathLst>
                <a:path w="1675" h="1829" extrusionOk="0">
                  <a:moveTo>
                    <a:pt x="1223" y="0"/>
                  </a:moveTo>
                  <a:lnTo>
                    <a:pt x="1184" y="29"/>
                  </a:lnTo>
                  <a:cubicBezTo>
                    <a:pt x="804" y="347"/>
                    <a:pt x="304" y="443"/>
                    <a:pt x="39" y="472"/>
                  </a:cubicBezTo>
                  <a:lnTo>
                    <a:pt x="0" y="477"/>
                  </a:lnTo>
                  <a:lnTo>
                    <a:pt x="0" y="1088"/>
                  </a:lnTo>
                  <a:cubicBezTo>
                    <a:pt x="0" y="1497"/>
                    <a:pt x="328" y="1824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497"/>
                    <a:pt x="1675" y="1088"/>
                  </a:cubicBezTo>
                  <a:lnTo>
                    <a:pt x="1675" y="438"/>
                  </a:lnTo>
                  <a:lnTo>
                    <a:pt x="1646" y="428"/>
                  </a:lnTo>
                  <a:cubicBezTo>
                    <a:pt x="1478" y="342"/>
                    <a:pt x="1338" y="207"/>
                    <a:pt x="1247" y="43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88"/>
            <p:cNvSpPr/>
            <p:nvPr/>
          </p:nvSpPr>
          <p:spPr>
            <a:xfrm>
              <a:off x="5118918" y="2963815"/>
              <a:ext cx="4170" cy="10989"/>
            </a:xfrm>
            <a:custGeom>
              <a:avLst/>
              <a:gdLst/>
              <a:ahLst/>
              <a:cxnLst/>
              <a:rect l="l" t="t" r="r" b="b"/>
              <a:pathLst>
                <a:path w="159" h="419" extrusionOk="0">
                  <a:moveTo>
                    <a:pt x="0" y="0"/>
                  </a:moveTo>
                  <a:lnTo>
                    <a:pt x="0" y="419"/>
                  </a:lnTo>
                  <a:lnTo>
                    <a:pt x="68" y="371"/>
                  </a:lnTo>
                  <a:cubicBezTo>
                    <a:pt x="125" y="327"/>
                    <a:pt x="159" y="260"/>
                    <a:pt x="159" y="188"/>
                  </a:cubicBezTo>
                  <a:cubicBezTo>
                    <a:pt x="159" y="130"/>
                    <a:pt x="135" y="77"/>
                    <a:pt x="96" y="34"/>
                  </a:cubicBezTo>
                  <a:lnTo>
                    <a:pt x="87" y="24"/>
                  </a:lnTo>
                  <a:lnTo>
                    <a:pt x="72" y="24"/>
                  </a:lnTo>
                  <a:lnTo>
                    <a:pt x="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88"/>
            <p:cNvSpPr/>
            <p:nvPr/>
          </p:nvSpPr>
          <p:spPr>
            <a:xfrm>
              <a:off x="5186034" y="3046589"/>
              <a:ext cx="43826" cy="48101"/>
            </a:xfrm>
            <a:custGeom>
              <a:avLst/>
              <a:gdLst/>
              <a:ahLst/>
              <a:cxnLst/>
              <a:rect l="l" t="t" r="r" b="b"/>
              <a:pathLst>
                <a:path w="1671" h="1834" extrusionOk="0">
                  <a:moveTo>
                    <a:pt x="1218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34"/>
                  </a:cubicBezTo>
                  <a:lnTo>
                    <a:pt x="934" y="1834"/>
                  </a:lnTo>
                  <a:cubicBezTo>
                    <a:pt x="1339" y="1829"/>
                    <a:pt x="1671" y="1502"/>
                    <a:pt x="1671" y="1093"/>
                  </a:cubicBezTo>
                  <a:lnTo>
                    <a:pt x="1671" y="443"/>
                  </a:lnTo>
                  <a:lnTo>
                    <a:pt x="1647" y="429"/>
                  </a:lnTo>
                  <a:cubicBezTo>
                    <a:pt x="1478" y="347"/>
                    <a:pt x="1339" y="212"/>
                    <a:pt x="1247" y="49"/>
                  </a:cubicBezTo>
                  <a:lnTo>
                    <a:pt x="1218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88"/>
            <p:cNvSpPr/>
            <p:nvPr/>
          </p:nvSpPr>
          <p:spPr>
            <a:xfrm>
              <a:off x="5200696" y="3103371"/>
              <a:ext cx="14530" cy="12668"/>
            </a:xfrm>
            <a:custGeom>
              <a:avLst/>
              <a:gdLst/>
              <a:ahLst/>
              <a:cxnLst/>
              <a:rect l="l" t="t" r="r" b="b"/>
              <a:pathLst>
                <a:path w="554" h="483" extrusionOk="0">
                  <a:moveTo>
                    <a:pt x="0" y="1"/>
                  </a:moveTo>
                  <a:lnTo>
                    <a:pt x="0" y="217"/>
                  </a:lnTo>
                  <a:lnTo>
                    <a:pt x="270" y="482"/>
                  </a:lnTo>
                  <a:lnTo>
                    <a:pt x="554" y="189"/>
                  </a:lnTo>
                  <a:lnTo>
                    <a:pt x="554" y="1"/>
                  </a:lnTo>
                  <a:lnTo>
                    <a:pt x="505" y="6"/>
                  </a:lnTo>
                  <a:cubicBezTo>
                    <a:pt x="462" y="11"/>
                    <a:pt x="419" y="15"/>
                    <a:pt x="375" y="15"/>
                  </a:cubicBezTo>
                  <a:lnTo>
                    <a:pt x="178" y="15"/>
                  </a:lnTo>
                  <a:cubicBezTo>
                    <a:pt x="135" y="15"/>
                    <a:pt x="92" y="11"/>
                    <a:pt x="48" y="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88"/>
            <p:cNvSpPr/>
            <p:nvPr/>
          </p:nvSpPr>
          <p:spPr>
            <a:xfrm>
              <a:off x="5171399" y="3063506"/>
              <a:ext cx="5455" cy="11016"/>
            </a:xfrm>
            <a:custGeom>
              <a:avLst/>
              <a:gdLst/>
              <a:ahLst/>
              <a:cxnLst/>
              <a:rect l="l" t="t" r="r" b="b"/>
              <a:pathLst>
                <a:path w="208" h="420" extrusionOk="0">
                  <a:moveTo>
                    <a:pt x="208" y="0"/>
                  </a:moveTo>
                  <a:lnTo>
                    <a:pt x="145" y="20"/>
                  </a:lnTo>
                  <a:cubicBezTo>
                    <a:pt x="136" y="24"/>
                    <a:pt x="126" y="24"/>
                    <a:pt x="116" y="29"/>
                  </a:cubicBezTo>
                  <a:lnTo>
                    <a:pt x="102" y="29"/>
                  </a:lnTo>
                  <a:lnTo>
                    <a:pt x="92" y="39"/>
                  </a:lnTo>
                  <a:cubicBezTo>
                    <a:pt x="1" y="140"/>
                    <a:pt x="25" y="299"/>
                    <a:pt x="136" y="371"/>
                  </a:cubicBezTo>
                  <a:lnTo>
                    <a:pt x="140" y="371"/>
                  </a:lnTo>
                  <a:lnTo>
                    <a:pt x="208" y="419"/>
                  </a:lnTo>
                  <a:lnTo>
                    <a:pt x="208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88"/>
            <p:cNvSpPr/>
            <p:nvPr/>
          </p:nvSpPr>
          <p:spPr>
            <a:xfrm>
              <a:off x="5239040" y="3063506"/>
              <a:ext cx="4196" cy="11016"/>
            </a:xfrm>
            <a:custGeom>
              <a:avLst/>
              <a:gdLst/>
              <a:ahLst/>
              <a:cxnLst/>
              <a:rect l="l" t="t" r="r" b="b"/>
              <a:pathLst>
                <a:path w="160" h="420" extrusionOk="0">
                  <a:moveTo>
                    <a:pt x="1" y="0"/>
                  </a:moveTo>
                  <a:lnTo>
                    <a:pt x="1" y="419"/>
                  </a:lnTo>
                  <a:lnTo>
                    <a:pt x="68" y="371"/>
                  </a:lnTo>
                  <a:cubicBezTo>
                    <a:pt x="126" y="328"/>
                    <a:pt x="160" y="260"/>
                    <a:pt x="160" y="188"/>
                  </a:cubicBezTo>
                  <a:cubicBezTo>
                    <a:pt x="160" y="130"/>
                    <a:pt x="140" y="77"/>
                    <a:pt x="102" y="34"/>
                  </a:cubicBezTo>
                  <a:lnTo>
                    <a:pt x="92" y="24"/>
                  </a:lnTo>
                  <a:lnTo>
                    <a:pt x="78" y="24"/>
                  </a:lnTo>
                  <a:lnTo>
                    <a:pt x="59" y="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88"/>
            <p:cNvSpPr/>
            <p:nvPr/>
          </p:nvSpPr>
          <p:spPr>
            <a:xfrm>
              <a:off x="5051277" y="2963815"/>
              <a:ext cx="5324" cy="10989"/>
            </a:xfrm>
            <a:custGeom>
              <a:avLst/>
              <a:gdLst/>
              <a:ahLst/>
              <a:cxnLst/>
              <a:rect l="l" t="t" r="r" b="b"/>
              <a:pathLst>
                <a:path w="203" h="419" extrusionOk="0">
                  <a:moveTo>
                    <a:pt x="202" y="0"/>
                  </a:moveTo>
                  <a:lnTo>
                    <a:pt x="144" y="19"/>
                  </a:lnTo>
                  <a:cubicBezTo>
                    <a:pt x="135" y="24"/>
                    <a:pt x="125" y="29"/>
                    <a:pt x="116" y="29"/>
                  </a:cubicBezTo>
                  <a:lnTo>
                    <a:pt x="101" y="29"/>
                  </a:lnTo>
                  <a:lnTo>
                    <a:pt x="91" y="39"/>
                  </a:lnTo>
                  <a:cubicBezTo>
                    <a:pt x="0" y="140"/>
                    <a:pt x="19" y="298"/>
                    <a:pt x="135" y="371"/>
                  </a:cubicBezTo>
                  <a:lnTo>
                    <a:pt x="135" y="375"/>
                  </a:lnTo>
                  <a:lnTo>
                    <a:pt x="202" y="41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88"/>
            <p:cNvSpPr/>
            <p:nvPr/>
          </p:nvSpPr>
          <p:spPr>
            <a:xfrm>
              <a:off x="5065781" y="3146280"/>
              <a:ext cx="43931" cy="47996"/>
            </a:xfrm>
            <a:custGeom>
              <a:avLst/>
              <a:gdLst/>
              <a:ahLst/>
              <a:cxnLst/>
              <a:rect l="l" t="t" r="r" b="b"/>
              <a:pathLst>
                <a:path w="1675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28" y="1829"/>
                    <a:pt x="737" y="1829"/>
                  </a:cubicBezTo>
                  <a:lnTo>
                    <a:pt x="934" y="1829"/>
                  </a:lnTo>
                  <a:cubicBezTo>
                    <a:pt x="1343" y="1829"/>
                    <a:pt x="1670" y="1502"/>
                    <a:pt x="1675" y="1093"/>
                  </a:cubicBezTo>
                  <a:lnTo>
                    <a:pt x="1675" y="444"/>
                  </a:lnTo>
                  <a:lnTo>
                    <a:pt x="1646" y="429"/>
                  </a:lnTo>
                  <a:cubicBezTo>
                    <a:pt x="1478" y="347"/>
                    <a:pt x="1338" y="213"/>
                    <a:pt x="1247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88"/>
            <p:cNvSpPr/>
            <p:nvPr/>
          </p:nvSpPr>
          <p:spPr>
            <a:xfrm>
              <a:off x="4945633" y="3046589"/>
              <a:ext cx="34620" cy="47996"/>
            </a:xfrm>
            <a:custGeom>
              <a:avLst/>
              <a:gdLst/>
              <a:ahLst/>
              <a:cxnLst/>
              <a:rect l="l" t="t" r="r" b="b"/>
              <a:pathLst>
                <a:path w="1320" h="1830" extrusionOk="0">
                  <a:moveTo>
                    <a:pt x="1223" y="1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33" y="1829"/>
                    <a:pt x="742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89" y="1093"/>
                  </a:cubicBezTo>
                  <a:lnTo>
                    <a:pt x="289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9" y="150"/>
                  </a:cubicBezTo>
                  <a:cubicBezTo>
                    <a:pt x="1295" y="116"/>
                    <a:pt x="1271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88"/>
            <p:cNvSpPr/>
            <p:nvPr/>
          </p:nvSpPr>
          <p:spPr>
            <a:xfrm>
              <a:off x="5065781" y="2946898"/>
              <a:ext cx="34594" cy="48101"/>
            </a:xfrm>
            <a:custGeom>
              <a:avLst/>
              <a:gdLst/>
              <a:ahLst/>
              <a:cxnLst/>
              <a:rect l="l" t="t" r="r" b="b"/>
              <a:pathLst>
                <a:path w="1319" h="1834" extrusionOk="0">
                  <a:moveTo>
                    <a:pt x="1223" y="0"/>
                  </a:moveTo>
                  <a:lnTo>
                    <a:pt x="1184" y="34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502"/>
                    <a:pt x="332" y="1829"/>
                    <a:pt x="737" y="1834"/>
                  </a:cubicBezTo>
                  <a:lnTo>
                    <a:pt x="982" y="1834"/>
                  </a:lnTo>
                  <a:cubicBezTo>
                    <a:pt x="592" y="1805"/>
                    <a:pt x="289" y="1482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3"/>
                    <a:pt x="1016" y="332"/>
                    <a:pt x="1319" y="150"/>
                  </a:cubicBezTo>
                  <a:cubicBezTo>
                    <a:pt x="1295" y="116"/>
                    <a:pt x="1271" y="82"/>
                    <a:pt x="1251" y="48"/>
                  </a:cubicBezTo>
                  <a:lnTo>
                    <a:pt x="1223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88"/>
            <p:cNvSpPr/>
            <p:nvPr/>
          </p:nvSpPr>
          <p:spPr>
            <a:xfrm>
              <a:off x="5186034" y="3046589"/>
              <a:ext cx="34489" cy="47996"/>
            </a:xfrm>
            <a:custGeom>
              <a:avLst/>
              <a:gdLst/>
              <a:ahLst/>
              <a:cxnLst/>
              <a:rect l="l" t="t" r="r" b="b"/>
              <a:pathLst>
                <a:path w="1315" h="1830" extrusionOk="0">
                  <a:moveTo>
                    <a:pt x="1223" y="1"/>
                  </a:moveTo>
                  <a:lnTo>
                    <a:pt x="1180" y="34"/>
                  </a:lnTo>
                  <a:cubicBezTo>
                    <a:pt x="800" y="352"/>
                    <a:pt x="299" y="448"/>
                    <a:pt x="39" y="477"/>
                  </a:cubicBezTo>
                  <a:lnTo>
                    <a:pt x="1" y="482"/>
                  </a:lnTo>
                  <a:lnTo>
                    <a:pt x="1" y="1093"/>
                  </a:lnTo>
                  <a:cubicBezTo>
                    <a:pt x="1" y="1502"/>
                    <a:pt x="328" y="1829"/>
                    <a:pt x="737" y="1829"/>
                  </a:cubicBezTo>
                  <a:lnTo>
                    <a:pt x="983" y="1829"/>
                  </a:lnTo>
                  <a:cubicBezTo>
                    <a:pt x="593" y="1805"/>
                    <a:pt x="290" y="1483"/>
                    <a:pt x="290" y="1093"/>
                  </a:cubicBezTo>
                  <a:lnTo>
                    <a:pt x="290" y="482"/>
                  </a:lnTo>
                  <a:lnTo>
                    <a:pt x="328" y="477"/>
                  </a:lnTo>
                  <a:cubicBezTo>
                    <a:pt x="679" y="443"/>
                    <a:pt x="1016" y="333"/>
                    <a:pt x="1315" y="150"/>
                  </a:cubicBezTo>
                  <a:cubicBezTo>
                    <a:pt x="1291" y="116"/>
                    <a:pt x="1266" y="82"/>
                    <a:pt x="1247" y="49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88"/>
            <p:cNvSpPr/>
            <p:nvPr/>
          </p:nvSpPr>
          <p:spPr>
            <a:xfrm>
              <a:off x="5065781" y="3146280"/>
              <a:ext cx="34594" cy="47996"/>
            </a:xfrm>
            <a:custGeom>
              <a:avLst/>
              <a:gdLst/>
              <a:ahLst/>
              <a:cxnLst/>
              <a:rect l="l" t="t" r="r" b="b"/>
              <a:pathLst>
                <a:path w="1319" h="1830" extrusionOk="0">
                  <a:moveTo>
                    <a:pt x="1223" y="1"/>
                  </a:moveTo>
                  <a:lnTo>
                    <a:pt x="1184" y="35"/>
                  </a:lnTo>
                  <a:cubicBezTo>
                    <a:pt x="804" y="352"/>
                    <a:pt x="304" y="448"/>
                    <a:pt x="44" y="477"/>
                  </a:cubicBezTo>
                  <a:lnTo>
                    <a:pt x="0" y="482"/>
                  </a:lnTo>
                  <a:lnTo>
                    <a:pt x="0" y="1093"/>
                  </a:lnTo>
                  <a:cubicBezTo>
                    <a:pt x="0" y="1497"/>
                    <a:pt x="332" y="1829"/>
                    <a:pt x="737" y="1829"/>
                  </a:cubicBezTo>
                  <a:lnTo>
                    <a:pt x="982" y="1829"/>
                  </a:lnTo>
                  <a:cubicBezTo>
                    <a:pt x="592" y="1805"/>
                    <a:pt x="289" y="1483"/>
                    <a:pt x="294" y="1093"/>
                  </a:cubicBezTo>
                  <a:lnTo>
                    <a:pt x="294" y="482"/>
                  </a:lnTo>
                  <a:lnTo>
                    <a:pt x="332" y="477"/>
                  </a:lnTo>
                  <a:cubicBezTo>
                    <a:pt x="679" y="444"/>
                    <a:pt x="1016" y="333"/>
                    <a:pt x="1319" y="150"/>
                  </a:cubicBezTo>
                  <a:cubicBezTo>
                    <a:pt x="1295" y="116"/>
                    <a:pt x="1271" y="83"/>
                    <a:pt x="1251" y="44"/>
                  </a:cubicBezTo>
                  <a:lnTo>
                    <a:pt x="1223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88"/>
            <p:cNvSpPr/>
            <p:nvPr/>
          </p:nvSpPr>
          <p:spPr>
            <a:xfrm>
              <a:off x="5051277" y="3163196"/>
              <a:ext cx="5324" cy="10884"/>
            </a:xfrm>
            <a:custGeom>
              <a:avLst/>
              <a:gdLst/>
              <a:ahLst/>
              <a:cxnLst/>
              <a:rect l="l" t="t" r="r" b="b"/>
              <a:pathLst>
                <a:path w="203" h="415" extrusionOk="0">
                  <a:moveTo>
                    <a:pt x="202" y="1"/>
                  </a:moveTo>
                  <a:lnTo>
                    <a:pt x="144" y="20"/>
                  </a:lnTo>
                  <a:cubicBezTo>
                    <a:pt x="135" y="20"/>
                    <a:pt x="125" y="25"/>
                    <a:pt x="116" y="25"/>
                  </a:cubicBezTo>
                  <a:lnTo>
                    <a:pt x="101" y="25"/>
                  </a:lnTo>
                  <a:lnTo>
                    <a:pt x="91" y="39"/>
                  </a:lnTo>
                  <a:cubicBezTo>
                    <a:pt x="0" y="140"/>
                    <a:pt x="19" y="294"/>
                    <a:pt x="135" y="366"/>
                  </a:cubicBezTo>
                  <a:lnTo>
                    <a:pt x="135" y="371"/>
                  </a:lnTo>
                  <a:lnTo>
                    <a:pt x="202" y="414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88"/>
            <p:cNvSpPr/>
            <p:nvPr/>
          </p:nvSpPr>
          <p:spPr>
            <a:xfrm>
              <a:off x="4917491" y="311525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5" y="428"/>
                  </a:lnTo>
                  <a:cubicBezTo>
                    <a:pt x="2022" y="467"/>
                    <a:pt x="1969" y="491"/>
                    <a:pt x="1911" y="496"/>
                  </a:cubicBezTo>
                  <a:lnTo>
                    <a:pt x="1906" y="496"/>
                  </a:lnTo>
                  <a:cubicBezTo>
                    <a:pt x="1848" y="496"/>
                    <a:pt x="1795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1" y="337"/>
                  </a:lnTo>
                  <a:cubicBezTo>
                    <a:pt x="472" y="342"/>
                    <a:pt x="1" y="515"/>
                    <a:pt x="1" y="1121"/>
                  </a:cubicBezTo>
                  <a:lnTo>
                    <a:pt x="1" y="1915"/>
                  </a:lnTo>
                  <a:lnTo>
                    <a:pt x="3792" y="1915"/>
                  </a:lnTo>
                  <a:lnTo>
                    <a:pt x="3792" y="1121"/>
                  </a:lnTo>
                  <a:cubicBezTo>
                    <a:pt x="3792" y="515"/>
                    <a:pt x="3326" y="342"/>
                    <a:pt x="3301" y="332"/>
                  </a:cubicBezTo>
                  <a:lnTo>
                    <a:pt x="3292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88"/>
            <p:cNvSpPr/>
            <p:nvPr/>
          </p:nvSpPr>
          <p:spPr>
            <a:xfrm>
              <a:off x="5157892" y="3115253"/>
              <a:ext cx="99481" cy="51012"/>
            </a:xfrm>
            <a:custGeom>
              <a:avLst/>
              <a:gdLst/>
              <a:ahLst/>
              <a:cxnLst/>
              <a:rect l="l" t="t" r="r" b="b"/>
              <a:pathLst>
                <a:path w="3793" h="1945" extrusionOk="0">
                  <a:moveTo>
                    <a:pt x="2474" y="0"/>
                  </a:moveTo>
                  <a:lnTo>
                    <a:pt x="2060" y="428"/>
                  </a:lnTo>
                  <a:cubicBezTo>
                    <a:pt x="2022" y="467"/>
                    <a:pt x="1969" y="491"/>
                    <a:pt x="1906" y="496"/>
                  </a:cubicBezTo>
                  <a:cubicBezTo>
                    <a:pt x="1849" y="496"/>
                    <a:pt x="1796" y="472"/>
                    <a:pt x="1752" y="433"/>
                  </a:cubicBezTo>
                  <a:lnTo>
                    <a:pt x="1319" y="15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3" y="342"/>
                    <a:pt x="1" y="515"/>
                    <a:pt x="1" y="1121"/>
                  </a:cubicBezTo>
                  <a:lnTo>
                    <a:pt x="1" y="1944"/>
                  </a:lnTo>
                  <a:lnTo>
                    <a:pt x="3788" y="1944"/>
                  </a:lnTo>
                  <a:lnTo>
                    <a:pt x="3788" y="1121"/>
                  </a:lnTo>
                  <a:cubicBezTo>
                    <a:pt x="3793" y="515"/>
                    <a:pt x="3316" y="342"/>
                    <a:pt x="3302" y="332"/>
                  </a:cubicBezTo>
                  <a:lnTo>
                    <a:pt x="3287" y="327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88"/>
            <p:cNvSpPr/>
            <p:nvPr/>
          </p:nvSpPr>
          <p:spPr>
            <a:xfrm>
              <a:off x="5037377" y="3214943"/>
              <a:ext cx="99481" cy="50252"/>
            </a:xfrm>
            <a:custGeom>
              <a:avLst/>
              <a:gdLst/>
              <a:ahLst/>
              <a:cxnLst/>
              <a:rect l="l" t="t" r="r" b="b"/>
              <a:pathLst>
                <a:path w="3793" h="1916" extrusionOk="0">
                  <a:moveTo>
                    <a:pt x="2474" y="0"/>
                  </a:moveTo>
                  <a:lnTo>
                    <a:pt x="2060" y="429"/>
                  </a:lnTo>
                  <a:cubicBezTo>
                    <a:pt x="2022" y="467"/>
                    <a:pt x="1964" y="491"/>
                    <a:pt x="1906" y="491"/>
                  </a:cubicBezTo>
                  <a:cubicBezTo>
                    <a:pt x="1901" y="492"/>
                    <a:pt x="1896" y="492"/>
                    <a:pt x="1892" y="492"/>
                  </a:cubicBezTo>
                  <a:cubicBezTo>
                    <a:pt x="1840" y="492"/>
                    <a:pt x="1792" y="469"/>
                    <a:pt x="1752" y="434"/>
                  </a:cubicBezTo>
                  <a:lnTo>
                    <a:pt x="1319" y="10"/>
                  </a:lnTo>
                  <a:lnTo>
                    <a:pt x="501" y="332"/>
                  </a:lnTo>
                  <a:lnTo>
                    <a:pt x="492" y="337"/>
                  </a:lnTo>
                  <a:cubicBezTo>
                    <a:pt x="472" y="342"/>
                    <a:pt x="1" y="515"/>
                    <a:pt x="1" y="1122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15"/>
                    <a:pt x="3321" y="337"/>
                    <a:pt x="3297" y="332"/>
                  </a:cubicBezTo>
                  <a:lnTo>
                    <a:pt x="3287" y="328"/>
                  </a:lnTo>
                  <a:lnTo>
                    <a:pt x="2474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88"/>
            <p:cNvSpPr/>
            <p:nvPr/>
          </p:nvSpPr>
          <p:spPr>
            <a:xfrm>
              <a:off x="4938053" y="3017817"/>
              <a:ext cx="58959" cy="33335"/>
            </a:xfrm>
            <a:custGeom>
              <a:avLst/>
              <a:gdLst/>
              <a:ahLst/>
              <a:cxnLst/>
              <a:rect l="l" t="t" r="r" b="b"/>
              <a:pathLst>
                <a:path w="2248" h="1271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9" y="1252"/>
                  </a:lnTo>
                  <a:lnTo>
                    <a:pt x="116" y="1252"/>
                  </a:lnTo>
                  <a:cubicBezTo>
                    <a:pt x="126" y="1252"/>
                    <a:pt x="1026" y="1242"/>
                    <a:pt x="1430" y="684"/>
                  </a:cubicBezTo>
                  <a:cubicBezTo>
                    <a:pt x="1465" y="633"/>
                    <a:pt x="1517" y="610"/>
                    <a:pt x="1569" y="610"/>
                  </a:cubicBezTo>
                  <a:cubicBezTo>
                    <a:pt x="1646" y="610"/>
                    <a:pt x="1723" y="660"/>
                    <a:pt x="1743" y="746"/>
                  </a:cubicBezTo>
                  <a:cubicBezTo>
                    <a:pt x="1748" y="766"/>
                    <a:pt x="1853" y="1179"/>
                    <a:pt x="2176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48" y="482"/>
                    <a:pt x="1767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88"/>
            <p:cNvSpPr/>
            <p:nvPr/>
          </p:nvSpPr>
          <p:spPr>
            <a:xfrm>
              <a:off x="5058333" y="2917996"/>
              <a:ext cx="58959" cy="33466"/>
            </a:xfrm>
            <a:custGeom>
              <a:avLst/>
              <a:gdLst/>
              <a:ahLst/>
              <a:cxnLst/>
              <a:rect l="l" t="t" r="r" b="b"/>
              <a:pathLst>
                <a:path w="2248" h="1276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21" y="1252"/>
                    <a:pt x="1021" y="1247"/>
                    <a:pt x="1430" y="689"/>
                  </a:cubicBezTo>
                  <a:cubicBezTo>
                    <a:pt x="1465" y="637"/>
                    <a:pt x="1518" y="614"/>
                    <a:pt x="1571" y="614"/>
                  </a:cubicBezTo>
                  <a:cubicBezTo>
                    <a:pt x="1647" y="614"/>
                    <a:pt x="1722" y="663"/>
                    <a:pt x="1742" y="751"/>
                  </a:cubicBezTo>
                  <a:cubicBezTo>
                    <a:pt x="1747" y="770"/>
                    <a:pt x="1848" y="1184"/>
                    <a:pt x="2175" y="1256"/>
                  </a:cubicBezTo>
                  <a:lnTo>
                    <a:pt x="2190" y="1256"/>
                  </a:lnTo>
                  <a:lnTo>
                    <a:pt x="2243" y="1276"/>
                  </a:lnTo>
                  <a:lnTo>
                    <a:pt x="2243" y="1078"/>
                  </a:lnTo>
                  <a:cubicBezTo>
                    <a:pt x="2248" y="482"/>
                    <a:pt x="1766" y="0"/>
                    <a:pt x="1170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88"/>
            <p:cNvSpPr/>
            <p:nvPr/>
          </p:nvSpPr>
          <p:spPr>
            <a:xfrm>
              <a:off x="5178350" y="3017817"/>
              <a:ext cx="59091" cy="33335"/>
            </a:xfrm>
            <a:custGeom>
              <a:avLst/>
              <a:gdLst/>
              <a:ahLst/>
              <a:cxnLst/>
              <a:rect l="l" t="t" r="r" b="b"/>
              <a:pathLst>
                <a:path w="2253" h="1271" extrusionOk="0">
                  <a:moveTo>
                    <a:pt x="1073" y="1"/>
                  </a:moveTo>
                  <a:cubicBezTo>
                    <a:pt x="482" y="1"/>
                    <a:pt x="0" y="477"/>
                    <a:pt x="0" y="1069"/>
                  </a:cubicBezTo>
                  <a:lnTo>
                    <a:pt x="0" y="1271"/>
                  </a:lnTo>
                  <a:lnTo>
                    <a:pt x="58" y="1252"/>
                  </a:lnTo>
                  <a:lnTo>
                    <a:pt x="116" y="1252"/>
                  </a:lnTo>
                  <a:cubicBezTo>
                    <a:pt x="126" y="1252"/>
                    <a:pt x="1025" y="1242"/>
                    <a:pt x="1430" y="684"/>
                  </a:cubicBezTo>
                  <a:cubicBezTo>
                    <a:pt x="1467" y="633"/>
                    <a:pt x="1520" y="610"/>
                    <a:pt x="1572" y="610"/>
                  </a:cubicBezTo>
                  <a:cubicBezTo>
                    <a:pt x="1650" y="610"/>
                    <a:pt x="1725" y="660"/>
                    <a:pt x="1742" y="746"/>
                  </a:cubicBezTo>
                  <a:cubicBezTo>
                    <a:pt x="1747" y="766"/>
                    <a:pt x="1853" y="1179"/>
                    <a:pt x="2180" y="1256"/>
                  </a:cubicBezTo>
                  <a:lnTo>
                    <a:pt x="2190" y="1256"/>
                  </a:lnTo>
                  <a:lnTo>
                    <a:pt x="2248" y="1271"/>
                  </a:lnTo>
                  <a:lnTo>
                    <a:pt x="2248" y="1074"/>
                  </a:lnTo>
                  <a:cubicBezTo>
                    <a:pt x="2252" y="482"/>
                    <a:pt x="1771" y="1"/>
                    <a:pt x="1175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88"/>
            <p:cNvSpPr/>
            <p:nvPr/>
          </p:nvSpPr>
          <p:spPr>
            <a:xfrm>
              <a:off x="5058202" y="3117403"/>
              <a:ext cx="59091" cy="33466"/>
            </a:xfrm>
            <a:custGeom>
              <a:avLst/>
              <a:gdLst/>
              <a:ahLst/>
              <a:cxnLst/>
              <a:rect l="l" t="t" r="r" b="b"/>
              <a:pathLst>
                <a:path w="2253" h="1276" extrusionOk="0">
                  <a:moveTo>
                    <a:pt x="1074" y="0"/>
                  </a:moveTo>
                  <a:cubicBezTo>
                    <a:pt x="482" y="0"/>
                    <a:pt x="1" y="481"/>
                    <a:pt x="6" y="1073"/>
                  </a:cubicBezTo>
                  <a:lnTo>
                    <a:pt x="6" y="1275"/>
                  </a:lnTo>
                  <a:lnTo>
                    <a:pt x="58" y="1256"/>
                  </a:lnTo>
                  <a:lnTo>
                    <a:pt x="116" y="1256"/>
                  </a:lnTo>
                  <a:cubicBezTo>
                    <a:pt x="126" y="1256"/>
                    <a:pt x="1026" y="1246"/>
                    <a:pt x="1435" y="688"/>
                  </a:cubicBezTo>
                  <a:cubicBezTo>
                    <a:pt x="1470" y="637"/>
                    <a:pt x="1523" y="613"/>
                    <a:pt x="1576" y="613"/>
                  </a:cubicBezTo>
                  <a:cubicBezTo>
                    <a:pt x="1652" y="613"/>
                    <a:pt x="1727" y="663"/>
                    <a:pt x="1747" y="751"/>
                  </a:cubicBezTo>
                  <a:cubicBezTo>
                    <a:pt x="1752" y="770"/>
                    <a:pt x="1853" y="1184"/>
                    <a:pt x="2180" y="1261"/>
                  </a:cubicBezTo>
                  <a:lnTo>
                    <a:pt x="2195" y="1261"/>
                  </a:lnTo>
                  <a:lnTo>
                    <a:pt x="2248" y="1275"/>
                  </a:lnTo>
                  <a:lnTo>
                    <a:pt x="2248" y="1073"/>
                  </a:lnTo>
                  <a:cubicBezTo>
                    <a:pt x="2253" y="481"/>
                    <a:pt x="1771" y="0"/>
                    <a:pt x="117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88"/>
            <p:cNvSpPr/>
            <p:nvPr/>
          </p:nvSpPr>
          <p:spPr>
            <a:xfrm>
              <a:off x="5037377" y="3015536"/>
              <a:ext cx="99481" cy="50278"/>
            </a:xfrm>
            <a:custGeom>
              <a:avLst/>
              <a:gdLst/>
              <a:ahLst/>
              <a:cxnLst/>
              <a:rect l="l" t="t" r="r" b="b"/>
              <a:pathLst>
                <a:path w="3793" h="1917" extrusionOk="0">
                  <a:moveTo>
                    <a:pt x="2474" y="1"/>
                  </a:moveTo>
                  <a:lnTo>
                    <a:pt x="2065" y="429"/>
                  </a:lnTo>
                  <a:cubicBezTo>
                    <a:pt x="2022" y="473"/>
                    <a:pt x="1969" y="497"/>
                    <a:pt x="1911" y="497"/>
                  </a:cubicBezTo>
                  <a:lnTo>
                    <a:pt x="1906" y="497"/>
                  </a:lnTo>
                  <a:cubicBezTo>
                    <a:pt x="1848" y="497"/>
                    <a:pt x="1796" y="473"/>
                    <a:pt x="1752" y="434"/>
                  </a:cubicBezTo>
                  <a:lnTo>
                    <a:pt x="1319" y="15"/>
                  </a:lnTo>
                  <a:lnTo>
                    <a:pt x="501" y="333"/>
                  </a:lnTo>
                  <a:lnTo>
                    <a:pt x="492" y="338"/>
                  </a:lnTo>
                  <a:cubicBezTo>
                    <a:pt x="472" y="347"/>
                    <a:pt x="1" y="521"/>
                    <a:pt x="1" y="1127"/>
                  </a:cubicBezTo>
                  <a:lnTo>
                    <a:pt x="1" y="1916"/>
                  </a:lnTo>
                  <a:lnTo>
                    <a:pt x="3788" y="1916"/>
                  </a:lnTo>
                  <a:lnTo>
                    <a:pt x="3788" y="1122"/>
                  </a:lnTo>
                  <a:cubicBezTo>
                    <a:pt x="3792" y="506"/>
                    <a:pt x="3306" y="338"/>
                    <a:pt x="3302" y="333"/>
                  </a:cubicBezTo>
                  <a:lnTo>
                    <a:pt x="3292" y="328"/>
                  </a:lnTo>
                  <a:lnTo>
                    <a:pt x="2474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88"/>
            <p:cNvSpPr/>
            <p:nvPr/>
          </p:nvSpPr>
          <p:spPr>
            <a:xfrm>
              <a:off x="5037377" y="3015798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23"/>
                  </a:lnTo>
                  <a:lnTo>
                    <a:pt x="492" y="323"/>
                  </a:lnTo>
                  <a:cubicBezTo>
                    <a:pt x="472" y="333"/>
                    <a:pt x="1" y="506"/>
                    <a:pt x="1" y="1112"/>
                  </a:cubicBezTo>
                  <a:lnTo>
                    <a:pt x="1" y="1670"/>
                  </a:lnTo>
                  <a:lnTo>
                    <a:pt x="203" y="1670"/>
                  </a:lnTo>
                  <a:lnTo>
                    <a:pt x="203" y="1112"/>
                  </a:lnTo>
                  <a:cubicBezTo>
                    <a:pt x="203" y="506"/>
                    <a:pt x="679" y="333"/>
                    <a:pt x="694" y="323"/>
                  </a:cubicBezTo>
                  <a:lnTo>
                    <a:pt x="703" y="323"/>
                  </a:lnTo>
                  <a:lnTo>
                    <a:pt x="1377" y="58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88"/>
            <p:cNvSpPr/>
            <p:nvPr/>
          </p:nvSpPr>
          <p:spPr>
            <a:xfrm>
              <a:off x="5157787" y="3115489"/>
              <a:ext cx="36246" cy="43826"/>
            </a:xfrm>
            <a:custGeom>
              <a:avLst/>
              <a:gdLst/>
              <a:ahLst/>
              <a:cxnLst/>
              <a:rect l="l" t="t" r="r" b="b"/>
              <a:pathLst>
                <a:path w="1382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0" y="506"/>
                    <a:pt x="0" y="1108"/>
                  </a:cubicBezTo>
                  <a:lnTo>
                    <a:pt x="0" y="1671"/>
                  </a:lnTo>
                  <a:lnTo>
                    <a:pt x="207" y="1671"/>
                  </a:lnTo>
                  <a:lnTo>
                    <a:pt x="207" y="1108"/>
                  </a:lnTo>
                  <a:cubicBezTo>
                    <a:pt x="207" y="506"/>
                    <a:pt x="679" y="333"/>
                    <a:pt x="698" y="323"/>
                  </a:cubicBezTo>
                  <a:lnTo>
                    <a:pt x="707" y="318"/>
                  </a:lnTo>
                  <a:lnTo>
                    <a:pt x="1381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88"/>
            <p:cNvSpPr/>
            <p:nvPr/>
          </p:nvSpPr>
          <p:spPr>
            <a:xfrm>
              <a:off x="5037246" y="3215206"/>
              <a:ext cx="36246" cy="43800"/>
            </a:xfrm>
            <a:custGeom>
              <a:avLst/>
              <a:gdLst/>
              <a:ahLst/>
              <a:cxnLst/>
              <a:rect l="l" t="t" r="r" b="b"/>
              <a:pathLst>
                <a:path w="1382" h="1670" extrusionOk="0">
                  <a:moveTo>
                    <a:pt x="1324" y="0"/>
                  </a:moveTo>
                  <a:lnTo>
                    <a:pt x="506" y="318"/>
                  </a:lnTo>
                  <a:lnTo>
                    <a:pt x="492" y="322"/>
                  </a:lnTo>
                  <a:cubicBezTo>
                    <a:pt x="477" y="327"/>
                    <a:pt x="1" y="501"/>
                    <a:pt x="1" y="1107"/>
                  </a:cubicBezTo>
                  <a:lnTo>
                    <a:pt x="1" y="1670"/>
                  </a:lnTo>
                  <a:lnTo>
                    <a:pt x="208" y="1670"/>
                  </a:lnTo>
                  <a:lnTo>
                    <a:pt x="208" y="1107"/>
                  </a:lnTo>
                  <a:cubicBezTo>
                    <a:pt x="208" y="505"/>
                    <a:pt x="684" y="327"/>
                    <a:pt x="699" y="322"/>
                  </a:cubicBezTo>
                  <a:lnTo>
                    <a:pt x="708" y="318"/>
                  </a:lnTo>
                  <a:lnTo>
                    <a:pt x="1382" y="58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88"/>
            <p:cNvSpPr/>
            <p:nvPr/>
          </p:nvSpPr>
          <p:spPr>
            <a:xfrm>
              <a:off x="4917491" y="3115489"/>
              <a:ext cx="36115" cy="43826"/>
            </a:xfrm>
            <a:custGeom>
              <a:avLst/>
              <a:gdLst/>
              <a:ahLst/>
              <a:cxnLst/>
              <a:rect l="l" t="t" r="r" b="b"/>
              <a:pathLst>
                <a:path w="1377" h="1671" extrusionOk="0">
                  <a:moveTo>
                    <a:pt x="1319" y="1"/>
                  </a:moveTo>
                  <a:lnTo>
                    <a:pt x="501" y="318"/>
                  </a:lnTo>
                  <a:lnTo>
                    <a:pt x="491" y="323"/>
                  </a:lnTo>
                  <a:cubicBezTo>
                    <a:pt x="472" y="328"/>
                    <a:pt x="1" y="506"/>
                    <a:pt x="1" y="1108"/>
                  </a:cubicBezTo>
                  <a:lnTo>
                    <a:pt x="1" y="1671"/>
                  </a:lnTo>
                  <a:lnTo>
                    <a:pt x="203" y="1671"/>
                  </a:lnTo>
                  <a:lnTo>
                    <a:pt x="203" y="1108"/>
                  </a:lnTo>
                  <a:cubicBezTo>
                    <a:pt x="208" y="506"/>
                    <a:pt x="679" y="333"/>
                    <a:pt x="698" y="323"/>
                  </a:cubicBezTo>
                  <a:lnTo>
                    <a:pt x="708" y="318"/>
                  </a:lnTo>
                  <a:lnTo>
                    <a:pt x="1377" y="59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88"/>
            <p:cNvSpPr/>
            <p:nvPr/>
          </p:nvSpPr>
          <p:spPr>
            <a:xfrm>
              <a:off x="4938053" y="3017686"/>
              <a:ext cx="32207" cy="33361"/>
            </a:xfrm>
            <a:custGeom>
              <a:avLst/>
              <a:gdLst/>
              <a:ahLst/>
              <a:cxnLst/>
              <a:rect l="l" t="t" r="r" b="b"/>
              <a:pathLst>
                <a:path w="1228" h="1272" extrusionOk="0">
                  <a:moveTo>
                    <a:pt x="1074" y="1"/>
                  </a:moveTo>
                  <a:cubicBezTo>
                    <a:pt x="482" y="1"/>
                    <a:pt x="1" y="482"/>
                    <a:pt x="1" y="1074"/>
                  </a:cubicBezTo>
                  <a:lnTo>
                    <a:pt x="1" y="1271"/>
                  </a:lnTo>
                  <a:lnTo>
                    <a:pt x="59" y="1257"/>
                  </a:lnTo>
                  <a:lnTo>
                    <a:pt x="116" y="1257"/>
                  </a:lnTo>
                  <a:cubicBezTo>
                    <a:pt x="116" y="1257"/>
                    <a:pt x="150" y="1257"/>
                    <a:pt x="203" y="1252"/>
                  </a:cubicBezTo>
                  <a:lnTo>
                    <a:pt x="203" y="1083"/>
                  </a:lnTo>
                  <a:lnTo>
                    <a:pt x="203" y="1074"/>
                  </a:lnTo>
                  <a:cubicBezTo>
                    <a:pt x="203" y="501"/>
                    <a:pt x="655" y="30"/>
                    <a:pt x="1228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88"/>
            <p:cNvSpPr/>
            <p:nvPr/>
          </p:nvSpPr>
          <p:spPr>
            <a:xfrm>
              <a:off x="5058333" y="2917996"/>
              <a:ext cx="32076" cy="33335"/>
            </a:xfrm>
            <a:custGeom>
              <a:avLst/>
              <a:gdLst/>
              <a:ahLst/>
              <a:cxnLst/>
              <a:rect l="l" t="t" r="r" b="b"/>
              <a:pathLst>
                <a:path w="1223" h="1271" extrusionOk="0">
                  <a:moveTo>
                    <a:pt x="1069" y="0"/>
                  </a:moveTo>
                  <a:cubicBezTo>
                    <a:pt x="477" y="5"/>
                    <a:pt x="1" y="482"/>
                    <a:pt x="1" y="1074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203" y="1252"/>
                  </a:lnTo>
                  <a:lnTo>
                    <a:pt x="203" y="1083"/>
                  </a:lnTo>
                  <a:lnTo>
                    <a:pt x="198" y="1074"/>
                  </a:lnTo>
                  <a:cubicBezTo>
                    <a:pt x="203" y="501"/>
                    <a:pt x="650" y="29"/>
                    <a:pt x="1223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88"/>
            <p:cNvSpPr/>
            <p:nvPr/>
          </p:nvSpPr>
          <p:spPr>
            <a:xfrm>
              <a:off x="5178481" y="3017686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8" y="1"/>
                  </a:moveTo>
                  <a:cubicBezTo>
                    <a:pt x="477" y="1"/>
                    <a:pt x="0" y="482"/>
                    <a:pt x="0" y="1074"/>
                  </a:cubicBezTo>
                  <a:lnTo>
                    <a:pt x="0" y="1271"/>
                  </a:lnTo>
                  <a:lnTo>
                    <a:pt x="53" y="1257"/>
                  </a:lnTo>
                  <a:lnTo>
                    <a:pt x="111" y="1257"/>
                  </a:lnTo>
                  <a:cubicBezTo>
                    <a:pt x="111" y="1257"/>
                    <a:pt x="149" y="1257"/>
                    <a:pt x="202" y="1252"/>
                  </a:cubicBezTo>
                  <a:lnTo>
                    <a:pt x="202" y="1083"/>
                  </a:lnTo>
                  <a:lnTo>
                    <a:pt x="202" y="1074"/>
                  </a:lnTo>
                  <a:cubicBezTo>
                    <a:pt x="202" y="501"/>
                    <a:pt x="650" y="30"/>
                    <a:pt x="1222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88"/>
            <p:cNvSpPr/>
            <p:nvPr/>
          </p:nvSpPr>
          <p:spPr>
            <a:xfrm>
              <a:off x="5058333" y="3117508"/>
              <a:ext cx="32076" cy="33361"/>
            </a:xfrm>
            <a:custGeom>
              <a:avLst/>
              <a:gdLst/>
              <a:ahLst/>
              <a:cxnLst/>
              <a:rect l="l" t="t" r="r" b="b"/>
              <a:pathLst>
                <a:path w="1223" h="1272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lnTo>
                    <a:pt x="1" y="1271"/>
                  </a:lnTo>
                  <a:lnTo>
                    <a:pt x="53" y="1252"/>
                  </a:lnTo>
                  <a:lnTo>
                    <a:pt x="111" y="1252"/>
                  </a:lnTo>
                  <a:cubicBezTo>
                    <a:pt x="111" y="1252"/>
                    <a:pt x="150" y="1252"/>
                    <a:pt x="203" y="1247"/>
                  </a:cubicBezTo>
                  <a:lnTo>
                    <a:pt x="203" y="1069"/>
                  </a:lnTo>
                  <a:lnTo>
                    <a:pt x="198" y="1069"/>
                  </a:lnTo>
                  <a:cubicBezTo>
                    <a:pt x="203" y="496"/>
                    <a:pt x="650" y="25"/>
                    <a:pt x="122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88"/>
            <p:cNvSpPr/>
            <p:nvPr/>
          </p:nvSpPr>
          <p:spPr>
            <a:xfrm>
              <a:off x="5025889" y="2907767"/>
              <a:ext cx="122325" cy="163214"/>
            </a:xfrm>
            <a:custGeom>
              <a:avLst/>
              <a:gdLst/>
              <a:ahLst/>
              <a:cxnLst/>
              <a:rect l="l" t="t" r="r" b="b"/>
              <a:pathLst>
                <a:path w="4664" h="6223" extrusionOk="0">
                  <a:moveTo>
                    <a:pt x="2397" y="434"/>
                  </a:moveTo>
                  <a:cubicBezTo>
                    <a:pt x="2965" y="439"/>
                    <a:pt x="3422" y="896"/>
                    <a:pt x="3422" y="1464"/>
                  </a:cubicBezTo>
                  <a:lnTo>
                    <a:pt x="3422" y="1603"/>
                  </a:lnTo>
                  <a:lnTo>
                    <a:pt x="3408" y="1603"/>
                  </a:lnTo>
                  <a:cubicBezTo>
                    <a:pt x="3104" y="1531"/>
                    <a:pt x="3008" y="1131"/>
                    <a:pt x="3008" y="1127"/>
                  </a:cubicBezTo>
                  <a:cubicBezTo>
                    <a:pt x="2982" y="1018"/>
                    <a:pt x="2888" y="957"/>
                    <a:pt x="2793" y="957"/>
                  </a:cubicBezTo>
                  <a:cubicBezTo>
                    <a:pt x="2728" y="957"/>
                    <a:pt x="2663" y="985"/>
                    <a:pt x="2618" y="1045"/>
                  </a:cubicBezTo>
                  <a:cubicBezTo>
                    <a:pt x="2224" y="1589"/>
                    <a:pt x="1348" y="1593"/>
                    <a:pt x="1339" y="1593"/>
                  </a:cubicBezTo>
                  <a:lnTo>
                    <a:pt x="1286" y="1593"/>
                  </a:lnTo>
                  <a:lnTo>
                    <a:pt x="1271" y="1598"/>
                  </a:lnTo>
                  <a:lnTo>
                    <a:pt x="1266" y="1598"/>
                  </a:lnTo>
                  <a:lnTo>
                    <a:pt x="1266" y="1464"/>
                  </a:lnTo>
                  <a:cubicBezTo>
                    <a:pt x="1266" y="896"/>
                    <a:pt x="1728" y="439"/>
                    <a:pt x="2291" y="434"/>
                  </a:cubicBezTo>
                  <a:close/>
                  <a:moveTo>
                    <a:pt x="3576" y="2195"/>
                  </a:moveTo>
                  <a:lnTo>
                    <a:pt x="3600" y="2200"/>
                  </a:lnTo>
                  <a:cubicBezTo>
                    <a:pt x="3672" y="2281"/>
                    <a:pt x="3663" y="2402"/>
                    <a:pt x="3576" y="2469"/>
                  </a:cubicBezTo>
                  <a:lnTo>
                    <a:pt x="3576" y="2195"/>
                  </a:lnTo>
                  <a:close/>
                  <a:moveTo>
                    <a:pt x="1117" y="2200"/>
                  </a:moveTo>
                  <a:lnTo>
                    <a:pt x="1117" y="2474"/>
                  </a:lnTo>
                  <a:cubicBezTo>
                    <a:pt x="1031" y="2411"/>
                    <a:pt x="1011" y="2286"/>
                    <a:pt x="1084" y="2209"/>
                  </a:cubicBezTo>
                  <a:cubicBezTo>
                    <a:pt x="1093" y="2205"/>
                    <a:pt x="1108" y="2200"/>
                    <a:pt x="1117" y="2200"/>
                  </a:cubicBezTo>
                  <a:close/>
                  <a:moveTo>
                    <a:pt x="2724" y="1565"/>
                  </a:moveTo>
                  <a:cubicBezTo>
                    <a:pt x="2821" y="1738"/>
                    <a:pt x="2965" y="1877"/>
                    <a:pt x="3143" y="1964"/>
                  </a:cubicBezTo>
                  <a:lnTo>
                    <a:pt x="3143" y="2585"/>
                  </a:lnTo>
                  <a:cubicBezTo>
                    <a:pt x="3138" y="2970"/>
                    <a:pt x="2830" y="3278"/>
                    <a:pt x="2445" y="3282"/>
                  </a:cubicBezTo>
                  <a:lnTo>
                    <a:pt x="2248" y="3282"/>
                  </a:lnTo>
                  <a:cubicBezTo>
                    <a:pt x="1868" y="3278"/>
                    <a:pt x="1555" y="2970"/>
                    <a:pt x="1555" y="2585"/>
                  </a:cubicBezTo>
                  <a:lnTo>
                    <a:pt x="1555" y="2012"/>
                  </a:lnTo>
                  <a:cubicBezTo>
                    <a:pt x="1839" y="1983"/>
                    <a:pt x="2335" y="1882"/>
                    <a:pt x="2724" y="1565"/>
                  </a:cubicBezTo>
                  <a:close/>
                  <a:moveTo>
                    <a:pt x="2580" y="3711"/>
                  </a:moveTo>
                  <a:lnTo>
                    <a:pt x="2580" y="3826"/>
                  </a:lnTo>
                  <a:lnTo>
                    <a:pt x="2339" y="4076"/>
                  </a:lnTo>
                  <a:lnTo>
                    <a:pt x="2113" y="3855"/>
                  </a:lnTo>
                  <a:lnTo>
                    <a:pt x="2113" y="3711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7" y="3715"/>
                    <a:pt x="2580" y="3711"/>
                  </a:cubicBezTo>
                  <a:close/>
                  <a:moveTo>
                    <a:pt x="2291" y="1"/>
                  </a:moveTo>
                  <a:cubicBezTo>
                    <a:pt x="1483" y="1"/>
                    <a:pt x="824" y="655"/>
                    <a:pt x="824" y="1464"/>
                  </a:cubicBezTo>
                  <a:lnTo>
                    <a:pt x="824" y="1848"/>
                  </a:lnTo>
                  <a:cubicBezTo>
                    <a:pt x="391" y="2200"/>
                    <a:pt x="612" y="2902"/>
                    <a:pt x="1170" y="2941"/>
                  </a:cubicBezTo>
                  <a:lnTo>
                    <a:pt x="1170" y="2936"/>
                  </a:lnTo>
                  <a:cubicBezTo>
                    <a:pt x="1257" y="3201"/>
                    <a:pt x="1435" y="3422"/>
                    <a:pt x="1675" y="3561"/>
                  </a:cubicBezTo>
                  <a:lnTo>
                    <a:pt x="1675" y="3682"/>
                  </a:lnTo>
                  <a:lnTo>
                    <a:pt x="780" y="4033"/>
                  </a:lnTo>
                  <a:cubicBezTo>
                    <a:pt x="699" y="4062"/>
                    <a:pt x="1" y="4341"/>
                    <a:pt x="1" y="5231"/>
                  </a:cubicBezTo>
                  <a:lnTo>
                    <a:pt x="1" y="6006"/>
                  </a:lnTo>
                  <a:cubicBezTo>
                    <a:pt x="1" y="6126"/>
                    <a:pt x="97" y="6222"/>
                    <a:pt x="217" y="6222"/>
                  </a:cubicBezTo>
                  <a:lnTo>
                    <a:pt x="776" y="6222"/>
                  </a:lnTo>
                  <a:cubicBezTo>
                    <a:pt x="1064" y="6222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1"/>
                  </a:lnTo>
                  <a:cubicBezTo>
                    <a:pt x="439" y="4630"/>
                    <a:pt x="910" y="4447"/>
                    <a:pt x="930" y="4442"/>
                  </a:cubicBezTo>
                  <a:lnTo>
                    <a:pt x="939" y="4437"/>
                  </a:lnTo>
                  <a:lnTo>
                    <a:pt x="1757" y="4120"/>
                  </a:lnTo>
                  <a:lnTo>
                    <a:pt x="2190" y="4538"/>
                  </a:lnTo>
                  <a:cubicBezTo>
                    <a:pt x="2234" y="4577"/>
                    <a:pt x="2286" y="4601"/>
                    <a:pt x="2344" y="4601"/>
                  </a:cubicBezTo>
                  <a:cubicBezTo>
                    <a:pt x="2402" y="4601"/>
                    <a:pt x="2460" y="4577"/>
                    <a:pt x="2498" y="4533"/>
                  </a:cubicBezTo>
                  <a:lnTo>
                    <a:pt x="2912" y="4105"/>
                  </a:lnTo>
                  <a:lnTo>
                    <a:pt x="3725" y="4432"/>
                  </a:lnTo>
                  <a:lnTo>
                    <a:pt x="3740" y="4437"/>
                  </a:lnTo>
                  <a:cubicBezTo>
                    <a:pt x="3744" y="4437"/>
                    <a:pt x="4230" y="461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1"/>
                    <a:pt x="4663" y="6001"/>
                  </a:cubicBezTo>
                  <a:lnTo>
                    <a:pt x="4663" y="5231"/>
                  </a:lnTo>
                  <a:cubicBezTo>
                    <a:pt x="4663" y="4346"/>
                    <a:pt x="3971" y="4062"/>
                    <a:pt x="3884" y="4033"/>
                  </a:cubicBezTo>
                  <a:lnTo>
                    <a:pt x="3013" y="3682"/>
                  </a:lnTo>
                  <a:lnTo>
                    <a:pt x="3013" y="3561"/>
                  </a:lnTo>
                  <a:cubicBezTo>
                    <a:pt x="3254" y="3422"/>
                    <a:pt x="3432" y="3201"/>
                    <a:pt x="3518" y="2936"/>
                  </a:cubicBezTo>
                  <a:cubicBezTo>
                    <a:pt x="4067" y="2893"/>
                    <a:pt x="4283" y="2200"/>
                    <a:pt x="3855" y="1848"/>
                  </a:cubicBezTo>
                  <a:lnTo>
                    <a:pt x="3855" y="1464"/>
                  </a:lnTo>
                  <a:cubicBezTo>
                    <a:pt x="3855" y="655"/>
                    <a:pt x="3201" y="1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88"/>
            <p:cNvSpPr/>
            <p:nvPr/>
          </p:nvSpPr>
          <p:spPr>
            <a:xfrm>
              <a:off x="5133501" y="2916396"/>
              <a:ext cx="109185" cy="83718"/>
            </a:xfrm>
            <a:custGeom>
              <a:avLst/>
              <a:gdLst/>
              <a:ahLst/>
              <a:cxnLst/>
              <a:rect l="l" t="t" r="r" b="b"/>
              <a:pathLst>
                <a:path w="4163" h="3192" extrusionOk="0">
                  <a:moveTo>
                    <a:pt x="309" y="0"/>
                  </a:moveTo>
                  <a:cubicBezTo>
                    <a:pt x="86" y="0"/>
                    <a:pt x="0" y="345"/>
                    <a:pt x="248" y="427"/>
                  </a:cubicBezTo>
                  <a:cubicBezTo>
                    <a:pt x="1667" y="894"/>
                    <a:pt x="2880" y="1837"/>
                    <a:pt x="3688" y="3093"/>
                  </a:cubicBezTo>
                  <a:cubicBezTo>
                    <a:pt x="3735" y="3162"/>
                    <a:pt x="3799" y="3191"/>
                    <a:pt x="3863" y="3191"/>
                  </a:cubicBezTo>
                  <a:cubicBezTo>
                    <a:pt x="4015" y="3191"/>
                    <a:pt x="4162" y="3027"/>
                    <a:pt x="4054" y="2857"/>
                  </a:cubicBezTo>
                  <a:cubicBezTo>
                    <a:pt x="3192" y="1515"/>
                    <a:pt x="1898" y="509"/>
                    <a:pt x="387" y="13"/>
                  </a:cubicBezTo>
                  <a:cubicBezTo>
                    <a:pt x="360" y="4"/>
                    <a:pt x="334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88"/>
            <p:cNvSpPr/>
            <p:nvPr/>
          </p:nvSpPr>
          <p:spPr>
            <a:xfrm>
              <a:off x="4932651" y="2915924"/>
              <a:ext cx="109238" cy="84164"/>
            </a:xfrm>
            <a:custGeom>
              <a:avLst/>
              <a:gdLst/>
              <a:ahLst/>
              <a:cxnLst/>
              <a:rect l="l" t="t" r="r" b="b"/>
              <a:pathLst>
                <a:path w="4165" h="3209" extrusionOk="0">
                  <a:moveTo>
                    <a:pt x="3855" y="0"/>
                  </a:moveTo>
                  <a:cubicBezTo>
                    <a:pt x="3832" y="0"/>
                    <a:pt x="3808" y="4"/>
                    <a:pt x="3782" y="12"/>
                  </a:cubicBezTo>
                  <a:cubicBezTo>
                    <a:pt x="2247" y="508"/>
                    <a:pt x="933" y="1518"/>
                    <a:pt x="63" y="2870"/>
                  </a:cubicBezTo>
                  <a:cubicBezTo>
                    <a:pt x="0" y="2976"/>
                    <a:pt x="29" y="3111"/>
                    <a:pt x="130" y="3173"/>
                  </a:cubicBezTo>
                  <a:cubicBezTo>
                    <a:pt x="166" y="3198"/>
                    <a:pt x="207" y="3209"/>
                    <a:pt x="247" y="3209"/>
                  </a:cubicBezTo>
                  <a:cubicBezTo>
                    <a:pt x="319" y="3209"/>
                    <a:pt x="390" y="3173"/>
                    <a:pt x="433" y="3111"/>
                  </a:cubicBezTo>
                  <a:cubicBezTo>
                    <a:pt x="1246" y="1841"/>
                    <a:pt x="2478" y="893"/>
                    <a:pt x="3912" y="431"/>
                  </a:cubicBezTo>
                  <a:cubicBezTo>
                    <a:pt x="4165" y="348"/>
                    <a:pt x="4078" y="0"/>
                    <a:pt x="3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88"/>
            <p:cNvSpPr/>
            <p:nvPr/>
          </p:nvSpPr>
          <p:spPr>
            <a:xfrm>
              <a:off x="4931365" y="3177831"/>
              <a:ext cx="91272" cy="76847"/>
            </a:xfrm>
            <a:custGeom>
              <a:avLst/>
              <a:gdLst/>
              <a:ahLst/>
              <a:cxnLst/>
              <a:rect l="l" t="t" r="r" b="b"/>
              <a:pathLst>
                <a:path w="3480" h="2930" extrusionOk="0">
                  <a:moveTo>
                    <a:pt x="303" y="1"/>
                  </a:moveTo>
                  <a:cubicBezTo>
                    <a:pt x="149" y="1"/>
                    <a:pt x="0" y="170"/>
                    <a:pt x="112" y="342"/>
                  </a:cubicBezTo>
                  <a:cubicBezTo>
                    <a:pt x="829" y="1459"/>
                    <a:pt x="1849" y="2349"/>
                    <a:pt x="3052" y="2902"/>
                  </a:cubicBezTo>
                  <a:cubicBezTo>
                    <a:pt x="3089" y="2922"/>
                    <a:pt x="3125" y="2930"/>
                    <a:pt x="3159" y="2930"/>
                  </a:cubicBezTo>
                  <a:cubicBezTo>
                    <a:pt x="3370" y="2930"/>
                    <a:pt x="3479" y="2598"/>
                    <a:pt x="3234" y="2503"/>
                  </a:cubicBezTo>
                  <a:cubicBezTo>
                    <a:pt x="2108" y="1983"/>
                    <a:pt x="1151" y="1156"/>
                    <a:pt x="482" y="107"/>
                  </a:cubicBezTo>
                  <a:cubicBezTo>
                    <a:pt x="435" y="32"/>
                    <a:pt x="368" y="1"/>
                    <a:pt x="3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88"/>
            <p:cNvSpPr/>
            <p:nvPr/>
          </p:nvSpPr>
          <p:spPr>
            <a:xfrm>
              <a:off x="5152988" y="3177989"/>
              <a:ext cx="88623" cy="76060"/>
            </a:xfrm>
            <a:custGeom>
              <a:avLst/>
              <a:gdLst/>
              <a:ahLst/>
              <a:cxnLst/>
              <a:rect l="l" t="t" r="r" b="b"/>
              <a:pathLst>
                <a:path w="3379" h="2900" extrusionOk="0">
                  <a:moveTo>
                    <a:pt x="3130" y="0"/>
                  </a:moveTo>
                  <a:cubicBezTo>
                    <a:pt x="3058" y="0"/>
                    <a:pt x="2989" y="36"/>
                    <a:pt x="2945" y="101"/>
                  </a:cubicBezTo>
                  <a:cubicBezTo>
                    <a:pt x="2286" y="1130"/>
                    <a:pt x="1348" y="1958"/>
                    <a:pt x="241" y="2478"/>
                  </a:cubicBezTo>
                  <a:cubicBezTo>
                    <a:pt x="0" y="2581"/>
                    <a:pt x="110" y="2899"/>
                    <a:pt x="317" y="2899"/>
                  </a:cubicBezTo>
                  <a:cubicBezTo>
                    <a:pt x="351" y="2899"/>
                    <a:pt x="386" y="2891"/>
                    <a:pt x="424" y="2872"/>
                  </a:cubicBezTo>
                  <a:cubicBezTo>
                    <a:pt x="1607" y="2319"/>
                    <a:pt x="2608" y="1438"/>
                    <a:pt x="3316" y="336"/>
                  </a:cubicBezTo>
                  <a:cubicBezTo>
                    <a:pt x="3378" y="235"/>
                    <a:pt x="3349" y="101"/>
                    <a:pt x="3248" y="33"/>
                  </a:cubicBezTo>
                  <a:cubicBezTo>
                    <a:pt x="3211" y="11"/>
                    <a:pt x="3170" y="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88"/>
            <p:cNvSpPr/>
            <p:nvPr/>
          </p:nvSpPr>
          <p:spPr>
            <a:xfrm>
              <a:off x="4905872" y="3007484"/>
              <a:ext cx="122456" cy="163319"/>
            </a:xfrm>
            <a:custGeom>
              <a:avLst/>
              <a:gdLst/>
              <a:ahLst/>
              <a:cxnLst/>
              <a:rect l="l" t="t" r="r" b="b"/>
              <a:pathLst>
                <a:path w="4669" h="6227" extrusionOk="0">
                  <a:moveTo>
                    <a:pt x="2397" y="423"/>
                  </a:moveTo>
                  <a:cubicBezTo>
                    <a:pt x="2965" y="428"/>
                    <a:pt x="3422" y="885"/>
                    <a:pt x="3427" y="1453"/>
                  </a:cubicBezTo>
                  <a:lnTo>
                    <a:pt x="3427" y="1588"/>
                  </a:lnTo>
                  <a:lnTo>
                    <a:pt x="3408" y="1588"/>
                  </a:lnTo>
                  <a:cubicBezTo>
                    <a:pt x="3109" y="1521"/>
                    <a:pt x="3008" y="1116"/>
                    <a:pt x="3008" y="1116"/>
                  </a:cubicBezTo>
                  <a:cubicBezTo>
                    <a:pt x="2982" y="1007"/>
                    <a:pt x="2888" y="946"/>
                    <a:pt x="2793" y="946"/>
                  </a:cubicBezTo>
                  <a:cubicBezTo>
                    <a:pt x="2728" y="946"/>
                    <a:pt x="2663" y="974"/>
                    <a:pt x="2619" y="1035"/>
                  </a:cubicBezTo>
                  <a:cubicBezTo>
                    <a:pt x="2224" y="1583"/>
                    <a:pt x="1348" y="1588"/>
                    <a:pt x="1339" y="1588"/>
                  </a:cubicBezTo>
                  <a:lnTo>
                    <a:pt x="1286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8" y="428"/>
                    <a:pt x="2291" y="42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76"/>
                    <a:pt x="3663" y="2401"/>
                    <a:pt x="3576" y="2464"/>
                  </a:cubicBezTo>
                  <a:lnTo>
                    <a:pt x="3576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31" y="2411"/>
                    <a:pt x="1011" y="2286"/>
                    <a:pt x="1084" y="2204"/>
                  </a:cubicBezTo>
                  <a:cubicBezTo>
                    <a:pt x="1093" y="2204"/>
                    <a:pt x="1108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1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43" y="2969"/>
                    <a:pt x="2830" y="3282"/>
                    <a:pt x="2450" y="3282"/>
                  </a:cubicBezTo>
                  <a:lnTo>
                    <a:pt x="2445" y="3277"/>
                  </a:lnTo>
                  <a:lnTo>
                    <a:pt x="2248" y="3277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1"/>
                  </a:lnTo>
                  <a:cubicBezTo>
                    <a:pt x="1839" y="1982"/>
                    <a:pt x="2335" y="1881"/>
                    <a:pt x="2724" y="1559"/>
                  </a:cubicBezTo>
                  <a:close/>
                  <a:moveTo>
                    <a:pt x="2580" y="3705"/>
                  </a:moveTo>
                  <a:lnTo>
                    <a:pt x="2580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7" y="3715"/>
                    <a:pt x="2205" y="3715"/>
                    <a:pt x="2248" y="3715"/>
                  </a:cubicBezTo>
                  <a:lnTo>
                    <a:pt x="2445" y="3715"/>
                  </a:lnTo>
                  <a:cubicBezTo>
                    <a:pt x="2493" y="3715"/>
                    <a:pt x="2537" y="3715"/>
                    <a:pt x="2580" y="3705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4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1"/>
                    <a:pt x="1170" y="2935"/>
                  </a:cubicBezTo>
                  <a:cubicBezTo>
                    <a:pt x="1257" y="3200"/>
                    <a:pt x="1440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0"/>
                  </a:cubicBezTo>
                  <a:lnTo>
                    <a:pt x="1" y="6010"/>
                  </a:lnTo>
                  <a:cubicBezTo>
                    <a:pt x="1" y="6130"/>
                    <a:pt x="97" y="6226"/>
                    <a:pt x="217" y="6226"/>
                  </a:cubicBezTo>
                  <a:lnTo>
                    <a:pt x="776" y="6226"/>
                  </a:lnTo>
                  <a:cubicBezTo>
                    <a:pt x="1064" y="6226"/>
                    <a:pt x="1064" y="5789"/>
                    <a:pt x="776" y="5789"/>
                  </a:cubicBezTo>
                  <a:lnTo>
                    <a:pt x="439" y="5789"/>
                  </a:lnTo>
                  <a:lnTo>
                    <a:pt x="439" y="5230"/>
                  </a:lnTo>
                  <a:cubicBezTo>
                    <a:pt x="439" y="4629"/>
                    <a:pt x="910" y="4446"/>
                    <a:pt x="930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4" y="4581"/>
                    <a:pt x="2287" y="4600"/>
                    <a:pt x="2344" y="4600"/>
                  </a:cubicBezTo>
                  <a:cubicBezTo>
                    <a:pt x="2407" y="4600"/>
                    <a:pt x="2460" y="4576"/>
                    <a:pt x="2498" y="4533"/>
                  </a:cubicBezTo>
                  <a:lnTo>
                    <a:pt x="2912" y="4109"/>
                  </a:lnTo>
                  <a:lnTo>
                    <a:pt x="3725" y="4436"/>
                  </a:lnTo>
                  <a:lnTo>
                    <a:pt x="3735" y="4436"/>
                  </a:lnTo>
                  <a:cubicBezTo>
                    <a:pt x="3759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9" y="5784"/>
                  </a:lnTo>
                  <a:cubicBezTo>
                    <a:pt x="1180" y="5784"/>
                    <a:pt x="1180" y="6222"/>
                    <a:pt x="1469" y="6222"/>
                  </a:cubicBezTo>
                  <a:lnTo>
                    <a:pt x="4447" y="6222"/>
                  </a:lnTo>
                  <a:cubicBezTo>
                    <a:pt x="4567" y="6222"/>
                    <a:pt x="4668" y="6125"/>
                    <a:pt x="4668" y="6005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9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7" y="3200"/>
                    <a:pt x="3523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4"/>
                    <a:pt x="3206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88"/>
            <p:cNvSpPr/>
            <p:nvPr/>
          </p:nvSpPr>
          <p:spPr>
            <a:xfrm>
              <a:off x="5146300" y="3007484"/>
              <a:ext cx="122430" cy="163319"/>
            </a:xfrm>
            <a:custGeom>
              <a:avLst/>
              <a:gdLst/>
              <a:ahLst/>
              <a:cxnLst/>
              <a:rect l="l" t="t" r="r" b="b"/>
              <a:pathLst>
                <a:path w="4668" h="6227" extrusionOk="0">
                  <a:moveTo>
                    <a:pt x="2397" y="423"/>
                  </a:moveTo>
                  <a:cubicBezTo>
                    <a:pt x="2964" y="423"/>
                    <a:pt x="3421" y="885"/>
                    <a:pt x="3421" y="1453"/>
                  </a:cubicBezTo>
                  <a:lnTo>
                    <a:pt x="3421" y="1588"/>
                  </a:lnTo>
                  <a:lnTo>
                    <a:pt x="3407" y="1588"/>
                  </a:lnTo>
                  <a:cubicBezTo>
                    <a:pt x="3104" y="1521"/>
                    <a:pt x="3008" y="1116"/>
                    <a:pt x="3003" y="1116"/>
                  </a:cubicBezTo>
                  <a:cubicBezTo>
                    <a:pt x="2980" y="1007"/>
                    <a:pt x="2885" y="946"/>
                    <a:pt x="2789" y="946"/>
                  </a:cubicBezTo>
                  <a:cubicBezTo>
                    <a:pt x="2724" y="946"/>
                    <a:pt x="2658" y="974"/>
                    <a:pt x="2613" y="1035"/>
                  </a:cubicBezTo>
                  <a:cubicBezTo>
                    <a:pt x="2223" y="1583"/>
                    <a:pt x="1348" y="1588"/>
                    <a:pt x="1338" y="1588"/>
                  </a:cubicBezTo>
                  <a:lnTo>
                    <a:pt x="1285" y="1588"/>
                  </a:lnTo>
                  <a:lnTo>
                    <a:pt x="1271" y="1593"/>
                  </a:lnTo>
                  <a:lnTo>
                    <a:pt x="1266" y="1593"/>
                  </a:lnTo>
                  <a:lnTo>
                    <a:pt x="1266" y="1453"/>
                  </a:lnTo>
                  <a:cubicBezTo>
                    <a:pt x="1266" y="885"/>
                    <a:pt x="1723" y="423"/>
                    <a:pt x="2291" y="423"/>
                  </a:cubicBezTo>
                  <a:close/>
                  <a:moveTo>
                    <a:pt x="3575" y="2194"/>
                  </a:moveTo>
                  <a:lnTo>
                    <a:pt x="3599" y="2199"/>
                  </a:lnTo>
                  <a:cubicBezTo>
                    <a:pt x="3672" y="2276"/>
                    <a:pt x="3662" y="2401"/>
                    <a:pt x="3575" y="2464"/>
                  </a:cubicBezTo>
                  <a:lnTo>
                    <a:pt x="3575" y="2194"/>
                  </a:lnTo>
                  <a:close/>
                  <a:moveTo>
                    <a:pt x="1117" y="2194"/>
                  </a:moveTo>
                  <a:lnTo>
                    <a:pt x="1117" y="2473"/>
                  </a:lnTo>
                  <a:cubicBezTo>
                    <a:pt x="1025" y="2411"/>
                    <a:pt x="1011" y="2286"/>
                    <a:pt x="1078" y="2204"/>
                  </a:cubicBezTo>
                  <a:cubicBezTo>
                    <a:pt x="1093" y="2204"/>
                    <a:pt x="1102" y="2199"/>
                    <a:pt x="1117" y="2194"/>
                  </a:cubicBezTo>
                  <a:close/>
                  <a:moveTo>
                    <a:pt x="2724" y="1559"/>
                  </a:moveTo>
                  <a:cubicBezTo>
                    <a:pt x="2820" y="1732"/>
                    <a:pt x="2964" y="1872"/>
                    <a:pt x="3142" y="1963"/>
                  </a:cubicBezTo>
                  <a:lnTo>
                    <a:pt x="3142" y="2584"/>
                  </a:lnTo>
                  <a:cubicBezTo>
                    <a:pt x="3142" y="2969"/>
                    <a:pt x="2830" y="3282"/>
                    <a:pt x="2445" y="3282"/>
                  </a:cubicBezTo>
                  <a:lnTo>
                    <a:pt x="2445" y="3277"/>
                  </a:lnTo>
                  <a:lnTo>
                    <a:pt x="2247" y="3277"/>
                  </a:lnTo>
                  <a:cubicBezTo>
                    <a:pt x="1862" y="3277"/>
                    <a:pt x="1554" y="2969"/>
                    <a:pt x="1554" y="2584"/>
                  </a:cubicBezTo>
                  <a:lnTo>
                    <a:pt x="1554" y="2011"/>
                  </a:lnTo>
                  <a:cubicBezTo>
                    <a:pt x="1838" y="1982"/>
                    <a:pt x="2334" y="1881"/>
                    <a:pt x="2724" y="1559"/>
                  </a:cubicBezTo>
                  <a:close/>
                  <a:moveTo>
                    <a:pt x="2579" y="3705"/>
                  </a:moveTo>
                  <a:lnTo>
                    <a:pt x="2579" y="3825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05"/>
                  </a:lnTo>
                  <a:cubicBezTo>
                    <a:pt x="2156" y="3715"/>
                    <a:pt x="2204" y="3715"/>
                    <a:pt x="2247" y="3715"/>
                  </a:cubicBezTo>
                  <a:lnTo>
                    <a:pt x="2445" y="3715"/>
                  </a:lnTo>
                  <a:cubicBezTo>
                    <a:pt x="2488" y="3715"/>
                    <a:pt x="2536" y="3715"/>
                    <a:pt x="2579" y="3705"/>
                  </a:cubicBezTo>
                  <a:close/>
                  <a:moveTo>
                    <a:pt x="2291" y="0"/>
                  </a:moveTo>
                  <a:cubicBezTo>
                    <a:pt x="1482" y="0"/>
                    <a:pt x="828" y="654"/>
                    <a:pt x="828" y="1463"/>
                  </a:cubicBezTo>
                  <a:lnTo>
                    <a:pt x="828" y="1848"/>
                  </a:lnTo>
                  <a:cubicBezTo>
                    <a:pt x="390" y="2199"/>
                    <a:pt x="611" y="2901"/>
                    <a:pt x="1170" y="2935"/>
                  </a:cubicBezTo>
                  <a:cubicBezTo>
                    <a:pt x="1256" y="3200"/>
                    <a:pt x="1439" y="3421"/>
                    <a:pt x="1675" y="3561"/>
                  </a:cubicBezTo>
                  <a:lnTo>
                    <a:pt x="1675" y="3681"/>
                  </a:lnTo>
                  <a:lnTo>
                    <a:pt x="785" y="4032"/>
                  </a:lnTo>
                  <a:cubicBezTo>
                    <a:pt x="698" y="4061"/>
                    <a:pt x="0" y="4340"/>
                    <a:pt x="0" y="5230"/>
                  </a:cubicBezTo>
                  <a:lnTo>
                    <a:pt x="0" y="6010"/>
                  </a:lnTo>
                  <a:cubicBezTo>
                    <a:pt x="0" y="6130"/>
                    <a:pt x="97" y="6226"/>
                    <a:pt x="217" y="6226"/>
                  </a:cubicBezTo>
                  <a:lnTo>
                    <a:pt x="775" y="6226"/>
                  </a:lnTo>
                  <a:cubicBezTo>
                    <a:pt x="1064" y="6226"/>
                    <a:pt x="1064" y="5789"/>
                    <a:pt x="775" y="5789"/>
                  </a:cubicBezTo>
                  <a:lnTo>
                    <a:pt x="438" y="5789"/>
                  </a:lnTo>
                  <a:lnTo>
                    <a:pt x="438" y="5230"/>
                  </a:lnTo>
                  <a:cubicBezTo>
                    <a:pt x="438" y="4629"/>
                    <a:pt x="910" y="4446"/>
                    <a:pt x="929" y="4441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2"/>
                  </a:lnTo>
                  <a:cubicBezTo>
                    <a:pt x="2233" y="4581"/>
                    <a:pt x="2286" y="4600"/>
                    <a:pt x="2344" y="4600"/>
                  </a:cubicBezTo>
                  <a:cubicBezTo>
                    <a:pt x="2406" y="4600"/>
                    <a:pt x="2459" y="4576"/>
                    <a:pt x="2498" y="4533"/>
                  </a:cubicBezTo>
                  <a:lnTo>
                    <a:pt x="2911" y="4109"/>
                  </a:lnTo>
                  <a:lnTo>
                    <a:pt x="3725" y="4436"/>
                  </a:lnTo>
                  <a:lnTo>
                    <a:pt x="3734" y="4436"/>
                  </a:lnTo>
                  <a:cubicBezTo>
                    <a:pt x="3758" y="4446"/>
                    <a:pt x="4230" y="4619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9" y="5784"/>
                    <a:pt x="1179" y="6222"/>
                    <a:pt x="1468" y="6222"/>
                  </a:cubicBezTo>
                  <a:lnTo>
                    <a:pt x="4446" y="6222"/>
                  </a:lnTo>
                  <a:cubicBezTo>
                    <a:pt x="4567" y="6222"/>
                    <a:pt x="4668" y="6121"/>
                    <a:pt x="4668" y="6000"/>
                  </a:cubicBezTo>
                  <a:lnTo>
                    <a:pt x="4668" y="5226"/>
                  </a:lnTo>
                  <a:cubicBezTo>
                    <a:pt x="4668" y="4340"/>
                    <a:pt x="3975" y="4061"/>
                    <a:pt x="3888" y="4032"/>
                  </a:cubicBezTo>
                  <a:lnTo>
                    <a:pt x="3017" y="3681"/>
                  </a:lnTo>
                  <a:lnTo>
                    <a:pt x="3017" y="3561"/>
                  </a:lnTo>
                  <a:cubicBezTo>
                    <a:pt x="3253" y="3421"/>
                    <a:pt x="3436" y="3200"/>
                    <a:pt x="3522" y="2935"/>
                  </a:cubicBezTo>
                  <a:cubicBezTo>
                    <a:pt x="4071" y="2892"/>
                    <a:pt x="4288" y="2199"/>
                    <a:pt x="3859" y="1848"/>
                  </a:cubicBezTo>
                  <a:lnTo>
                    <a:pt x="3859" y="1463"/>
                  </a:lnTo>
                  <a:cubicBezTo>
                    <a:pt x="3859" y="654"/>
                    <a:pt x="3205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88"/>
            <p:cNvSpPr/>
            <p:nvPr/>
          </p:nvSpPr>
          <p:spPr>
            <a:xfrm>
              <a:off x="5025889" y="3107174"/>
              <a:ext cx="122325" cy="163319"/>
            </a:xfrm>
            <a:custGeom>
              <a:avLst/>
              <a:gdLst/>
              <a:ahLst/>
              <a:cxnLst/>
              <a:rect l="l" t="t" r="r" b="b"/>
              <a:pathLst>
                <a:path w="4664" h="6227" extrusionOk="0">
                  <a:moveTo>
                    <a:pt x="2397" y="433"/>
                  </a:moveTo>
                  <a:cubicBezTo>
                    <a:pt x="2960" y="433"/>
                    <a:pt x="3422" y="895"/>
                    <a:pt x="3422" y="1463"/>
                  </a:cubicBezTo>
                  <a:lnTo>
                    <a:pt x="3422" y="1598"/>
                  </a:lnTo>
                  <a:lnTo>
                    <a:pt x="3408" y="1598"/>
                  </a:lnTo>
                  <a:cubicBezTo>
                    <a:pt x="3104" y="1530"/>
                    <a:pt x="3003" y="1126"/>
                    <a:pt x="3003" y="1126"/>
                  </a:cubicBezTo>
                  <a:cubicBezTo>
                    <a:pt x="2980" y="1017"/>
                    <a:pt x="2886" y="956"/>
                    <a:pt x="2789" y="956"/>
                  </a:cubicBezTo>
                  <a:cubicBezTo>
                    <a:pt x="2724" y="956"/>
                    <a:pt x="2658" y="984"/>
                    <a:pt x="2614" y="1044"/>
                  </a:cubicBezTo>
                  <a:cubicBezTo>
                    <a:pt x="2224" y="1588"/>
                    <a:pt x="1348" y="1593"/>
                    <a:pt x="1334" y="1593"/>
                  </a:cubicBezTo>
                  <a:lnTo>
                    <a:pt x="1266" y="1593"/>
                  </a:lnTo>
                  <a:lnTo>
                    <a:pt x="1266" y="1463"/>
                  </a:lnTo>
                  <a:cubicBezTo>
                    <a:pt x="1262" y="895"/>
                    <a:pt x="1723" y="433"/>
                    <a:pt x="2291" y="433"/>
                  </a:cubicBezTo>
                  <a:close/>
                  <a:moveTo>
                    <a:pt x="3576" y="2194"/>
                  </a:moveTo>
                  <a:lnTo>
                    <a:pt x="3600" y="2199"/>
                  </a:lnTo>
                  <a:cubicBezTo>
                    <a:pt x="3672" y="2281"/>
                    <a:pt x="3663" y="2401"/>
                    <a:pt x="3576" y="2469"/>
                  </a:cubicBezTo>
                  <a:lnTo>
                    <a:pt x="3576" y="2194"/>
                  </a:lnTo>
                  <a:close/>
                  <a:moveTo>
                    <a:pt x="1117" y="2199"/>
                  </a:moveTo>
                  <a:lnTo>
                    <a:pt x="1117" y="2473"/>
                  </a:lnTo>
                  <a:cubicBezTo>
                    <a:pt x="1064" y="2440"/>
                    <a:pt x="1035" y="2382"/>
                    <a:pt x="1035" y="2324"/>
                  </a:cubicBezTo>
                  <a:cubicBezTo>
                    <a:pt x="1035" y="2281"/>
                    <a:pt x="1050" y="2238"/>
                    <a:pt x="1079" y="2204"/>
                  </a:cubicBezTo>
                  <a:cubicBezTo>
                    <a:pt x="1093" y="2204"/>
                    <a:pt x="1103" y="2199"/>
                    <a:pt x="1117" y="2199"/>
                  </a:cubicBezTo>
                  <a:close/>
                  <a:moveTo>
                    <a:pt x="2720" y="1559"/>
                  </a:moveTo>
                  <a:cubicBezTo>
                    <a:pt x="2816" y="1732"/>
                    <a:pt x="2965" y="1872"/>
                    <a:pt x="3143" y="1963"/>
                  </a:cubicBezTo>
                  <a:lnTo>
                    <a:pt x="3143" y="2584"/>
                  </a:lnTo>
                  <a:cubicBezTo>
                    <a:pt x="3138" y="2969"/>
                    <a:pt x="2830" y="3277"/>
                    <a:pt x="2445" y="3282"/>
                  </a:cubicBezTo>
                  <a:lnTo>
                    <a:pt x="2248" y="3282"/>
                  </a:lnTo>
                  <a:cubicBezTo>
                    <a:pt x="1868" y="3277"/>
                    <a:pt x="1555" y="2969"/>
                    <a:pt x="1555" y="2584"/>
                  </a:cubicBezTo>
                  <a:lnTo>
                    <a:pt x="1555" y="2012"/>
                  </a:lnTo>
                  <a:lnTo>
                    <a:pt x="1550" y="2012"/>
                  </a:lnTo>
                  <a:cubicBezTo>
                    <a:pt x="1834" y="1983"/>
                    <a:pt x="2335" y="1882"/>
                    <a:pt x="2720" y="1559"/>
                  </a:cubicBezTo>
                  <a:close/>
                  <a:moveTo>
                    <a:pt x="2580" y="3710"/>
                  </a:moveTo>
                  <a:lnTo>
                    <a:pt x="2580" y="3830"/>
                  </a:lnTo>
                  <a:lnTo>
                    <a:pt x="2339" y="4076"/>
                  </a:lnTo>
                  <a:lnTo>
                    <a:pt x="2113" y="3854"/>
                  </a:lnTo>
                  <a:lnTo>
                    <a:pt x="2113" y="3710"/>
                  </a:lnTo>
                  <a:cubicBezTo>
                    <a:pt x="2157" y="3715"/>
                    <a:pt x="2200" y="3715"/>
                    <a:pt x="2248" y="3715"/>
                  </a:cubicBezTo>
                  <a:lnTo>
                    <a:pt x="2445" y="3715"/>
                  </a:lnTo>
                  <a:cubicBezTo>
                    <a:pt x="2489" y="3715"/>
                    <a:pt x="2532" y="3715"/>
                    <a:pt x="2580" y="3710"/>
                  </a:cubicBezTo>
                  <a:close/>
                  <a:moveTo>
                    <a:pt x="2291" y="0"/>
                  </a:moveTo>
                  <a:cubicBezTo>
                    <a:pt x="1483" y="0"/>
                    <a:pt x="829" y="655"/>
                    <a:pt x="829" y="1463"/>
                  </a:cubicBezTo>
                  <a:lnTo>
                    <a:pt x="829" y="1848"/>
                  </a:lnTo>
                  <a:cubicBezTo>
                    <a:pt x="391" y="2199"/>
                    <a:pt x="612" y="2902"/>
                    <a:pt x="1170" y="2940"/>
                  </a:cubicBezTo>
                  <a:cubicBezTo>
                    <a:pt x="1257" y="3200"/>
                    <a:pt x="1435" y="3421"/>
                    <a:pt x="1675" y="3561"/>
                  </a:cubicBezTo>
                  <a:lnTo>
                    <a:pt x="1675" y="3681"/>
                  </a:lnTo>
                  <a:lnTo>
                    <a:pt x="780" y="4032"/>
                  </a:lnTo>
                  <a:cubicBezTo>
                    <a:pt x="699" y="4061"/>
                    <a:pt x="1" y="4340"/>
                    <a:pt x="1" y="5231"/>
                  </a:cubicBezTo>
                  <a:lnTo>
                    <a:pt x="1" y="6010"/>
                  </a:lnTo>
                  <a:cubicBezTo>
                    <a:pt x="1" y="6130"/>
                    <a:pt x="97" y="6227"/>
                    <a:pt x="217" y="6227"/>
                  </a:cubicBezTo>
                  <a:lnTo>
                    <a:pt x="771" y="6227"/>
                  </a:lnTo>
                  <a:cubicBezTo>
                    <a:pt x="1064" y="6227"/>
                    <a:pt x="1064" y="5789"/>
                    <a:pt x="771" y="5789"/>
                  </a:cubicBezTo>
                  <a:lnTo>
                    <a:pt x="434" y="5789"/>
                  </a:lnTo>
                  <a:lnTo>
                    <a:pt x="434" y="5231"/>
                  </a:lnTo>
                  <a:cubicBezTo>
                    <a:pt x="434" y="4629"/>
                    <a:pt x="910" y="4446"/>
                    <a:pt x="925" y="4446"/>
                  </a:cubicBezTo>
                  <a:lnTo>
                    <a:pt x="939" y="4441"/>
                  </a:lnTo>
                  <a:lnTo>
                    <a:pt x="1757" y="4119"/>
                  </a:lnTo>
                  <a:lnTo>
                    <a:pt x="2190" y="4543"/>
                  </a:lnTo>
                  <a:cubicBezTo>
                    <a:pt x="2229" y="4581"/>
                    <a:pt x="2286" y="4600"/>
                    <a:pt x="2339" y="4600"/>
                  </a:cubicBezTo>
                  <a:lnTo>
                    <a:pt x="2344" y="4600"/>
                  </a:lnTo>
                  <a:cubicBezTo>
                    <a:pt x="2402" y="4600"/>
                    <a:pt x="2460" y="4576"/>
                    <a:pt x="2498" y="4533"/>
                  </a:cubicBezTo>
                  <a:lnTo>
                    <a:pt x="2907" y="4109"/>
                  </a:lnTo>
                  <a:lnTo>
                    <a:pt x="3725" y="4437"/>
                  </a:lnTo>
                  <a:lnTo>
                    <a:pt x="3735" y="4441"/>
                  </a:lnTo>
                  <a:cubicBezTo>
                    <a:pt x="3754" y="4446"/>
                    <a:pt x="4230" y="4620"/>
                    <a:pt x="4230" y="5226"/>
                  </a:cubicBezTo>
                  <a:lnTo>
                    <a:pt x="4230" y="5784"/>
                  </a:lnTo>
                  <a:lnTo>
                    <a:pt x="1468" y="5784"/>
                  </a:lnTo>
                  <a:cubicBezTo>
                    <a:pt x="1175" y="5784"/>
                    <a:pt x="1175" y="6222"/>
                    <a:pt x="1468" y="6222"/>
                  </a:cubicBezTo>
                  <a:lnTo>
                    <a:pt x="4447" y="6222"/>
                  </a:lnTo>
                  <a:cubicBezTo>
                    <a:pt x="4567" y="6222"/>
                    <a:pt x="4663" y="6126"/>
                    <a:pt x="4663" y="6000"/>
                  </a:cubicBezTo>
                  <a:lnTo>
                    <a:pt x="4663" y="5226"/>
                  </a:lnTo>
                  <a:cubicBezTo>
                    <a:pt x="4663" y="4340"/>
                    <a:pt x="3971" y="4061"/>
                    <a:pt x="3884" y="4032"/>
                  </a:cubicBezTo>
                  <a:lnTo>
                    <a:pt x="3018" y="3681"/>
                  </a:lnTo>
                  <a:lnTo>
                    <a:pt x="3018" y="3561"/>
                  </a:lnTo>
                  <a:cubicBezTo>
                    <a:pt x="3254" y="3421"/>
                    <a:pt x="3432" y="3200"/>
                    <a:pt x="3518" y="2935"/>
                  </a:cubicBezTo>
                  <a:cubicBezTo>
                    <a:pt x="4072" y="2892"/>
                    <a:pt x="4288" y="2199"/>
                    <a:pt x="3860" y="1848"/>
                  </a:cubicBezTo>
                  <a:lnTo>
                    <a:pt x="3860" y="1463"/>
                  </a:lnTo>
                  <a:cubicBezTo>
                    <a:pt x="3860" y="655"/>
                    <a:pt x="3201" y="0"/>
                    <a:pt x="2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06" name="Google Shape;20306;p88"/>
          <p:cNvGrpSpPr/>
          <p:nvPr/>
        </p:nvGrpSpPr>
        <p:grpSpPr>
          <a:xfrm>
            <a:off x="5816176" y="2907636"/>
            <a:ext cx="294823" cy="362831"/>
            <a:chOff x="5816176" y="2907636"/>
            <a:chExt cx="294823" cy="362831"/>
          </a:xfrm>
        </p:grpSpPr>
        <p:sp>
          <p:nvSpPr>
            <p:cNvPr id="20307" name="Google Shape;20307;p88"/>
            <p:cNvSpPr/>
            <p:nvPr/>
          </p:nvSpPr>
          <p:spPr>
            <a:xfrm>
              <a:off x="5929374" y="2958386"/>
              <a:ext cx="68165" cy="51249"/>
            </a:xfrm>
            <a:custGeom>
              <a:avLst/>
              <a:gdLst/>
              <a:ahLst/>
              <a:cxnLst/>
              <a:rect l="l" t="t" r="r" b="b"/>
              <a:pathLst>
                <a:path w="2599" h="1954" extrusionOk="0">
                  <a:moveTo>
                    <a:pt x="866" y="0"/>
                  </a:moveTo>
                  <a:lnTo>
                    <a:pt x="866" y="433"/>
                  </a:lnTo>
                  <a:cubicBezTo>
                    <a:pt x="866" y="515"/>
                    <a:pt x="818" y="592"/>
                    <a:pt x="746" y="626"/>
                  </a:cubicBezTo>
                  <a:lnTo>
                    <a:pt x="241" y="881"/>
                  </a:lnTo>
                  <a:cubicBezTo>
                    <a:pt x="92" y="953"/>
                    <a:pt x="0" y="1102"/>
                    <a:pt x="0" y="1271"/>
                  </a:cubicBezTo>
                  <a:lnTo>
                    <a:pt x="0" y="1954"/>
                  </a:lnTo>
                  <a:lnTo>
                    <a:pt x="2598" y="1954"/>
                  </a:lnTo>
                  <a:lnTo>
                    <a:pt x="2598" y="1271"/>
                  </a:lnTo>
                  <a:cubicBezTo>
                    <a:pt x="2598" y="1107"/>
                    <a:pt x="2507" y="953"/>
                    <a:pt x="2358" y="881"/>
                  </a:cubicBezTo>
                  <a:lnTo>
                    <a:pt x="1853" y="626"/>
                  </a:lnTo>
                  <a:cubicBezTo>
                    <a:pt x="1780" y="592"/>
                    <a:pt x="1732" y="515"/>
                    <a:pt x="1732" y="433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88"/>
            <p:cNvSpPr/>
            <p:nvPr/>
          </p:nvSpPr>
          <p:spPr>
            <a:xfrm>
              <a:off x="5929374" y="2976299"/>
              <a:ext cx="68165" cy="33335"/>
            </a:xfrm>
            <a:custGeom>
              <a:avLst/>
              <a:gdLst/>
              <a:ahLst/>
              <a:cxnLst/>
              <a:rect l="l" t="t" r="r" b="b"/>
              <a:pathLst>
                <a:path w="2599" h="1271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2" y="270"/>
                    <a:pt x="0" y="419"/>
                    <a:pt x="0" y="588"/>
                  </a:cubicBezTo>
                  <a:lnTo>
                    <a:pt x="0" y="1271"/>
                  </a:lnTo>
                  <a:lnTo>
                    <a:pt x="2598" y="1271"/>
                  </a:lnTo>
                  <a:lnTo>
                    <a:pt x="2598" y="588"/>
                  </a:lnTo>
                  <a:cubicBezTo>
                    <a:pt x="2598" y="424"/>
                    <a:pt x="2507" y="270"/>
                    <a:pt x="2358" y="198"/>
                  </a:cubicBezTo>
                  <a:lnTo>
                    <a:pt x="1963" y="1"/>
                  </a:lnTo>
                  <a:cubicBezTo>
                    <a:pt x="1805" y="193"/>
                    <a:pt x="1569" y="530"/>
                    <a:pt x="1299" y="530"/>
                  </a:cubicBezTo>
                  <a:cubicBezTo>
                    <a:pt x="1030" y="530"/>
                    <a:pt x="794" y="193"/>
                    <a:pt x="63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88"/>
            <p:cNvSpPr/>
            <p:nvPr/>
          </p:nvSpPr>
          <p:spPr>
            <a:xfrm>
              <a:off x="5929479" y="2986397"/>
              <a:ext cx="16943" cy="23238"/>
            </a:xfrm>
            <a:custGeom>
              <a:avLst/>
              <a:gdLst/>
              <a:ahLst/>
              <a:cxnLst/>
              <a:rect l="l" t="t" r="r" b="b"/>
              <a:pathLst>
                <a:path w="646" h="886" extrusionOk="0">
                  <a:moveTo>
                    <a:pt x="54" y="0"/>
                  </a:moveTo>
                  <a:cubicBezTo>
                    <a:pt x="20" y="63"/>
                    <a:pt x="1" y="130"/>
                    <a:pt x="1" y="203"/>
                  </a:cubicBezTo>
                  <a:lnTo>
                    <a:pt x="1" y="886"/>
                  </a:lnTo>
                  <a:lnTo>
                    <a:pt x="646" y="886"/>
                  </a:lnTo>
                  <a:lnTo>
                    <a:pt x="646" y="669"/>
                  </a:lnTo>
                  <a:cubicBezTo>
                    <a:pt x="646" y="530"/>
                    <a:pt x="583" y="400"/>
                    <a:pt x="472" y="32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88"/>
            <p:cNvSpPr/>
            <p:nvPr/>
          </p:nvSpPr>
          <p:spPr>
            <a:xfrm>
              <a:off x="5980360" y="2986397"/>
              <a:ext cx="17048" cy="23238"/>
            </a:xfrm>
            <a:custGeom>
              <a:avLst/>
              <a:gdLst/>
              <a:ahLst/>
              <a:cxnLst/>
              <a:rect l="l" t="t" r="r" b="b"/>
              <a:pathLst>
                <a:path w="650" h="886" extrusionOk="0">
                  <a:moveTo>
                    <a:pt x="602" y="0"/>
                  </a:moveTo>
                  <a:lnTo>
                    <a:pt x="178" y="323"/>
                  </a:lnTo>
                  <a:cubicBezTo>
                    <a:pt x="67" y="400"/>
                    <a:pt x="5" y="530"/>
                    <a:pt x="5" y="669"/>
                  </a:cubicBezTo>
                  <a:lnTo>
                    <a:pt x="0" y="669"/>
                  </a:lnTo>
                  <a:lnTo>
                    <a:pt x="0" y="886"/>
                  </a:lnTo>
                  <a:lnTo>
                    <a:pt x="650" y="886"/>
                  </a:lnTo>
                  <a:lnTo>
                    <a:pt x="650" y="203"/>
                  </a:lnTo>
                  <a:cubicBezTo>
                    <a:pt x="650" y="130"/>
                    <a:pt x="630" y="63"/>
                    <a:pt x="602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88"/>
            <p:cNvSpPr/>
            <p:nvPr/>
          </p:nvSpPr>
          <p:spPr>
            <a:xfrm>
              <a:off x="5940731" y="2913065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5"/>
                    <a:pt x="866" y="1950"/>
                  </a:cubicBezTo>
                  <a:cubicBezTo>
                    <a:pt x="1343" y="1950"/>
                    <a:pt x="1732" y="1560"/>
                    <a:pt x="1732" y="1083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88"/>
            <p:cNvSpPr/>
            <p:nvPr/>
          </p:nvSpPr>
          <p:spPr>
            <a:xfrm>
              <a:off x="5940731" y="2913065"/>
              <a:ext cx="31316" cy="51117"/>
            </a:xfrm>
            <a:custGeom>
              <a:avLst/>
              <a:gdLst/>
              <a:ahLst/>
              <a:cxnLst/>
              <a:rect l="l" t="t" r="r" b="b"/>
              <a:pathLst>
                <a:path w="1194" h="194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7"/>
                    <a:pt x="405" y="1948"/>
                    <a:pt x="863" y="1948"/>
                  </a:cubicBezTo>
                  <a:cubicBezTo>
                    <a:pt x="972" y="1948"/>
                    <a:pt x="1084" y="1927"/>
                    <a:pt x="1194" y="1882"/>
                  </a:cubicBezTo>
                  <a:cubicBezTo>
                    <a:pt x="866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88"/>
            <p:cNvSpPr/>
            <p:nvPr/>
          </p:nvSpPr>
          <p:spPr>
            <a:xfrm>
              <a:off x="5940731" y="2913065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650"/>
                    <a:pt x="650" y="867"/>
                    <a:pt x="1732" y="867"/>
                  </a:cubicBezTo>
                  <a:lnTo>
                    <a:pt x="1732" y="650"/>
                  </a:lnTo>
                  <a:cubicBezTo>
                    <a:pt x="1732" y="290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88"/>
            <p:cNvSpPr/>
            <p:nvPr/>
          </p:nvSpPr>
          <p:spPr>
            <a:xfrm>
              <a:off x="5940731" y="2913065"/>
              <a:ext cx="31316" cy="20615"/>
            </a:xfrm>
            <a:custGeom>
              <a:avLst/>
              <a:gdLst/>
              <a:ahLst/>
              <a:cxnLst/>
              <a:rect l="l" t="t" r="r" b="b"/>
              <a:pathLst>
                <a:path w="1194" h="78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12" y="713"/>
                    <a:pt x="428" y="756"/>
                    <a:pt x="650" y="785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1"/>
                    <a:pt x="1121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88"/>
            <p:cNvSpPr/>
            <p:nvPr/>
          </p:nvSpPr>
          <p:spPr>
            <a:xfrm>
              <a:off x="5929374" y="3026525"/>
              <a:ext cx="68165" cy="136331"/>
            </a:xfrm>
            <a:custGeom>
              <a:avLst/>
              <a:gdLst/>
              <a:ahLst/>
              <a:cxnLst/>
              <a:rect l="l" t="t" r="r" b="b"/>
              <a:pathLst>
                <a:path w="2599" h="5198" extrusionOk="0">
                  <a:moveTo>
                    <a:pt x="0" y="1"/>
                  </a:moveTo>
                  <a:lnTo>
                    <a:pt x="0" y="5197"/>
                  </a:lnTo>
                  <a:lnTo>
                    <a:pt x="2598" y="5197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88"/>
            <p:cNvSpPr/>
            <p:nvPr/>
          </p:nvSpPr>
          <p:spPr>
            <a:xfrm>
              <a:off x="5929374" y="3106020"/>
              <a:ext cx="68165" cy="56835"/>
            </a:xfrm>
            <a:custGeom>
              <a:avLst/>
              <a:gdLst/>
              <a:ahLst/>
              <a:cxnLst/>
              <a:rect l="l" t="t" r="r" b="b"/>
              <a:pathLst>
                <a:path w="2599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598" y="2166"/>
                  </a:lnTo>
                  <a:lnTo>
                    <a:pt x="2598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88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88"/>
            <p:cNvSpPr/>
            <p:nvPr/>
          </p:nvSpPr>
          <p:spPr>
            <a:xfrm>
              <a:off x="5889613" y="3089130"/>
              <a:ext cx="25650" cy="68034"/>
            </a:xfrm>
            <a:custGeom>
              <a:avLst/>
              <a:gdLst/>
              <a:ahLst/>
              <a:cxnLst/>
              <a:rect l="l" t="t" r="r" b="b"/>
              <a:pathLst>
                <a:path w="978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867" y="2594"/>
                  </a:lnTo>
                  <a:lnTo>
                    <a:pt x="867" y="2531"/>
                  </a:lnTo>
                  <a:cubicBezTo>
                    <a:pt x="871" y="2329"/>
                    <a:pt x="833" y="2132"/>
                    <a:pt x="761" y="1944"/>
                  </a:cubicBezTo>
                  <a:cubicBezTo>
                    <a:pt x="689" y="1761"/>
                    <a:pt x="655" y="1559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88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88"/>
            <p:cNvSpPr/>
            <p:nvPr/>
          </p:nvSpPr>
          <p:spPr>
            <a:xfrm>
              <a:off x="5889613" y="3089130"/>
              <a:ext cx="25650" cy="50750"/>
            </a:xfrm>
            <a:custGeom>
              <a:avLst/>
              <a:gdLst/>
              <a:ahLst/>
              <a:cxnLst/>
              <a:rect l="l" t="t" r="r" b="b"/>
              <a:pathLst>
                <a:path w="978" h="1935" extrusionOk="0">
                  <a:moveTo>
                    <a:pt x="641" y="0"/>
                  </a:moveTo>
                  <a:cubicBezTo>
                    <a:pt x="289" y="0"/>
                    <a:pt x="0" y="292"/>
                    <a:pt x="0" y="650"/>
                  </a:cubicBezTo>
                  <a:lnTo>
                    <a:pt x="0" y="1083"/>
                  </a:lnTo>
                  <a:cubicBezTo>
                    <a:pt x="0" y="1516"/>
                    <a:pt x="323" y="1882"/>
                    <a:pt x="756" y="1935"/>
                  </a:cubicBezTo>
                  <a:cubicBezTo>
                    <a:pt x="689" y="1752"/>
                    <a:pt x="655" y="1554"/>
                    <a:pt x="650" y="1362"/>
                  </a:cubicBezTo>
                  <a:lnTo>
                    <a:pt x="650" y="650"/>
                  </a:lnTo>
                  <a:cubicBezTo>
                    <a:pt x="650" y="289"/>
                    <a:pt x="794" y="0"/>
                    <a:pt x="977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88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248"/>
                  </a:lnTo>
                  <a:cubicBezTo>
                    <a:pt x="1" y="3368"/>
                    <a:pt x="97" y="3465"/>
                    <a:pt x="217" y="3465"/>
                  </a:cubicBezTo>
                  <a:lnTo>
                    <a:pt x="2816" y="3465"/>
                  </a:lnTo>
                  <a:cubicBezTo>
                    <a:pt x="2936" y="3465"/>
                    <a:pt x="3032" y="3368"/>
                    <a:pt x="3032" y="3248"/>
                  </a:cubicBez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88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758"/>
                  </a:lnTo>
                  <a:cubicBezTo>
                    <a:pt x="1" y="2878"/>
                    <a:pt x="97" y="2975"/>
                    <a:pt x="217" y="2975"/>
                  </a:cubicBez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88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434" y="2975"/>
                  </a:lnTo>
                  <a:cubicBezTo>
                    <a:pt x="554" y="2975"/>
                    <a:pt x="650" y="2878"/>
                    <a:pt x="650" y="2758"/>
                  </a:cubicBez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88"/>
            <p:cNvSpPr/>
            <p:nvPr/>
          </p:nvSpPr>
          <p:spPr>
            <a:xfrm>
              <a:off x="5906661" y="3009608"/>
              <a:ext cx="113591" cy="22739"/>
            </a:xfrm>
            <a:custGeom>
              <a:avLst/>
              <a:gdLst/>
              <a:ahLst/>
              <a:cxnLst/>
              <a:rect l="l" t="t" r="r" b="b"/>
              <a:pathLst>
                <a:path w="4331" h="867" extrusionOk="0">
                  <a:moveTo>
                    <a:pt x="0" y="1"/>
                  </a:moveTo>
                  <a:lnTo>
                    <a:pt x="423" y="843"/>
                  </a:lnTo>
                  <a:cubicBezTo>
                    <a:pt x="428" y="857"/>
                    <a:pt x="443" y="862"/>
                    <a:pt x="462" y="867"/>
                  </a:cubicBezTo>
                  <a:lnTo>
                    <a:pt x="3869" y="867"/>
                  </a:lnTo>
                  <a:cubicBezTo>
                    <a:pt x="3888" y="867"/>
                    <a:pt x="3902" y="857"/>
                    <a:pt x="3912" y="843"/>
                  </a:cubicBezTo>
                  <a:lnTo>
                    <a:pt x="4331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88"/>
            <p:cNvSpPr/>
            <p:nvPr/>
          </p:nvSpPr>
          <p:spPr>
            <a:xfrm>
              <a:off x="5889613" y="3089130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3" y="2319"/>
                    <a:pt x="433" y="2531"/>
                  </a:cubicBezTo>
                  <a:lnTo>
                    <a:pt x="433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2" y="2127"/>
                    <a:pt x="1478" y="1992"/>
                  </a:cubicBezTo>
                  <a:lnTo>
                    <a:pt x="1555" y="1901"/>
                  </a:lnTo>
                  <a:cubicBezTo>
                    <a:pt x="1660" y="1761"/>
                    <a:pt x="1723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88"/>
            <p:cNvSpPr/>
            <p:nvPr/>
          </p:nvSpPr>
          <p:spPr>
            <a:xfrm>
              <a:off x="5872565" y="3151473"/>
              <a:ext cx="79548" cy="90878"/>
            </a:xfrm>
            <a:custGeom>
              <a:avLst/>
              <a:gdLst/>
              <a:ahLst/>
              <a:cxnLst/>
              <a:rect l="l" t="t" r="r" b="b"/>
              <a:pathLst>
                <a:path w="3033" h="3465" extrusionOk="0">
                  <a:moveTo>
                    <a:pt x="1290" y="0"/>
                  </a:moveTo>
                  <a:cubicBezTo>
                    <a:pt x="1156" y="0"/>
                    <a:pt x="1016" y="29"/>
                    <a:pt x="891" y="82"/>
                  </a:cubicBezTo>
                  <a:lnTo>
                    <a:pt x="410" y="274"/>
                  </a:lnTo>
                  <a:cubicBezTo>
                    <a:pt x="164" y="371"/>
                    <a:pt x="1" y="606"/>
                    <a:pt x="1" y="876"/>
                  </a:cubicBezTo>
                  <a:lnTo>
                    <a:pt x="1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9" y="371"/>
                    <a:pt x="2623" y="274"/>
                  </a:cubicBezTo>
                  <a:lnTo>
                    <a:pt x="2142" y="82"/>
                  </a:lnTo>
                  <a:cubicBezTo>
                    <a:pt x="2017" y="29"/>
                    <a:pt x="1877" y="0"/>
                    <a:pt x="1743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88"/>
            <p:cNvSpPr/>
            <p:nvPr/>
          </p:nvSpPr>
          <p:spPr>
            <a:xfrm>
              <a:off x="5889613" y="3089130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88"/>
            <p:cNvSpPr/>
            <p:nvPr/>
          </p:nvSpPr>
          <p:spPr>
            <a:xfrm>
              <a:off x="5889613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0"/>
                  </a:moveTo>
                  <a:cubicBezTo>
                    <a:pt x="289" y="0"/>
                    <a:pt x="0" y="294"/>
                    <a:pt x="0" y="655"/>
                  </a:cubicBezTo>
                  <a:lnTo>
                    <a:pt x="0" y="1088"/>
                  </a:lnTo>
                  <a:cubicBezTo>
                    <a:pt x="0" y="1478"/>
                    <a:pt x="270" y="1819"/>
                    <a:pt x="650" y="1915"/>
                  </a:cubicBezTo>
                  <a:lnTo>
                    <a:pt x="650" y="655"/>
                  </a:lnTo>
                  <a:cubicBezTo>
                    <a:pt x="650" y="294"/>
                    <a:pt x="794" y="0"/>
                    <a:pt x="97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88"/>
            <p:cNvSpPr/>
            <p:nvPr/>
          </p:nvSpPr>
          <p:spPr>
            <a:xfrm>
              <a:off x="5872565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126" y="1"/>
                  </a:moveTo>
                  <a:cubicBezTo>
                    <a:pt x="44" y="112"/>
                    <a:pt x="1" y="246"/>
                    <a:pt x="1" y="381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8" y="343"/>
                    <a:pt x="477" y="261"/>
                  </a:cubicBezTo>
                  <a:lnTo>
                    <a:pt x="126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88"/>
            <p:cNvSpPr/>
            <p:nvPr/>
          </p:nvSpPr>
          <p:spPr>
            <a:xfrm>
              <a:off x="5935039" y="3164324"/>
              <a:ext cx="17074" cy="78027"/>
            </a:xfrm>
            <a:custGeom>
              <a:avLst/>
              <a:gdLst/>
              <a:ahLst/>
              <a:cxnLst/>
              <a:rect l="l" t="t" r="r" b="b"/>
              <a:pathLst>
                <a:path w="651" h="2975" extrusionOk="0">
                  <a:moveTo>
                    <a:pt x="525" y="1"/>
                  </a:moveTo>
                  <a:lnTo>
                    <a:pt x="174" y="261"/>
                  </a:lnTo>
                  <a:cubicBezTo>
                    <a:pt x="63" y="343"/>
                    <a:pt x="1" y="473"/>
                    <a:pt x="1" y="607"/>
                  </a:cubicBezTo>
                  <a:lnTo>
                    <a:pt x="1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7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88"/>
            <p:cNvSpPr/>
            <p:nvPr/>
          </p:nvSpPr>
          <p:spPr>
            <a:xfrm>
              <a:off x="5991822" y="3089130"/>
              <a:ext cx="45478" cy="68034"/>
            </a:xfrm>
            <a:custGeom>
              <a:avLst/>
              <a:gdLst/>
              <a:ahLst/>
              <a:cxnLst/>
              <a:rect l="l" t="t" r="r" b="b"/>
              <a:pathLst>
                <a:path w="1734" h="2594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1" y="1574"/>
                    <a:pt x="88" y="1776"/>
                    <a:pt x="217" y="1944"/>
                  </a:cubicBezTo>
                  <a:cubicBezTo>
                    <a:pt x="357" y="2108"/>
                    <a:pt x="434" y="2319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5"/>
                    <a:pt x="1363" y="2127"/>
                    <a:pt x="1478" y="1992"/>
                  </a:cubicBezTo>
                  <a:lnTo>
                    <a:pt x="1555" y="1901"/>
                  </a:lnTo>
                  <a:cubicBezTo>
                    <a:pt x="1661" y="1761"/>
                    <a:pt x="1724" y="1598"/>
                    <a:pt x="1733" y="1424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88"/>
            <p:cNvSpPr/>
            <p:nvPr/>
          </p:nvSpPr>
          <p:spPr>
            <a:xfrm>
              <a:off x="5974800" y="3151473"/>
              <a:ext cx="79522" cy="90878"/>
            </a:xfrm>
            <a:custGeom>
              <a:avLst/>
              <a:gdLst/>
              <a:ahLst/>
              <a:cxnLst/>
              <a:rect l="l" t="t" r="r" b="b"/>
              <a:pathLst>
                <a:path w="3032" h="3465" extrusionOk="0">
                  <a:moveTo>
                    <a:pt x="1290" y="0"/>
                  </a:moveTo>
                  <a:cubicBezTo>
                    <a:pt x="1155" y="0"/>
                    <a:pt x="1016" y="29"/>
                    <a:pt x="891" y="82"/>
                  </a:cubicBezTo>
                  <a:lnTo>
                    <a:pt x="409" y="274"/>
                  </a:lnTo>
                  <a:cubicBezTo>
                    <a:pt x="164" y="371"/>
                    <a:pt x="0" y="606"/>
                    <a:pt x="0" y="876"/>
                  </a:cubicBezTo>
                  <a:lnTo>
                    <a:pt x="0" y="3465"/>
                  </a:lnTo>
                  <a:lnTo>
                    <a:pt x="3032" y="3465"/>
                  </a:lnTo>
                  <a:lnTo>
                    <a:pt x="3032" y="876"/>
                  </a:lnTo>
                  <a:cubicBezTo>
                    <a:pt x="3032" y="611"/>
                    <a:pt x="2868" y="371"/>
                    <a:pt x="2623" y="274"/>
                  </a:cubicBezTo>
                  <a:lnTo>
                    <a:pt x="2142" y="82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88"/>
            <p:cNvSpPr/>
            <p:nvPr/>
          </p:nvSpPr>
          <p:spPr>
            <a:xfrm>
              <a:off x="5991822" y="3089130"/>
              <a:ext cx="45478" cy="51012"/>
            </a:xfrm>
            <a:custGeom>
              <a:avLst/>
              <a:gdLst/>
              <a:ahLst/>
              <a:cxnLst/>
              <a:rect l="l" t="t" r="r" b="b"/>
              <a:pathLst>
                <a:path w="1734" h="1945" extrusionOk="0">
                  <a:moveTo>
                    <a:pt x="651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1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4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88"/>
            <p:cNvSpPr/>
            <p:nvPr/>
          </p:nvSpPr>
          <p:spPr>
            <a:xfrm>
              <a:off x="5991822" y="3088999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1" y="0"/>
                  </a:moveTo>
                  <a:cubicBezTo>
                    <a:pt x="290" y="0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1" y="1915"/>
                  </a:cubicBezTo>
                  <a:lnTo>
                    <a:pt x="651" y="655"/>
                  </a:lnTo>
                  <a:cubicBezTo>
                    <a:pt x="651" y="294"/>
                    <a:pt x="795" y="0"/>
                    <a:pt x="9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88"/>
            <p:cNvSpPr/>
            <p:nvPr/>
          </p:nvSpPr>
          <p:spPr>
            <a:xfrm>
              <a:off x="5974800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125" y="1"/>
                  </a:moveTo>
                  <a:cubicBezTo>
                    <a:pt x="44" y="112"/>
                    <a:pt x="0" y="246"/>
                    <a:pt x="0" y="381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607"/>
                  </a:lnTo>
                  <a:cubicBezTo>
                    <a:pt x="650" y="473"/>
                    <a:pt x="587" y="343"/>
                    <a:pt x="477" y="261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88"/>
            <p:cNvSpPr/>
            <p:nvPr/>
          </p:nvSpPr>
          <p:spPr>
            <a:xfrm>
              <a:off x="6037274" y="3164324"/>
              <a:ext cx="17048" cy="78027"/>
            </a:xfrm>
            <a:custGeom>
              <a:avLst/>
              <a:gdLst/>
              <a:ahLst/>
              <a:cxnLst/>
              <a:rect l="l" t="t" r="r" b="b"/>
              <a:pathLst>
                <a:path w="650" h="2975" extrusionOk="0">
                  <a:moveTo>
                    <a:pt x="525" y="1"/>
                  </a:moveTo>
                  <a:lnTo>
                    <a:pt x="173" y="261"/>
                  </a:lnTo>
                  <a:cubicBezTo>
                    <a:pt x="63" y="343"/>
                    <a:pt x="0" y="473"/>
                    <a:pt x="0" y="607"/>
                  </a:cubicBezTo>
                  <a:lnTo>
                    <a:pt x="0" y="2975"/>
                  </a:lnTo>
                  <a:lnTo>
                    <a:pt x="650" y="2975"/>
                  </a:lnTo>
                  <a:lnTo>
                    <a:pt x="650" y="381"/>
                  </a:lnTo>
                  <a:cubicBezTo>
                    <a:pt x="650" y="246"/>
                    <a:pt x="606" y="112"/>
                    <a:pt x="525" y="1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88"/>
            <p:cNvSpPr/>
            <p:nvPr/>
          </p:nvSpPr>
          <p:spPr>
            <a:xfrm>
              <a:off x="5838496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88"/>
            <p:cNvSpPr/>
            <p:nvPr/>
          </p:nvSpPr>
          <p:spPr>
            <a:xfrm>
              <a:off x="5821474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64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1" y="2166"/>
                  </a:lnTo>
                  <a:lnTo>
                    <a:pt x="3031" y="876"/>
                  </a:lnTo>
                  <a:cubicBezTo>
                    <a:pt x="3031" y="612"/>
                    <a:pt x="2868" y="371"/>
                    <a:pt x="2622" y="270"/>
                  </a:cubicBezTo>
                  <a:lnTo>
                    <a:pt x="2141" y="77"/>
                  </a:lnTo>
                  <a:cubicBezTo>
                    <a:pt x="2016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88"/>
            <p:cNvSpPr/>
            <p:nvPr/>
          </p:nvSpPr>
          <p:spPr>
            <a:xfrm>
              <a:off x="5838496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88"/>
            <p:cNvSpPr/>
            <p:nvPr/>
          </p:nvSpPr>
          <p:spPr>
            <a:xfrm>
              <a:off x="5838496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88"/>
            <p:cNvSpPr/>
            <p:nvPr/>
          </p:nvSpPr>
          <p:spPr>
            <a:xfrm>
              <a:off x="5821474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88"/>
            <p:cNvSpPr/>
            <p:nvPr/>
          </p:nvSpPr>
          <p:spPr>
            <a:xfrm>
              <a:off x="5883922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88"/>
            <p:cNvSpPr/>
            <p:nvPr/>
          </p:nvSpPr>
          <p:spPr>
            <a:xfrm>
              <a:off x="5940731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6" y="2108"/>
                    <a:pt x="433" y="2320"/>
                    <a:pt x="433" y="2531"/>
                  </a:cubicBezTo>
                  <a:lnTo>
                    <a:pt x="433" y="2594"/>
                  </a:lnTo>
                  <a:lnTo>
                    <a:pt x="1299" y="2594"/>
                  </a:lnTo>
                  <a:lnTo>
                    <a:pt x="1299" y="2469"/>
                  </a:lnTo>
                  <a:cubicBezTo>
                    <a:pt x="1299" y="2296"/>
                    <a:pt x="1362" y="2127"/>
                    <a:pt x="1477" y="1993"/>
                  </a:cubicBezTo>
                  <a:lnTo>
                    <a:pt x="1554" y="1901"/>
                  </a:lnTo>
                  <a:cubicBezTo>
                    <a:pt x="1660" y="1762"/>
                    <a:pt x="1723" y="1598"/>
                    <a:pt x="1732" y="1425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88"/>
            <p:cNvSpPr/>
            <p:nvPr/>
          </p:nvSpPr>
          <p:spPr>
            <a:xfrm>
              <a:off x="5923683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6" y="29"/>
                    <a:pt x="891" y="77"/>
                  </a:cubicBezTo>
                  <a:lnTo>
                    <a:pt x="410" y="270"/>
                  </a:lnTo>
                  <a:cubicBezTo>
                    <a:pt x="164" y="371"/>
                    <a:pt x="1" y="607"/>
                    <a:pt x="1" y="871"/>
                  </a:cubicBezTo>
                  <a:lnTo>
                    <a:pt x="1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2" y="77"/>
                  </a:lnTo>
                  <a:cubicBezTo>
                    <a:pt x="2017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88"/>
            <p:cNvSpPr/>
            <p:nvPr/>
          </p:nvSpPr>
          <p:spPr>
            <a:xfrm>
              <a:off x="5940731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78"/>
                  </a:lnTo>
                  <a:cubicBezTo>
                    <a:pt x="0" y="1559"/>
                    <a:pt x="390" y="1944"/>
                    <a:pt x="866" y="1944"/>
                  </a:cubicBezTo>
                  <a:cubicBezTo>
                    <a:pt x="1343" y="1944"/>
                    <a:pt x="1732" y="1559"/>
                    <a:pt x="1732" y="1083"/>
                  </a:cubicBezTo>
                  <a:lnTo>
                    <a:pt x="1732" y="650"/>
                  </a:lnTo>
                  <a:cubicBezTo>
                    <a:pt x="1732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88"/>
            <p:cNvSpPr/>
            <p:nvPr/>
          </p:nvSpPr>
          <p:spPr>
            <a:xfrm>
              <a:off x="5940731" y="3145781"/>
              <a:ext cx="25624" cy="50252"/>
            </a:xfrm>
            <a:custGeom>
              <a:avLst/>
              <a:gdLst/>
              <a:ahLst/>
              <a:cxnLst/>
              <a:rect l="l" t="t" r="r" b="b"/>
              <a:pathLst>
                <a:path w="977" h="1916" extrusionOk="0">
                  <a:moveTo>
                    <a:pt x="650" y="1"/>
                  </a:moveTo>
                  <a:cubicBezTo>
                    <a:pt x="289" y="1"/>
                    <a:pt x="0" y="294"/>
                    <a:pt x="0" y="650"/>
                  </a:cubicBezTo>
                  <a:lnTo>
                    <a:pt x="0" y="1083"/>
                  </a:lnTo>
                  <a:cubicBezTo>
                    <a:pt x="0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4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88"/>
            <p:cNvSpPr/>
            <p:nvPr/>
          </p:nvSpPr>
          <p:spPr>
            <a:xfrm>
              <a:off x="5923683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126" y="0"/>
                  </a:moveTo>
                  <a:cubicBezTo>
                    <a:pt x="44" y="111"/>
                    <a:pt x="1" y="246"/>
                    <a:pt x="1" y="380"/>
                  </a:cubicBezTo>
                  <a:lnTo>
                    <a:pt x="1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8" y="342"/>
                    <a:pt x="477" y="260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88"/>
            <p:cNvSpPr/>
            <p:nvPr/>
          </p:nvSpPr>
          <p:spPr>
            <a:xfrm>
              <a:off x="5986157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0" y="472"/>
                    <a:pt x="0" y="607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380"/>
                  </a:lnTo>
                  <a:cubicBezTo>
                    <a:pt x="650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88"/>
            <p:cNvSpPr/>
            <p:nvPr/>
          </p:nvSpPr>
          <p:spPr>
            <a:xfrm>
              <a:off x="6042939" y="3145912"/>
              <a:ext cx="45452" cy="68034"/>
            </a:xfrm>
            <a:custGeom>
              <a:avLst/>
              <a:gdLst/>
              <a:ahLst/>
              <a:cxnLst/>
              <a:rect l="l" t="t" r="r" b="b"/>
              <a:pathLst>
                <a:path w="1733" h="2594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362"/>
                  </a:lnTo>
                  <a:cubicBezTo>
                    <a:pt x="10" y="1574"/>
                    <a:pt x="87" y="1776"/>
                    <a:pt x="217" y="1944"/>
                  </a:cubicBezTo>
                  <a:cubicBezTo>
                    <a:pt x="357" y="2108"/>
                    <a:pt x="434" y="2320"/>
                    <a:pt x="434" y="2531"/>
                  </a:cubicBezTo>
                  <a:lnTo>
                    <a:pt x="434" y="2594"/>
                  </a:lnTo>
                  <a:lnTo>
                    <a:pt x="1300" y="2594"/>
                  </a:lnTo>
                  <a:lnTo>
                    <a:pt x="1300" y="2469"/>
                  </a:lnTo>
                  <a:cubicBezTo>
                    <a:pt x="1300" y="2296"/>
                    <a:pt x="1362" y="2127"/>
                    <a:pt x="1478" y="1993"/>
                  </a:cubicBezTo>
                  <a:lnTo>
                    <a:pt x="1555" y="1901"/>
                  </a:lnTo>
                  <a:cubicBezTo>
                    <a:pt x="1661" y="1762"/>
                    <a:pt x="1723" y="1598"/>
                    <a:pt x="1733" y="1425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88"/>
            <p:cNvSpPr/>
            <p:nvPr/>
          </p:nvSpPr>
          <p:spPr>
            <a:xfrm>
              <a:off x="6025918" y="3208255"/>
              <a:ext cx="79522" cy="56809"/>
            </a:xfrm>
            <a:custGeom>
              <a:avLst/>
              <a:gdLst/>
              <a:ahLst/>
              <a:cxnLst/>
              <a:rect l="l" t="t" r="r" b="b"/>
              <a:pathLst>
                <a:path w="3032" h="2166" extrusionOk="0">
                  <a:moveTo>
                    <a:pt x="1290" y="0"/>
                  </a:moveTo>
                  <a:cubicBezTo>
                    <a:pt x="1155" y="0"/>
                    <a:pt x="1015" y="29"/>
                    <a:pt x="890" y="77"/>
                  </a:cubicBezTo>
                  <a:lnTo>
                    <a:pt x="409" y="270"/>
                  </a:lnTo>
                  <a:cubicBezTo>
                    <a:pt x="159" y="371"/>
                    <a:pt x="0" y="607"/>
                    <a:pt x="0" y="871"/>
                  </a:cubicBezTo>
                  <a:lnTo>
                    <a:pt x="0" y="2166"/>
                  </a:lnTo>
                  <a:lnTo>
                    <a:pt x="3032" y="2166"/>
                  </a:lnTo>
                  <a:lnTo>
                    <a:pt x="3032" y="876"/>
                  </a:lnTo>
                  <a:cubicBezTo>
                    <a:pt x="3032" y="612"/>
                    <a:pt x="2868" y="371"/>
                    <a:pt x="2623" y="270"/>
                  </a:cubicBezTo>
                  <a:lnTo>
                    <a:pt x="2141" y="77"/>
                  </a:lnTo>
                  <a:cubicBezTo>
                    <a:pt x="2011" y="29"/>
                    <a:pt x="1877" y="0"/>
                    <a:pt x="1742" y="0"/>
                  </a:cubicBez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88"/>
            <p:cNvSpPr/>
            <p:nvPr/>
          </p:nvSpPr>
          <p:spPr>
            <a:xfrm>
              <a:off x="6042939" y="3145912"/>
              <a:ext cx="45452" cy="51012"/>
            </a:xfrm>
            <a:custGeom>
              <a:avLst/>
              <a:gdLst/>
              <a:ahLst/>
              <a:cxnLst/>
              <a:rect l="l" t="t" r="r" b="b"/>
              <a:pathLst>
                <a:path w="1733" h="1945" extrusionOk="0">
                  <a:moveTo>
                    <a:pt x="650" y="0"/>
                  </a:moveTo>
                  <a:cubicBezTo>
                    <a:pt x="289" y="0"/>
                    <a:pt x="1" y="289"/>
                    <a:pt x="1" y="650"/>
                  </a:cubicBezTo>
                  <a:lnTo>
                    <a:pt x="1" y="1078"/>
                  </a:lnTo>
                  <a:cubicBezTo>
                    <a:pt x="1" y="1559"/>
                    <a:pt x="390" y="1944"/>
                    <a:pt x="867" y="1944"/>
                  </a:cubicBezTo>
                  <a:cubicBezTo>
                    <a:pt x="1343" y="1944"/>
                    <a:pt x="1733" y="1559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0"/>
                    <a:pt x="108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88"/>
            <p:cNvSpPr/>
            <p:nvPr/>
          </p:nvSpPr>
          <p:spPr>
            <a:xfrm>
              <a:off x="6042939" y="3145781"/>
              <a:ext cx="25650" cy="50252"/>
            </a:xfrm>
            <a:custGeom>
              <a:avLst/>
              <a:gdLst/>
              <a:ahLst/>
              <a:cxnLst/>
              <a:rect l="l" t="t" r="r" b="b"/>
              <a:pathLst>
                <a:path w="978" h="1916" extrusionOk="0">
                  <a:moveTo>
                    <a:pt x="650" y="1"/>
                  </a:moveTo>
                  <a:cubicBezTo>
                    <a:pt x="289" y="1"/>
                    <a:pt x="1" y="294"/>
                    <a:pt x="1" y="650"/>
                  </a:cubicBezTo>
                  <a:lnTo>
                    <a:pt x="1" y="1083"/>
                  </a:lnTo>
                  <a:cubicBezTo>
                    <a:pt x="1" y="1478"/>
                    <a:pt x="270" y="1819"/>
                    <a:pt x="650" y="1916"/>
                  </a:cubicBezTo>
                  <a:lnTo>
                    <a:pt x="650" y="655"/>
                  </a:lnTo>
                  <a:cubicBezTo>
                    <a:pt x="650" y="294"/>
                    <a:pt x="795" y="1"/>
                    <a:pt x="97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88"/>
            <p:cNvSpPr/>
            <p:nvPr/>
          </p:nvSpPr>
          <p:spPr>
            <a:xfrm>
              <a:off x="6025918" y="3221133"/>
              <a:ext cx="17048" cy="43931"/>
            </a:xfrm>
            <a:custGeom>
              <a:avLst/>
              <a:gdLst/>
              <a:ahLst/>
              <a:cxnLst/>
              <a:rect l="l" t="t" r="r" b="b"/>
              <a:pathLst>
                <a:path w="650" h="1675" extrusionOk="0">
                  <a:moveTo>
                    <a:pt x="125" y="0"/>
                  </a:moveTo>
                  <a:cubicBezTo>
                    <a:pt x="43" y="111"/>
                    <a:pt x="0" y="246"/>
                    <a:pt x="0" y="380"/>
                  </a:cubicBezTo>
                  <a:lnTo>
                    <a:pt x="0" y="1675"/>
                  </a:lnTo>
                  <a:lnTo>
                    <a:pt x="650" y="1675"/>
                  </a:lnTo>
                  <a:lnTo>
                    <a:pt x="650" y="607"/>
                  </a:lnTo>
                  <a:cubicBezTo>
                    <a:pt x="650" y="472"/>
                    <a:pt x="587" y="342"/>
                    <a:pt x="476" y="260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88"/>
            <p:cNvSpPr/>
            <p:nvPr/>
          </p:nvSpPr>
          <p:spPr>
            <a:xfrm>
              <a:off x="6088365" y="3221133"/>
              <a:ext cx="17074" cy="43931"/>
            </a:xfrm>
            <a:custGeom>
              <a:avLst/>
              <a:gdLst/>
              <a:ahLst/>
              <a:cxnLst/>
              <a:rect l="l" t="t" r="r" b="b"/>
              <a:pathLst>
                <a:path w="651" h="1675" extrusionOk="0">
                  <a:moveTo>
                    <a:pt x="525" y="0"/>
                  </a:moveTo>
                  <a:lnTo>
                    <a:pt x="174" y="260"/>
                  </a:lnTo>
                  <a:cubicBezTo>
                    <a:pt x="63" y="342"/>
                    <a:pt x="1" y="472"/>
                    <a:pt x="1" y="607"/>
                  </a:cubicBezTo>
                  <a:lnTo>
                    <a:pt x="1" y="1675"/>
                  </a:lnTo>
                  <a:lnTo>
                    <a:pt x="651" y="1675"/>
                  </a:lnTo>
                  <a:lnTo>
                    <a:pt x="651" y="380"/>
                  </a:lnTo>
                  <a:cubicBezTo>
                    <a:pt x="651" y="246"/>
                    <a:pt x="607" y="111"/>
                    <a:pt x="525" y="0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88"/>
            <p:cNvSpPr/>
            <p:nvPr/>
          </p:nvSpPr>
          <p:spPr>
            <a:xfrm>
              <a:off x="5816176" y="3083701"/>
              <a:ext cx="294823" cy="186766"/>
            </a:xfrm>
            <a:custGeom>
              <a:avLst/>
              <a:gdLst/>
              <a:ahLst/>
              <a:cxnLst/>
              <a:rect l="l" t="t" r="r" b="b"/>
              <a:pathLst>
                <a:path w="11241" h="7121" extrusionOk="0">
                  <a:moveTo>
                    <a:pt x="3883" y="409"/>
                  </a:moveTo>
                  <a:cubicBezTo>
                    <a:pt x="4128" y="409"/>
                    <a:pt x="4331" y="607"/>
                    <a:pt x="4331" y="857"/>
                  </a:cubicBezTo>
                  <a:lnTo>
                    <a:pt x="4331" y="1405"/>
                  </a:lnTo>
                  <a:cubicBezTo>
                    <a:pt x="4331" y="1641"/>
                    <a:pt x="4201" y="1858"/>
                    <a:pt x="3999" y="1978"/>
                  </a:cubicBezTo>
                  <a:cubicBezTo>
                    <a:pt x="3936" y="2012"/>
                    <a:pt x="3898" y="2079"/>
                    <a:pt x="3898" y="2151"/>
                  </a:cubicBezTo>
                  <a:lnTo>
                    <a:pt x="3898" y="2382"/>
                  </a:lnTo>
                  <a:lnTo>
                    <a:pt x="3436" y="2382"/>
                  </a:lnTo>
                  <a:lnTo>
                    <a:pt x="3436" y="2151"/>
                  </a:lnTo>
                  <a:cubicBezTo>
                    <a:pt x="3436" y="2079"/>
                    <a:pt x="3397" y="2012"/>
                    <a:pt x="3335" y="1978"/>
                  </a:cubicBezTo>
                  <a:cubicBezTo>
                    <a:pt x="3128" y="1858"/>
                    <a:pt x="3003" y="1641"/>
                    <a:pt x="3003" y="1405"/>
                  </a:cubicBezTo>
                  <a:lnTo>
                    <a:pt x="3003" y="857"/>
                  </a:lnTo>
                  <a:cubicBezTo>
                    <a:pt x="3003" y="607"/>
                    <a:pt x="3205" y="409"/>
                    <a:pt x="3450" y="409"/>
                  </a:cubicBezTo>
                  <a:close/>
                  <a:moveTo>
                    <a:pt x="7781" y="409"/>
                  </a:moveTo>
                  <a:cubicBezTo>
                    <a:pt x="8026" y="409"/>
                    <a:pt x="8228" y="607"/>
                    <a:pt x="8228" y="857"/>
                  </a:cubicBezTo>
                  <a:lnTo>
                    <a:pt x="8228" y="1405"/>
                  </a:lnTo>
                  <a:cubicBezTo>
                    <a:pt x="8228" y="1641"/>
                    <a:pt x="8098" y="1858"/>
                    <a:pt x="7896" y="1978"/>
                  </a:cubicBezTo>
                  <a:cubicBezTo>
                    <a:pt x="7834" y="2012"/>
                    <a:pt x="7795" y="2079"/>
                    <a:pt x="7795" y="2151"/>
                  </a:cubicBezTo>
                  <a:lnTo>
                    <a:pt x="7795" y="2382"/>
                  </a:lnTo>
                  <a:lnTo>
                    <a:pt x="7333" y="2382"/>
                  </a:lnTo>
                  <a:lnTo>
                    <a:pt x="7333" y="2151"/>
                  </a:lnTo>
                  <a:cubicBezTo>
                    <a:pt x="7333" y="2079"/>
                    <a:pt x="7295" y="2012"/>
                    <a:pt x="7232" y="1978"/>
                  </a:cubicBezTo>
                  <a:cubicBezTo>
                    <a:pt x="7025" y="1858"/>
                    <a:pt x="6900" y="1641"/>
                    <a:pt x="6900" y="1405"/>
                  </a:cubicBezTo>
                  <a:lnTo>
                    <a:pt x="6900" y="857"/>
                  </a:lnTo>
                  <a:cubicBezTo>
                    <a:pt x="6900" y="607"/>
                    <a:pt x="7102" y="409"/>
                    <a:pt x="7348" y="409"/>
                  </a:cubicBezTo>
                  <a:close/>
                  <a:moveTo>
                    <a:pt x="1934" y="2575"/>
                  </a:moveTo>
                  <a:cubicBezTo>
                    <a:pt x="2180" y="2575"/>
                    <a:pt x="2377" y="2772"/>
                    <a:pt x="2382" y="3022"/>
                  </a:cubicBezTo>
                  <a:lnTo>
                    <a:pt x="2382" y="3571"/>
                  </a:lnTo>
                  <a:cubicBezTo>
                    <a:pt x="2382" y="3806"/>
                    <a:pt x="2257" y="4023"/>
                    <a:pt x="2050" y="4143"/>
                  </a:cubicBezTo>
                  <a:cubicBezTo>
                    <a:pt x="1987" y="4177"/>
                    <a:pt x="1949" y="4244"/>
                    <a:pt x="1949" y="4316"/>
                  </a:cubicBezTo>
                  <a:lnTo>
                    <a:pt x="1949" y="4547"/>
                  </a:lnTo>
                  <a:lnTo>
                    <a:pt x="1487" y="4547"/>
                  </a:lnTo>
                  <a:lnTo>
                    <a:pt x="1487" y="4316"/>
                  </a:lnTo>
                  <a:cubicBezTo>
                    <a:pt x="1487" y="4244"/>
                    <a:pt x="1448" y="4177"/>
                    <a:pt x="1386" y="4143"/>
                  </a:cubicBezTo>
                  <a:cubicBezTo>
                    <a:pt x="1184" y="4023"/>
                    <a:pt x="1054" y="3806"/>
                    <a:pt x="1054" y="3571"/>
                  </a:cubicBezTo>
                  <a:lnTo>
                    <a:pt x="1054" y="3022"/>
                  </a:lnTo>
                  <a:cubicBezTo>
                    <a:pt x="1054" y="2777"/>
                    <a:pt x="1256" y="2575"/>
                    <a:pt x="1501" y="2575"/>
                  </a:cubicBezTo>
                  <a:close/>
                  <a:moveTo>
                    <a:pt x="5832" y="2575"/>
                  </a:moveTo>
                  <a:cubicBezTo>
                    <a:pt x="6077" y="2575"/>
                    <a:pt x="6279" y="2772"/>
                    <a:pt x="6279" y="3022"/>
                  </a:cubicBezTo>
                  <a:lnTo>
                    <a:pt x="6279" y="3571"/>
                  </a:lnTo>
                  <a:cubicBezTo>
                    <a:pt x="6279" y="3806"/>
                    <a:pt x="6154" y="4023"/>
                    <a:pt x="5947" y="4143"/>
                  </a:cubicBezTo>
                  <a:cubicBezTo>
                    <a:pt x="5885" y="4177"/>
                    <a:pt x="5846" y="4244"/>
                    <a:pt x="5846" y="4316"/>
                  </a:cubicBezTo>
                  <a:lnTo>
                    <a:pt x="5846" y="4547"/>
                  </a:lnTo>
                  <a:lnTo>
                    <a:pt x="5389" y="4547"/>
                  </a:lnTo>
                  <a:lnTo>
                    <a:pt x="5389" y="4316"/>
                  </a:lnTo>
                  <a:cubicBezTo>
                    <a:pt x="5389" y="4244"/>
                    <a:pt x="5351" y="4177"/>
                    <a:pt x="5288" y="4143"/>
                  </a:cubicBezTo>
                  <a:cubicBezTo>
                    <a:pt x="5081" y="4023"/>
                    <a:pt x="4956" y="3806"/>
                    <a:pt x="4956" y="3571"/>
                  </a:cubicBezTo>
                  <a:lnTo>
                    <a:pt x="4956" y="3022"/>
                  </a:lnTo>
                  <a:cubicBezTo>
                    <a:pt x="4956" y="2777"/>
                    <a:pt x="5153" y="2575"/>
                    <a:pt x="5399" y="2575"/>
                  </a:cubicBezTo>
                  <a:close/>
                  <a:moveTo>
                    <a:pt x="9729" y="2575"/>
                  </a:moveTo>
                  <a:cubicBezTo>
                    <a:pt x="9975" y="2575"/>
                    <a:pt x="10177" y="2772"/>
                    <a:pt x="10177" y="3022"/>
                  </a:cubicBezTo>
                  <a:lnTo>
                    <a:pt x="10177" y="3571"/>
                  </a:lnTo>
                  <a:cubicBezTo>
                    <a:pt x="10177" y="3806"/>
                    <a:pt x="10052" y="4028"/>
                    <a:pt x="9845" y="4143"/>
                  </a:cubicBezTo>
                  <a:cubicBezTo>
                    <a:pt x="9782" y="4177"/>
                    <a:pt x="9744" y="4244"/>
                    <a:pt x="9744" y="4316"/>
                  </a:cubicBezTo>
                  <a:lnTo>
                    <a:pt x="9744" y="4547"/>
                  </a:lnTo>
                  <a:lnTo>
                    <a:pt x="9282" y="4547"/>
                  </a:lnTo>
                  <a:lnTo>
                    <a:pt x="9282" y="4316"/>
                  </a:lnTo>
                  <a:cubicBezTo>
                    <a:pt x="9282" y="4244"/>
                    <a:pt x="9243" y="4177"/>
                    <a:pt x="9181" y="4143"/>
                  </a:cubicBezTo>
                  <a:cubicBezTo>
                    <a:pt x="8979" y="4028"/>
                    <a:pt x="8849" y="3806"/>
                    <a:pt x="8849" y="3571"/>
                  </a:cubicBezTo>
                  <a:lnTo>
                    <a:pt x="8849" y="3022"/>
                  </a:lnTo>
                  <a:cubicBezTo>
                    <a:pt x="8849" y="2777"/>
                    <a:pt x="9051" y="2575"/>
                    <a:pt x="9296" y="2575"/>
                  </a:cubicBezTo>
                  <a:close/>
                  <a:moveTo>
                    <a:pt x="3450" y="0"/>
                  </a:moveTo>
                  <a:cubicBezTo>
                    <a:pt x="2983" y="5"/>
                    <a:pt x="2603" y="385"/>
                    <a:pt x="2603" y="857"/>
                  </a:cubicBezTo>
                  <a:lnTo>
                    <a:pt x="2603" y="1405"/>
                  </a:lnTo>
                  <a:cubicBezTo>
                    <a:pt x="2603" y="1742"/>
                    <a:pt x="2762" y="2060"/>
                    <a:pt x="3036" y="2257"/>
                  </a:cubicBezTo>
                  <a:lnTo>
                    <a:pt x="3036" y="2445"/>
                  </a:lnTo>
                  <a:lnTo>
                    <a:pt x="2675" y="2589"/>
                  </a:lnTo>
                  <a:cubicBezTo>
                    <a:pt x="2637" y="2526"/>
                    <a:pt x="2594" y="2469"/>
                    <a:pt x="2541" y="2416"/>
                  </a:cubicBezTo>
                  <a:cubicBezTo>
                    <a:pt x="2382" y="2257"/>
                    <a:pt x="2165" y="2166"/>
                    <a:pt x="1939" y="2166"/>
                  </a:cubicBezTo>
                  <a:lnTo>
                    <a:pt x="1501" y="2166"/>
                  </a:lnTo>
                  <a:cubicBezTo>
                    <a:pt x="1035" y="2170"/>
                    <a:pt x="654" y="2550"/>
                    <a:pt x="654" y="3022"/>
                  </a:cubicBezTo>
                  <a:lnTo>
                    <a:pt x="654" y="3571"/>
                  </a:lnTo>
                  <a:cubicBezTo>
                    <a:pt x="654" y="3907"/>
                    <a:pt x="813" y="4225"/>
                    <a:pt x="1087" y="4422"/>
                  </a:cubicBezTo>
                  <a:lnTo>
                    <a:pt x="1087" y="4610"/>
                  </a:lnTo>
                  <a:lnTo>
                    <a:pt x="539" y="4831"/>
                  </a:lnTo>
                  <a:cubicBezTo>
                    <a:pt x="217" y="4956"/>
                    <a:pt x="0" y="5274"/>
                    <a:pt x="5" y="5620"/>
                  </a:cubicBezTo>
                  <a:lnTo>
                    <a:pt x="5" y="6915"/>
                  </a:lnTo>
                  <a:cubicBezTo>
                    <a:pt x="5" y="7049"/>
                    <a:pt x="106" y="7117"/>
                    <a:pt x="207" y="7117"/>
                  </a:cubicBezTo>
                  <a:cubicBezTo>
                    <a:pt x="308" y="7117"/>
                    <a:pt x="409" y="7049"/>
                    <a:pt x="409" y="6915"/>
                  </a:cubicBezTo>
                  <a:lnTo>
                    <a:pt x="409" y="5625"/>
                  </a:lnTo>
                  <a:cubicBezTo>
                    <a:pt x="409" y="5442"/>
                    <a:pt x="520" y="5279"/>
                    <a:pt x="688" y="5207"/>
                  </a:cubicBezTo>
                  <a:lnTo>
                    <a:pt x="1328" y="4952"/>
                  </a:lnTo>
                  <a:lnTo>
                    <a:pt x="2117" y="4952"/>
                  </a:lnTo>
                  <a:lnTo>
                    <a:pt x="2752" y="5207"/>
                  </a:lnTo>
                  <a:cubicBezTo>
                    <a:pt x="2926" y="5279"/>
                    <a:pt x="3036" y="5442"/>
                    <a:pt x="3036" y="5625"/>
                  </a:cubicBezTo>
                  <a:lnTo>
                    <a:pt x="3036" y="6915"/>
                  </a:lnTo>
                  <a:cubicBezTo>
                    <a:pt x="3036" y="7052"/>
                    <a:pt x="3137" y="7120"/>
                    <a:pt x="3238" y="7120"/>
                  </a:cubicBezTo>
                  <a:cubicBezTo>
                    <a:pt x="3339" y="7120"/>
                    <a:pt x="3440" y="7052"/>
                    <a:pt x="3440" y="6915"/>
                  </a:cubicBezTo>
                  <a:lnTo>
                    <a:pt x="3440" y="5625"/>
                  </a:lnTo>
                  <a:cubicBezTo>
                    <a:pt x="3440" y="5274"/>
                    <a:pt x="3229" y="4961"/>
                    <a:pt x="2901" y="4831"/>
                  </a:cubicBezTo>
                  <a:lnTo>
                    <a:pt x="2358" y="4615"/>
                  </a:lnTo>
                  <a:lnTo>
                    <a:pt x="2358" y="4427"/>
                  </a:lnTo>
                  <a:cubicBezTo>
                    <a:pt x="2627" y="4225"/>
                    <a:pt x="2791" y="3907"/>
                    <a:pt x="2791" y="3571"/>
                  </a:cubicBezTo>
                  <a:lnTo>
                    <a:pt x="2791" y="3022"/>
                  </a:lnTo>
                  <a:lnTo>
                    <a:pt x="2791" y="2979"/>
                  </a:lnTo>
                  <a:lnTo>
                    <a:pt x="3277" y="2786"/>
                  </a:lnTo>
                  <a:lnTo>
                    <a:pt x="4066" y="2786"/>
                  </a:lnTo>
                  <a:lnTo>
                    <a:pt x="4552" y="2979"/>
                  </a:lnTo>
                  <a:lnTo>
                    <a:pt x="4552" y="3022"/>
                  </a:lnTo>
                  <a:lnTo>
                    <a:pt x="4552" y="3571"/>
                  </a:lnTo>
                  <a:cubicBezTo>
                    <a:pt x="4552" y="3907"/>
                    <a:pt x="4716" y="4225"/>
                    <a:pt x="4985" y="4427"/>
                  </a:cubicBezTo>
                  <a:lnTo>
                    <a:pt x="4985" y="4615"/>
                  </a:lnTo>
                  <a:lnTo>
                    <a:pt x="4436" y="4831"/>
                  </a:lnTo>
                  <a:cubicBezTo>
                    <a:pt x="4114" y="4961"/>
                    <a:pt x="3902" y="5274"/>
                    <a:pt x="3902" y="5620"/>
                  </a:cubicBezTo>
                  <a:lnTo>
                    <a:pt x="3902" y="6915"/>
                  </a:lnTo>
                  <a:cubicBezTo>
                    <a:pt x="3902" y="7049"/>
                    <a:pt x="4003" y="7117"/>
                    <a:pt x="4104" y="7117"/>
                  </a:cubicBezTo>
                  <a:cubicBezTo>
                    <a:pt x="4205" y="7117"/>
                    <a:pt x="4307" y="7049"/>
                    <a:pt x="4307" y="6915"/>
                  </a:cubicBezTo>
                  <a:lnTo>
                    <a:pt x="4307" y="5625"/>
                  </a:lnTo>
                  <a:cubicBezTo>
                    <a:pt x="4307" y="5442"/>
                    <a:pt x="4417" y="5279"/>
                    <a:pt x="4590" y="5207"/>
                  </a:cubicBezTo>
                  <a:lnTo>
                    <a:pt x="5226" y="4952"/>
                  </a:lnTo>
                  <a:lnTo>
                    <a:pt x="6015" y="4952"/>
                  </a:lnTo>
                  <a:lnTo>
                    <a:pt x="6655" y="5207"/>
                  </a:lnTo>
                  <a:cubicBezTo>
                    <a:pt x="6823" y="5279"/>
                    <a:pt x="6934" y="5442"/>
                    <a:pt x="6934" y="5625"/>
                  </a:cubicBezTo>
                  <a:lnTo>
                    <a:pt x="6934" y="6915"/>
                  </a:lnTo>
                  <a:cubicBezTo>
                    <a:pt x="6934" y="7052"/>
                    <a:pt x="7035" y="7120"/>
                    <a:pt x="7136" y="7120"/>
                  </a:cubicBezTo>
                  <a:cubicBezTo>
                    <a:pt x="7237" y="7120"/>
                    <a:pt x="7338" y="7052"/>
                    <a:pt x="7338" y="6915"/>
                  </a:cubicBezTo>
                  <a:lnTo>
                    <a:pt x="7338" y="5625"/>
                  </a:lnTo>
                  <a:cubicBezTo>
                    <a:pt x="7343" y="5274"/>
                    <a:pt x="7126" y="4961"/>
                    <a:pt x="6804" y="4831"/>
                  </a:cubicBezTo>
                  <a:lnTo>
                    <a:pt x="6255" y="4615"/>
                  </a:lnTo>
                  <a:lnTo>
                    <a:pt x="6255" y="4427"/>
                  </a:lnTo>
                  <a:cubicBezTo>
                    <a:pt x="6530" y="4225"/>
                    <a:pt x="6688" y="3907"/>
                    <a:pt x="6688" y="3571"/>
                  </a:cubicBezTo>
                  <a:lnTo>
                    <a:pt x="6688" y="3022"/>
                  </a:lnTo>
                  <a:lnTo>
                    <a:pt x="6688" y="2979"/>
                  </a:lnTo>
                  <a:lnTo>
                    <a:pt x="7179" y="2786"/>
                  </a:lnTo>
                  <a:lnTo>
                    <a:pt x="7963" y="2786"/>
                  </a:lnTo>
                  <a:lnTo>
                    <a:pt x="8454" y="2979"/>
                  </a:lnTo>
                  <a:lnTo>
                    <a:pt x="8454" y="3022"/>
                  </a:lnTo>
                  <a:lnTo>
                    <a:pt x="8454" y="3571"/>
                  </a:lnTo>
                  <a:cubicBezTo>
                    <a:pt x="8454" y="3907"/>
                    <a:pt x="8613" y="4225"/>
                    <a:pt x="8887" y="4427"/>
                  </a:cubicBezTo>
                  <a:lnTo>
                    <a:pt x="8887" y="4615"/>
                  </a:lnTo>
                  <a:lnTo>
                    <a:pt x="8339" y="4831"/>
                  </a:lnTo>
                  <a:cubicBezTo>
                    <a:pt x="8016" y="4961"/>
                    <a:pt x="7800" y="5274"/>
                    <a:pt x="7805" y="5620"/>
                  </a:cubicBezTo>
                  <a:lnTo>
                    <a:pt x="7805" y="6915"/>
                  </a:lnTo>
                  <a:cubicBezTo>
                    <a:pt x="7805" y="7049"/>
                    <a:pt x="7906" y="7117"/>
                    <a:pt x="8007" y="7117"/>
                  </a:cubicBezTo>
                  <a:cubicBezTo>
                    <a:pt x="8108" y="7117"/>
                    <a:pt x="8209" y="7049"/>
                    <a:pt x="8209" y="6915"/>
                  </a:cubicBezTo>
                  <a:lnTo>
                    <a:pt x="8209" y="5625"/>
                  </a:lnTo>
                  <a:cubicBezTo>
                    <a:pt x="8209" y="5442"/>
                    <a:pt x="8320" y="5279"/>
                    <a:pt x="8488" y="5207"/>
                  </a:cubicBezTo>
                  <a:lnTo>
                    <a:pt x="9128" y="4952"/>
                  </a:lnTo>
                  <a:lnTo>
                    <a:pt x="9917" y="4952"/>
                  </a:lnTo>
                  <a:lnTo>
                    <a:pt x="10552" y="5207"/>
                  </a:lnTo>
                  <a:cubicBezTo>
                    <a:pt x="10725" y="5279"/>
                    <a:pt x="10836" y="5442"/>
                    <a:pt x="10836" y="5625"/>
                  </a:cubicBezTo>
                  <a:lnTo>
                    <a:pt x="10836" y="6915"/>
                  </a:lnTo>
                  <a:cubicBezTo>
                    <a:pt x="10836" y="7052"/>
                    <a:pt x="10937" y="7120"/>
                    <a:pt x="11038" y="7120"/>
                  </a:cubicBezTo>
                  <a:cubicBezTo>
                    <a:pt x="11139" y="7120"/>
                    <a:pt x="11240" y="7052"/>
                    <a:pt x="11240" y="6915"/>
                  </a:cubicBezTo>
                  <a:lnTo>
                    <a:pt x="11240" y="5625"/>
                  </a:lnTo>
                  <a:cubicBezTo>
                    <a:pt x="11240" y="5274"/>
                    <a:pt x="11024" y="4956"/>
                    <a:pt x="10697" y="4831"/>
                  </a:cubicBezTo>
                  <a:lnTo>
                    <a:pt x="10148" y="4615"/>
                  </a:lnTo>
                  <a:lnTo>
                    <a:pt x="10148" y="4427"/>
                  </a:lnTo>
                  <a:cubicBezTo>
                    <a:pt x="10417" y="4225"/>
                    <a:pt x="10581" y="3907"/>
                    <a:pt x="10581" y="3571"/>
                  </a:cubicBezTo>
                  <a:lnTo>
                    <a:pt x="10581" y="3022"/>
                  </a:lnTo>
                  <a:cubicBezTo>
                    <a:pt x="10581" y="2550"/>
                    <a:pt x="10201" y="2166"/>
                    <a:pt x="9729" y="2166"/>
                  </a:cubicBezTo>
                  <a:lnTo>
                    <a:pt x="9291" y="2166"/>
                  </a:lnTo>
                  <a:cubicBezTo>
                    <a:pt x="8993" y="2170"/>
                    <a:pt x="8714" y="2329"/>
                    <a:pt x="8565" y="2589"/>
                  </a:cubicBezTo>
                  <a:lnTo>
                    <a:pt x="8204" y="2445"/>
                  </a:lnTo>
                  <a:lnTo>
                    <a:pt x="8204" y="2257"/>
                  </a:lnTo>
                  <a:cubicBezTo>
                    <a:pt x="8473" y="2055"/>
                    <a:pt x="8632" y="1737"/>
                    <a:pt x="8632" y="1400"/>
                  </a:cubicBezTo>
                  <a:lnTo>
                    <a:pt x="8632" y="857"/>
                  </a:lnTo>
                  <a:cubicBezTo>
                    <a:pt x="8632" y="385"/>
                    <a:pt x="8252" y="0"/>
                    <a:pt x="7781" y="0"/>
                  </a:cubicBezTo>
                  <a:lnTo>
                    <a:pt x="7348" y="0"/>
                  </a:lnTo>
                  <a:cubicBezTo>
                    <a:pt x="6876" y="5"/>
                    <a:pt x="6496" y="385"/>
                    <a:pt x="6496" y="857"/>
                  </a:cubicBezTo>
                  <a:lnTo>
                    <a:pt x="6496" y="1405"/>
                  </a:lnTo>
                  <a:cubicBezTo>
                    <a:pt x="6501" y="1742"/>
                    <a:pt x="6659" y="2060"/>
                    <a:pt x="6929" y="2257"/>
                  </a:cubicBezTo>
                  <a:lnTo>
                    <a:pt x="6929" y="2445"/>
                  </a:lnTo>
                  <a:lnTo>
                    <a:pt x="6568" y="2589"/>
                  </a:lnTo>
                  <a:cubicBezTo>
                    <a:pt x="6534" y="2526"/>
                    <a:pt x="6486" y="2469"/>
                    <a:pt x="6433" y="2416"/>
                  </a:cubicBezTo>
                  <a:cubicBezTo>
                    <a:pt x="6275" y="2257"/>
                    <a:pt x="6058" y="2166"/>
                    <a:pt x="5832" y="2166"/>
                  </a:cubicBezTo>
                  <a:lnTo>
                    <a:pt x="5399" y="2166"/>
                  </a:lnTo>
                  <a:cubicBezTo>
                    <a:pt x="5096" y="2170"/>
                    <a:pt x="4821" y="2329"/>
                    <a:pt x="4667" y="2589"/>
                  </a:cubicBezTo>
                  <a:lnTo>
                    <a:pt x="4307" y="2445"/>
                  </a:lnTo>
                  <a:lnTo>
                    <a:pt x="4307" y="2257"/>
                  </a:lnTo>
                  <a:cubicBezTo>
                    <a:pt x="4576" y="2055"/>
                    <a:pt x="4740" y="1737"/>
                    <a:pt x="4740" y="1400"/>
                  </a:cubicBezTo>
                  <a:lnTo>
                    <a:pt x="4740" y="857"/>
                  </a:lnTo>
                  <a:cubicBezTo>
                    <a:pt x="4740" y="385"/>
                    <a:pt x="4359" y="0"/>
                    <a:pt x="38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88"/>
            <p:cNvSpPr/>
            <p:nvPr/>
          </p:nvSpPr>
          <p:spPr>
            <a:xfrm>
              <a:off x="5900209" y="2907636"/>
              <a:ext cx="126469" cy="169744"/>
            </a:xfrm>
            <a:custGeom>
              <a:avLst/>
              <a:gdLst/>
              <a:ahLst/>
              <a:cxnLst/>
              <a:rect l="l" t="t" r="r" b="b"/>
              <a:pathLst>
                <a:path w="4822" h="6472" extrusionOk="0">
                  <a:moveTo>
                    <a:pt x="2628" y="410"/>
                  </a:moveTo>
                  <a:cubicBezTo>
                    <a:pt x="2873" y="410"/>
                    <a:pt x="3075" y="607"/>
                    <a:pt x="3075" y="857"/>
                  </a:cubicBezTo>
                  <a:lnTo>
                    <a:pt x="3075" y="1290"/>
                  </a:lnTo>
                  <a:cubicBezTo>
                    <a:pt x="3075" y="1656"/>
                    <a:pt x="2777" y="1950"/>
                    <a:pt x="2411" y="1950"/>
                  </a:cubicBezTo>
                  <a:cubicBezTo>
                    <a:pt x="2046" y="1950"/>
                    <a:pt x="1747" y="1656"/>
                    <a:pt x="1747" y="1290"/>
                  </a:cubicBezTo>
                  <a:lnTo>
                    <a:pt x="1747" y="857"/>
                  </a:lnTo>
                  <a:cubicBezTo>
                    <a:pt x="1747" y="607"/>
                    <a:pt x="1949" y="410"/>
                    <a:pt x="2195" y="410"/>
                  </a:cubicBezTo>
                  <a:close/>
                  <a:moveTo>
                    <a:pt x="2642" y="2335"/>
                  </a:moveTo>
                  <a:lnTo>
                    <a:pt x="2642" y="2455"/>
                  </a:lnTo>
                  <a:cubicBezTo>
                    <a:pt x="2642" y="2527"/>
                    <a:pt x="2662" y="2599"/>
                    <a:pt x="2695" y="2662"/>
                  </a:cubicBezTo>
                  <a:lnTo>
                    <a:pt x="2421" y="2941"/>
                  </a:lnTo>
                  <a:cubicBezTo>
                    <a:pt x="2419" y="2943"/>
                    <a:pt x="2415" y="2945"/>
                    <a:pt x="2411" y="2945"/>
                  </a:cubicBezTo>
                  <a:cubicBezTo>
                    <a:pt x="2408" y="2945"/>
                    <a:pt x="2404" y="2943"/>
                    <a:pt x="2402" y="2941"/>
                  </a:cubicBezTo>
                  <a:lnTo>
                    <a:pt x="2123" y="2662"/>
                  </a:lnTo>
                  <a:cubicBezTo>
                    <a:pt x="2161" y="2599"/>
                    <a:pt x="2180" y="2527"/>
                    <a:pt x="2185" y="2455"/>
                  </a:cubicBezTo>
                  <a:lnTo>
                    <a:pt x="2185" y="2335"/>
                  </a:lnTo>
                  <a:cubicBezTo>
                    <a:pt x="2257" y="2349"/>
                    <a:pt x="2334" y="2359"/>
                    <a:pt x="2411" y="2359"/>
                  </a:cubicBezTo>
                  <a:cubicBezTo>
                    <a:pt x="2488" y="2359"/>
                    <a:pt x="2565" y="2349"/>
                    <a:pt x="2642" y="2335"/>
                  </a:cubicBezTo>
                  <a:close/>
                  <a:moveTo>
                    <a:pt x="3027" y="2907"/>
                  </a:moveTo>
                  <a:lnTo>
                    <a:pt x="3378" y="3085"/>
                  </a:lnTo>
                  <a:cubicBezTo>
                    <a:pt x="3460" y="3124"/>
                    <a:pt x="3508" y="3201"/>
                    <a:pt x="3508" y="3292"/>
                  </a:cubicBezTo>
                  <a:lnTo>
                    <a:pt x="3508" y="3687"/>
                  </a:lnTo>
                  <a:lnTo>
                    <a:pt x="1314" y="3687"/>
                  </a:lnTo>
                  <a:lnTo>
                    <a:pt x="1314" y="3292"/>
                  </a:lnTo>
                  <a:cubicBezTo>
                    <a:pt x="1314" y="3201"/>
                    <a:pt x="1362" y="3124"/>
                    <a:pt x="1439" y="3085"/>
                  </a:cubicBezTo>
                  <a:lnTo>
                    <a:pt x="1795" y="2907"/>
                  </a:lnTo>
                  <a:lnTo>
                    <a:pt x="2113" y="3230"/>
                  </a:lnTo>
                  <a:cubicBezTo>
                    <a:pt x="2195" y="3311"/>
                    <a:pt x="2302" y="3352"/>
                    <a:pt x="2409" y="3352"/>
                  </a:cubicBezTo>
                  <a:cubicBezTo>
                    <a:pt x="2516" y="3352"/>
                    <a:pt x="2623" y="3311"/>
                    <a:pt x="2705" y="3230"/>
                  </a:cubicBezTo>
                  <a:lnTo>
                    <a:pt x="3027" y="2907"/>
                  </a:lnTo>
                  <a:close/>
                  <a:moveTo>
                    <a:pt x="4249" y="4091"/>
                  </a:moveTo>
                  <a:lnTo>
                    <a:pt x="4018" y="4553"/>
                  </a:lnTo>
                  <a:lnTo>
                    <a:pt x="804" y="4553"/>
                  </a:lnTo>
                  <a:lnTo>
                    <a:pt x="573" y="4091"/>
                  </a:lnTo>
                  <a:close/>
                  <a:moveTo>
                    <a:pt x="2195" y="1"/>
                  </a:moveTo>
                  <a:cubicBezTo>
                    <a:pt x="1723" y="1"/>
                    <a:pt x="1338" y="381"/>
                    <a:pt x="1343" y="857"/>
                  </a:cubicBezTo>
                  <a:lnTo>
                    <a:pt x="1343" y="1290"/>
                  </a:lnTo>
                  <a:cubicBezTo>
                    <a:pt x="1343" y="1627"/>
                    <a:pt x="1502" y="1945"/>
                    <a:pt x="1776" y="2147"/>
                  </a:cubicBezTo>
                  <a:lnTo>
                    <a:pt x="1776" y="2157"/>
                  </a:lnTo>
                  <a:lnTo>
                    <a:pt x="1776" y="2455"/>
                  </a:lnTo>
                  <a:cubicBezTo>
                    <a:pt x="1776" y="2460"/>
                    <a:pt x="1771" y="2465"/>
                    <a:pt x="1767" y="2469"/>
                  </a:cubicBezTo>
                  <a:lnTo>
                    <a:pt x="1261" y="2720"/>
                  </a:lnTo>
                  <a:cubicBezTo>
                    <a:pt x="1045" y="2825"/>
                    <a:pt x="905" y="3047"/>
                    <a:pt x="910" y="3287"/>
                  </a:cubicBezTo>
                  <a:lnTo>
                    <a:pt x="910" y="3687"/>
                  </a:lnTo>
                  <a:lnTo>
                    <a:pt x="246" y="3687"/>
                  </a:lnTo>
                  <a:cubicBezTo>
                    <a:pt x="97" y="3687"/>
                    <a:pt x="1" y="3845"/>
                    <a:pt x="68" y="3980"/>
                  </a:cubicBezTo>
                  <a:lnTo>
                    <a:pt x="501" y="4842"/>
                  </a:lnTo>
                  <a:cubicBezTo>
                    <a:pt x="535" y="4909"/>
                    <a:pt x="602" y="4952"/>
                    <a:pt x="679" y="4957"/>
                  </a:cubicBezTo>
                  <a:lnTo>
                    <a:pt x="910" y="4957"/>
                  </a:lnTo>
                  <a:lnTo>
                    <a:pt x="910" y="6266"/>
                  </a:lnTo>
                  <a:cubicBezTo>
                    <a:pt x="910" y="6403"/>
                    <a:pt x="1011" y="6471"/>
                    <a:pt x="1112" y="6471"/>
                  </a:cubicBezTo>
                  <a:cubicBezTo>
                    <a:pt x="1213" y="6471"/>
                    <a:pt x="1314" y="6403"/>
                    <a:pt x="1314" y="6266"/>
                  </a:cubicBezTo>
                  <a:lnTo>
                    <a:pt x="1314" y="4957"/>
                  </a:lnTo>
                  <a:lnTo>
                    <a:pt x="3508" y="4957"/>
                  </a:lnTo>
                  <a:lnTo>
                    <a:pt x="3508" y="6266"/>
                  </a:lnTo>
                  <a:cubicBezTo>
                    <a:pt x="3508" y="6403"/>
                    <a:pt x="3609" y="6471"/>
                    <a:pt x="3710" y="6471"/>
                  </a:cubicBezTo>
                  <a:cubicBezTo>
                    <a:pt x="3812" y="6471"/>
                    <a:pt x="3913" y="6403"/>
                    <a:pt x="3913" y="6266"/>
                  </a:cubicBezTo>
                  <a:lnTo>
                    <a:pt x="3913" y="4957"/>
                  </a:lnTo>
                  <a:lnTo>
                    <a:pt x="4144" y="4957"/>
                  </a:lnTo>
                  <a:cubicBezTo>
                    <a:pt x="4221" y="4952"/>
                    <a:pt x="4288" y="4909"/>
                    <a:pt x="4322" y="4842"/>
                  </a:cubicBezTo>
                  <a:lnTo>
                    <a:pt x="4755" y="3975"/>
                  </a:lnTo>
                  <a:cubicBezTo>
                    <a:pt x="4822" y="3841"/>
                    <a:pt x="4726" y="3687"/>
                    <a:pt x="4577" y="3682"/>
                  </a:cubicBezTo>
                  <a:lnTo>
                    <a:pt x="3913" y="3682"/>
                  </a:lnTo>
                  <a:lnTo>
                    <a:pt x="3913" y="3287"/>
                  </a:lnTo>
                  <a:cubicBezTo>
                    <a:pt x="3913" y="3047"/>
                    <a:pt x="3778" y="2825"/>
                    <a:pt x="3561" y="2720"/>
                  </a:cubicBezTo>
                  <a:lnTo>
                    <a:pt x="3056" y="2465"/>
                  </a:lnTo>
                  <a:cubicBezTo>
                    <a:pt x="3051" y="2465"/>
                    <a:pt x="3046" y="2460"/>
                    <a:pt x="3046" y="2455"/>
                  </a:cubicBezTo>
                  <a:lnTo>
                    <a:pt x="3046" y="2152"/>
                  </a:lnTo>
                  <a:lnTo>
                    <a:pt x="3046" y="2147"/>
                  </a:lnTo>
                  <a:cubicBezTo>
                    <a:pt x="3321" y="1945"/>
                    <a:pt x="3480" y="1627"/>
                    <a:pt x="3480" y="1286"/>
                  </a:cubicBezTo>
                  <a:lnTo>
                    <a:pt x="3480" y="853"/>
                  </a:lnTo>
                  <a:cubicBezTo>
                    <a:pt x="3480" y="381"/>
                    <a:pt x="3099" y="1"/>
                    <a:pt x="26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88"/>
            <p:cNvSpPr/>
            <p:nvPr/>
          </p:nvSpPr>
          <p:spPr>
            <a:xfrm>
              <a:off x="5945006" y="3049631"/>
              <a:ext cx="36876" cy="10753"/>
            </a:xfrm>
            <a:custGeom>
              <a:avLst/>
              <a:gdLst/>
              <a:ahLst/>
              <a:cxnLst/>
              <a:rect l="l" t="t" r="r" b="b"/>
              <a:pathLst>
                <a:path w="1406" h="410" extrusionOk="0">
                  <a:moveTo>
                    <a:pt x="270" y="0"/>
                  </a:moveTo>
                  <a:cubicBezTo>
                    <a:pt x="1" y="0"/>
                    <a:pt x="1" y="409"/>
                    <a:pt x="270" y="409"/>
                  </a:cubicBezTo>
                  <a:lnTo>
                    <a:pt x="1136" y="409"/>
                  </a:lnTo>
                  <a:cubicBezTo>
                    <a:pt x="1406" y="409"/>
                    <a:pt x="1406" y="0"/>
                    <a:pt x="11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58" name="Google Shape;20358;p88"/>
          <p:cNvGrpSpPr/>
          <p:nvPr/>
        </p:nvGrpSpPr>
        <p:grpSpPr>
          <a:xfrm>
            <a:off x="6220132" y="2955973"/>
            <a:ext cx="362726" cy="266183"/>
            <a:chOff x="6220132" y="2955973"/>
            <a:chExt cx="362726" cy="266183"/>
          </a:xfrm>
        </p:grpSpPr>
        <p:sp>
          <p:nvSpPr>
            <p:cNvPr id="20359" name="Google Shape;20359;p88"/>
            <p:cNvSpPr/>
            <p:nvPr/>
          </p:nvSpPr>
          <p:spPr>
            <a:xfrm>
              <a:off x="6242478" y="2961271"/>
              <a:ext cx="318035" cy="232874"/>
            </a:xfrm>
            <a:custGeom>
              <a:avLst/>
              <a:gdLst/>
              <a:ahLst/>
              <a:cxnLst/>
              <a:rect l="l" t="t" r="r" b="b"/>
              <a:pathLst>
                <a:path w="12126" h="8879" extrusionOk="0">
                  <a:moveTo>
                    <a:pt x="433" y="1"/>
                  </a:moveTo>
                  <a:cubicBezTo>
                    <a:pt x="193" y="1"/>
                    <a:pt x="0" y="193"/>
                    <a:pt x="0" y="434"/>
                  </a:cubicBezTo>
                  <a:lnTo>
                    <a:pt x="0" y="8879"/>
                  </a:lnTo>
                  <a:lnTo>
                    <a:pt x="12126" y="8879"/>
                  </a:lnTo>
                  <a:lnTo>
                    <a:pt x="12126" y="434"/>
                  </a:lnTo>
                  <a:cubicBezTo>
                    <a:pt x="12126" y="193"/>
                    <a:pt x="11933" y="1"/>
                    <a:pt x="1169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88"/>
            <p:cNvSpPr/>
            <p:nvPr/>
          </p:nvSpPr>
          <p:spPr>
            <a:xfrm>
              <a:off x="6265191" y="2984010"/>
              <a:ext cx="272609" cy="181730"/>
            </a:xfrm>
            <a:custGeom>
              <a:avLst/>
              <a:gdLst/>
              <a:ahLst/>
              <a:cxnLst/>
              <a:rect l="l" t="t" r="r" b="b"/>
              <a:pathLst>
                <a:path w="10394" h="6929" extrusionOk="0">
                  <a:moveTo>
                    <a:pt x="0" y="0"/>
                  </a:moveTo>
                  <a:lnTo>
                    <a:pt x="0" y="6929"/>
                  </a:lnTo>
                  <a:lnTo>
                    <a:pt x="10394" y="6929"/>
                  </a:lnTo>
                  <a:lnTo>
                    <a:pt x="103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88"/>
            <p:cNvSpPr/>
            <p:nvPr/>
          </p:nvSpPr>
          <p:spPr>
            <a:xfrm>
              <a:off x="6265191" y="3131645"/>
              <a:ext cx="159017" cy="34096"/>
            </a:xfrm>
            <a:custGeom>
              <a:avLst/>
              <a:gdLst/>
              <a:ahLst/>
              <a:cxnLst/>
              <a:rect l="l" t="t" r="r" b="b"/>
              <a:pathLst>
                <a:path w="6063" h="1300" extrusionOk="0">
                  <a:moveTo>
                    <a:pt x="0" y="1"/>
                  </a:moveTo>
                  <a:lnTo>
                    <a:pt x="0" y="1300"/>
                  </a:lnTo>
                  <a:lnTo>
                    <a:pt x="6063" y="1300"/>
                  </a:lnTo>
                  <a:lnTo>
                    <a:pt x="6063" y="1"/>
                  </a:ln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88"/>
            <p:cNvSpPr/>
            <p:nvPr/>
          </p:nvSpPr>
          <p:spPr>
            <a:xfrm>
              <a:off x="6304926" y="3063506"/>
              <a:ext cx="79548" cy="79522"/>
            </a:xfrm>
            <a:custGeom>
              <a:avLst/>
              <a:gdLst/>
              <a:ahLst/>
              <a:cxnLst/>
              <a:rect l="l" t="t" r="r" b="b"/>
              <a:pathLst>
                <a:path w="3033" h="3032" extrusionOk="0">
                  <a:moveTo>
                    <a:pt x="1084" y="0"/>
                  </a:moveTo>
                  <a:lnTo>
                    <a:pt x="1084" y="299"/>
                  </a:lnTo>
                  <a:cubicBezTo>
                    <a:pt x="1084" y="381"/>
                    <a:pt x="1035" y="458"/>
                    <a:pt x="963" y="491"/>
                  </a:cubicBezTo>
                  <a:lnTo>
                    <a:pt x="415" y="708"/>
                  </a:lnTo>
                  <a:cubicBezTo>
                    <a:pt x="164" y="804"/>
                    <a:pt x="1" y="1045"/>
                    <a:pt x="1" y="1309"/>
                  </a:cubicBezTo>
                  <a:lnTo>
                    <a:pt x="1" y="2599"/>
                  </a:lnTo>
                  <a:cubicBezTo>
                    <a:pt x="1" y="2839"/>
                    <a:pt x="193" y="3032"/>
                    <a:pt x="434" y="3032"/>
                  </a:cubicBezTo>
                  <a:lnTo>
                    <a:pt x="2599" y="3032"/>
                  </a:lnTo>
                  <a:cubicBezTo>
                    <a:pt x="2840" y="3032"/>
                    <a:pt x="3032" y="2839"/>
                    <a:pt x="3032" y="2599"/>
                  </a:cubicBezTo>
                  <a:lnTo>
                    <a:pt x="3032" y="1309"/>
                  </a:lnTo>
                  <a:cubicBezTo>
                    <a:pt x="3032" y="1045"/>
                    <a:pt x="2869" y="804"/>
                    <a:pt x="2618" y="708"/>
                  </a:cubicBezTo>
                  <a:lnTo>
                    <a:pt x="2070" y="491"/>
                  </a:lnTo>
                  <a:cubicBezTo>
                    <a:pt x="1998" y="458"/>
                    <a:pt x="1950" y="381"/>
                    <a:pt x="1950" y="299"/>
                  </a:cubicBezTo>
                  <a:lnTo>
                    <a:pt x="1950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3" name="Google Shape;20363;p88"/>
            <p:cNvSpPr/>
            <p:nvPr/>
          </p:nvSpPr>
          <p:spPr>
            <a:xfrm>
              <a:off x="6424182" y="2984010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4"/>
                  </a:lnTo>
                  <a:lnTo>
                    <a:pt x="4332" y="3464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4" name="Google Shape;20364;p88"/>
            <p:cNvSpPr/>
            <p:nvPr/>
          </p:nvSpPr>
          <p:spPr>
            <a:xfrm>
              <a:off x="6424182" y="3074862"/>
              <a:ext cx="113618" cy="90878"/>
            </a:xfrm>
            <a:custGeom>
              <a:avLst/>
              <a:gdLst/>
              <a:ahLst/>
              <a:cxnLst/>
              <a:rect l="l" t="t" r="r" b="b"/>
              <a:pathLst>
                <a:path w="4332" h="3465" extrusionOk="0">
                  <a:moveTo>
                    <a:pt x="1" y="0"/>
                  </a:moveTo>
                  <a:lnTo>
                    <a:pt x="1" y="3465"/>
                  </a:lnTo>
                  <a:lnTo>
                    <a:pt x="4332" y="3465"/>
                  </a:lnTo>
                  <a:lnTo>
                    <a:pt x="433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5" name="Google Shape;20365;p88"/>
            <p:cNvSpPr/>
            <p:nvPr/>
          </p:nvSpPr>
          <p:spPr>
            <a:xfrm>
              <a:off x="6225430" y="3188453"/>
              <a:ext cx="352130" cy="28404"/>
            </a:xfrm>
            <a:custGeom>
              <a:avLst/>
              <a:gdLst/>
              <a:ahLst/>
              <a:cxnLst/>
              <a:rect l="l" t="t" r="r" b="b"/>
              <a:pathLst>
                <a:path w="13426" h="1083" extrusionOk="0">
                  <a:moveTo>
                    <a:pt x="217" y="0"/>
                  </a:moveTo>
                  <a:cubicBezTo>
                    <a:pt x="97" y="0"/>
                    <a:pt x="0" y="96"/>
                    <a:pt x="0" y="217"/>
                  </a:cubicBezTo>
                  <a:lnTo>
                    <a:pt x="0" y="650"/>
                  </a:lnTo>
                  <a:cubicBezTo>
                    <a:pt x="0" y="890"/>
                    <a:pt x="193" y="1083"/>
                    <a:pt x="434" y="1083"/>
                  </a:cubicBezTo>
                  <a:lnTo>
                    <a:pt x="12992" y="1083"/>
                  </a:lnTo>
                  <a:cubicBezTo>
                    <a:pt x="13233" y="1083"/>
                    <a:pt x="13425" y="890"/>
                    <a:pt x="13425" y="650"/>
                  </a:cubicBezTo>
                  <a:lnTo>
                    <a:pt x="13425" y="217"/>
                  </a:lnTo>
                  <a:cubicBezTo>
                    <a:pt x="13425" y="96"/>
                    <a:pt x="13329" y="0"/>
                    <a:pt x="13209" y="0"/>
                  </a:cubicBez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6" name="Google Shape;20366;p88"/>
            <p:cNvSpPr/>
            <p:nvPr/>
          </p:nvSpPr>
          <p:spPr>
            <a:xfrm>
              <a:off x="6367400" y="3188453"/>
              <a:ext cx="68192" cy="17048"/>
            </a:xfrm>
            <a:custGeom>
              <a:avLst/>
              <a:gdLst/>
              <a:ahLst/>
              <a:cxnLst/>
              <a:rect l="l" t="t" r="r" b="b"/>
              <a:pathLst>
                <a:path w="2600" h="650" extrusionOk="0">
                  <a:moveTo>
                    <a:pt x="1" y="0"/>
                  </a:moveTo>
                  <a:lnTo>
                    <a:pt x="304" y="457"/>
                  </a:lnTo>
                  <a:cubicBezTo>
                    <a:pt x="386" y="577"/>
                    <a:pt x="520" y="650"/>
                    <a:pt x="665" y="650"/>
                  </a:cubicBezTo>
                  <a:lnTo>
                    <a:pt x="1935" y="650"/>
                  </a:lnTo>
                  <a:cubicBezTo>
                    <a:pt x="2079" y="650"/>
                    <a:pt x="2214" y="577"/>
                    <a:pt x="2291" y="45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BDC6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7" name="Google Shape;20367;p88"/>
            <p:cNvSpPr/>
            <p:nvPr/>
          </p:nvSpPr>
          <p:spPr>
            <a:xfrm>
              <a:off x="6446921" y="3052149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0"/>
                  </a:moveTo>
                  <a:lnTo>
                    <a:pt x="356" y="121"/>
                  </a:lnTo>
                  <a:cubicBezTo>
                    <a:pt x="144" y="178"/>
                    <a:pt x="0" y="347"/>
                    <a:pt x="0" y="530"/>
                  </a:cubicBezTo>
                  <a:lnTo>
                    <a:pt x="0" y="866"/>
                  </a:lnTo>
                  <a:lnTo>
                    <a:pt x="2598" y="866"/>
                  </a:lnTo>
                  <a:lnTo>
                    <a:pt x="2598" y="530"/>
                  </a:lnTo>
                  <a:cubicBezTo>
                    <a:pt x="2598" y="347"/>
                    <a:pt x="2454" y="178"/>
                    <a:pt x="2242" y="121"/>
                  </a:cubicBezTo>
                  <a:lnTo>
                    <a:pt x="1819" y="0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8" name="Google Shape;20368;p88"/>
            <p:cNvSpPr/>
            <p:nvPr/>
          </p:nvSpPr>
          <p:spPr>
            <a:xfrm>
              <a:off x="6469634" y="3035101"/>
              <a:ext cx="22739" cy="28431"/>
            </a:xfrm>
            <a:custGeom>
              <a:avLst/>
              <a:gdLst/>
              <a:ahLst/>
              <a:cxnLst/>
              <a:rect l="l" t="t" r="r" b="b"/>
              <a:pathLst>
                <a:path w="867" h="1084" extrusionOk="0">
                  <a:moveTo>
                    <a:pt x="0" y="1"/>
                  </a:moveTo>
                  <a:lnTo>
                    <a:pt x="0" y="650"/>
                  </a:lnTo>
                  <a:cubicBezTo>
                    <a:pt x="0" y="891"/>
                    <a:pt x="193" y="1083"/>
                    <a:pt x="433" y="1083"/>
                  </a:cubicBezTo>
                  <a:cubicBezTo>
                    <a:pt x="674" y="1083"/>
                    <a:pt x="866" y="891"/>
                    <a:pt x="866" y="650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9" name="Google Shape;20369;p88"/>
            <p:cNvSpPr/>
            <p:nvPr/>
          </p:nvSpPr>
          <p:spPr>
            <a:xfrm>
              <a:off x="6463943" y="3006723"/>
              <a:ext cx="34096" cy="39761"/>
            </a:xfrm>
            <a:custGeom>
              <a:avLst/>
              <a:gdLst/>
              <a:ahLst/>
              <a:cxnLst/>
              <a:rect l="l" t="t" r="r" b="b"/>
              <a:pathLst>
                <a:path w="1300" h="1516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lnTo>
                    <a:pt x="1" y="866"/>
                  </a:lnTo>
                  <a:cubicBezTo>
                    <a:pt x="1" y="1222"/>
                    <a:pt x="289" y="1516"/>
                    <a:pt x="650" y="1516"/>
                  </a:cubicBezTo>
                  <a:cubicBezTo>
                    <a:pt x="1011" y="1516"/>
                    <a:pt x="1300" y="1222"/>
                    <a:pt x="1300" y="866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0" name="Google Shape;20370;p88"/>
            <p:cNvSpPr/>
            <p:nvPr/>
          </p:nvSpPr>
          <p:spPr>
            <a:xfrm>
              <a:off x="6463838" y="3006723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0"/>
                  </a:moveTo>
                  <a:cubicBezTo>
                    <a:pt x="197" y="0"/>
                    <a:pt x="5" y="193"/>
                    <a:pt x="5" y="433"/>
                  </a:cubicBezTo>
                  <a:lnTo>
                    <a:pt x="5" y="866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4"/>
                    <a:pt x="871" y="1477"/>
                  </a:cubicBezTo>
                  <a:cubicBezTo>
                    <a:pt x="611" y="1386"/>
                    <a:pt x="438" y="1141"/>
                    <a:pt x="438" y="866"/>
                  </a:cubicBezTo>
                  <a:lnTo>
                    <a:pt x="438" y="433"/>
                  </a:lnTo>
                  <a:cubicBezTo>
                    <a:pt x="438" y="193"/>
                    <a:pt x="630" y="0"/>
                    <a:pt x="87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88"/>
            <p:cNvSpPr/>
            <p:nvPr/>
          </p:nvSpPr>
          <p:spPr>
            <a:xfrm>
              <a:off x="6463943" y="3006723"/>
              <a:ext cx="34096" cy="16917"/>
            </a:xfrm>
            <a:custGeom>
              <a:avLst/>
              <a:gdLst/>
              <a:ahLst/>
              <a:cxnLst/>
              <a:rect l="l" t="t" r="r" b="b"/>
              <a:pathLst>
                <a:path w="1300" h="645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424" y="558"/>
                    <a:pt x="862" y="630"/>
                    <a:pt x="1300" y="645"/>
                  </a:cubicBezTo>
                  <a:lnTo>
                    <a:pt x="1300" y="433"/>
                  </a:lnTo>
                  <a:cubicBezTo>
                    <a:pt x="1300" y="193"/>
                    <a:pt x="1107" y="0"/>
                    <a:pt x="86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88"/>
            <p:cNvSpPr/>
            <p:nvPr/>
          </p:nvSpPr>
          <p:spPr>
            <a:xfrm>
              <a:off x="6463943" y="3006723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0"/>
                  </a:moveTo>
                  <a:cubicBezTo>
                    <a:pt x="193" y="0"/>
                    <a:pt x="1" y="193"/>
                    <a:pt x="1" y="433"/>
                  </a:cubicBezTo>
                  <a:cubicBezTo>
                    <a:pt x="145" y="476"/>
                    <a:pt x="289" y="515"/>
                    <a:pt x="434" y="539"/>
                  </a:cubicBezTo>
                  <a:lnTo>
                    <a:pt x="434" y="433"/>
                  </a:lnTo>
                  <a:cubicBezTo>
                    <a:pt x="434" y="193"/>
                    <a:pt x="626" y="0"/>
                    <a:pt x="86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88"/>
            <p:cNvSpPr/>
            <p:nvPr/>
          </p:nvSpPr>
          <p:spPr>
            <a:xfrm>
              <a:off x="6446921" y="3143001"/>
              <a:ext cx="68165" cy="22739"/>
            </a:xfrm>
            <a:custGeom>
              <a:avLst/>
              <a:gdLst/>
              <a:ahLst/>
              <a:cxnLst/>
              <a:rect l="l" t="t" r="r" b="b"/>
              <a:pathLst>
                <a:path w="2599" h="867" extrusionOk="0">
                  <a:moveTo>
                    <a:pt x="780" y="1"/>
                  </a:moveTo>
                  <a:lnTo>
                    <a:pt x="356" y="121"/>
                  </a:lnTo>
                  <a:cubicBezTo>
                    <a:pt x="144" y="179"/>
                    <a:pt x="0" y="347"/>
                    <a:pt x="0" y="530"/>
                  </a:cubicBezTo>
                  <a:lnTo>
                    <a:pt x="0" y="867"/>
                  </a:lnTo>
                  <a:lnTo>
                    <a:pt x="2598" y="867"/>
                  </a:lnTo>
                  <a:lnTo>
                    <a:pt x="2598" y="530"/>
                  </a:lnTo>
                  <a:cubicBezTo>
                    <a:pt x="2598" y="347"/>
                    <a:pt x="2454" y="179"/>
                    <a:pt x="2242" y="121"/>
                  </a:cubicBezTo>
                  <a:lnTo>
                    <a:pt x="181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88"/>
            <p:cNvSpPr/>
            <p:nvPr/>
          </p:nvSpPr>
          <p:spPr>
            <a:xfrm>
              <a:off x="6469634" y="3125980"/>
              <a:ext cx="22739" cy="28404"/>
            </a:xfrm>
            <a:custGeom>
              <a:avLst/>
              <a:gdLst/>
              <a:ahLst/>
              <a:cxnLst/>
              <a:rect l="l" t="t" r="r" b="b"/>
              <a:pathLst>
                <a:path w="867" h="1083" extrusionOk="0">
                  <a:moveTo>
                    <a:pt x="0" y="0"/>
                  </a:moveTo>
                  <a:lnTo>
                    <a:pt x="0" y="650"/>
                  </a:lnTo>
                  <a:cubicBezTo>
                    <a:pt x="0" y="890"/>
                    <a:pt x="193" y="1083"/>
                    <a:pt x="433" y="1083"/>
                  </a:cubicBezTo>
                  <a:cubicBezTo>
                    <a:pt x="674" y="1083"/>
                    <a:pt x="866" y="890"/>
                    <a:pt x="866" y="650"/>
                  </a:cubicBezTo>
                  <a:lnTo>
                    <a:pt x="86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88"/>
            <p:cNvSpPr/>
            <p:nvPr/>
          </p:nvSpPr>
          <p:spPr>
            <a:xfrm>
              <a:off x="6463943" y="3097575"/>
              <a:ext cx="34096" cy="39787"/>
            </a:xfrm>
            <a:custGeom>
              <a:avLst/>
              <a:gdLst/>
              <a:ahLst/>
              <a:cxnLst/>
              <a:rect l="l" t="t" r="r" b="b"/>
              <a:pathLst>
                <a:path w="1300" h="1517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lnTo>
                    <a:pt x="1" y="867"/>
                  </a:lnTo>
                  <a:cubicBezTo>
                    <a:pt x="1" y="1223"/>
                    <a:pt x="289" y="1516"/>
                    <a:pt x="650" y="1516"/>
                  </a:cubicBezTo>
                  <a:cubicBezTo>
                    <a:pt x="1011" y="1516"/>
                    <a:pt x="1300" y="1223"/>
                    <a:pt x="1300" y="867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88"/>
            <p:cNvSpPr/>
            <p:nvPr/>
          </p:nvSpPr>
          <p:spPr>
            <a:xfrm>
              <a:off x="6463838" y="3097575"/>
              <a:ext cx="22844" cy="39813"/>
            </a:xfrm>
            <a:custGeom>
              <a:avLst/>
              <a:gdLst/>
              <a:ahLst/>
              <a:cxnLst/>
              <a:rect l="l" t="t" r="r" b="b"/>
              <a:pathLst>
                <a:path w="871" h="1518" extrusionOk="0">
                  <a:moveTo>
                    <a:pt x="438" y="1"/>
                  </a:moveTo>
                  <a:cubicBezTo>
                    <a:pt x="197" y="1"/>
                    <a:pt x="5" y="193"/>
                    <a:pt x="5" y="434"/>
                  </a:cubicBezTo>
                  <a:lnTo>
                    <a:pt x="5" y="867"/>
                  </a:lnTo>
                  <a:cubicBezTo>
                    <a:pt x="1" y="1239"/>
                    <a:pt x="304" y="1517"/>
                    <a:pt x="648" y="1517"/>
                  </a:cubicBezTo>
                  <a:cubicBezTo>
                    <a:pt x="721" y="1517"/>
                    <a:pt x="796" y="1505"/>
                    <a:pt x="871" y="1478"/>
                  </a:cubicBezTo>
                  <a:cubicBezTo>
                    <a:pt x="611" y="1386"/>
                    <a:pt x="438" y="1141"/>
                    <a:pt x="438" y="867"/>
                  </a:cubicBezTo>
                  <a:lnTo>
                    <a:pt x="438" y="434"/>
                  </a:lnTo>
                  <a:cubicBezTo>
                    <a:pt x="438" y="193"/>
                    <a:pt x="630" y="1"/>
                    <a:pt x="871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88"/>
            <p:cNvSpPr/>
            <p:nvPr/>
          </p:nvSpPr>
          <p:spPr>
            <a:xfrm>
              <a:off x="6463943" y="3097575"/>
              <a:ext cx="34096" cy="16943"/>
            </a:xfrm>
            <a:custGeom>
              <a:avLst/>
              <a:gdLst/>
              <a:ahLst/>
              <a:cxnLst/>
              <a:rect l="l" t="t" r="r" b="b"/>
              <a:pathLst>
                <a:path w="1300" h="646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424" y="559"/>
                    <a:pt x="862" y="631"/>
                    <a:pt x="1300" y="645"/>
                  </a:cubicBezTo>
                  <a:lnTo>
                    <a:pt x="1300" y="434"/>
                  </a:lnTo>
                  <a:cubicBezTo>
                    <a:pt x="1300" y="193"/>
                    <a:pt x="1107" y="1"/>
                    <a:pt x="867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88"/>
            <p:cNvSpPr/>
            <p:nvPr/>
          </p:nvSpPr>
          <p:spPr>
            <a:xfrm>
              <a:off x="6463943" y="3097575"/>
              <a:ext cx="22739" cy="14163"/>
            </a:xfrm>
            <a:custGeom>
              <a:avLst/>
              <a:gdLst/>
              <a:ahLst/>
              <a:cxnLst/>
              <a:rect l="l" t="t" r="r" b="b"/>
              <a:pathLst>
                <a:path w="867" h="540" extrusionOk="0">
                  <a:moveTo>
                    <a:pt x="434" y="1"/>
                  </a:moveTo>
                  <a:cubicBezTo>
                    <a:pt x="193" y="1"/>
                    <a:pt x="1" y="193"/>
                    <a:pt x="1" y="434"/>
                  </a:cubicBezTo>
                  <a:cubicBezTo>
                    <a:pt x="145" y="477"/>
                    <a:pt x="289" y="511"/>
                    <a:pt x="434" y="539"/>
                  </a:cubicBezTo>
                  <a:lnTo>
                    <a:pt x="434" y="434"/>
                  </a:lnTo>
                  <a:cubicBezTo>
                    <a:pt x="434" y="193"/>
                    <a:pt x="626" y="1"/>
                    <a:pt x="867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88"/>
            <p:cNvSpPr/>
            <p:nvPr/>
          </p:nvSpPr>
          <p:spPr>
            <a:xfrm>
              <a:off x="6333330" y="3057814"/>
              <a:ext cx="22739" cy="34122"/>
            </a:xfrm>
            <a:custGeom>
              <a:avLst/>
              <a:gdLst/>
              <a:ahLst/>
              <a:cxnLst/>
              <a:rect l="l" t="t" r="r" b="b"/>
              <a:pathLst>
                <a:path w="867" h="1301" extrusionOk="0">
                  <a:moveTo>
                    <a:pt x="1" y="1"/>
                  </a:moveTo>
                  <a:lnTo>
                    <a:pt x="1" y="867"/>
                  </a:lnTo>
                  <a:cubicBezTo>
                    <a:pt x="1" y="1108"/>
                    <a:pt x="193" y="1300"/>
                    <a:pt x="434" y="1300"/>
                  </a:cubicBezTo>
                  <a:cubicBezTo>
                    <a:pt x="674" y="1300"/>
                    <a:pt x="867" y="1108"/>
                    <a:pt x="867" y="867"/>
                  </a:cubicBezTo>
                  <a:lnTo>
                    <a:pt x="86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88"/>
            <p:cNvSpPr/>
            <p:nvPr/>
          </p:nvSpPr>
          <p:spPr>
            <a:xfrm>
              <a:off x="6321974" y="3012388"/>
              <a:ext cx="45452" cy="51144"/>
            </a:xfrm>
            <a:custGeom>
              <a:avLst/>
              <a:gdLst/>
              <a:ahLst/>
              <a:cxnLst/>
              <a:rect l="l" t="t" r="r" b="b"/>
              <a:pathLst>
                <a:path w="1733" h="195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60"/>
                    <a:pt x="390" y="1949"/>
                    <a:pt x="867" y="1949"/>
                  </a:cubicBezTo>
                  <a:cubicBezTo>
                    <a:pt x="1348" y="1949"/>
                    <a:pt x="1733" y="1560"/>
                    <a:pt x="1733" y="1083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88"/>
            <p:cNvSpPr/>
            <p:nvPr/>
          </p:nvSpPr>
          <p:spPr>
            <a:xfrm>
              <a:off x="6321974" y="3012388"/>
              <a:ext cx="31316" cy="51196"/>
            </a:xfrm>
            <a:custGeom>
              <a:avLst/>
              <a:gdLst/>
              <a:ahLst/>
              <a:cxnLst/>
              <a:rect l="l" t="t" r="r" b="b"/>
              <a:pathLst>
                <a:path w="1194" h="1952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lnTo>
                    <a:pt x="0" y="1083"/>
                  </a:lnTo>
                  <a:cubicBezTo>
                    <a:pt x="0" y="1582"/>
                    <a:pt x="407" y="1951"/>
                    <a:pt x="866" y="1951"/>
                  </a:cubicBezTo>
                  <a:cubicBezTo>
                    <a:pt x="974" y="1951"/>
                    <a:pt x="1085" y="1931"/>
                    <a:pt x="1194" y="1887"/>
                  </a:cubicBezTo>
                  <a:cubicBezTo>
                    <a:pt x="867" y="1752"/>
                    <a:pt x="650" y="1435"/>
                    <a:pt x="650" y="1083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88"/>
            <p:cNvSpPr/>
            <p:nvPr/>
          </p:nvSpPr>
          <p:spPr>
            <a:xfrm>
              <a:off x="6321974" y="3012388"/>
              <a:ext cx="45452" cy="22739"/>
            </a:xfrm>
            <a:custGeom>
              <a:avLst/>
              <a:gdLst/>
              <a:ahLst/>
              <a:cxnLst/>
              <a:rect l="l" t="t" r="r" b="b"/>
              <a:pathLst>
                <a:path w="1733" h="867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0" y="650"/>
                    <a:pt x="650" y="867"/>
                    <a:pt x="1733" y="867"/>
                  </a:cubicBezTo>
                  <a:lnTo>
                    <a:pt x="1733" y="650"/>
                  </a:lnTo>
                  <a:cubicBezTo>
                    <a:pt x="1733" y="289"/>
                    <a:pt x="1444" y="1"/>
                    <a:pt x="108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88"/>
            <p:cNvSpPr/>
            <p:nvPr/>
          </p:nvSpPr>
          <p:spPr>
            <a:xfrm>
              <a:off x="6321974" y="3012388"/>
              <a:ext cx="31316" cy="20720"/>
            </a:xfrm>
            <a:custGeom>
              <a:avLst/>
              <a:gdLst/>
              <a:ahLst/>
              <a:cxnLst/>
              <a:rect l="l" t="t" r="r" b="b"/>
              <a:pathLst>
                <a:path w="1194" h="790" extrusionOk="0">
                  <a:moveTo>
                    <a:pt x="650" y="1"/>
                  </a:moveTo>
                  <a:cubicBezTo>
                    <a:pt x="294" y="1"/>
                    <a:pt x="0" y="289"/>
                    <a:pt x="0" y="650"/>
                  </a:cubicBezTo>
                  <a:cubicBezTo>
                    <a:pt x="212" y="713"/>
                    <a:pt x="429" y="761"/>
                    <a:pt x="650" y="790"/>
                  </a:cubicBezTo>
                  <a:lnTo>
                    <a:pt x="650" y="650"/>
                  </a:lnTo>
                  <a:cubicBezTo>
                    <a:pt x="650" y="333"/>
                    <a:pt x="881" y="63"/>
                    <a:pt x="1194" y="10"/>
                  </a:cubicBezTo>
                  <a:cubicBezTo>
                    <a:pt x="1155" y="5"/>
                    <a:pt x="1122" y="1"/>
                    <a:pt x="108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88"/>
            <p:cNvSpPr/>
            <p:nvPr/>
          </p:nvSpPr>
          <p:spPr>
            <a:xfrm>
              <a:off x="6304926" y="3087740"/>
              <a:ext cx="79548" cy="55288"/>
            </a:xfrm>
            <a:custGeom>
              <a:avLst/>
              <a:gdLst/>
              <a:ahLst/>
              <a:cxnLst/>
              <a:rect l="l" t="t" r="r" b="b"/>
              <a:pathLst>
                <a:path w="3033" h="2108" extrusionOk="0">
                  <a:moveTo>
                    <a:pt x="131" y="0"/>
                  </a:moveTo>
                  <a:cubicBezTo>
                    <a:pt x="49" y="111"/>
                    <a:pt x="1" y="250"/>
                    <a:pt x="1" y="385"/>
                  </a:cubicBezTo>
                  <a:lnTo>
                    <a:pt x="1" y="1675"/>
                  </a:lnTo>
                  <a:cubicBezTo>
                    <a:pt x="1" y="1915"/>
                    <a:pt x="198" y="2108"/>
                    <a:pt x="434" y="2108"/>
                  </a:cubicBezTo>
                  <a:lnTo>
                    <a:pt x="2599" y="2108"/>
                  </a:lnTo>
                  <a:cubicBezTo>
                    <a:pt x="2840" y="2108"/>
                    <a:pt x="3032" y="1915"/>
                    <a:pt x="3032" y="1675"/>
                  </a:cubicBezTo>
                  <a:lnTo>
                    <a:pt x="3032" y="385"/>
                  </a:lnTo>
                  <a:cubicBezTo>
                    <a:pt x="3032" y="250"/>
                    <a:pt x="2989" y="111"/>
                    <a:pt x="2907" y="0"/>
                  </a:cubicBezTo>
                  <a:lnTo>
                    <a:pt x="2166" y="592"/>
                  </a:lnTo>
                  <a:lnTo>
                    <a:pt x="2166" y="1458"/>
                  </a:lnTo>
                  <a:lnTo>
                    <a:pt x="867" y="1458"/>
                  </a:lnTo>
                  <a:lnTo>
                    <a:pt x="867" y="592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88"/>
            <p:cNvSpPr/>
            <p:nvPr/>
          </p:nvSpPr>
          <p:spPr>
            <a:xfrm>
              <a:off x="6259998" y="2978686"/>
              <a:ext cx="283100" cy="192352"/>
            </a:xfrm>
            <a:custGeom>
              <a:avLst/>
              <a:gdLst/>
              <a:ahLst/>
              <a:cxnLst/>
              <a:rect l="l" t="t" r="r" b="b"/>
              <a:pathLst>
                <a:path w="10794" h="7334" extrusionOk="0">
                  <a:moveTo>
                    <a:pt x="3446" y="1493"/>
                  </a:moveTo>
                  <a:cubicBezTo>
                    <a:pt x="3692" y="1493"/>
                    <a:pt x="3894" y="1690"/>
                    <a:pt x="3894" y="1935"/>
                  </a:cubicBezTo>
                  <a:lnTo>
                    <a:pt x="3894" y="2368"/>
                  </a:lnTo>
                  <a:cubicBezTo>
                    <a:pt x="3894" y="2739"/>
                    <a:pt x="3595" y="3032"/>
                    <a:pt x="3230" y="3032"/>
                  </a:cubicBezTo>
                  <a:cubicBezTo>
                    <a:pt x="2864" y="3032"/>
                    <a:pt x="2566" y="2739"/>
                    <a:pt x="2566" y="2368"/>
                  </a:cubicBezTo>
                  <a:lnTo>
                    <a:pt x="2566" y="1935"/>
                  </a:lnTo>
                  <a:cubicBezTo>
                    <a:pt x="2566" y="1690"/>
                    <a:pt x="2768" y="1493"/>
                    <a:pt x="3013" y="1493"/>
                  </a:cubicBezTo>
                  <a:close/>
                  <a:moveTo>
                    <a:pt x="8643" y="1271"/>
                  </a:moveTo>
                  <a:cubicBezTo>
                    <a:pt x="8768" y="1271"/>
                    <a:pt x="8874" y="1377"/>
                    <a:pt x="8874" y="1502"/>
                  </a:cubicBezTo>
                  <a:lnTo>
                    <a:pt x="8874" y="2152"/>
                  </a:lnTo>
                  <a:cubicBezTo>
                    <a:pt x="8874" y="2234"/>
                    <a:pt x="8826" y="2311"/>
                    <a:pt x="8758" y="2349"/>
                  </a:cubicBezTo>
                  <a:cubicBezTo>
                    <a:pt x="8696" y="2388"/>
                    <a:pt x="8657" y="2455"/>
                    <a:pt x="8657" y="2527"/>
                  </a:cubicBezTo>
                  <a:lnTo>
                    <a:pt x="8657" y="2849"/>
                  </a:lnTo>
                  <a:cubicBezTo>
                    <a:pt x="8657" y="2941"/>
                    <a:pt x="8720" y="3023"/>
                    <a:pt x="8811" y="3047"/>
                  </a:cubicBezTo>
                  <a:lnTo>
                    <a:pt x="9350" y="3181"/>
                  </a:lnTo>
                  <a:cubicBezTo>
                    <a:pt x="9451" y="3206"/>
                    <a:pt x="9523" y="3297"/>
                    <a:pt x="9523" y="3403"/>
                  </a:cubicBezTo>
                  <a:lnTo>
                    <a:pt x="9523" y="3465"/>
                  </a:lnTo>
                  <a:lnTo>
                    <a:pt x="7329" y="3465"/>
                  </a:lnTo>
                  <a:lnTo>
                    <a:pt x="7329" y="3403"/>
                  </a:lnTo>
                  <a:cubicBezTo>
                    <a:pt x="7329" y="3297"/>
                    <a:pt x="7401" y="3206"/>
                    <a:pt x="7502" y="3181"/>
                  </a:cubicBezTo>
                  <a:lnTo>
                    <a:pt x="8041" y="3047"/>
                  </a:lnTo>
                  <a:cubicBezTo>
                    <a:pt x="8133" y="3023"/>
                    <a:pt x="8195" y="2941"/>
                    <a:pt x="8195" y="2849"/>
                  </a:cubicBezTo>
                  <a:lnTo>
                    <a:pt x="8195" y="2527"/>
                  </a:lnTo>
                  <a:cubicBezTo>
                    <a:pt x="8195" y="2455"/>
                    <a:pt x="8157" y="2388"/>
                    <a:pt x="8094" y="2349"/>
                  </a:cubicBezTo>
                  <a:lnTo>
                    <a:pt x="8094" y="2354"/>
                  </a:lnTo>
                  <a:cubicBezTo>
                    <a:pt x="8022" y="2311"/>
                    <a:pt x="7979" y="2234"/>
                    <a:pt x="7979" y="2152"/>
                  </a:cubicBezTo>
                  <a:lnTo>
                    <a:pt x="7979" y="1502"/>
                  </a:lnTo>
                  <a:cubicBezTo>
                    <a:pt x="7979" y="1377"/>
                    <a:pt x="8080" y="1271"/>
                    <a:pt x="8210" y="1271"/>
                  </a:cubicBezTo>
                  <a:close/>
                  <a:moveTo>
                    <a:pt x="10389" y="410"/>
                  </a:moveTo>
                  <a:lnTo>
                    <a:pt x="10389" y="3465"/>
                  </a:lnTo>
                  <a:lnTo>
                    <a:pt x="9928" y="3465"/>
                  </a:lnTo>
                  <a:lnTo>
                    <a:pt x="9928" y="3408"/>
                  </a:lnTo>
                  <a:cubicBezTo>
                    <a:pt x="9928" y="3114"/>
                    <a:pt x="9730" y="2859"/>
                    <a:pt x="9446" y="2792"/>
                  </a:cubicBezTo>
                  <a:lnTo>
                    <a:pt x="9061" y="2695"/>
                  </a:lnTo>
                  <a:lnTo>
                    <a:pt x="9061" y="2628"/>
                  </a:lnTo>
                  <a:cubicBezTo>
                    <a:pt x="9196" y="2508"/>
                    <a:pt x="9278" y="2335"/>
                    <a:pt x="9278" y="2152"/>
                  </a:cubicBezTo>
                  <a:lnTo>
                    <a:pt x="9278" y="1502"/>
                  </a:lnTo>
                  <a:cubicBezTo>
                    <a:pt x="9273" y="1151"/>
                    <a:pt x="8989" y="867"/>
                    <a:pt x="8638" y="867"/>
                  </a:cubicBezTo>
                  <a:lnTo>
                    <a:pt x="8205" y="867"/>
                  </a:lnTo>
                  <a:cubicBezTo>
                    <a:pt x="7854" y="867"/>
                    <a:pt x="7570" y="1151"/>
                    <a:pt x="7570" y="1502"/>
                  </a:cubicBezTo>
                  <a:lnTo>
                    <a:pt x="7570" y="2152"/>
                  </a:lnTo>
                  <a:cubicBezTo>
                    <a:pt x="7570" y="2335"/>
                    <a:pt x="7652" y="2508"/>
                    <a:pt x="7786" y="2628"/>
                  </a:cubicBezTo>
                  <a:lnTo>
                    <a:pt x="7786" y="2695"/>
                  </a:lnTo>
                  <a:lnTo>
                    <a:pt x="7401" y="2792"/>
                  </a:lnTo>
                  <a:cubicBezTo>
                    <a:pt x="7122" y="2859"/>
                    <a:pt x="6920" y="3114"/>
                    <a:pt x="6920" y="3408"/>
                  </a:cubicBezTo>
                  <a:lnTo>
                    <a:pt x="6920" y="3465"/>
                  </a:lnTo>
                  <a:lnTo>
                    <a:pt x="6463" y="3465"/>
                  </a:lnTo>
                  <a:lnTo>
                    <a:pt x="6463" y="410"/>
                  </a:lnTo>
                  <a:close/>
                  <a:moveTo>
                    <a:pt x="2999" y="3437"/>
                  </a:moveTo>
                  <a:lnTo>
                    <a:pt x="3461" y="3441"/>
                  </a:lnTo>
                  <a:lnTo>
                    <a:pt x="3461" y="3538"/>
                  </a:lnTo>
                  <a:cubicBezTo>
                    <a:pt x="3461" y="3610"/>
                    <a:pt x="3480" y="3682"/>
                    <a:pt x="3518" y="3744"/>
                  </a:cubicBezTo>
                  <a:lnTo>
                    <a:pt x="3239" y="4024"/>
                  </a:lnTo>
                  <a:cubicBezTo>
                    <a:pt x="3237" y="4026"/>
                    <a:pt x="3233" y="4027"/>
                    <a:pt x="3230" y="4027"/>
                  </a:cubicBezTo>
                  <a:cubicBezTo>
                    <a:pt x="3226" y="4027"/>
                    <a:pt x="3222" y="4026"/>
                    <a:pt x="3220" y="4024"/>
                  </a:cubicBezTo>
                  <a:lnTo>
                    <a:pt x="2946" y="3744"/>
                  </a:lnTo>
                  <a:cubicBezTo>
                    <a:pt x="2979" y="3682"/>
                    <a:pt x="2999" y="3610"/>
                    <a:pt x="2999" y="3538"/>
                  </a:cubicBezTo>
                  <a:lnTo>
                    <a:pt x="2999" y="3437"/>
                  </a:lnTo>
                  <a:close/>
                  <a:moveTo>
                    <a:pt x="3860" y="3980"/>
                  </a:moveTo>
                  <a:lnTo>
                    <a:pt x="4259" y="4134"/>
                  </a:lnTo>
                  <a:cubicBezTo>
                    <a:pt x="4428" y="4202"/>
                    <a:pt x="4543" y="4365"/>
                    <a:pt x="4543" y="4548"/>
                  </a:cubicBezTo>
                  <a:lnTo>
                    <a:pt x="4543" y="5838"/>
                  </a:lnTo>
                  <a:cubicBezTo>
                    <a:pt x="4543" y="5963"/>
                    <a:pt x="4442" y="6069"/>
                    <a:pt x="4312" y="6069"/>
                  </a:cubicBezTo>
                  <a:lnTo>
                    <a:pt x="3432" y="6069"/>
                  </a:lnTo>
                  <a:lnTo>
                    <a:pt x="3432" y="5823"/>
                  </a:lnTo>
                  <a:lnTo>
                    <a:pt x="3879" y="5823"/>
                  </a:lnTo>
                  <a:cubicBezTo>
                    <a:pt x="3990" y="5823"/>
                    <a:pt x="4081" y="5732"/>
                    <a:pt x="4081" y="5616"/>
                  </a:cubicBezTo>
                  <a:lnTo>
                    <a:pt x="4081" y="4967"/>
                  </a:lnTo>
                  <a:cubicBezTo>
                    <a:pt x="4081" y="4832"/>
                    <a:pt x="3980" y="4765"/>
                    <a:pt x="3879" y="4765"/>
                  </a:cubicBezTo>
                  <a:cubicBezTo>
                    <a:pt x="3778" y="4765"/>
                    <a:pt x="3677" y="4832"/>
                    <a:pt x="3677" y="4967"/>
                  </a:cubicBezTo>
                  <a:lnTo>
                    <a:pt x="3677" y="5414"/>
                  </a:lnTo>
                  <a:lnTo>
                    <a:pt x="2782" y="5414"/>
                  </a:lnTo>
                  <a:lnTo>
                    <a:pt x="2782" y="4967"/>
                  </a:lnTo>
                  <a:cubicBezTo>
                    <a:pt x="2782" y="4832"/>
                    <a:pt x="2681" y="4765"/>
                    <a:pt x="2580" y="4765"/>
                  </a:cubicBezTo>
                  <a:cubicBezTo>
                    <a:pt x="2479" y="4765"/>
                    <a:pt x="2378" y="4832"/>
                    <a:pt x="2378" y="4967"/>
                  </a:cubicBezTo>
                  <a:lnTo>
                    <a:pt x="2378" y="5616"/>
                  </a:lnTo>
                  <a:cubicBezTo>
                    <a:pt x="2378" y="5732"/>
                    <a:pt x="2469" y="5823"/>
                    <a:pt x="2580" y="5823"/>
                  </a:cubicBezTo>
                  <a:lnTo>
                    <a:pt x="3027" y="5823"/>
                  </a:lnTo>
                  <a:lnTo>
                    <a:pt x="3027" y="6064"/>
                  </a:lnTo>
                  <a:lnTo>
                    <a:pt x="2147" y="6064"/>
                  </a:lnTo>
                  <a:cubicBezTo>
                    <a:pt x="2022" y="6059"/>
                    <a:pt x="1916" y="5958"/>
                    <a:pt x="1916" y="5833"/>
                  </a:cubicBezTo>
                  <a:lnTo>
                    <a:pt x="1916" y="4548"/>
                  </a:lnTo>
                  <a:cubicBezTo>
                    <a:pt x="1916" y="4365"/>
                    <a:pt x="2031" y="4202"/>
                    <a:pt x="2205" y="4134"/>
                  </a:cubicBezTo>
                  <a:lnTo>
                    <a:pt x="2599" y="3980"/>
                  </a:lnTo>
                  <a:lnTo>
                    <a:pt x="2936" y="4312"/>
                  </a:lnTo>
                  <a:cubicBezTo>
                    <a:pt x="3018" y="4394"/>
                    <a:pt x="3125" y="4435"/>
                    <a:pt x="3232" y="4435"/>
                  </a:cubicBezTo>
                  <a:cubicBezTo>
                    <a:pt x="3339" y="4435"/>
                    <a:pt x="3446" y="4394"/>
                    <a:pt x="3528" y="4312"/>
                  </a:cubicBezTo>
                  <a:lnTo>
                    <a:pt x="3860" y="3980"/>
                  </a:lnTo>
                  <a:close/>
                  <a:moveTo>
                    <a:pt x="6054" y="6040"/>
                  </a:moveTo>
                  <a:lnTo>
                    <a:pt x="6054" y="6935"/>
                  </a:lnTo>
                  <a:lnTo>
                    <a:pt x="395" y="6935"/>
                  </a:lnTo>
                  <a:lnTo>
                    <a:pt x="400" y="6040"/>
                  </a:lnTo>
                  <a:lnTo>
                    <a:pt x="1545" y="6040"/>
                  </a:lnTo>
                  <a:cubicBezTo>
                    <a:pt x="1632" y="6299"/>
                    <a:pt x="1873" y="6473"/>
                    <a:pt x="2147" y="6473"/>
                  </a:cubicBezTo>
                  <a:lnTo>
                    <a:pt x="4312" y="6473"/>
                  </a:lnTo>
                  <a:cubicBezTo>
                    <a:pt x="4582" y="6473"/>
                    <a:pt x="4827" y="6299"/>
                    <a:pt x="4914" y="6040"/>
                  </a:cubicBezTo>
                  <a:close/>
                  <a:moveTo>
                    <a:pt x="8643" y="4740"/>
                  </a:moveTo>
                  <a:cubicBezTo>
                    <a:pt x="8768" y="4740"/>
                    <a:pt x="8874" y="4842"/>
                    <a:pt x="8874" y="4971"/>
                  </a:cubicBezTo>
                  <a:lnTo>
                    <a:pt x="8874" y="5621"/>
                  </a:lnTo>
                  <a:cubicBezTo>
                    <a:pt x="8874" y="5703"/>
                    <a:pt x="8826" y="5780"/>
                    <a:pt x="8758" y="5818"/>
                  </a:cubicBezTo>
                  <a:cubicBezTo>
                    <a:pt x="8696" y="5857"/>
                    <a:pt x="8657" y="5919"/>
                    <a:pt x="8657" y="5992"/>
                  </a:cubicBezTo>
                  <a:lnTo>
                    <a:pt x="8657" y="6319"/>
                  </a:lnTo>
                  <a:cubicBezTo>
                    <a:pt x="8657" y="6410"/>
                    <a:pt x="8720" y="6492"/>
                    <a:pt x="8811" y="6516"/>
                  </a:cubicBezTo>
                  <a:lnTo>
                    <a:pt x="9350" y="6651"/>
                  </a:lnTo>
                  <a:cubicBezTo>
                    <a:pt x="9451" y="6675"/>
                    <a:pt x="9523" y="6766"/>
                    <a:pt x="9523" y="6872"/>
                  </a:cubicBezTo>
                  <a:lnTo>
                    <a:pt x="9523" y="6935"/>
                  </a:lnTo>
                  <a:lnTo>
                    <a:pt x="7329" y="6935"/>
                  </a:lnTo>
                  <a:lnTo>
                    <a:pt x="7329" y="6872"/>
                  </a:lnTo>
                  <a:cubicBezTo>
                    <a:pt x="7329" y="6766"/>
                    <a:pt x="7401" y="6675"/>
                    <a:pt x="7502" y="6651"/>
                  </a:cubicBezTo>
                  <a:lnTo>
                    <a:pt x="8041" y="6516"/>
                  </a:lnTo>
                  <a:cubicBezTo>
                    <a:pt x="8133" y="6492"/>
                    <a:pt x="8195" y="6410"/>
                    <a:pt x="8195" y="6319"/>
                  </a:cubicBezTo>
                  <a:lnTo>
                    <a:pt x="8195" y="5992"/>
                  </a:lnTo>
                  <a:cubicBezTo>
                    <a:pt x="8195" y="5919"/>
                    <a:pt x="8157" y="5857"/>
                    <a:pt x="8094" y="5818"/>
                  </a:cubicBezTo>
                  <a:cubicBezTo>
                    <a:pt x="8022" y="5780"/>
                    <a:pt x="7979" y="5703"/>
                    <a:pt x="7979" y="5621"/>
                  </a:cubicBezTo>
                  <a:lnTo>
                    <a:pt x="7979" y="4971"/>
                  </a:lnTo>
                  <a:cubicBezTo>
                    <a:pt x="7979" y="4842"/>
                    <a:pt x="8080" y="4740"/>
                    <a:pt x="8210" y="4740"/>
                  </a:cubicBezTo>
                  <a:close/>
                  <a:moveTo>
                    <a:pt x="10389" y="3874"/>
                  </a:moveTo>
                  <a:lnTo>
                    <a:pt x="10389" y="6935"/>
                  </a:lnTo>
                  <a:lnTo>
                    <a:pt x="9928" y="6935"/>
                  </a:lnTo>
                  <a:lnTo>
                    <a:pt x="9928" y="6872"/>
                  </a:lnTo>
                  <a:cubicBezTo>
                    <a:pt x="9928" y="6583"/>
                    <a:pt x="9730" y="6328"/>
                    <a:pt x="9446" y="6256"/>
                  </a:cubicBezTo>
                  <a:lnTo>
                    <a:pt x="9061" y="6160"/>
                  </a:lnTo>
                  <a:lnTo>
                    <a:pt x="9061" y="6097"/>
                  </a:lnTo>
                  <a:cubicBezTo>
                    <a:pt x="9201" y="5977"/>
                    <a:pt x="9278" y="5804"/>
                    <a:pt x="9278" y="5621"/>
                  </a:cubicBezTo>
                  <a:lnTo>
                    <a:pt x="9278" y="4971"/>
                  </a:lnTo>
                  <a:cubicBezTo>
                    <a:pt x="9278" y="4620"/>
                    <a:pt x="8994" y="4336"/>
                    <a:pt x="8643" y="4336"/>
                  </a:cubicBezTo>
                  <a:lnTo>
                    <a:pt x="8210" y="4336"/>
                  </a:lnTo>
                  <a:cubicBezTo>
                    <a:pt x="7858" y="4336"/>
                    <a:pt x="7575" y="4620"/>
                    <a:pt x="7575" y="4971"/>
                  </a:cubicBezTo>
                  <a:lnTo>
                    <a:pt x="7575" y="5621"/>
                  </a:lnTo>
                  <a:cubicBezTo>
                    <a:pt x="7575" y="5804"/>
                    <a:pt x="7652" y="5977"/>
                    <a:pt x="7791" y="6097"/>
                  </a:cubicBezTo>
                  <a:lnTo>
                    <a:pt x="7791" y="6160"/>
                  </a:lnTo>
                  <a:lnTo>
                    <a:pt x="7406" y="6256"/>
                  </a:lnTo>
                  <a:cubicBezTo>
                    <a:pt x="7122" y="6328"/>
                    <a:pt x="6925" y="6583"/>
                    <a:pt x="6925" y="6872"/>
                  </a:cubicBezTo>
                  <a:lnTo>
                    <a:pt x="6925" y="6935"/>
                  </a:lnTo>
                  <a:lnTo>
                    <a:pt x="6463" y="6935"/>
                  </a:lnTo>
                  <a:lnTo>
                    <a:pt x="6463" y="3874"/>
                  </a:lnTo>
                  <a:close/>
                  <a:moveTo>
                    <a:pt x="208" y="1"/>
                  </a:moveTo>
                  <a:cubicBezTo>
                    <a:pt x="92" y="1"/>
                    <a:pt x="1" y="92"/>
                    <a:pt x="1" y="203"/>
                  </a:cubicBezTo>
                  <a:lnTo>
                    <a:pt x="1" y="7132"/>
                  </a:lnTo>
                  <a:cubicBezTo>
                    <a:pt x="1" y="7247"/>
                    <a:pt x="92" y="7334"/>
                    <a:pt x="208" y="7334"/>
                  </a:cubicBezTo>
                  <a:lnTo>
                    <a:pt x="10596" y="7334"/>
                  </a:lnTo>
                  <a:cubicBezTo>
                    <a:pt x="10707" y="7334"/>
                    <a:pt x="10794" y="7243"/>
                    <a:pt x="10794" y="7132"/>
                  </a:cubicBezTo>
                  <a:lnTo>
                    <a:pt x="10794" y="203"/>
                  </a:lnTo>
                  <a:cubicBezTo>
                    <a:pt x="10794" y="92"/>
                    <a:pt x="10702" y="1"/>
                    <a:pt x="10592" y="1"/>
                  </a:cubicBezTo>
                  <a:lnTo>
                    <a:pt x="1714" y="1"/>
                  </a:lnTo>
                  <a:cubicBezTo>
                    <a:pt x="1444" y="1"/>
                    <a:pt x="1444" y="405"/>
                    <a:pt x="1714" y="405"/>
                  </a:cubicBezTo>
                  <a:lnTo>
                    <a:pt x="6059" y="405"/>
                  </a:lnTo>
                  <a:lnTo>
                    <a:pt x="6059" y="5631"/>
                  </a:lnTo>
                  <a:lnTo>
                    <a:pt x="4947" y="5631"/>
                  </a:lnTo>
                  <a:lnTo>
                    <a:pt x="4947" y="4548"/>
                  </a:lnTo>
                  <a:cubicBezTo>
                    <a:pt x="4947" y="4197"/>
                    <a:pt x="4731" y="3884"/>
                    <a:pt x="4408" y="3754"/>
                  </a:cubicBezTo>
                  <a:lnTo>
                    <a:pt x="3874" y="3547"/>
                  </a:lnTo>
                  <a:cubicBezTo>
                    <a:pt x="3870" y="3542"/>
                    <a:pt x="3870" y="3538"/>
                    <a:pt x="3870" y="3538"/>
                  </a:cubicBezTo>
                  <a:lnTo>
                    <a:pt x="3870" y="3234"/>
                  </a:lnTo>
                  <a:lnTo>
                    <a:pt x="3870" y="3230"/>
                  </a:lnTo>
                  <a:cubicBezTo>
                    <a:pt x="4144" y="3028"/>
                    <a:pt x="4303" y="2710"/>
                    <a:pt x="4303" y="2368"/>
                  </a:cubicBezTo>
                  <a:lnTo>
                    <a:pt x="4303" y="1935"/>
                  </a:lnTo>
                  <a:cubicBezTo>
                    <a:pt x="4303" y="1464"/>
                    <a:pt x="3922" y="1084"/>
                    <a:pt x="3451" y="1084"/>
                  </a:cubicBezTo>
                  <a:lnTo>
                    <a:pt x="3018" y="1084"/>
                  </a:lnTo>
                  <a:cubicBezTo>
                    <a:pt x="2546" y="1084"/>
                    <a:pt x="2166" y="1464"/>
                    <a:pt x="2166" y="1935"/>
                  </a:cubicBezTo>
                  <a:lnTo>
                    <a:pt x="2166" y="2368"/>
                  </a:lnTo>
                  <a:cubicBezTo>
                    <a:pt x="2166" y="2710"/>
                    <a:pt x="2325" y="3028"/>
                    <a:pt x="2599" y="3230"/>
                  </a:cubicBezTo>
                  <a:lnTo>
                    <a:pt x="2599" y="3234"/>
                  </a:lnTo>
                  <a:lnTo>
                    <a:pt x="2599" y="3538"/>
                  </a:lnTo>
                  <a:cubicBezTo>
                    <a:pt x="2599" y="3538"/>
                    <a:pt x="2599" y="3542"/>
                    <a:pt x="2594" y="3547"/>
                  </a:cubicBezTo>
                  <a:lnTo>
                    <a:pt x="2060" y="3754"/>
                  </a:lnTo>
                  <a:cubicBezTo>
                    <a:pt x="1733" y="3884"/>
                    <a:pt x="1521" y="4197"/>
                    <a:pt x="1517" y="4548"/>
                  </a:cubicBezTo>
                  <a:lnTo>
                    <a:pt x="1517" y="5631"/>
                  </a:lnTo>
                  <a:lnTo>
                    <a:pt x="410" y="5631"/>
                  </a:lnTo>
                  <a:lnTo>
                    <a:pt x="410" y="410"/>
                  </a:lnTo>
                  <a:lnTo>
                    <a:pt x="857" y="410"/>
                  </a:lnTo>
                  <a:cubicBezTo>
                    <a:pt x="1127" y="410"/>
                    <a:pt x="1127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88"/>
            <p:cNvSpPr/>
            <p:nvPr/>
          </p:nvSpPr>
          <p:spPr>
            <a:xfrm>
              <a:off x="6220132" y="2955973"/>
              <a:ext cx="362726" cy="266183"/>
            </a:xfrm>
            <a:custGeom>
              <a:avLst/>
              <a:gdLst/>
              <a:ahLst/>
              <a:cxnLst/>
              <a:rect l="l" t="t" r="r" b="b"/>
              <a:pathLst>
                <a:path w="13830" h="10149" extrusionOk="0">
                  <a:moveTo>
                    <a:pt x="12545" y="405"/>
                  </a:moveTo>
                  <a:cubicBezTo>
                    <a:pt x="12675" y="405"/>
                    <a:pt x="12776" y="511"/>
                    <a:pt x="12776" y="636"/>
                  </a:cubicBezTo>
                  <a:lnTo>
                    <a:pt x="12776" y="8662"/>
                  </a:lnTo>
                  <a:lnTo>
                    <a:pt x="12328" y="8662"/>
                  </a:lnTo>
                  <a:cubicBezTo>
                    <a:pt x="12059" y="8662"/>
                    <a:pt x="12059" y="9066"/>
                    <a:pt x="12328" y="9066"/>
                  </a:cubicBezTo>
                  <a:lnTo>
                    <a:pt x="13411" y="9066"/>
                  </a:lnTo>
                  <a:cubicBezTo>
                    <a:pt x="13420" y="9066"/>
                    <a:pt x="13425" y="9071"/>
                    <a:pt x="13425" y="9081"/>
                  </a:cubicBezTo>
                  <a:lnTo>
                    <a:pt x="13425" y="9514"/>
                  </a:lnTo>
                  <a:cubicBezTo>
                    <a:pt x="13425" y="9639"/>
                    <a:pt x="13319" y="9745"/>
                    <a:pt x="13194" y="9745"/>
                  </a:cubicBezTo>
                  <a:lnTo>
                    <a:pt x="636" y="9745"/>
                  </a:lnTo>
                  <a:cubicBezTo>
                    <a:pt x="510" y="9745"/>
                    <a:pt x="405" y="9639"/>
                    <a:pt x="405" y="9514"/>
                  </a:cubicBezTo>
                  <a:lnTo>
                    <a:pt x="405" y="9081"/>
                  </a:lnTo>
                  <a:cubicBezTo>
                    <a:pt x="405" y="9071"/>
                    <a:pt x="414" y="9066"/>
                    <a:pt x="419" y="9066"/>
                  </a:cubicBezTo>
                  <a:lnTo>
                    <a:pt x="11462" y="9066"/>
                  </a:lnTo>
                  <a:cubicBezTo>
                    <a:pt x="11731" y="9066"/>
                    <a:pt x="11731" y="8662"/>
                    <a:pt x="11462" y="8662"/>
                  </a:cubicBezTo>
                  <a:lnTo>
                    <a:pt x="1059" y="8662"/>
                  </a:lnTo>
                  <a:lnTo>
                    <a:pt x="1059" y="636"/>
                  </a:lnTo>
                  <a:cubicBezTo>
                    <a:pt x="1059" y="511"/>
                    <a:pt x="1160" y="405"/>
                    <a:pt x="1285" y="405"/>
                  </a:cubicBezTo>
                  <a:close/>
                  <a:moveTo>
                    <a:pt x="1285" y="1"/>
                  </a:moveTo>
                  <a:cubicBezTo>
                    <a:pt x="934" y="1"/>
                    <a:pt x="650" y="285"/>
                    <a:pt x="650" y="636"/>
                  </a:cubicBezTo>
                  <a:lnTo>
                    <a:pt x="650" y="8662"/>
                  </a:lnTo>
                  <a:lnTo>
                    <a:pt x="419" y="8662"/>
                  </a:lnTo>
                  <a:cubicBezTo>
                    <a:pt x="188" y="8662"/>
                    <a:pt x="0" y="8850"/>
                    <a:pt x="0" y="9081"/>
                  </a:cubicBezTo>
                  <a:lnTo>
                    <a:pt x="0" y="9514"/>
                  </a:lnTo>
                  <a:cubicBezTo>
                    <a:pt x="0" y="9865"/>
                    <a:pt x="284" y="10149"/>
                    <a:pt x="636" y="10149"/>
                  </a:cubicBezTo>
                  <a:lnTo>
                    <a:pt x="13194" y="10149"/>
                  </a:lnTo>
                  <a:cubicBezTo>
                    <a:pt x="13545" y="10149"/>
                    <a:pt x="13829" y="9865"/>
                    <a:pt x="13829" y="9514"/>
                  </a:cubicBezTo>
                  <a:lnTo>
                    <a:pt x="13829" y="9081"/>
                  </a:lnTo>
                  <a:cubicBezTo>
                    <a:pt x="13829" y="8850"/>
                    <a:pt x="13642" y="8662"/>
                    <a:pt x="13411" y="8662"/>
                  </a:cubicBezTo>
                  <a:lnTo>
                    <a:pt x="13180" y="8662"/>
                  </a:lnTo>
                  <a:lnTo>
                    <a:pt x="13180" y="636"/>
                  </a:lnTo>
                  <a:cubicBezTo>
                    <a:pt x="13180" y="285"/>
                    <a:pt x="12896" y="1"/>
                    <a:pt x="125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87" name="Google Shape;20387;p88"/>
          <p:cNvSpPr/>
          <p:nvPr/>
        </p:nvSpPr>
        <p:spPr>
          <a:xfrm>
            <a:off x="6663482" y="3197397"/>
            <a:ext cx="34096" cy="56310"/>
          </a:xfrm>
          <a:custGeom>
            <a:avLst/>
            <a:gdLst/>
            <a:ahLst/>
            <a:cxnLst/>
            <a:rect l="l" t="t" r="r" b="b"/>
            <a:pathLst>
              <a:path w="1300" h="2147" extrusionOk="0">
                <a:moveTo>
                  <a:pt x="236" y="1"/>
                </a:moveTo>
                <a:cubicBezTo>
                  <a:pt x="87" y="159"/>
                  <a:pt x="0" y="371"/>
                  <a:pt x="0" y="588"/>
                </a:cubicBezTo>
                <a:lnTo>
                  <a:pt x="0" y="2147"/>
                </a:lnTo>
                <a:lnTo>
                  <a:pt x="1299" y="2147"/>
                </a:lnTo>
                <a:lnTo>
                  <a:pt x="1299" y="1425"/>
                </a:lnTo>
                <a:cubicBezTo>
                  <a:pt x="1299" y="1199"/>
                  <a:pt x="1208" y="977"/>
                  <a:pt x="1049" y="814"/>
                </a:cubicBezTo>
                <a:lnTo>
                  <a:pt x="236" y="1"/>
                </a:lnTo>
                <a:close/>
              </a:path>
            </a:pathLst>
          </a:custGeom>
          <a:solidFill>
            <a:srgbClr val="8596A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88" name="Google Shape;20388;p88"/>
          <p:cNvSpPr/>
          <p:nvPr/>
        </p:nvSpPr>
        <p:spPr>
          <a:xfrm>
            <a:off x="6692253" y="3225801"/>
            <a:ext cx="10753" cy="33335"/>
          </a:xfrm>
          <a:custGeom>
            <a:avLst/>
            <a:gdLst/>
            <a:ahLst/>
            <a:cxnLst/>
            <a:rect l="l" t="t" r="r" b="b"/>
            <a:pathLst>
              <a:path w="410" h="1271" extrusionOk="0">
                <a:moveTo>
                  <a:pt x="202" y="0"/>
                </a:moveTo>
                <a:cubicBezTo>
                  <a:pt x="92" y="0"/>
                  <a:pt x="0" y="87"/>
                  <a:pt x="0" y="202"/>
                </a:cubicBezTo>
                <a:lnTo>
                  <a:pt x="0" y="1068"/>
                </a:lnTo>
                <a:cubicBezTo>
                  <a:pt x="0" y="1203"/>
                  <a:pt x="102" y="1271"/>
                  <a:pt x="205" y="1271"/>
                </a:cubicBezTo>
                <a:cubicBezTo>
                  <a:pt x="307" y="1271"/>
                  <a:pt x="409" y="1203"/>
                  <a:pt x="409" y="1068"/>
                </a:cubicBezTo>
                <a:lnTo>
                  <a:pt x="409" y="202"/>
                </a:lnTo>
                <a:cubicBezTo>
                  <a:pt x="409" y="87"/>
                  <a:pt x="318" y="0"/>
                  <a:pt x="20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89" name="Google Shape;20389;p88"/>
          <p:cNvGrpSpPr/>
          <p:nvPr/>
        </p:nvGrpSpPr>
        <p:grpSpPr>
          <a:xfrm>
            <a:off x="6658158" y="2918992"/>
            <a:ext cx="362857" cy="340276"/>
            <a:chOff x="6658158" y="2918992"/>
            <a:chExt cx="362857" cy="340276"/>
          </a:xfrm>
        </p:grpSpPr>
        <p:sp>
          <p:nvSpPr>
            <p:cNvPr id="20390" name="Google Shape;20390;p88"/>
            <p:cNvSpPr/>
            <p:nvPr/>
          </p:nvSpPr>
          <p:spPr>
            <a:xfrm>
              <a:off x="6856674" y="2958517"/>
              <a:ext cx="158912" cy="166256"/>
            </a:xfrm>
            <a:custGeom>
              <a:avLst/>
              <a:gdLst/>
              <a:ahLst/>
              <a:cxnLst/>
              <a:rect l="l" t="t" r="r" b="b"/>
              <a:pathLst>
                <a:path w="6059" h="6339" extrusionOk="0">
                  <a:moveTo>
                    <a:pt x="650" y="0"/>
                  </a:moveTo>
                  <a:cubicBezTo>
                    <a:pt x="290" y="0"/>
                    <a:pt x="1" y="289"/>
                    <a:pt x="1" y="650"/>
                  </a:cubicBezTo>
                  <a:lnTo>
                    <a:pt x="1" y="4114"/>
                  </a:lnTo>
                  <a:cubicBezTo>
                    <a:pt x="1" y="4470"/>
                    <a:pt x="290" y="4759"/>
                    <a:pt x="650" y="4759"/>
                  </a:cubicBezTo>
                  <a:lnTo>
                    <a:pt x="1300" y="4759"/>
                  </a:lnTo>
                  <a:lnTo>
                    <a:pt x="939" y="6202"/>
                  </a:lnTo>
                  <a:cubicBezTo>
                    <a:pt x="921" y="6279"/>
                    <a:pt x="979" y="6338"/>
                    <a:pt x="1044" y="6338"/>
                  </a:cubicBezTo>
                  <a:cubicBezTo>
                    <a:pt x="1066" y="6338"/>
                    <a:pt x="1087" y="6332"/>
                    <a:pt x="1108" y="6318"/>
                  </a:cubicBezTo>
                  <a:lnTo>
                    <a:pt x="3244" y="4764"/>
                  </a:lnTo>
                  <a:lnTo>
                    <a:pt x="5409" y="4764"/>
                  </a:lnTo>
                  <a:cubicBezTo>
                    <a:pt x="5770" y="4764"/>
                    <a:pt x="6059" y="4470"/>
                    <a:pt x="6059" y="4114"/>
                  </a:cubicBezTo>
                  <a:lnTo>
                    <a:pt x="6059" y="650"/>
                  </a:lnTo>
                  <a:cubicBezTo>
                    <a:pt x="6059" y="289"/>
                    <a:pt x="5770" y="0"/>
                    <a:pt x="5414" y="0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88"/>
            <p:cNvSpPr/>
            <p:nvPr/>
          </p:nvSpPr>
          <p:spPr>
            <a:xfrm>
              <a:off x="6907791" y="2958517"/>
              <a:ext cx="56809" cy="113460"/>
            </a:xfrm>
            <a:custGeom>
              <a:avLst/>
              <a:gdLst/>
              <a:ahLst/>
              <a:cxnLst/>
              <a:rect l="l" t="t" r="r" b="b"/>
              <a:pathLst>
                <a:path w="2166" h="4326" extrusionOk="0">
                  <a:moveTo>
                    <a:pt x="1" y="0"/>
                  </a:moveTo>
                  <a:lnTo>
                    <a:pt x="1" y="3460"/>
                  </a:lnTo>
                  <a:cubicBezTo>
                    <a:pt x="1" y="3941"/>
                    <a:pt x="385" y="4326"/>
                    <a:pt x="867" y="4326"/>
                  </a:cubicBezTo>
                  <a:lnTo>
                    <a:pt x="1300" y="4326"/>
                  </a:lnTo>
                  <a:cubicBezTo>
                    <a:pt x="1776" y="4326"/>
                    <a:pt x="2161" y="3941"/>
                    <a:pt x="2166" y="3464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88"/>
            <p:cNvSpPr/>
            <p:nvPr/>
          </p:nvSpPr>
          <p:spPr>
            <a:xfrm>
              <a:off x="6924708" y="2924421"/>
              <a:ext cx="22739" cy="90773"/>
            </a:xfrm>
            <a:custGeom>
              <a:avLst/>
              <a:gdLst/>
              <a:ahLst/>
              <a:cxnLst/>
              <a:rect l="l" t="t" r="r" b="b"/>
              <a:pathLst>
                <a:path w="867" h="3461" extrusionOk="0">
                  <a:moveTo>
                    <a:pt x="0" y="1"/>
                  </a:moveTo>
                  <a:lnTo>
                    <a:pt x="217" y="3461"/>
                  </a:lnTo>
                  <a:lnTo>
                    <a:pt x="650" y="3461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88"/>
            <p:cNvSpPr/>
            <p:nvPr/>
          </p:nvSpPr>
          <p:spPr>
            <a:xfrm>
              <a:off x="6924708" y="3032216"/>
              <a:ext cx="22739" cy="22739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433" y="0"/>
                  </a:moveTo>
                  <a:cubicBezTo>
                    <a:pt x="193" y="0"/>
                    <a:pt x="0" y="197"/>
                    <a:pt x="0" y="433"/>
                  </a:cubicBezTo>
                  <a:cubicBezTo>
                    <a:pt x="0" y="674"/>
                    <a:pt x="193" y="866"/>
                    <a:pt x="433" y="866"/>
                  </a:cubicBezTo>
                  <a:cubicBezTo>
                    <a:pt x="674" y="866"/>
                    <a:pt x="866" y="674"/>
                    <a:pt x="866" y="433"/>
                  </a:cubicBezTo>
                  <a:cubicBezTo>
                    <a:pt x="866" y="197"/>
                    <a:pt x="674" y="0"/>
                    <a:pt x="433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88"/>
            <p:cNvSpPr/>
            <p:nvPr/>
          </p:nvSpPr>
          <p:spPr>
            <a:xfrm>
              <a:off x="6663482" y="3174186"/>
              <a:ext cx="193218" cy="79522"/>
            </a:xfrm>
            <a:custGeom>
              <a:avLst/>
              <a:gdLst/>
              <a:ahLst/>
              <a:cxnLst/>
              <a:rect l="l" t="t" r="r" b="b"/>
              <a:pathLst>
                <a:path w="7367" h="3032" extrusionOk="0">
                  <a:moveTo>
                    <a:pt x="2382" y="0"/>
                  </a:moveTo>
                  <a:lnTo>
                    <a:pt x="573" y="659"/>
                  </a:lnTo>
                  <a:cubicBezTo>
                    <a:pt x="226" y="785"/>
                    <a:pt x="0" y="1112"/>
                    <a:pt x="0" y="1473"/>
                  </a:cubicBezTo>
                  <a:lnTo>
                    <a:pt x="0" y="3032"/>
                  </a:lnTo>
                  <a:lnTo>
                    <a:pt x="7367" y="3032"/>
                  </a:lnTo>
                  <a:lnTo>
                    <a:pt x="7367" y="1473"/>
                  </a:lnTo>
                  <a:cubicBezTo>
                    <a:pt x="7362" y="1112"/>
                    <a:pt x="7136" y="785"/>
                    <a:pt x="6794" y="659"/>
                  </a:cubicBezTo>
                  <a:lnTo>
                    <a:pt x="4980" y="0"/>
                  </a:lnTo>
                  <a:lnTo>
                    <a:pt x="3681" y="433"/>
                  </a:lnTo>
                  <a:lnTo>
                    <a:pt x="2382" y="0"/>
                  </a:ln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88"/>
            <p:cNvSpPr/>
            <p:nvPr/>
          </p:nvSpPr>
          <p:spPr>
            <a:xfrm>
              <a:off x="6822473" y="3197397"/>
              <a:ext cx="34096" cy="56310"/>
            </a:xfrm>
            <a:custGeom>
              <a:avLst/>
              <a:gdLst/>
              <a:ahLst/>
              <a:cxnLst/>
              <a:rect l="l" t="t" r="r" b="b"/>
              <a:pathLst>
                <a:path w="1300" h="2147" extrusionOk="0">
                  <a:moveTo>
                    <a:pt x="1069" y="1"/>
                  </a:moveTo>
                  <a:lnTo>
                    <a:pt x="256" y="814"/>
                  </a:lnTo>
                  <a:cubicBezTo>
                    <a:pt x="92" y="977"/>
                    <a:pt x="1" y="1199"/>
                    <a:pt x="1" y="1425"/>
                  </a:cubicBezTo>
                  <a:lnTo>
                    <a:pt x="1" y="2147"/>
                  </a:lnTo>
                  <a:lnTo>
                    <a:pt x="1300" y="2147"/>
                  </a:lnTo>
                  <a:lnTo>
                    <a:pt x="1300" y="588"/>
                  </a:lnTo>
                  <a:cubicBezTo>
                    <a:pt x="1300" y="371"/>
                    <a:pt x="1218" y="159"/>
                    <a:pt x="1069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88"/>
            <p:cNvSpPr/>
            <p:nvPr/>
          </p:nvSpPr>
          <p:spPr>
            <a:xfrm>
              <a:off x="6697683" y="2998121"/>
              <a:ext cx="124817" cy="91036"/>
            </a:xfrm>
            <a:custGeom>
              <a:avLst/>
              <a:gdLst/>
              <a:ahLst/>
              <a:cxnLst/>
              <a:rect l="l" t="t" r="r" b="b"/>
              <a:pathLst>
                <a:path w="4759" h="3471" extrusionOk="0">
                  <a:moveTo>
                    <a:pt x="1732" y="1"/>
                  </a:moveTo>
                  <a:cubicBezTo>
                    <a:pt x="775" y="1"/>
                    <a:pt x="0" y="780"/>
                    <a:pt x="0" y="1733"/>
                  </a:cubicBezTo>
                  <a:lnTo>
                    <a:pt x="0" y="2253"/>
                  </a:lnTo>
                  <a:cubicBezTo>
                    <a:pt x="0" y="2484"/>
                    <a:pt x="34" y="2715"/>
                    <a:pt x="111" y="2936"/>
                  </a:cubicBezTo>
                  <a:lnTo>
                    <a:pt x="183" y="3153"/>
                  </a:lnTo>
                  <a:cubicBezTo>
                    <a:pt x="202" y="3220"/>
                    <a:pt x="217" y="3287"/>
                    <a:pt x="217" y="3360"/>
                  </a:cubicBezTo>
                  <a:lnTo>
                    <a:pt x="217" y="3470"/>
                  </a:lnTo>
                  <a:lnTo>
                    <a:pt x="4547" y="3470"/>
                  </a:lnTo>
                  <a:lnTo>
                    <a:pt x="4547" y="3360"/>
                  </a:lnTo>
                  <a:cubicBezTo>
                    <a:pt x="4542" y="3287"/>
                    <a:pt x="4557" y="3220"/>
                    <a:pt x="4576" y="3153"/>
                  </a:cubicBezTo>
                  <a:lnTo>
                    <a:pt x="4648" y="2936"/>
                  </a:lnTo>
                  <a:cubicBezTo>
                    <a:pt x="4725" y="2715"/>
                    <a:pt x="4759" y="2484"/>
                    <a:pt x="4759" y="2253"/>
                  </a:cubicBezTo>
                  <a:lnTo>
                    <a:pt x="4759" y="439"/>
                  </a:lnTo>
                  <a:cubicBezTo>
                    <a:pt x="4759" y="198"/>
                    <a:pt x="4566" y="1"/>
                    <a:pt x="432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88"/>
            <p:cNvSpPr/>
            <p:nvPr/>
          </p:nvSpPr>
          <p:spPr>
            <a:xfrm>
              <a:off x="6725930" y="2998121"/>
              <a:ext cx="96570" cy="90905"/>
            </a:xfrm>
            <a:custGeom>
              <a:avLst/>
              <a:gdLst/>
              <a:ahLst/>
              <a:cxnLst/>
              <a:rect l="l" t="t" r="r" b="b"/>
              <a:pathLst>
                <a:path w="3682" h="3466" extrusionOk="0">
                  <a:moveTo>
                    <a:pt x="881" y="1"/>
                  </a:moveTo>
                  <a:cubicBezTo>
                    <a:pt x="395" y="1"/>
                    <a:pt x="1" y="395"/>
                    <a:pt x="1" y="881"/>
                  </a:cubicBezTo>
                  <a:cubicBezTo>
                    <a:pt x="1" y="1367"/>
                    <a:pt x="395" y="1762"/>
                    <a:pt x="881" y="1762"/>
                  </a:cubicBezTo>
                  <a:lnTo>
                    <a:pt x="1002" y="1762"/>
                  </a:lnTo>
                  <a:lnTo>
                    <a:pt x="1064" y="3465"/>
                  </a:lnTo>
                  <a:lnTo>
                    <a:pt x="3470" y="3465"/>
                  </a:lnTo>
                  <a:lnTo>
                    <a:pt x="3470" y="3355"/>
                  </a:lnTo>
                  <a:cubicBezTo>
                    <a:pt x="3465" y="3287"/>
                    <a:pt x="3480" y="3215"/>
                    <a:pt x="3499" y="3153"/>
                  </a:cubicBezTo>
                  <a:lnTo>
                    <a:pt x="3571" y="2936"/>
                  </a:lnTo>
                  <a:cubicBezTo>
                    <a:pt x="3648" y="2715"/>
                    <a:pt x="3682" y="2484"/>
                    <a:pt x="3682" y="2248"/>
                  </a:cubicBezTo>
                  <a:lnTo>
                    <a:pt x="3682" y="439"/>
                  </a:lnTo>
                  <a:cubicBezTo>
                    <a:pt x="3682" y="198"/>
                    <a:pt x="3489" y="1"/>
                    <a:pt x="3254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88"/>
            <p:cNvSpPr/>
            <p:nvPr/>
          </p:nvSpPr>
          <p:spPr>
            <a:xfrm>
              <a:off x="6725930" y="3134425"/>
              <a:ext cx="68191" cy="51144"/>
            </a:xfrm>
            <a:custGeom>
              <a:avLst/>
              <a:gdLst/>
              <a:ahLst/>
              <a:cxnLst/>
              <a:rect l="l" t="t" r="r" b="b"/>
              <a:pathLst>
                <a:path w="2600" h="1950" extrusionOk="0">
                  <a:moveTo>
                    <a:pt x="1" y="1"/>
                  </a:moveTo>
                  <a:lnTo>
                    <a:pt x="1" y="1949"/>
                  </a:lnTo>
                  <a:lnTo>
                    <a:pt x="2599" y="1949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88"/>
            <p:cNvSpPr/>
            <p:nvPr/>
          </p:nvSpPr>
          <p:spPr>
            <a:xfrm>
              <a:off x="6725930" y="3134556"/>
              <a:ext cx="68191" cy="33965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1" y="0"/>
                  </a:moveTo>
                  <a:lnTo>
                    <a:pt x="1" y="977"/>
                  </a:lnTo>
                  <a:cubicBezTo>
                    <a:pt x="407" y="1189"/>
                    <a:pt x="854" y="1295"/>
                    <a:pt x="1300" y="1295"/>
                  </a:cubicBezTo>
                  <a:cubicBezTo>
                    <a:pt x="1746" y="1295"/>
                    <a:pt x="2193" y="1189"/>
                    <a:pt x="2599" y="977"/>
                  </a:cubicBezTo>
                  <a:lnTo>
                    <a:pt x="2599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88"/>
            <p:cNvSpPr/>
            <p:nvPr/>
          </p:nvSpPr>
          <p:spPr>
            <a:xfrm>
              <a:off x="6714573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388" y="0"/>
                  </a:moveTo>
                  <a:cubicBezTo>
                    <a:pt x="306" y="0"/>
                    <a:pt x="228" y="45"/>
                    <a:pt x="188" y="124"/>
                  </a:cubicBezTo>
                  <a:lnTo>
                    <a:pt x="1" y="518"/>
                  </a:lnTo>
                  <a:lnTo>
                    <a:pt x="718" y="1461"/>
                  </a:lnTo>
                  <a:cubicBezTo>
                    <a:pt x="762" y="1519"/>
                    <a:pt x="826" y="1548"/>
                    <a:pt x="891" y="1548"/>
                  </a:cubicBezTo>
                  <a:cubicBezTo>
                    <a:pt x="946" y="1548"/>
                    <a:pt x="1001" y="1527"/>
                    <a:pt x="1045" y="1485"/>
                  </a:cubicBezTo>
                  <a:lnTo>
                    <a:pt x="1733" y="792"/>
                  </a:lnTo>
                  <a:lnTo>
                    <a:pt x="501" y="32"/>
                  </a:lnTo>
                  <a:cubicBezTo>
                    <a:pt x="466" y="10"/>
                    <a:pt x="426" y="0"/>
                    <a:pt x="388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88"/>
            <p:cNvSpPr/>
            <p:nvPr/>
          </p:nvSpPr>
          <p:spPr>
            <a:xfrm>
              <a:off x="6760025" y="3164770"/>
              <a:ext cx="45452" cy="40600"/>
            </a:xfrm>
            <a:custGeom>
              <a:avLst/>
              <a:gdLst/>
              <a:ahLst/>
              <a:cxnLst/>
              <a:rect l="l" t="t" r="r" b="b"/>
              <a:pathLst>
                <a:path w="1733" h="1548" extrusionOk="0">
                  <a:moveTo>
                    <a:pt x="1350" y="0"/>
                  </a:moveTo>
                  <a:cubicBezTo>
                    <a:pt x="1311" y="0"/>
                    <a:pt x="1272" y="10"/>
                    <a:pt x="1237" y="32"/>
                  </a:cubicBezTo>
                  <a:lnTo>
                    <a:pt x="0" y="792"/>
                  </a:lnTo>
                  <a:lnTo>
                    <a:pt x="693" y="1485"/>
                  </a:lnTo>
                  <a:cubicBezTo>
                    <a:pt x="735" y="1527"/>
                    <a:pt x="790" y="1548"/>
                    <a:pt x="844" y="1548"/>
                  </a:cubicBezTo>
                  <a:cubicBezTo>
                    <a:pt x="909" y="1548"/>
                    <a:pt x="974" y="1519"/>
                    <a:pt x="1015" y="1461"/>
                  </a:cubicBezTo>
                  <a:lnTo>
                    <a:pt x="1732" y="518"/>
                  </a:lnTo>
                  <a:lnTo>
                    <a:pt x="1545" y="124"/>
                  </a:lnTo>
                  <a:cubicBezTo>
                    <a:pt x="1509" y="45"/>
                    <a:pt x="1431" y="0"/>
                    <a:pt x="1350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88"/>
            <p:cNvSpPr/>
            <p:nvPr/>
          </p:nvSpPr>
          <p:spPr>
            <a:xfrm>
              <a:off x="6703217" y="3044307"/>
              <a:ext cx="113749" cy="107192"/>
            </a:xfrm>
            <a:custGeom>
              <a:avLst/>
              <a:gdLst/>
              <a:ahLst/>
              <a:cxnLst/>
              <a:rect l="l" t="t" r="r" b="b"/>
              <a:pathLst>
                <a:path w="4337" h="4087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1"/>
                    <a:pt x="544" y="1343"/>
                    <a:pt x="362" y="1464"/>
                  </a:cubicBezTo>
                  <a:lnTo>
                    <a:pt x="1" y="1704"/>
                  </a:lnTo>
                  <a:lnTo>
                    <a:pt x="1" y="1921"/>
                  </a:lnTo>
                  <a:cubicBezTo>
                    <a:pt x="1" y="3119"/>
                    <a:pt x="973" y="4086"/>
                    <a:pt x="2166" y="4086"/>
                  </a:cubicBezTo>
                  <a:cubicBezTo>
                    <a:pt x="2169" y="4086"/>
                    <a:pt x="2172" y="4086"/>
                    <a:pt x="2175" y="4086"/>
                  </a:cubicBezTo>
                  <a:cubicBezTo>
                    <a:pt x="3369" y="4086"/>
                    <a:pt x="4331" y="3116"/>
                    <a:pt x="4336" y="1926"/>
                  </a:cubicBezTo>
                  <a:lnTo>
                    <a:pt x="4336" y="1709"/>
                  </a:lnTo>
                  <a:lnTo>
                    <a:pt x="3975" y="1469"/>
                  </a:lnTo>
                  <a:cubicBezTo>
                    <a:pt x="3792" y="1343"/>
                    <a:pt x="3682" y="1141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88"/>
            <p:cNvSpPr/>
            <p:nvPr/>
          </p:nvSpPr>
          <p:spPr>
            <a:xfrm>
              <a:off x="6703217" y="3044307"/>
              <a:ext cx="96570" cy="106798"/>
            </a:xfrm>
            <a:custGeom>
              <a:avLst/>
              <a:gdLst/>
              <a:ahLst/>
              <a:cxnLst/>
              <a:rect l="l" t="t" r="r" b="b"/>
              <a:pathLst>
                <a:path w="3682" h="4072" extrusionOk="0">
                  <a:moveTo>
                    <a:pt x="1845" y="0"/>
                  </a:moveTo>
                  <a:cubicBezTo>
                    <a:pt x="1166" y="0"/>
                    <a:pt x="650" y="193"/>
                    <a:pt x="650" y="193"/>
                  </a:cubicBezTo>
                  <a:lnTo>
                    <a:pt x="650" y="925"/>
                  </a:lnTo>
                  <a:cubicBezTo>
                    <a:pt x="650" y="1146"/>
                    <a:pt x="544" y="1348"/>
                    <a:pt x="362" y="1469"/>
                  </a:cubicBezTo>
                  <a:lnTo>
                    <a:pt x="1" y="1709"/>
                  </a:lnTo>
                  <a:lnTo>
                    <a:pt x="1" y="1926"/>
                  </a:lnTo>
                  <a:cubicBezTo>
                    <a:pt x="1" y="3018"/>
                    <a:pt x="819" y="3942"/>
                    <a:pt x="1906" y="4072"/>
                  </a:cubicBezTo>
                  <a:cubicBezTo>
                    <a:pt x="1516" y="3672"/>
                    <a:pt x="1305" y="3133"/>
                    <a:pt x="1305" y="2575"/>
                  </a:cubicBezTo>
                  <a:lnTo>
                    <a:pt x="1305" y="1141"/>
                  </a:lnTo>
                  <a:cubicBezTo>
                    <a:pt x="1305" y="925"/>
                    <a:pt x="1463" y="737"/>
                    <a:pt x="1680" y="713"/>
                  </a:cubicBezTo>
                  <a:cubicBezTo>
                    <a:pt x="1852" y="690"/>
                    <a:pt x="2071" y="671"/>
                    <a:pt x="2314" y="671"/>
                  </a:cubicBezTo>
                  <a:cubicBezTo>
                    <a:pt x="2738" y="671"/>
                    <a:pt x="3235" y="729"/>
                    <a:pt x="3682" y="925"/>
                  </a:cubicBezTo>
                  <a:lnTo>
                    <a:pt x="3682" y="627"/>
                  </a:lnTo>
                  <a:cubicBezTo>
                    <a:pt x="3091" y="134"/>
                    <a:pt x="2411" y="0"/>
                    <a:pt x="1845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88"/>
            <p:cNvSpPr/>
            <p:nvPr/>
          </p:nvSpPr>
          <p:spPr>
            <a:xfrm>
              <a:off x="6714966" y="3041107"/>
              <a:ext cx="92976" cy="30503"/>
            </a:xfrm>
            <a:custGeom>
              <a:avLst/>
              <a:gdLst/>
              <a:ahLst/>
              <a:cxnLst/>
              <a:rect l="l" t="t" r="r" b="b"/>
              <a:pathLst>
                <a:path w="3545" h="1163" extrusionOk="0">
                  <a:moveTo>
                    <a:pt x="1403" y="0"/>
                  </a:moveTo>
                  <a:cubicBezTo>
                    <a:pt x="985" y="0"/>
                    <a:pt x="606" y="44"/>
                    <a:pt x="361" y="80"/>
                  </a:cubicBezTo>
                  <a:cubicBezTo>
                    <a:pt x="154" y="109"/>
                    <a:pt x="0" y="287"/>
                    <a:pt x="5" y="494"/>
                  </a:cubicBezTo>
                  <a:lnTo>
                    <a:pt x="5" y="960"/>
                  </a:lnTo>
                  <a:cubicBezTo>
                    <a:pt x="5" y="1095"/>
                    <a:pt x="106" y="1162"/>
                    <a:pt x="207" y="1162"/>
                  </a:cubicBezTo>
                  <a:cubicBezTo>
                    <a:pt x="308" y="1162"/>
                    <a:pt x="409" y="1095"/>
                    <a:pt x="409" y="960"/>
                  </a:cubicBezTo>
                  <a:lnTo>
                    <a:pt x="409" y="494"/>
                  </a:lnTo>
                  <a:cubicBezTo>
                    <a:pt x="409" y="489"/>
                    <a:pt x="414" y="479"/>
                    <a:pt x="419" y="479"/>
                  </a:cubicBezTo>
                  <a:cubicBezTo>
                    <a:pt x="737" y="430"/>
                    <a:pt x="1055" y="407"/>
                    <a:pt x="1375" y="407"/>
                  </a:cubicBezTo>
                  <a:cubicBezTo>
                    <a:pt x="1495" y="407"/>
                    <a:pt x="1616" y="410"/>
                    <a:pt x="1737" y="417"/>
                  </a:cubicBezTo>
                  <a:cubicBezTo>
                    <a:pt x="2368" y="460"/>
                    <a:pt x="2825" y="619"/>
                    <a:pt x="3094" y="888"/>
                  </a:cubicBezTo>
                  <a:cubicBezTo>
                    <a:pt x="3140" y="939"/>
                    <a:pt x="3193" y="960"/>
                    <a:pt x="3243" y="960"/>
                  </a:cubicBezTo>
                  <a:cubicBezTo>
                    <a:pt x="3404" y="960"/>
                    <a:pt x="3544" y="746"/>
                    <a:pt x="3383" y="599"/>
                  </a:cubicBezTo>
                  <a:cubicBezTo>
                    <a:pt x="2905" y="121"/>
                    <a:pt x="2099" y="0"/>
                    <a:pt x="14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88"/>
            <p:cNvSpPr/>
            <p:nvPr/>
          </p:nvSpPr>
          <p:spPr>
            <a:xfrm>
              <a:off x="6658158" y="2992954"/>
              <a:ext cx="203840" cy="266314"/>
            </a:xfrm>
            <a:custGeom>
              <a:avLst/>
              <a:gdLst/>
              <a:ahLst/>
              <a:cxnLst/>
              <a:rect l="l" t="t" r="r" b="b"/>
              <a:pathLst>
                <a:path w="7772" h="10154" extrusionOk="0">
                  <a:moveTo>
                    <a:pt x="6064" y="400"/>
                  </a:moveTo>
                  <a:lnTo>
                    <a:pt x="6064" y="2363"/>
                  </a:lnTo>
                  <a:cubicBezTo>
                    <a:pt x="6064" y="2662"/>
                    <a:pt x="5996" y="2950"/>
                    <a:pt x="5866" y="3215"/>
                  </a:cubicBezTo>
                  <a:cubicBezTo>
                    <a:pt x="5852" y="3244"/>
                    <a:pt x="5847" y="3273"/>
                    <a:pt x="5847" y="3301"/>
                  </a:cubicBezTo>
                  <a:lnTo>
                    <a:pt x="5847" y="3879"/>
                  </a:lnTo>
                  <a:cubicBezTo>
                    <a:pt x="5847" y="4969"/>
                    <a:pt x="4960" y="5842"/>
                    <a:pt x="3889" y="5842"/>
                  </a:cubicBezTo>
                  <a:cubicBezTo>
                    <a:pt x="3844" y="5842"/>
                    <a:pt x="3799" y="5840"/>
                    <a:pt x="3754" y="5837"/>
                  </a:cubicBezTo>
                  <a:cubicBezTo>
                    <a:pt x="2729" y="5775"/>
                    <a:pt x="1921" y="4880"/>
                    <a:pt x="1921" y="3807"/>
                  </a:cubicBezTo>
                  <a:lnTo>
                    <a:pt x="1926" y="3807"/>
                  </a:lnTo>
                  <a:lnTo>
                    <a:pt x="1926" y="3306"/>
                  </a:lnTo>
                  <a:cubicBezTo>
                    <a:pt x="1921" y="3273"/>
                    <a:pt x="1916" y="3244"/>
                    <a:pt x="1902" y="3215"/>
                  </a:cubicBezTo>
                  <a:cubicBezTo>
                    <a:pt x="1772" y="2950"/>
                    <a:pt x="1704" y="2662"/>
                    <a:pt x="1704" y="2363"/>
                  </a:cubicBezTo>
                  <a:lnTo>
                    <a:pt x="1704" y="1930"/>
                  </a:lnTo>
                  <a:cubicBezTo>
                    <a:pt x="1709" y="1088"/>
                    <a:pt x="2392" y="400"/>
                    <a:pt x="3239" y="400"/>
                  </a:cubicBezTo>
                  <a:close/>
                  <a:moveTo>
                    <a:pt x="2787" y="5972"/>
                  </a:moveTo>
                  <a:cubicBezTo>
                    <a:pt x="3076" y="6131"/>
                    <a:pt x="3398" y="6222"/>
                    <a:pt x="3730" y="6246"/>
                  </a:cubicBezTo>
                  <a:cubicBezTo>
                    <a:pt x="3783" y="6246"/>
                    <a:pt x="3836" y="6251"/>
                    <a:pt x="3889" y="6251"/>
                  </a:cubicBezTo>
                  <a:cubicBezTo>
                    <a:pt x="4269" y="6251"/>
                    <a:pt x="4644" y="6160"/>
                    <a:pt x="4981" y="5982"/>
                  </a:cubicBezTo>
                  <a:lnTo>
                    <a:pt x="4981" y="6352"/>
                  </a:lnTo>
                  <a:lnTo>
                    <a:pt x="3884" y="7103"/>
                  </a:lnTo>
                  <a:lnTo>
                    <a:pt x="2787" y="6352"/>
                  </a:lnTo>
                  <a:lnTo>
                    <a:pt x="2787" y="5972"/>
                  </a:lnTo>
                  <a:close/>
                  <a:moveTo>
                    <a:pt x="2614" y="6723"/>
                  </a:moveTo>
                  <a:lnTo>
                    <a:pt x="3566" y="7377"/>
                  </a:lnTo>
                  <a:lnTo>
                    <a:pt x="3061" y="7882"/>
                  </a:lnTo>
                  <a:cubicBezTo>
                    <a:pt x="3061" y="7887"/>
                    <a:pt x="3056" y="7887"/>
                    <a:pt x="3052" y="7887"/>
                  </a:cubicBezTo>
                  <a:cubicBezTo>
                    <a:pt x="3047" y="7887"/>
                    <a:pt x="3042" y="7882"/>
                    <a:pt x="3042" y="7882"/>
                  </a:cubicBezTo>
                  <a:lnTo>
                    <a:pt x="2412" y="6934"/>
                  </a:lnTo>
                  <a:lnTo>
                    <a:pt x="2614" y="6723"/>
                  </a:lnTo>
                  <a:close/>
                  <a:moveTo>
                    <a:pt x="5154" y="6723"/>
                  </a:moveTo>
                  <a:lnTo>
                    <a:pt x="5356" y="6939"/>
                  </a:lnTo>
                  <a:lnTo>
                    <a:pt x="4731" y="7882"/>
                  </a:lnTo>
                  <a:cubicBezTo>
                    <a:pt x="4726" y="7887"/>
                    <a:pt x="4721" y="7887"/>
                    <a:pt x="4716" y="7887"/>
                  </a:cubicBezTo>
                  <a:cubicBezTo>
                    <a:pt x="4716" y="7887"/>
                    <a:pt x="4712" y="7887"/>
                    <a:pt x="4707" y="7882"/>
                  </a:cubicBezTo>
                  <a:lnTo>
                    <a:pt x="4202" y="7377"/>
                  </a:lnTo>
                  <a:lnTo>
                    <a:pt x="5154" y="6723"/>
                  </a:lnTo>
                  <a:close/>
                  <a:moveTo>
                    <a:pt x="3239" y="1"/>
                  </a:moveTo>
                  <a:cubicBezTo>
                    <a:pt x="2166" y="1"/>
                    <a:pt x="1300" y="867"/>
                    <a:pt x="1300" y="1935"/>
                  </a:cubicBezTo>
                  <a:lnTo>
                    <a:pt x="1300" y="2368"/>
                  </a:lnTo>
                  <a:cubicBezTo>
                    <a:pt x="1300" y="2710"/>
                    <a:pt x="1377" y="3042"/>
                    <a:pt x="1517" y="3354"/>
                  </a:cubicBezTo>
                  <a:lnTo>
                    <a:pt x="1517" y="3812"/>
                  </a:lnTo>
                  <a:cubicBezTo>
                    <a:pt x="1517" y="4538"/>
                    <a:pt x="1834" y="5226"/>
                    <a:pt x="2383" y="5698"/>
                  </a:cubicBezTo>
                  <a:lnTo>
                    <a:pt x="2383" y="6381"/>
                  </a:lnTo>
                  <a:lnTo>
                    <a:pt x="2007" y="6776"/>
                  </a:lnTo>
                  <a:cubicBezTo>
                    <a:pt x="1969" y="6819"/>
                    <a:pt x="1945" y="6877"/>
                    <a:pt x="1950" y="6930"/>
                  </a:cubicBezTo>
                  <a:lnTo>
                    <a:pt x="703" y="7387"/>
                  </a:lnTo>
                  <a:cubicBezTo>
                    <a:pt x="285" y="7541"/>
                    <a:pt x="1" y="7940"/>
                    <a:pt x="1" y="8387"/>
                  </a:cubicBezTo>
                  <a:lnTo>
                    <a:pt x="1" y="9946"/>
                  </a:lnTo>
                  <a:cubicBezTo>
                    <a:pt x="1" y="10084"/>
                    <a:pt x="102" y="10152"/>
                    <a:pt x="203" y="10152"/>
                  </a:cubicBezTo>
                  <a:cubicBezTo>
                    <a:pt x="304" y="10152"/>
                    <a:pt x="405" y="10084"/>
                    <a:pt x="405" y="9946"/>
                  </a:cubicBezTo>
                  <a:lnTo>
                    <a:pt x="405" y="8387"/>
                  </a:lnTo>
                  <a:cubicBezTo>
                    <a:pt x="410" y="8113"/>
                    <a:pt x="583" y="7863"/>
                    <a:pt x="843" y="7767"/>
                  </a:cubicBezTo>
                  <a:lnTo>
                    <a:pt x="2157" y="7290"/>
                  </a:lnTo>
                  <a:lnTo>
                    <a:pt x="2705" y="8108"/>
                  </a:lnTo>
                  <a:cubicBezTo>
                    <a:pt x="2777" y="8214"/>
                    <a:pt x="2888" y="8282"/>
                    <a:pt x="3013" y="8291"/>
                  </a:cubicBezTo>
                  <a:lnTo>
                    <a:pt x="3056" y="8291"/>
                  </a:lnTo>
                  <a:cubicBezTo>
                    <a:pt x="3062" y="8291"/>
                    <a:pt x="3068" y="8292"/>
                    <a:pt x="3073" y="8292"/>
                  </a:cubicBezTo>
                  <a:cubicBezTo>
                    <a:pt x="3178" y="8292"/>
                    <a:pt x="3277" y="8249"/>
                    <a:pt x="3350" y="8171"/>
                  </a:cubicBezTo>
                  <a:lnTo>
                    <a:pt x="3687" y="7839"/>
                  </a:lnTo>
                  <a:lnTo>
                    <a:pt x="3687" y="9951"/>
                  </a:lnTo>
                  <a:cubicBezTo>
                    <a:pt x="3687" y="10086"/>
                    <a:pt x="3788" y="10153"/>
                    <a:pt x="3889" y="10153"/>
                  </a:cubicBezTo>
                  <a:cubicBezTo>
                    <a:pt x="3990" y="10153"/>
                    <a:pt x="4091" y="10086"/>
                    <a:pt x="4091" y="9951"/>
                  </a:cubicBezTo>
                  <a:lnTo>
                    <a:pt x="4091" y="7839"/>
                  </a:lnTo>
                  <a:lnTo>
                    <a:pt x="4423" y="8171"/>
                  </a:lnTo>
                  <a:cubicBezTo>
                    <a:pt x="4506" y="8254"/>
                    <a:pt x="4614" y="8295"/>
                    <a:pt x="4721" y="8295"/>
                  </a:cubicBezTo>
                  <a:cubicBezTo>
                    <a:pt x="4855" y="8295"/>
                    <a:pt x="4987" y="8231"/>
                    <a:pt x="5068" y="8108"/>
                  </a:cubicBezTo>
                  <a:lnTo>
                    <a:pt x="5616" y="7290"/>
                  </a:lnTo>
                  <a:lnTo>
                    <a:pt x="6930" y="7767"/>
                  </a:lnTo>
                  <a:cubicBezTo>
                    <a:pt x="7194" y="7863"/>
                    <a:pt x="7368" y="8113"/>
                    <a:pt x="7368" y="8392"/>
                  </a:cubicBezTo>
                  <a:lnTo>
                    <a:pt x="7368" y="9951"/>
                  </a:lnTo>
                  <a:cubicBezTo>
                    <a:pt x="7368" y="10086"/>
                    <a:pt x="7469" y="10153"/>
                    <a:pt x="7570" y="10153"/>
                  </a:cubicBezTo>
                  <a:cubicBezTo>
                    <a:pt x="7671" y="10153"/>
                    <a:pt x="7772" y="10086"/>
                    <a:pt x="7772" y="9951"/>
                  </a:cubicBezTo>
                  <a:lnTo>
                    <a:pt x="7772" y="8392"/>
                  </a:lnTo>
                  <a:cubicBezTo>
                    <a:pt x="7772" y="7940"/>
                    <a:pt x="7493" y="7536"/>
                    <a:pt x="7069" y="7382"/>
                  </a:cubicBezTo>
                  <a:lnTo>
                    <a:pt x="5823" y="6930"/>
                  </a:lnTo>
                  <a:cubicBezTo>
                    <a:pt x="5828" y="6872"/>
                    <a:pt x="5804" y="6814"/>
                    <a:pt x="5765" y="6776"/>
                  </a:cubicBezTo>
                  <a:lnTo>
                    <a:pt x="5390" y="6376"/>
                  </a:lnTo>
                  <a:lnTo>
                    <a:pt x="5390" y="5712"/>
                  </a:lnTo>
                  <a:cubicBezTo>
                    <a:pt x="5429" y="5678"/>
                    <a:pt x="5467" y="5645"/>
                    <a:pt x="5510" y="5611"/>
                  </a:cubicBezTo>
                  <a:cubicBezTo>
                    <a:pt x="5987" y="5159"/>
                    <a:pt x="6256" y="4533"/>
                    <a:pt x="6256" y="3879"/>
                  </a:cubicBezTo>
                  <a:lnTo>
                    <a:pt x="6256" y="3354"/>
                  </a:lnTo>
                  <a:cubicBezTo>
                    <a:pt x="6401" y="3042"/>
                    <a:pt x="6473" y="2710"/>
                    <a:pt x="6473" y="2368"/>
                  </a:cubicBezTo>
                  <a:lnTo>
                    <a:pt x="6473" y="203"/>
                  </a:lnTo>
                  <a:cubicBezTo>
                    <a:pt x="6473" y="92"/>
                    <a:pt x="6386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88"/>
            <p:cNvSpPr/>
            <p:nvPr/>
          </p:nvSpPr>
          <p:spPr>
            <a:xfrm>
              <a:off x="6817306" y="3225801"/>
              <a:ext cx="10622" cy="33335"/>
            </a:xfrm>
            <a:custGeom>
              <a:avLst/>
              <a:gdLst/>
              <a:ahLst/>
              <a:cxnLst/>
              <a:rect l="l" t="t" r="r" b="b"/>
              <a:pathLst>
                <a:path w="405" h="1271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068"/>
                  </a:lnTo>
                  <a:cubicBezTo>
                    <a:pt x="1" y="1203"/>
                    <a:pt x="102" y="1271"/>
                    <a:pt x="203" y="1271"/>
                  </a:cubicBezTo>
                  <a:cubicBezTo>
                    <a:pt x="304" y="1271"/>
                    <a:pt x="405" y="1203"/>
                    <a:pt x="405" y="1068"/>
                  </a:cubicBezTo>
                  <a:lnTo>
                    <a:pt x="405" y="202"/>
                  </a:lnTo>
                  <a:cubicBezTo>
                    <a:pt x="405" y="87"/>
                    <a:pt x="313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88"/>
            <p:cNvSpPr/>
            <p:nvPr/>
          </p:nvSpPr>
          <p:spPr>
            <a:xfrm>
              <a:off x="6851376" y="2953088"/>
              <a:ext cx="169639" cy="177062"/>
            </a:xfrm>
            <a:custGeom>
              <a:avLst/>
              <a:gdLst/>
              <a:ahLst/>
              <a:cxnLst/>
              <a:rect l="l" t="t" r="r" b="b"/>
              <a:pathLst>
                <a:path w="6468" h="6751" extrusionOk="0">
                  <a:moveTo>
                    <a:pt x="852" y="0"/>
                  </a:moveTo>
                  <a:cubicBezTo>
                    <a:pt x="381" y="0"/>
                    <a:pt x="1" y="380"/>
                    <a:pt x="1" y="852"/>
                  </a:cubicBezTo>
                  <a:lnTo>
                    <a:pt x="1" y="4316"/>
                  </a:lnTo>
                  <a:cubicBezTo>
                    <a:pt x="1" y="4788"/>
                    <a:pt x="381" y="5168"/>
                    <a:pt x="852" y="5168"/>
                  </a:cubicBezTo>
                  <a:lnTo>
                    <a:pt x="1242" y="5168"/>
                  </a:lnTo>
                  <a:lnTo>
                    <a:pt x="939" y="6361"/>
                  </a:lnTo>
                  <a:cubicBezTo>
                    <a:pt x="885" y="6575"/>
                    <a:pt x="1054" y="6750"/>
                    <a:pt x="1241" y="6750"/>
                  </a:cubicBezTo>
                  <a:cubicBezTo>
                    <a:pt x="1303" y="6750"/>
                    <a:pt x="1367" y="6731"/>
                    <a:pt x="1425" y="6688"/>
                  </a:cubicBezTo>
                  <a:lnTo>
                    <a:pt x="3508" y="5173"/>
                  </a:lnTo>
                  <a:lnTo>
                    <a:pt x="5616" y="5173"/>
                  </a:lnTo>
                  <a:cubicBezTo>
                    <a:pt x="6083" y="5173"/>
                    <a:pt x="6463" y="4793"/>
                    <a:pt x="6468" y="4321"/>
                  </a:cubicBezTo>
                  <a:lnTo>
                    <a:pt x="6468" y="852"/>
                  </a:lnTo>
                  <a:cubicBezTo>
                    <a:pt x="6463" y="380"/>
                    <a:pt x="6083" y="0"/>
                    <a:pt x="5616" y="0"/>
                  </a:cubicBezTo>
                  <a:lnTo>
                    <a:pt x="4533" y="0"/>
                  </a:lnTo>
                  <a:cubicBezTo>
                    <a:pt x="4259" y="0"/>
                    <a:pt x="4259" y="404"/>
                    <a:pt x="4533" y="404"/>
                  </a:cubicBezTo>
                  <a:lnTo>
                    <a:pt x="5616" y="404"/>
                  </a:lnTo>
                  <a:cubicBezTo>
                    <a:pt x="5861" y="404"/>
                    <a:pt x="6064" y="606"/>
                    <a:pt x="6064" y="852"/>
                  </a:cubicBezTo>
                  <a:lnTo>
                    <a:pt x="6064" y="4321"/>
                  </a:lnTo>
                  <a:cubicBezTo>
                    <a:pt x="6064" y="4566"/>
                    <a:pt x="5861" y="4769"/>
                    <a:pt x="5616" y="4769"/>
                  </a:cubicBezTo>
                  <a:lnTo>
                    <a:pt x="3451" y="4769"/>
                  </a:lnTo>
                  <a:cubicBezTo>
                    <a:pt x="3445" y="4768"/>
                    <a:pt x="3440" y="4768"/>
                    <a:pt x="3434" y="4768"/>
                  </a:cubicBezTo>
                  <a:cubicBezTo>
                    <a:pt x="3397" y="4768"/>
                    <a:pt x="3360" y="4782"/>
                    <a:pt x="3330" y="4807"/>
                  </a:cubicBezTo>
                  <a:lnTo>
                    <a:pt x="1396" y="6212"/>
                  </a:lnTo>
                  <a:lnTo>
                    <a:pt x="1396" y="6212"/>
                  </a:lnTo>
                  <a:lnTo>
                    <a:pt x="1699" y="5019"/>
                  </a:lnTo>
                  <a:cubicBezTo>
                    <a:pt x="1728" y="4889"/>
                    <a:pt x="1632" y="4769"/>
                    <a:pt x="1502" y="4769"/>
                  </a:cubicBezTo>
                  <a:lnTo>
                    <a:pt x="852" y="4769"/>
                  </a:lnTo>
                  <a:cubicBezTo>
                    <a:pt x="602" y="4769"/>
                    <a:pt x="405" y="4566"/>
                    <a:pt x="405" y="4321"/>
                  </a:cubicBezTo>
                  <a:lnTo>
                    <a:pt x="405" y="852"/>
                  </a:lnTo>
                  <a:cubicBezTo>
                    <a:pt x="405" y="606"/>
                    <a:pt x="602" y="404"/>
                    <a:pt x="852" y="404"/>
                  </a:cubicBezTo>
                  <a:lnTo>
                    <a:pt x="1935" y="404"/>
                  </a:lnTo>
                  <a:cubicBezTo>
                    <a:pt x="2204" y="404"/>
                    <a:pt x="2204" y="0"/>
                    <a:pt x="1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88"/>
            <p:cNvSpPr/>
            <p:nvPr/>
          </p:nvSpPr>
          <p:spPr>
            <a:xfrm>
              <a:off x="6919148" y="2918992"/>
              <a:ext cx="33729" cy="101500"/>
            </a:xfrm>
            <a:custGeom>
              <a:avLst/>
              <a:gdLst/>
              <a:ahLst/>
              <a:cxnLst/>
              <a:rect l="l" t="t" r="r" b="b"/>
              <a:pathLst>
                <a:path w="1286" h="3870" extrusionOk="0">
                  <a:moveTo>
                    <a:pt x="867" y="405"/>
                  </a:moveTo>
                  <a:lnTo>
                    <a:pt x="669" y="3465"/>
                  </a:lnTo>
                  <a:lnTo>
                    <a:pt x="621" y="3465"/>
                  </a:lnTo>
                  <a:lnTo>
                    <a:pt x="429" y="405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0" y="218"/>
                  </a:cubicBezTo>
                  <a:lnTo>
                    <a:pt x="227" y="3682"/>
                  </a:lnTo>
                  <a:cubicBezTo>
                    <a:pt x="232" y="3788"/>
                    <a:pt x="323" y="3870"/>
                    <a:pt x="429" y="3870"/>
                  </a:cubicBezTo>
                  <a:lnTo>
                    <a:pt x="862" y="3870"/>
                  </a:lnTo>
                  <a:cubicBezTo>
                    <a:pt x="968" y="3870"/>
                    <a:pt x="1054" y="3788"/>
                    <a:pt x="1064" y="3682"/>
                  </a:cubicBezTo>
                  <a:lnTo>
                    <a:pt x="1281" y="218"/>
                  </a:lnTo>
                  <a:cubicBezTo>
                    <a:pt x="1285" y="97"/>
                    <a:pt x="1194" y="1"/>
                    <a:pt x="10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88"/>
            <p:cNvSpPr/>
            <p:nvPr/>
          </p:nvSpPr>
          <p:spPr>
            <a:xfrm>
              <a:off x="6919410" y="3026945"/>
              <a:ext cx="39027" cy="33440"/>
            </a:xfrm>
            <a:custGeom>
              <a:avLst/>
              <a:gdLst/>
              <a:ahLst/>
              <a:cxnLst/>
              <a:rect l="l" t="t" r="r" b="b"/>
              <a:pathLst>
                <a:path w="1488" h="1275" extrusionOk="0">
                  <a:moveTo>
                    <a:pt x="635" y="403"/>
                  </a:moveTo>
                  <a:lnTo>
                    <a:pt x="635" y="408"/>
                  </a:lnTo>
                  <a:cubicBezTo>
                    <a:pt x="842" y="408"/>
                    <a:pt x="943" y="658"/>
                    <a:pt x="799" y="803"/>
                  </a:cubicBezTo>
                  <a:cubicBezTo>
                    <a:pt x="752" y="849"/>
                    <a:pt x="694" y="870"/>
                    <a:pt x="637" y="870"/>
                  </a:cubicBezTo>
                  <a:cubicBezTo>
                    <a:pt x="519" y="870"/>
                    <a:pt x="404" y="779"/>
                    <a:pt x="404" y="639"/>
                  </a:cubicBezTo>
                  <a:cubicBezTo>
                    <a:pt x="404" y="509"/>
                    <a:pt x="505" y="403"/>
                    <a:pt x="635" y="403"/>
                  </a:cubicBezTo>
                  <a:close/>
                  <a:moveTo>
                    <a:pt x="640" y="0"/>
                  </a:moveTo>
                  <a:cubicBezTo>
                    <a:pt x="314" y="0"/>
                    <a:pt x="0" y="254"/>
                    <a:pt x="0" y="639"/>
                  </a:cubicBezTo>
                  <a:cubicBezTo>
                    <a:pt x="0" y="990"/>
                    <a:pt x="284" y="1274"/>
                    <a:pt x="635" y="1274"/>
                  </a:cubicBezTo>
                  <a:cubicBezTo>
                    <a:pt x="1203" y="1274"/>
                    <a:pt x="1487" y="591"/>
                    <a:pt x="1083" y="187"/>
                  </a:cubicBezTo>
                  <a:cubicBezTo>
                    <a:pt x="954" y="58"/>
                    <a:pt x="796" y="0"/>
                    <a:pt x="6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10" name="Google Shape;20410;p88"/>
          <p:cNvGrpSpPr/>
          <p:nvPr/>
        </p:nvGrpSpPr>
        <p:grpSpPr>
          <a:xfrm>
            <a:off x="7972418" y="2907636"/>
            <a:ext cx="362726" cy="362857"/>
            <a:chOff x="7972418" y="2907636"/>
            <a:chExt cx="362726" cy="362857"/>
          </a:xfrm>
        </p:grpSpPr>
        <p:sp>
          <p:nvSpPr>
            <p:cNvPr id="20411" name="Google Shape;20411;p88"/>
            <p:cNvSpPr/>
            <p:nvPr/>
          </p:nvSpPr>
          <p:spPr>
            <a:xfrm>
              <a:off x="8158817" y="2930375"/>
              <a:ext cx="75352" cy="74591"/>
            </a:xfrm>
            <a:custGeom>
              <a:avLst/>
              <a:gdLst/>
              <a:ahLst/>
              <a:cxnLst/>
              <a:rect l="l" t="t" r="r" b="b"/>
              <a:pathLst>
                <a:path w="2873" h="2844" extrusionOk="0">
                  <a:moveTo>
                    <a:pt x="698" y="322"/>
                  </a:moveTo>
                  <a:cubicBezTo>
                    <a:pt x="794" y="322"/>
                    <a:pt x="875" y="398"/>
                    <a:pt x="876" y="498"/>
                  </a:cubicBezTo>
                  <a:lnTo>
                    <a:pt x="876" y="498"/>
                  </a:lnTo>
                  <a:cubicBezTo>
                    <a:pt x="875" y="593"/>
                    <a:pt x="793" y="674"/>
                    <a:pt x="698" y="674"/>
                  </a:cubicBezTo>
                  <a:lnTo>
                    <a:pt x="549" y="674"/>
                  </a:lnTo>
                  <a:cubicBezTo>
                    <a:pt x="313" y="674"/>
                    <a:pt x="313" y="322"/>
                    <a:pt x="549" y="322"/>
                  </a:cubicBezTo>
                  <a:close/>
                  <a:moveTo>
                    <a:pt x="1444" y="322"/>
                  </a:moveTo>
                  <a:cubicBezTo>
                    <a:pt x="1544" y="322"/>
                    <a:pt x="1621" y="398"/>
                    <a:pt x="1622" y="498"/>
                  </a:cubicBezTo>
                  <a:lnTo>
                    <a:pt x="1622" y="498"/>
                  </a:lnTo>
                  <a:cubicBezTo>
                    <a:pt x="1621" y="593"/>
                    <a:pt x="1544" y="674"/>
                    <a:pt x="1444" y="674"/>
                  </a:cubicBezTo>
                  <a:lnTo>
                    <a:pt x="1295" y="674"/>
                  </a:lnTo>
                  <a:cubicBezTo>
                    <a:pt x="1059" y="674"/>
                    <a:pt x="1059" y="322"/>
                    <a:pt x="1295" y="322"/>
                  </a:cubicBezTo>
                  <a:close/>
                  <a:moveTo>
                    <a:pt x="0" y="0"/>
                  </a:moveTo>
                  <a:lnTo>
                    <a:pt x="0" y="2844"/>
                  </a:lnTo>
                  <a:lnTo>
                    <a:pt x="2060" y="2844"/>
                  </a:lnTo>
                  <a:lnTo>
                    <a:pt x="2031" y="2781"/>
                  </a:lnTo>
                  <a:cubicBezTo>
                    <a:pt x="1988" y="2695"/>
                    <a:pt x="1939" y="2613"/>
                    <a:pt x="1882" y="2536"/>
                  </a:cubicBezTo>
                  <a:cubicBezTo>
                    <a:pt x="1319" y="1761"/>
                    <a:pt x="1733" y="1391"/>
                    <a:pt x="1752" y="1376"/>
                  </a:cubicBezTo>
                  <a:lnTo>
                    <a:pt x="1757" y="1376"/>
                  </a:lnTo>
                  <a:cubicBezTo>
                    <a:pt x="1867" y="1280"/>
                    <a:pt x="2016" y="1227"/>
                    <a:pt x="2166" y="1222"/>
                  </a:cubicBezTo>
                  <a:cubicBezTo>
                    <a:pt x="2209" y="1222"/>
                    <a:pt x="2252" y="1227"/>
                    <a:pt x="2296" y="1237"/>
                  </a:cubicBezTo>
                  <a:cubicBezTo>
                    <a:pt x="2459" y="1275"/>
                    <a:pt x="2623" y="1376"/>
                    <a:pt x="2786" y="1540"/>
                  </a:cubicBezTo>
                  <a:lnTo>
                    <a:pt x="2859" y="1617"/>
                  </a:lnTo>
                  <a:lnTo>
                    <a:pt x="2859" y="140"/>
                  </a:lnTo>
                  <a:cubicBezTo>
                    <a:pt x="2859" y="111"/>
                    <a:pt x="2863" y="82"/>
                    <a:pt x="2868" y="53"/>
                  </a:cubicBezTo>
                  <a:lnTo>
                    <a:pt x="287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88"/>
            <p:cNvSpPr/>
            <p:nvPr/>
          </p:nvSpPr>
          <p:spPr>
            <a:xfrm>
              <a:off x="7994239" y="3008480"/>
              <a:ext cx="74486" cy="75614"/>
            </a:xfrm>
            <a:custGeom>
              <a:avLst/>
              <a:gdLst/>
              <a:ahLst/>
              <a:cxnLst/>
              <a:rect l="l" t="t" r="r" b="b"/>
              <a:pathLst>
                <a:path w="2840" h="2883" extrusionOk="0">
                  <a:moveTo>
                    <a:pt x="494" y="1253"/>
                  </a:moveTo>
                  <a:cubicBezTo>
                    <a:pt x="582" y="1253"/>
                    <a:pt x="670" y="1312"/>
                    <a:pt x="670" y="1430"/>
                  </a:cubicBezTo>
                  <a:lnTo>
                    <a:pt x="670" y="1584"/>
                  </a:lnTo>
                  <a:cubicBezTo>
                    <a:pt x="670" y="1680"/>
                    <a:pt x="593" y="1757"/>
                    <a:pt x="492" y="1757"/>
                  </a:cubicBezTo>
                  <a:cubicBezTo>
                    <a:pt x="395" y="1757"/>
                    <a:pt x="318" y="1680"/>
                    <a:pt x="318" y="1584"/>
                  </a:cubicBezTo>
                  <a:lnTo>
                    <a:pt x="318" y="1430"/>
                  </a:lnTo>
                  <a:cubicBezTo>
                    <a:pt x="318" y="1312"/>
                    <a:pt x="406" y="1253"/>
                    <a:pt x="494" y="1253"/>
                  </a:cubicBezTo>
                  <a:close/>
                  <a:moveTo>
                    <a:pt x="492" y="2002"/>
                  </a:moveTo>
                  <a:cubicBezTo>
                    <a:pt x="593" y="2002"/>
                    <a:pt x="670" y="2079"/>
                    <a:pt x="670" y="2180"/>
                  </a:cubicBezTo>
                  <a:lnTo>
                    <a:pt x="670" y="2329"/>
                  </a:lnTo>
                  <a:cubicBezTo>
                    <a:pt x="670" y="2447"/>
                    <a:pt x="582" y="2506"/>
                    <a:pt x="494" y="2506"/>
                  </a:cubicBezTo>
                  <a:cubicBezTo>
                    <a:pt x="406" y="2506"/>
                    <a:pt x="318" y="2447"/>
                    <a:pt x="318" y="2329"/>
                  </a:cubicBezTo>
                  <a:lnTo>
                    <a:pt x="318" y="2180"/>
                  </a:lnTo>
                  <a:cubicBezTo>
                    <a:pt x="318" y="2079"/>
                    <a:pt x="395" y="2002"/>
                    <a:pt x="492" y="2002"/>
                  </a:cubicBezTo>
                  <a:close/>
                  <a:moveTo>
                    <a:pt x="1" y="0"/>
                  </a:moveTo>
                  <a:lnTo>
                    <a:pt x="1" y="2883"/>
                  </a:lnTo>
                  <a:lnTo>
                    <a:pt x="2840" y="2883"/>
                  </a:lnTo>
                  <a:lnTo>
                    <a:pt x="2840" y="814"/>
                  </a:lnTo>
                  <a:lnTo>
                    <a:pt x="2777" y="843"/>
                  </a:lnTo>
                  <a:cubicBezTo>
                    <a:pt x="2691" y="886"/>
                    <a:pt x="2604" y="934"/>
                    <a:pt x="2527" y="997"/>
                  </a:cubicBezTo>
                  <a:cubicBezTo>
                    <a:pt x="2262" y="1189"/>
                    <a:pt x="2012" y="1290"/>
                    <a:pt x="1791" y="1290"/>
                  </a:cubicBezTo>
                  <a:cubicBezTo>
                    <a:pt x="1785" y="1290"/>
                    <a:pt x="1779" y="1290"/>
                    <a:pt x="1772" y="1290"/>
                  </a:cubicBezTo>
                  <a:cubicBezTo>
                    <a:pt x="1621" y="1290"/>
                    <a:pt x="1479" y="1233"/>
                    <a:pt x="1372" y="1126"/>
                  </a:cubicBezTo>
                  <a:lnTo>
                    <a:pt x="1372" y="1122"/>
                  </a:lnTo>
                  <a:cubicBezTo>
                    <a:pt x="1242" y="972"/>
                    <a:pt x="1189" y="770"/>
                    <a:pt x="1228" y="578"/>
                  </a:cubicBezTo>
                  <a:cubicBezTo>
                    <a:pt x="1266" y="419"/>
                    <a:pt x="1367" y="256"/>
                    <a:pt x="1531" y="92"/>
                  </a:cubicBezTo>
                  <a:lnTo>
                    <a:pt x="1608" y="15"/>
                  </a:lnTo>
                  <a:lnTo>
                    <a:pt x="136" y="15"/>
                  </a:lnTo>
                  <a:cubicBezTo>
                    <a:pt x="107" y="15"/>
                    <a:pt x="78" y="15"/>
                    <a:pt x="49" y="1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88"/>
            <p:cNvSpPr/>
            <p:nvPr/>
          </p:nvSpPr>
          <p:spPr>
            <a:xfrm>
              <a:off x="8237814" y="3095057"/>
              <a:ext cx="79023" cy="75483"/>
            </a:xfrm>
            <a:custGeom>
              <a:avLst/>
              <a:gdLst/>
              <a:ahLst/>
              <a:cxnLst/>
              <a:rect l="l" t="t" r="r" b="b"/>
              <a:pathLst>
                <a:path w="3013" h="2878" extrusionOk="0">
                  <a:moveTo>
                    <a:pt x="2346" y="372"/>
                  </a:moveTo>
                  <a:cubicBezTo>
                    <a:pt x="2434" y="372"/>
                    <a:pt x="2522" y="431"/>
                    <a:pt x="2522" y="549"/>
                  </a:cubicBezTo>
                  <a:lnTo>
                    <a:pt x="2522" y="703"/>
                  </a:lnTo>
                  <a:cubicBezTo>
                    <a:pt x="2517" y="799"/>
                    <a:pt x="2440" y="876"/>
                    <a:pt x="2344" y="876"/>
                  </a:cubicBezTo>
                  <a:cubicBezTo>
                    <a:pt x="2248" y="876"/>
                    <a:pt x="2171" y="799"/>
                    <a:pt x="2171" y="703"/>
                  </a:cubicBezTo>
                  <a:lnTo>
                    <a:pt x="2171" y="549"/>
                  </a:lnTo>
                  <a:cubicBezTo>
                    <a:pt x="2171" y="431"/>
                    <a:pt x="2258" y="372"/>
                    <a:pt x="2346" y="372"/>
                  </a:cubicBezTo>
                  <a:close/>
                  <a:moveTo>
                    <a:pt x="2344" y="1117"/>
                  </a:moveTo>
                  <a:lnTo>
                    <a:pt x="2344" y="1121"/>
                  </a:lnTo>
                  <a:cubicBezTo>
                    <a:pt x="2440" y="1121"/>
                    <a:pt x="2522" y="1198"/>
                    <a:pt x="2522" y="1300"/>
                  </a:cubicBezTo>
                  <a:lnTo>
                    <a:pt x="2522" y="1444"/>
                  </a:lnTo>
                  <a:cubicBezTo>
                    <a:pt x="2522" y="1562"/>
                    <a:pt x="2434" y="1621"/>
                    <a:pt x="2346" y="1621"/>
                  </a:cubicBezTo>
                  <a:cubicBezTo>
                    <a:pt x="2258" y="1621"/>
                    <a:pt x="2171" y="1562"/>
                    <a:pt x="2171" y="1444"/>
                  </a:cubicBezTo>
                  <a:lnTo>
                    <a:pt x="2171" y="1295"/>
                  </a:lnTo>
                  <a:cubicBezTo>
                    <a:pt x="2171" y="1198"/>
                    <a:pt x="2248" y="1121"/>
                    <a:pt x="2344" y="1117"/>
                  </a:cubicBezTo>
                  <a:close/>
                  <a:moveTo>
                    <a:pt x="0" y="0"/>
                  </a:moveTo>
                  <a:lnTo>
                    <a:pt x="0" y="2065"/>
                  </a:lnTo>
                  <a:lnTo>
                    <a:pt x="58" y="2036"/>
                  </a:lnTo>
                  <a:cubicBezTo>
                    <a:pt x="145" y="1992"/>
                    <a:pt x="227" y="1939"/>
                    <a:pt x="308" y="1887"/>
                  </a:cubicBezTo>
                  <a:cubicBezTo>
                    <a:pt x="573" y="1689"/>
                    <a:pt x="823" y="1588"/>
                    <a:pt x="1045" y="1588"/>
                  </a:cubicBezTo>
                  <a:cubicBezTo>
                    <a:pt x="1051" y="1588"/>
                    <a:pt x="1057" y="1588"/>
                    <a:pt x="1062" y="1588"/>
                  </a:cubicBezTo>
                  <a:cubicBezTo>
                    <a:pt x="1210" y="1588"/>
                    <a:pt x="1357" y="1645"/>
                    <a:pt x="1463" y="1752"/>
                  </a:cubicBezTo>
                  <a:lnTo>
                    <a:pt x="1463" y="1757"/>
                  </a:lnTo>
                  <a:cubicBezTo>
                    <a:pt x="1593" y="1906"/>
                    <a:pt x="1646" y="2108"/>
                    <a:pt x="1603" y="2300"/>
                  </a:cubicBezTo>
                  <a:cubicBezTo>
                    <a:pt x="1569" y="2459"/>
                    <a:pt x="1468" y="2628"/>
                    <a:pt x="1304" y="2786"/>
                  </a:cubicBezTo>
                  <a:lnTo>
                    <a:pt x="1227" y="2863"/>
                  </a:lnTo>
                  <a:lnTo>
                    <a:pt x="2873" y="2863"/>
                  </a:lnTo>
                  <a:cubicBezTo>
                    <a:pt x="2902" y="2863"/>
                    <a:pt x="2931" y="2863"/>
                    <a:pt x="2960" y="2868"/>
                  </a:cubicBezTo>
                  <a:lnTo>
                    <a:pt x="3013" y="2878"/>
                  </a:lnTo>
                  <a:lnTo>
                    <a:pt x="3013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88"/>
            <p:cNvSpPr/>
            <p:nvPr/>
          </p:nvSpPr>
          <p:spPr>
            <a:xfrm>
              <a:off x="8072240" y="3173923"/>
              <a:ext cx="75483" cy="79155"/>
            </a:xfrm>
            <a:custGeom>
              <a:avLst/>
              <a:gdLst/>
              <a:ahLst/>
              <a:cxnLst/>
              <a:rect l="l" t="t" r="r" b="b"/>
              <a:pathLst>
                <a:path w="2878" h="3018" extrusionOk="0">
                  <a:moveTo>
                    <a:pt x="1579" y="2171"/>
                  </a:moveTo>
                  <a:cubicBezTo>
                    <a:pt x="1815" y="2171"/>
                    <a:pt x="1815" y="2522"/>
                    <a:pt x="1579" y="2522"/>
                  </a:cubicBezTo>
                  <a:lnTo>
                    <a:pt x="1430" y="2522"/>
                  </a:lnTo>
                  <a:cubicBezTo>
                    <a:pt x="1333" y="2522"/>
                    <a:pt x="1252" y="2445"/>
                    <a:pt x="1252" y="2349"/>
                  </a:cubicBezTo>
                  <a:cubicBezTo>
                    <a:pt x="1252" y="2253"/>
                    <a:pt x="1333" y="2171"/>
                    <a:pt x="1430" y="2171"/>
                  </a:cubicBezTo>
                  <a:close/>
                  <a:moveTo>
                    <a:pt x="2329" y="2171"/>
                  </a:moveTo>
                  <a:cubicBezTo>
                    <a:pt x="2560" y="2171"/>
                    <a:pt x="2560" y="2522"/>
                    <a:pt x="2329" y="2522"/>
                  </a:cubicBezTo>
                  <a:lnTo>
                    <a:pt x="2175" y="2522"/>
                  </a:lnTo>
                  <a:cubicBezTo>
                    <a:pt x="2079" y="2522"/>
                    <a:pt x="2002" y="2445"/>
                    <a:pt x="2002" y="2349"/>
                  </a:cubicBezTo>
                  <a:cubicBezTo>
                    <a:pt x="2002" y="2253"/>
                    <a:pt x="2079" y="2171"/>
                    <a:pt x="2175" y="2171"/>
                  </a:cubicBezTo>
                  <a:close/>
                  <a:moveTo>
                    <a:pt x="814" y="1"/>
                  </a:moveTo>
                  <a:lnTo>
                    <a:pt x="843" y="68"/>
                  </a:lnTo>
                  <a:cubicBezTo>
                    <a:pt x="886" y="155"/>
                    <a:pt x="934" y="236"/>
                    <a:pt x="992" y="313"/>
                  </a:cubicBezTo>
                  <a:cubicBezTo>
                    <a:pt x="1555" y="1088"/>
                    <a:pt x="1141" y="1459"/>
                    <a:pt x="1122" y="1473"/>
                  </a:cubicBezTo>
                  <a:lnTo>
                    <a:pt x="1117" y="1473"/>
                  </a:lnTo>
                  <a:cubicBezTo>
                    <a:pt x="1006" y="1569"/>
                    <a:pt x="862" y="1622"/>
                    <a:pt x="708" y="1627"/>
                  </a:cubicBezTo>
                  <a:cubicBezTo>
                    <a:pt x="665" y="1627"/>
                    <a:pt x="621" y="1622"/>
                    <a:pt x="578" y="1613"/>
                  </a:cubicBezTo>
                  <a:cubicBezTo>
                    <a:pt x="414" y="1579"/>
                    <a:pt x="251" y="1478"/>
                    <a:pt x="92" y="1309"/>
                  </a:cubicBezTo>
                  <a:lnTo>
                    <a:pt x="15" y="1232"/>
                  </a:lnTo>
                  <a:lnTo>
                    <a:pt x="15" y="2883"/>
                  </a:lnTo>
                  <a:cubicBezTo>
                    <a:pt x="15" y="2912"/>
                    <a:pt x="10" y="2941"/>
                    <a:pt x="5" y="2970"/>
                  </a:cubicBezTo>
                  <a:lnTo>
                    <a:pt x="0" y="3018"/>
                  </a:lnTo>
                  <a:lnTo>
                    <a:pt x="2878" y="3018"/>
                  </a:lnTo>
                  <a:lnTo>
                    <a:pt x="2878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88"/>
            <p:cNvSpPr/>
            <p:nvPr/>
          </p:nvSpPr>
          <p:spPr>
            <a:xfrm>
              <a:off x="8208780" y="2918494"/>
              <a:ext cx="108320" cy="141996"/>
            </a:xfrm>
            <a:custGeom>
              <a:avLst/>
              <a:gdLst/>
              <a:ahLst/>
              <a:cxnLst/>
              <a:rect l="l" t="t" r="r" b="b"/>
              <a:pathLst>
                <a:path w="4130" h="5414" extrusionOk="0">
                  <a:moveTo>
                    <a:pt x="2310" y="1"/>
                  </a:moveTo>
                  <a:cubicBezTo>
                    <a:pt x="2195" y="1"/>
                    <a:pt x="2099" y="97"/>
                    <a:pt x="2099" y="212"/>
                  </a:cubicBezTo>
                  <a:lnTo>
                    <a:pt x="2099" y="2469"/>
                  </a:lnTo>
                  <a:cubicBezTo>
                    <a:pt x="2099" y="2585"/>
                    <a:pt x="2011" y="2642"/>
                    <a:pt x="1923" y="2642"/>
                  </a:cubicBezTo>
                  <a:cubicBezTo>
                    <a:pt x="1835" y="2642"/>
                    <a:pt x="1747" y="2585"/>
                    <a:pt x="1747" y="2469"/>
                  </a:cubicBezTo>
                  <a:lnTo>
                    <a:pt x="1747" y="593"/>
                  </a:lnTo>
                  <a:cubicBezTo>
                    <a:pt x="1747" y="472"/>
                    <a:pt x="1651" y="381"/>
                    <a:pt x="1536" y="381"/>
                  </a:cubicBezTo>
                  <a:lnTo>
                    <a:pt x="1516" y="381"/>
                  </a:lnTo>
                  <a:cubicBezTo>
                    <a:pt x="1514" y="381"/>
                    <a:pt x="1511" y="381"/>
                    <a:pt x="1508" y="381"/>
                  </a:cubicBezTo>
                  <a:cubicBezTo>
                    <a:pt x="1396" y="381"/>
                    <a:pt x="1305" y="475"/>
                    <a:pt x="1305" y="593"/>
                  </a:cubicBezTo>
                  <a:lnTo>
                    <a:pt x="1305" y="2614"/>
                  </a:lnTo>
                  <a:lnTo>
                    <a:pt x="1305" y="2618"/>
                  </a:lnTo>
                  <a:lnTo>
                    <a:pt x="1305" y="2628"/>
                  </a:lnTo>
                  <a:cubicBezTo>
                    <a:pt x="1314" y="2745"/>
                    <a:pt x="1221" y="2817"/>
                    <a:pt x="1128" y="2817"/>
                  </a:cubicBezTo>
                  <a:cubicBezTo>
                    <a:pt x="1067" y="2817"/>
                    <a:pt x="1007" y="2787"/>
                    <a:pt x="973" y="2719"/>
                  </a:cubicBezTo>
                  <a:cubicBezTo>
                    <a:pt x="848" y="2474"/>
                    <a:pt x="569" y="2084"/>
                    <a:pt x="318" y="2031"/>
                  </a:cubicBezTo>
                  <a:cubicBezTo>
                    <a:pt x="299" y="2026"/>
                    <a:pt x="280" y="2022"/>
                    <a:pt x="261" y="2022"/>
                  </a:cubicBezTo>
                  <a:cubicBezTo>
                    <a:pt x="193" y="2022"/>
                    <a:pt x="131" y="2046"/>
                    <a:pt x="78" y="2089"/>
                  </a:cubicBezTo>
                  <a:lnTo>
                    <a:pt x="73" y="2099"/>
                  </a:lnTo>
                  <a:cubicBezTo>
                    <a:pt x="1" y="2190"/>
                    <a:pt x="1" y="2426"/>
                    <a:pt x="261" y="2777"/>
                  </a:cubicBezTo>
                  <a:cubicBezTo>
                    <a:pt x="443" y="3027"/>
                    <a:pt x="564" y="3326"/>
                    <a:pt x="607" y="3634"/>
                  </a:cubicBezTo>
                  <a:cubicBezTo>
                    <a:pt x="665" y="3966"/>
                    <a:pt x="713" y="4230"/>
                    <a:pt x="1343" y="4707"/>
                  </a:cubicBezTo>
                  <a:cubicBezTo>
                    <a:pt x="1387" y="4735"/>
                    <a:pt x="1411" y="4788"/>
                    <a:pt x="1411" y="4846"/>
                  </a:cubicBezTo>
                  <a:lnTo>
                    <a:pt x="1411" y="5414"/>
                  </a:lnTo>
                  <a:lnTo>
                    <a:pt x="3590" y="5414"/>
                  </a:lnTo>
                  <a:lnTo>
                    <a:pt x="3590" y="4581"/>
                  </a:lnTo>
                  <a:cubicBezTo>
                    <a:pt x="3590" y="4519"/>
                    <a:pt x="3624" y="4461"/>
                    <a:pt x="3677" y="4428"/>
                  </a:cubicBezTo>
                  <a:cubicBezTo>
                    <a:pt x="4023" y="4225"/>
                    <a:pt x="4129" y="3225"/>
                    <a:pt x="4120" y="2642"/>
                  </a:cubicBezTo>
                  <a:lnTo>
                    <a:pt x="4120" y="1521"/>
                  </a:lnTo>
                  <a:cubicBezTo>
                    <a:pt x="4120" y="1406"/>
                    <a:pt x="4023" y="1310"/>
                    <a:pt x="3903" y="1310"/>
                  </a:cubicBezTo>
                  <a:lnTo>
                    <a:pt x="3889" y="1310"/>
                  </a:lnTo>
                  <a:cubicBezTo>
                    <a:pt x="3773" y="1310"/>
                    <a:pt x="3677" y="1406"/>
                    <a:pt x="3677" y="1521"/>
                  </a:cubicBezTo>
                  <a:lnTo>
                    <a:pt x="3677" y="2469"/>
                  </a:lnTo>
                  <a:cubicBezTo>
                    <a:pt x="3677" y="2585"/>
                    <a:pt x="3589" y="2642"/>
                    <a:pt x="3501" y="2642"/>
                  </a:cubicBezTo>
                  <a:cubicBezTo>
                    <a:pt x="3414" y="2642"/>
                    <a:pt x="3326" y="2585"/>
                    <a:pt x="3326" y="2469"/>
                  </a:cubicBezTo>
                  <a:lnTo>
                    <a:pt x="3326" y="593"/>
                  </a:lnTo>
                  <a:cubicBezTo>
                    <a:pt x="3326" y="472"/>
                    <a:pt x="3229" y="381"/>
                    <a:pt x="3114" y="381"/>
                  </a:cubicBezTo>
                  <a:lnTo>
                    <a:pt x="3095" y="381"/>
                  </a:lnTo>
                  <a:cubicBezTo>
                    <a:pt x="2994" y="381"/>
                    <a:pt x="2907" y="448"/>
                    <a:pt x="2888" y="549"/>
                  </a:cubicBezTo>
                  <a:lnTo>
                    <a:pt x="2888" y="881"/>
                  </a:lnTo>
                  <a:cubicBezTo>
                    <a:pt x="2888" y="891"/>
                    <a:pt x="2888" y="901"/>
                    <a:pt x="2888" y="915"/>
                  </a:cubicBezTo>
                  <a:lnTo>
                    <a:pt x="2888" y="934"/>
                  </a:lnTo>
                  <a:cubicBezTo>
                    <a:pt x="2888" y="944"/>
                    <a:pt x="2888" y="953"/>
                    <a:pt x="2888" y="963"/>
                  </a:cubicBezTo>
                  <a:lnTo>
                    <a:pt x="2888" y="2469"/>
                  </a:lnTo>
                  <a:cubicBezTo>
                    <a:pt x="2888" y="2585"/>
                    <a:pt x="2800" y="2642"/>
                    <a:pt x="2712" y="2642"/>
                  </a:cubicBezTo>
                  <a:cubicBezTo>
                    <a:pt x="2624" y="2642"/>
                    <a:pt x="2537" y="2585"/>
                    <a:pt x="2537" y="2469"/>
                  </a:cubicBezTo>
                  <a:lnTo>
                    <a:pt x="2537" y="1103"/>
                  </a:lnTo>
                  <a:cubicBezTo>
                    <a:pt x="2537" y="1093"/>
                    <a:pt x="2537" y="1083"/>
                    <a:pt x="2537" y="1074"/>
                  </a:cubicBezTo>
                  <a:lnTo>
                    <a:pt x="2537" y="593"/>
                  </a:lnTo>
                  <a:cubicBezTo>
                    <a:pt x="2537" y="573"/>
                    <a:pt x="2537" y="549"/>
                    <a:pt x="2541" y="530"/>
                  </a:cubicBezTo>
                  <a:lnTo>
                    <a:pt x="2541" y="212"/>
                  </a:lnTo>
                  <a:cubicBezTo>
                    <a:pt x="2541" y="97"/>
                    <a:pt x="2445" y="1"/>
                    <a:pt x="2325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88"/>
            <p:cNvSpPr/>
            <p:nvPr/>
          </p:nvSpPr>
          <p:spPr>
            <a:xfrm>
              <a:off x="7989334" y="3118531"/>
              <a:ext cx="108424" cy="141996"/>
            </a:xfrm>
            <a:custGeom>
              <a:avLst/>
              <a:gdLst/>
              <a:ahLst/>
              <a:cxnLst/>
              <a:rect l="l" t="t" r="r" b="b"/>
              <a:pathLst>
                <a:path w="4134" h="5414" extrusionOk="0">
                  <a:moveTo>
                    <a:pt x="539" y="0"/>
                  </a:moveTo>
                  <a:lnTo>
                    <a:pt x="539" y="833"/>
                  </a:lnTo>
                  <a:cubicBezTo>
                    <a:pt x="539" y="895"/>
                    <a:pt x="505" y="953"/>
                    <a:pt x="452" y="982"/>
                  </a:cubicBezTo>
                  <a:cubicBezTo>
                    <a:pt x="111" y="1189"/>
                    <a:pt x="0" y="2185"/>
                    <a:pt x="10" y="2772"/>
                  </a:cubicBezTo>
                  <a:lnTo>
                    <a:pt x="10" y="3893"/>
                  </a:lnTo>
                  <a:cubicBezTo>
                    <a:pt x="10" y="4008"/>
                    <a:pt x="106" y="4105"/>
                    <a:pt x="226" y="4105"/>
                  </a:cubicBezTo>
                  <a:lnTo>
                    <a:pt x="241" y="4105"/>
                  </a:lnTo>
                  <a:cubicBezTo>
                    <a:pt x="356" y="4105"/>
                    <a:pt x="452" y="4008"/>
                    <a:pt x="452" y="3893"/>
                  </a:cubicBezTo>
                  <a:lnTo>
                    <a:pt x="452" y="2945"/>
                  </a:lnTo>
                  <a:cubicBezTo>
                    <a:pt x="452" y="2827"/>
                    <a:pt x="540" y="2768"/>
                    <a:pt x="628" y="2768"/>
                  </a:cubicBezTo>
                  <a:cubicBezTo>
                    <a:pt x="716" y="2768"/>
                    <a:pt x="804" y="2827"/>
                    <a:pt x="804" y="2945"/>
                  </a:cubicBezTo>
                  <a:lnTo>
                    <a:pt x="804" y="4822"/>
                  </a:lnTo>
                  <a:cubicBezTo>
                    <a:pt x="804" y="4937"/>
                    <a:pt x="900" y="5033"/>
                    <a:pt x="1015" y="5033"/>
                  </a:cubicBezTo>
                  <a:lnTo>
                    <a:pt x="1035" y="5033"/>
                  </a:lnTo>
                  <a:cubicBezTo>
                    <a:pt x="1136" y="5033"/>
                    <a:pt x="1222" y="4961"/>
                    <a:pt x="1242" y="4865"/>
                  </a:cubicBezTo>
                  <a:lnTo>
                    <a:pt x="1242" y="4528"/>
                  </a:lnTo>
                  <a:cubicBezTo>
                    <a:pt x="1242" y="4519"/>
                    <a:pt x="1242" y="4509"/>
                    <a:pt x="1242" y="4499"/>
                  </a:cubicBezTo>
                  <a:lnTo>
                    <a:pt x="1242" y="4480"/>
                  </a:lnTo>
                  <a:cubicBezTo>
                    <a:pt x="1242" y="4466"/>
                    <a:pt x="1242" y="4456"/>
                    <a:pt x="1242" y="4446"/>
                  </a:cubicBezTo>
                  <a:lnTo>
                    <a:pt x="1242" y="2945"/>
                  </a:lnTo>
                  <a:cubicBezTo>
                    <a:pt x="1242" y="2827"/>
                    <a:pt x="1329" y="2768"/>
                    <a:pt x="1417" y="2768"/>
                  </a:cubicBezTo>
                  <a:cubicBezTo>
                    <a:pt x="1505" y="2768"/>
                    <a:pt x="1593" y="2827"/>
                    <a:pt x="1593" y="2945"/>
                  </a:cubicBezTo>
                  <a:lnTo>
                    <a:pt x="1593" y="4312"/>
                  </a:lnTo>
                  <a:cubicBezTo>
                    <a:pt x="1593" y="4321"/>
                    <a:pt x="1593" y="4331"/>
                    <a:pt x="1593" y="4340"/>
                  </a:cubicBezTo>
                  <a:lnTo>
                    <a:pt x="1593" y="4822"/>
                  </a:lnTo>
                  <a:cubicBezTo>
                    <a:pt x="1593" y="4841"/>
                    <a:pt x="1593" y="4860"/>
                    <a:pt x="1588" y="4879"/>
                  </a:cubicBezTo>
                  <a:lnTo>
                    <a:pt x="1588" y="5202"/>
                  </a:lnTo>
                  <a:cubicBezTo>
                    <a:pt x="1588" y="5317"/>
                    <a:pt x="1684" y="5414"/>
                    <a:pt x="1805" y="5414"/>
                  </a:cubicBezTo>
                  <a:lnTo>
                    <a:pt x="1819" y="5414"/>
                  </a:lnTo>
                  <a:cubicBezTo>
                    <a:pt x="1934" y="5414"/>
                    <a:pt x="2031" y="5317"/>
                    <a:pt x="2031" y="5202"/>
                  </a:cubicBezTo>
                  <a:lnTo>
                    <a:pt x="2031" y="2945"/>
                  </a:lnTo>
                  <a:cubicBezTo>
                    <a:pt x="2031" y="2827"/>
                    <a:pt x="2119" y="2768"/>
                    <a:pt x="2206" y="2768"/>
                  </a:cubicBezTo>
                  <a:cubicBezTo>
                    <a:pt x="2294" y="2768"/>
                    <a:pt x="2382" y="2827"/>
                    <a:pt x="2382" y="2945"/>
                  </a:cubicBezTo>
                  <a:lnTo>
                    <a:pt x="2382" y="4822"/>
                  </a:lnTo>
                  <a:cubicBezTo>
                    <a:pt x="2382" y="4937"/>
                    <a:pt x="2478" y="5033"/>
                    <a:pt x="2594" y="5033"/>
                  </a:cubicBezTo>
                  <a:lnTo>
                    <a:pt x="2608" y="5033"/>
                  </a:lnTo>
                  <a:cubicBezTo>
                    <a:pt x="2728" y="5033"/>
                    <a:pt x="2825" y="4937"/>
                    <a:pt x="2825" y="4822"/>
                  </a:cubicBezTo>
                  <a:lnTo>
                    <a:pt x="2825" y="2801"/>
                  </a:lnTo>
                  <a:lnTo>
                    <a:pt x="2825" y="2796"/>
                  </a:lnTo>
                  <a:lnTo>
                    <a:pt x="2825" y="2786"/>
                  </a:lnTo>
                  <a:cubicBezTo>
                    <a:pt x="2816" y="2668"/>
                    <a:pt x="2910" y="2596"/>
                    <a:pt x="3004" y="2596"/>
                  </a:cubicBezTo>
                  <a:cubicBezTo>
                    <a:pt x="3064" y="2596"/>
                    <a:pt x="3123" y="2625"/>
                    <a:pt x="3157" y="2690"/>
                  </a:cubicBezTo>
                  <a:cubicBezTo>
                    <a:pt x="3282" y="2940"/>
                    <a:pt x="3561" y="3325"/>
                    <a:pt x="3816" y="3383"/>
                  </a:cubicBezTo>
                  <a:cubicBezTo>
                    <a:pt x="3830" y="3388"/>
                    <a:pt x="3850" y="3388"/>
                    <a:pt x="3869" y="3388"/>
                  </a:cubicBezTo>
                  <a:cubicBezTo>
                    <a:pt x="3936" y="3388"/>
                    <a:pt x="3999" y="3364"/>
                    <a:pt x="4052" y="3320"/>
                  </a:cubicBezTo>
                  <a:lnTo>
                    <a:pt x="4056" y="3311"/>
                  </a:lnTo>
                  <a:cubicBezTo>
                    <a:pt x="4133" y="3219"/>
                    <a:pt x="4129" y="2984"/>
                    <a:pt x="3874" y="2632"/>
                  </a:cubicBezTo>
                  <a:cubicBezTo>
                    <a:pt x="3724" y="2440"/>
                    <a:pt x="3619" y="2214"/>
                    <a:pt x="3566" y="1973"/>
                  </a:cubicBezTo>
                  <a:cubicBezTo>
                    <a:pt x="3546" y="1906"/>
                    <a:pt x="3537" y="1838"/>
                    <a:pt x="3522" y="1781"/>
                  </a:cubicBezTo>
                  <a:cubicBezTo>
                    <a:pt x="3465" y="1449"/>
                    <a:pt x="3417" y="1184"/>
                    <a:pt x="2786" y="708"/>
                  </a:cubicBezTo>
                  <a:cubicBezTo>
                    <a:pt x="2743" y="674"/>
                    <a:pt x="2719" y="626"/>
                    <a:pt x="2719" y="568"/>
                  </a:cubicBezTo>
                  <a:lnTo>
                    <a:pt x="2719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88"/>
            <p:cNvSpPr/>
            <p:nvPr/>
          </p:nvSpPr>
          <p:spPr>
            <a:xfrm>
              <a:off x="8182159" y="3145781"/>
              <a:ext cx="142127" cy="107297"/>
            </a:xfrm>
            <a:custGeom>
              <a:avLst/>
              <a:gdLst/>
              <a:ahLst/>
              <a:cxnLst/>
              <a:rect l="l" t="t" r="r" b="b"/>
              <a:pathLst>
                <a:path w="5419" h="4091" extrusionOk="0">
                  <a:moveTo>
                    <a:pt x="3171" y="1"/>
                  </a:moveTo>
                  <a:cubicBezTo>
                    <a:pt x="3070" y="1"/>
                    <a:pt x="2897" y="44"/>
                    <a:pt x="2642" y="232"/>
                  </a:cubicBezTo>
                  <a:cubicBezTo>
                    <a:pt x="2387" y="419"/>
                    <a:pt x="2094" y="535"/>
                    <a:pt x="1786" y="578"/>
                  </a:cubicBezTo>
                  <a:cubicBezTo>
                    <a:pt x="1449" y="636"/>
                    <a:pt x="1189" y="684"/>
                    <a:pt x="713" y="1314"/>
                  </a:cubicBezTo>
                  <a:cubicBezTo>
                    <a:pt x="679" y="1358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61"/>
                  </a:lnTo>
                  <a:lnTo>
                    <a:pt x="838" y="3561"/>
                  </a:lnTo>
                  <a:cubicBezTo>
                    <a:pt x="900" y="3561"/>
                    <a:pt x="958" y="3595"/>
                    <a:pt x="987" y="3648"/>
                  </a:cubicBezTo>
                  <a:cubicBezTo>
                    <a:pt x="1194" y="3999"/>
                    <a:pt x="2185" y="4091"/>
                    <a:pt x="2681" y="4091"/>
                  </a:cubicBezTo>
                  <a:lnTo>
                    <a:pt x="3893" y="4091"/>
                  </a:lnTo>
                  <a:cubicBezTo>
                    <a:pt x="4009" y="4091"/>
                    <a:pt x="4105" y="3994"/>
                    <a:pt x="4105" y="3879"/>
                  </a:cubicBezTo>
                  <a:lnTo>
                    <a:pt x="4105" y="3860"/>
                  </a:lnTo>
                  <a:cubicBezTo>
                    <a:pt x="4105" y="3744"/>
                    <a:pt x="4009" y="3648"/>
                    <a:pt x="3893" y="3648"/>
                  </a:cubicBezTo>
                  <a:lnTo>
                    <a:pt x="2950" y="3648"/>
                  </a:lnTo>
                  <a:cubicBezTo>
                    <a:pt x="2714" y="3648"/>
                    <a:pt x="2714" y="3297"/>
                    <a:pt x="2950" y="3297"/>
                  </a:cubicBezTo>
                  <a:lnTo>
                    <a:pt x="4822" y="3297"/>
                  </a:lnTo>
                  <a:cubicBezTo>
                    <a:pt x="4942" y="3297"/>
                    <a:pt x="5038" y="3200"/>
                    <a:pt x="5038" y="3085"/>
                  </a:cubicBezTo>
                  <a:lnTo>
                    <a:pt x="5038" y="3071"/>
                  </a:lnTo>
                  <a:cubicBezTo>
                    <a:pt x="5038" y="2969"/>
                    <a:pt x="4966" y="2883"/>
                    <a:pt x="4870" y="2859"/>
                  </a:cubicBezTo>
                  <a:lnTo>
                    <a:pt x="4533" y="2859"/>
                  </a:lnTo>
                  <a:cubicBezTo>
                    <a:pt x="4528" y="2861"/>
                    <a:pt x="4524" y="2862"/>
                    <a:pt x="4519" y="2862"/>
                  </a:cubicBezTo>
                  <a:cubicBezTo>
                    <a:pt x="4514" y="2862"/>
                    <a:pt x="4509" y="2861"/>
                    <a:pt x="4504" y="2859"/>
                  </a:cubicBezTo>
                  <a:lnTo>
                    <a:pt x="4485" y="2859"/>
                  </a:lnTo>
                  <a:cubicBezTo>
                    <a:pt x="4478" y="2861"/>
                    <a:pt x="4472" y="2862"/>
                    <a:pt x="4466" y="2862"/>
                  </a:cubicBezTo>
                  <a:cubicBezTo>
                    <a:pt x="4461" y="2862"/>
                    <a:pt x="4456" y="2861"/>
                    <a:pt x="4451" y="2859"/>
                  </a:cubicBezTo>
                  <a:lnTo>
                    <a:pt x="2950" y="2859"/>
                  </a:lnTo>
                  <a:cubicBezTo>
                    <a:pt x="2714" y="2859"/>
                    <a:pt x="2714" y="2508"/>
                    <a:pt x="2950" y="2508"/>
                  </a:cubicBezTo>
                  <a:lnTo>
                    <a:pt x="4827" y="2508"/>
                  </a:lnTo>
                  <a:cubicBezTo>
                    <a:pt x="4846" y="2508"/>
                    <a:pt x="4865" y="2512"/>
                    <a:pt x="4884" y="2512"/>
                  </a:cubicBezTo>
                  <a:lnTo>
                    <a:pt x="5207" y="2512"/>
                  </a:lnTo>
                  <a:cubicBezTo>
                    <a:pt x="5322" y="2512"/>
                    <a:pt x="5419" y="2416"/>
                    <a:pt x="5419" y="2301"/>
                  </a:cubicBezTo>
                  <a:lnTo>
                    <a:pt x="5419" y="2286"/>
                  </a:lnTo>
                  <a:cubicBezTo>
                    <a:pt x="5419" y="2169"/>
                    <a:pt x="5327" y="2070"/>
                    <a:pt x="5210" y="2070"/>
                  </a:cubicBezTo>
                  <a:cubicBezTo>
                    <a:pt x="5208" y="2070"/>
                    <a:pt x="5205" y="2070"/>
                    <a:pt x="5202" y="2070"/>
                  </a:cubicBezTo>
                  <a:lnTo>
                    <a:pt x="2950" y="2070"/>
                  </a:lnTo>
                  <a:cubicBezTo>
                    <a:pt x="2714" y="2070"/>
                    <a:pt x="2714" y="1718"/>
                    <a:pt x="2950" y="1718"/>
                  </a:cubicBezTo>
                  <a:lnTo>
                    <a:pt x="4822" y="1718"/>
                  </a:lnTo>
                  <a:cubicBezTo>
                    <a:pt x="4942" y="1718"/>
                    <a:pt x="5038" y="1622"/>
                    <a:pt x="5038" y="1502"/>
                  </a:cubicBezTo>
                  <a:lnTo>
                    <a:pt x="5038" y="1487"/>
                  </a:lnTo>
                  <a:cubicBezTo>
                    <a:pt x="5038" y="1372"/>
                    <a:pt x="4942" y="1276"/>
                    <a:pt x="4822" y="1276"/>
                  </a:cubicBezTo>
                  <a:lnTo>
                    <a:pt x="2787" y="1276"/>
                  </a:lnTo>
                  <a:cubicBezTo>
                    <a:pt x="2781" y="1276"/>
                    <a:pt x="2777" y="1276"/>
                    <a:pt x="2772" y="1276"/>
                  </a:cubicBezTo>
                  <a:cubicBezTo>
                    <a:pt x="2595" y="1276"/>
                    <a:pt x="2531" y="1028"/>
                    <a:pt x="2695" y="944"/>
                  </a:cubicBezTo>
                  <a:cubicBezTo>
                    <a:pt x="2945" y="819"/>
                    <a:pt x="3330" y="540"/>
                    <a:pt x="3388" y="285"/>
                  </a:cubicBezTo>
                  <a:cubicBezTo>
                    <a:pt x="3407" y="203"/>
                    <a:pt x="3383" y="116"/>
                    <a:pt x="3325" y="54"/>
                  </a:cubicBezTo>
                  <a:lnTo>
                    <a:pt x="3321" y="44"/>
                  </a:lnTo>
                  <a:cubicBezTo>
                    <a:pt x="3277" y="15"/>
                    <a:pt x="3224" y="1"/>
                    <a:pt x="317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88"/>
            <p:cNvSpPr/>
            <p:nvPr/>
          </p:nvSpPr>
          <p:spPr>
            <a:xfrm>
              <a:off x="7982122" y="2925811"/>
              <a:ext cx="142022" cy="107297"/>
            </a:xfrm>
            <a:custGeom>
              <a:avLst/>
              <a:gdLst/>
              <a:ahLst/>
              <a:cxnLst/>
              <a:rect l="l" t="t" r="r" b="b"/>
              <a:pathLst>
                <a:path w="5415" h="4091" extrusionOk="0">
                  <a:moveTo>
                    <a:pt x="1526" y="1"/>
                  </a:moveTo>
                  <a:cubicBezTo>
                    <a:pt x="1411" y="1"/>
                    <a:pt x="1315" y="97"/>
                    <a:pt x="1315" y="217"/>
                  </a:cubicBezTo>
                  <a:lnTo>
                    <a:pt x="1315" y="232"/>
                  </a:lnTo>
                  <a:cubicBezTo>
                    <a:pt x="1315" y="347"/>
                    <a:pt x="1411" y="443"/>
                    <a:pt x="1526" y="443"/>
                  </a:cubicBezTo>
                  <a:lnTo>
                    <a:pt x="2469" y="443"/>
                  </a:lnTo>
                  <a:cubicBezTo>
                    <a:pt x="2705" y="443"/>
                    <a:pt x="2705" y="795"/>
                    <a:pt x="2469" y="795"/>
                  </a:cubicBezTo>
                  <a:lnTo>
                    <a:pt x="593" y="795"/>
                  </a:lnTo>
                  <a:cubicBezTo>
                    <a:pt x="477" y="795"/>
                    <a:pt x="381" y="891"/>
                    <a:pt x="381" y="1006"/>
                  </a:cubicBezTo>
                  <a:lnTo>
                    <a:pt x="381" y="1026"/>
                  </a:lnTo>
                  <a:cubicBezTo>
                    <a:pt x="381" y="1127"/>
                    <a:pt x="453" y="1213"/>
                    <a:pt x="549" y="1233"/>
                  </a:cubicBezTo>
                  <a:lnTo>
                    <a:pt x="2469" y="1233"/>
                  </a:lnTo>
                  <a:cubicBezTo>
                    <a:pt x="2705" y="1233"/>
                    <a:pt x="2705" y="1584"/>
                    <a:pt x="2469" y="1584"/>
                  </a:cubicBezTo>
                  <a:lnTo>
                    <a:pt x="593" y="1584"/>
                  </a:lnTo>
                  <a:cubicBezTo>
                    <a:pt x="574" y="1584"/>
                    <a:pt x="554" y="1584"/>
                    <a:pt x="535" y="1579"/>
                  </a:cubicBezTo>
                  <a:lnTo>
                    <a:pt x="213" y="1579"/>
                  </a:lnTo>
                  <a:cubicBezTo>
                    <a:pt x="97" y="1579"/>
                    <a:pt x="1" y="1675"/>
                    <a:pt x="1" y="1796"/>
                  </a:cubicBezTo>
                  <a:lnTo>
                    <a:pt x="1" y="1810"/>
                  </a:lnTo>
                  <a:cubicBezTo>
                    <a:pt x="1" y="1926"/>
                    <a:pt x="97" y="2022"/>
                    <a:pt x="213" y="2022"/>
                  </a:cubicBezTo>
                  <a:lnTo>
                    <a:pt x="2469" y="2022"/>
                  </a:lnTo>
                  <a:cubicBezTo>
                    <a:pt x="2705" y="2022"/>
                    <a:pt x="2705" y="2373"/>
                    <a:pt x="2469" y="2373"/>
                  </a:cubicBezTo>
                  <a:lnTo>
                    <a:pt x="593" y="2373"/>
                  </a:lnTo>
                  <a:cubicBezTo>
                    <a:pt x="477" y="2373"/>
                    <a:pt x="381" y="2469"/>
                    <a:pt x="381" y="2585"/>
                  </a:cubicBezTo>
                  <a:lnTo>
                    <a:pt x="381" y="2604"/>
                  </a:lnTo>
                  <a:cubicBezTo>
                    <a:pt x="381" y="2719"/>
                    <a:pt x="477" y="2816"/>
                    <a:pt x="593" y="2816"/>
                  </a:cubicBezTo>
                  <a:lnTo>
                    <a:pt x="2628" y="2816"/>
                  </a:lnTo>
                  <a:cubicBezTo>
                    <a:pt x="2633" y="2815"/>
                    <a:pt x="2638" y="2815"/>
                    <a:pt x="2643" y="2815"/>
                  </a:cubicBezTo>
                  <a:cubicBezTo>
                    <a:pt x="2824" y="2815"/>
                    <a:pt x="2888" y="3063"/>
                    <a:pt x="2720" y="3148"/>
                  </a:cubicBezTo>
                  <a:cubicBezTo>
                    <a:pt x="2474" y="3273"/>
                    <a:pt x="2084" y="3552"/>
                    <a:pt x="2031" y="3807"/>
                  </a:cubicBezTo>
                  <a:cubicBezTo>
                    <a:pt x="2012" y="3889"/>
                    <a:pt x="2036" y="3975"/>
                    <a:pt x="2094" y="4038"/>
                  </a:cubicBezTo>
                  <a:lnTo>
                    <a:pt x="2099" y="4047"/>
                  </a:lnTo>
                  <a:cubicBezTo>
                    <a:pt x="2142" y="4076"/>
                    <a:pt x="2195" y="4091"/>
                    <a:pt x="2248" y="4091"/>
                  </a:cubicBezTo>
                  <a:cubicBezTo>
                    <a:pt x="2349" y="4091"/>
                    <a:pt x="2522" y="4052"/>
                    <a:pt x="2777" y="3860"/>
                  </a:cubicBezTo>
                  <a:cubicBezTo>
                    <a:pt x="3032" y="3677"/>
                    <a:pt x="3326" y="3557"/>
                    <a:pt x="3634" y="3513"/>
                  </a:cubicBezTo>
                  <a:cubicBezTo>
                    <a:pt x="3966" y="3456"/>
                    <a:pt x="4230" y="3408"/>
                    <a:pt x="4707" y="2777"/>
                  </a:cubicBezTo>
                  <a:cubicBezTo>
                    <a:pt x="4740" y="2734"/>
                    <a:pt x="4789" y="2710"/>
                    <a:pt x="4846" y="2710"/>
                  </a:cubicBezTo>
                  <a:lnTo>
                    <a:pt x="5414" y="2710"/>
                  </a:lnTo>
                  <a:lnTo>
                    <a:pt x="5414" y="530"/>
                  </a:lnTo>
                  <a:lnTo>
                    <a:pt x="4582" y="530"/>
                  </a:lnTo>
                  <a:cubicBezTo>
                    <a:pt x="4519" y="530"/>
                    <a:pt x="4466" y="496"/>
                    <a:pt x="4433" y="443"/>
                  </a:cubicBezTo>
                  <a:cubicBezTo>
                    <a:pt x="4226" y="97"/>
                    <a:pt x="3234" y="1"/>
                    <a:pt x="273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88"/>
            <p:cNvSpPr/>
            <p:nvPr/>
          </p:nvSpPr>
          <p:spPr>
            <a:xfrm>
              <a:off x="8282374" y="2928355"/>
              <a:ext cx="13140" cy="62526"/>
            </a:xfrm>
            <a:custGeom>
              <a:avLst/>
              <a:gdLst/>
              <a:ahLst/>
              <a:cxnLst/>
              <a:rect l="l" t="t" r="r" b="b"/>
              <a:pathLst>
                <a:path w="501" h="2384" extrusionOk="0">
                  <a:moveTo>
                    <a:pt x="289" y="0"/>
                  </a:moveTo>
                  <a:cubicBezTo>
                    <a:pt x="188" y="0"/>
                    <a:pt x="101" y="72"/>
                    <a:pt x="82" y="168"/>
                  </a:cubicBezTo>
                  <a:lnTo>
                    <a:pt x="82" y="505"/>
                  </a:lnTo>
                  <a:cubicBezTo>
                    <a:pt x="82" y="515"/>
                    <a:pt x="82" y="525"/>
                    <a:pt x="82" y="534"/>
                  </a:cubicBezTo>
                  <a:lnTo>
                    <a:pt x="82" y="553"/>
                  </a:lnTo>
                  <a:cubicBezTo>
                    <a:pt x="82" y="563"/>
                    <a:pt x="82" y="577"/>
                    <a:pt x="82" y="587"/>
                  </a:cubicBezTo>
                  <a:lnTo>
                    <a:pt x="82" y="2088"/>
                  </a:lnTo>
                  <a:cubicBezTo>
                    <a:pt x="82" y="2151"/>
                    <a:pt x="53" y="2209"/>
                    <a:pt x="0" y="2242"/>
                  </a:cubicBezTo>
                  <a:cubicBezTo>
                    <a:pt x="18" y="2338"/>
                    <a:pt x="92" y="2383"/>
                    <a:pt x="168" y="2383"/>
                  </a:cubicBezTo>
                  <a:cubicBezTo>
                    <a:pt x="255" y="2383"/>
                    <a:pt x="344" y="2322"/>
                    <a:pt x="346" y="2209"/>
                  </a:cubicBezTo>
                  <a:lnTo>
                    <a:pt x="346" y="703"/>
                  </a:lnTo>
                  <a:cubicBezTo>
                    <a:pt x="346" y="693"/>
                    <a:pt x="346" y="683"/>
                    <a:pt x="346" y="674"/>
                  </a:cubicBezTo>
                  <a:lnTo>
                    <a:pt x="346" y="654"/>
                  </a:lnTo>
                  <a:cubicBezTo>
                    <a:pt x="346" y="640"/>
                    <a:pt x="346" y="630"/>
                    <a:pt x="346" y="621"/>
                  </a:cubicBezTo>
                  <a:lnTo>
                    <a:pt x="346" y="289"/>
                  </a:lnTo>
                  <a:cubicBezTo>
                    <a:pt x="361" y="207"/>
                    <a:pt x="423" y="144"/>
                    <a:pt x="500" y="125"/>
                  </a:cubicBezTo>
                  <a:cubicBezTo>
                    <a:pt x="467" y="48"/>
                    <a:pt x="390" y="0"/>
                    <a:pt x="30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88"/>
            <p:cNvSpPr/>
            <p:nvPr/>
          </p:nvSpPr>
          <p:spPr>
            <a:xfrm>
              <a:off x="8302937" y="2952826"/>
              <a:ext cx="13402" cy="38135"/>
            </a:xfrm>
            <a:custGeom>
              <a:avLst/>
              <a:gdLst/>
              <a:ahLst/>
              <a:cxnLst/>
              <a:rect l="l" t="t" r="r" b="b"/>
              <a:pathLst>
                <a:path w="511" h="1454" extrusionOk="0">
                  <a:moveTo>
                    <a:pt x="299" y="1"/>
                  </a:moveTo>
                  <a:cubicBezTo>
                    <a:pt x="183" y="1"/>
                    <a:pt x="87" y="97"/>
                    <a:pt x="87" y="212"/>
                  </a:cubicBezTo>
                  <a:lnTo>
                    <a:pt x="87" y="1160"/>
                  </a:lnTo>
                  <a:cubicBezTo>
                    <a:pt x="87" y="1218"/>
                    <a:pt x="53" y="1276"/>
                    <a:pt x="0" y="1309"/>
                  </a:cubicBezTo>
                  <a:cubicBezTo>
                    <a:pt x="15" y="1391"/>
                    <a:pt x="87" y="1454"/>
                    <a:pt x="174" y="1454"/>
                  </a:cubicBezTo>
                  <a:cubicBezTo>
                    <a:pt x="270" y="1454"/>
                    <a:pt x="352" y="1377"/>
                    <a:pt x="352" y="1280"/>
                  </a:cubicBezTo>
                  <a:lnTo>
                    <a:pt x="352" y="333"/>
                  </a:lnTo>
                  <a:cubicBezTo>
                    <a:pt x="352" y="231"/>
                    <a:pt x="414" y="150"/>
                    <a:pt x="510" y="126"/>
                  </a:cubicBezTo>
                  <a:cubicBezTo>
                    <a:pt x="472" y="49"/>
                    <a:pt x="400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88"/>
            <p:cNvSpPr/>
            <p:nvPr/>
          </p:nvSpPr>
          <p:spPr>
            <a:xfrm>
              <a:off x="8240594" y="2928460"/>
              <a:ext cx="13533" cy="66959"/>
            </a:xfrm>
            <a:custGeom>
              <a:avLst/>
              <a:gdLst/>
              <a:ahLst/>
              <a:cxnLst/>
              <a:rect l="l" t="t" r="r" b="b"/>
              <a:pathLst>
                <a:path w="516" h="2553" extrusionOk="0">
                  <a:moveTo>
                    <a:pt x="303" y="1"/>
                  </a:moveTo>
                  <a:cubicBezTo>
                    <a:pt x="188" y="1"/>
                    <a:pt x="92" y="92"/>
                    <a:pt x="92" y="213"/>
                  </a:cubicBezTo>
                  <a:lnTo>
                    <a:pt x="92" y="2234"/>
                  </a:lnTo>
                  <a:lnTo>
                    <a:pt x="92" y="2238"/>
                  </a:lnTo>
                  <a:lnTo>
                    <a:pt x="92" y="2248"/>
                  </a:lnTo>
                  <a:cubicBezTo>
                    <a:pt x="97" y="2315"/>
                    <a:pt x="63" y="2378"/>
                    <a:pt x="0" y="2412"/>
                  </a:cubicBezTo>
                  <a:lnTo>
                    <a:pt x="24" y="2455"/>
                  </a:lnTo>
                  <a:cubicBezTo>
                    <a:pt x="58" y="2523"/>
                    <a:pt x="119" y="2553"/>
                    <a:pt x="179" y="2553"/>
                  </a:cubicBezTo>
                  <a:cubicBezTo>
                    <a:pt x="273" y="2553"/>
                    <a:pt x="365" y="2480"/>
                    <a:pt x="356" y="2363"/>
                  </a:cubicBezTo>
                  <a:lnTo>
                    <a:pt x="356" y="2354"/>
                  </a:lnTo>
                  <a:lnTo>
                    <a:pt x="356" y="2349"/>
                  </a:lnTo>
                  <a:lnTo>
                    <a:pt x="356" y="328"/>
                  </a:lnTo>
                  <a:cubicBezTo>
                    <a:pt x="356" y="232"/>
                    <a:pt x="419" y="150"/>
                    <a:pt x="515" y="121"/>
                  </a:cubicBezTo>
                  <a:cubicBezTo>
                    <a:pt x="477" y="49"/>
                    <a:pt x="405" y="1"/>
                    <a:pt x="318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88"/>
            <p:cNvSpPr/>
            <p:nvPr/>
          </p:nvSpPr>
          <p:spPr>
            <a:xfrm>
              <a:off x="8208780" y="2971500"/>
              <a:ext cx="43957" cy="88990"/>
            </a:xfrm>
            <a:custGeom>
              <a:avLst/>
              <a:gdLst/>
              <a:ahLst/>
              <a:cxnLst/>
              <a:rect l="l" t="t" r="r" b="b"/>
              <a:pathLst>
                <a:path w="1676" h="3393" extrusionOk="0">
                  <a:moveTo>
                    <a:pt x="261" y="1"/>
                  </a:moveTo>
                  <a:cubicBezTo>
                    <a:pt x="198" y="1"/>
                    <a:pt x="131" y="25"/>
                    <a:pt x="83" y="68"/>
                  </a:cubicBezTo>
                  <a:lnTo>
                    <a:pt x="73" y="78"/>
                  </a:lnTo>
                  <a:cubicBezTo>
                    <a:pt x="1" y="169"/>
                    <a:pt x="1" y="405"/>
                    <a:pt x="261" y="756"/>
                  </a:cubicBezTo>
                  <a:cubicBezTo>
                    <a:pt x="448" y="1006"/>
                    <a:pt x="564" y="1300"/>
                    <a:pt x="607" y="1613"/>
                  </a:cubicBezTo>
                  <a:cubicBezTo>
                    <a:pt x="665" y="1945"/>
                    <a:pt x="713" y="2209"/>
                    <a:pt x="1343" y="2681"/>
                  </a:cubicBezTo>
                  <a:cubicBezTo>
                    <a:pt x="1387" y="2714"/>
                    <a:pt x="1411" y="2767"/>
                    <a:pt x="1411" y="2825"/>
                  </a:cubicBezTo>
                  <a:lnTo>
                    <a:pt x="1411" y="3393"/>
                  </a:lnTo>
                  <a:lnTo>
                    <a:pt x="1675" y="3393"/>
                  </a:lnTo>
                  <a:lnTo>
                    <a:pt x="1675" y="2941"/>
                  </a:lnTo>
                  <a:cubicBezTo>
                    <a:pt x="1675" y="2883"/>
                    <a:pt x="1651" y="2835"/>
                    <a:pt x="1608" y="2801"/>
                  </a:cubicBezTo>
                  <a:cubicBezTo>
                    <a:pt x="978" y="2325"/>
                    <a:pt x="929" y="2060"/>
                    <a:pt x="872" y="1728"/>
                  </a:cubicBezTo>
                  <a:cubicBezTo>
                    <a:pt x="828" y="1420"/>
                    <a:pt x="708" y="1127"/>
                    <a:pt x="520" y="872"/>
                  </a:cubicBezTo>
                  <a:cubicBezTo>
                    <a:pt x="265" y="520"/>
                    <a:pt x="261" y="289"/>
                    <a:pt x="338" y="193"/>
                  </a:cubicBezTo>
                  <a:lnTo>
                    <a:pt x="342" y="188"/>
                  </a:lnTo>
                  <a:cubicBezTo>
                    <a:pt x="395" y="145"/>
                    <a:pt x="458" y="121"/>
                    <a:pt x="525" y="121"/>
                  </a:cubicBezTo>
                  <a:lnTo>
                    <a:pt x="530" y="121"/>
                  </a:lnTo>
                  <a:cubicBezTo>
                    <a:pt x="468" y="68"/>
                    <a:pt x="395" y="30"/>
                    <a:pt x="318" y="10"/>
                  </a:cubicBezTo>
                  <a:cubicBezTo>
                    <a:pt x="299" y="5"/>
                    <a:pt x="280" y="1"/>
                    <a:pt x="261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88"/>
            <p:cNvSpPr/>
            <p:nvPr/>
          </p:nvSpPr>
          <p:spPr>
            <a:xfrm>
              <a:off x="8261550" y="2918494"/>
              <a:ext cx="13271" cy="72467"/>
            </a:xfrm>
            <a:custGeom>
              <a:avLst/>
              <a:gdLst/>
              <a:ahLst/>
              <a:cxnLst/>
              <a:rect l="l" t="t" r="r" b="b"/>
              <a:pathLst>
                <a:path w="506" h="2763" extrusionOk="0">
                  <a:moveTo>
                    <a:pt x="298" y="1"/>
                  </a:moveTo>
                  <a:cubicBezTo>
                    <a:pt x="178" y="1"/>
                    <a:pt x="87" y="97"/>
                    <a:pt x="87" y="212"/>
                  </a:cubicBezTo>
                  <a:lnTo>
                    <a:pt x="87" y="2469"/>
                  </a:lnTo>
                  <a:cubicBezTo>
                    <a:pt x="82" y="2527"/>
                    <a:pt x="53" y="2585"/>
                    <a:pt x="0" y="2618"/>
                  </a:cubicBezTo>
                  <a:cubicBezTo>
                    <a:pt x="15" y="2700"/>
                    <a:pt x="87" y="2763"/>
                    <a:pt x="173" y="2763"/>
                  </a:cubicBezTo>
                  <a:cubicBezTo>
                    <a:pt x="270" y="2763"/>
                    <a:pt x="347" y="2686"/>
                    <a:pt x="347" y="2589"/>
                  </a:cubicBezTo>
                  <a:lnTo>
                    <a:pt x="347" y="328"/>
                  </a:lnTo>
                  <a:cubicBezTo>
                    <a:pt x="347" y="232"/>
                    <a:pt x="414" y="150"/>
                    <a:pt x="505" y="126"/>
                  </a:cubicBezTo>
                  <a:cubicBezTo>
                    <a:pt x="472" y="49"/>
                    <a:pt x="395" y="1"/>
                    <a:pt x="31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88"/>
            <p:cNvSpPr/>
            <p:nvPr/>
          </p:nvSpPr>
          <p:spPr>
            <a:xfrm>
              <a:off x="8072738" y="3189712"/>
              <a:ext cx="18071" cy="17677"/>
            </a:xfrm>
            <a:custGeom>
              <a:avLst/>
              <a:gdLst/>
              <a:ahLst/>
              <a:cxnLst/>
              <a:rect l="l" t="t" r="r" b="b"/>
              <a:pathLst>
                <a:path w="689" h="674" extrusionOk="0">
                  <a:moveTo>
                    <a:pt x="85" y="1"/>
                  </a:moveTo>
                  <a:cubicBezTo>
                    <a:pt x="58" y="1"/>
                    <a:pt x="31" y="7"/>
                    <a:pt x="6" y="19"/>
                  </a:cubicBezTo>
                  <a:lnTo>
                    <a:pt x="1" y="19"/>
                  </a:lnTo>
                  <a:cubicBezTo>
                    <a:pt x="135" y="270"/>
                    <a:pt x="395" y="616"/>
                    <a:pt x="636" y="669"/>
                  </a:cubicBezTo>
                  <a:cubicBezTo>
                    <a:pt x="650" y="674"/>
                    <a:pt x="670" y="674"/>
                    <a:pt x="689" y="674"/>
                  </a:cubicBezTo>
                  <a:cubicBezTo>
                    <a:pt x="501" y="510"/>
                    <a:pt x="352" y="318"/>
                    <a:pt x="241" y="96"/>
                  </a:cubicBezTo>
                  <a:cubicBezTo>
                    <a:pt x="211" y="35"/>
                    <a:pt x="149" y="1"/>
                    <a:pt x="8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88"/>
            <p:cNvSpPr/>
            <p:nvPr/>
          </p:nvSpPr>
          <p:spPr>
            <a:xfrm>
              <a:off x="7989334" y="3118400"/>
              <a:ext cx="71313" cy="107795"/>
            </a:xfrm>
            <a:custGeom>
              <a:avLst/>
              <a:gdLst/>
              <a:ahLst/>
              <a:cxnLst/>
              <a:rect l="l" t="t" r="r" b="b"/>
              <a:pathLst>
                <a:path w="2719" h="4110" extrusionOk="0">
                  <a:moveTo>
                    <a:pt x="539" y="1"/>
                  </a:moveTo>
                  <a:lnTo>
                    <a:pt x="539" y="838"/>
                  </a:lnTo>
                  <a:cubicBezTo>
                    <a:pt x="539" y="900"/>
                    <a:pt x="505" y="958"/>
                    <a:pt x="452" y="987"/>
                  </a:cubicBezTo>
                  <a:cubicBezTo>
                    <a:pt x="111" y="1189"/>
                    <a:pt x="0" y="2190"/>
                    <a:pt x="10" y="2772"/>
                  </a:cubicBezTo>
                  <a:lnTo>
                    <a:pt x="10" y="3893"/>
                  </a:lnTo>
                  <a:cubicBezTo>
                    <a:pt x="10" y="4013"/>
                    <a:pt x="106" y="4110"/>
                    <a:pt x="226" y="4110"/>
                  </a:cubicBezTo>
                  <a:lnTo>
                    <a:pt x="241" y="4110"/>
                  </a:lnTo>
                  <a:cubicBezTo>
                    <a:pt x="260" y="4105"/>
                    <a:pt x="274" y="4105"/>
                    <a:pt x="294" y="4100"/>
                  </a:cubicBezTo>
                  <a:cubicBezTo>
                    <a:pt x="284" y="4071"/>
                    <a:pt x="274" y="4042"/>
                    <a:pt x="274" y="4013"/>
                  </a:cubicBezTo>
                  <a:lnTo>
                    <a:pt x="274" y="2888"/>
                  </a:lnTo>
                  <a:cubicBezTo>
                    <a:pt x="265" y="2305"/>
                    <a:pt x="371" y="1309"/>
                    <a:pt x="717" y="1102"/>
                  </a:cubicBezTo>
                  <a:cubicBezTo>
                    <a:pt x="770" y="1074"/>
                    <a:pt x="804" y="1016"/>
                    <a:pt x="804" y="953"/>
                  </a:cubicBezTo>
                  <a:lnTo>
                    <a:pt x="804" y="116"/>
                  </a:lnTo>
                  <a:lnTo>
                    <a:pt x="2719" y="116"/>
                  </a:lnTo>
                  <a:lnTo>
                    <a:pt x="2719" y="1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88"/>
            <p:cNvSpPr/>
            <p:nvPr/>
          </p:nvSpPr>
          <p:spPr>
            <a:xfrm>
              <a:off x="8010264" y="3194250"/>
              <a:ext cx="7606" cy="56310"/>
            </a:xfrm>
            <a:custGeom>
              <a:avLst/>
              <a:gdLst/>
              <a:ahLst/>
              <a:cxnLst/>
              <a:rect l="l" t="t" r="r" b="b"/>
              <a:pathLst>
                <a:path w="290" h="2147" extrusionOk="0">
                  <a:moveTo>
                    <a:pt x="92" y="0"/>
                  </a:moveTo>
                  <a:cubicBezTo>
                    <a:pt x="63" y="0"/>
                    <a:pt x="30" y="10"/>
                    <a:pt x="1" y="29"/>
                  </a:cubicBezTo>
                  <a:cubicBezTo>
                    <a:pt x="6" y="39"/>
                    <a:pt x="6" y="48"/>
                    <a:pt x="6" y="58"/>
                  </a:cubicBezTo>
                  <a:lnTo>
                    <a:pt x="6" y="1935"/>
                  </a:lnTo>
                  <a:cubicBezTo>
                    <a:pt x="6" y="2050"/>
                    <a:pt x="102" y="2146"/>
                    <a:pt x="217" y="2146"/>
                  </a:cubicBezTo>
                  <a:lnTo>
                    <a:pt x="237" y="2146"/>
                  </a:lnTo>
                  <a:cubicBezTo>
                    <a:pt x="251" y="2146"/>
                    <a:pt x="270" y="2142"/>
                    <a:pt x="290" y="2137"/>
                  </a:cubicBezTo>
                  <a:cubicBezTo>
                    <a:pt x="275" y="2113"/>
                    <a:pt x="270" y="2084"/>
                    <a:pt x="270" y="2055"/>
                  </a:cubicBezTo>
                  <a:lnTo>
                    <a:pt x="270" y="178"/>
                  </a:lnTo>
                  <a:cubicBezTo>
                    <a:pt x="270" y="77"/>
                    <a:pt x="193" y="0"/>
                    <a:pt x="92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88"/>
            <p:cNvSpPr/>
            <p:nvPr/>
          </p:nvSpPr>
          <p:spPr>
            <a:xfrm>
              <a:off x="8051782" y="3194302"/>
              <a:ext cx="7475" cy="56258"/>
            </a:xfrm>
            <a:custGeom>
              <a:avLst/>
              <a:gdLst/>
              <a:ahLst/>
              <a:cxnLst/>
              <a:rect l="l" t="t" r="r" b="b"/>
              <a:pathLst>
                <a:path w="285" h="2145" extrusionOk="0">
                  <a:moveTo>
                    <a:pt x="93" y="0"/>
                  </a:moveTo>
                  <a:cubicBezTo>
                    <a:pt x="62" y="0"/>
                    <a:pt x="30" y="9"/>
                    <a:pt x="1" y="27"/>
                  </a:cubicBezTo>
                  <a:cubicBezTo>
                    <a:pt x="1" y="37"/>
                    <a:pt x="6" y="46"/>
                    <a:pt x="6" y="56"/>
                  </a:cubicBezTo>
                  <a:lnTo>
                    <a:pt x="6" y="1933"/>
                  </a:lnTo>
                  <a:cubicBezTo>
                    <a:pt x="1" y="2048"/>
                    <a:pt x="97" y="2144"/>
                    <a:pt x="218" y="2144"/>
                  </a:cubicBezTo>
                  <a:lnTo>
                    <a:pt x="232" y="2144"/>
                  </a:lnTo>
                  <a:cubicBezTo>
                    <a:pt x="251" y="2144"/>
                    <a:pt x="266" y="2140"/>
                    <a:pt x="285" y="2135"/>
                  </a:cubicBezTo>
                  <a:cubicBezTo>
                    <a:pt x="275" y="2111"/>
                    <a:pt x="266" y="2082"/>
                    <a:pt x="266" y="2053"/>
                  </a:cubicBezTo>
                  <a:lnTo>
                    <a:pt x="266" y="176"/>
                  </a:lnTo>
                  <a:cubicBezTo>
                    <a:pt x="266" y="72"/>
                    <a:pt x="183" y="0"/>
                    <a:pt x="93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88"/>
            <p:cNvSpPr/>
            <p:nvPr/>
          </p:nvSpPr>
          <p:spPr>
            <a:xfrm>
              <a:off x="8031089" y="3194250"/>
              <a:ext cx="7475" cy="66277"/>
            </a:xfrm>
            <a:custGeom>
              <a:avLst/>
              <a:gdLst/>
              <a:ahLst/>
              <a:cxnLst/>
              <a:rect l="l" t="t" r="r" b="b"/>
              <a:pathLst>
                <a:path w="285" h="2527" extrusionOk="0">
                  <a:moveTo>
                    <a:pt x="89" y="0"/>
                  </a:moveTo>
                  <a:cubicBezTo>
                    <a:pt x="59" y="0"/>
                    <a:pt x="29" y="8"/>
                    <a:pt x="1" y="24"/>
                  </a:cubicBezTo>
                  <a:cubicBezTo>
                    <a:pt x="1" y="39"/>
                    <a:pt x="6" y="48"/>
                    <a:pt x="6" y="58"/>
                  </a:cubicBezTo>
                  <a:lnTo>
                    <a:pt x="6" y="1425"/>
                  </a:lnTo>
                  <a:cubicBezTo>
                    <a:pt x="6" y="1434"/>
                    <a:pt x="6" y="1444"/>
                    <a:pt x="6" y="1453"/>
                  </a:cubicBezTo>
                  <a:lnTo>
                    <a:pt x="6" y="1935"/>
                  </a:lnTo>
                  <a:cubicBezTo>
                    <a:pt x="6" y="1954"/>
                    <a:pt x="1" y="1978"/>
                    <a:pt x="1" y="1997"/>
                  </a:cubicBezTo>
                  <a:lnTo>
                    <a:pt x="1" y="2315"/>
                  </a:lnTo>
                  <a:cubicBezTo>
                    <a:pt x="1" y="2435"/>
                    <a:pt x="97" y="2527"/>
                    <a:pt x="213" y="2527"/>
                  </a:cubicBezTo>
                  <a:lnTo>
                    <a:pt x="232" y="2527"/>
                  </a:lnTo>
                  <a:cubicBezTo>
                    <a:pt x="246" y="2527"/>
                    <a:pt x="266" y="2527"/>
                    <a:pt x="285" y="2522"/>
                  </a:cubicBezTo>
                  <a:cubicBezTo>
                    <a:pt x="270" y="2493"/>
                    <a:pt x="266" y="2459"/>
                    <a:pt x="266" y="2430"/>
                  </a:cubicBezTo>
                  <a:lnTo>
                    <a:pt x="266" y="2113"/>
                  </a:lnTo>
                  <a:cubicBezTo>
                    <a:pt x="266" y="2093"/>
                    <a:pt x="266" y="2074"/>
                    <a:pt x="266" y="2055"/>
                  </a:cubicBezTo>
                  <a:lnTo>
                    <a:pt x="266" y="1574"/>
                  </a:lnTo>
                  <a:cubicBezTo>
                    <a:pt x="270" y="1559"/>
                    <a:pt x="270" y="1550"/>
                    <a:pt x="266" y="1540"/>
                  </a:cubicBezTo>
                  <a:lnTo>
                    <a:pt x="266" y="178"/>
                  </a:lnTo>
                  <a:cubicBezTo>
                    <a:pt x="266" y="73"/>
                    <a:pt x="180" y="0"/>
                    <a:pt x="89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88"/>
            <p:cNvSpPr/>
            <p:nvPr/>
          </p:nvSpPr>
          <p:spPr>
            <a:xfrm>
              <a:off x="8262048" y="3200046"/>
              <a:ext cx="61608" cy="3069"/>
            </a:xfrm>
            <a:custGeom>
              <a:avLst/>
              <a:gdLst/>
              <a:ahLst/>
              <a:cxnLst/>
              <a:rect l="l" t="t" r="r" b="b"/>
              <a:pathLst>
                <a:path w="2349" h="117" extrusionOk="0">
                  <a:moveTo>
                    <a:pt x="0" y="1"/>
                  </a:moveTo>
                  <a:cubicBezTo>
                    <a:pt x="24" y="68"/>
                    <a:pt x="92" y="116"/>
                    <a:pt x="164" y="116"/>
                  </a:cubicBezTo>
                  <a:lnTo>
                    <a:pt x="2348" y="116"/>
                  </a:lnTo>
                  <a:cubicBezTo>
                    <a:pt x="2310" y="44"/>
                    <a:pt x="2238" y="1"/>
                    <a:pt x="2156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88"/>
            <p:cNvSpPr/>
            <p:nvPr/>
          </p:nvSpPr>
          <p:spPr>
            <a:xfrm>
              <a:off x="8262048" y="3220740"/>
              <a:ext cx="51642" cy="3200"/>
            </a:xfrm>
            <a:custGeom>
              <a:avLst/>
              <a:gdLst/>
              <a:ahLst/>
              <a:cxnLst/>
              <a:rect l="l" t="t" r="r" b="b"/>
              <a:pathLst>
                <a:path w="1969" h="122" extrusionOk="0">
                  <a:moveTo>
                    <a:pt x="0" y="1"/>
                  </a:moveTo>
                  <a:cubicBezTo>
                    <a:pt x="24" y="73"/>
                    <a:pt x="92" y="121"/>
                    <a:pt x="164" y="121"/>
                  </a:cubicBezTo>
                  <a:lnTo>
                    <a:pt x="1968" y="121"/>
                  </a:lnTo>
                  <a:cubicBezTo>
                    <a:pt x="1939" y="59"/>
                    <a:pt x="1887" y="15"/>
                    <a:pt x="1824" y="1"/>
                  </a:cubicBezTo>
                  <a:lnTo>
                    <a:pt x="1487" y="1"/>
                  </a:lnTo>
                  <a:cubicBezTo>
                    <a:pt x="1482" y="3"/>
                    <a:pt x="1478" y="4"/>
                    <a:pt x="1473" y="4"/>
                  </a:cubicBezTo>
                  <a:cubicBezTo>
                    <a:pt x="1468" y="4"/>
                    <a:pt x="1463" y="3"/>
                    <a:pt x="1458" y="1"/>
                  </a:cubicBezTo>
                  <a:lnTo>
                    <a:pt x="1439" y="1"/>
                  </a:lnTo>
                  <a:cubicBezTo>
                    <a:pt x="1432" y="3"/>
                    <a:pt x="1426" y="4"/>
                    <a:pt x="1420" y="4"/>
                  </a:cubicBezTo>
                  <a:cubicBezTo>
                    <a:pt x="1415" y="4"/>
                    <a:pt x="1410" y="3"/>
                    <a:pt x="1405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88"/>
            <p:cNvSpPr/>
            <p:nvPr/>
          </p:nvSpPr>
          <p:spPr>
            <a:xfrm>
              <a:off x="8262048" y="3241433"/>
              <a:ext cx="27145" cy="3069"/>
            </a:xfrm>
            <a:custGeom>
              <a:avLst/>
              <a:gdLst/>
              <a:ahLst/>
              <a:cxnLst/>
              <a:rect l="l" t="t" r="r" b="b"/>
              <a:pathLst>
                <a:path w="1035" h="117" extrusionOk="0">
                  <a:moveTo>
                    <a:pt x="0" y="1"/>
                  </a:moveTo>
                  <a:cubicBezTo>
                    <a:pt x="24" y="73"/>
                    <a:pt x="92" y="116"/>
                    <a:pt x="164" y="116"/>
                  </a:cubicBezTo>
                  <a:lnTo>
                    <a:pt x="1035" y="116"/>
                  </a:lnTo>
                  <a:cubicBezTo>
                    <a:pt x="1001" y="49"/>
                    <a:pt x="929" y="1"/>
                    <a:pt x="847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88"/>
            <p:cNvSpPr/>
            <p:nvPr/>
          </p:nvSpPr>
          <p:spPr>
            <a:xfrm>
              <a:off x="8257511" y="3179221"/>
              <a:ext cx="56179" cy="3069"/>
            </a:xfrm>
            <a:custGeom>
              <a:avLst/>
              <a:gdLst/>
              <a:ahLst/>
              <a:cxnLst/>
              <a:rect l="l" t="t" r="r" b="b"/>
              <a:pathLst>
                <a:path w="2142" h="117" extrusionOk="0">
                  <a:moveTo>
                    <a:pt x="0" y="1"/>
                  </a:moveTo>
                  <a:cubicBezTo>
                    <a:pt x="5" y="6"/>
                    <a:pt x="5" y="15"/>
                    <a:pt x="10" y="20"/>
                  </a:cubicBezTo>
                  <a:cubicBezTo>
                    <a:pt x="42" y="79"/>
                    <a:pt x="103" y="117"/>
                    <a:pt x="167" y="117"/>
                  </a:cubicBezTo>
                  <a:cubicBezTo>
                    <a:pt x="171" y="117"/>
                    <a:pt x="174" y="117"/>
                    <a:pt x="178" y="116"/>
                  </a:cubicBezTo>
                  <a:lnTo>
                    <a:pt x="2141" y="116"/>
                  </a:lnTo>
                  <a:cubicBezTo>
                    <a:pt x="2103" y="44"/>
                    <a:pt x="2031" y="1"/>
                    <a:pt x="195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88"/>
            <p:cNvSpPr/>
            <p:nvPr/>
          </p:nvSpPr>
          <p:spPr>
            <a:xfrm>
              <a:off x="8208544" y="3242325"/>
              <a:ext cx="10753" cy="6347"/>
            </a:xfrm>
            <a:custGeom>
              <a:avLst/>
              <a:gdLst/>
              <a:ahLst/>
              <a:cxnLst/>
              <a:rect l="l" t="t" r="r" b="b"/>
              <a:pathLst>
                <a:path w="410" h="242" extrusionOk="0">
                  <a:moveTo>
                    <a:pt x="0" y="1"/>
                  </a:moveTo>
                  <a:cubicBezTo>
                    <a:pt x="77" y="102"/>
                    <a:pt x="226" y="179"/>
                    <a:pt x="409" y="241"/>
                  </a:cubicBezTo>
                  <a:cubicBezTo>
                    <a:pt x="342" y="203"/>
                    <a:pt x="284" y="150"/>
                    <a:pt x="246" y="82"/>
                  </a:cubicBezTo>
                  <a:cubicBezTo>
                    <a:pt x="212" y="29"/>
                    <a:pt x="154" y="1"/>
                    <a:pt x="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88"/>
            <p:cNvSpPr/>
            <p:nvPr/>
          </p:nvSpPr>
          <p:spPr>
            <a:xfrm>
              <a:off x="8182159" y="3145886"/>
              <a:ext cx="88360" cy="93317"/>
            </a:xfrm>
            <a:custGeom>
              <a:avLst/>
              <a:gdLst/>
              <a:ahLst/>
              <a:cxnLst/>
              <a:rect l="l" t="t" r="r" b="b"/>
              <a:pathLst>
                <a:path w="3369" h="3558" extrusionOk="0">
                  <a:moveTo>
                    <a:pt x="3192" y="1"/>
                  </a:moveTo>
                  <a:cubicBezTo>
                    <a:pt x="3185" y="1"/>
                    <a:pt x="3178" y="1"/>
                    <a:pt x="3171" y="1"/>
                  </a:cubicBezTo>
                  <a:cubicBezTo>
                    <a:pt x="3070" y="1"/>
                    <a:pt x="2897" y="40"/>
                    <a:pt x="2637" y="228"/>
                  </a:cubicBezTo>
                  <a:cubicBezTo>
                    <a:pt x="2387" y="415"/>
                    <a:pt x="2094" y="536"/>
                    <a:pt x="1781" y="574"/>
                  </a:cubicBezTo>
                  <a:cubicBezTo>
                    <a:pt x="1449" y="637"/>
                    <a:pt x="1189" y="685"/>
                    <a:pt x="713" y="1310"/>
                  </a:cubicBezTo>
                  <a:cubicBezTo>
                    <a:pt x="679" y="1354"/>
                    <a:pt x="626" y="1382"/>
                    <a:pt x="573" y="1382"/>
                  </a:cubicBezTo>
                  <a:lnTo>
                    <a:pt x="1" y="1382"/>
                  </a:lnTo>
                  <a:lnTo>
                    <a:pt x="1" y="3557"/>
                  </a:lnTo>
                  <a:lnTo>
                    <a:pt x="265" y="3557"/>
                  </a:lnTo>
                  <a:lnTo>
                    <a:pt x="265" y="1498"/>
                  </a:lnTo>
                  <a:lnTo>
                    <a:pt x="833" y="1498"/>
                  </a:lnTo>
                  <a:cubicBezTo>
                    <a:pt x="891" y="1498"/>
                    <a:pt x="944" y="1469"/>
                    <a:pt x="972" y="1426"/>
                  </a:cubicBezTo>
                  <a:cubicBezTo>
                    <a:pt x="1449" y="800"/>
                    <a:pt x="1713" y="752"/>
                    <a:pt x="2046" y="690"/>
                  </a:cubicBezTo>
                  <a:cubicBezTo>
                    <a:pt x="2353" y="651"/>
                    <a:pt x="2652" y="531"/>
                    <a:pt x="2902" y="343"/>
                  </a:cubicBezTo>
                  <a:cubicBezTo>
                    <a:pt x="3109" y="189"/>
                    <a:pt x="3263" y="136"/>
                    <a:pt x="3369" y="122"/>
                  </a:cubicBezTo>
                  <a:cubicBezTo>
                    <a:pt x="3359" y="98"/>
                    <a:pt x="3345" y="74"/>
                    <a:pt x="3325" y="50"/>
                  </a:cubicBezTo>
                  <a:lnTo>
                    <a:pt x="3316" y="40"/>
                  </a:lnTo>
                  <a:cubicBezTo>
                    <a:pt x="3282" y="15"/>
                    <a:pt x="3238" y="1"/>
                    <a:pt x="3192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88"/>
            <p:cNvSpPr/>
            <p:nvPr/>
          </p:nvSpPr>
          <p:spPr>
            <a:xfrm>
              <a:off x="7992115" y="2940577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1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3"/>
                  </a:cubicBezTo>
                  <a:lnTo>
                    <a:pt x="0" y="463"/>
                  </a:lnTo>
                  <a:cubicBezTo>
                    <a:pt x="0" y="564"/>
                    <a:pt x="72" y="650"/>
                    <a:pt x="173" y="670"/>
                  </a:cubicBezTo>
                  <a:lnTo>
                    <a:pt x="284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3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88"/>
            <p:cNvSpPr/>
            <p:nvPr/>
          </p:nvSpPr>
          <p:spPr>
            <a:xfrm>
              <a:off x="8016585" y="2925942"/>
              <a:ext cx="77502" cy="11514"/>
            </a:xfrm>
            <a:custGeom>
              <a:avLst/>
              <a:gdLst/>
              <a:ahLst/>
              <a:cxnLst/>
              <a:rect l="l" t="t" r="r" b="b"/>
              <a:pathLst>
                <a:path w="2955" h="439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227"/>
                  </a:lnTo>
                  <a:cubicBezTo>
                    <a:pt x="1" y="347"/>
                    <a:pt x="97" y="438"/>
                    <a:pt x="212" y="438"/>
                  </a:cubicBezTo>
                  <a:lnTo>
                    <a:pt x="284" y="438"/>
                  </a:lnTo>
                  <a:cubicBezTo>
                    <a:pt x="270" y="410"/>
                    <a:pt x="260" y="376"/>
                    <a:pt x="265" y="347"/>
                  </a:cubicBezTo>
                  <a:lnTo>
                    <a:pt x="265" y="328"/>
                  </a:lnTo>
                  <a:cubicBezTo>
                    <a:pt x="265" y="212"/>
                    <a:pt x="357" y="116"/>
                    <a:pt x="477" y="116"/>
                  </a:cubicBezTo>
                  <a:lnTo>
                    <a:pt x="1689" y="116"/>
                  </a:lnTo>
                  <a:cubicBezTo>
                    <a:pt x="2017" y="116"/>
                    <a:pt x="2560" y="159"/>
                    <a:pt x="2955" y="285"/>
                  </a:cubicBezTo>
                  <a:cubicBezTo>
                    <a:pt x="2594" y="63"/>
                    <a:pt x="1839" y="1"/>
                    <a:pt x="143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88"/>
            <p:cNvSpPr/>
            <p:nvPr/>
          </p:nvSpPr>
          <p:spPr>
            <a:xfrm>
              <a:off x="8104788" y="2939712"/>
              <a:ext cx="19461" cy="3174"/>
            </a:xfrm>
            <a:custGeom>
              <a:avLst/>
              <a:gdLst/>
              <a:ahLst/>
              <a:cxnLst/>
              <a:rect l="l" t="t" r="r" b="b"/>
              <a:pathLst>
                <a:path w="742" h="121" extrusionOk="0">
                  <a:moveTo>
                    <a:pt x="1" y="0"/>
                  </a:moveTo>
                  <a:cubicBezTo>
                    <a:pt x="6" y="10"/>
                    <a:pt x="15" y="24"/>
                    <a:pt x="20" y="34"/>
                  </a:cubicBezTo>
                  <a:cubicBezTo>
                    <a:pt x="49" y="87"/>
                    <a:pt x="107" y="120"/>
                    <a:pt x="169" y="120"/>
                  </a:cubicBezTo>
                  <a:lnTo>
                    <a:pt x="742" y="120"/>
                  </a:lnTo>
                  <a:lnTo>
                    <a:pt x="742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88"/>
            <p:cNvSpPr/>
            <p:nvPr/>
          </p:nvSpPr>
          <p:spPr>
            <a:xfrm>
              <a:off x="8034892" y="3002789"/>
              <a:ext cx="29926" cy="30345"/>
            </a:xfrm>
            <a:custGeom>
              <a:avLst/>
              <a:gdLst/>
              <a:ahLst/>
              <a:cxnLst/>
              <a:rect l="l" t="t" r="r" b="b"/>
              <a:pathLst>
                <a:path w="1141" h="1157" extrusionOk="0">
                  <a:moveTo>
                    <a:pt x="896" y="0"/>
                  </a:moveTo>
                  <a:cubicBezTo>
                    <a:pt x="891" y="0"/>
                    <a:pt x="886" y="1"/>
                    <a:pt x="881" y="1"/>
                  </a:cubicBezTo>
                  <a:lnTo>
                    <a:pt x="799" y="1"/>
                  </a:lnTo>
                  <a:cubicBezTo>
                    <a:pt x="828" y="83"/>
                    <a:pt x="789" y="174"/>
                    <a:pt x="712" y="217"/>
                  </a:cubicBezTo>
                  <a:cubicBezTo>
                    <a:pt x="462" y="343"/>
                    <a:pt x="77" y="617"/>
                    <a:pt x="19" y="872"/>
                  </a:cubicBezTo>
                  <a:cubicBezTo>
                    <a:pt x="0" y="954"/>
                    <a:pt x="24" y="1040"/>
                    <a:pt x="82" y="1108"/>
                  </a:cubicBezTo>
                  <a:lnTo>
                    <a:pt x="87" y="1112"/>
                  </a:lnTo>
                  <a:cubicBezTo>
                    <a:pt x="125" y="1142"/>
                    <a:pt x="170" y="1157"/>
                    <a:pt x="216" y="1157"/>
                  </a:cubicBezTo>
                  <a:cubicBezTo>
                    <a:pt x="223" y="1157"/>
                    <a:pt x="229" y="1156"/>
                    <a:pt x="236" y="1156"/>
                  </a:cubicBezTo>
                  <a:cubicBezTo>
                    <a:pt x="255" y="1156"/>
                    <a:pt x="279" y="1156"/>
                    <a:pt x="299" y="1151"/>
                  </a:cubicBezTo>
                  <a:cubicBezTo>
                    <a:pt x="274" y="1098"/>
                    <a:pt x="270" y="1045"/>
                    <a:pt x="284" y="987"/>
                  </a:cubicBezTo>
                  <a:cubicBezTo>
                    <a:pt x="337" y="737"/>
                    <a:pt x="727" y="458"/>
                    <a:pt x="972" y="333"/>
                  </a:cubicBezTo>
                  <a:cubicBezTo>
                    <a:pt x="1141" y="249"/>
                    <a:pt x="1077" y="0"/>
                    <a:pt x="896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88"/>
            <p:cNvSpPr/>
            <p:nvPr/>
          </p:nvSpPr>
          <p:spPr>
            <a:xfrm>
              <a:off x="7992115" y="2982096"/>
              <a:ext cx="67903" cy="17572"/>
            </a:xfrm>
            <a:custGeom>
              <a:avLst/>
              <a:gdLst/>
              <a:ahLst/>
              <a:cxnLst/>
              <a:rect l="l" t="t" r="r" b="b"/>
              <a:pathLst>
                <a:path w="2589" h="670" extrusionOk="0">
                  <a:moveTo>
                    <a:pt x="2257" y="1"/>
                  </a:moveTo>
                  <a:cubicBezTo>
                    <a:pt x="2295" y="112"/>
                    <a:pt x="2213" y="232"/>
                    <a:pt x="2088" y="232"/>
                  </a:cubicBezTo>
                  <a:lnTo>
                    <a:pt x="212" y="232"/>
                  </a:lnTo>
                  <a:cubicBezTo>
                    <a:pt x="96" y="232"/>
                    <a:pt x="0" y="328"/>
                    <a:pt x="0" y="444"/>
                  </a:cubicBezTo>
                  <a:lnTo>
                    <a:pt x="0" y="458"/>
                  </a:lnTo>
                  <a:cubicBezTo>
                    <a:pt x="0" y="573"/>
                    <a:pt x="96" y="670"/>
                    <a:pt x="212" y="670"/>
                  </a:cubicBezTo>
                  <a:lnTo>
                    <a:pt x="289" y="670"/>
                  </a:lnTo>
                  <a:cubicBezTo>
                    <a:pt x="274" y="641"/>
                    <a:pt x="265" y="612"/>
                    <a:pt x="265" y="578"/>
                  </a:cubicBezTo>
                  <a:lnTo>
                    <a:pt x="265" y="564"/>
                  </a:lnTo>
                  <a:cubicBezTo>
                    <a:pt x="265" y="444"/>
                    <a:pt x="361" y="352"/>
                    <a:pt x="476" y="352"/>
                  </a:cubicBezTo>
                  <a:lnTo>
                    <a:pt x="2353" y="352"/>
                  </a:lnTo>
                  <a:cubicBezTo>
                    <a:pt x="2589" y="352"/>
                    <a:pt x="2589" y="1"/>
                    <a:pt x="2353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88"/>
            <p:cNvSpPr/>
            <p:nvPr/>
          </p:nvSpPr>
          <p:spPr>
            <a:xfrm>
              <a:off x="7982122" y="2961271"/>
              <a:ext cx="77896" cy="17704"/>
            </a:xfrm>
            <a:custGeom>
              <a:avLst/>
              <a:gdLst/>
              <a:ahLst/>
              <a:cxnLst/>
              <a:rect l="l" t="t" r="r" b="b"/>
              <a:pathLst>
                <a:path w="2970" h="675" extrusionOk="0">
                  <a:moveTo>
                    <a:pt x="2638" y="1"/>
                  </a:moveTo>
                  <a:cubicBezTo>
                    <a:pt x="2676" y="116"/>
                    <a:pt x="2594" y="237"/>
                    <a:pt x="2469" y="237"/>
                  </a:cubicBezTo>
                  <a:lnTo>
                    <a:pt x="598" y="237"/>
                  </a:lnTo>
                  <a:cubicBezTo>
                    <a:pt x="574" y="237"/>
                    <a:pt x="554" y="232"/>
                    <a:pt x="535" y="232"/>
                  </a:cubicBezTo>
                  <a:lnTo>
                    <a:pt x="217" y="232"/>
                  </a:lnTo>
                  <a:cubicBezTo>
                    <a:pt x="97" y="232"/>
                    <a:pt x="1" y="328"/>
                    <a:pt x="1" y="444"/>
                  </a:cubicBezTo>
                  <a:lnTo>
                    <a:pt x="1" y="458"/>
                  </a:lnTo>
                  <a:cubicBezTo>
                    <a:pt x="1" y="578"/>
                    <a:pt x="97" y="675"/>
                    <a:pt x="217" y="675"/>
                  </a:cubicBezTo>
                  <a:lnTo>
                    <a:pt x="290" y="675"/>
                  </a:lnTo>
                  <a:cubicBezTo>
                    <a:pt x="275" y="646"/>
                    <a:pt x="266" y="612"/>
                    <a:pt x="266" y="578"/>
                  </a:cubicBezTo>
                  <a:lnTo>
                    <a:pt x="266" y="564"/>
                  </a:lnTo>
                  <a:cubicBezTo>
                    <a:pt x="266" y="444"/>
                    <a:pt x="362" y="347"/>
                    <a:pt x="477" y="347"/>
                  </a:cubicBezTo>
                  <a:lnTo>
                    <a:pt x="800" y="347"/>
                  </a:lnTo>
                  <a:cubicBezTo>
                    <a:pt x="819" y="352"/>
                    <a:pt x="838" y="352"/>
                    <a:pt x="857" y="352"/>
                  </a:cubicBezTo>
                  <a:lnTo>
                    <a:pt x="2734" y="352"/>
                  </a:lnTo>
                  <a:cubicBezTo>
                    <a:pt x="2970" y="352"/>
                    <a:pt x="2970" y="1"/>
                    <a:pt x="2734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88"/>
            <p:cNvSpPr/>
            <p:nvPr/>
          </p:nvSpPr>
          <p:spPr>
            <a:xfrm>
              <a:off x="8238942" y="3070823"/>
              <a:ext cx="72231" cy="13769"/>
            </a:xfrm>
            <a:custGeom>
              <a:avLst/>
              <a:gdLst/>
              <a:ahLst/>
              <a:cxnLst/>
              <a:rect l="l" t="t" r="r" b="b"/>
              <a:pathLst>
                <a:path w="2754" h="525" extrusionOk="0">
                  <a:moveTo>
                    <a:pt x="1" y="0"/>
                  </a:moveTo>
                  <a:lnTo>
                    <a:pt x="1" y="525"/>
                  </a:lnTo>
                  <a:lnTo>
                    <a:pt x="2753" y="525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88"/>
            <p:cNvSpPr/>
            <p:nvPr/>
          </p:nvSpPr>
          <p:spPr>
            <a:xfrm>
              <a:off x="7995262" y="3094297"/>
              <a:ext cx="72335" cy="13769"/>
            </a:xfrm>
            <a:custGeom>
              <a:avLst/>
              <a:gdLst/>
              <a:ahLst/>
              <a:cxnLst/>
              <a:rect l="l" t="t" r="r" b="b"/>
              <a:pathLst>
                <a:path w="2758" h="525" extrusionOk="0">
                  <a:moveTo>
                    <a:pt x="0" y="0"/>
                  </a:moveTo>
                  <a:lnTo>
                    <a:pt x="0" y="525"/>
                  </a:lnTo>
                  <a:lnTo>
                    <a:pt x="2757" y="525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88"/>
            <p:cNvSpPr/>
            <p:nvPr/>
          </p:nvSpPr>
          <p:spPr>
            <a:xfrm>
              <a:off x="8158056" y="3175182"/>
              <a:ext cx="13769" cy="72231"/>
            </a:xfrm>
            <a:custGeom>
              <a:avLst/>
              <a:gdLst/>
              <a:ahLst/>
              <a:cxnLst/>
              <a:rect l="l" t="t" r="r" b="b"/>
              <a:pathLst>
                <a:path w="525" h="2754" extrusionOk="0">
                  <a:moveTo>
                    <a:pt x="0" y="1"/>
                  </a:moveTo>
                  <a:lnTo>
                    <a:pt x="0" y="2753"/>
                  </a:lnTo>
                  <a:lnTo>
                    <a:pt x="525" y="2753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88"/>
            <p:cNvSpPr/>
            <p:nvPr/>
          </p:nvSpPr>
          <p:spPr>
            <a:xfrm>
              <a:off x="8134582" y="2931503"/>
              <a:ext cx="13769" cy="72335"/>
            </a:xfrm>
            <a:custGeom>
              <a:avLst/>
              <a:gdLst/>
              <a:ahLst/>
              <a:cxnLst/>
              <a:rect l="l" t="t" r="r" b="b"/>
              <a:pathLst>
                <a:path w="525" h="2758" extrusionOk="0">
                  <a:moveTo>
                    <a:pt x="0" y="0"/>
                  </a:moveTo>
                  <a:lnTo>
                    <a:pt x="0" y="2757"/>
                  </a:lnTo>
                  <a:lnTo>
                    <a:pt x="525" y="2757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F2F4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88"/>
            <p:cNvSpPr/>
            <p:nvPr/>
          </p:nvSpPr>
          <p:spPr>
            <a:xfrm>
              <a:off x="7990462" y="3004940"/>
              <a:ext cx="17074" cy="109080"/>
            </a:xfrm>
            <a:custGeom>
              <a:avLst/>
              <a:gdLst/>
              <a:ahLst/>
              <a:cxnLst/>
              <a:rect l="l" t="t" r="r" b="b"/>
              <a:pathLst>
                <a:path w="651" h="4159" extrusionOk="0">
                  <a:moveTo>
                    <a:pt x="0" y="1"/>
                  </a:moveTo>
                  <a:lnTo>
                    <a:pt x="0" y="4158"/>
                  </a:lnTo>
                  <a:lnTo>
                    <a:pt x="650" y="415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88"/>
            <p:cNvSpPr/>
            <p:nvPr/>
          </p:nvSpPr>
          <p:spPr>
            <a:xfrm>
              <a:off x="8232778" y="3067151"/>
              <a:ext cx="16917" cy="81174"/>
            </a:xfrm>
            <a:custGeom>
              <a:avLst/>
              <a:gdLst/>
              <a:ahLst/>
              <a:cxnLst/>
              <a:rect l="l" t="t" r="r" b="b"/>
              <a:pathLst>
                <a:path w="645" h="3095" extrusionOk="0">
                  <a:moveTo>
                    <a:pt x="0" y="1"/>
                  </a:moveTo>
                  <a:lnTo>
                    <a:pt x="0" y="3095"/>
                  </a:lnTo>
                  <a:lnTo>
                    <a:pt x="645" y="3095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88"/>
            <p:cNvSpPr/>
            <p:nvPr/>
          </p:nvSpPr>
          <p:spPr>
            <a:xfrm>
              <a:off x="8066181" y="3236030"/>
              <a:ext cx="109054" cy="17048"/>
            </a:xfrm>
            <a:custGeom>
              <a:avLst/>
              <a:gdLst/>
              <a:ahLst/>
              <a:cxnLst/>
              <a:rect l="l" t="t" r="r" b="b"/>
              <a:pathLst>
                <a:path w="4158" h="650" extrusionOk="0">
                  <a:moveTo>
                    <a:pt x="1" y="0"/>
                  </a:moveTo>
                  <a:lnTo>
                    <a:pt x="1" y="650"/>
                  </a:lnTo>
                  <a:lnTo>
                    <a:pt x="4158" y="650"/>
                  </a:lnTo>
                  <a:lnTo>
                    <a:pt x="415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88"/>
            <p:cNvSpPr/>
            <p:nvPr/>
          </p:nvSpPr>
          <p:spPr>
            <a:xfrm>
              <a:off x="8130674" y="2992193"/>
              <a:ext cx="83325" cy="17074"/>
            </a:xfrm>
            <a:custGeom>
              <a:avLst/>
              <a:gdLst/>
              <a:ahLst/>
              <a:cxnLst/>
              <a:rect l="l" t="t" r="r" b="b"/>
              <a:pathLst>
                <a:path w="3177" h="651" extrusionOk="0">
                  <a:moveTo>
                    <a:pt x="0" y="1"/>
                  </a:moveTo>
                  <a:lnTo>
                    <a:pt x="0" y="650"/>
                  </a:lnTo>
                  <a:lnTo>
                    <a:pt x="3176" y="650"/>
                  </a:lnTo>
                  <a:lnTo>
                    <a:pt x="317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88"/>
            <p:cNvSpPr/>
            <p:nvPr/>
          </p:nvSpPr>
          <p:spPr>
            <a:xfrm>
              <a:off x="8001950" y="3059467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0"/>
                  </a:moveTo>
                  <a:cubicBezTo>
                    <a:pt x="97" y="0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88"/>
            <p:cNvSpPr/>
            <p:nvPr/>
          </p:nvSpPr>
          <p:spPr>
            <a:xfrm>
              <a:off x="8001950" y="3039901"/>
              <a:ext cx="11514" cy="15133"/>
            </a:xfrm>
            <a:custGeom>
              <a:avLst/>
              <a:gdLst/>
              <a:ahLst/>
              <a:cxnLst/>
              <a:rect l="l" t="t" r="r" b="b"/>
              <a:pathLst>
                <a:path w="439" h="577" extrusionOk="0">
                  <a:moveTo>
                    <a:pt x="217" y="1"/>
                  </a:moveTo>
                  <a:cubicBezTo>
                    <a:pt x="97" y="1"/>
                    <a:pt x="0" y="97"/>
                    <a:pt x="0" y="217"/>
                  </a:cubicBezTo>
                  <a:lnTo>
                    <a:pt x="0" y="371"/>
                  </a:lnTo>
                  <a:cubicBezTo>
                    <a:pt x="8" y="508"/>
                    <a:pt x="113" y="577"/>
                    <a:pt x="219" y="577"/>
                  </a:cubicBezTo>
                  <a:cubicBezTo>
                    <a:pt x="325" y="577"/>
                    <a:pt x="431" y="508"/>
                    <a:pt x="438" y="371"/>
                  </a:cubicBezTo>
                  <a:lnTo>
                    <a:pt x="438" y="217"/>
                  </a:lnTo>
                  <a:cubicBezTo>
                    <a:pt x="438" y="97"/>
                    <a:pt x="342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88"/>
            <p:cNvSpPr/>
            <p:nvPr/>
          </p:nvSpPr>
          <p:spPr>
            <a:xfrm>
              <a:off x="8293967" y="3103529"/>
              <a:ext cx="11514" cy="14871"/>
            </a:xfrm>
            <a:custGeom>
              <a:avLst/>
              <a:gdLst/>
              <a:ahLst/>
              <a:cxnLst/>
              <a:rect l="l" t="t" r="r" b="b"/>
              <a:pathLst>
                <a:path w="439" h="567" extrusionOk="0">
                  <a:moveTo>
                    <a:pt x="220" y="1"/>
                  </a:moveTo>
                  <a:cubicBezTo>
                    <a:pt x="114" y="1"/>
                    <a:pt x="8" y="69"/>
                    <a:pt x="1" y="207"/>
                  </a:cubicBezTo>
                  <a:lnTo>
                    <a:pt x="1" y="361"/>
                  </a:lnTo>
                  <a:cubicBezTo>
                    <a:pt x="8" y="498"/>
                    <a:pt x="114" y="566"/>
                    <a:pt x="220" y="566"/>
                  </a:cubicBezTo>
                  <a:cubicBezTo>
                    <a:pt x="326" y="566"/>
                    <a:pt x="431" y="498"/>
                    <a:pt x="439" y="361"/>
                  </a:cubicBezTo>
                  <a:lnTo>
                    <a:pt x="439" y="207"/>
                  </a:lnTo>
                  <a:cubicBezTo>
                    <a:pt x="431" y="69"/>
                    <a:pt x="326" y="1"/>
                    <a:pt x="2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88"/>
            <p:cNvSpPr/>
            <p:nvPr/>
          </p:nvSpPr>
          <p:spPr>
            <a:xfrm>
              <a:off x="8293967" y="3122806"/>
              <a:ext cx="11514" cy="15238"/>
            </a:xfrm>
            <a:custGeom>
              <a:avLst/>
              <a:gdLst/>
              <a:ahLst/>
              <a:cxnLst/>
              <a:rect l="l" t="t" r="r" b="b"/>
              <a:pathLst>
                <a:path w="439" h="581" extrusionOk="0">
                  <a:moveTo>
                    <a:pt x="22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371"/>
                  </a:lnTo>
                  <a:cubicBezTo>
                    <a:pt x="8" y="511"/>
                    <a:pt x="114" y="581"/>
                    <a:pt x="220" y="581"/>
                  </a:cubicBezTo>
                  <a:cubicBezTo>
                    <a:pt x="326" y="581"/>
                    <a:pt x="431" y="511"/>
                    <a:pt x="439" y="371"/>
                  </a:cubicBezTo>
                  <a:lnTo>
                    <a:pt x="439" y="222"/>
                  </a:lnTo>
                  <a:cubicBezTo>
                    <a:pt x="439" y="97"/>
                    <a:pt x="342" y="1"/>
                    <a:pt x="2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88"/>
            <p:cNvSpPr/>
            <p:nvPr/>
          </p:nvSpPr>
          <p:spPr>
            <a:xfrm>
              <a:off x="7972418" y="2907636"/>
              <a:ext cx="362726" cy="362857"/>
            </a:xfrm>
            <a:custGeom>
              <a:avLst/>
              <a:gdLst/>
              <a:ahLst/>
              <a:cxnLst/>
              <a:rect l="l" t="t" r="r" b="b"/>
              <a:pathLst>
                <a:path w="13830" h="13835" extrusionOk="0">
                  <a:moveTo>
                    <a:pt x="6727" y="896"/>
                  </a:moveTo>
                  <a:lnTo>
                    <a:pt x="6727" y="3648"/>
                  </a:lnTo>
                  <a:lnTo>
                    <a:pt x="6203" y="3648"/>
                  </a:lnTo>
                  <a:lnTo>
                    <a:pt x="6203" y="896"/>
                  </a:lnTo>
                  <a:close/>
                  <a:moveTo>
                    <a:pt x="9946" y="896"/>
                  </a:moveTo>
                  <a:cubicBezTo>
                    <a:pt x="9941" y="930"/>
                    <a:pt x="9941" y="958"/>
                    <a:pt x="9941" y="987"/>
                  </a:cubicBezTo>
                  <a:lnTo>
                    <a:pt x="9941" y="2354"/>
                  </a:lnTo>
                  <a:cubicBezTo>
                    <a:pt x="9802" y="2205"/>
                    <a:pt x="9629" y="2094"/>
                    <a:pt x="9431" y="2041"/>
                  </a:cubicBezTo>
                  <a:cubicBezTo>
                    <a:pt x="9384" y="2031"/>
                    <a:pt x="9337" y="2026"/>
                    <a:pt x="9290" y="2026"/>
                  </a:cubicBezTo>
                  <a:cubicBezTo>
                    <a:pt x="9131" y="2026"/>
                    <a:pt x="8977" y="2082"/>
                    <a:pt x="8854" y="2190"/>
                  </a:cubicBezTo>
                  <a:lnTo>
                    <a:pt x="8849" y="2195"/>
                  </a:lnTo>
                  <a:cubicBezTo>
                    <a:pt x="8830" y="2210"/>
                    <a:pt x="8387" y="2604"/>
                    <a:pt x="8969" y="3408"/>
                  </a:cubicBezTo>
                  <a:cubicBezTo>
                    <a:pt x="9027" y="3485"/>
                    <a:pt x="9075" y="3566"/>
                    <a:pt x="9114" y="3648"/>
                  </a:cubicBezTo>
                  <a:lnTo>
                    <a:pt x="7165" y="3648"/>
                  </a:lnTo>
                  <a:lnTo>
                    <a:pt x="7165" y="896"/>
                  </a:lnTo>
                  <a:close/>
                  <a:moveTo>
                    <a:pt x="3137" y="722"/>
                  </a:moveTo>
                  <a:cubicBezTo>
                    <a:pt x="3751" y="722"/>
                    <a:pt x="4610" y="845"/>
                    <a:pt x="4783" y="1141"/>
                  </a:cubicBezTo>
                  <a:cubicBezTo>
                    <a:pt x="4822" y="1209"/>
                    <a:pt x="4894" y="1252"/>
                    <a:pt x="4976" y="1252"/>
                  </a:cubicBezTo>
                  <a:lnTo>
                    <a:pt x="5765" y="1252"/>
                  </a:lnTo>
                  <a:lnTo>
                    <a:pt x="5765" y="3340"/>
                  </a:lnTo>
                  <a:lnTo>
                    <a:pt x="5236" y="3340"/>
                  </a:lnTo>
                  <a:cubicBezTo>
                    <a:pt x="5168" y="3340"/>
                    <a:pt x="5106" y="3374"/>
                    <a:pt x="5062" y="3427"/>
                  </a:cubicBezTo>
                  <a:cubicBezTo>
                    <a:pt x="4596" y="4043"/>
                    <a:pt x="4341" y="4091"/>
                    <a:pt x="4018" y="4149"/>
                  </a:cubicBezTo>
                  <a:cubicBezTo>
                    <a:pt x="3701" y="4192"/>
                    <a:pt x="3402" y="4312"/>
                    <a:pt x="3142" y="4505"/>
                  </a:cubicBezTo>
                  <a:cubicBezTo>
                    <a:pt x="2910" y="4674"/>
                    <a:pt x="2743" y="4725"/>
                    <a:pt x="2637" y="4725"/>
                  </a:cubicBezTo>
                  <a:cubicBezTo>
                    <a:pt x="2580" y="4725"/>
                    <a:pt x="2540" y="4711"/>
                    <a:pt x="2517" y="4692"/>
                  </a:cubicBezTo>
                  <a:cubicBezTo>
                    <a:pt x="2469" y="4639"/>
                    <a:pt x="2450" y="4562"/>
                    <a:pt x="2464" y="4495"/>
                  </a:cubicBezTo>
                  <a:cubicBezTo>
                    <a:pt x="2517" y="4254"/>
                    <a:pt x="2902" y="3985"/>
                    <a:pt x="3133" y="3865"/>
                  </a:cubicBezTo>
                  <a:cubicBezTo>
                    <a:pt x="3340" y="3761"/>
                    <a:pt x="3257" y="3450"/>
                    <a:pt x="3033" y="3450"/>
                  </a:cubicBezTo>
                  <a:cubicBezTo>
                    <a:pt x="3028" y="3450"/>
                    <a:pt x="3023" y="3451"/>
                    <a:pt x="3017" y="3451"/>
                  </a:cubicBezTo>
                  <a:lnTo>
                    <a:pt x="982" y="3451"/>
                  </a:lnTo>
                  <a:cubicBezTo>
                    <a:pt x="891" y="3451"/>
                    <a:pt x="814" y="3379"/>
                    <a:pt x="814" y="3283"/>
                  </a:cubicBezTo>
                  <a:lnTo>
                    <a:pt x="814" y="3268"/>
                  </a:lnTo>
                  <a:cubicBezTo>
                    <a:pt x="814" y="3172"/>
                    <a:pt x="891" y="3100"/>
                    <a:pt x="982" y="3100"/>
                  </a:cubicBezTo>
                  <a:lnTo>
                    <a:pt x="2859" y="3100"/>
                  </a:lnTo>
                  <a:cubicBezTo>
                    <a:pt x="2863" y="3100"/>
                    <a:pt x="2868" y="3100"/>
                    <a:pt x="2872" y="3100"/>
                  </a:cubicBezTo>
                  <a:cubicBezTo>
                    <a:pt x="3160" y="3100"/>
                    <a:pt x="3162" y="2661"/>
                    <a:pt x="2877" y="2661"/>
                  </a:cubicBezTo>
                  <a:cubicBezTo>
                    <a:pt x="2871" y="2661"/>
                    <a:pt x="2865" y="2661"/>
                    <a:pt x="2859" y="2662"/>
                  </a:cubicBezTo>
                  <a:lnTo>
                    <a:pt x="607" y="2662"/>
                  </a:lnTo>
                  <a:cubicBezTo>
                    <a:pt x="510" y="2662"/>
                    <a:pt x="438" y="2585"/>
                    <a:pt x="438" y="2493"/>
                  </a:cubicBezTo>
                  <a:lnTo>
                    <a:pt x="438" y="2474"/>
                  </a:lnTo>
                  <a:cubicBezTo>
                    <a:pt x="438" y="2383"/>
                    <a:pt x="510" y="2306"/>
                    <a:pt x="607" y="2306"/>
                  </a:cubicBezTo>
                  <a:lnTo>
                    <a:pt x="919" y="2306"/>
                  </a:lnTo>
                  <a:cubicBezTo>
                    <a:pt x="944" y="2306"/>
                    <a:pt x="963" y="2311"/>
                    <a:pt x="987" y="2311"/>
                  </a:cubicBezTo>
                  <a:lnTo>
                    <a:pt x="1468" y="2311"/>
                  </a:lnTo>
                  <a:cubicBezTo>
                    <a:pt x="1478" y="2311"/>
                    <a:pt x="1492" y="2306"/>
                    <a:pt x="1502" y="2306"/>
                  </a:cubicBezTo>
                  <a:lnTo>
                    <a:pt x="2863" y="2306"/>
                  </a:lnTo>
                  <a:cubicBezTo>
                    <a:pt x="2868" y="2306"/>
                    <a:pt x="2873" y="2306"/>
                    <a:pt x="2877" y="2306"/>
                  </a:cubicBezTo>
                  <a:cubicBezTo>
                    <a:pt x="3165" y="2306"/>
                    <a:pt x="3167" y="1867"/>
                    <a:pt x="2882" y="1867"/>
                  </a:cubicBezTo>
                  <a:cubicBezTo>
                    <a:pt x="2876" y="1867"/>
                    <a:pt x="2870" y="1867"/>
                    <a:pt x="2863" y="1868"/>
                  </a:cubicBezTo>
                  <a:lnTo>
                    <a:pt x="1357" y="1868"/>
                  </a:lnTo>
                  <a:cubicBezTo>
                    <a:pt x="1343" y="1868"/>
                    <a:pt x="1333" y="1868"/>
                    <a:pt x="1319" y="1873"/>
                  </a:cubicBezTo>
                  <a:lnTo>
                    <a:pt x="1314" y="1873"/>
                  </a:lnTo>
                  <a:cubicBezTo>
                    <a:pt x="1304" y="1868"/>
                    <a:pt x="1290" y="1868"/>
                    <a:pt x="1276" y="1868"/>
                  </a:cubicBezTo>
                  <a:lnTo>
                    <a:pt x="953" y="1868"/>
                  </a:lnTo>
                  <a:cubicBezTo>
                    <a:pt x="871" y="1849"/>
                    <a:pt x="818" y="1781"/>
                    <a:pt x="818" y="1699"/>
                  </a:cubicBezTo>
                  <a:lnTo>
                    <a:pt x="818" y="1685"/>
                  </a:lnTo>
                  <a:cubicBezTo>
                    <a:pt x="818" y="1594"/>
                    <a:pt x="891" y="1517"/>
                    <a:pt x="987" y="1517"/>
                  </a:cubicBezTo>
                  <a:lnTo>
                    <a:pt x="2863" y="1517"/>
                  </a:lnTo>
                  <a:cubicBezTo>
                    <a:pt x="2868" y="1517"/>
                    <a:pt x="2873" y="1517"/>
                    <a:pt x="2877" y="1517"/>
                  </a:cubicBezTo>
                  <a:cubicBezTo>
                    <a:pt x="3167" y="1517"/>
                    <a:pt x="3167" y="1078"/>
                    <a:pt x="2877" y="1078"/>
                  </a:cubicBezTo>
                  <a:cubicBezTo>
                    <a:pt x="2873" y="1078"/>
                    <a:pt x="2868" y="1079"/>
                    <a:pt x="2863" y="1079"/>
                  </a:cubicBezTo>
                  <a:lnTo>
                    <a:pt x="1915" y="1079"/>
                  </a:lnTo>
                  <a:cubicBezTo>
                    <a:pt x="1824" y="1079"/>
                    <a:pt x="1747" y="1002"/>
                    <a:pt x="1747" y="910"/>
                  </a:cubicBezTo>
                  <a:lnTo>
                    <a:pt x="1747" y="891"/>
                  </a:lnTo>
                  <a:cubicBezTo>
                    <a:pt x="1747" y="800"/>
                    <a:pt x="1824" y="723"/>
                    <a:pt x="1915" y="723"/>
                  </a:cubicBezTo>
                  <a:lnTo>
                    <a:pt x="3037" y="723"/>
                  </a:lnTo>
                  <a:cubicBezTo>
                    <a:pt x="3069" y="722"/>
                    <a:pt x="3103" y="722"/>
                    <a:pt x="3137" y="722"/>
                  </a:cubicBezTo>
                  <a:close/>
                  <a:moveTo>
                    <a:pt x="11356" y="444"/>
                  </a:moveTo>
                  <a:cubicBezTo>
                    <a:pt x="11448" y="444"/>
                    <a:pt x="11525" y="516"/>
                    <a:pt x="11525" y="612"/>
                  </a:cubicBezTo>
                  <a:lnTo>
                    <a:pt x="11525" y="925"/>
                  </a:lnTo>
                  <a:cubicBezTo>
                    <a:pt x="11525" y="949"/>
                    <a:pt x="11520" y="968"/>
                    <a:pt x="11520" y="992"/>
                  </a:cubicBezTo>
                  <a:lnTo>
                    <a:pt x="11520" y="1473"/>
                  </a:lnTo>
                  <a:cubicBezTo>
                    <a:pt x="11520" y="1483"/>
                    <a:pt x="11525" y="1497"/>
                    <a:pt x="11525" y="1507"/>
                  </a:cubicBezTo>
                  <a:lnTo>
                    <a:pt x="11525" y="2864"/>
                  </a:lnTo>
                  <a:cubicBezTo>
                    <a:pt x="11532" y="3003"/>
                    <a:pt x="11638" y="3073"/>
                    <a:pt x="11743" y="3073"/>
                  </a:cubicBezTo>
                  <a:cubicBezTo>
                    <a:pt x="11849" y="3073"/>
                    <a:pt x="11955" y="3003"/>
                    <a:pt x="11962" y="2864"/>
                  </a:cubicBezTo>
                  <a:lnTo>
                    <a:pt x="11962" y="1363"/>
                  </a:lnTo>
                  <a:cubicBezTo>
                    <a:pt x="11962" y="1348"/>
                    <a:pt x="11962" y="1339"/>
                    <a:pt x="11958" y="1324"/>
                  </a:cubicBezTo>
                  <a:lnTo>
                    <a:pt x="11958" y="1319"/>
                  </a:lnTo>
                  <a:cubicBezTo>
                    <a:pt x="11962" y="1305"/>
                    <a:pt x="11962" y="1295"/>
                    <a:pt x="11962" y="1281"/>
                  </a:cubicBezTo>
                  <a:lnTo>
                    <a:pt x="11962" y="958"/>
                  </a:lnTo>
                  <a:cubicBezTo>
                    <a:pt x="11982" y="877"/>
                    <a:pt x="12049" y="824"/>
                    <a:pt x="12131" y="824"/>
                  </a:cubicBezTo>
                  <a:lnTo>
                    <a:pt x="12145" y="824"/>
                  </a:lnTo>
                  <a:cubicBezTo>
                    <a:pt x="12148" y="824"/>
                    <a:pt x="12151" y="824"/>
                    <a:pt x="12153" y="824"/>
                  </a:cubicBezTo>
                  <a:cubicBezTo>
                    <a:pt x="12241" y="824"/>
                    <a:pt x="12314" y="899"/>
                    <a:pt x="12314" y="992"/>
                  </a:cubicBezTo>
                  <a:lnTo>
                    <a:pt x="12314" y="2869"/>
                  </a:lnTo>
                  <a:cubicBezTo>
                    <a:pt x="12321" y="3006"/>
                    <a:pt x="12427" y="3074"/>
                    <a:pt x="12533" y="3074"/>
                  </a:cubicBezTo>
                  <a:cubicBezTo>
                    <a:pt x="12638" y="3074"/>
                    <a:pt x="12744" y="3006"/>
                    <a:pt x="12752" y="2869"/>
                  </a:cubicBezTo>
                  <a:lnTo>
                    <a:pt x="12752" y="1921"/>
                  </a:lnTo>
                  <a:cubicBezTo>
                    <a:pt x="12752" y="1825"/>
                    <a:pt x="12829" y="1752"/>
                    <a:pt x="12920" y="1752"/>
                  </a:cubicBezTo>
                  <a:lnTo>
                    <a:pt x="12934" y="1752"/>
                  </a:lnTo>
                  <a:cubicBezTo>
                    <a:pt x="13031" y="1752"/>
                    <a:pt x="13108" y="1825"/>
                    <a:pt x="13108" y="1921"/>
                  </a:cubicBezTo>
                  <a:lnTo>
                    <a:pt x="13108" y="3037"/>
                  </a:lnTo>
                  <a:lnTo>
                    <a:pt x="13108" y="3042"/>
                  </a:lnTo>
                  <a:cubicBezTo>
                    <a:pt x="13117" y="3658"/>
                    <a:pt x="12997" y="4606"/>
                    <a:pt x="12684" y="4789"/>
                  </a:cubicBezTo>
                  <a:cubicBezTo>
                    <a:pt x="12617" y="4827"/>
                    <a:pt x="12578" y="4899"/>
                    <a:pt x="12578" y="4976"/>
                  </a:cubicBezTo>
                  <a:lnTo>
                    <a:pt x="12578" y="5770"/>
                  </a:lnTo>
                  <a:lnTo>
                    <a:pt x="10485" y="5770"/>
                  </a:lnTo>
                  <a:lnTo>
                    <a:pt x="10485" y="5241"/>
                  </a:lnTo>
                  <a:cubicBezTo>
                    <a:pt x="10485" y="5174"/>
                    <a:pt x="10456" y="5111"/>
                    <a:pt x="10399" y="5068"/>
                  </a:cubicBezTo>
                  <a:cubicBezTo>
                    <a:pt x="9787" y="4601"/>
                    <a:pt x="9739" y="4346"/>
                    <a:pt x="9677" y="4024"/>
                  </a:cubicBezTo>
                  <a:cubicBezTo>
                    <a:pt x="9638" y="3706"/>
                    <a:pt x="9513" y="3408"/>
                    <a:pt x="9326" y="3148"/>
                  </a:cubicBezTo>
                  <a:cubicBezTo>
                    <a:pt x="9061" y="2792"/>
                    <a:pt x="9085" y="2585"/>
                    <a:pt x="9138" y="2522"/>
                  </a:cubicBezTo>
                  <a:cubicBezTo>
                    <a:pt x="9179" y="2485"/>
                    <a:pt x="9232" y="2465"/>
                    <a:pt x="9288" y="2465"/>
                  </a:cubicBezTo>
                  <a:cubicBezTo>
                    <a:pt x="9304" y="2465"/>
                    <a:pt x="9319" y="2466"/>
                    <a:pt x="9335" y="2469"/>
                  </a:cubicBezTo>
                  <a:cubicBezTo>
                    <a:pt x="9571" y="2522"/>
                    <a:pt x="9845" y="2907"/>
                    <a:pt x="9961" y="3138"/>
                  </a:cubicBezTo>
                  <a:cubicBezTo>
                    <a:pt x="10004" y="3220"/>
                    <a:pt x="10079" y="3257"/>
                    <a:pt x="10153" y="3257"/>
                  </a:cubicBezTo>
                  <a:cubicBezTo>
                    <a:pt x="10270" y="3257"/>
                    <a:pt x="10386" y="3167"/>
                    <a:pt x="10375" y="3023"/>
                  </a:cubicBezTo>
                  <a:lnTo>
                    <a:pt x="10375" y="3008"/>
                  </a:lnTo>
                  <a:lnTo>
                    <a:pt x="10375" y="987"/>
                  </a:lnTo>
                  <a:cubicBezTo>
                    <a:pt x="10375" y="896"/>
                    <a:pt x="10452" y="819"/>
                    <a:pt x="10548" y="819"/>
                  </a:cubicBezTo>
                  <a:lnTo>
                    <a:pt x="10562" y="819"/>
                  </a:lnTo>
                  <a:cubicBezTo>
                    <a:pt x="10658" y="819"/>
                    <a:pt x="10731" y="896"/>
                    <a:pt x="10731" y="987"/>
                  </a:cubicBezTo>
                  <a:lnTo>
                    <a:pt x="10731" y="997"/>
                  </a:lnTo>
                  <a:lnTo>
                    <a:pt x="10731" y="1007"/>
                  </a:lnTo>
                  <a:lnTo>
                    <a:pt x="10731" y="2864"/>
                  </a:lnTo>
                  <a:cubicBezTo>
                    <a:pt x="10723" y="3018"/>
                    <a:pt x="10838" y="3095"/>
                    <a:pt x="10952" y="3095"/>
                  </a:cubicBezTo>
                  <a:cubicBezTo>
                    <a:pt x="11066" y="3095"/>
                    <a:pt x="11180" y="3018"/>
                    <a:pt x="11173" y="2864"/>
                  </a:cubicBezTo>
                  <a:lnTo>
                    <a:pt x="11173" y="1007"/>
                  </a:lnTo>
                  <a:lnTo>
                    <a:pt x="11173" y="997"/>
                  </a:lnTo>
                  <a:lnTo>
                    <a:pt x="11173" y="992"/>
                  </a:lnTo>
                  <a:lnTo>
                    <a:pt x="11173" y="612"/>
                  </a:lnTo>
                  <a:cubicBezTo>
                    <a:pt x="11173" y="516"/>
                    <a:pt x="11245" y="444"/>
                    <a:pt x="11342" y="444"/>
                  </a:cubicBezTo>
                  <a:close/>
                  <a:moveTo>
                    <a:pt x="891" y="3884"/>
                  </a:moveTo>
                  <a:cubicBezTo>
                    <a:pt x="924" y="3889"/>
                    <a:pt x="953" y="3889"/>
                    <a:pt x="982" y="3889"/>
                  </a:cubicBezTo>
                  <a:lnTo>
                    <a:pt x="2349" y="3889"/>
                  </a:lnTo>
                  <a:cubicBezTo>
                    <a:pt x="2199" y="4024"/>
                    <a:pt x="2089" y="4202"/>
                    <a:pt x="2036" y="4399"/>
                  </a:cubicBezTo>
                  <a:cubicBezTo>
                    <a:pt x="1992" y="4606"/>
                    <a:pt x="2050" y="4817"/>
                    <a:pt x="2185" y="4976"/>
                  </a:cubicBezTo>
                  <a:lnTo>
                    <a:pt x="2190" y="4981"/>
                  </a:lnTo>
                  <a:cubicBezTo>
                    <a:pt x="2306" y="5097"/>
                    <a:pt x="2463" y="5164"/>
                    <a:pt x="2625" y="5164"/>
                  </a:cubicBezTo>
                  <a:cubicBezTo>
                    <a:pt x="2631" y="5164"/>
                    <a:pt x="2636" y="5164"/>
                    <a:pt x="2642" y="5164"/>
                  </a:cubicBezTo>
                  <a:cubicBezTo>
                    <a:pt x="2835" y="5164"/>
                    <a:pt x="3090" y="5092"/>
                    <a:pt x="3402" y="4861"/>
                  </a:cubicBezTo>
                  <a:cubicBezTo>
                    <a:pt x="3479" y="4803"/>
                    <a:pt x="3561" y="4755"/>
                    <a:pt x="3643" y="4716"/>
                  </a:cubicBezTo>
                  <a:lnTo>
                    <a:pt x="3643" y="6665"/>
                  </a:lnTo>
                  <a:lnTo>
                    <a:pt x="891" y="6665"/>
                  </a:lnTo>
                  <a:lnTo>
                    <a:pt x="891" y="3884"/>
                  </a:lnTo>
                  <a:close/>
                  <a:moveTo>
                    <a:pt x="12934" y="6208"/>
                  </a:moveTo>
                  <a:lnTo>
                    <a:pt x="12934" y="6733"/>
                  </a:lnTo>
                  <a:lnTo>
                    <a:pt x="10177" y="6733"/>
                  </a:lnTo>
                  <a:lnTo>
                    <a:pt x="10177" y="6208"/>
                  </a:lnTo>
                  <a:close/>
                  <a:moveTo>
                    <a:pt x="3643" y="7103"/>
                  </a:moveTo>
                  <a:lnTo>
                    <a:pt x="3643" y="7628"/>
                  </a:lnTo>
                  <a:lnTo>
                    <a:pt x="891" y="7628"/>
                  </a:lnTo>
                  <a:lnTo>
                    <a:pt x="891" y="7103"/>
                  </a:lnTo>
                  <a:close/>
                  <a:moveTo>
                    <a:pt x="5765" y="3783"/>
                  </a:moveTo>
                  <a:lnTo>
                    <a:pt x="5765" y="3874"/>
                  </a:lnTo>
                  <a:cubicBezTo>
                    <a:pt x="5765" y="3995"/>
                    <a:pt x="5866" y="4091"/>
                    <a:pt x="5986" y="4091"/>
                  </a:cubicBezTo>
                  <a:lnTo>
                    <a:pt x="9244" y="4091"/>
                  </a:lnTo>
                  <a:lnTo>
                    <a:pt x="9244" y="4105"/>
                  </a:lnTo>
                  <a:cubicBezTo>
                    <a:pt x="9306" y="4457"/>
                    <a:pt x="9374" y="4822"/>
                    <a:pt x="10043" y="5352"/>
                  </a:cubicBezTo>
                  <a:lnTo>
                    <a:pt x="10043" y="5775"/>
                  </a:lnTo>
                  <a:lnTo>
                    <a:pt x="9956" y="5775"/>
                  </a:lnTo>
                  <a:cubicBezTo>
                    <a:pt x="9836" y="5775"/>
                    <a:pt x="9735" y="5871"/>
                    <a:pt x="9735" y="5992"/>
                  </a:cubicBezTo>
                  <a:lnTo>
                    <a:pt x="9735" y="9254"/>
                  </a:lnTo>
                  <a:lnTo>
                    <a:pt x="9720" y="9254"/>
                  </a:lnTo>
                  <a:cubicBezTo>
                    <a:pt x="9369" y="9316"/>
                    <a:pt x="9008" y="9384"/>
                    <a:pt x="8474" y="10053"/>
                  </a:cubicBezTo>
                  <a:lnTo>
                    <a:pt x="8055" y="10053"/>
                  </a:lnTo>
                  <a:lnTo>
                    <a:pt x="8055" y="9961"/>
                  </a:lnTo>
                  <a:cubicBezTo>
                    <a:pt x="8055" y="9841"/>
                    <a:pt x="7954" y="9745"/>
                    <a:pt x="7834" y="9745"/>
                  </a:cubicBezTo>
                  <a:lnTo>
                    <a:pt x="4572" y="9745"/>
                  </a:lnTo>
                  <a:lnTo>
                    <a:pt x="4576" y="9735"/>
                  </a:lnTo>
                  <a:cubicBezTo>
                    <a:pt x="4514" y="9384"/>
                    <a:pt x="4446" y="9018"/>
                    <a:pt x="3778" y="8489"/>
                  </a:cubicBezTo>
                  <a:lnTo>
                    <a:pt x="3778" y="8065"/>
                  </a:lnTo>
                  <a:lnTo>
                    <a:pt x="3864" y="8065"/>
                  </a:lnTo>
                  <a:cubicBezTo>
                    <a:pt x="3985" y="8065"/>
                    <a:pt x="4086" y="7969"/>
                    <a:pt x="4086" y="7849"/>
                  </a:cubicBezTo>
                  <a:lnTo>
                    <a:pt x="4086" y="4582"/>
                  </a:lnTo>
                  <a:lnTo>
                    <a:pt x="4100" y="4582"/>
                  </a:lnTo>
                  <a:cubicBezTo>
                    <a:pt x="4451" y="4519"/>
                    <a:pt x="4812" y="4452"/>
                    <a:pt x="5346" y="3783"/>
                  </a:cubicBezTo>
                  <a:close/>
                  <a:moveTo>
                    <a:pt x="7622" y="10187"/>
                  </a:moveTo>
                  <a:lnTo>
                    <a:pt x="7622" y="12940"/>
                  </a:lnTo>
                  <a:lnTo>
                    <a:pt x="7098" y="12940"/>
                  </a:lnTo>
                  <a:lnTo>
                    <a:pt x="7098" y="10187"/>
                  </a:lnTo>
                  <a:close/>
                  <a:moveTo>
                    <a:pt x="11187" y="9109"/>
                  </a:moveTo>
                  <a:cubicBezTo>
                    <a:pt x="11246" y="9109"/>
                    <a:pt x="11286" y="9124"/>
                    <a:pt x="11308" y="9143"/>
                  </a:cubicBezTo>
                  <a:cubicBezTo>
                    <a:pt x="11356" y="9196"/>
                    <a:pt x="11375" y="9268"/>
                    <a:pt x="11361" y="9340"/>
                  </a:cubicBezTo>
                  <a:cubicBezTo>
                    <a:pt x="11313" y="9576"/>
                    <a:pt x="10928" y="9851"/>
                    <a:pt x="10697" y="9966"/>
                  </a:cubicBezTo>
                  <a:cubicBezTo>
                    <a:pt x="10490" y="10074"/>
                    <a:pt x="10568" y="10385"/>
                    <a:pt x="10797" y="10385"/>
                  </a:cubicBezTo>
                  <a:cubicBezTo>
                    <a:pt x="10802" y="10385"/>
                    <a:pt x="10807" y="10385"/>
                    <a:pt x="10812" y="10385"/>
                  </a:cubicBezTo>
                  <a:lnTo>
                    <a:pt x="12843" y="10385"/>
                  </a:lnTo>
                  <a:cubicBezTo>
                    <a:pt x="12934" y="10385"/>
                    <a:pt x="13011" y="10457"/>
                    <a:pt x="13011" y="10553"/>
                  </a:cubicBezTo>
                  <a:lnTo>
                    <a:pt x="13011" y="10567"/>
                  </a:lnTo>
                  <a:cubicBezTo>
                    <a:pt x="13011" y="10659"/>
                    <a:pt x="12934" y="10736"/>
                    <a:pt x="12843" y="10736"/>
                  </a:cubicBezTo>
                  <a:lnTo>
                    <a:pt x="10966" y="10736"/>
                  </a:lnTo>
                  <a:cubicBezTo>
                    <a:pt x="10687" y="10750"/>
                    <a:pt x="10687" y="11159"/>
                    <a:pt x="10966" y="11174"/>
                  </a:cubicBezTo>
                  <a:lnTo>
                    <a:pt x="13218" y="11174"/>
                  </a:lnTo>
                  <a:cubicBezTo>
                    <a:pt x="13314" y="11174"/>
                    <a:pt x="13387" y="11251"/>
                    <a:pt x="13387" y="11342"/>
                  </a:cubicBezTo>
                  <a:lnTo>
                    <a:pt x="13387" y="11361"/>
                  </a:lnTo>
                  <a:cubicBezTo>
                    <a:pt x="13387" y="11453"/>
                    <a:pt x="13314" y="11530"/>
                    <a:pt x="13218" y="11530"/>
                  </a:cubicBezTo>
                  <a:lnTo>
                    <a:pt x="12905" y="11530"/>
                  </a:lnTo>
                  <a:cubicBezTo>
                    <a:pt x="12881" y="11525"/>
                    <a:pt x="12862" y="11525"/>
                    <a:pt x="12838" y="11525"/>
                  </a:cubicBezTo>
                  <a:lnTo>
                    <a:pt x="12357" y="11525"/>
                  </a:lnTo>
                  <a:cubicBezTo>
                    <a:pt x="12347" y="11525"/>
                    <a:pt x="12333" y="11525"/>
                    <a:pt x="12323" y="11530"/>
                  </a:cubicBezTo>
                  <a:lnTo>
                    <a:pt x="10966" y="11530"/>
                  </a:lnTo>
                  <a:cubicBezTo>
                    <a:pt x="10960" y="11529"/>
                    <a:pt x="10954" y="11529"/>
                    <a:pt x="10948" y="11529"/>
                  </a:cubicBezTo>
                  <a:cubicBezTo>
                    <a:pt x="10658" y="11529"/>
                    <a:pt x="10660" y="11968"/>
                    <a:pt x="10952" y="11968"/>
                  </a:cubicBezTo>
                  <a:cubicBezTo>
                    <a:pt x="10957" y="11968"/>
                    <a:pt x="10962" y="11968"/>
                    <a:pt x="10966" y="11968"/>
                  </a:cubicBezTo>
                  <a:lnTo>
                    <a:pt x="12468" y="11968"/>
                  </a:lnTo>
                  <a:cubicBezTo>
                    <a:pt x="12482" y="11968"/>
                    <a:pt x="12492" y="11968"/>
                    <a:pt x="12506" y="11963"/>
                  </a:cubicBezTo>
                  <a:lnTo>
                    <a:pt x="12511" y="11963"/>
                  </a:lnTo>
                  <a:cubicBezTo>
                    <a:pt x="12521" y="11968"/>
                    <a:pt x="12535" y="11968"/>
                    <a:pt x="12549" y="11968"/>
                  </a:cubicBezTo>
                  <a:lnTo>
                    <a:pt x="12877" y="11968"/>
                  </a:lnTo>
                  <a:cubicBezTo>
                    <a:pt x="12954" y="11982"/>
                    <a:pt x="13007" y="12054"/>
                    <a:pt x="13011" y="12131"/>
                  </a:cubicBezTo>
                  <a:lnTo>
                    <a:pt x="13011" y="12146"/>
                  </a:lnTo>
                  <a:lnTo>
                    <a:pt x="13007" y="12151"/>
                  </a:lnTo>
                  <a:cubicBezTo>
                    <a:pt x="13007" y="12242"/>
                    <a:pt x="12934" y="12319"/>
                    <a:pt x="12838" y="12319"/>
                  </a:cubicBezTo>
                  <a:lnTo>
                    <a:pt x="10962" y="12319"/>
                  </a:lnTo>
                  <a:cubicBezTo>
                    <a:pt x="10957" y="12319"/>
                    <a:pt x="10952" y="12319"/>
                    <a:pt x="10948" y="12319"/>
                  </a:cubicBezTo>
                  <a:cubicBezTo>
                    <a:pt x="10660" y="12319"/>
                    <a:pt x="10658" y="12757"/>
                    <a:pt x="10943" y="12757"/>
                  </a:cubicBezTo>
                  <a:cubicBezTo>
                    <a:pt x="10949" y="12757"/>
                    <a:pt x="10955" y="12757"/>
                    <a:pt x="10962" y="12757"/>
                  </a:cubicBezTo>
                  <a:lnTo>
                    <a:pt x="11909" y="12757"/>
                  </a:lnTo>
                  <a:cubicBezTo>
                    <a:pt x="12001" y="12757"/>
                    <a:pt x="12078" y="12834"/>
                    <a:pt x="12078" y="12925"/>
                  </a:cubicBezTo>
                  <a:lnTo>
                    <a:pt x="12078" y="12944"/>
                  </a:lnTo>
                  <a:cubicBezTo>
                    <a:pt x="12078" y="13036"/>
                    <a:pt x="12001" y="13113"/>
                    <a:pt x="11909" y="13113"/>
                  </a:cubicBezTo>
                  <a:lnTo>
                    <a:pt x="10788" y="13113"/>
                  </a:lnTo>
                  <a:cubicBezTo>
                    <a:pt x="10766" y="13113"/>
                    <a:pt x="10743" y="13113"/>
                    <a:pt x="10719" y="13113"/>
                  </a:cubicBezTo>
                  <a:cubicBezTo>
                    <a:pt x="10104" y="13113"/>
                    <a:pt x="9218" y="12991"/>
                    <a:pt x="9042" y="12689"/>
                  </a:cubicBezTo>
                  <a:cubicBezTo>
                    <a:pt x="9003" y="12622"/>
                    <a:pt x="8931" y="12584"/>
                    <a:pt x="8854" y="12584"/>
                  </a:cubicBezTo>
                  <a:lnTo>
                    <a:pt x="8060" y="12584"/>
                  </a:lnTo>
                  <a:lnTo>
                    <a:pt x="8060" y="10490"/>
                  </a:lnTo>
                  <a:lnTo>
                    <a:pt x="8589" y="10490"/>
                  </a:lnTo>
                  <a:cubicBezTo>
                    <a:pt x="8594" y="10491"/>
                    <a:pt x="8598" y="10491"/>
                    <a:pt x="8602" y="10491"/>
                  </a:cubicBezTo>
                  <a:cubicBezTo>
                    <a:pt x="8665" y="10491"/>
                    <a:pt x="8727" y="10458"/>
                    <a:pt x="8763" y="10404"/>
                  </a:cubicBezTo>
                  <a:cubicBezTo>
                    <a:pt x="9229" y="9793"/>
                    <a:pt x="9484" y="9745"/>
                    <a:pt x="9807" y="9682"/>
                  </a:cubicBezTo>
                  <a:cubicBezTo>
                    <a:pt x="10124" y="9644"/>
                    <a:pt x="10427" y="9519"/>
                    <a:pt x="10682" y="9331"/>
                  </a:cubicBezTo>
                  <a:cubicBezTo>
                    <a:pt x="10913" y="9160"/>
                    <a:pt x="11080" y="9109"/>
                    <a:pt x="11187" y="9109"/>
                  </a:cubicBezTo>
                  <a:close/>
                  <a:moveTo>
                    <a:pt x="3340" y="8065"/>
                  </a:moveTo>
                  <a:lnTo>
                    <a:pt x="3340" y="8590"/>
                  </a:lnTo>
                  <a:cubicBezTo>
                    <a:pt x="3340" y="8657"/>
                    <a:pt x="3369" y="8725"/>
                    <a:pt x="3426" y="8763"/>
                  </a:cubicBezTo>
                  <a:cubicBezTo>
                    <a:pt x="4037" y="9230"/>
                    <a:pt x="4086" y="9485"/>
                    <a:pt x="4148" y="9807"/>
                  </a:cubicBezTo>
                  <a:cubicBezTo>
                    <a:pt x="4158" y="9870"/>
                    <a:pt x="4172" y="9937"/>
                    <a:pt x="4187" y="10009"/>
                  </a:cubicBezTo>
                  <a:cubicBezTo>
                    <a:pt x="4244" y="10250"/>
                    <a:pt x="4350" y="10481"/>
                    <a:pt x="4499" y="10683"/>
                  </a:cubicBezTo>
                  <a:cubicBezTo>
                    <a:pt x="4759" y="11044"/>
                    <a:pt x="4740" y="11246"/>
                    <a:pt x="4687" y="11313"/>
                  </a:cubicBezTo>
                  <a:cubicBezTo>
                    <a:pt x="4646" y="11351"/>
                    <a:pt x="4590" y="11371"/>
                    <a:pt x="4532" y="11371"/>
                  </a:cubicBezTo>
                  <a:cubicBezTo>
                    <a:pt x="4517" y="11371"/>
                    <a:pt x="4501" y="11369"/>
                    <a:pt x="4485" y="11366"/>
                  </a:cubicBezTo>
                  <a:cubicBezTo>
                    <a:pt x="4249" y="11318"/>
                    <a:pt x="3975" y="10933"/>
                    <a:pt x="3859" y="10702"/>
                  </a:cubicBezTo>
                  <a:cubicBezTo>
                    <a:pt x="3818" y="10619"/>
                    <a:pt x="3743" y="10582"/>
                    <a:pt x="3668" y="10582"/>
                  </a:cubicBezTo>
                  <a:cubicBezTo>
                    <a:pt x="3553" y="10582"/>
                    <a:pt x="3437" y="10671"/>
                    <a:pt x="3446" y="10818"/>
                  </a:cubicBezTo>
                  <a:lnTo>
                    <a:pt x="3446" y="10827"/>
                  </a:lnTo>
                  <a:lnTo>
                    <a:pt x="3446" y="12848"/>
                  </a:lnTo>
                  <a:cubicBezTo>
                    <a:pt x="3446" y="12940"/>
                    <a:pt x="3369" y="13017"/>
                    <a:pt x="3277" y="13017"/>
                  </a:cubicBezTo>
                  <a:lnTo>
                    <a:pt x="3263" y="13017"/>
                  </a:lnTo>
                  <a:cubicBezTo>
                    <a:pt x="3167" y="13017"/>
                    <a:pt x="3094" y="12940"/>
                    <a:pt x="3094" y="12848"/>
                  </a:cubicBezTo>
                  <a:lnTo>
                    <a:pt x="3094" y="12839"/>
                  </a:lnTo>
                  <a:lnTo>
                    <a:pt x="3094" y="12834"/>
                  </a:lnTo>
                  <a:lnTo>
                    <a:pt x="3094" y="10972"/>
                  </a:lnTo>
                  <a:cubicBezTo>
                    <a:pt x="3087" y="10832"/>
                    <a:pt x="2981" y="10762"/>
                    <a:pt x="2875" y="10762"/>
                  </a:cubicBezTo>
                  <a:cubicBezTo>
                    <a:pt x="2768" y="10762"/>
                    <a:pt x="2661" y="10832"/>
                    <a:pt x="2652" y="10972"/>
                  </a:cubicBezTo>
                  <a:lnTo>
                    <a:pt x="2652" y="12834"/>
                  </a:lnTo>
                  <a:lnTo>
                    <a:pt x="2652" y="12839"/>
                  </a:lnTo>
                  <a:lnTo>
                    <a:pt x="2652" y="12848"/>
                  </a:lnTo>
                  <a:lnTo>
                    <a:pt x="2652" y="13228"/>
                  </a:lnTo>
                  <a:cubicBezTo>
                    <a:pt x="2652" y="13320"/>
                    <a:pt x="2579" y="13397"/>
                    <a:pt x="2483" y="13397"/>
                  </a:cubicBezTo>
                  <a:lnTo>
                    <a:pt x="2469" y="13397"/>
                  </a:lnTo>
                  <a:cubicBezTo>
                    <a:pt x="2377" y="13397"/>
                    <a:pt x="2300" y="13320"/>
                    <a:pt x="2300" y="13228"/>
                  </a:cubicBezTo>
                  <a:lnTo>
                    <a:pt x="2300" y="12911"/>
                  </a:lnTo>
                  <a:cubicBezTo>
                    <a:pt x="2300" y="12892"/>
                    <a:pt x="2305" y="12867"/>
                    <a:pt x="2305" y="12848"/>
                  </a:cubicBezTo>
                  <a:lnTo>
                    <a:pt x="2305" y="12367"/>
                  </a:lnTo>
                  <a:cubicBezTo>
                    <a:pt x="2305" y="12353"/>
                    <a:pt x="2300" y="12343"/>
                    <a:pt x="2300" y="12329"/>
                  </a:cubicBezTo>
                  <a:lnTo>
                    <a:pt x="2300" y="10972"/>
                  </a:lnTo>
                  <a:cubicBezTo>
                    <a:pt x="2308" y="10818"/>
                    <a:pt x="2195" y="10741"/>
                    <a:pt x="2081" y="10741"/>
                  </a:cubicBezTo>
                  <a:cubicBezTo>
                    <a:pt x="1968" y="10741"/>
                    <a:pt x="1855" y="10818"/>
                    <a:pt x="1863" y="10972"/>
                  </a:cubicBezTo>
                  <a:lnTo>
                    <a:pt x="1863" y="12473"/>
                  </a:lnTo>
                  <a:cubicBezTo>
                    <a:pt x="1863" y="12487"/>
                    <a:pt x="1863" y="12502"/>
                    <a:pt x="1867" y="12511"/>
                  </a:cubicBezTo>
                  <a:lnTo>
                    <a:pt x="1867" y="12516"/>
                  </a:lnTo>
                  <a:cubicBezTo>
                    <a:pt x="1863" y="12531"/>
                    <a:pt x="1863" y="12540"/>
                    <a:pt x="1863" y="12555"/>
                  </a:cubicBezTo>
                  <a:lnTo>
                    <a:pt x="1863" y="12882"/>
                  </a:lnTo>
                  <a:cubicBezTo>
                    <a:pt x="1843" y="12959"/>
                    <a:pt x="1776" y="13017"/>
                    <a:pt x="1694" y="13017"/>
                  </a:cubicBezTo>
                  <a:lnTo>
                    <a:pt x="1680" y="13017"/>
                  </a:lnTo>
                  <a:cubicBezTo>
                    <a:pt x="1588" y="13017"/>
                    <a:pt x="1511" y="12940"/>
                    <a:pt x="1511" y="12848"/>
                  </a:cubicBezTo>
                  <a:lnTo>
                    <a:pt x="1511" y="10972"/>
                  </a:lnTo>
                  <a:cubicBezTo>
                    <a:pt x="1504" y="10832"/>
                    <a:pt x="1398" y="10762"/>
                    <a:pt x="1292" y="10762"/>
                  </a:cubicBezTo>
                  <a:cubicBezTo>
                    <a:pt x="1187" y="10762"/>
                    <a:pt x="1081" y="10832"/>
                    <a:pt x="1073" y="10972"/>
                  </a:cubicBezTo>
                  <a:lnTo>
                    <a:pt x="1073" y="11915"/>
                  </a:lnTo>
                  <a:cubicBezTo>
                    <a:pt x="1073" y="12006"/>
                    <a:pt x="996" y="12083"/>
                    <a:pt x="905" y="12083"/>
                  </a:cubicBezTo>
                  <a:lnTo>
                    <a:pt x="891" y="12083"/>
                  </a:lnTo>
                  <a:cubicBezTo>
                    <a:pt x="794" y="12083"/>
                    <a:pt x="717" y="12006"/>
                    <a:pt x="717" y="11915"/>
                  </a:cubicBezTo>
                  <a:lnTo>
                    <a:pt x="717" y="10794"/>
                  </a:lnTo>
                  <a:cubicBezTo>
                    <a:pt x="708" y="10178"/>
                    <a:pt x="828" y="9230"/>
                    <a:pt x="1141" y="9047"/>
                  </a:cubicBezTo>
                  <a:cubicBezTo>
                    <a:pt x="1208" y="9008"/>
                    <a:pt x="1247" y="8936"/>
                    <a:pt x="1247" y="8859"/>
                  </a:cubicBezTo>
                  <a:lnTo>
                    <a:pt x="1247" y="8065"/>
                  </a:lnTo>
                  <a:close/>
                  <a:moveTo>
                    <a:pt x="11342" y="1"/>
                  </a:moveTo>
                  <a:cubicBezTo>
                    <a:pt x="11258" y="256"/>
                    <a:pt x="11020" y="415"/>
                    <a:pt x="10767" y="415"/>
                  </a:cubicBezTo>
                  <a:cubicBezTo>
                    <a:pt x="10701" y="415"/>
                    <a:pt x="10633" y="404"/>
                    <a:pt x="10567" y="381"/>
                  </a:cubicBezTo>
                  <a:lnTo>
                    <a:pt x="10548" y="381"/>
                  </a:lnTo>
                  <a:cubicBezTo>
                    <a:pt x="10447" y="381"/>
                    <a:pt x="10346" y="410"/>
                    <a:pt x="10254" y="458"/>
                  </a:cubicBezTo>
                  <a:lnTo>
                    <a:pt x="5986" y="458"/>
                  </a:lnTo>
                  <a:cubicBezTo>
                    <a:pt x="5866" y="458"/>
                    <a:pt x="5765" y="559"/>
                    <a:pt x="5765" y="679"/>
                  </a:cubicBezTo>
                  <a:lnTo>
                    <a:pt x="5765" y="814"/>
                  </a:lnTo>
                  <a:lnTo>
                    <a:pt x="5086" y="814"/>
                  </a:lnTo>
                  <a:cubicBezTo>
                    <a:pt x="4880" y="578"/>
                    <a:pt x="4495" y="424"/>
                    <a:pt x="3912" y="343"/>
                  </a:cubicBezTo>
                  <a:cubicBezTo>
                    <a:pt x="3619" y="304"/>
                    <a:pt x="3325" y="285"/>
                    <a:pt x="3032" y="285"/>
                  </a:cubicBezTo>
                  <a:lnTo>
                    <a:pt x="1915" y="285"/>
                  </a:lnTo>
                  <a:cubicBezTo>
                    <a:pt x="1583" y="290"/>
                    <a:pt x="1309" y="559"/>
                    <a:pt x="1309" y="896"/>
                  </a:cubicBezTo>
                  <a:lnTo>
                    <a:pt x="1309" y="910"/>
                  </a:lnTo>
                  <a:cubicBezTo>
                    <a:pt x="1309" y="968"/>
                    <a:pt x="1319" y="1026"/>
                    <a:pt x="1333" y="1079"/>
                  </a:cubicBezTo>
                  <a:lnTo>
                    <a:pt x="987" y="1079"/>
                  </a:lnTo>
                  <a:cubicBezTo>
                    <a:pt x="650" y="1079"/>
                    <a:pt x="381" y="1353"/>
                    <a:pt x="376" y="1685"/>
                  </a:cubicBezTo>
                  <a:lnTo>
                    <a:pt x="376" y="1704"/>
                  </a:lnTo>
                  <a:cubicBezTo>
                    <a:pt x="381" y="1772"/>
                    <a:pt x="390" y="1839"/>
                    <a:pt x="409" y="1902"/>
                  </a:cubicBezTo>
                  <a:cubicBezTo>
                    <a:pt x="164" y="1983"/>
                    <a:pt x="0" y="2214"/>
                    <a:pt x="0" y="2474"/>
                  </a:cubicBezTo>
                  <a:lnTo>
                    <a:pt x="0" y="2489"/>
                  </a:lnTo>
                  <a:cubicBezTo>
                    <a:pt x="0" y="2753"/>
                    <a:pt x="164" y="2984"/>
                    <a:pt x="414" y="3066"/>
                  </a:cubicBezTo>
                  <a:cubicBezTo>
                    <a:pt x="390" y="3133"/>
                    <a:pt x="376" y="3201"/>
                    <a:pt x="376" y="3268"/>
                  </a:cubicBezTo>
                  <a:lnTo>
                    <a:pt x="376" y="3283"/>
                  </a:lnTo>
                  <a:cubicBezTo>
                    <a:pt x="376" y="3388"/>
                    <a:pt x="405" y="3489"/>
                    <a:pt x="453" y="3576"/>
                  </a:cubicBezTo>
                  <a:lnTo>
                    <a:pt x="453" y="7849"/>
                  </a:lnTo>
                  <a:cubicBezTo>
                    <a:pt x="453" y="7969"/>
                    <a:pt x="554" y="8065"/>
                    <a:pt x="674" y="8065"/>
                  </a:cubicBezTo>
                  <a:lnTo>
                    <a:pt x="809" y="8065"/>
                  </a:lnTo>
                  <a:lnTo>
                    <a:pt x="809" y="8749"/>
                  </a:lnTo>
                  <a:cubicBezTo>
                    <a:pt x="573" y="8956"/>
                    <a:pt x="419" y="9340"/>
                    <a:pt x="337" y="9923"/>
                  </a:cubicBezTo>
                  <a:cubicBezTo>
                    <a:pt x="299" y="10216"/>
                    <a:pt x="279" y="10510"/>
                    <a:pt x="284" y="10803"/>
                  </a:cubicBezTo>
                  <a:lnTo>
                    <a:pt x="284" y="11915"/>
                  </a:lnTo>
                  <a:cubicBezTo>
                    <a:pt x="284" y="12252"/>
                    <a:pt x="554" y="12526"/>
                    <a:pt x="891" y="12526"/>
                  </a:cubicBezTo>
                  <a:lnTo>
                    <a:pt x="905" y="12526"/>
                  </a:lnTo>
                  <a:cubicBezTo>
                    <a:pt x="963" y="12526"/>
                    <a:pt x="1020" y="12516"/>
                    <a:pt x="1073" y="12502"/>
                  </a:cubicBezTo>
                  <a:lnTo>
                    <a:pt x="1073" y="12848"/>
                  </a:lnTo>
                  <a:cubicBezTo>
                    <a:pt x="1073" y="13185"/>
                    <a:pt x="1348" y="13455"/>
                    <a:pt x="1685" y="13455"/>
                  </a:cubicBezTo>
                  <a:lnTo>
                    <a:pt x="1699" y="13455"/>
                  </a:lnTo>
                  <a:cubicBezTo>
                    <a:pt x="1765" y="13431"/>
                    <a:pt x="1832" y="13421"/>
                    <a:pt x="1898" y="13421"/>
                  </a:cubicBezTo>
                  <a:cubicBezTo>
                    <a:pt x="2150" y="13421"/>
                    <a:pt x="2386" y="13579"/>
                    <a:pt x="2474" y="13835"/>
                  </a:cubicBezTo>
                  <a:lnTo>
                    <a:pt x="2488" y="13835"/>
                  </a:lnTo>
                  <a:cubicBezTo>
                    <a:pt x="2572" y="13579"/>
                    <a:pt x="2810" y="13421"/>
                    <a:pt x="3063" y="13421"/>
                  </a:cubicBezTo>
                  <a:cubicBezTo>
                    <a:pt x="3129" y="13421"/>
                    <a:pt x="3197" y="13431"/>
                    <a:pt x="3263" y="13455"/>
                  </a:cubicBezTo>
                  <a:lnTo>
                    <a:pt x="3277" y="13455"/>
                  </a:lnTo>
                  <a:cubicBezTo>
                    <a:pt x="3383" y="13455"/>
                    <a:pt x="3484" y="13430"/>
                    <a:pt x="3576" y="13378"/>
                  </a:cubicBezTo>
                  <a:lnTo>
                    <a:pt x="4365" y="13378"/>
                  </a:lnTo>
                  <a:cubicBezTo>
                    <a:pt x="4371" y="13378"/>
                    <a:pt x="4377" y="13378"/>
                    <a:pt x="4383" y="13378"/>
                  </a:cubicBezTo>
                  <a:cubicBezTo>
                    <a:pt x="4668" y="13378"/>
                    <a:pt x="4667" y="12939"/>
                    <a:pt x="4378" y="12939"/>
                  </a:cubicBezTo>
                  <a:cubicBezTo>
                    <a:pt x="4374" y="12939"/>
                    <a:pt x="4369" y="12939"/>
                    <a:pt x="4365" y="12940"/>
                  </a:cubicBezTo>
                  <a:lnTo>
                    <a:pt x="3879" y="12940"/>
                  </a:lnTo>
                  <a:cubicBezTo>
                    <a:pt x="3883" y="12911"/>
                    <a:pt x="3888" y="12877"/>
                    <a:pt x="3888" y="12848"/>
                  </a:cubicBezTo>
                  <a:lnTo>
                    <a:pt x="3888" y="11482"/>
                  </a:lnTo>
                  <a:cubicBezTo>
                    <a:pt x="4023" y="11636"/>
                    <a:pt x="4201" y="11742"/>
                    <a:pt x="4398" y="11794"/>
                  </a:cubicBezTo>
                  <a:cubicBezTo>
                    <a:pt x="4442" y="11804"/>
                    <a:pt x="4490" y="11809"/>
                    <a:pt x="4538" y="11809"/>
                  </a:cubicBezTo>
                  <a:cubicBezTo>
                    <a:pt x="4697" y="11809"/>
                    <a:pt x="4851" y="11751"/>
                    <a:pt x="4976" y="11645"/>
                  </a:cubicBezTo>
                  <a:lnTo>
                    <a:pt x="4981" y="11640"/>
                  </a:lnTo>
                  <a:cubicBezTo>
                    <a:pt x="5000" y="11626"/>
                    <a:pt x="5442" y="11231"/>
                    <a:pt x="4860" y="10428"/>
                  </a:cubicBezTo>
                  <a:cubicBezTo>
                    <a:pt x="4803" y="10351"/>
                    <a:pt x="4754" y="10274"/>
                    <a:pt x="4711" y="10187"/>
                  </a:cubicBezTo>
                  <a:lnTo>
                    <a:pt x="6660" y="10187"/>
                  </a:lnTo>
                  <a:lnTo>
                    <a:pt x="6660" y="12940"/>
                  </a:lnTo>
                  <a:lnTo>
                    <a:pt x="5048" y="12940"/>
                  </a:lnTo>
                  <a:cubicBezTo>
                    <a:pt x="4769" y="12954"/>
                    <a:pt x="4769" y="13363"/>
                    <a:pt x="5048" y="13378"/>
                  </a:cubicBezTo>
                  <a:lnTo>
                    <a:pt x="7844" y="13378"/>
                  </a:lnTo>
                  <a:cubicBezTo>
                    <a:pt x="7964" y="13378"/>
                    <a:pt x="8060" y="13281"/>
                    <a:pt x="8060" y="13161"/>
                  </a:cubicBezTo>
                  <a:lnTo>
                    <a:pt x="8060" y="13021"/>
                  </a:lnTo>
                  <a:lnTo>
                    <a:pt x="8743" y="13021"/>
                  </a:lnTo>
                  <a:cubicBezTo>
                    <a:pt x="8945" y="13257"/>
                    <a:pt x="9335" y="13416"/>
                    <a:pt x="9917" y="13493"/>
                  </a:cubicBezTo>
                  <a:cubicBezTo>
                    <a:pt x="10187" y="13532"/>
                    <a:pt x="10461" y="13551"/>
                    <a:pt x="10735" y="13551"/>
                  </a:cubicBezTo>
                  <a:lnTo>
                    <a:pt x="11909" y="13551"/>
                  </a:lnTo>
                  <a:cubicBezTo>
                    <a:pt x="12246" y="13551"/>
                    <a:pt x="12516" y="13276"/>
                    <a:pt x="12516" y="12944"/>
                  </a:cubicBezTo>
                  <a:lnTo>
                    <a:pt x="12516" y="12925"/>
                  </a:lnTo>
                  <a:cubicBezTo>
                    <a:pt x="12516" y="12872"/>
                    <a:pt x="12511" y="12815"/>
                    <a:pt x="12492" y="12757"/>
                  </a:cubicBezTo>
                  <a:lnTo>
                    <a:pt x="12843" y="12757"/>
                  </a:lnTo>
                  <a:cubicBezTo>
                    <a:pt x="13175" y="12757"/>
                    <a:pt x="13449" y="12487"/>
                    <a:pt x="13449" y="12151"/>
                  </a:cubicBezTo>
                  <a:lnTo>
                    <a:pt x="13449" y="12136"/>
                  </a:lnTo>
                  <a:cubicBezTo>
                    <a:pt x="13449" y="12069"/>
                    <a:pt x="13435" y="12001"/>
                    <a:pt x="13416" y="11939"/>
                  </a:cubicBezTo>
                  <a:cubicBezTo>
                    <a:pt x="13661" y="11852"/>
                    <a:pt x="13825" y="11621"/>
                    <a:pt x="13829" y="11361"/>
                  </a:cubicBezTo>
                  <a:lnTo>
                    <a:pt x="13829" y="11347"/>
                  </a:lnTo>
                  <a:cubicBezTo>
                    <a:pt x="13829" y="11087"/>
                    <a:pt x="13661" y="10851"/>
                    <a:pt x="13416" y="10770"/>
                  </a:cubicBezTo>
                  <a:cubicBezTo>
                    <a:pt x="13435" y="10702"/>
                    <a:pt x="13449" y="10635"/>
                    <a:pt x="13449" y="10567"/>
                  </a:cubicBezTo>
                  <a:lnTo>
                    <a:pt x="13449" y="10553"/>
                  </a:lnTo>
                  <a:cubicBezTo>
                    <a:pt x="13449" y="10447"/>
                    <a:pt x="13420" y="10346"/>
                    <a:pt x="13372" y="10260"/>
                  </a:cubicBezTo>
                  <a:lnTo>
                    <a:pt x="13372" y="10255"/>
                  </a:lnTo>
                  <a:lnTo>
                    <a:pt x="13372" y="8248"/>
                  </a:lnTo>
                  <a:cubicBezTo>
                    <a:pt x="13379" y="8094"/>
                    <a:pt x="13265" y="8017"/>
                    <a:pt x="13151" y="8017"/>
                  </a:cubicBezTo>
                  <a:cubicBezTo>
                    <a:pt x="13038" y="8017"/>
                    <a:pt x="12925" y="8094"/>
                    <a:pt x="12934" y="8248"/>
                  </a:cubicBezTo>
                  <a:lnTo>
                    <a:pt x="12934" y="9952"/>
                  </a:lnTo>
                  <a:cubicBezTo>
                    <a:pt x="12901" y="9947"/>
                    <a:pt x="12872" y="9947"/>
                    <a:pt x="12838" y="9947"/>
                  </a:cubicBezTo>
                  <a:lnTo>
                    <a:pt x="11476" y="9947"/>
                  </a:lnTo>
                  <a:cubicBezTo>
                    <a:pt x="11626" y="9807"/>
                    <a:pt x="11736" y="9629"/>
                    <a:pt x="11789" y="9437"/>
                  </a:cubicBezTo>
                  <a:cubicBezTo>
                    <a:pt x="11832" y="9230"/>
                    <a:pt x="11775" y="9018"/>
                    <a:pt x="11640" y="8859"/>
                  </a:cubicBezTo>
                  <a:lnTo>
                    <a:pt x="11635" y="8855"/>
                  </a:lnTo>
                  <a:cubicBezTo>
                    <a:pt x="11626" y="8843"/>
                    <a:pt x="11478" y="8673"/>
                    <a:pt x="11182" y="8673"/>
                  </a:cubicBezTo>
                  <a:cubicBezTo>
                    <a:pt x="10991" y="8673"/>
                    <a:pt x="10738" y="8744"/>
                    <a:pt x="10423" y="8975"/>
                  </a:cubicBezTo>
                  <a:cubicBezTo>
                    <a:pt x="10346" y="9028"/>
                    <a:pt x="10264" y="9081"/>
                    <a:pt x="10182" y="9119"/>
                  </a:cubicBezTo>
                  <a:lnTo>
                    <a:pt x="10182" y="7170"/>
                  </a:lnTo>
                  <a:lnTo>
                    <a:pt x="12934" y="7170"/>
                  </a:lnTo>
                  <a:lnTo>
                    <a:pt x="12934" y="7502"/>
                  </a:lnTo>
                  <a:cubicBezTo>
                    <a:pt x="12927" y="7656"/>
                    <a:pt x="13040" y="7733"/>
                    <a:pt x="13153" y="7733"/>
                  </a:cubicBezTo>
                  <a:cubicBezTo>
                    <a:pt x="13266" y="7733"/>
                    <a:pt x="13379" y="7656"/>
                    <a:pt x="13372" y="7502"/>
                  </a:cubicBezTo>
                  <a:lnTo>
                    <a:pt x="13372" y="5987"/>
                  </a:lnTo>
                  <a:cubicBezTo>
                    <a:pt x="13372" y="5866"/>
                    <a:pt x="13276" y="5770"/>
                    <a:pt x="13151" y="5770"/>
                  </a:cubicBezTo>
                  <a:lnTo>
                    <a:pt x="13016" y="5770"/>
                  </a:lnTo>
                  <a:lnTo>
                    <a:pt x="13016" y="5092"/>
                  </a:lnTo>
                  <a:cubicBezTo>
                    <a:pt x="13252" y="4885"/>
                    <a:pt x="13406" y="4495"/>
                    <a:pt x="13488" y="3913"/>
                  </a:cubicBezTo>
                  <a:cubicBezTo>
                    <a:pt x="13526" y="3624"/>
                    <a:pt x="13545" y="3331"/>
                    <a:pt x="13545" y="3037"/>
                  </a:cubicBezTo>
                  <a:lnTo>
                    <a:pt x="13545" y="1921"/>
                  </a:lnTo>
                  <a:cubicBezTo>
                    <a:pt x="13545" y="1584"/>
                    <a:pt x="13271" y="1315"/>
                    <a:pt x="12934" y="1315"/>
                  </a:cubicBezTo>
                  <a:lnTo>
                    <a:pt x="12920" y="1315"/>
                  </a:lnTo>
                  <a:cubicBezTo>
                    <a:pt x="12862" y="1315"/>
                    <a:pt x="12804" y="1319"/>
                    <a:pt x="12752" y="1339"/>
                  </a:cubicBezTo>
                  <a:lnTo>
                    <a:pt x="12752" y="987"/>
                  </a:lnTo>
                  <a:cubicBezTo>
                    <a:pt x="12752" y="655"/>
                    <a:pt x="12477" y="381"/>
                    <a:pt x="12145" y="381"/>
                  </a:cubicBezTo>
                  <a:lnTo>
                    <a:pt x="12131" y="381"/>
                  </a:lnTo>
                  <a:cubicBezTo>
                    <a:pt x="12065" y="404"/>
                    <a:pt x="11997" y="415"/>
                    <a:pt x="11931" y="415"/>
                  </a:cubicBezTo>
                  <a:cubicBezTo>
                    <a:pt x="11679" y="415"/>
                    <a:pt x="11444" y="256"/>
                    <a:pt x="11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88"/>
            <p:cNvSpPr/>
            <p:nvPr/>
          </p:nvSpPr>
          <p:spPr>
            <a:xfrm>
              <a:off x="8121836" y="3229316"/>
              <a:ext cx="19199" cy="11540"/>
            </a:xfrm>
            <a:custGeom>
              <a:avLst/>
              <a:gdLst/>
              <a:ahLst/>
              <a:cxnLst/>
              <a:rect l="l" t="t" r="r" b="b"/>
              <a:pathLst>
                <a:path w="732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4" y="439"/>
                    <a:pt x="299" y="439"/>
                    <a:pt x="304" y="439"/>
                  </a:cubicBezTo>
                  <a:lnTo>
                    <a:pt x="458" y="439"/>
                  </a:lnTo>
                  <a:cubicBezTo>
                    <a:pt x="732" y="424"/>
                    <a:pt x="732" y="15"/>
                    <a:pt x="458" y="1"/>
                  </a:cubicBezTo>
                  <a:lnTo>
                    <a:pt x="304" y="1"/>
                  </a:lnTo>
                  <a:cubicBezTo>
                    <a:pt x="299" y="1"/>
                    <a:pt x="294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88"/>
            <p:cNvSpPr/>
            <p:nvPr/>
          </p:nvSpPr>
          <p:spPr>
            <a:xfrm>
              <a:off x="8102270" y="3229316"/>
              <a:ext cx="19225" cy="11540"/>
            </a:xfrm>
            <a:custGeom>
              <a:avLst/>
              <a:gdLst/>
              <a:ahLst/>
              <a:cxnLst/>
              <a:rect l="l" t="t" r="r" b="b"/>
              <a:pathLst>
                <a:path w="733" h="440" extrusionOk="0">
                  <a:moveTo>
                    <a:pt x="290" y="1"/>
                  </a:moveTo>
                  <a:cubicBezTo>
                    <a:pt x="0" y="1"/>
                    <a:pt x="0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732" y="424"/>
                    <a:pt x="732" y="15"/>
                    <a:pt x="453" y="1"/>
                  </a:cubicBezTo>
                  <a:lnTo>
                    <a:pt x="304" y="1"/>
                  </a:lnTo>
                  <a:cubicBezTo>
                    <a:pt x="299" y="1"/>
                    <a:pt x="295" y="1"/>
                    <a:pt x="2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88"/>
            <p:cNvSpPr/>
            <p:nvPr/>
          </p:nvSpPr>
          <p:spPr>
            <a:xfrm>
              <a:off x="8165610" y="2937299"/>
              <a:ext cx="19985" cy="11514"/>
            </a:xfrm>
            <a:custGeom>
              <a:avLst/>
              <a:gdLst/>
              <a:ahLst/>
              <a:cxnLst/>
              <a:rect l="l" t="t" r="r" b="b"/>
              <a:pathLst>
                <a:path w="762" h="439" extrusionOk="0">
                  <a:moveTo>
                    <a:pt x="286" y="0"/>
                  </a:moveTo>
                  <a:cubicBezTo>
                    <a:pt x="1" y="0"/>
                    <a:pt x="2" y="439"/>
                    <a:pt x="291" y="439"/>
                  </a:cubicBezTo>
                  <a:cubicBezTo>
                    <a:pt x="295" y="439"/>
                    <a:pt x="300" y="439"/>
                    <a:pt x="304" y="439"/>
                  </a:cubicBezTo>
                  <a:lnTo>
                    <a:pt x="458" y="439"/>
                  </a:lnTo>
                  <a:cubicBezTo>
                    <a:pt x="463" y="439"/>
                    <a:pt x="468" y="439"/>
                    <a:pt x="472" y="439"/>
                  </a:cubicBezTo>
                  <a:cubicBezTo>
                    <a:pt x="760" y="439"/>
                    <a:pt x="762" y="0"/>
                    <a:pt x="476" y="0"/>
                  </a:cubicBezTo>
                  <a:cubicBezTo>
                    <a:pt x="470" y="0"/>
                    <a:pt x="464" y="0"/>
                    <a:pt x="458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88"/>
            <p:cNvSpPr/>
            <p:nvPr/>
          </p:nvSpPr>
          <p:spPr>
            <a:xfrm>
              <a:off x="8185306" y="2937299"/>
              <a:ext cx="19854" cy="11514"/>
            </a:xfrm>
            <a:custGeom>
              <a:avLst/>
              <a:gdLst/>
              <a:ahLst/>
              <a:cxnLst/>
              <a:rect l="l" t="t" r="r" b="b"/>
              <a:pathLst>
                <a:path w="757" h="439" extrusionOk="0">
                  <a:moveTo>
                    <a:pt x="286" y="0"/>
                  </a:moveTo>
                  <a:cubicBezTo>
                    <a:pt x="1" y="0"/>
                    <a:pt x="2" y="439"/>
                    <a:pt x="290" y="439"/>
                  </a:cubicBezTo>
                  <a:cubicBezTo>
                    <a:pt x="295" y="439"/>
                    <a:pt x="299" y="439"/>
                    <a:pt x="304" y="439"/>
                  </a:cubicBezTo>
                  <a:lnTo>
                    <a:pt x="453" y="439"/>
                  </a:lnTo>
                  <a:cubicBezTo>
                    <a:pt x="458" y="439"/>
                    <a:pt x="462" y="439"/>
                    <a:pt x="467" y="439"/>
                  </a:cubicBezTo>
                  <a:cubicBezTo>
                    <a:pt x="755" y="439"/>
                    <a:pt x="756" y="0"/>
                    <a:pt x="471" y="0"/>
                  </a:cubicBezTo>
                  <a:cubicBezTo>
                    <a:pt x="465" y="0"/>
                    <a:pt x="459" y="0"/>
                    <a:pt x="453" y="1"/>
                  </a:cubicBezTo>
                  <a:lnTo>
                    <a:pt x="304" y="1"/>
                  </a:lnTo>
                  <a:cubicBezTo>
                    <a:pt x="298" y="0"/>
                    <a:pt x="292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58" name="Google Shape;20458;p88"/>
          <p:cNvGrpSpPr/>
          <p:nvPr/>
        </p:nvGrpSpPr>
        <p:grpSpPr>
          <a:xfrm>
            <a:off x="8040058" y="3806321"/>
            <a:ext cx="301275" cy="365480"/>
            <a:chOff x="8040058" y="3806321"/>
            <a:chExt cx="301275" cy="365480"/>
          </a:xfrm>
        </p:grpSpPr>
        <p:sp>
          <p:nvSpPr>
            <p:cNvPr id="20459" name="Google Shape;20459;p88"/>
            <p:cNvSpPr/>
            <p:nvPr/>
          </p:nvSpPr>
          <p:spPr>
            <a:xfrm>
              <a:off x="8045488" y="3842541"/>
              <a:ext cx="290417" cy="323962"/>
            </a:xfrm>
            <a:custGeom>
              <a:avLst/>
              <a:gdLst/>
              <a:ahLst/>
              <a:cxnLst/>
              <a:rect l="l" t="t" r="r" b="b"/>
              <a:pathLst>
                <a:path w="11073" h="12352" extrusionOk="0">
                  <a:moveTo>
                    <a:pt x="2454" y="0"/>
                  </a:moveTo>
                  <a:lnTo>
                    <a:pt x="0" y="1001"/>
                  </a:lnTo>
                  <a:lnTo>
                    <a:pt x="0" y="3171"/>
                  </a:lnTo>
                  <a:lnTo>
                    <a:pt x="0" y="3854"/>
                  </a:lnTo>
                  <a:lnTo>
                    <a:pt x="0" y="12352"/>
                  </a:lnTo>
                  <a:lnTo>
                    <a:pt x="11072" y="12352"/>
                  </a:lnTo>
                  <a:lnTo>
                    <a:pt x="11072" y="1001"/>
                  </a:lnTo>
                  <a:lnTo>
                    <a:pt x="8613" y="0"/>
                  </a:lnTo>
                  <a:lnTo>
                    <a:pt x="8589" y="0"/>
                  </a:lnTo>
                  <a:lnTo>
                    <a:pt x="7175" y="2262"/>
                  </a:lnTo>
                  <a:lnTo>
                    <a:pt x="6852" y="1925"/>
                  </a:lnTo>
                  <a:lnTo>
                    <a:pt x="6203" y="2685"/>
                  </a:lnTo>
                  <a:lnTo>
                    <a:pt x="7507" y="9397"/>
                  </a:lnTo>
                  <a:lnTo>
                    <a:pt x="5534" y="11313"/>
                  </a:lnTo>
                  <a:lnTo>
                    <a:pt x="3566" y="9397"/>
                  </a:lnTo>
                  <a:lnTo>
                    <a:pt x="4870" y="2685"/>
                  </a:lnTo>
                  <a:lnTo>
                    <a:pt x="4220" y="1925"/>
                  </a:lnTo>
                  <a:lnTo>
                    <a:pt x="3893" y="226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88"/>
            <p:cNvSpPr/>
            <p:nvPr/>
          </p:nvSpPr>
          <p:spPr>
            <a:xfrm>
              <a:off x="8321480" y="3862972"/>
              <a:ext cx="14425" cy="303531"/>
            </a:xfrm>
            <a:custGeom>
              <a:avLst/>
              <a:gdLst/>
              <a:ahLst/>
              <a:cxnLst/>
              <a:rect l="l" t="t" r="r" b="b"/>
              <a:pathLst>
                <a:path w="550" h="11573" extrusionOk="0">
                  <a:moveTo>
                    <a:pt x="1" y="1"/>
                  </a:moveTo>
                  <a:lnTo>
                    <a:pt x="1" y="11573"/>
                  </a:lnTo>
                  <a:lnTo>
                    <a:pt x="549" y="11573"/>
                  </a:lnTo>
                  <a:lnTo>
                    <a:pt x="549" y="2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88"/>
            <p:cNvSpPr/>
            <p:nvPr/>
          </p:nvSpPr>
          <p:spPr>
            <a:xfrm>
              <a:off x="8156168" y="3857806"/>
              <a:ext cx="69057" cy="55183"/>
            </a:xfrm>
            <a:custGeom>
              <a:avLst/>
              <a:gdLst/>
              <a:ahLst/>
              <a:cxnLst/>
              <a:rect l="l" t="t" r="r" b="b"/>
              <a:pathLst>
                <a:path w="2633" h="2104" extrusionOk="0">
                  <a:moveTo>
                    <a:pt x="1314" y="0"/>
                  </a:moveTo>
                  <a:lnTo>
                    <a:pt x="0" y="1343"/>
                  </a:lnTo>
                  <a:lnTo>
                    <a:pt x="650" y="2103"/>
                  </a:lnTo>
                  <a:lnTo>
                    <a:pt x="1983" y="2103"/>
                  </a:lnTo>
                  <a:lnTo>
                    <a:pt x="2632" y="1343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88"/>
            <p:cNvSpPr/>
            <p:nvPr/>
          </p:nvSpPr>
          <p:spPr>
            <a:xfrm>
              <a:off x="8193778" y="3884426"/>
              <a:ext cx="31447" cy="28562"/>
            </a:xfrm>
            <a:custGeom>
              <a:avLst/>
              <a:gdLst/>
              <a:ahLst/>
              <a:cxnLst/>
              <a:rect l="l" t="t" r="r" b="b"/>
              <a:pathLst>
                <a:path w="1199" h="1089" extrusionOk="0">
                  <a:moveTo>
                    <a:pt x="871" y="1"/>
                  </a:moveTo>
                  <a:lnTo>
                    <a:pt x="0" y="1088"/>
                  </a:lnTo>
                  <a:lnTo>
                    <a:pt x="549" y="1088"/>
                  </a:lnTo>
                  <a:lnTo>
                    <a:pt x="1198" y="328"/>
                  </a:lnTo>
                  <a:lnTo>
                    <a:pt x="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88"/>
            <p:cNvSpPr/>
            <p:nvPr/>
          </p:nvSpPr>
          <p:spPr>
            <a:xfrm>
              <a:off x="8138989" y="3912962"/>
              <a:ext cx="103389" cy="226291"/>
            </a:xfrm>
            <a:custGeom>
              <a:avLst/>
              <a:gdLst/>
              <a:ahLst/>
              <a:cxnLst/>
              <a:rect l="l" t="t" r="r" b="b"/>
              <a:pathLst>
                <a:path w="3942" h="8628" extrusionOk="0">
                  <a:moveTo>
                    <a:pt x="1305" y="0"/>
                  </a:moveTo>
                  <a:lnTo>
                    <a:pt x="727" y="2969"/>
                  </a:lnTo>
                  <a:lnTo>
                    <a:pt x="602" y="3599"/>
                  </a:lnTo>
                  <a:lnTo>
                    <a:pt x="1" y="6712"/>
                  </a:lnTo>
                  <a:lnTo>
                    <a:pt x="1969" y="8628"/>
                  </a:lnTo>
                  <a:lnTo>
                    <a:pt x="3942" y="671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88"/>
            <p:cNvSpPr/>
            <p:nvPr/>
          </p:nvSpPr>
          <p:spPr>
            <a:xfrm>
              <a:off x="8183549" y="3912962"/>
              <a:ext cx="58828" cy="226291"/>
            </a:xfrm>
            <a:custGeom>
              <a:avLst/>
              <a:gdLst/>
              <a:ahLst/>
              <a:cxnLst/>
              <a:rect l="l" t="t" r="r" b="b"/>
              <a:pathLst>
                <a:path w="2243" h="8628" extrusionOk="0">
                  <a:moveTo>
                    <a:pt x="390" y="0"/>
                  </a:moveTo>
                  <a:lnTo>
                    <a:pt x="1694" y="6712"/>
                  </a:lnTo>
                  <a:lnTo>
                    <a:pt x="0" y="8363"/>
                  </a:lnTo>
                  <a:lnTo>
                    <a:pt x="270" y="8628"/>
                  </a:lnTo>
                  <a:lnTo>
                    <a:pt x="2243" y="671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88"/>
            <p:cNvSpPr/>
            <p:nvPr/>
          </p:nvSpPr>
          <p:spPr>
            <a:xfrm>
              <a:off x="8109850" y="3811488"/>
              <a:ext cx="80781" cy="90380"/>
            </a:xfrm>
            <a:custGeom>
              <a:avLst/>
              <a:gdLst/>
              <a:ahLst/>
              <a:cxnLst/>
              <a:rect l="l" t="t" r="r" b="b"/>
              <a:pathLst>
                <a:path w="3080" h="3446" extrusionOk="0">
                  <a:moveTo>
                    <a:pt x="458" y="1"/>
                  </a:moveTo>
                  <a:lnTo>
                    <a:pt x="0" y="1141"/>
                  </a:lnTo>
                  <a:lnTo>
                    <a:pt x="1439" y="3446"/>
                  </a:lnTo>
                  <a:lnTo>
                    <a:pt x="3080" y="1766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88"/>
            <p:cNvSpPr/>
            <p:nvPr/>
          </p:nvSpPr>
          <p:spPr>
            <a:xfrm>
              <a:off x="8190604" y="3811488"/>
              <a:ext cx="80807" cy="90380"/>
            </a:xfrm>
            <a:custGeom>
              <a:avLst/>
              <a:gdLst/>
              <a:ahLst/>
              <a:cxnLst/>
              <a:rect l="l" t="t" r="r" b="b"/>
              <a:pathLst>
                <a:path w="3081" h="3446" extrusionOk="0">
                  <a:moveTo>
                    <a:pt x="2628" y="1"/>
                  </a:moveTo>
                  <a:lnTo>
                    <a:pt x="1" y="1766"/>
                  </a:lnTo>
                  <a:lnTo>
                    <a:pt x="1642" y="3446"/>
                  </a:lnTo>
                  <a:lnTo>
                    <a:pt x="3080" y="1141"/>
                  </a:lnTo>
                  <a:lnTo>
                    <a:pt x="2628" y="1"/>
                  </a:ln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88"/>
            <p:cNvSpPr/>
            <p:nvPr/>
          </p:nvSpPr>
          <p:spPr>
            <a:xfrm>
              <a:off x="8121836" y="3811488"/>
              <a:ext cx="137721" cy="46344"/>
            </a:xfrm>
            <a:custGeom>
              <a:avLst/>
              <a:gdLst/>
              <a:ahLst/>
              <a:cxnLst/>
              <a:rect l="l" t="t" r="r" b="b"/>
              <a:pathLst>
                <a:path w="5251" h="1767" extrusionOk="0">
                  <a:moveTo>
                    <a:pt x="1" y="1"/>
                  </a:moveTo>
                  <a:lnTo>
                    <a:pt x="2623" y="1766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88"/>
            <p:cNvSpPr/>
            <p:nvPr/>
          </p:nvSpPr>
          <p:spPr>
            <a:xfrm>
              <a:off x="8040321" y="3806321"/>
              <a:ext cx="301013" cy="338728"/>
            </a:xfrm>
            <a:custGeom>
              <a:avLst/>
              <a:gdLst/>
              <a:ahLst/>
              <a:cxnLst/>
              <a:rect l="l" t="t" r="r" b="b"/>
              <a:pathLst>
                <a:path w="11477" h="12915" extrusionOk="0">
                  <a:moveTo>
                    <a:pt x="7689" y="400"/>
                  </a:moveTo>
                  <a:lnTo>
                    <a:pt x="5736" y="1718"/>
                  </a:lnTo>
                  <a:lnTo>
                    <a:pt x="3782" y="400"/>
                  </a:lnTo>
                  <a:close/>
                  <a:moveTo>
                    <a:pt x="3205" y="510"/>
                  </a:moveTo>
                  <a:lnTo>
                    <a:pt x="4682" y="1501"/>
                  </a:lnTo>
                  <a:lnTo>
                    <a:pt x="5413" y="1997"/>
                  </a:lnTo>
                  <a:lnTo>
                    <a:pt x="5178" y="2238"/>
                  </a:lnTo>
                  <a:lnTo>
                    <a:pt x="4129" y="3311"/>
                  </a:lnTo>
                  <a:lnTo>
                    <a:pt x="2882" y="1319"/>
                  </a:lnTo>
                  <a:lnTo>
                    <a:pt x="3205" y="510"/>
                  </a:lnTo>
                  <a:close/>
                  <a:moveTo>
                    <a:pt x="8262" y="505"/>
                  </a:moveTo>
                  <a:lnTo>
                    <a:pt x="8584" y="1319"/>
                  </a:lnTo>
                  <a:lnTo>
                    <a:pt x="7338" y="3311"/>
                  </a:lnTo>
                  <a:lnTo>
                    <a:pt x="7194" y="3162"/>
                  </a:lnTo>
                  <a:lnTo>
                    <a:pt x="6053" y="1997"/>
                  </a:lnTo>
                  <a:lnTo>
                    <a:pt x="6785" y="1501"/>
                  </a:lnTo>
                  <a:lnTo>
                    <a:pt x="8262" y="505"/>
                  </a:lnTo>
                  <a:close/>
                  <a:moveTo>
                    <a:pt x="5736" y="2257"/>
                  </a:moveTo>
                  <a:lnTo>
                    <a:pt x="5919" y="2445"/>
                  </a:lnTo>
                  <a:lnTo>
                    <a:pt x="6770" y="3316"/>
                  </a:lnTo>
                  <a:lnTo>
                    <a:pt x="6308" y="3859"/>
                  </a:lnTo>
                  <a:lnTo>
                    <a:pt x="5163" y="3859"/>
                  </a:lnTo>
                  <a:lnTo>
                    <a:pt x="5043" y="3720"/>
                  </a:lnTo>
                  <a:lnTo>
                    <a:pt x="4696" y="3316"/>
                  </a:lnTo>
                  <a:lnTo>
                    <a:pt x="5033" y="2969"/>
                  </a:lnTo>
                  <a:lnTo>
                    <a:pt x="5736" y="2257"/>
                  </a:lnTo>
                  <a:close/>
                  <a:moveTo>
                    <a:pt x="3075" y="0"/>
                  </a:moveTo>
                  <a:cubicBezTo>
                    <a:pt x="3065" y="0"/>
                    <a:pt x="3060" y="0"/>
                    <a:pt x="3051" y="5"/>
                  </a:cubicBezTo>
                  <a:lnTo>
                    <a:pt x="3046" y="5"/>
                  </a:lnTo>
                  <a:lnTo>
                    <a:pt x="3022" y="15"/>
                  </a:lnTo>
                  <a:lnTo>
                    <a:pt x="3017" y="19"/>
                  </a:lnTo>
                  <a:cubicBezTo>
                    <a:pt x="3007" y="19"/>
                    <a:pt x="2998" y="24"/>
                    <a:pt x="2993" y="34"/>
                  </a:cubicBezTo>
                  <a:cubicBezTo>
                    <a:pt x="2983" y="39"/>
                    <a:pt x="2979" y="44"/>
                    <a:pt x="2974" y="48"/>
                  </a:cubicBezTo>
                  <a:lnTo>
                    <a:pt x="2964" y="58"/>
                  </a:lnTo>
                  <a:cubicBezTo>
                    <a:pt x="2959" y="63"/>
                    <a:pt x="2955" y="68"/>
                    <a:pt x="2950" y="72"/>
                  </a:cubicBezTo>
                  <a:lnTo>
                    <a:pt x="2950" y="77"/>
                  </a:lnTo>
                  <a:cubicBezTo>
                    <a:pt x="2945" y="87"/>
                    <a:pt x="2940" y="92"/>
                    <a:pt x="2935" y="101"/>
                  </a:cubicBezTo>
                  <a:lnTo>
                    <a:pt x="2930" y="111"/>
                  </a:lnTo>
                  <a:lnTo>
                    <a:pt x="2926" y="121"/>
                  </a:lnTo>
                  <a:lnTo>
                    <a:pt x="2483" y="1232"/>
                  </a:lnTo>
                  <a:lnTo>
                    <a:pt x="125" y="2194"/>
                  </a:lnTo>
                  <a:cubicBezTo>
                    <a:pt x="48" y="2223"/>
                    <a:pt x="0" y="2300"/>
                    <a:pt x="0" y="2382"/>
                  </a:cubicBezTo>
                  <a:lnTo>
                    <a:pt x="0" y="4552"/>
                  </a:lnTo>
                  <a:cubicBezTo>
                    <a:pt x="0" y="4689"/>
                    <a:pt x="102" y="4758"/>
                    <a:pt x="205" y="4758"/>
                  </a:cubicBezTo>
                  <a:cubicBezTo>
                    <a:pt x="307" y="4758"/>
                    <a:pt x="409" y="4689"/>
                    <a:pt x="409" y="4552"/>
                  </a:cubicBezTo>
                  <a:lnTo>
                    <a:pt x="409" y="2522"/>
                  </a:lnTo>
                  <a:lnTo>
                    <a:pt x="2598" y="1627"/>
                  </a:lnTo>
                  <a:lnTo>
                    <a:pt x="3922" y="3749"/>
                  </a:lnTo>
                  <a:cubicBezTo>
                    <a:pt x="3955" y="3801"/>
                    <a:pt x="4013" y="3835"/>
                    <a:pt x="4076" y="3845"/>
                  </a:cubicBezTo>
                  <a:lnTo>
                    <a:pt x="4148" y="3845"/>
                  </a:lnTo>
                  <a:lnTo>
                    <a:pt x="4162" y="3840"/>
                  </a:lnTo>
                  <a:lnTo>
                    <a:pt x="4172" y="3840"/>
                  </a:lnTo>
                  <a:lnTo>
                    <a:pt x="4182" y="3835"/>
                  </a:lnTo>
                  <a:lnTo>
                    <a:pt x="4191" y="3830"/>
                  </a:lnTo>
                  <a:lnTo>
                    <a:pt x="4201" y="3821"/>
                  </a:lnTo>
                  <a:lnTo>
                    <a:pt x="4210" y="3821"/>
                  </a:lnTo>
                  <a:lnTo>
                    <a:pt x="4220" y="3811"/>
                  </a:lnTo>
                  <a:lnTo>
                    <a:pt x="4225" y="3806"/>
                  </a:lnTo>
                  <a:lnTo>
                    <a:pt x="4244" y="3792"/>
                  </a:lnTo>
                  <a:lnTo>
                    <a:pt x="4412" y="3619"/>
                  </a:lnTo>
                  <a:lnTo>
                    <a:pt x="4850" y="4129"/>
                  </a:lnTo>
                  <a:lnTo>
                    <a:pt x="4292" y="7006"/>
                  </a:lnTo>
                  <a:cubicBezTo>
                    <a:pt x="4273" y="7117"/>
                    <a:pt x="4345" y="7223"/>
                    <a:pt x="4456" y="7247"/>
                  </a:cubicBezTo>
                  <a:lnTo>
                    <a:pt x="4562" y="7247"/>
                  </a:lnTo>
                  <a:lnTo>
                    <a:pt x="4571" y="7242"/>
                  </a:lnTo>
                  <a:lnTo>
                    <a:pt x="4576" y="7242"/>
                  </a:lnTo>
                  <a:lnTo>
                    <a:pt x="4586" y="7237"/>
                  </a:lnTo>
                  <a:lnTo>
                    <a:pt x="4595" y="7232"/>
                  </a:lnTo>
                  <a:lnTo>
                    <a:pt x="4605" y="7227"/>
                  </a:lnTo>
                  <a:lnTo>
                    <a:pt x="4610" y="7223"/>
                  </a:lnTo>
                  <a:lnTo>
                    <a:pt x="4624" y="7213"/>
                  </a:lnTo>
                  <a:lnTo>
                    <a:pt x="4629" y="7208"/>
                  </a:lnTo>
                  <a:lnTo>
                    <a:pt x="4639" y="7199"/>
                  </a:lnTo>
                  <a:lnTo>
                    <a:pt x="4643" y="7194"/>
                  </a:lnTo>
                  <a:lnTo>
                    <a:pt x="4648" y="7184"/>
                  </a:lnTo>
                  <a:lnTo>
                    <a:pt x="4653" y="7179"/>
                  </a:lnTo>
                  <a:lnTo>
                    <a:pt x="4663" y="7170"/>
                  </a:lnTo>
                  <a:lnTo>
                    <a:pt x="4668" y="7165"/>
                  </a:lnTo>
                  <a:lnTo>
                    <a:pt x="4672" y="7155"/>
                  </a:lnTo>
                  <a:lnTo>
                    <a:pt x="4677" y="7146"/>
                  </a:lnTo>
                  <a:lnTo>
                    <a:pt x="4682" y="7136"/>
                  </a:lnTo>
                  <a:lnTo>
                    <a:pt x="4682" y="7131"/>
                  </a:lnTo>
                  <a:lnTo>
                    <a:pt x="4687" y="7117"/>
                  </a:lnTo>
                  <a:lnTo>
                    <a:pt x="4687" y="7112"/>
                  </a:lnTo>
                  <a:cubicBezTo>
                    <a:pt x="4687" y="7107"/>
                    <a:pt x="4692" y="7098"/>
                    <a:pt x="4692" y="7093"/>
                  </a:cubicBezTo>
                  <a:lnTo>
                    <a:pt x="5235" y="4287"/>
                  </a:lnTo>
                  <a:lnTo>
                    <a:pt x="6231" y="4287"/>
                  </a:lnTo>
                  <a:lnTo>
                    <a:pt x="7482" y="10726"/>
                  </a:lnTo>
                  <a:lnTo>
                    <a:pt x="5736" y="12424"/>
                  </a:lnTo>
                  <a:lnTo>
                    <a:pt x="3984" y="10726"/>
                  </a:lnTo>
                  <a:lnTo>
                    <a:pt x="4571" y="7718"/>
                  </a:lnTo>
                  <a:cubicBezTo>
                    <a:pt x="4602" y="7567"/>
                    <a:pt x="4482" y="7475"/>
                    <a:pt x="4364" y="7475"/>
                  </a:cubicBezTo>
                  <a:cubicBezTo>
                    <a:pt x="4276" y="7475"/>
                    <a:pt x="4190" y="7526"/>
                    <a:pt x="4167" y="7641"/>
                  </a:cubicBezTo>
                  <a:lnTo>
                    <a:pt x="3561" y="10759"/>
                  </a:lnTo>
                  <a:cubicBezTo>
                    <a:pt x="3551" y="10827"/>
                    <a:pt x="3570" y="10894"/>
                    <a:pt x="3623" y="10942"/>
                  </a:cubicBezTo>
                  <a:lnTo>
                    <a:pt x="5596" y="12857"/>
                  </a:lnTo>
                  <a:cubicBezTo>
                    <a:pt x="5635" y="12896"/>
                    <a:pt x="5685" y="12915"/>
                    <a:pt x="5736" y="12915"/>
                  </a:cubicBezTo>
                  <a:cubicBezTo>
                    <a:pt x="5787" y="12915"/>
                    <a:pt x="5839" y="12896"/>
                    <a:pt x="5880" y="12857"/>
                  </a:cubicBezTo>
                  <a:lnTo>
                    <a:pt x="7848" y="10942"/>
                  </a:lnTo>
                  <a:cubicBezTo>
                    <a:pt x="7901" y="10894"/>
                    <a:pt x="7925" y="10827"/>
                    <a:pt x="7911" y="10759"/>
                  </a:cubicBezTo>
                  <a:lnTo>
                    <a:pt x="6626" y="4143"/>
                  </a:lnTo>
                  <a:lnTo>
                    <a:pt x="6713" y="4042"/>
                  </a:lnTo>
                  <a:lnTo>
                    <a:pt x="7064" y="3628"/>
                  </a:lnTo>
                  <a:lnTo>
                    <a:pt x="7232" y="3801"/>
                  </a:lnTo>
                  <a:lnTo>
                    <a:pt x="7251" y="3816"/>
                  </a:lnTo>
                  <a:lnTo>
                    <a:pt x="7256" y="3821"/>
                  </a:lnTo>
                  <a:lnTo>
                    <a:pt x="7266" y="3830"/>
                  </a:lnTo>
                  <a:lnTo>
                    <a:pt x="7275" y="3835"/>
                  </a:lnTo>
                  <a:lnTo>
                    <a:pt x="7285" y="3840"/>
                  </a:lnTo>
                  <a:lnTo>
                    <a:pt x="7295" y="3845"/>
                  </a:lnTo>
                  <a:lnTo>
                    <a:pt x="7304" y="3850"/>
                  </a:lnTo>
                  <a:lnTo>
                    <a:pt x="7314" y="3850"/>
                  </a:lnTo>
                  <a:lnTo>
                    <a:pt x="7328" y="3854"/>
                  </a:lnTo>
                  <a:lnTo>
                    <a:pt x="7401" y="3854"/>
                  </a:lnTo>
                  <a:cubicBezTo>
                    <a:pt x="7463" y="3850"/>
                    <a:pt x="7521" y="3811"/>
                    <a:pt x="7555" y="3758"/>
                  </a:cubicBezTo>
                  <a:lnTo>
                    <a:pt x="8878" y="1636"/>
                  </a:lnTo>
                  <a:lnTo>
                    <a:pt x="11067" y="2531"/>
                  </a:lnTo>
                  <a:lnTo>
                    <a:pt x="11067" y="10268"/>
                  </a:lnTo>
                  <a:cubicBezTo>
                    <a:pt x="11067" y="10403"/>
                    <a:pt x="11169" y="10471"/>
                    <a:pt x="11272" y="10471"/>
                  </a:cubicBezTo>
                  <a:cubicBezTo>
                    <a:pt x="11374" y="10471"/>
                    <a:pt x="11476" y="10403"/>
                    <a:pt x="11476" y="10268"/>
                  </a:cubicBezTo>
                  <a:lnTo>
                    <a:pt x="11476" y="2382"/>
                  </a:lnTo>
                  <a:cubicBezTo>
                    <a:pt x="11476" y="2300"/>
                    <a:pt x="11423" y="2223"/>
                    <a:pt x="11346" y="2194"/>
                  </a:cubicBezTo>
                  <a:lnTo>
                    <a:pt x="8993" y="1232"/>
                  </a:lnTo>
                  <a:lnTo>
                    <a:pt x="8546" y="121"/>
                  </a:lnTo>
                  <a:lnTo>
                    <a:pt x="8541" y="111"/>
                  </a:lnTo>
                  <a:lnTo>
                    <a:pt x="8541" y="101"/>
                  </a:lnTo>
                  <a:cubicBezTo>
                    <a:pt x="8536" y="92"/>
                    <a:pt x="8531" y="87"/>
                    <a:pt x="8527" y="77"/>
                  </a:cubicBezTo>
                  <a:lnTo>
                    <a:pt x="8522" y="72"/>
                  </a:lnTo>
                  <a:cubicBezTo>
                    <a:pt x="8517" y="68"/>
                    <a:pt x="8512" y="63"/>
                    <a:pt x="8507" y="58"/>
                  </a:cubicBezTo>
                  <a:lnTo>
                    <a:pt x="8502" y="48"/>
                  </a:lnTo>
                  <a:cubicBezTo>
                    <a:pt x="8493" y="44"/>
                    <a:pt x="8488" y="39"/>
                    <a:pt x="8478" y="34"/>
                  </a:cubicBezTo>
                  <a:cubicBezTo>
                    <a:pt x="8474" y="24"/>
                    <a:pt x="8464" y="19"/>
                    <a:pt x="8454" y="19"/>
                  </a:cubicBezTo>
                  <a:lnTo>
                    <a:pt x="8450" y="15"/>
                  </a:lnTo>
                  <a:lnTo>
                    <a:pt x="8425" y="5"/>
                  </a:lnTo>
                  <a:lnTo>
                    <a:pt x="8421" y="5"/>
                  </a:lnTo>
                  <a:cubicBezTo>
                    <a:pt x="8411" y="0"/>
                    <a:pt x="8406" y="0"/>
                    <a:pt x="8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88"/>
            <p:cNvSpPr/>
            <p:nvPr/>
          </p:nvSpPr>
          <p:spPr>
            <a:xfrm>
              <a:off x="8040058" y="3938219"/>
              <a:ext cx="301144" cy="233582"/>
            </a:xfrm>
            <a:custGeom>
              <a:avLst/>
              <a:gdLst/>
              <a:ahLst/>
              <a:cxnLst/>
              <a:rect l="l" t="t" r="r" b="b"/>
              <a:pathLst>
                <a:path w="11482" h="8906" extrusionOk="0">
                  <a:moveTo>
                    <a:pt x="205" y="1"/>
                  </a:moveTo>
                  <a:cubicBezTo>
                    <a:pt x="103" y="1"/>
                    <a:pt x="0" y="69"/>
                    <a:pt x="0" y="206"/>
                  </a:cubicBezTo>
                  <a:lnTo>
                    <a:pt x="0" y="8704"/>
                  </a:lnTo>
                  <a:cubicBezTo>
                    <a:pt x="0" y="8815"/>
                    <a:pt x="92" y="8906"/>
                    <a:pt x="203" y="8906"/>
                  </a:cubicBezTo>
                  <a:lnTo>
                    <a:pt x="11279" y="8906"/>
                  </a:lnTo>
                  <a:cubicBezTo>
                    <a:pt x="11390" y="8906"/>
                    <a:pt x="11481" y="8815"/>
                    <a:pt x="11481" y="8704"/>
                  </a:cubicBezTo>
                  <a:lnTo>
                    <a:pt x="11481" y="5908"/>
                  </a:lnTo>
                  <a:cubicBezTo>
                    <a:pt x="11481" y="5793"/>
                    <a:pt x="11390" y="5701"/>
                    <a:pt x="11279" y="5701"/>
                  </a:cubicBezTo>
                  <a:cubicBezTo>
                    <a:pt x="11164" y="5701"/>
                    <a:pt x="11072" y="5793"/>
                    <a:pt x="11072" y="5908"/>
                  </a:cubicBezTo>
                  <a:lnTo>
                    <a:pt x="11072" y="8497"/>
                  </a:lnTo>
                  <a:lnTo>
                    <a:pt x="409" y="8497"/>
                  </a:lnTo>
                  <a:lnTo>
                    <a:pt x="409" y="206"/>
                  </a:lnTo>
                  <a:cubicBezTo>
                    <a:pt x="409" y="69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70" name="Google Shape;20470;p88"/>
          <p:cNvGrpSpPr/>
          <p:nvPr/>
        </p:nvGrpSpPr>
        <p:grpSpPr>
          <a:xfrm>
            <a:off x="4895276" y="4298401"/>
            <a:ext cx="345941" cy="342190"/>
            <a:chOff x="4895276" y="4298401"/>
            <a:chExt cx="345941" cy="342190"/>
          </a:xfrm>
        </p:grpSpPr>
        <p:sp>
          <p:nvSpPr>
            <p:cNvPr id="20471" name="Google Shape;20471;p88"/>
            <p:cNvSpPr/>
            <p:nvPr/>
          </p:nvSpPr>
          <p:spPr>
            <a:xfrm>
              <a:off x="5142130" y="4481233"/>
              <a:ext cx="40154" cy="39656"/>
            </a:xfrm>
            <a:custGeom>
              <a:avLst/>
              <a:gdLst/>
              <a:ahLst/>
              <a:cxnLst/>
              <a:rect l="l" t="t" r="r" b="b"/>
              <a:pathLst>
                <a:path w="1531" h="1512" extrusionOk="0">
                  <a:moveTo>
                    <a:pt x="9" y="0"/>
                  </a:moveTo>
                  <a:cubicBezTo>
                    <a:pt x="6" y="0"/>
                    <a:pt x="3" y="0"/>
                    <a:pt x="1" y="0"/>
                  </a:cubicBezTo>
                  <a:lnTo>
                    <a:pt x="977" y="1511"/>
                  </a:lnTo>
                  <a:lnTo>
                    <a:pt x="1531" y="1511"/>
                  </a:lnTo>
                  <a:cubicBezTo>
                    <a:pt x="1521" y="677"/>
                    <a:pt x="847" y="0"/>
                    <a:pt x="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88"/>
            <p:cNvSpPr/>
            <p:nvPr/>
          </p:nvSpPr>
          <p:spPr>
            <a:xfrm>
              <a:off x="5102133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17" y="0"/>
                  </a:moveTo>
                  <a:cubicBezTo>
                    <a:pt x="683" y="0"/>
                    <a:pt x="5" y="672"/>
                    <a:pt x="0" y="1511"/>
                  </a:cubicBezTo>
                  <a:lnTo>
                    <a:pt x="2502" y="1511"/>
                  </a:lnTo>
                  <a:cubicBezTo>
                    <a:pt x="2502" y="674"/>
                    <a:pt x="2060" y="0"/>
                    <a:pt x="1526" y="0"/>
                  </a:cubicBezTo>
                  <a:cubicBezTo>
                    <a:pt x="1523" y="0"/>
                    <a:pt x="1520" y="0"/>
                    <a:pt x="151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88"/>
            <p:cNvSpPr/>
            <p:nvPr/>
          </p:nvSpPr>
          <p:spPr>
            <a:xfrm>
              <a:off x="5141762" y="4415612"/>
              <a:ext cx="21848" cy="43800"/>
            </a:xfrm>
            <a:custGeom>
              <a:avLst/>
              <a:gdLst/>
              <a:ahLst/>
              <a:cxnLst/>
              <a:rect l="l" t="t" r="r" b="b"/>
              <a:pathLst>
                <a:path w="833" h="1670" extrusionOk="0">
                  <a:moveTo>
                    <a:pt x="0" y="0"/>
                  </a:moveTo>
                  <a:lnTo>
                    <a:pt x="0" y="1670"/>
                  </a:lnTo>
                  <a:cubicBezTo>
                    <a:pt x="457" y="1670"/>
                    <a:pt x="832" y="1295"/>
                    <a:pt x="832" y="833"/>
                  </a:cubicBezTo>
                  <a:cubicBezTo>
                    <a:pt x="832" y="376"/>
                    <a:pt x="457" y="0"/>
                    <a:pt x="0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88"/>
            <p:cNvSpPr/>
            <p:nvPr/>
          </p:nvSpPr>
          <p:spPr>
            <a:xfrm>
              <a:off x="4994338" y="4481233"/>
              <a:ext cx="40049" cy="39656"/>
            </a:xfrm>
            <a:custGeom>
              <a:avLst/>
              <a:gdLst/>
              <a:ahLst/>
              <a:cxnLst/>
              <a:rect l="l" t="t" r="r" b="b"/>
              <a:pathLst>
                <a:path w="1527" h="1512" extrusionOk="0">
                  <a:moveTo>
                    <a:pt x="10" y="0"/>
                  </a:moveTo>
                  <a:cubicBezTo>
                    <a:pt x="7" y="0"/>
                    <a:pt x="4" y="0"/>
                    <a:pt x="1" y="0"/>
                  </a:cubicBezTo>
                  <a:lnTo>
                    <a:pt x="973" y="1511"/>
                  </a:lnTo>
                  <a:lnTo>
                    <a:pt x="1526" y="1511"/>
                  </a:lnTo>
                  <a:cubicBezTo>
                    <a:pt x="1517" y="677"/>
                    <a:pt x="843" y="0"/>
                    <a:pt x="1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88"/>
            <p:cNvSpPr/>
            <p:nvPr/>
          </p:nvSpPr>
          <p:spPr>
            <a:xfrm>
              <a:off x="4954210" y="4481233"/>
              <a:ext cx="65647" cy="39656"/>
            </a:xfrm>
            <a:custGeom>
              <a:avLst/>
              <a:gdLst/>
              <a:ahLst/>
              <a:cxnLst/>
              <a:rect l="l" t="t" r="r" b="b"/>
              <a:pathLst>
                <a:path w="2503" h="1512" extrusionOk="0">
                  <a:moveTo>
                    <a:pt x="1522" y="0"/>
                  </a:moveTo>
                  <a:cubicBezTo>
                    <a:pt x="689" y="0"/>
                    <a:pt x="10" y="672"/>
                    <a:pt x="1" y="1511"/>
                  </a:cubicBezTo>
                  <a:lnTo>
                    <a:pt x="2503" y="1511"/>
                  </a:lnTo>
                  <a:cubicBezTo>
                    <a:pt x="2503" y="674"/>
                    <a:pt x="2060" y="0"/>
                    <a:pt x="1531" y="0"/>
                  </a:cubicBezTo>
                  <a:cubicBezTo>
                    <a:pt x="1528" y="0"/>
                    <a:pt x="1525" y="0"/>
                    <a:pt x="152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88"/>
            <p:cNvSpPr/>
            <p:nvPr/>
          </p:nvSpPr>
          <p:spPr>
            <a:xfrm>
              <a:off x="4993839" y="4415612"/>
              <a:ext cx="21874" cy="43800"/>
            </a:xfrm>
            <a:custGeom>
              <a:avLst/>
              <a:gdLst/>
              <a:ahLst/>
              <a:cxnLst/>
              <a:rect l="l" t="t" r="r" b="b"/>
              <a:pathLst>
                <a:path w="834" h="1670" extrusionOk="0">
                  <a:moveTo>
                    <a:pt x="1" y="0"/>
                  </a:moveTo>
                  <a:lnTo>
                    <a:pt x="1" y="1670"/>
                  </a:lnTo>
                  <a:cubicBezTo>
                    <a:pt x="458" y="1670"/>
                    <a:pt x="833" y="1295"/>
                    <a:pt x="833" y="833"/>
                  </a:cubicBezTo>
                  <a:cubicBezTo>
                    <a:pt x="833" y="376"/>
                    <a:pt x="458" y="0"/>
                    <a:pt x="1" y="0"/>
                  </a:cubicBezTo>
                  <a:close/>
                </a:path>
              </a:pathLst>
            </a:custGeom>
            <a:solidFill>
              <a:srgbClr val="CF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88"/>
            <p:cNvSpPr/>
            <p:nvPr/>
          </p:nvSpPr>
          <p:spPr>
            <a:xfrm>
              <a:off x="5068299" y="4483122"/>
              <a:ext cx="53793" cy="53924"/>
            </a:xfrm>
            <a:custGeom>
              <a:avLst/>
              <a:gdLst/>
              <a:ahLst/>
              <a:cxnLst/>
              <a:rect l="l" t="t" r="r" b="b"/>
              <a:pathLst>
                <a:path w="2051" h="2056" extrusionOk="0">
                  <a:moveTo>
                    <a:pt x="1" y="1"/>
                  </a:moveTo>
                  <a:lnTo>
                    <a:pt x="1218" y="2055"/>
                  </a:lnTo>
                  <a:lnTo>
                    <a:pt x="2050" y="2055"/>
                  </a:lnTo>
                  <a:cubicBezTo>
                    <a:pt x="2050" y="920"/>
                    <a:pt x="1131" y="1"/>
                    <a:pt x="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88"/>
            <p:cNvSpPr/>
            <p:nvPr/>
          </p:nvSpPr>
          <p:spPr>
            <a:xfrm>
              <a:off x="5014428" y="4483122"/>
              <a:ext cx="85816" cy="53924"/>
            </a:xfrm>
            <a:custGeom>
              <a:avLst/>
              <a:gdLst/>
              <a:ahLst/>
              <a:cxnLst/>
              <a:rect l="l" t="t" r="r" b="b"/>
              <a:pathLst>
                <a:path w="3272" h="2056" extrusionOk="0">
                  <a:moveTo>
                    <a:pt x="2055" y="1"/>
                  </a:moveTo>
                  <a:cubicBezTo>
                    <a:pt x="919" y="1"/>
                    <a:pt x="0" y="920"/>
                    <a:pt x="0" y="2055"/>
                  </a:cubicBezTo>
                  <a:lnTo>
                    <a:pt x="3272" y="2055"/>
                  </a:lnTo>
                  <a:cubicBezTo>
                    <a:pt x="3272" y="920"/>
                    <a:pt x="2728" y="1"/>
                    <a:pt x="2055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88"/>
            <p:cNvSpPr/>
            <p:nvPr/>
          </p:nvSpPr>
          <p:spPr>
            <a:xfrm>
              <a:off x="5068693" y="4401974"/>
              <a:ext cx="29663" cy="59353"/>
            </a:xfrm>
            <a:custGeom>
              <a:avLst/>
              <a:gdLst/>
              <a:ahLst/>
              <a:cxnLst/>
              <a:rect l="l" t="t" r="r" b="b"/>
              <a:pathLst>
                <a:path w="1131" h="2263" extrusionOk="0">
                  <a:moveTo>
                    <a:pt x="0" y="1"/>
                  </a:moveTo>
                  <a:lnTo>
                    <a:pt x="0" y="2262"/>
                  </a:lnTo>
                  <a:cubicBezTo>
                    <a:pt x="626" y="2262"/>
                    <a:pt x="1131" y="1757"/>
                    <a:pt x="1131" y="1131"/>
                  </a:cubicBezTo>
                  <a:cubicBezTo>
                    <a:pt x="1131" y="506"/>
                    <a:pt x="626" y="1"/>
                    <a:pt x="0" y="1"/>
                  </a:cubicBezTo>
                  <a:close/>
                </a:path>
              </a:pathLst>
            </a:custGeom>
            <a:solidFill>
              <a:srgbClr val="B0B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88"/>
            <p:cNvSpPr/>
            <p:nvPr/>
          </p:nvSpPr>
          <p:spPr>
            <a:xfrm>
              <a:off x="5038138" y="4401974"/>
              <a:ext cx="45347" cy="59353"/>
            </a:xfrm>
            <a:custGeom>
              <a:avLst/>
              <a:gdLst/>
              <a:ahLst/>
              <a:cxnLst/>
              <a:rect l="l" t="t" r="r" b="b"/>
              <a:pathLst>
                <a:path w="1729" h="2263" extrusionOk="0">
                  <a:moveTo>
                    <a:pt x="1131" y="1"/>
                  </a:moveTo>
                  <a:cubicBezTo>
                    <a:pt x="506" y="1"/>
                    <a:pt x="1" y="506"/>
                    <a:pt x="1" y="1131"/>
                  </a:cubicBezTo>
                  <a:cubicBezTo>
                    <a:pt x="1" y="1757"/>
                    <a:pt x="506" y="2262"/>
                    <a:pt x="1131" y="2262"/>
                  </a:cubicBezTo>
                  <a:lnTo>
                    <a:pt x="1165" y="2262"/>
                  </a:lnTo>
                  <a:cubicBezTo>
                    <a:pt x="1478" y="2248"/>
                    <a:pt x="1728" y="1747"/>
                    <a:pt x="1728" y="1131"/>
                  </a:cubicBezTo>
                  <a:cubicBezTo>
                    <a:pt x="1728" y="515"/>
                    <a:pt x="1473" y="15"/>
                    <a:pt x="116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88"/>
            <p:cNvSpPr/>
            <p:nvPr/>
          </p:nvSpPr>
          <p:spPr>
            <a:xfrm>
              <a:off x="4972018" y="4415612"/>
              <a:ext cx="29165" cy="43800"/>
            </a:xfrm>
            <a:custGeom>
              <a:avLst/>
              <a:gdLst/>
              <a:ahLst/>
              <a:cxnLst/>
              <a:rect l="l" t="t" r="r" b="b"/>
              <a:pathLst>
                <a:path w="1112" h="1670" extrusionOk="0">
                  <a:moveTo>
                    <a:pt x="833" y="0"/>
                  </a:moveTo>
                  <a:cubicBezTo>
                    <a:pt x="371" y="0"/>
                    <a:pt x="0" y="376"/>
                    <a:pt x="0" y="833"/>
                  </a:cubicBezTo>
                  <a:cubicBezTo>
                    <a:pt x="0" y="1295"/>
                    <a:pt x="371" y="1670"/>
                    <a:pt x="833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88"/>
            <p:cNvSpPr/>
            <p:nvPr/>
          </p:nvSpPr>
          <p:spPr>
            <a:xfrm>
              <a:off x="5119784" y="4415612"/>
              <a:ext cx="29191" cy="43800"/>
            </a:xfrm>
            <a:custGeom>
              <a:avLst/>
              <a:gdLst/>
              <a:ahLst/>
              <a:cxnLst/>
              <a:rect l="l" t="t" r="r" b="b"/>
              <a:pathLst>
                <a:path w="1113" h="1670" extrusionOk="0">
                  <a:moveTo>
                    <a:pt x="838" y="0"/>
                  </a:moveTo>
                  <a:cubicBezTo>
                    <a:pt x="376" y="0"/>
                    <a:pt x="1" y="376"/>
                    <a:pt x="1" y="833"/>
                  </a:cubicBezTo>
                  <a:cubicBezTo>
                    <a:pt x="1" y="1295"/>
                    <a:pt x="376" y="1670"/>
                    <a:pt x="838" y="1670"/>
                  </a:cubicBezTo>
                  <a:cubicBezTo>
                    <a:pt x="987" y="1670"/>
                    <a:pt x="1112" y="1295"/>
                    <a:pt x="1112" y="837"/>
                  </a:cubicBezTo>
                  <a:cubicBezTo>
                    <a:pt x="1112" y="376"/>
                    <a:pt x="987" y="0"/>
                    <a:pt x="83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88"/>
            <p:cNvSpPr/>
            <p:nvPr/>
          </p:nvSpPr>
          <p:spPr>
            <a:xfrm>
              <a:off x="511537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0" y="423"/>
                  </a:moveTo>
                  <a:cubicBezTo>
                    <a:pt x="1598" y="423"/>
                    <a:pt x="1877" y="1092"/>
                    <a:pt x="1482" y="1486"/>
                  </a:cubicBezTo>
                  <a:cubicBezTo>
                    <a:pt x="1355" y="1614"/>
                    <a:pt x="1197" y="1671"/>
                    <a:pt x="1043" y="1671"/>
                  </a:cubicBezTo>
                  <a:cubicBezTo>
                    <a:pt x="722" y="1671"/>
                    <a:pt x="414" y="1423"/>
                    <a:pt x="414" y="1048"/>
                  </a:cubicBezTo>
                  <a:cubicBezTo>
                    <a:pt x="414" y="702"/>
                    <a:pt x="693" y="423"/>
                    <a:pt x="1040" y="423"/>
                  </a:cubicBezTo>
                  <a:close/>
                  <a:moveTo>
                    <a:pt x="1048" y="1"/>
                  </a:moveTo>
                  <a:cubicBezTo>
                    <a:pt x="513" y="1"/>
                    <a:pt x="0" y="415"/>
                    <a:pt x="0" y="1044"/>
                  </a:cubicBezTo>
                  <a:cubicBezTo>
                    <a:pt x="0" y="1621"/>
                    <a:pt x="467" y="2088"/>
                    <a:pt x="1040" y="2088"/>
                  </a:cubicBezTo>
                  <a:cubicBezTo>
                    <a:pt x="1968" y="2088"/>
                    <a:pt x="2435" y="967"/>
                    <a:pt x="1776" y="307"/>
                  </a:cubicBezTo>
                  <a:cubicBezTo>
                    <a:pt x="1564" y="96"/>
                    <a:pt x="1304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88"/>
            <p:cNvSpPr/>
            <p:nvPr/>
          </p:nvSpPr>
          <p:spPr>
            <a:xfrm>
              <a:off x="5115955" y="4475673"/>
              <a:ext cx="71758" cy="50645"/>
            </a:xfrm>
            <a:custGeom>
              <a:avLst/>
              <a:gdLst/>
              <a:ahLst/>
              <a:cxnLst/>
              <a:rect l="l" t="t" r="r" b="b"/>
              <a:pathLst>
                <a:path w="2736" h="1931" extrusionOk="0">
                  <a:moveTo>
                    <a:pt x="1018" y="1"/>
                  </a:moveTo>
                  <a:cubicBezTo>
                    <a:pt x="734" y="1"/>
                    <a:pt x="455" y="73"/>
                    <a:pt x="209" y="208"/>
                  </a:cubicBezTo>
                  <a:cubicBezTo>
                    <a:pt x="0" y="318"/>
                    <a:pt x="113" y="601"/>
                    <a:pt x="303" y="601"/>
                  </a:cubicBezTo>
                  <a:cubicBezTo>
                    <a:pt x="336" y="601"/>
                    <a:pt x="371" y="592"/>
                    <a:pt x="407" y="573"/>
                  </a:cubicBezTo>
                  <a:cubicBezTo>
                    <a:pt x="604" y="467"/>
                    <a:pt x="813" y="417"/>
                    <a:pt x="1018" y="417"/>
                  </a:cubicBezTo>
                  <a:cubicBezTo>
                    <a:pt x="1628" y="417"/>
                    <a:pt x="2198" y="853"/>
                    <a:pt x="2302" y="1512"/>
                  </a:cubicBezTo>
                  <a:lnTo>
                    <a:pt x="1018" y="1512"/>
                  </a:lnTo>
                  <a:cubicBezTo>
                    <a:pt x="739" y="1512"/>
                    <a:pt x="739" y="1930"/>
                    <a:pt x="1018" y="1930"/>
                  </a:cubicBezTo>
                  <a:lnTo>
                    <a:pt x="2529" y="1930"/>
                  </a:lnTo>
                  <a:cubicBezTo>
                    <a:pt x="2644" y="1930"/>
                    <a:pt x="2736" y="1834"/>
                    <a:pt x="2736" y="1723"/>
                  </a:cubicBezTo>
                  <a:cubicBezTo>
                    <a:pt x="2736" y="771"/>
                    <a:pt x="1966" y="5"/>
                    <a:pt x="10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88"/>
            <p:cNvSpPr/>
            <p:nvPr/>
          </p:nvSpPr>
          <p:spPr>
            <a:xfrm>
              <a:off x="4948780" y="4475725"/>
              <a:ext cx="71785" cy="50593"/>
            </a:xfrm>
            <a:custGeom>
              <a:avLst/>
              <a:gdLst/>
              <a:ahLst/>
              <a:cxnLst/>
              <a:rect l="l" t="t" r="r" b="b"/>
              <a:pathLst>
                <a:path w="2737" h="1929" extrusionOk="0">
                  <a:moveTo>
                    <a:pt x="1719" y="0"/>
                  </a:moveTo>
                  <a:cubicBezTo>
                    <a:pt x="821" y="0"/>
                    <a:pt x="5" y="721"/>
                    <a:pt x="1" y="1721"/>
                  </a:cubicBezTo>
                  <a:cubicBezTo>
                    <a:pt x="1" y="1837"/>
                    <a:pt x="97" y="1928"/>
                    <a:pt x="213" y="1928"/>
                  </a:cubicBezTo>
                  <a:lnTo>
                    <a:pt x="1738" y="1928"/>
                  </a:lnTo>
                  <a:cubicBezTo>
                    <a:pt x="2017" y="1928"/>
                    <a:pt x="2017" y="1510"/>
                    <a:pt x="1738" y="1510"/>
                  </a:cubicBezTo>
                  <a:lnTo>
                    <a:pt x="434" y="1510"/>
                  </a:lnTo>
                  <a:cubicBezTo>
                    <a:pt x="538" y="851"/>
                    <a:pt x="1109" y="415"/>
                    <a:pt x="1718" y="415"/>
                  </a:cubicBezTo>
                  <a:cubicBezTo>
                    <a:pt x="1923" y="415"/>
                    <a:pt x="2132" y="465"/>
                    <a:pt x="2330" y="571"/>
                  </a:cubicBezTo>
                  <a:cubicBezTo>
                    <a:pt x="2366" y="590"/>
                    <a:pt x="2401" y="599"/>
                    <a:pt x="2434" y="599"/>
                  </a:cubicBezTo>
                  <a:cubicBezTo>
                    <a:pt x="2624" y="599"/>
                    <a:pt x="2736" y="316"/>
                    <a:pt x="2527" y="206"/>
                  </a:cubicBezTo>
                  <a:cubicBezTo>
                    <a:pt x="2263" y="65"/>
                    <a:pt x="1988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88"/>
            <p:cNvSpPr/>
            <p:nvPr/>
          </p:nvSpPr>
          <p:spPr>
            <a:xfrm>
              <a:off x="4966458" y="4410078"/>
              <a:ext cx="63890" cy="54763"/>
            </a:xfrm>
            <a:custGeom>
              <a:avLst/>
              <a:gdLst/>
              <a:ahLst/>
              <a:cxnLst/>
              <a:rect l="l" t="t" r="r" b="b"/>
              <a:pathLst>
                <a:path w="2436" h="2088" extrusionOk="0">
                  <a:moveTo>
                    <a:pt x="1045" y="423"/>
                  </a:moveTo>
                  <a:cubicBezTo>
                    <a:pt x="1598" y="423"/>
                    <a:pt x="1877" y="1092"/>
                    <a:pt x="1487" y="1486"/>
                  </a:cubicBezTo>
                  <a:cubicBezTo>
                    <a:pt x="1360" y="1614"/>
                    <a:pt x="1203" y="1671"/>
                    <a:pt x="1049" y="1671"/>
                  </a:cubicBezTo>
                  <a:cubicBezTo>
                    <a:pt x="727" y="1671"/>
                    <a:pt x="419" y="1421"/>
                    <a:pt x="419" y="1044"/>
                  </a:cubicBezTo>
                  <a:cubicBezTo>
                    <a:pt x="419" y="702"/>
                    <a:pt x="698" y="423"/>
                    <a:pt x="1045" y="423"/>
                  </a:cubicBezTo>
                  <a:close/>
                  <a:moveTo>
                    <a:pt x="1050" y="1"/>
                  </a:moveTo>
                  <a:cubicBezTo>
                    <a:pt x="514" y="1"/>
                    <a:pt x="1" y="415"/>
                    <a:pt x="1" y="1044"/>
                  </a:cubicBezTo>
                  <a:cubicBezTo>
                    <a:pt x="1" y="1621"/>
                    <a:pt x="467" y="2088"/>
                    <a:pt x="1045" y="2088"/>
                  </a:cubicBezTo>
                  <a:cubicBezTo>
                    <a:pt x="1973" y="2088"/>
                    <a:pt x="2435" y="967"/>
                    <a:pt x="1781" y="307"/>
                  </a:cubicBezTo>
                  <a:cubicBezTo>
                    <a:pt x="1568" y="96"/>
                    <a:pt x="1306" y="1"/>
                    <a:pt x="1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88"/>
            <p:cNvSpPr/>
            <p:nvPr/>
          </p:nvSpPr>
          <p:spPr>
            <a:xfrm>
              <a:off x="5033102" y="4396387"/>
              <a:ext cx="82171" cy="70473"/>
            </a:xfrm>
            <a:custGeom>
              <a:avLst/>
              <a:gdLst/>
              <a:ahLst/>
              <a:cxnLst/>
              <a:rect l="l" t="t" r="r" b="b"/>
              <a:pathLst>
                <a:path w="3133" h="2687" extrusionOk="0">
                  <a:moveTo>
                    <a:pt x="1343" y="420"/>
                  </a:moveTo>
                  <a:cubicBezTo>
                    <a:pt x="2165" y="420"/>
                    <a:pt x="2574" y="1417"/>
                    <a:pt x="1992" y="1999"/>
                  </a:cubicBezTo>
                  <a:cubicBezTo>
                    <a:pt x="1804" y="2187"/>
                    <a:pt x="1573" y="2271"/>
                    <a:pt x="1346" y="2271"/>
                  </a:cubicBezTo>
                  <a:cubicBezTo>
                    <a:pt x="870" y="2271"/>
                    <a:pt x="414" y="1901"/>
                    <a:pt x="414" y="1344"/>
                  </a:cubicBezTo>
                  <a:cubicBezTo>
                    <a:pt x="419" y="834"/>
                    <a:pt x="828" y="420"/>
                    <a:pt x="1343" y="420"/>
                  </a:cubicBezTo>
                  <a:close/>
                  <a:moveTo>
                    <a:pt x="1351" y="0"/>
                  </a:moveTo>
                  <a:cubicBezTo>
                    <a:pt x="661" y="0"/>
                    <a:pt x="0" y="537"/>
                    <a:pt x="0" y="1344"/>
                  </a:cubicBezTo>
                  <a:cubicBezTo>
                    <a:pt x="0" y="2085"/>
                    <a:pt x="602" y="2682"/>
                    <a:pt x="1343" y="2687"/>
                  </a:cubicBezTo>
                  <a:cubicBezTo>
                    <a:pt x="2536" y="2687"/>
                    <a:pt x="3133" y="1238"/>
                    <a:pt x="2291" y="396"/>
                  </a:cubicBezTo>
                  <a:cubicBezTo>
                    <a:pt x="2017" y="123"/>
                    <a:pt x="1681" y="0"/>
                    <a:pt x="1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88"/>
            <p:cNvSpPr/>
            <p:nvPr/>
          </p:nvSpPr>
          <p:spPr>
            <a:xfrm>
              <a:off x="5008999" y="4477692"/>
              <a:ext cx="118522" cy="64782"/>
            </a:xfrm>
            <a:custGeom>
              <a:avLst/>
              <a:gdLst/>
              <a:ahLst/>
              <a:cxnLst/>
              <a:rect l="l" t="t" r="r" b="b"/>
              <a:pathLst>
                <a:path w="4519" h="2470" extrusionOk="0">
                  <a:moveTo>
                    <a:pt x="2262" y="410"/>
                  </a:moveTo>
                  <a:cubicBezTo>
                    <a:pt x="3200" y="410"/>
                    <a:pt x="3994" y="1117"/>
                    <a:pt x="4095" y="2055"/>
                  </a:cubicBezTo>
                  <a:lnTo>
                    <a:pt x="428" y="2055"/>
                  </a:lnTo>
                  <a:cubicBezTo>
                    <a:pt x="529" y="1117"/>
                    <a:pt x="1319" y="410"/>
                    <a:pt x="2262" y="410"/>
                  </a:cubicBezTo>
                  <a:close/>
                  <a:moveTo>
                    <a:pt x="2262" y="1"/>
                  </a:moveTo>
                  <a:cubicBezTo>
                    <a:pt x="1011" y="1"/>
                    <a:pt x="0" y="1016"/>
                    <a:pt x="0" y="2262"/>
                  </a:cubicBezTo>
                  <a:cubicBezTo>
                    <a:pt x="0" y="2378"/>
                    <a:pt x="92" y="2469"/>
                    <a:pt x="207" y="2469"/>
                  </a:cubicBezTo>
                  <a:lnTo>
                    <a:pt x="4311" y="2469"/>
                  </a:lnTo>
                  <a:cubicBezTo>
                    <a:pt x="4427" y="2469"/>
                    <a:pt x="4518" y="2378"/>
                    <a:pt x="4518" y="2262"/>
                  </a:cubicBezTo>
                  <a:cubicBezTo>
                    <a:pt x="4518" y="1016"/>
                    <a:pt x="3508" y="1"/>
                    <a:pt x="2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88"/>
            <p:cNvSpPr/>
            <p:nvPr/>
          </p:nvSpPr>
          <p:spPr>
            <a:xfrm>
              <a:off x="4895276" y="4298401"/>
              <a:ext cx="345941" cy="342190"/>
            </a:xfrm>
            <a:custGeom>
              <a:avLst/>
              <a:gdLst/>
              <a:ahLst/>
              <a:cxnLst/>
              <a:rect l="l" t="t" r="r" b="b"/>
              <a:pathLst>
                <a:path w="13190" h="13047" extrusionOk="0">
                  <a:moveTo>
                    <a:pt x="6805" y="1130"/>
                  </a:moveTo>
                  <a:cubicBezTo>
                    <a:pt x="9619" y="1241"/>
                    <a:pt x="11876" y="3497"/>
                    <a:pt x="11987" y="6317"/>
                  </a:cubicBezTo>
                  <a:lnTo>
                    <a:pt x="11491" y="6317"/>
                  </a:lnTo>
                  <a:cubicBezTo>
                    <a:pt x="11212" y="6317"/>
                    <a:pt x="11212" y="6731"/>
                    <a:pt x="11491" y="6731"/>
                  </a:cubicBezTo>
                  <a:lnTo>
                    <a:pt x="11992" y="6731"/>
                  </a:lnTo>
                  <a:cubicBezTo>
                    <a:pt x="11876" y="9546"/>
                    <a:pt x="9619" y="11802"/>
                    <a:pt x="6805" y="11918"/>
                  </a:cubicBezTo>
                  <a:lnTo>
                    <a:pt x="6805" y="11417"/>
                  </a:lnTo>
                  <a:cubicBezTo>
                    <a:pt x="6805" y="11280"/>
                    <a:pt x="6700" y="11212"/>
                    <a:pt x="6595" y="11212"/>
                  </a:cubicBezTo>
                  <a:cubicBezTo>
                    <a:pt x="6491" y="11212"/>
                    <a:pt x="6386" y="11280"/>
                    <a:pt x="6386" y="11417"/>
                  </a:cubicBezTo>
                  <a:lnTo>
                    <a:pt x="6386" y="11918"/>
                  </a:lnTo>
                  <a:cubicBezTo>
                    <a:pt x="3571" y="11802"/>
                    <a:pt x="1314" y="9546"/>
                    <a:pt x="1204" y="6731"/>
                  </a:cubicBezTo>
                  <a:lnTo>
                    <a:pt x="1699" y="6731"/>
                  </a:lnTo>
                  <a:cubicBezTo>
                    <a:pt x="1978" y="6731"/>
                    <a:pt x="1978" y="6317"/>
                    <a:pt x="1699" y="6317"/>
                  </a:cubicBezTo>
                  <a:lnTo>
                    <a:pt x="1204" y="6317"/>
                  </a:lnTo>
                  <a:cubicBezTo>
                    <a:pt x="1314" y="3497"/>
                    <a:pt x="3571" y="1241"/>
                    <a:pt x="6386" y="1130"/>
                  </a:cubicBezTo>
                  <a:lnTo>
                    <a:pt x="6386" y="1626"/>
                  </a:lnTo>
                  <a:cubicBezTo>
                    <a:pt x="6386" y="1765"/>
                    <a:pt x="6491" y="1835"/>
                    <a:pt x="6595" y="1835"/>
                  </a:cubicBezTo>
                  <a:cubicBezTo>
                    <a:pt x="6700" y="1835"/>
                    <a:pt x="6805" y="1765"/>
                    <a:pt x="6805" y="1626"/>
                  </a:cubicBezTo>
                  <a:lnTo>
                    <a:pt x="6805" y="1130"/>
                  </a:lnTo>
                  <a:close/>
                  <a:moveTo>
                    <a:pt x="6595" y="0"/>
                  </a:moveTo>
                  <a:cubicBezTo>
                    <a:pt x="6491" y="0"/>
                    <a:pt x="6386" y="69"/>
                    <a:pt x="6386" y="206"/>
                  </a:cubicBezTo>
                  <a:lnTo>
                    <a:pt x="6386" y="711"/>
                  </a:lnTo>
                  <a:cubicBezTo>
                    <a:pt x="3340" y="827"/>
                    <a:pt x="901" y="3266"/>
                    <a:pt x="785" y="6312"/>
                  </a:cubicBezTo>
                  <a:lnTo>
                    <a:pt x="280" y="6312"/>
                  </a:lnTo>
                  <a:cubicBezTo>
                    <a:pt x="1" y="6312"/>
                    <a:pt x="1" y="6731"/>
                    <a:pt x="280" y="6731"/>
                  </a:cubicBezTo>
                  <a:lnTo>
                    <a:pt x="785" y="6731"/>
                  </a:lnTo>
                  <a:cubicBezTo>
                    <a:pt x="901" y="9777"/>
                    <a:pt x="3340" y="12221"/>
                    <a:pt x="6386" y="12332"/>
                  </a:cubicBezTo>
                  <a:lnTo>
                    <a:pt x="6386" y="12837"/>
                  </a:lnTo>
                  <a:cubicBezTo>
                    <a:pt x="6386" y="12976"/>
                    <a:pt x="6491" y="13046"/>
                    <a:pt x="6595" y="13046"/>
                  </a:cubicBezTo>
                  <a:cubicBezTo>
                    <a:pt x="6700" y="13046"/>
                    <a:pt x="6805" y="12976"/>
                    <a:pt x="6805" y="12837"/>
                  </a:cubicBezTo>
                  <a:lnTo>
                    <a:pt x="6805" y="12332"/>
                  </a:lnTo>
                  <a:cubicBezTo>
                    <a:pt x="9850" y="12221"/>
                    <a:pt x="12290" y="9777"/>
                    <a:pt x="12405" y="6731"/>
                  </a:cubicBezTo>
                  <a:lnTo>
                    <a:pt x="12911" y="6731"/>
                  </a:lnTo>
                  <a:cubicBezTo>
                    <a:pt x="13190" y="6731"/>
                    <a:pt x="13190" y="6312"/>
                    <a:pt x="12911" y="6312"/>
                  </a:cubicBezTo>
                  <a:lnTo>
                    <a:pt x="12911" y="6317"/>
                  </a:lnTo>
                  <a:lnTo>
                    <a:pt x="12405" y="6317"/>
                  </a:lnTo>
                  <a:cubicBezTo>
                    <a:pt x="12290" y="3271"/>
                    <a:pt x="9850" y="827"/>
                    <a:pt x="6805" y="711"/>
                  </a:cubicBezTo>
                  <a:lnTo>
                    <a:pt x="6805" y="206"/>
                  </a:lnTo>
                  <a:cubicBezTo>
                    <a:pt x="6805" y="69"/>
                    <a:pt x="6700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90" name="Google Shape;20490;p88"/>
          <p:cNvGrpSpPr/>
          <p:nvPr/>
        </p:nvGrpSpPr>
        <p:grpSpPr>
          <a:xfrm>
            <a:off x="7949705" y="4313010"/>
            <a:ext cx="382528" cy="340669"/>
            <a:chOff x="7949705" y="4313010"/>
            <a:chExt cx="382528" cy="340669"/>
          </a:xfrm>
        </p:grpSpPr>
        <p:sp>
          <p:nvSpPr>
            <p:cNvPr id="20491" name="Google Shape;20491;p88"/>
            <p:cNvSpPr/>
            <p:nvPr/>
          </p:nvSpPr>
          <p:spPr>
            <a:xfrm>
              <a:off x="8110978" y="4318675"/>
              <a:ext cx="215590" cy="179606"/>
            </a:xfrm>
            <a:custGeom>
              <a:avLst/>
              <a:gdLst/>
              <a:ahLst/>
              <a:cxnLst/>
              <a:rect l="l" t="t" r="r" b="b"/>
              <a:pathLst>
                <a:path w="8220" h="6848" extrusionOk="0">
                  <a:moveTo>
                    <a:pt x="458" y="1"/>
                  </a:moveTo>
                  <a:cubicBezTo>
                    <a:pt x="203" y="1"/>
                    <a:pt x="1" y="203"/>
                    <a:pt x="1" y="458"/>
                  </a:cubicBezTo>
                  <a:lnTo>
                    <a:pt x="1" y="6391"/>
                  </a:lnTo>
                  <a:cubicBezTo>
                    <a:pt x="1" y="6646"/>
                    <a:pt x="203" y="6848"/>
                    <a:pt x="458" y="6848"/>
                  </a:cubicBezTo>
                  <a:lnTo>
                    <a:pt x="7762" y="6848"/>
                  </a:lnTo>
                  <a:cubicBezTo>
                    <a:pt x="8017" y="6848"/>
                    <a:pt x="8219" y="6646"/>
                    <a:pt x="8219" y="6391"/>
                  </a:cubicBezTo>
                  <a:lnTo>
                    <a:pt x="8219" y="458"/>
                  </a:lnTo>
                  <a:cubicBezTo>
                    <a:pt x="8219" y="203"/>
                    <a:pt x="8017" y="1"/>
                    <a:pt x="7762" y="1"/>
                  </a:cubicBezTo>
                  <a:close/>
                </a:path>
              </a:pathLst>
            </a:custGeom>
            <a:solidFill>
              <a:srgbClr val="E8EC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88"/>
            <p:cNvSpPr/>
            <p:nvPr/>
          </p:nvSpPr>
          <p:spPr>
            <a:xfrm>
              <a:off x="8164875" y="4354528"/>
              <a:ext cx="107795" cy="107795"/>
            </a:xfrm>
            <a:custGeom>
              <a:avLst/>
              <a:gdLst/>
              <a:ahLst/>
              <a:cxnLst/>
              <a:rect l="l" t="t" r="r" b="b"/>
              <a:pathLst>
                <a:path w="4110" h="4110" extrusionOk="0">
                  <a:moveTo>
                    <a:pt x="2055" y="0"/>
                  </a:moveTo>
                  <a:cubicBezTo>
                    <a:pt x="919" y="0"/>
                    <a:pt x="0" y="924"/>
                    <a:pt x="0" y="2055"/>
                  </a:cubicBezTo>
                  <a:cubicBezTo>
                    <a:pt x="0" y="3191"/>
                    <a:pt x="919" y="4110"/>
                    <a:pt x="2055" y="4110"/>
                  </a:cubicBezTo>
                  <a:cubicBezTo>
                    <a:pt x="3190" y="4110"/>
                    <a:pt x="4110" y="3191"/>
                    <a:pt x="4110" y="2055"/>
                  </a:cubicBezTo>
                  <a:cubicBezTo>
                    <a:pt x="4110" y="924"/>
                    <a:pt x="3190" y="0"/>
                    <a:pt x="2055" y="0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88"/>
            <p:cNvSpPr/>
            <p:nvPr/>
          </p:nvSpPr>
          <p:spPr>
            <a:xfrm>
              <a:off x="8188847" y="4378500"/>
              <a:ext cx="59851" cy="59982"/>
            </a:xfrm>
            <a:custGeom>
              <a:avLst/>
              <a:gdLst/>
              <a:ahLst/>
              <a:cxnLst/>
              <a:rect l="l" t="t" r="r" b="b"/>
              <a:pathLst>
                <a:path w="2282" h="2287" extrusionOk="0">
                  <a:moveTo>
                    <a:pt x="1141" y="1"/>
                  </a:moveTo>
                  <a:cubicBezTo>
                    <a:pt x="511" y="1"/>
                    <a:pt x="1" y="511"/>
                    <a:pt x="1" y="1141"/>
                  </a:cubicBezTo>
                  <a:cubicBezTo>
                    <a:pt x="1" y="1776"/>
                    <a:pt x="511" y="2286"/>
                    <a:pt x="1141" y="2286"/>
                  </a:cubicBezTo>
                  <a:cubicBezTo>
                    <a:pt x="1771" y="2286"/>
                    <a:pt x="2281" y="1776"/>
                    <a:pt x="2281" y="1141"/>
                  </a:cubicBezTo>
                  <a:cubicBezTo>
                    <a:pt x="2281" y="511"/>
                    <a:pt x="1771" y="1"/>
                    <a:pt x="11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88"/>
            <p:cNvSpPr/>
            <p:nvPr/>
          </p:nvSpPr>
          <p:spPr>
            <a:xfrm>
              <a:off x="7955265" y="4477325"/>
              <a:ext cx="194110" cy="170636"/>
            </a:xfrm>
            <a:custGeom>
              <a:avLst/>
              <a:gdLst/>
              <a:ahLst/>
              <a:cxnLst/>
              <a:rect l="l" t="t" r="r" b="b"/>
              <a:pathLst>
                <a:path w="7401" h="6506" extrusionOk="0">
                  <a:moveTo>
                    <a:pt x="7194" y="0"/>
                  </a:moveTo>
                  <a:lnTo>
                    <a:pt x="3561" y="3417"/>
                  </a:lnTo>
                  <a:cubicBezTo>
                    <a:pt x="3474" y="3493"/>
                    <a:pt x="3359" y="3542"/>
                    <a:pt x="3243" y="3542"/>
                  </a:cubicBezTo>
                  <a:lnTo>
                    <a:pt x="3200" y="3542"/>
                  </a:lnTo>
                  <a:cubicBezTo>
                    <a:pt x="2945" y="3542"/>
                    <a:pt x="2743" y="3335"/>
                    <a:pt x="2743" y="3084"/>
                  </a:cubicBezTo>
                  <a:lnTo>
                    <a:pt x="2743" y="2854"/>
                  </a:lnTo>
                  <a:lnTo>
                    <a:pt x="1371" y="2854"/>
                  </a:lnTo>
                  <a:lnTo>
                    <a:pt x="1371" y="3455"/>
                  </a:lnTo>
                  <a:cubicBezTo>
                    <a:pt x="1371" y="3537"/>
                    <a:pt x="1323" y="3619"/>
                    <a:pt x="1246" y="3657"/>
                  </a:cubicBezTo>
                  <a:lnTo>
                    <a:pt x="380" y="4090"/>
                  </a:lnTo>
                  <a:cubicBezTo>
                    <a:pt x="149" y="4206"/>
                    <a:pt x="0" y="4441"/>
                    <a:pt x="0" y="4701"/>
                  </a:cubicBezTo>
                  <a:lnTo>
                    <a:pt x="0" y="6506"/>
                  </a:lnTo>
                  <a:lnTo>
                    <a:pt x="3200" y="6506"/>
                  </a:lnTo>
                  <a:lnTo>
                    <a:pt x="3200" y="5519"/>
                  </a:lnTo>
                  <a:cubicBezTo>
                    <a:pt x="3200" y="5279"/>
                    <a:pt x="3296" y="5043"/>
                    <a:pt x="3464" y="4874"/>
                  </a:cubicBezTo>
                  <a:lnTo>
                    <a:pt x="7237" y="1102"/>
                  </a:lnTo>
                  <a:cubicBezTo>
                    <a:pt x="7352" y="987"/>
                    <a:pt x="7400" y="823"/>
                    <a:pt x="7357" y="664"/>
                  </a:cubicBezTo>
                  <a:lnTo>
                    <a:pt x="7194" y="0"/>
                  </a:ln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88"/>
            <p:cNvSpPr/>
            <p:nvPr/>
          </p:nvSpPr>
          <p:spPr>
            <a:xfrm>
              <a:off x="7956262" y="4462428"/>
              <a:ext cx="107559" cy="107795"/>
            </a:xfrm>
            <a:custGeom>
              <a:avLst/>
              <a:gdLst/>
              <a:ahLst/>
              <a:cxnLst/>
              <a:rect l="l" t="t" r="r" b="b"/>
              <a:pathLst>
                <a:path w="4101" h="4110" extrusionOk="0">
                  <a:moveTo>
                    <a:pt x="2050" y="0"/>
                  </a:moveTo>
                  <a:cubicBezTo>
                    <a:pt x="1155" y="0"/>
                    <a:pt x="491" y="717"/>
                    <a:pt x="429" y="1598"/>
                  </a:cubicBezTo>
                  <a:cubicBezTo>
                    <a:pt x="390" y="2060"/>
                    <a:pt x="236" y="2950"/>
                    <a:pt x="44" y="3465"/>
                  </a:cubicBezTo>
                  <a:cubicBezTo>
                    <a:pt x="1" y="3580"/>
                    <a:pt x="53" y="3705"/>
                    <a:pt x="164" y="3754"/>
                  </a:cubicBezTo>
                  <a:cubicBezTo>
                    <a:pt x="544" y="3932"/>
                    <a:pt x="944" y="4047"/>
                    <a:pt x="1357" y="4110"/>
                  </a:cubicBezTo>
                  <a:lnTo>
                    <a:pt x="2748" y="4110"/>
                  </a:lnTo>
                  <a:cubicBezTo>
                    <a:pt x="3162" y="4047"/>
                    <a:pt x="3561" y="3927"/>
                    <a:pt x="3941" y="3754"/>
                  </a:cubicBezTo>
                  <a:cubicBezTo>
                    <a:pt x="4052" y="3705"/>
                    <a:pt x="4100" y="3576"/>
                    <a:pt x="4057" y="3465"/>
                  </a:cubicBezTo>
                  <a:cubicBezTo>
                    <a:pt x="3864" y="2950"/>
                    <a:pt x="3706" y="2060"/>
                    <a:pt x="3677" y="1598"/>
                  </a:cubicBezTo>
                  <a:cubicBezTo>
                    <a:pt x="3609" y="717"/>
                    <a:pt x="2945" y="0"/>
                    <a:pt x="2050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88"/>
            <p:cNvSpPr/>
            <p:nvPr/>
          </p:nvSpPr>
          <p:spPr>
            <a:xfrm>
              <a:off x="7985295" y="4462428"/>
              <a:ext cx="78630" cy="107795"/>
            </a:xfrm>
            <a:custGeom>
              <a:avLst/>
              <a:gdLst/>
              <a:ahLst/>
              <a:cxnLst/>
              <a:rect l="l" t="t" r="r" b="b"/>
              <a:pathLst>
                <a:path w="2998" h="4110" extrusionOk="0">
                  <a:moveTo>
                    <a:pt x="934" y="0"/>
                  </a:moveTo>
                  <a:cubicBezTo>
                    <a:pt x="246" y="0"/>
                    <a:pt x="0" y="939"/>
                    <a:pt x="592" y="1290"/>
                  </a:cubicBezTo>
                  <a:cubicBezTo>
                    <a:pt x="616" y="1300"/>
                    <a:pt x="635" y="1314"/>
                    <a:pt x="655" y="1324"/>
                  </a:cubicBezTo>
                  <a:lnTo>
                    <a:pt x="1174" y="4110"/>
                  </a:lnTo>
                  <a:lnTo>
                    <a:pt x="1636" y="4110"/>
                  </a:lnTo>
                  <a:cubicBezTo>
                    <a:pt x="2050" y="4047"/>
                    <a:pt x="2454" y="3927"/>
                    <a:pt x="2834" y="3754"/>
                  </a:cubicBezTo>
                  <a:cubicBezTo>
                    <a:pt x="2945" y="3705"/>
                    <a:pt x="2998" y="3580"/>
                    <a:pt x="2955" y="3465"/>
                  </a:cubicBezTo>
                  <a:cubicBezTo>
                    <a:pt x="2757" y="2950"/>
                    <a:pt x="2603" y="2060"/>
                    <a:pt x="2570" y="1598"/>
                  </a:cubicBezTo>
                  <a:cubicBezTo>
                    <a:pt x="2507" y="717"/>
                    <a:pt x="1843" y="0"/>
                    <a:pt x="943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88"/>
            <p:cNvSpPr/>
            <p:nvPr/>
          </p:nvSpPr>
          <p:spPr>
            <a:xfrm>
              <a:off x="7955265" y="4589894"/>
              <a:ext cx="23998" cy="58068"/>
            </a:xfrm>
            <a:custGeom>
              <a:avLst/>
              <a:gdLst/>
              <a:ahLst/>
              <a:cxnLst/>
              <a:rect l="l" t="t" r="r" b="b"/>
              <a:pathLst>
                <a:path w="915" h="2214" extrusionOk="0">
                  <a:moveTo>
                    <a:pt x="140" y="0"/>
                  </a:moveTo>
                  <a:cubicBezTo>
                    <a:pt x="48" y="116"/>
                    <a:pt x="0" y="260"/>
                    <a:pt x="0" y="409"/>
                  </a:cubicBezTo>
                  <a:lnTo>
                    <a:pt x="0" y="2214"/>
                  </a:lnTo>
                  <a:lnTo>
                    <a:pt x="914" y="2214"/>
                  </a:lnTo>
                  <a:lnTo>
                    <a:pt x="914" y="837"/>
                  </a:lnTo>
                  <a:cubicBezTo>
                    <a:pt x="914" y="698"/>
                    <a:pt x="852" y="568"/>
                    <a:pt x="741" y="481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88"/>
            <p:cNvSpPr/>
            <p:nvPr/>
          </p:nvSpPr>
          <p:spPr>
            <a:xfrm>
              <a:off x="7991223" y="4546225"/>
              <a:ext cx="35984" cy="41912"/>
            </a:xfrm>
            <a:custGeom>
              <a:avLst/>
              <a:gdLst/>
              <a:ahLst/>
              <a:cxnLst/>
              <a:rect l="l" t="t" r="r" b="b"/>
              <a:pathLst>
                <a:path w="1372" h="1598" extrusionOk="0">
                  <a:moveTo>
                    <a:pt x="0" y="0"/>
                  </a:moveTo>
                  <a:lnTo>
                    <a:pt x="0" y="915"/>
                  </a:lnTo>
                  <a:cubicBezTo>
                    <a:pt x="0" y="1290"/>
                    <a:pt x="308" y="1598"/>
                    <a:pt x="684" y="1598"/>
                  </a:cubicBezTo>
                  <a:cubicBezTo>
                    <a:pt x="1064" y="1598"/>
                    <a:pt x="1372" y="1290"/>
                    <a:pt x="1372" y="915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88"/>
            <p:cNvSpPr/>
            <p:nvPr/>
          </p:nvSpPr>
          <p:spPr>
            <a:xfrm>
              <a:off x="7973546" y="4499383"/>
              <a:ext cx="71575" cy="58855"/>
            </a:xfrm>
            <a:custGeom>
              <a:avLst/>
              <a:gdLst/>
              <a:ahLst/>
              <a:cxnLst/>
              <a:rect l="l" t="t" r="r" b="b"/>
              <a:pathLst>
                <a:path w="2729" h="2244" extrusionOk="0">
                  <a:moveTo>
                    <a:pt x="1043" y="0"/>
                  </a:moveTo>
                  <a:cubicBezTo>
                    <a:pt x="958" y="0"/>
                    <a:pt x="874" y="51"/>
                    <a:pt x="838" y="131"/>
                  </a:cubicBezTo>
                  <a:cubicBezTo>
                    <a:pt x="761" y="285"/>
                    <a:pt x="655" y="429"/>
                    <a:pt x="525" y="545"/>
                  </a:cubicBezTo>
                  <a:cubicBezTo>
                    <a:pt x="477" y="588"/>
                    <a:pt x="424" y="632"/>
                    <a:pt x="366" y="670"/>
                  </a:cubicBezTo>
                  <a:cubicBezTo>
                    <a:pt x="92" y="858"/>
                    <a:pt x="1" y="1223"/>
                    <a:pt x="150" y="1522"/>
                  </a:cubicBezTo>
                  <a:cubicBezTo>
                    <a:pt x="390" y="1964"/>
                    <a:pt x="852" y="2243"/>
                    <a:pt x="1358" y="2243"/>
                  </a:cubicBezTo>
                  <a:cubicBezTo>
                    <a:pt x="2075" y="2243"/>
                    <a:pt x="2666" y="1695"/>
                    <a:pt x="2724" y="983"/>
                  </a:cubicBezTo>
                  <a:cubicBezTo>
                    <a:pt x="2729" y="911"/>
                    <a:pt x="2700" y="843"/>
                    <a:pt x="2647" y="800"/>
                  </a:cubicBezTo>
                  <a:cubicBezTo>
                    <a:pt x="2195" y="425"/>
                    <a:pt x="1666" y="150"/>
                    <a:pt x="1093" y="6"/>
                  </a:cubicBezTo>
                  <a:cubicBezTo>
                    <a:pt x="1077" y="2"/>
                    <a:pt x="1060" y="0"/>
                    <a:pt x="1043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88"/>
            <p:cNvSpPr/>
            <p:nvPr/>
          </p:nvSpPr>
          <p:spPr>
            <a:xfrm>
              <a:off x="7973546" y="4499251"/>
              <a:ext cx="71470" cy="58356"/>
            </a:xfrm>
            <a:custGeom>
              <a:avLst/>
              <a:gdLst/>
              <a:ahLst/>
              <a:cxnLst/>
              <a:rect l="l" t="t" r="r" b="b"/>
              <a:pathLst>
                <a:path w="2725" h="2225" extrusionOk="0">
                  <a:moveTo>
                    <a:pt x="1042" y="0"/>
                  </a:moveTo>
                  <a:cubicBezTo>
                    <a:pt x="954" y="0"/>
                    <a:pt x="874" y="51"/>
                    <a:pt x="838" y="131"/>
                  </a:cubicBezTo>
                  <a:cubicBezTo>
                    <a:pt x="780" y="242"/>
                    <a:pt x="713" y="348"/>
                    <a:pt x="626" y="439"/>
                  </a:cubicBezTo>
                  <a:cubicBezTo>
                    <a:pt x="597" y="473"/>
                    <a:pt x="559" y="511"/>
                    <a:pt x="525" y="545"/>
                  </a:cubicBezTo>
                  <a:cubicBezTo>
                    <a:pt x="477" y="588"/>
                    <a:pt x="424" y="627"/>
                    <a:pt x="371" y="665"/>
                  </a:cubicBezTo>
                  <a:cubicBezTo>
                    <a:pt x="58" y="872"/>
                    <a:pt x="1" y="1296"/>
                    <a:pt x="198" y="1609"/>
                  </a:cubicBezTo>
                  <a:cubicBezTo>
                    <a:pt x="410" y="1941"/>
                    <a:pt x="756" y="2167"/>
                    <a:pt x="1151" y="2224"/>
                  </a:cubicBezTo>
                  <a:cubicBezTo>
                    <a:pt x="876" y="2042"/>
                    <a:pt x="670" y="1787"/>
                    <a:pt x="670" y="1334"/>
                  </a:cubicBezTo>
                  <a:lnTo>
                    <a:pt x="670" y="1156"/>
                  </a:lnTo>
                  <a:cubicBezTo>
                    <a:pt x="722" y="1118"/>
                    <a:pt x="775" y="1079"/>
                    <a:pt x="828" y="1031"/>
                  </a:cubicBezTo>
                  <a:cubicBezTo>
                    <a:pt x="953" y="920"/>
                    <a:pt x="1064" y="791"/>
                    <a:pt x="1156" y="646"/>
                  </a:cubicBezTo>
                  <a:cubicBezTo>
                    <a:pt x="1589" y="781"/>
                    <a:pt x="1993" y="1002"/>
                    <a:pt x="2344" y="1296"/>
                  </a:cubicBezTo>
                  <a:cubicBezTo>
                    <a:pt x="2387" y="1334"/>
                    <a:pt x="2450" y="1387"/>
                    <a:pt x="2575" y="1503"/>
                  </a:cubicBezTo>
                  <a:cubicBezTo>
                    <a:pt x="2657" y="1378"/>
                    <a:pt x="2710" y="1127"/>
                    <a:pt x="2724" y="983"/>
                  </a:cubicBezTo>
                  <a:cubicBezTo>
                    <a:pt x="2724" y="916"/>
                    <a:pt x="2695" y="848"/>
                    <a:pt x="2647" y="805"/>
                  </a:cubicBezTo>
                  <a:cubicBezTo>
                    <a:pt x="2195" y="425"/>
                    <a:pt x="1666" y="155"/>
                    <a:pt x="1093" y="6"/>
                  </a:cubicBezTo>
                  <a:cubicBezTo>
                    <a:pt x="1076" y="2"/>
                    <a:pt x="1059" y="0"/>
                    <a:pt x="104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88"/>
            <p:cNvSpPr/>
            <p:nvPr/>
          </p:nvSpPr>
          <p:spPr>
            <a:xfrm>
              <a:off x="8122203" y="4477325"/>
              <a:ext cx="27041" cy="35984"/>
            </a:xfrm>
            <a:custGeom>
              <a:avLst/>
              <a:gdLst/>
              <a:ahLst/>
              <a:cxnLst/>
              <a:rect l="l" t="t" r="r" b="b"/>
              <a:pathLst>
                <a:path w="1031" h="1372" extrusionOk="0">
                  <a:moveTo>
                    <a:pt x="829" y="0"/>
                  </a:moveTo>
                  <a:lnTo>
                    <a:pt x="1" y="775"/>
                  </a:lnTo>
                  <a:lnTo>
                    <a:pt x="598" y="1372"/>
                  </a:lnTo>
                  <a:lnTo>
                    <a:pt x="872" y="1097"/>
                  </a:lnTo>
                  <a:cubicBezTo>
                    <a:pt x="987" y="982"/>
                    <a:pt x="1031" y="818"/>
                    <a:pt x="992" y="664"/>
                  </a:cubicBezTo>
                  <a:lnTo>
                    <a:pt x="829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88"/>
            <p:cNvSpPr/>
            <p:nvPr/>
          </p:nvSpPr>
          <p:spPr>
            <a:xfrm>
              <a:off x="7973677" y="4607938"/>
              <a:ext cx="11120" cy="45715"/>
            </a:xfrm>
            <a:custGeom>
              <a:avLst/>
              <a:gdLst/>
              <a:ahLst/>
              <a:cxnLst/>
              <a:rect l="l" t="t" r="r" b="b"/>
              <a:pathLst>
                <a:path w="424" h="1743" extrusionOk="0">
                  <a:moveTo>
                    <a:pt x="204" y="0"/>
                  </a:moveTo>
                  <a:cubicBezTo>
                    <a:pt x="88" y="0"/>
                    <a:pt x="1" y="95"/>
                    <a:pt x="1" y="212"/>
                  </a:cubicBezTo>
                  <a:lnTo>
                    <a:pt x="1" y="1526"/>
                  </a:lnTo>
                  <a:cubicBezTo>
                    <a:pt x="1" y="1670"/>
                    <a:pt x="106" y="1742"/>
                    <a:pt x="212" y="1742"/>
                  </a:cubicBezTo>
                  <a:cubicBezTo>
                    <a:pt x="318" y="1742"/>
                    <a:pt x="424" y="1670"/>
                    <a:pt x="424" y="1526"/>
                  </a:cubicBezTo>
                  <a:lnTo>
                    <a:pt x="424" y="212"/>
                  </a:lnTo>
                  <a:cubicBezTo>
                    <a:pt x="424" y="92"/>
                    <a:pt x="333" y="0"/>
                    <a:pt x="212" y="0"/>
                  </a:cubicBezTo>
                  <a:cubicBezTo>
                    <a:pt x="209" y="0"/>
                    <a:pt x="206" y="0"/>
                    <a:pt x="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88"/>
            <p:cNvSpPr/>
            <p:nvPr/>
          </p:nvSpPr>
          <p:spPr>
            <a:xfrm>
              <a:off x="7949705" y="4456737"/>
              <a:ext cx="206489" cy="196942"/>
            </a:xfrm>
            <a:custGeom>
              <a:avLst/>
              <a:gdLst/>
              <a:ahLst/>
              <a:cxnLst/>
              <a:rect l="l" t="t" r="r" b="b"/>
              <a:pathLst>
                <a:path w="7873" h="7509" extrusionOk="0">
                  <a:moveTo>
                    <a:pt x="7285" y="1175"/>
                  </a:moveTo>
                  <a:lnTo>
                    <a:pt x="7362" y="1497"/>
                  </a:lnTo>
                  <a:cubicBezTo>
                    <a:pt x="7386" y="1579"/>
                    <a:pt x="7362" y="1671"/>
                    <a:pt x="7300" y="1728"/>
                  </a:cubicBezTo>
                  <a:lnTo>
                    <a:pt x="7179" y="1849"/>
                  </a:lnTo>
                  <a:lnTo>
                    <a:pt x="6886" y="1555"/>
                  </a:lnTo>
                  <a:lnTo>
                    <a:pt x="7285" y="1175"/>
                  </a:lnTo>
                  <a:close/>
                  <a:moveTo>
                    <a:pt x="2269" y="426"/>
                  </a:moveTo>
                  <a:cubicBezTo>
                    <a:pt x="2615" y="426"/>
                    <a:pt x="2962" y="561"/>
                    <a:pt x="3224" y="833"/>
                  </a:cubicBezTo>
                  <a:cubicBezTo>
                    <a:pt x="3479" y="1103"/>
                    <a:pt x="3633" y="1454"/>
                    <a:pt x="3652" y="1825"/>
                  </a:cubicBezTo>
                  <a:cubicBezTo>
                    <a:pt x="3662" y="1959"/>
                    <a:pt x="3686" y="2137"/>
                    <a:pt x="3715" y="2335"/>
                  </a:cubicBezTo>
                  <a:cubicBezTo>
                    <a:pt x="3484" y="1945"/>
                    <a:pt x="3113" y="1656"/>
                    <a:pt x="2618" y="1497"/>
                  </a:cubicBezTo>
                  <a:cubicBezTo>
                    <a:pt x="2358" y="1416"/>
                    <a:pt x="2084" y="1372"/>
                    <a:pt x="1805" y="1367"/>
                  </a:cubicBezTo>
                  <a:cubicBezTo>
                    <a:pt x="1752" y="1372"/>
                    <a:pt x="1699" y="1396"/>
                    <a:pt x="1660" y="1435"/>
                  </a:cubicBezTo>
                  <a:lnTo>
                    <a:pt x="1275" y="1834"/>
                  </a:lnTo>
                  <a:cubicBezTo>
                    <a:pt x="1121" y="1989"/>
                    <a:pt x="1265" y="2200"/>
                    <a:pt x="1429" y="2200"/>
                  </a:cubicBezTo>
                  <a:cubicBezTo>
                    <a:pt x="1480" y="2200"/>
                    <a:pt x="1532" y="2180"/>
                    <a:pt x="1579" y="2132"/>
                  </a:cubicBezTo>
                  <a:lnTo>
                    <a:pt x="1901" y="1796"/>
                  </a:lnTo>
                  <a:cubicBezTo>
                    <a:pt x="2175" y="1810"/>
                    <a:pt x="3065" y="1916"/>
                    <a:pt x="3412" y="2676"/>
                  </a:cubicBezTo>
                  <a:cubicBezTo>
                    <a:pt x="3325" y="3242"/>
                    <a:pt x="2836" y="3657"/>
                    <a:pt x="2268" y="3657"/>
                  </a:cubicBezTo>
                  <a:cubicBezTo>
                    <a:pt x="2237" y="3657"/>
                    <a:pt x="2206" y="3655"/>
                    <a:pt x="2175" y="3653"/>
                  </a:cubicBezTo>
                  <a:cubicBezTo>
                    <a:pt x="1574" y="3605"/>
                    <a:pt x="1107" y="3100"/>
                    <a:pt x="1112" y="2493"/>
                  </a:cubicBezTo>
                  <a:cubicBezTo>
                    <a:pt x="1112" y="2373"/>
                    <a:pt x="1012" y="2279"/>
                    <a:pt x="897" y="2279"/>
                  </a:cubicBezTo>
                  <a:cubicBezTo>
                    <a:pt x="875" y="2279"/>
                    <a:pt x="851" y="2283"/>
                    <a:pt x="828" y="2291"/>
                  </a:cubicBezTo>
                  <a:cubicBezTo>
                    <a:pt x="857" y="2113"/>
                    <a:pt x="876" y="1950"/>
                    <a:pt x="886" y="1825"/>
                  </a:cubicBezTo>
                  <a:cubicBezTo>
                    <a:pt x="905" y="1454"/>
                    <a:pt x="1059" y="1103"/>
                    <a:pt x="1314" y="833"/>
                  </a:cubicBezTo>
                  <a:cubicBezTo>
                    <a:pt x="1576" y="561"/>
                    <a:pt x="1923" y="426"/>
                    <a:pt x="2269" y="426"/>
                  </a:cubicBezTo>
                  <a:close/>
                  <a:moveTo>
                    <a:pt x="732" y="2869"/>
                  </a:moveTo>
                  <a:cubicBezTo>
                    <a:pt x="823" y="3249"/>
                    <a:pt x="1049" y="3576"/>
                    <a:pt x="1372" y="3797"/>
                  </a:cubicBezTo>
                  <a:lnTo>
                    <a:pt x="1372" y="4033"/>
                  </a:lnTo>
                  <a:cubicBezTo>
                    <a:pt x="1068" y="3985"/>
                    <a:pt x="775" y="3898"/>
                    <a:pt x="501" y="3778"/>
                  </a:cubicBezTo>
                  <a:cubicBezTo>
                    <a:pt x="486" y="3773"/>
                    <a:pt x="491" y="3759"/>
                    <a:pt x="491" y="3759"/>
                  </a:cubicBezTo>
                  <a:lnTo>
                    <a:pt x="491" y="3754"/>
                  </a:lnTo>
                  <a:cubicBezTo>
                    <a:pt x="592" y="3465"/>
                    <a:pt x="674" y="3172"/>
                    <a:pt x="732" y="2869"/>
                  </a:cubicBezTo>
                  <a:close/>
                  <a:moveTo>
                    <a:pt x="3811" y="2873"/>
                  </a:moveTo>
                  <a:cubicBezTo>
                    <a:pt x="3859" y="3143"/>
                    <a:pt x="3931" y="3412"/>
                    <a:pt x="4018" y="3677"/>
                  </a:cubicBezTo>
                  <a:lnTo>
                    <a:pt x="3624" y="4043"/>
                  </a:lnTo>
                  <a:cubicBezTo>
                    <a:pt x="3580" y="4086"/>
                    <a:pt x="3518" y="4110"/>
                    <a:pt x="3455" y="4110"/>
                  </a:cubicBezTo>
                  <a:lnTo>
                    <a:pt x="3412" y="4110"/>
                  </a:lnTo>
                  <a:cubicBezTo>
                    <a:pt x="3277" y="4110"/>
                    <a:pt x="3171" y="3999"/>
                    <a:pt x="3171" y="3869"/>
                  </a:cubicBezTo>
                  <a:lnTo>
                    <a:pt x="3171" y="3802"/>
                  </a:lnTo>
                  <a:cubicBezTo>
                    <a:pt x="3489" y="3581"/>
                    <a:pt x="3720" y="3249"/>
                    <a:pt x="3811" y="2873"/>
                  </a:cubicBezTo>
                  <a:close/>
                  <a:moveTo>
                    <a:pt x="2753" y="4004"/>
                  </a:moveTo>
                  <a:cubicBezTo>
                    <a:pt x="2777" y="4120"/>
                    <a:pt x="2834" y="4230"/>
                    <a:pt x="2916" y="4317"/>
                  </a:cubicBezTo>
                  <a:lnTo>
                    <a:pt x="2594" y="4635"/>
                  </a:lnTo>
                  <a:cubicBezTo>
                    <a:pt x="2502" y="4721"/>
                    <a:pt x="2386" y="4764"/>
                    <a:pt x="2269" y="4764"/>
                  </a:cubicBezTo>
                  <a:cubicBezTo>
                    <a:pt x="2152" y="4764"/>
                    <a:pt x="2036" y="4721"/>
                    <a:pt x="1944" y="4635"/>
                  </a:cubicBezTo>
                  <a:lnTo>
                    <a:pt x="1747" y="4442"/>
                  </a:lnTo>
                  <a:cubicBezTo>
                    <a:pt x="1781" y="4380"/>
                    <a:pt x="1795" y="4307"/>
                    <a:pt x="1795" y="4235"/>
                  </a:cubicBezTo>
                  <a:lnTo>
                    <a:pt x="1795" y="4009"/>
                  </a:lnTo>
                  <a:cubicBezTo>
                    <a:pt x="1950" y="4057"/>
                    <a:pt x="2109" y="4081"/>
                    <a:pt x="2268" y="4081"/>
                  </a:cubicBezTo>
                  <a:cubicBezTo>
                    <a:pt x="2431" y="4081"/>
                    <a:pt x="2594" y="4055"/>
                    <a:pt x="2753" y="4004"/>
                  </a:cubicBezTo>
                  <a:close/>
                  <a:moveTo>
                    <a:pt x="2267" y="1"/>
                  </a:moveTo>
                  <a:cubicBezTo>
                    <a:pt x="1309" y="1"/>
                    <a:pt x="530" y="771"/>
                    <a:pt x="457" y="1796"/>
                  </a:cubicBezTo>
                  <a:cubicBezTo>
                    <a:pt x="429" y="2219"/>
                    <a:pt x="279" y="3100"/>
                    <a:pt x="92" y="3605"/>
                  </a:cubicBezTo>
                  <a:cubicBezTo>
                    <a:pt x="10" y="3821"/>
                    <a:pt x="111" y="4067"/>
                    <a:pt x="323" y="4163"/>
                  </a:cubicBezTo>
                  <a:cubicBezTo>
                    <a:pt x="554" y="4269"/>
                    <a:pt x="799" y="4351"/>
                    <a:pt x="1049" y="4404"/>
                  </a:cubicBezTo>
                  <a:lnTo>
                    <a:pt x="496" y="4683"/>
                  </a:lnTo>
                  <a:cubicBezTo>
                    <a:pt x="193" y="4832"/>
                    <a:pt x="0" y="5145"/>
                    <a:pt x="0" y="5486"/>
                  </a:cubicBezTo>
                  <a:lnTo>
                    <a:pt x="0" y="7291"/>
                  </a:lnTo>
                  <a:cubicBezTo>
                    <a:pt x="0" y="7433"/>
                    <a:pt x="107" y="7504"/>
                    <a:pt x="214" y="7504"/>
                  </a:cubicBezTo>
                  <a:cubicBezTo>
                    <a:pt x="321" y="7504"/>
                    <a:pt x="429" y="7433"/>
                    <a:pt x="429" y="7291"/>
                  </a:cubicBezTo>
                  <a:lnTo>
                    <a:pt x="429" y="5486"/>
                  </a:lnTo>
                  <a:cubicBezTo>
                    <a:pt x="429" y="5308"/>
                    <a:pt x="530" y="5145"/>
                    <a:pt x="688" y="5063"/>
                  </a:cubicBezTo>
                  <a:lnTo>
                    <a:pt x="1401" y="4707"/>
                  </a:lnTo>
                  <a:lnTo>
                    <a:pt x="1651" y="4943"/>
                  </a:lnTo>
                  <a:cubicBezTo>
                    <a:pt x="1824" y="5109"/>
                    <a:pt x="2046" y="5192"/>
                    <a:pt x="2269" y="5192"/>
                  </a:cubicBezTo>
                  <a:cubicBezTo>
                    <a:pt x="2492" y="5192"/>
                    <a:pt x="2714" y="5109"/>
                    <a:pt x="2887" y="4943"/>
                  </a:cubicBezTo>
                  <a:lnTo>
                    <a:pt x="3316" y="4529"/>
                  </a:lnTo>
                  <a:cubicBezTo>
                    <a:pt x="3344" y="4534"/>
                    <a:pt x="3378" y="4538"/>
                    <a:pt x="3412" y="4538"/>
                  </a:cubicBezTo>
                  <a:lnTo>
                    <a:pt x="3455" y="4538"/>
                  </a:lnTo>
                  <a:cubicBezTo>
                    <a:pt x="3628" y="4538"/>
                    <a:pt x="3792" y="4471"/>
                    <a:pt x="3917" y="4355"/>
                  </a:cubicBezTo>
                  <a:lnTo>
                    <a:pt x="6573" y="1849"/>
                  </a:lnTo>
                  <a:lnTo>
                    <a:pt x="6871" y="2152"/>
                  </a:lnTo>
                  <a:lnTo>
                    <a:pt x="3522" y="5501"/>
                  </a:lnTo>
                  <a:cubicBezTo>
                    <a:pt x="3311" y="5712"/>
                    <a:pt x="3190" y="6001"/>
                    <a:pt x="3195" y="6304"/>
                  </a:cubicBezTo>
                  <a:lnTo>
                    <a:pt x="3195" y="7295"/>
                  </a:lnTo>
                  <a:cubicBezTo>
                    <a:pt x="3195" y="7437"/>
                    <a:pt x="3301" y="7508"/>
                    <a:pt x="3407" y="7508"/>
                  </a:cubicBezTo>
                  <a:cubicBezTo>
                    <a:pt x="3513" y="7508"/>
                    <a:pt x="3619" y="7437"/>
                    <a:pt x="3619" y="7295"/>
                  </a:cubicBezTo>
                  <a:lnTo>
                    <a:pt x="3619" y="6304"/>
                  </a:lnTo>
                  <a:cubicBezTo>
                    <a:pt x="3619" y="6117"/>
                    <a:pt x="3691" y="5939"/>
                    <a:pt x="3826" y="5809"/>
                  </a:cubicBezTo>
                  <a:lnTo>
                    <a:pt x="7603" y="2036"/>
                  </a:lnTo>
                  <a:cubicBezTo>
                    <a:pt x="7766" y="1868"/>
                    <a:pt x="7834" y="1627"/>
                    <a:pt x="7776" y="1396"/>
                  </a:cubicBezTo>
                  <a:lnTo>
                    <a:pt x="7641" y="848"/>
                  </a:lnTo>
                  <a:lnTo>
                    <a:pt x="7781" y="713"/>
                  </a:lnTo>
                  <a:cubicBezTo>
                    <a:pt x="7867" y="631"/>
                    <a:pt x="7872" y="496"/>
                    <a:pt x="7791" y="410"/>
                  </a:cubicBezTo>
                  <a:cubicBezTo>
                    <a:pt x="7748" y="365"/>
                    <a:pt x="7691" y="342"/>
                    <a:pt x="7634" y="342"/>
                  </a:cubicBezTo>
                  <a:cubicBezTo>
                    <a:pt x="7581" y="342"/>
                    <a:pt x="7529" y="361"/>
                    <a:pt x="7487" y="400"/>
                  </a:cubicBezTo>
                  <a:lnTo>
                    <a:pt x="4360" y="3350"/>
                  </a:lnTo>
                  <a:cubicBezTo>
                    <a:pt x="4220" y="2840"/>
                    <a:pt x="4129" y="2320"/>
                    <a:pt x="4081" y="1796"/>
                  </a:cubicBezTo>
                  <a:cubicBezTo>
                    <a:pt x="4008" y="776"/>
                    <a:pt x="3229" y="1"/>
                    <a:pt x="2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88"/>
            <p:cNvSpPr/>
            <p:nvPr/>
          </p:nvSpPr>
          <p:spPr>
            <a:xfrm>
              <a:off x="8105417" y="4313010"/>
              <a:ext cx="226815" cy="190831"/>
            </a:xfrm>
            <a:custGeom>
              <a:avLst/>
              <a:gdLst/>
              <a:ahLst/>
              <a:cxnLst/>
              <a:rect l="l" t="t" r="r" b="b"/>
              <a:pathLst>
                <a:path w="8648" h="7276" extrusionOk="0">
                  <a:moveTo>
                    <a:pt x="670" y="0"/>
                  </a:moveTo>
                  <a:cubicBezTo>
                    <a:pt x="299" y="0"/>
                    <a:pt x="1" y="303"/>
                    <a:pt x="1" y="674"/>
                  </a:cubicBezTo>
                  <a:lnTo>
                    <a:pt x="1" y="6207"/>
                  </a:lnTo>
                  <a:cubicBezTo>
                    <a:pt x="1" y="6352"/>
                    <a:pt x="107" y="6424"/>
                    <a:pt x="213" y="6424"/>
                  </a:cubicBezTo>
                  <a:cubicBezTo>
                    <a:pt x="319" y="6424"/>
                    <a:pt x="424" y="6352"/>
                    <a:pt x="424" y="6207"/>
                  </a:cubicBezTo>
                  <a:lnTo>
                    <a:pt x="424" y="674"/>
                  </a:lnTo>
                  <a:cubicBezTo>
                    <a:pt x="424" y="539"/>
                    <a:pt x="535" y="433"/>
                    <a:pt x="665" y="433"/>
                  </a:cubicBezTo>
                  <a:lnTo>
                    <a:pt x="7974" y="433"/>
                  </a:lnTo>
                  <a:cubicBezTo>
                    <a:pt x="8104" y="433"/>
                    <a:pt x="8215" y="539"/>
                    <a:pt x="8215" y="674"/>
                  </a:cubicBezTo>
                  <a:lnTo>
                    <a:pt x="8215" y="6607"/>
                  </a:lnTo>
                  <a:cubicBezTo>
                    <a:pt x="8215" y="6742"/>
                    <a:pt x="8104" y="6847"/>
                    <a:pt x="7974" y="6847"/>
                  </a:cubicBezTo>
                  <a:lnTo>
                    <a:pt x="2580" y="6847"/>
                  </a:lnTo>
                  <a:cubicBezTo>
                    <a:pt x="2296" y="6847"/>
                    <a:pt x="2296" y="7276"/>
                    <a:pt x="2580" y="7276"/>
                  </a:cubicBezTo>
                  <a:lnTo>
                    <a:pt x="7974" y="7276"/>
                  </a:lnTo>
                  <a:cubicBezTo>
                    <a:pt x="8345" y="7276"/>
                    <a:pt x="8643" y="6977"/>
                    <a:pt x="8648" y="6607"/>
                  </a:cubicBezTo>
                  <a:lnTo>
                    <a:pt x="8648" y="669"/>
                  </a:lnTo>
                  <a:cubicBezTo>
                    <a:pt x="8643" y="299"/>
                    <a:pt x="8345" y="0"/>
                    <a:pt x="79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88"/>
            <p:cNvSpPr/>
            <p:nvPr/>
          </p:nvSpPr>
          <p:spPr>
            <a:xfrm>
              <a:off x="8153256" y="4336457"/>
              <a:ext cx="140081" cy="131583"/>
            </a:xfrm>
            <a:custGeom>
              <a:avLst/>
              <a:gdLst/>
              <a:ahLst/>
              <a:cxnLst/>
              <a:rect l="l" t="t" r="r" b="b"/>
              <a:pathLst>
                <a:path w="5341" h="5017" extrusionOk="0">
                  <a:moveTo>
                    <a:pt x="2497" y="903"/>
                  </a:moveTo>
                  <a:cubicBezTo>
                    <a:pt x="2900" y="903"/>
                    <a:pt x="3304" y="1035"/>
                    <a:pt x="3638" y="1300"/>
                  </a:cubicBezTo>
                  <a:lnTo>
                    <a:pt x="2349" y="2595"/>
                  </a:lnTo>
                  <a:cubicBezTo>
                    <a:pt x="2217" y="2753"/>
                    <a:pt x="2353" y="2949"/>
                    <a:pt x="2515" y="2949"/>
                  </a:cubicBezTo>
                  <a:cubicBezTo>
                    <a:pt x="2560" y="2949"/>
                    <a:pt x="2608" y="2934"/>
                    <a:pt x="2652" y="2898"/>
                  </a:cubicBezTo>
                  <a:lnTo>
                    <a:pt x="3287" y="2258"/>
                  </a:lnTo>
                  <a:cubicBezTo>
                    <a:pt x="3378" y="2402"/>
                    <a:pt x="3427" y="2571"/>
                    <a:pt x="3427" y="2744"/>
                  </a:cubicBezTo>
                  <a:cubicBezTo>
                    <a:pt x="3427" y="3303"/>
                    <a:pt x="2969" y="3674"/>
                    <a:pt x="2493" y="3674"/>
                  </a:cubicBezTo>
                  <a:cubicBezTo>
                    <a:pt x="2265" y="3674"/>
                    <a:pt x="2032" y="3589"/>
                    <a:pt x="1844" y="3398"/>
                  </a:cubicBezTo>
                  <a:cubicBezTo>
                    <a:pt x="1256" y="2816"/>
                    <a:pt x="1670" y="1815"/>
                    <a:pt x="2498" y="1815"/>
                  </a:cubicBezTo>
                  <a:cubicBezTo>
                    <a:pt x="2782" y="1815"/>
                    <a:pt x="2782" y="1387"/>
                    <a:pt x="2498" y="1387"/>
                  </a:cubicBezTo>
                  <a:cubicBezTo>
                    <a:pt x="1872" y="1387"/>
                    <a:pt x="1329" y="1820"/>
                    <a:pt x="1180" y="2426"/>
                  </a:cubicBezTo>
                  <a:cubicBezTo>
                    <a:pt x="1035" y="3037"/>
                    <a:pt x="1324" y="3668"/>
                    <a:pt x="1882" y="3952"/>
                  </a:cubicBezTo>
                  <a:cubicBezTo>
                    <a:pt x="2078" y="4051"/>
                    <a:pt x="2288" y="4099"/>
                    <a:pt x="2496" y="4099"/>
                  </a:cubicBezTo>
                  <a:cubicBezTo>
                    <a:pt x="2883" y="4099"/>
                    <a:pt x="3262" y="3934"/>
                    <a:pt x="3528" y="3625"/>
                  </a:cubicBezTo>
                  <a:cubicBezTo>
                    <a:pt x="3937" y="3148"/>
                    <a:pt x="3966" y="2455"/>
                    <a:pt x="3595" y="1950"/>
                  </a:cubicBezTo>
                  <a:lnTo>
                    <a:pt x="3941" y="1604"/>
                  </a:lnTo>
                  <a:cubicBezTo>
                    <a:pt x="4201" y="1925"/>
                    <a:pt x="4340" y="2329"/>
                    <a:pt x="4341" y="2746"/>
                  </a:cubicBezTo>
                  <a:lnTo>
                    <a:pt x="4341" y="2746"/>
                  </a:lnTo>
                  <a:cubicBezTo>
                    <a:pt x="4340" y="3607"/>
                    <a:pt x="3748" y="4351"/>
                    <a:pt x="2912" y="4548"/>
                  </a:cubicBezTo>
                  <a:cubicBezTo>
                    <a:pt x="2773" y="4580"/>
                    <a:pt x="2635" y="4595"/>
                    <a:pt x="2498" y="4595"/>
                  </a:cubicBezTo>
                  <a:cubicBezTo>
                    <a:pt x="1801" y="4595"/>
                    <a:pt x="1152" y="4200"/>
                    <a:pt x="838" y="3552"/>
                  </a:cubicBezTo>
                  <a:cubicBezTo>
                    <a:pt x="458" y="2778"/>
                    <a:pt x="669" y="1849"/>
                    <a:pt x="1338" y="1310"/>
                  </a:cubicBezTo>
                  <a:cubicBezTo>
                    <a:pt x="1677" y="1039"/>
                    <a:pt x="2087" y="903"/>
                    <a:pt x="2497" y="903"/>
                  </a:cubicBezTo>
                  <a:close/>
                  <a:moveTo>
                    <a:pt x="5020" y="0"/>
                  </a:moveTo>
                  <a:cubicBezTo>
                    <a:pt x="4965" y="0"/>
                    <a:pt x="4908" y="25"/>
                    <a:pt x="4860" y="83"/>
                  </a:cubicBezTo>
                  <a:lnTo>
                    <a:pt x="4538" y="405"/>
                  </a:lnTo>
                  <a:lnTo>
                    <a:pt x="4538" y="232"/>
                  </a:lnTo>
                  <a:cubicBezTo>
                    <a:pt x="4538" y="117"/>
                    <a:pt x="4442" y="21"/>
                    <a:pt x="4326" y="21"/>
                  </a:cubicBezTo>
                  <a:cubicBezTo>
                    <a:pt x="4206" y="21"/>
                    <a:pt x="4110" y="117"/>
                    <a:pt x="4110" y="232"/>
                  </a:cubicBezTo>
                  <a:lnTo>
                    <a:pt x="4110" y="829"/>
                  </a:lnTo>
                  <a:lnTo>
                    <a:pt x="3941" y="997"/>
                  </a:lnTo>
                  <a:cubicBezTo>
                    <a:pt x="3520" y="647"/>
                    <a:pt x="3007" y="476"/>
                    <a:pt x="2497" y="476"/>
                  </a:cubicBezTo>
                  <a:cubicBezTo>
                    <a:pt x="1878" y="476"/>
                    <a:pt x="1262" y="728"/>
                    <a:pt x="814" y="1219"/>
                  </a:cubicBezTo>
                  <a:cubicBezTo>
                    <a:pt x="1" y="2114"/>
                    <a:pt x="34" y="3495"/>
                    <a:pt x="891" y="4351"/>
                  </a:cubicBezTo>
                  <a:cubicBezTo>
                    <a:pt x="1333" y="4794"/>
                    <a:pt x="1916" y="5016"/>
                    <a:pt x="2499" y="5016"/>
                  </a:cubicBezTo>
                  <a:cubicBezTo>
                    <a:pt x="3044" y="5016"/>
                    <a:pt x="3591" y="4821"/>
                    <a:pt x="4023" y="4428"/>
                  </a:cubicBezTo>
                  <a:cubicBezTo>
                    <a:pt x="4923" y="3610"/>
                    <a:pt x="5019" y="2234"/>
                    <a:pt x="4245" y="1300"/>
                  </a:cubicBezTo>
                  <a:lnTo>
                    <a:pt x="4413" y="1132"/>
                  </a:lnTo>
                  <a:lnTo>
                    <a:pt x="5010" y="1132"/>
                  </a:lnTo>
                  <a:cubicBezTo>
                    <a:pt x="5294" y="1132"/>
                    <a:pt x="5294" y="704"/>
                    <a:pt x="5010" y="704"/>
                  </a:cubicBezTo>
                  <a:lnTo>
                    <a:pt x="4841" y="704"/>
                  </a:lnTo>
                  <a:lnTo>
                    <a:pt x="5159" y="386"/>
                  </a:lnTo>
                  <a:cubicBezTo>
                    <a:pt x="5341" y="233"/>
                    <a:pt x="5190" y="0"/>
                    <a:pt x="50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06" name="Google Shape;20506;p88"/>
          <p:cNvGrpSpPr/>
          <p:nvPr/>
        </p:nvGrpSpPr>
        <p:grpSpPr>
          <a:xfrm>
            <a:off x="4884418" y="1979576"/>
            <a:ext cx="404008" cy="365664"/>
            <a:chOff x="4884418" y="1979576"/>
            <a:chExt cx="404008" cy="365664"/>
          </a:xfrm>
        </p:grpSpPr>
        <p:sp>
          <p:nvSpPr>
            <p:cNvPr id="20507" name="Google Shape;20507;p88"/>
            <p:cNvSpPr/>
            <p:nvPr/>
          </p:nvSpPr>
          <p:spPr>
            <a:xfrm>
              <a:off x="4909413" y="1985136"/>
              <a:ext cx="354517" cy="354517"/>
            </a:xfrm>
            <a:custGeom>
              <a:avLst/>
              <a:gdLst/>
              <a:ahLst/>
              <a:cxnLst/>
              <a:rect l="l" t="t" r="r" b="b"/>
              <a:pathLst>
                <a:path w="13517" h="13517" extrusionOk="0">
                  <a:moveTo>
                    <a:pt x="6761" y="0"/>
                  </a:moveTo>
                  <a:cubicBezTo>
                    <a:pt x="3027" y="0"/>
                    <a:pt x="1" y="3027"/>
                    <a:pt x="1" y="6761"/>
                  </a:cubicBezTo>
                  <a:cubicBezTo>
                    <a:pt x="1" y="10490"/>
                    <a:pt x="3027" y="13516"/>
                    <a:pt x="6761" y="13516"/>
                  </a:cubicBezTo>
                  <a:cubicBezTo>
                    <a:pt x="10490" y="13516"/>
                    <a:pt x="13517" y="10490"/>
                    <a:pt x="13517" y="6761"/>
                  </a:cubicBezTo>
                  <a:cubicBezTo>
                    <a:pt x="13517" y="3027"/>
                    <a:pt x="10490" y="0"/>
                    <a:pt x="676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88"/>
            <p:cNvSpPr/>
            <p:nvPr/>
          </p:nvSpPr>
          <p:spPr>
            <a:xfrm>
              <a:off x="4918514" y="2009160"/>
              <a:ext cx="336341" cy="306599"/>
            </a:xfrm>
            <a:custGeom>
              <a:avLst/>
              <a:gdLst/>
              <a:ahLst/>
              <a:cxnLst/>
              <a:rect l="l" t="t" r="r" b="b"/>
              <a:pathLst>
                <a:path w="12824" h="11690" extrusionOk="0">
                  <a:moveTo>
                    <a:pt x="6414" y="1"/>
                  </a:moveTo>
                  <a:cubicBezTo>
                    <a:pt x="4903" y="1"/>
                    <a:pt x="3392" y="566"/>
                    <a:pt x="2262" y="1697"/>
                  </a:cubicBezTo>
                  <a:cubicBezTo>
                    <a:pt x="0" y="3954"/>
                    <a:pt x="5" y="7736"/>
                    <a:pt x="2262" y="9997"/>
                  </a:cubicBezTo>
                  <a:cubicBezTo>
                    <a:pt x="3390" y="11126"/>
                    <a:pt x="4900" y="11690"/>
                    <a:pt x="6410" y="11690"/>
                  </a:cubicBezTo>
                  <a:cubicBezTo>
                    <a:pt x="7920" y="11690"/>
                    <a:pt x="9431" y="11126"/>
                    <a:pt x="10562" y="9997"/>
                  </a:cubicBezTo>
                  <a:cubicBezTo>
                    <a:pt x="12823" y="7736"/>
                    <a:pt x="12819" y="3954"/>
                    <a:pt x="10562" y="1697"/>
                  </a:cubicBezTo>
                  <a:cubicBezTo>
                    <a:pt x="9434" y="566"/>
                    <a:pt x="7924" y="1"/>
                    <a:pt x="6414" y="1"/>
                  </a:cubicBez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88"/>
            <p:cNvSpPr/>
            <p:nvPr/>
          </p:nvSpPr>
          <p:spPr>
            <a:xfrm>
              <a:off x="5065283" y="2009186"/>
              <a:ext cx="189441" cy="306547"/>
            </a:xfrm>
            <a:custGeom>
              <a:avLst/>
              <a:gdLst/>
              <a:ahLst/>
              <a:cxnLst/>
              <a:rect l="l" t="t" r="r" b="b"/>
              <a:pathLst>
                <a:path w="7223" h="11688" extrusionOk="0">
                  <a:moveTo>
                    <a:pt x="814" y="0"/>
                  </a:moveTo>
                  <a:cubicBezTo>
                    <a:pt x="542" y="0"/>
                    <a:pt x="270" y="18"/>
                    <a:pt x="0" y="55"/>
                  </a:cubicBezTo>
                  <a:cubicBezTo>
                    <a:pt x="1261" y="224"/>
                    <a:pt x="2430" y="796"/>
                    <a:pt x="3335" y="1696"/>
                  </a:cubicBezTo>
                  <a:cubicBezTo>
                    <a:pt x="5591" y="3953"/>
                    <a:pt x="5591" y="7735"/>
                    <a:pt x="3335" y="9996"/>
                  </a:cubicBezTo>
                  <a:cubicBezTo>
                    <a:pt x="2430" y="10891"/>
                    <a:pt x="1261" y="11464"/>
                    <a:pt x="0" y="11632"/>
                  </a:cubicBezTo>
                  <a:cubicBezTo>
                    <a:pt x="269" y="11669"/>
                    <a:pt x="541" y="11687"/>
                    <a:pt x="813" y="11687"/>
                  </a:cubicBezTo>
                  <a:cubicBezTo>
                    <a:pt x="2323" y="11687"/>
                    <a:pt x="3836" y="11121"/>
                    <a:pt x="4966" y="9991"/>
                  </a:cubicBezTo>
                  <a:cubicBezTo>
                    <a:pt x="7223" y="7735"/>
                    <a:pt x="7223" y="3953"/>
                    <a:pt x="4966" y="1696"/>
                  </a:cubicBezTo>
                  <a:cubicBezTo>
                    <a:pt x="3836" y="566"/>
                    <a:pt x="2327" y="0"/>
                    <a:pt x="814" y="0"/>
                  </a:cubicBezTo>
                  <a:close/>
                </a:path>
              </a:pathLst>
            </a:custGeom>
            <a:solidFill>
              <a:srgbClr val="FAFB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88"/>
            <p:cNvSpPr/>
            <p:nvPr/>
          </p:nvSpPr>
          <p:spPr>
            <a:xfrm>
              <a:off x="5015320" y="2144888"/>
              <a:ext cx="89095" cy="87941"/>
            </a:xfrm>
            <a:custGeom>
              <a:avLst/>
              <a:gdLst/>
              <a:ahLst/>
              <a:cxnLst/>
              <a:rect l="l" t="t" r="r" b="b"/>
              <a:pathLst>
                <a:path w="3397" h="3353" extrusionOk="0">
                  <a:moveTo>
                    <a:pt x="2050" y="1"/>
                  </a:moveTo>
                  <a:lnTo>
                    <a:pt x="62" y="3143"/>
                  </a:lnTo>
                  <a:cubicBezTo>
                    <a:pt x="0" y="3240"/>
                    <a:pt x="82" y="3352"/>
                    <a:pt x="179" y="3352"/>
                  </a:cubicBezTo>
                  <a:cubicBezTo>
                    <a:pt x="202" y="3352"/>
                    <a:pt x="226" y="3346"/>
                    <a:pt x="250" y="3331"/>
                  </a:cubicBezTo>
                  <a:lnTo>
                    <a:pt x="3392" y="1343"/>
                  </a:lnTo>
                  <a:lnTo>
                    <a:pt x="3397" y="1343"/>
                  </a:lnTo>
                  <a:lnTo>
                    <a:pt x="2050" y="1"/>
                  </a:lnTo>
                  <a:close/>
                </a:path>
              </a:pathLst>
            </a:custGeom>
            <a:solidFill>
              <a:srgbClr val="BAC5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88"/>
            <p:cNvSpPr/>
            <p:nvPr/>
          </p:nvSpPr>
          <p:spPr>
            <a:xfrm>
              <a:off x="5015215" y="2166971"/>
              <a:ext cx="89200" cy="65726"/>
            </a:xfrm>
            <a:custGeom>
              <a:avLst/>
              <a:gdLst/>
              <a:ahLst/>
              <a:cxnLst/>
              <a:rect l="l" t="t" r="r" b="b"/>
              <a:pathLst>
                <a:path w="3401" h="2506" extrusionOk="0">
                  <a:moveTo>
                    <a:pt x="2896" y="1"/>
                  </a:moveTo>
                  <a:lnTo>
                    <a:pt x="600" y="1449"/>
                  </a:lnTo>
                  <a:lnTo>
                    <a:pt x="66" y="2296"/>
                  </a:lnTo>
                  <a:cubicBezTo>
                    <a:pt x="1" y="2396"/>
                    <a:pt x="80" y="2506"/>
                    <a:pt x="179" y="2506"/>
                  </a:cubicBezTo>
                  <a:cubicBezTo>
                    <a:pt x="203" y="2506"/>
                    <a:pt x="229" y="2499"/>
                    <a:pt x="254" y="2484"/>
                  </a:cubicBezTo>
                  <a:lnTo>
                    <a:pt x="3396" y="501"/>
                  </a:lnTo>
                  <a:lnTo>
                    <a:pt x="3401" y="501"/>
                  </a:lnTo>
                  <a:lnTo>
                    <a:pt x="2900" y="1"/>
                  </a:lnTo>
                  <a:close/>
                </a:path>
              </a:pathLst>
            </a:custGeom>
            <a:solidFill>
              <a:srgbClr val="A6B4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88"/>
            <p:cNvSpPr/>
            <p:nvPr/>
          </p:nvSpPr>
          <p:spPr>
            <a:xfrm>
              <a:off x="5069060" y="2092065"/>
              <a:ext cx="89095" cy="88072"/>
            </a:xfrm>
            <a:custGeom>
              <a:avLst/>
              <a:gdLst/>
              <a:ahLst/>
              <a:cxnLst/>
              <a:rect l="l" t="t" r="r" b="b"/>
              <a:pathLst>
                <a:path w="3397" h="3358" extrusionOk="0">
                  <a:moveTo>
                    <a:pt x="3220" y="1"/>
                  </a:moveTo>
                  <a:cubicBezTo>
                    <a:pt x="3196" y="1"/>
                    <a:pt x="3171" y="7"/>
                    <a:pt x="3147" y="23"/>
                  </a:cubicBezTo>
                  <a:lnTo>
                    <a:pt x="5" y="2005"/>
                  </a:lnTo>
                  <a:lnTo>
                    <a:pt x="1" y="2005"/>
                  </a:lnTo>
                  <a:lnTo>
                    <a:pt x="1348" y="3357"/>
                  </a:lnTo>
                  <a:lnTo>
                    <a:pt x="1348" y="3353"/>
                  </a:lnTo>
                  <a:lnTo>
                    <a:pt x="3335" y="210"/>
                  </a:lnTo>
                  <a:cubicBezTo>
                    <a:pt x="3397" y="110"/>
                    <a:pt x="3316" y="1"/>
                    <a:pt x="3220" y="1"/>
                  </a:cubicBezTo>
                  <a:close/>
                </a:path>
              </a:pathLst>
            </a:custGeom>
            <a:solidFill>
              <a:srgbClr val="DB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88"/>
            <p:cNvSpPr/>
            <p:nvPr/>
          </p:nvSpPr>
          <p:spPr>
            <a:xfrm>
              <a:off x="5091274" y="2092144"/>
              <a:ext cx="66670" cy="87993"/>
            </a:xfrm>
            <a:custGeom>
              <a:avLst/>
              <a:gdLst/>
              <a:ahLst/>
              <a:cxnLst/>
              <a:rect l="l" t="t" r="r" b="b"/>
              <a:pathLst>
                <a:path w="2542" h="3355" extrusionOk="0">
                  <a:moveTo>
                    <a:pt x="2369" y="0"/>
                  </a:moveTo>
                  <a:cubicBezTo>
                    <a:pt x="2347" y="0"/>
                    <a:pt x="2323" y="6"/>
                    <a:pt x="2300" y="20"/>
                  </a:cubicBezTo>
                  <a:lnTo>
                    <a:pt x="1454" y="554"/>
                  </a:lnTo>
                  <a:lnTo>
                    <a:pt x="0" y="2854"/>
                  </a:lnTo>
                  <a:lnTo>
                    <a:pt x="501" y="3354"/>
                  </a:lnTo>
                  <a:lnTo>
                    <a:pt x="501" y="3350"/>
                  </a:lnTo>
                  <a:lnTo>
                    <a:pt x="2483" y="207"/>
                  </a:lnTo>
                  <a:cubicBezTo>
                    <a:pt x="2542" y="110"/>
                    <a:pt x="2464" y="0"/>
                    <a:pt x="2369" y="0"/>
                  </a:cubicBezTo>
                  <a:close/>
                </a:path>
              </a:pathLst>
            </a:custGeom>
            <a:solidFill>
              <a:srgbClr val="C8D0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88"/>
            <p:cNvSpPr/>
            <p:nvPr/>
          </p:nvSpPr>
          <p:spPr>
            <a:xfrm>
              <a:off x="4884418" y="1979576"/>
              <a:ext cx="404008" cy="365664"/>
            </a:xfrm>
            <a:custGeom>
              <a:avLst/>
              <a:gdLst/>
              <a:ahLst/>
              <a:cxnLst/>
              <a:rect l="l" t="t" r="r" b="b"/>
              <a:pathLst>
                <a:path w="15404" h="13942" extrusionOk="0">
                  <a:moveTo>
                    <a:pt x="7738" y="0"/>
                  </a:moveTo>
                  <a:cubicBezTo>
                    <a:pt x="6071" y="0"/>
                    <a:pt x="4400" y="596"/>
                    <a:pt x="3071" y="1795"/>
                  </a:cubicBezTo>
                  <a:cubicBezTo>
                    <a:pt x="319" y="4283"/>
                    <a:pt x="1" y="8498"/>
                    <a:pt x="2354" y="11371"/>
                  </a:cubicBezTo>
                  <a:cubicBezTo>
                    <a:pt x="2396" y="11424"/>
                    <a:pt x="2449" y="11447"/>
                    <a:pt x="2501" y="11447"/>
                  </a:cubicBezTo>
                  <a:cubicBezTo>
                    <a:pt x="2650" y="11447"/>
                    <a:pt x="2791" y="11265"/>
                    <a:pt x="2667" y="11116"/>
                  </a:cubicBezTo>
                  <a:cubicBezTo>
                    <a:pt x="439" y="8378"/>
                    <a:pt x="771" y="4370"/>
                    <a:pt x="3427" y="2045"/>
                  </a:cubicBezTo>
                  <a:cubicBezTo>
                    <a:pt x="4668" y="955"/>
                    <a:pt x="6207" y="418"/>
                    <a:pt x="7742" y="418"/>
                  </a:cubicBezTo>
                  <a:cubicBezTo>
                    <a:pt x="9486" y="418"/>
                    <a:pt x="11224" y="1112"/>
                    <a:pt x="12511" y="2479"/>
                  </a:cubicBezTo>
                  <a:cubicBezTo>
                    <a:pt x="14932" y="5043"/>
                    <a:pt x="14893" y="9066"/>
                    <a:pt x="12415" y="11578"/>
                  </a:cubicBezTo>
                  <a:cubicBezTo>
                    <a:pt x="11135" y="12873"/>
                    <a:pt x="9443" y="13526"/>
                    <a:pt x="7748" y="13526"/>
                  </a:cubicBezTo>
                  <a:cubicBezTo>
                    <a:pt x="6163" y="13526"/>
                    <a:pt x="4574" y="12955"/>
                    <a:pt x="3316" y="11804"/>
                  </a:cubicBezTo>
                  <a:cubicBezTo>
                    <a:pt x="3274" y="11764"/>
                    <a:pt x="3228" y="11747"/>
                    <a:pt x="3184" y="11747"/>
                  </a:cubicBezTo>
                  <a:cubicBezTo>
                    <a:pt x="3026" y="11747"/>
                    <a:pt x="2891" y="11963"/>
                    <a:pt x="3042" y="12102"/>
                  </a:cubicBezTo>
                  <a:cubicBezTo>
                    <a:pt x="4376" y="13333"/>
                    <a:pt x="6065" y="13942"/>
                    <a:pt x="7750" y="13942"/>
                  </a:cubicBezTo>
                  <a:cubicBezTo>
                    <a:pt x="9584" y="13942"/>
                    <a:pt x="11414" y="13221"/>
                    <a:pt x="12781" y="11794"/>
                  </a:cubicBezTo>
                  <a:cubicBezTo>
                    <a:pt x="15403" y="9061"/>
                    <a:pt x="15355" y="4726"/>
                    <a:pt x="12670" y="2050"/>
                  </a:cubicBezTo>
                  <a:cubicBezTo>
                    <a:pt x="11315" y="687"/>
                    <a:pt x="9528" y="0"/>
                    <a:pt x="7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88"/>
            <p:cNvSpPr/>
            <p:nvPr/>
          </p:nvSpPr>
          <p:spPr>
            <a:xfrm>
              <a:off x="5002468" y="2078847"/>
              <a:ext cx="170295" cy="167200"/>
            </a:xfrm>
            <a:custGeom>
              <a:avLst/>
              <a:gdLst/>
              <a:ahLst/>
              <a:cxnLst/>
              <a:rect l="l" t="t" r="r" b="b"/>
              <a:pathLst>
                <a:path w="6493" h="6375" extrusionOk="0">
                  <a:moveTo>
                    <a:pt x="5576" y="859"/>
                  </a:moveTo>
                  <a:lnTo>
                    <a:pt x="3887" y="3529"/>
                  </a:lnTo>
                  <a:lnTo>
                    <a:pt x="2905" y="2548"/>
                  </a:lnTo>
                  <a:lnTo>
                    <a:pt x="5576" y="859"/>
                  </a:lnTo>
                  <a:close/>
                  <a:moveTo>
                    <a:pt x="2612" y="2832"/>
                  </a:moveTo>
                  <a:lnTo>
                    <a:pt x="3603" y="3823"/>
                  </a:lnTo>
                  <a:lnTo>
                    <a:pt x="918" y="5517"/>
                  </a:lnTo>
                  <a:lnTo>
                    <a:pt x="2612" y="2832"/>
                  </a:lnTo>
                  <a:close/>
                  <a:moveTo>
                    <a:pt x="6225" y="1"/>
                  </a:moveTo>
                  <a:cubicBezTo>
                    <a:pt x="6191" y="1"/>
                    <a:pt x="6154" y="10"/>
                    <a:pt x="6119" y="31"/>
                  </a:cubicBezTo>
                  <a:lnTo>
                    <a:pt x="2496" y="2322"/>
                  </a:lnTo>
                  <a:cubicBezTo>
                    <a:pt x="2448" y="2346"/>
                    <a:pt x="2410" y="2384"/>
                    <a:pt x="2386" y="2432"/>
                  </a:cubicBezTo>
                  <a:lnTo>
                    <a:pt x="90" y="6060"/>
                  </a:lnTo>
                  <a:cubicBezTo>
                    <a:pt x="1" y="6208"/>
                    <a:pt x="122" y="6375"/>
                    <a:pt x="268" y="6375"/>
                  </a:cubicBezTo>
                  <a:cubicBezTo>
                    <a:pt x="303" y="6375"/>
                    <a:pt x="339" y="6365"/>
                    <a:pt x="374" y="6344"/>
                  </a:cubicBezTo>
                  <a:lnTo>
                    <a:pt x="3997" y="4054"/>
                  </a:lnTo>
                  <a:cubicBezTo>
                    <a:pt x="4050" y="4030"/>
                    <a:pt x="4089" y="3991"/>
                    <a:pt x="4113" y="3938"/>
                  </a:cubicBezTo>
                  <a:lnTo>
                    <a:pt x="6403" y="315"/>
                  </a:lnTo>
                  <a:cubicBezTo>
                    <a:pt x="6493" y="167"/>
                    <a:pt x="6372" y="1"/>
                    <a:pt x="6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88"/>
            <p:cNvSpPr/>
            <p:nvPr/>
          </p:nvSpPr>
          <p:spPr>
            <a:xfrm>
              <a:off x="4917884" y="2008609"/>
              <a:ext cx="323726" cy="307806"/>
            </a:xfrm>
            <a:custGeom>
              <a:avLst/>
              <a:gdLst/>
              <a:ahLst/>
              <a:cxnLst/>
              <a:rect l="l" t="t" r="r" b="b"/>
              <a:pathLst>
                <a:path w="12343" h="11736" extrusionOk="0">
                  <a:moveTo>
                    <a:pt x="6473" y="0"/>
                  </a:moveTo>
                  <a:cubicBezTo>
                    <a:pt x="5170" y="0"/>
                    <a:pt x="3869" y="432"/>
                    <a:pt x="2796" y="1295"/>
                  </a:cubicBezTo>
                  <a:cubicBezTo>
                    <a:pt x="664" y="3008"/>
                    <a:pt x="0" y="5967"/>
                    <a:pt x="1193" y="8426"/>
                  </a:cubicBezTo>
                  <a:cubicBezTo>
                    <a:pt x="2190" y="10484"/>
                    <a:pt x="4262" y="11736"/>
                    <a:pt x="6471" y="11736"/>
                  </a:cubicBezTo>
                  <a:cubicBezTo>
                    <a:pt x="6906" y="11736"/>
                    <a:pt x="7347" y="11687"/>
                    <a:pt x="7785" y="11587"/>
                  </a:cubicBezTo>
                  <a:cubicBezTo>
                    <a:pt x="10451" y="10976"/>
                    <a:pt x="12342" y="8604"/>
                    <a:pt x="12342" y="5870"/>
                  </a:cubicBezTo>
                  <a:cubicBezTo>
                    <a:pt x="12342" y="4480"/>
                    <a:pt x="11847" y="3137"/>
                    <a:pt x="10952" y="2079"/>
                  </a:cubicBezTo>
                  <a:cubicBezTo>
                    <a:pt x="10909" y="2028"/>
                    <a:pt x="10857" y="2007"/>
                    <a:pt x="10806" y="2007"/>
                  </a:cubicBezTo>
                  <a:cubicBezTo>
                    <a:pt x="10656" y="2007"/>
                    <a:pt x="10513" y="2192"/>
                    <a:pt x="10639" y="2344"/>
                  </a:cubicBezTo>
                  <a:cubicBezTo>
                    <a:pt x="11423" y="3267"/>
                    <a:pt x="11875" y="4427"/>
                    <a:pt x="11928" y="5640"/>
                  </a:cubicBezTo>
                  <a:lnTo>
                    <a:pt x="11096" y="5640"/>
                  </a:lnTo>
                  <a:cubicBezTo>
                    <a:pt x="10836" y="5640"/>
                    <a:pt x="10836" y="6044"/>
                    <a:pt x="11096" y="6044"/>
                  </a:cubicBezTo>
                  <a:lnTo>
                    <a:pt x="11928" y="6044"/>
                  </a:lnTo>
                  <a:cubicBezTo>
                    <a:pt x="11837" y="8912"/>
                    <a:pt x="9542" y="11212"/>
                    <a:pt x="6679" y="11322"/>
                  </a:cubicBezTo>
                  <a:lnTo>
                    <a:pt x="6679" y="10490"/>
                  </a:lnTo>
                  <a:cubicBezTo>
                    <a:pt x="6679" y="10360"/>
                    <a:pt x="6576" y="10295"/>
                    <a:pt x="6474" y="10295"/>
                  </a:cubicBezTo>
                  <a:cubicBezTo>
                    <a:pt x="6372" y="10295"/>
                    <a:pt x="6270" y="10360"/>
                    <a:pt x="6270" y="10490"/>
                  </a:cubicBezTo>
                  <a:lnTo>
                    <a:pt x="6270" y="11322"/>
                  </a:lnTo>
                  <a:cubicBezTo>
                    <a:pt x="3402" y="11212"/>
                    <a:pt x="1107" y="8907"/>
                    <a:pt x="1015" y="6044"/>
                  </a:cubicBezTo>
                  <a:lnTo>
                    <a:pt x="1848" y="6044"/>
                  </a:lnTo>
                  <a:cubicBezTo>
                    <a:pt x="2112" y="6044"/>
                    <a:pt x="2112" y="5635"/>
                    <a:pt x="1848" y="5635"/>
                  </a:cubicBezTo>
                  <a:lnTo>
                    <a:pt x="1020" y="5635"/>
                  </a:lnTo>
                  <a:cubicBezTo>
                    <a:pt x="1140" y="2791"/>
                    <a:pt x="3426" y="515"/>
                    <a:pt x="6270" y="409"/>
                  </a:cubicBezTo>
                  <a:lnTo>
                    <a:pt x="6270" y="1242"/>
                  </a:lnTo>
                  <a:cubicBezTo>
                    <a:pt x="6270" y="1372"/>
                    <a:pt x="6372" y="1436"/>
                    <a:pt x="6474" y="1436"/>
                  </a:cubicBezTo>
                  <a:cubicBezTo>
                    <a:pt x="6576" y="1436"/>
                    <a:pt x="6679" y="1372"/>
                    <a:pt x="6679" y="1242"/>
                  </a:cubicBezTo>
                  <a:lnTo>
                    <a:pt x="6679" y="409"/>
                  </a:lnTo>
                  <a:cubicBezTo>
                    <a:pt x="7834" y="448"/>
                    <a:pt x="8950" y="857"/>
                    <a:pt x="9854" y="1578"/>
                  </a:cubicBezTo>
                  <a:cubicBezTo>
                    <a:pt x="9892" y="1610"/>
                    <a:pt x="9937" y="1625"/>
                    <a:pt x="9983" y="1625"/>
                  </a:cubicBezTo>
                  <a:cubicBezTo>
                    <a:pt x="10043" y="1625"/>
                    <a:pt x="10102" y="1599"/>
                    <a:pt x="10143" y="1550"/>
                  </a:cubicBezTo>
                  <a:cubicBezTo>
                    <a:pt x="10211" y="1458"/>
                    <a:pt x="10196" y="1333"/>
                    <a:pt x="10110" y="1261"/>
                  </a:cubicBezTo>
                  <a:cubicBezTo>
                    <a:pt x="9042" y="420"/>
                    <a:pt x="7757" y="0"/>
                    <a:pt x="6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17" name="Google Shape;20517;p88"/>
          <p:cNvGrpSpPr/>
          <p:nvPr/>
        </p:nvGrpSpPr>
        <p:grpSpPr>
          <a:xfrm>
            <a:off x="6678877" y="3404962"/>
            <a:ext cx="304029" cy="322572"/>
            <a:chOff x="6678877" y="3404962"/>
            <a:chExt cx="304029" cy="322572"/>
          </a:xfrm>
        </p:grpSpPr>
        <p:sp>
          <p:nvSpPr>
            <p:cNvPr id="20518" name="Google Shape;20518;p88"/>
            <p:cNvSpPr/>
            <p:nvPr/>
          </p:nvSpPr>
          <p:spPr>
            <a:xfrm>
              <a:off x="6704738" y="3409656"/>
              <a:ext cx="262642" cy="262668"/>
            </a:xfrm>
            <a:custGeom>
              <a:avLst/>
              <a:gdLst/>
              <a:ahLst/>
              <a:cxnLst/>
              <a:rect l="l" t="t" r="r" b="b"/>
              <a:pathLst>
                <a:path w="10014" h="10015" extrusionOk="0">
                  <a:moveTo>
                    <a:pt x="5009" y="1"/>
                  </a:moveTo>
                  <a:cubicBezTo>
                    <a:pt x="2243" y="1"/>
                    <a:pt x="0" y="2238"/>
                    <a:pt x="0" y="5005"/>
                  </a:cubicBezTo>
                  <a:cubicBezTo>
                    <a:pt x="0" y="7772"/>
                    <a:pt x="2243" y="10014"/>
                    <a:pt x="5009" y="10014"/>
                  </a:cubicBezTo>
                  <a:cubicBezTo>
                    <a:pt x="7771" y="10014"/>
                    <a:pt x="10014" y="7772"/>
                    <a:pt x="10014" y="5005"/>
                  </a:cubicBezTo>
                  <a:cubicBezTo>
                    <a:pt x="10014" y="2238"/>
                    <a:pt x="7771" y="1"/>
                    <a:pt x="500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88"/>
            <p:cNvSpPr/>
            <p:nvPr/>
          </p:nvSpPr>
          <p:spPr>
            <a:xfrm>
              <a:off x="6678877" y="3412331"/>
              <a:ext cx="249764" cy="259993"/>
            </a:xfrm>
            <a:custGeom>
              <a:avLst/>
              <a:gdLst/>
              <a:ahLst/>
              <a:cxnLst/>
              <a:rect l="l" t="t" r="r" b="b"/>
              <a:pathLst>
                <a:path w="9523" h="9913" extrusionOk="0">
                  <a:moveTo>
                    <a:pt x="4975" y="0"/>
                  </a:moveTo>
                  <a:cubicBezTo>
                    <a:pt x="1699" y="683"/>
                    <a:pt x="0" y="4331"/>
                    <a:pt x="1583" y="7275"/>
                  </a:cubicBezTo>
                  <a:cubicBezTo>
                    <a:pt x="2509" y="8995"/>
                    <a:pt x="4245" y="9913"/>
                    <a:pt x="6003" y="9913"/>
                  </a:cubicBezTo>
                  <a:cubicBezTo>
                    <a:pt x="7261" y="9913"/>
                    <a:pt x="8531" y="9443"/>
                    <a:pt x="9522" y="8459"/>
                  </a:cubicBezTo>
                  <a:lnTo>
                    <a:pt x="9522" y="8459"/>
                  </a:lnTo>
                  <a:cubicBezTo>
                    <a:pt x="9186" y="8526"/>
                    <a:pt x="8839" y="8565"/>
                    <a:pt x="8498" y="8565"/>
                  </a:cubicBezTo>
                  <a:cubicBezTo>
                    <a:pt x="6467" y="8560"/>
                    <a:pt x="4643" y="7338"/>
                    <a:pt x="3869" y="5461"/>
                  </a:cubicBezTo>
                  <a:cubicBezTo>
                    <a:pt x="3099" y="3585"/>
                    <a:pt x="3532" y="1429"/>
                    <a:pt x="4975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88"/>
            <p:cNvSpPr/>
            <p:nvPr/>
          </p:nvSpPr>
          <p:spPr>
            <a:xfrm>
              <a:off x="6805687" y="3611713"/>
              <a:ext cx="60743" cy="111073"/>
            </a:xfrm>
            <a:custGeom>
              <a:avLst/>
              <a:gdLst/>
              <a:ahLst/>
              <a:cxnLst/>
              <a:rect l="l" t="t" r="r" b="b"/>
              <a:pathLst>
                <a:path w="2316" h="4235" extrusionOk="0">
                  <a:moveTo>
                    <a:pt x="776" y="1"/>
                  </a:moveTo>
                  <a:lnTo>
                    <a:pt x="776" y="458"/>
                  </a:lnTo>
                  <a:cubicBezTo>
                    <a:pt x="771" y="530"/>
                    <a:pt x="732" y="597"/>
                    <a:pt x="665" y="631"/>
                  </a:cubicBezTo>
                  <a:lnTo>
                    <a:pt x="217" y="857"/>
                  </a:lnTo>
                  <a:cubicBezTo>
                    <a:pt x="83" y="920"/>
                    <a:pt x="1" y="1054"/>
                    <a:pt x="1" y="1199"/>
                  </a:cubicBezTo>
                  <a:lnTo>
                    <a:pt x="1" y="2907"/>
                  </a:lnTo>
                  <a:cubicBezTo>
                    <a:pt x="1" y="3018"/>
                    <a:pt x="35" y="3128"/>
                    <a:pt x="102" y="3224"/>
                  </a:cubicBezTo>
                  <a:lnTo>
                    <a:pt x="290" y="3513"/>
                  </a:lnTo>
                  <a:cubicBezTo>
                    <a:pt x="352" y="3605"/>
                    <a:pt x="386" y="3720"/>
                    <a:pt x="386" y="3831"/>
                  </a:cubicBezTo>
                  <a:lnTo>
                    <a:pt x="386" y="4235"/>
                  </a:lnTo>
                  <a:lnTo>
                    <a:pt x="1930" y="4235"/>
                  </a:lnTo>
                  <a:lnTo>
                    <a:pt x="1930" y="3831"/>
                  </a:lnTo>
                  <a:cubicBezTo>
                    <a:pt x="1926" y="3720"/>
                    <a:pt x="1959" y="3605"/>
                    <a:pt x="2027" y="3513"/>
                  </a:cubicBezTo>
                  <a:lnTo>
                    <a:pt x="2214" y="3224"/>
                  </a:lnTo>
                  <a:cubicBezTo>
                    <a:pt x="2282" y="3128"/>
                    <a:pt x="2315" y="3018"/>
                    <a:pt x="2315" y="2907"/>
                  </a:cubicBezTo>
                  <a:lnTo>
                    <a:pt x="2315" y="1199"/>
                  </a:lnTo>
                  <a:cubicBezTo>
                    <a:pt x="2315" y="1054"/>
                    <a:pt x="2234" y="920"/>
                    <a:pt x="2104" y="857"/>
                  </a:cubicBezTo>
                  <a:lnTo>
                    <a:pt x="1651" y="631"/>
                  </a:lnTo>
                  <a:cubicBezTo>
                    <a:pt x="1584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A1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88"/>
            <p:cNvSpPr/>
            <p:nvPr/>
          </p:nvSpPr>
          <p:spPr>
            <a:xfrm>
              <a:off x="6805687" y="3637206"/>
              <a:ext cx="15317" cy="75483"/>
            </a:xfrm>
            <a:custGeom>
              <a:avLst/>
              <a:gdLst/>
              <a:ahLst/>
              <a:cxnLst/>
              <a:rect l="l" t="t" r="r" b="b"/>
              <a:pathLst>
                <a:path w="584" h="2878" extrusionOk="0">
                  <a:moveTo>
                    <a:pt x="83" y="1"/>
                  </a:moveTo>
                  <a:cubicBezTo>
                    <a:pt x="30" y="63"/>
                    <a:pt x="6" y="145"/>
                    <a:pt x="6" y="227"/>
                  </a:cubicBezTo>
                  <a:lnTo>
                    <a:pt x="6" y="1930"/>
                  </a:lnTo>
                  <a:cubicBezTo>
                    <a:pt x="1" y="2046"/>
                    <a:pt x="35" y="2156"/>
                    <a:pt x="102" y="2252"/>
                  </a:cubicBezTo>
                  <a:lnTo>
                    <a:pt x="290" y="2541"/>
                  </a:lnTo>
                  <a:cubicBezTo>
                    <a:pt x="357" y="2633"/>
                    <a:pt x="391" y="2748"/>
                    <a:pt x="391" y="2859"/>
                  </a:cubicBezTo>
                  <a:lnTo>
                    <a:pt x="391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3"/>
                    <a:pt x="525" y="333"/>
                    <a:pt x="429" y="260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88"/>
            <p:cNvSpPr/>
            <p:nvPr/>
          </p:nvSpPr>
          <p:spPr>
            <a:xfrm>
              <a:off x="6851245" y="3637206"/>
              <a:ext cx="15186" cy="75483"/>
            </a:xfrm>
            <a:custGeom>
              <a:avLst/>
              <a:gdLst/>
              <a:ahLst/>
              <a:cxnLst/>
              <a:rect l="l" t="t" r="r" b="b"/>
              <a:pathLst>
                <a:path w="579" h="2878" extrusionOk="0">
                  <a:moveTo>
                    <a:pt x="497" y="1"/>
                  </a:moveTo>
                  <a:lnTo>
                    <a:pt x="155" y="260"/>
                  </a:lnTo>
                  <a:cubicBezTo>
                    <a:pt x="59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0" y="2541"/>
                  </a:cubicBezTo>
                  <a:lnTo>
                    <a:pt x="482" y="2252"/>
                  </a:lnTo>
                  <a:cubicBezTo>
                    <a:pt x="545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497" y="1"/>
                  </a:cubicBez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88"/>
            <p:cNvSpPr/>
            <p:nvPr/>
          </p:nvSpPr>
          <p:spPr>
            <a:xfrm>
              <a:off x="6815785" y="3707627"/>
              <a:ext cx="40548" cy="15159"/>
            </a:xfrm>
            <a:custGeom>
              <a:avLst/>
              <a:gdLst/>
              <a:ahLst/>
              <a:cxnLst/>
              <a:rect l="l" t="t" r="r" b="b"/>
              <a:pathLst>
                <a:path w="1546" h="578" extrusionOk="0">
                  <a:moveTo>
                    <a:pt x="1" y="0"/>
                  </a:moveTo>
                  <a:lnTo>
                    <a:pt x="1" y="578"/>
                  </a:lnTo>
                  <a:lnTo>
                    <a:pt x="1545" y="578"/>
                  </a:lnTo>
                  <a:lnTo>
                    <a:pt x="1545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88"/>
            <p:cNvSpPr/>
            <p:nvPr/>
          </p:nvSpPr>
          <p:spPr>
            <a:xfrm>
              <a:off x="6833593" y="3636944"/>
              <a:ext cx="5062" cy="70709"/>
            </a:xfrm>
            <a:custGeom>
              <a:avLst/>
              <a:gdLst/>
              <a:ahLst/>
              <a:cxnLst/>
              <a:rect l="l" t="t" r="r" b="b"/>
              <a:pathLst>
                <a:path w="193" h="2696" extrusionOk="0">
                  <a:moveTo>
                    <a:pt x="0" y="1"/>
                  </a:moveTo>
                  <a:lnTo>
                    <a:pt x="0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88"/>
            <p:cNvSpPr/>
            <p:nvPr/>
          </p:nvSpPr>
          <p:spPr>
            <a:xfrm>
              <a:off x="6826014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1" y="1"/>
                  </a:moveTo>
                  <a:lnTo>
                    <a:pt x="1" y="578"/>
                  </a:lnTo>
                  <a:cubicBezTo>
                    <a:pt x="1" y="790"/>
                    <a:pt x="174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88"/>
            <p:cNvSpPr/>
            <p:nvPr/>
          </p:nvSpPr>
          <p:spPr>
            <a:xfrm>
              <a:off x="6815916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1" y="261"/>
                    <a:pt x="1" y="578"/>
                  </a:cubicBezTo>
                  <a:lnTo>
                    <a:pt x="1" y="963"/>
                  </a:lnTo>
                  <a:cubicBezTo>
                    <a:pt x="1" y="1392"/>
                    <a:pt x="347" y="1738"/>
                    <a:pt x="770" y="1738"/>
                  </a:cubicBezTo>
                  <a:cubicBezTo>
                    <a:pt x="1194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1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88"/>
            <p:cNvSpPr/>
            <p:nvPr/>
          </p:nvSpPr>
          <p:spPr>
            <a:xfrm>
              <a:off x="6815811" y="3571191"/>
              <a:ext cx="27906" cy="45583"/>
            </a:xfrm>
            <a:custGeom>
              <a:avLst/>
              <a:gdLst/>
              <a:ahLst/>
              <a:cxnLst/>
              <a:rect l="l" t="t" r="r" b="b"/>
              <a:pathLst>
                <a:path w="1064" h="1738" extrusionOk="0">
                  <a:moveTo>
                    <a:pt x="582" y="1"/>
                  </a:moveTo>
                  <a:cubicBezTo>
                    <a:pt x="260" y="1"/>
                    <a:pt x="5" y="261"/>
                    <a:pt x="5" y="578"/>
                  </a:cubicBezTo>
                  <a:lnTo>
                    <a:pt x="5" y="963"/>
                  </a:lnTo>
                  <a:cubicBezTo>
                    <a:pt x="1" y="1407"/>
                    <a:pt x="363" y="1738"/>
                    <a:pt x="771" y="1738"/>
                  </a:cubicBezTo>
                  <a:cubicBezTo>
                    <a:pt x="867" y="1738"/>
                    <a:pt x="966" y="1720"/>
                    <a:pt x="1063" y="1680"/>
                  </a:cubicBezTo>
                  <a:cubicBezTo>
                    <a:pt x="770" y="1560"/>
                    <a:pt x="582" y="1281"/>
                    <a:pt x="582" y="963"/>
                  </a:cubicBezTo>
                  <a:lnTo>
                    <a:pt x="582" y="578"/>
                  </a:lnTo>
                  <a:cubicBezTo>
                    <a:pt x="582" y="299"/>
                    <a:pt x="784" y="59"/>
                    <a:pt x="1063" y="11"/>
                  </a:cubicBezTo>
                  <a:cubicBezTo>
                    <a:pt x="1030" y="6"/>
                    <a:pt x="996" y="1"/>
                    <a:pt x="9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88"/>
            <p:cNvSpPr/>
            <p:nvPr/>
          </p:nvSpPr>
          <p:spPr>
            <a:xfrm>
              <a:off x="6815785" y="3571191"/>
              <a:ext cx="40548" cy="20221"/>
            </a:xfrm>
            <a:custGeom>
              <a:avLst/>
              <a:gdLst/>
              <a:ahLst/>
              <a:cxnLst/>
              <a:rect l="l" t="t" r="r" b="b"/>
              <a:pathLst>
                <a:path w="1546" h="771" extrusionOk="0">
                  <a:moveTo>
                    <a:pt x="583" y="1"/>
                  </a:moveTo>
                  <a:cubicBezTo>
                    <a:pt x="261" y="1"/>
                    <a:pt x="1" y="261"/>
                    <a:pt x="6" y="578"/>
                  </a:cubicBezTo>
                  <a:cubicBezTo>
                    <a:pt x="6" y="578"/>
                    <a:pt x="583" y="771"/>
                    <a:pt x="1545" y="771"/>
                  </a:cubicBezTo>
                  <a:lnTo>
                    <a:pt x="1545" y="578"/>
                  </a:lnTo>
                  <a:cubicBezTo>
                    <a:pt x="1545" y="261"/>
                    <a:pt x="1286" y="1"/>
                    <a:pt x="968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88"/>
            <p:cNvSpPr/>
            <p:nvPr/>
          </p:nvSpPr>
          <p:spPr>
            <a:xfrm>
              <a:off x="6815916" y="3571191"/>
              <a:ext cx="27801" cy="18464"/>
            </a:xfrm>
            <a:custGeom>
              <a:avLst/>
              <a:gdLst/>
              <a:ahLst/>
              <a:cxnLst/>
              <a:rect l="l" t="t" r="r" b="b"/>
              <a:pathLst>
                <a:path w="1060" h="704" extrusionOk="0">
                  <a:moveTo>
                    <a:pt x="578" y="1"/>
                  </a:moveTo>
                  <a:cubicBezTo>
                    <a:pt x="256" y="1"/>
                    <a:pt x="1" y="261"/>
                    <a:pt x="1" y="578"/>
                  </a:cubicBezTo>
                  <a:cubicBezTo>
                    <a:pt x="188" y="636"/>
                    <a:pt x="381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6" y="6"/>
                    <a:pt x="992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88"/>
            <p:cNvSpPr/>
            <p:nvPr/>
          </p:nvSpPr>
          <p:spPr>
            <a:xfrm>
              <a:off x="6886468" y="3611713"/>
              <a:ext cx="60717" cy="111073"/>
            </a:xfrm>
            <a:custGeom>
              <a:avLst/>
              <a:gdLst/>
              <a:ahLst/>
              <a:cxnLst/>
              <a:rect l="l" t="t" r="r" b="b"/>
              <a:pathLst>
                <a:path w="2315" h="4235" extrusionOk="0">
                  <a:moveTo>
                    <a:pt x="775" y="1"/>
                  </a:moveTo>
                  <a:lnTo>
                    <a:pt x="775" y="458"/>
                  </a:lnTo>
                  <a:cubicBezTo>
                    <a:pt x="775" y="530"/>
                    <a:pt x="732" y="597"/>
                    <a:pt x="669" y="631"/>
                  </a:cubicBezTo>
                  <a:lnTo>
                    <a:pt x="217" y="857"/>
                  </a:lnTo>
                  <a:cubicBezTo>
                    <a:pt x="87" y="920"/>
                    <a:pt x="0" y="1054"/>
                    <a:pt x="5" y="1203"/>
                  </a:cubicBezTo>
                  <a:lnTo>
                    <a:pt x="5" y="2907"/>
                  </a:lnTo>
                  <a:cubicBezTo>
                    <a:pt x="0" y="3022"/>
                    <a:pt x="34" y="3133"/>
                    <a:pt x="101" y="3229"/>
                  </a:cubicBezTo>
                  <a:lnTo>
                    <a:pt x="289" y="3513"/>
                  </a:lnTo>
                  <a:cubicBezTo>
                    <a:pt x="356" y="3609"/>
                    <a:pt x="390" y="3720"/>
                    <a:pt x="390" y="3835"/>
                  </a:cubicBezTo>
                  <a:lnTo>
                    <a:pt x="390" y="4235"/>
                  </a:lnTo>
                  <a:lnTo>
                    <a:pt x="1930" y="4235"/>
                  </a:lnTo>
                  <a:lnTo>
                    <a:pt x="1930" y="3835"/>
                  </a:lnTo>
                  <a:cubicBezTo>
                    <a:pt x="1930" y="3720"/>
                    <a:pt x="1964" y="3609"/>
                    <a:pt x="2026" y="3513"/>
                  </a:cubicBezTo>
                  <a:lnTo>
                    <a:pt x="2219" y="3229"/>
                  </a:lnTo>
                  <a:cubicBezTo>
                    <a:pt x="2281" y="3133"/>
                    <a:pt x="2315" y="3022"/>
                    <a:pt x="2315" y="2907"/>
                  </a:cubicBezTo>
                  <a:lnTo>
                    <a:pt x="2315" y="1203"/>
                  </a:lnTo>
                  <a:cubicBezTo>
                    <a:pt x="2315" y="1054"/>
                    <a:pt x="2233" y="920"/>
                    <a:pt x="2103" y="857"/>
                  </a:cubicBezTo>
                  <a:lnTo>
                    <a:pt x="1651" y="631"/>
                  </a:lnTo>
                  <a:cubicBezTo>
                    <a:pt x="1583" y="597"/>
                    <a:pt x="1545" y="530"/>
                    <a:pt x="1545" y="458"/>
                  </a:cubicBezTo>
                  <a:lnTo>
                    <a:pt x="1545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88"/>
            <p:cNvSpPr/>
            <p:nvPr/>
          </p:nvSpPr>
          <p:spPr>
            <a:xfrm>
              <a:off x="6886468" y="3637206"/>
              <a:ext cx="15291" cy="75483"/>
            </a:xfrm>
            <a:custGeom>
              <a:avLst/>
              <a:gdLst/>
              <a:ahLst/>
              <a:cxnLst/>
              <a:rect l="l" t="t" r="r" b="b"/>
              <a:pathLst>
                <a:path w="583" h="2878" extrusionOk="0">
                  <a:moveTo>
                    <a:pt x="82" y="1"/>
                  </a:moveTo>
                  <a:cubicBezTo>
                    <a:pt x="29" y="68"/>
                    <a:pt x="5" y="145"/>
                    <a:pt x="5" y="227"/>
                  </a:cubicBezTo>
                  <a:lnTo>
                    <a:pt x="5" y="1935"/>
                  </a:lnTo>
                  <a:cubicBezTo>
                    <a:pt x="0" y="2046"/>
                    <a:pt x="34" y="2161"/>
                    <a:pt x="101" y="2252"/>
                  </a:cubicBezTo>
                  <a:lnTo>
                    <a:pt x="294" y="2541"/>
                  </a:lnTo>
                  <a:cubicBezTo>
                    <a:pt x="356" y="2633"/>
                    <a:pt x="390" y="2748"/>
                    <a:pt x="390" y="2859"/>
                  </a:cubicBezTo>
                  <a:lnTo>
                    <a:pt x="390" y="2878"/>
                  </a:lnTo>
                  <a:lnTo>
                    <a:pt x="583" y="2878"/>
                  </a:lnTo>
                  <a:lnTo>
                    <a:pt x="583" y="568"/>
                  </a:lnTo>
                  <a:cubicBezTo>
                    <a:pt x="583" y="448"/>
                    <a:pt x="525" y="333"/>
                    <a:pt x="429" y="260"/>
                  </a:cubicBezTo>
                  <a:lnTo>
                    <a:pt x="82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88"/>
            <p:cNvSpPr/>
            <p:nvPr/>
          </p:nvSpPr>
          <p:spPr>
            <a:xfrm>
              <a:off x="6932025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4" y="260"/>
                  </a:lnTo>
                  <a:cubicBezTo>
                    <a:pt x="58" y="333"/>
                    <a:pt x="0" y="443"/>
                    <a:pt x="0" y="568"/>
                  </a:cubicBezTo>
                  <a:lnTo>
                    <a:pt x="0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89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88"/>
            <p:cNvSpPr/>
            <p:nvPr/>
          </p:nvSpPr>
          <p:spPr>
            <a:xfrm>
              <a:off x="6896697" y="3707627"/>
              <a:ext cx="40390" cy="15159"/>
            </a:xfrm>
            <a:custGeom>
              <a:avLst/>
              <a:gdLst/>
              <a:ahLst/>
              <a:cxnLst/>
              <a:rect l="l" t="t" r="r" b="b"/>
              <a:pathLst>
                <a:path w="1540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88"/>
            <p:cNvSpPr/>
            <p:nvPr/>
          </p:nvSpPr>
          <p:spPr>
            <a:xfrm>
              <a:off x="6914348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88"/>
            <p:cNvSpPr/>
            <p:nvPr/>
          </p:nvSpPr>
          <p:spPr>
            <a:xfrm>
              <a:off x="6906794" y="3611713"/>
              <a:ext cx="20195" cy="25257"/>
            </a:xfrm>
            <a:custGeom>
              <a:avLst/>
              <a:gdLst/>
              <a:ahLst/>
              <a:cxnLst/>
              <a:rect l="l" t="t" r="r" b="b"/>
              <a:pathLst>
                <a:path w="770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63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88"/>
            <p:cNvSpPr/>
            <p:nvPr/>
          </p:nvSpPr>
          <p:spPr>
            <a:xfrm>
              <a:off x="6896697" y="3571191"/>
              <a:ext cx="40390" cy="45610"/>
            </a:xfrm>
            <a:custGeom>
              <a:avLst/>
              <a:gdLst/>
              <a:ahLst/>
              <a:cxnLst/>
              <a:rect l="l" t="t" r="r" b="b"/>
              <a:pathLst>
                <a:path w="1540" h="1739" extrusionOk="0">
                  <a:moveTo>
                    <a:pt x="578" y="1"/>
                  </a:moveTo>
                  <a:cubicBezTo>
                    <a:pt x="255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2" y="1738"/>
                    <a:pt x="770" y="1738"/>
                  </a:cubicBezTo>
                  <a:cubicBezTo>
                    <a:pt x="1193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88"/>
            <p:cNvSpPr/>
            <p:nvPr/>
          </p:nvSpPr>
          <p:spPr>
            <a:xfrm>
              <a:off x="6896697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88"/>
            <p:cNvSpPr/>
            <p:nvPr/>
          </p:nvSpPr>
          <p:spPr>
            <a:xfrm>
              <a:off x="6896697" y="3571191"/>
              <a:ext cx="40390" cy="20221"/>
            </a:xfrm>
            <a:custGeom>
              <a:avLst/>
              <a:gdLst/>
              <a:ahLst/>
              <a:cxnLst/>
              <a:rect l="l" t="t" r="r" b="b"/>
              <a:pathLst>
                <a:path w="1540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2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88"/>
            <p:cNvSpPr/>
            <p:nvPr/>
          </p:nvSpPr>
          <p:spPr>
            <a:xfrm>
              <a:off x="6896697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88" y="636"/>
                    <a:pt x="380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0" y="59"/>
                    <a:pt x="1059" y="11"/>
                  </a:cubicBezTo>
                  <a:cubicBezTo>
                    <a:pt x="1025" y="6"/>
                    <a:pt x="996" y="1"/>
                    <a:pt x="962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88"/>
            <p:cNvSpPr/>
            <p:nvPr/>
          </p:nvSpPr>
          <p:spPr>
            <a:xfrm>
              <a:off x="6724933" y="3611713"/>
              <a:ext cx="60586" cy="111073"/>
            </a:xfrm>
            <a:custGeom>
              <a:avLst/>
              <a:gdLst/>
              <a:ahLst/>
              <a:cxnLst/>
              <a:rect l="l" t="t" r="r" b="b"/>
              <a:pathLst>
                <a:path w="2310" h="4235" extrusionOk="0">
                  <a:moveTo>
                    <a:pt x="770" y="1"/>
                  </a:moveTo>
                  <a:lnTo>
                    <a:pt x="770" y="458"/>
                  </a:lnTo>
                  <a:cubicBezTo>
                    <a:pt x="770" y="530"/>
                    <a:pt x="732" y="597"/>
                    <a:pt x="664" y="631"/>
                  </a:cubicBezTo>
                  <a:lnTo>
                    <a:pt x="212" y="857"/>
                  </a:lnTo>
                  <a:cubicBezTo>
                    <a:pt x="82" y="920"/>
                    <a:pt x="0" y="1054"/>
                    <a:pt x="0" y="1199"/>
                  </a:cubicBezTo>
                  <a:lnTo>
                    <a:pt x="0" y="2907"/>
                  </a:lnTo>
                  <a:cubicBezTo>
                    <a:pt x="0" y="3018"/>
                    <a:pt x="34" y="3128"/>
                    <a:pt x="97" y="3224"/>
                  </a:cubicBezTo>
                  <a:lnTo>
                    <a:pt x="289" y="3513"/>
                  </a:lnTo>
                  <a:cubicBezTo>
                    <a:pt x="352" y="3605"/>
                    <a:pt x="385" y="3720"/>
                    <a:pt x="385" y="3831"/>
                  </a:cubicBezTo>
                  <a:lnTo>
                    <a:pt x="385" y="4235"/>
                  </a:lnTo>
                  <a:lnTo>
                    <a:pt x="1925" y="4235"/>
                  </a:lnTo>
                  <a:lnTo>
                    <a:pt x="1925" y="3831"/>
                  </a:lnTo>
                  <a:cubicBezTo>
                    <a:pt x="1925" y="3720"/>
                    <a:pt x="1959" y="3605"/>
                    <a:pt x="2021" y="3513"/>
                  </a:cubicBezTo>
                  <a:lnTo>
                    <a:pt x="2214" y="3224"/>
                  </a:lnTo>
                  <a:cubicBezTo>
                    <a:pt x="2276" y="3128"/>
                    <a:pt x="2310" y="3018"/>
                    <a:pt x="2310" y="2907"/>
                  </a:cubicBezTo>
                  <a:lnTo>
                    <a:pt x="2310" y="1199"/>
                  </a:lnTo>
                  <a:cubicBezTo>
                    <a:pt x="2310" y="1054"/>
                    <a:pt x="2228" y="920"/>
                    <a:pt x="2098" y="857"/>
                  </a:cubicBezTo>
                  <a:lnTo>
                    <a:pt x="1646" y="631"/>
                  </a:lnTo>
                  <a:cubicBezTo>
                    <a:pt x="1583" y="597"/>
                    <a:pt x="1540" y="530"/>
                    <a:pt x="1540" y="458"/>
                  </a:cubicBezTo>
                  <a:lnTo>
                    <a:pt x="1540" y="1"/>
                  </a:lnTo>
                  <a:close/>
                </a:path>
              </a:pathLst>
            </a:custGeom>
            <a:solidFill>
              <a:srgbClr val="DD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88"/>
            <p:cNvSpPr/>
            <p:nvPr/>
          </p:nvSpPr>
          <p:spPr>
            <a:xfrm>
              <a:off x="6724933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77" y="1"/>
                  </a:moveTo>
                  <a:cubicBezTo>
                    <a:pt x="29" y="63"/>
                    <a:pt x="0" y="145"/>
                    <a:pt x="0" y="227"/>
                  </a:cubicBezTo>
                  <a:lnTo>
                    <a:pt x="0" y="1930"/>
                  </a:lnTo>
                  <a:cubicBezTo>
                    <a:pt x="0" y="2046"/>
                    <a:pt x="34" y="2156"/>
                    <a:pt x="97" y="2252"/>
                  </a:cubicBezTo>
                  <a:lnTo>
                    <a:pt x="289" y="2541"/>
                  </a:lnTo>
                  <a:cubicBezTo>
                    <a:pt x="352" y="2633"/>
                    <a:pt x="385" y="2748"/>
                    <a:pt x="385" y="2859"/>
                  </a:cubicBezTo>
                  <a:lnTo>
                    <a:pt x="385" y="2878"/>
                  </a:lnTo>
                  <a:lnTo>
                    <a:pt x="578" y="2878"/>
                  </a:lnTo>
                  <a:lnTo>
                    <a:pt x="578" y="568"/>
                  </a:lnTo>
                  <a:cubicBezTo>
                    <a:pt x="578" y="443"/>
                    <a:pt x="520" y="333"/>
                    <a:pt x="424" y="260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88"/>
            <p:cNvSpPr/>
            <p:nvPr/>
          </p:nvSpPr>
          <p:spPr>
            <a:xfrm>
              <a:off x="6770359" y="3637206"/>
              <a:ext cx="15159" cy="75483"/>
            </a:xfrm>
            <a:custGeom>
              <a:avLst/>
              <a:gdLst/>
              <a:ahLst/>
              <a:cxnLst/>
              <a:rect l="l" t="t" r="r" b="b"/>
              <a:pathLst>
                <a:path w="578" h="2878" extrusionOk="0">
                  <a:moveTo>
                    <a:pt x="501" y="1"/>
                  </a:moveTo>
                  <a:lnTo>
                    <a:pt x="155" y="260"/>
                  </a:lnTo>
                  <a:cubicBezTo>
                    <a:pt x="58" y="333"/>
                    <a:pt x="1" y="443"/>
                    <a:pt x="1" y="568"/>
                  </a:cubicBezTo>
                  <a:lnTo>
                    <a:pt x="1" y="2878"/>
                  </a:lnTo>
                  <a:lnTo>
                    <a:pt x="193" y="2878"/>
                  </a:lnTo>
                  <a:lnTo>
                    <a:pt x="193" y="2859"/>
                  </a:lnTo>
                  <a:cubicBezTo>
                    <a:pt x="193" y="2748"/>
                    <a:pt x="227" y="2633"/>
                    <a:pt x="294" y="2541"/>
                  </a:cubicBezTo>
                  <a:lnTo>
                    <a:pt x="482" y="2252"/>
                  </a:lnTo>
                  <a:cubicBezTo>
                    <a:pt x="544" y="2156"/>
                    <a:pt x="578" y="2046"/>
                    <a:pt x="578" y="1930"/>
                  </a:cubicBezTo>
                  <a:lnTo>
                    <a:pt x="578" y="227"/>
                  </a:lnTo>
                  <a:cubicBezTo>
                    <a:pt x="578" y="145"/>
                    <a:pt x="549" y="63"/>
                    <a:pt x="501" y="1"/>
                  </a:cubicBez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88"/>
            <p:cNvSpPr/>
            <p:nvPr/>
          </p:nvSpPr>
          <p:spPr>
            <a:xfrm>
              <a:off x="6735031" y="3707627"/>
              <a:ext cx="40417" cy="15159"/>
            </a:xfrm>
            <a:custGeom>
              <a:avLst/>
              <a:gdLst/>
              <a:ahLst/>
              <a:cxnLst/>
              <a:rect l="l" t="t" r="r" b="b"/>
              <a:pathLst>
                <a:path w="1541" h="578" extrusionOk="0">
                  <a:moveTo>
                    <a:pt x="0" y="0"/>
                  </a:moveTo>
                  <a:lnTo>
                    <a:pt x="0" y="578"/>
                  </a:lnTo>
                  <a:lnTo>
                    <a:pt x="1540" y="578"/>
                  </a:lnTo>
                  <a:lnTo>
                    <a:pt x="154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88"/>
            <p:cNvSpPr/>
            <p:nvPr/>
          </p:nvSpPr>
          <p:spPr>
            <a:xfrm>
              <a:off x="6752682" y="3636944"/>
              <a:ext cx="5088" cy="70709"/>
            </a:xfrm>
            <a:custGeom>
              <a:avLst/>
              <a:gdLst/>
              <a:ahLst/>
              <a:cxnLst/>
              <a:rect l="l" t="t" r="r" b="b"/>
              <a:pathLst>
                <a:path w="194" h="2696" extrusionOk="0">
                  <a:moveTo>
                    <a:pt x="1" y="1"/>
                  </a:moveTo>
                  <a:lnTo>
                    <a:pt x="1" y="2695"/>
                  </a:lnTo>
                  <a:lnTo>
                    <a:pt x="193" y="2695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2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88"/>
            <p:cNvSpPr/>
            <p:nvPr/>
          </p:nvSpPr>
          <p:spPr>
            <a:xfrm>
              <a:off x="6745128" y="3611713"/>
              <a:ext cx="20221" cy="25257"/>
            </a:xfrm>
            <a:custGeom>
              <a:avLst/>
              <a:gdLst/>
              <a:ahLst/>
              <a:cxnLst/>
              <a:rect l="l" t="t" r="r" b="b"/>
              <a:pathLst>
                <a:path w="771" h="963" extrusionOk="0">
                  <a:moveTo>
                    <a:pt x="0" y="1"/>
                  </a:moveTo>
                  <a:lnTo>
                    <a:pt x="0" y="578"/>
                  </a:lnTo>
                  <a:cubicBezTo>
                    <a:pt x="0" y="790"/>
                    <a:pt x="173" y="958"/>
                    <a:pt x="385" y="963"/>
                  </a:cubicBezTo>
                  <a:cubicBezTo>
                    <a:pt x="597" y="963"/>
                    <a:pt x="770" y="790"/>
                    <a:pt x="770" y="578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88"/>
            <p:cNvSpPr/>
            <p:nvPr/>
          </p:nvSpPr>
          <p:spPr>
            <a:xfrm>
              <a:off x="6735031" y="3571191"/>
              <a:ext cx="40417" cy="45610"/>
            </a:xfrm>
            <a:custGeom>
              <a:avLst/>
              <a:gdLst/>
              <a:ahLst/>
              <a:cxnLst/>
              <a:rect l="l" t="t" r="r" b="b"/>
              <a:pathLst>
                <a:path w="1541" h="1739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392"/>
                    <a:pt x="347" y="1733"/>
                    <a:pt x="770" y="1738"/>
                  </a:cubicBezTo>
                  <a:cubicBezTo>
                    <a:pt x="1198" y="1733"/>
                    <a:pt x="1540" y="1392"/>
                    <a:pt x="1540" y="963"/>
                  </a:cubicBezTo>
                  <a:lnTo>
                    <a:pt x="1540" y="578"/>
                  </a:lnTo>
                  <a:cubicBezTo>
                    <a:pt x="1540" y="261"/>
                    <a:pt x="1280" y="1"/>
                    <a:pt x="963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88"/>
            <p:cNvSpPr/>
            <p:nvPr/>
          </p:nvSpPr>
          <p:spPr>
            <a:xfrm>
              <a:off x="6735031" y="3571191"/>
              <a:ext cx="27775" cy="45583"/>
            </a:xfrm>
            <a:custGeom>
              <a:avLst/>
              <a:gdLst/>
              <a:ahLst/>
              <a:cxnLst/>
              <a:rect l="l" t="t" r="r" b="b"/>
              <a:pathLst>
                <a:path w="1059" h="1738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963"/>
                  </a:lnTo>
                  <a:cubicBezTo>
                    <a:pt x="0" y="1407"/>
                    <a:pt x="363" y="1738"/>
                    <a:pt x="769" y="1738"/>
                  </a:cubicBezTo>
                  <a:cubicBezTo>
                    <a:pt x="865" y="1738"/>
                    <a:pt x="963" y="1720"/>
                    <a:pt x="1059" y="1680"/>
                  </a:cubicBezTo>
                  <a:cubicBezTo>
                    <a:pt x="770" y="1560"/>
                    <a:pt x="578" y="1281"/>
                    <a:pt x="578" y="96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88"/>
            <p:cNvSpPr/>
            <p:nvPr/>
          </p:nvSpPr>
          <p:spPr>
            <a:xfrm>
              <a:off x="6735031" y="3571191"/>
              <a:ext cx="40417" cy="20221"/>
            </a:xfrm>
            <a:custGeom>
              <a:avLst/>
              <a:gdLst/>
              <a:ahLst/>
              <a:cxnLst/>
              <a:rect l="l" t="t" r="r" b="b"/>
              <a:pathLst>
                <a:path w="1541" h="771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0" y="578"/>
                    <a:pt x="578" y="771"/>
                    <a:pt x="1540" y="771"/>
                  </a:cubicBezTo>
                  <a:lnTo>
                    <a:pt x="1540" y="578"/>
                  </a:lnTo>
                  <a:cubicBezTo>
                    <a:pt x="1540" y="261"/>
                    <a:pt x="1285" y="1"/>
                    <a:pt x="963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88"/>
            <p:cNvSpPr/>
            <p:nvPr/>
          </p:nvSpPr>
          <p:spPr>
            <a:xfrm>
              <a:off x="6735031" y="3571191"/>
              <a:ext cx="27775" cy="18464"/>
            </a:xfrm>
            <a:custGeom>
              <a:avLst/>
              <a:gdLst/>
              <a:ahLst/>
              <a:cxnLst/>
              <a:rect l="l" t="t" r="r" b="b"/>
              <a:pathLst>
                <a:path w="1059" h="704" extrusionOk="0">
                  <a:moveTo>
                    <a:pt x="578" y="1"/>
                  </a:moveTo>
                  <a:cubicBezTo>
                    <a:pt x="260" y="1"/>
                    <a:pt x="0" y="261"/>
                    <a:pt x="0" y="578"/>
                  </a:cubicBezTo>
                  <a:cubicBezTo>
                    <a:pt x="193" y="636"/>
                    <a:pt x="385" y="679"/>
                    <a:pt x="578" y="703"/>
                  </a:cubicBezTo>
                  <a:lnTo>
                    <a:pt x="578" y="578"/>
                  </a:lnTo>
                  <a:cubicBezTo>
                    <a:pt x="578" y="299"/>
                    <a:pt x="785" y="59"/>
                    <a:pt x="1059" y="11"/>
                  </a:cubicBezTo>
                  <a:cubicBezTo>
                    <a:pt x="1030" y="6"/>
                    <a:pt x="996" y="1"/>
                    <a:pt x="963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88"/>
            <p:cNvSpPr/>
            <p:nvPr/>
          </p:nvSpPr>
          <p:spPr>
            <a:xfrm>
              <a:off x="6720133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1" y="357"/>
                  </a:moveTo>
                  <a:cubicBezTo>
                    <a:pt x="1752" y="357"/>
                    <a:pt x="1930" y="535"/>
                    <a:pt x="1930" y="756"/>
                  </a:cubicBezTo>
                  <a:lnTo>
                    <a:pt x="1930" y="1141"/>
                  </a:lnTo>
                  <a:cubicBezTo>
                    <a:pt x="1930" y="1469"/>
                    <a:pt x="1665" y="1728"/>
                    <a:pt x="1338" y="1733"/>
                  </a:cubicBezTo>
                  <a:cubicBezTo>
                    <a:pt x="1016" y="1728"/>
                    <a:pt x="751" y="1469"/>
                    <a:pt x="751" y="1141"/>
                  </a:cubicBezTo>
                  <a:lnTo>
                    <a:pt x="751" y="756"/>
                  </a:lnTo>
                  <a:cubicBezTo>
                    <a:pt x="751" y="535"/>
                    <a:pt x="929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4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2" y="2617"/>
                    <a:pt x="1338" y="2617"/>
                  </a:cubicBezTo>
                  <a:cubicBezTo>
                    <a:pt x="1336" y="2617"/>
                    <a:pt x="1333" y="2616"/>
                    <a:pt x="1329" y="2614"/>
                  </a:cubicBezTo>
                  <a:lnTo>
                    <a:pt x="1333" y="2609"/>
                  </a:lnTo>
                  <a:lnTo>
                    <a:pt x="1083" y="2364"/>
                  </a:lnTo>
                  <a:cubicBezTo>
                    <a:pt x="1117" y="2306"/>
                    <a:pt x="1136" y="2243"/>
                    <a:pt x="1136" y="2176"/>
                  </a:cubicBezTo>
                  <a:lnTo>
                    <a:pt x="1136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5" y="2181"/>
                    <a:pt x="770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5" y="2922"/>
                  </a:cubicBezTo>
                  <a:lnTo>
                    <a:pt x="5" y="4625"/>
                  </a:lnTo>
                  <a:cubicBezTo>
                    <a:pt x="5" y="4774"/>
                    <a:pt x="49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8" y="5255"/>
                    <a:pt x="621" y="5135"/>
                  </a:cubicBezTo>
                  <a:lnTo>
                    <a:pt x="434" y="4846"/>
                  </a:lnTo>
                  <a:cubicBezTo>
                    <a:pt x="385" y="4779"/>
                    <a:pt x="366" y="4702"/>
                    <a:pt x="366" y="4625"/>
                  </a:cubicBezTo>
                  <a:lnTo>
                    <a:pt x="366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90" y="2585"/>
                  </a:lnTo>
                  <a:lnTo>
                    <a:pt x="1078" y="2869"/>
                  </a:lnTo>
                  <a:cubicBezTo>
                    <a:pt x="1151" y="2941"/>
                    <a:pt x="1246" y="2977"/>
                    <a:pt x="1341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3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5" y="5400"/>
                    <a:pt x="2358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6" y="2181"/>
                    <a:pt x="1906" y="2176"/>
                  </a:cubicBezTo>
                  <a:lnTo>
                    <a:pt x="1906" y="1906"/>
                  </a:lnTo>
                  <a:cubicBezTo>
                    <a:pt x="2147" y="1724"/>
                    <a:pt x="2291" y="1444"/>
                    <a:pt x="2291" y="1141"/>
                  </a:cubicBezTo>
                  <a:lnTo>
                    <a:pt x="2291" y="756"/>
                  </a:lnTo>
                  <a:cubicBezTo>
                    <a:pt x="2291" y="338"/>
                    <a:pt x="1949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88"/>
            <p:cNvSpPr/>
            <p:nvPr/>
          </p:nvSpPr>
          <p:spPr>
            <a:xfrm>
              <a:off x="6801019" y="3566523"/>
              <a:ext cx="70211" cy="161011"/>
            </a:xfrm>
            <a:custGeom>
              <a:avLst/>
              <a:gdLst/>
              <a:ahLst/>
              <a:cxnLst/>
              <a:rect l="l" t="t" r="r" b="b"/>
              <a:pathLst>
                <a:path w="2677" h="6139" extrusionOk="0">
                  <a:moveTo>
                    <a:pt x="1531" y="357"/>
                  </a:moveTo>
                  <a:cubicBezTo>
                    <a:pt x="1747" y="357"/>
                    <a:pt x="1926" y="535"/>
                    <a:pt x="1930" y="756"/>
                  </a:cubicBezTo>
                  <a:lnTo>
                    <a:pt x="1930" y="1141"/>
                  </a:lnTo>
                  <a:cubicBezTo>
                    <a:pt x="1926" y="1469"/>
                    <a:pt x="1666" y="1728"/>
                    <a:pt x="1338" y="1728"/>
                  </a:cubicBezTo>
                  <a:cubicBezTo>
                    <a:pt x="1011" y="1728"/>
                    <a:pt x="747" y="1469"/>
                    <a:pt x="747" y="1141"/>
                  </a:cubicBezTo>
                  <a:lnTo>
                    <a:pt x="747" y="756"/>
                  </a:lnTo>
                  <a:cubicBezTo>
                    <a:pt x="747" y="535"/>
                    <a:pt x="925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60" y="2306"/>
                    <a:pt x="1594" y="2364"/>
                  </a:cubicBezTo>
                  <a:lnTo>
                    <a:pt x="1348" y="2609"/>
                  </a:lnTo>
                  <a:cubicBezTo>
                    <a:pt x="1345" y="2615"/>
                    <a:pt x="1341" y="2617"/>
                    <a:pt x="1337" y="2617"/>
                  </a:cubicBezTo>
                  <a:cubicBezTo>
                    <a:pt x="1334" y="2617"/>
                    <a:pt x="1331" y="2616"/>
                    <a:pt x="1329" y="2614"/>
                  </a:cubicBezTo>
                  <a:lnTo>
                    <a:pt x="1329" y="2609"/>
                  </a:lnTo>
                  <a:lnTo>
                    <a:pt x="1083" y="2364"/>
                  </a:lnTo>
                  <a:cubicBezTo>
                    <a:pt x="1117" y="2306"/>
                    <a:pt x="1132" y="2243"/>
                    <a:pt x="1132" y="2176"/>
                  </a:cubicBezTo>
                  <a:lnTo>
                    <a:pt x="1132" y="2094"/>
                  </a:lnTo>
                  <a:close/>
                  <a:moveTo>
                    <a:pt x="1146" y="1"/>
                  </a:moveTo>
                  <a:cubicBezTo>
                    <a:pt x="727" y="1"/>
                    <a:pt x="386" y="338"/>
                    <a:pt x="386" y="756"/>
                  </a:cubicBezTo>
                  <a:lnTo>
                    <a:pt x="386" y="1141"/>
                  </a:lnTo>
                  <a:cubicBezTo>
                    <a:pt x="386" y="1444"/>
                    <a:pt x="530" y="1724"/>
                    <a:pt x="771" y="1906"/>
                  </a:cubicBezTo>
                  <a:lnTo>
                    <a:pt x="771" y="2176"/>
                  </a:lnTo>
                  <a:cubicBezTo>
                    <a:pt x="771" y="2181"/>
                    <a:pt x="771" y="2185"/>
                    <a:pt x="766" y="2190"/>
                  </a:cubicBezTo>
                  <a:lnTo>
                    <a:pt x="318" y="2416"/>
                  </a:lnTo>
                  <a:cubicBezTo>
                    <a:pt x="126" y="2508"/>
                    <a:pt x="1" y="2705"/>
                    <a:pt x="6" y="2922"/>
                  </a:cubicBezTo>
                  <a:lnTo>
                    <a:pt x="6" y="4625"/>
                  </a:lnTo>
                  <a:cubicBezTo>
                    <a:pt x="1" y="4774"/>
                    <a:pt x="49" y="4923"/>
                    <a:pt x="131" y="5048"/>
                  </a:cubicBezTo>
                  <a:lnTo>
                    <a:pt x="323" y="5332"/>
                  </a:lnTo>
                  <a:cubicBezTo>
                    <a:pt x="367" y="5400"/>
                    <a:pt x="391" y="5477"/>
                    <a:pt x="391" y="5554"/>
                  </a:cubicBezTo>
                  <a:lnTo>
                    <a:pt x="391" y="5958"/>
                  </a:lnTo>
                  <a:cubicBezTo>
                    <a:pt x="391" y="6078"/>
                    <a:pt x="481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2" y="5135"/>
                  </a:cubicBezTo>
                  <a:lnTo>
                    <a:pt x="429" y="4846"/>
                  </a:lnTo>
                  <a:cubicBezTo>
                    <a:pt x="386" y="4779"/>
                    <a:pt x="362" y="4702"/>
                    <a:pt x="367" y="4625"/>
                  </a:cubicBezTo>
                  <a:lnTo>
                    <a:pt x="367" y="2922"/>
                  </a:lnTo>
                  <a:cubicBezTo>
                    <a:pt x="367" y="2845"/>
                    <a:pt x="410" y="2773"/>
                    <a:pt x="477" y="2739"/>
                  </a:cubicBezTo>
                  <a:lnTo>
                    <a:pt x="790" y="2585"/>
                  </a:lnTo>
                  <a:lnTo>
                    <a:pt x="1074" y="2869"/>
                  </a:lnTo>
                  <a:cubicBezTo>
                    <a:pt x="1148" y="2941"/>
                    <a:pt x="1245" y="2977"/>
                    <a:pt x="1340" y="2977"/>
                  </a:cubicBezTo>
                  <a:cubicBezTo>
                    <a:pt x="1436" y="2977"/>
                    <a:pt x="1531" y="2941"/>
                    <a:pt x="1603" y="2869"/>
                  </a:cubicBezTo>
                  <a:lnTo>
                    <a:pt x="1887" y="2585"/>
                  </a:lnTo>
                  <a:lnTo>
                    <a:pt x="2200" y="2739"/>
                  </a:lnTo>
                  <a:cubicBezTo>
                    <a:pt x="2272" y="2773"/>
                    <a:pt x="2315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8" y="4846"/>
                  </a:cubicBezTo>
                  <a:lnTo>
                    <a:pt x="2055" y="5135"/>
                  </a:lnTo>
                  <a:cubicBezTo>
                    <a:pt x="1974" y="5255"/>
                    <a:pt x="1930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1" y="6138"/>
                    <a:pt x="2111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91" y="5477"/>
                    <a:pt x="2310" y="5400"/>
                    <a:pt x="2359" y="5332"/>
                  </a:cubicBezTo>
                  <a:lnTo>
                    <a:pt x="2546" y="5048"/>
                  </a:lnTo>
                  <a:cubicBezTo>
                    <a:pt x="2633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6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7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50" y="1"/>
                    <a:pt x="1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88"/>
            <p:cNvSpPr/>
            <p:nvPr/>
          </p:nvSpPr>
          <p:spPr>
            <a:xfrm>
              <a:off x="6881800" y="3566523"/>
              <a:ext cx="70185" cy="161011"/>
            </a:xfrm>
            <a:custGeom>
              <a:avLst/>
              <a:gdLst/>
              <a:ahLst/>
              <a:cxnLst/>
              <a:rect l="l" t="t" r="r" b="b"/>
              <a:pathLst>
                <a:path w="2676" h="6139" extrusionOk="0">
                  <a:moveTo>
                    <a:pt x="1530" y="357"/>
                  </a:moveTo>
                  <a:cubicBezTo>
                    <a:pt x="1747" y="357"/>
                    <a:pt x="1925" y="535"/>
                    <a:pt x="1930" y="756"/>
                  </a:cubicBezTo>
                  <a:lnTo>
                    <a:pt x="1930" y="1141"/>
                  </a:lnTo>
                  <a:cubicBezTo>
                    <a:pt x="1925" y="1469"/>
                    <a:pt x="1665" y="1728"/>
                    <a:pt x="1338" y="1733"/>
                  </a:cubicBezTo>
                  <a:cubicBezTo>
                    <a:pt x="1011" y="1728"/>
                    <a:pt x="746" y="1469"/>
                    <a:pt x="746" y="1141"/>
                  </a:cubicBezTo>
                  <a:lnTo>
                    <a:pt x="746" y="756"/>
                  </a:lnTo>
                  <a:cubicBezTo>
                    <a:pt x="746" y="535"/>
                    <a:pt x="924" y="357"/>
                    <a:pt x="1146" y="357"/>
                  </a:cubicBezTo>
                  <a:close/>
                  <a:moveTo>
                    <a:pt x="1545" y="2094"/>
                  </a:moveTo>
                  <a:lnTo>
                    <a:pt x="1545" y="2176"/>
                  </a:lnTo>
                  <a:cubicBezTo>
                    <a:pt x="1545" y="2243"/>
                    <a:pt x="1559" y="2306"/>
                    <a:pt x="1593" y="2364"/>
                  </a:cubicBezTo>
                  <a:lnTo>
                    <a:pt x="1348" y="2609"/>
                  </a:lnTo>
                  <a:cubicBezTo>
                    <a:pt x="1345" y="2615"/>
                    <a:pt x="1340" y="2617"/>
                    <a:pt x="1336" y="2617"/>
                  </a:cubicBezTo>
                  <a:cubicBezTo>
                    <a:pt x="1333" y="2617"/>
                    <a:pt x="1330" y="2616"/>
                    <a:pt x="1328" y="2614"/>
                  </a:cubicBezTo>
                  <a:lnTo>
                    <a:pt x="1328" y="2609"/>
                  </a:lnTo>
                  <a:lnTo>
                    <a:pt x="1083" y="2364"/>
                  </a:lnTo>
                  <a:cubicBezTo>
                    <a:pt x="1117" y="2306"/>
                    <a:pt x="1131" y="2243"/>
                    <a:pt x="1131" y="2176"/>
                  </a:cubicBezTo>
                  <a:lnTo>
                    <a:pt x="1131" y="2094"/>
                  </a:lnTo>
                  <a:close/>
                  <a:moveTo>
                    <a:pt x="1146" y="1"/>
                  </a:moveTo>
                  <a:cubicBezTo>
                    <a:pt x="727" y="1"/>
                    <a:pt x="390" y="338"/>
                    <a:pt x="390" y="756"/>
                  </a:cubicBezTo>
                  <a:lnTo>
                    <a:pt x="390" y="1141"/>
                  </a:lnTo>
                  <a:cubicBezTo>
                    <a:pt x="390" y="1444"/>
                    <a:pt x="530" y="1724"/>
                    <a:pt x="775" y="1906"/>
                  </a:cubicBezTo>
                  <a:lnTo>
                    <a:pt x="775" y="2176"/>
                  </a:lnTo>
                  <a:cubicBezTo>
                    <a:pt x="770" y="2181"/>
                    <a:pt x="770" y="2185"/>
                    <a:pt x="765" y="2190"/>
                  </a:cubicBezTo>
                  <a:lnTo>
                    <a:pt x="313" y="2416"/>
                  </a:lnTo>
                  <a:cubicBezTo>
                    <a:pt x="121" y="2508"/>
                    <a:pt x="0" y="2705"/>
                    <a:pt x="0" y="2922"/>
                  </a:cubicBezTo>
                  <a:lnTo>
                    <a:pt x="0" y="4625"/>
                  </a:lnTo>
                  <a:cubicBezTo>
                    <a:pt x="0" y="4774"/>
                    <a:pt x="48" y="4923"/>
                    <a:pt x="130" y="5048"/>
                  </a:cubicBezTo>
                  <a:lnTo>
                    <a:pt x="323" y="5332"/>
                  </a:lnTo>
                  <a:cubicBezTo>
                    <a:pt x="366" y="5400"/>
                    <a:pt x="390" y="5477"/>
                    <a:pt x="390" y="5554"/>
                  </a:cubicBezTo>
                  <a:lnTo>
                    <a:pt x="390" y="5958"/>
                  </a:lnTo>
                  <a:cubicBezTo>
                    <a:pt x="390" y="6078"/>
                    <a:pt x="480" y="6138"/>
                    <a:pt x="571" y="6138"/>
                  </a:cubicBezTo>
                  <a:cubicBezTo>
                    <a:pt x="661" y="6138"/>
                    <a:pt x="751" y="6078"/>
                    <a:pt x="751" y="5958"/>
                  </a:cubicBezTo>
                  <a:lnTo>
                    <a:pt x="751" y="5554"/>
                  </a:lnTo>
                  <a:cubicBezTo>
                    <a:pt x="751" y="5405"/>
                    <a:pt x="703" y="5255"/>
                    <a:pt x="621" y="5135"/>
                  </a:cubicBezTo>
                  <a:lnTo>
                    <a:pt x="429" y="4846"/>
                  </a:lnTo>
                  <a:cubicBezTo>
                    <a:pt x="385" y="4779"/>
                    <a:pt x="361" y="4702"/>
                    <a:pt x="361" y="4625"/>
                  </a:cubicBezTo>
                  <a:lnTo>
                    <a:pt x="361" y="2922"/>
                  </a:lnTo>
                  <a:cubicBezTo>
                    <a:pt x="366" y="2845"/>
                    <a:pt x="409" y="2773"/>
                    <a:pt x="477" y="2739"/>
                  </a:cubicBezTo>
                  <a:lnTo>
                    <a:pt x="789" y="2585"/>
                  </a:lnTo>
                  <a:lnTo>
                    <a:pt x="1073" y="2869"/>
                  </a:lnTo>
                  <a:cubicBezTo>
                    <a:pt x="1148" y="2941"/>
                    <a:pt x="1243" y="2977"/>
                    <a:pt x="1338" y="2977"/>
                  </a:cubicBezTo>
                  <a:cubicBezTo>
                    <a:pt x="1433" y="2977"/>
                    <a:pt x="1528" y="2941"/>
                    <a:pt x="1603" y="2869"/>
                  </a:cubicBezTo>
                  <a:lnTo>
                    <a:pt x="1887" y="2585"/>
                  </a:lnTo>
                  <a:lnTo>
                    <a:pt x="2199" y="2739"/>
                  </a:lnTo>
                  <a:cubicBezTo>
                    <a:pt x="2267" y="2773"/>
                    <a:pt x="2310" y="2845"/>
                    <a:pt x="2315" y="2922"/>
                  </a:cubicBezTo>
                  <a:lnTo>
                    <a:pt x="2315" y="4625"/>
                  </a:lnTo>
                  <a:cubicBezTo>
                    <a:pt x="2315" y="4702"/>
                    <a:pt x="2291" y="4779"/>
                    <a:pt x="2247" y="4846"/>
                  </a:cubicBezTo>
                  <a:lnTo>
                    <a:pt x="2055" y="5135"/>
                  </a:lnTo>
                  <a:cubicBezTo>
                    <a:pt x="1973" y="5255"/>
                    <a:pt x="1925" y="5405"/>
                    <a:pt x="1930" y="5554"/>
                  </a:cubicBezTo>
                  <a:lnTo>
                    <a:pt x="1930" y="5958"/>
                  </a:lnTo>
                  <a:cubicBezTo>
                    <a:pt x="1930" y="6078"/>
                    <a:pt x="2020" y="6138"/>
                    <a:pt x="2110" y="6138"/>
                  </a:cubicBezTo>
                  <a:cubicBezTo>
                    <a:pt x="2201" y="6138"/>
                    <a:pt x="2291" y="6078"/>
                    <a:pt x="2291" y="5958"/>
                  </a:cubicBezTo>
                  <a:lnTo>
                    <a:pt x="2291" y="5554"/>
                  </a:lnTo>
                  <a:cubicBezTo>
                    <a:pt x="2286" y="5477"/>
                    <a:pt x="2310" y="5400"/>
                    <a:pt x="2353" y="5332"/>
                  </a:cubicBezTo>
                  <a:lnTo>
                    <a:pt x="2546" y="5048"/>
                  </a:lnTo>
                  <a:cubicBezTo>
                    <a:pt x="2628" y="4923"/>
                    <a:pt x="2676" y="4774"/>
                    <a:pt x="2676" y="4625"/>
                  </a:cubicBezTo>
                  <a:lnTo>
                    <a:pt x="2676" y="2922"/>
                  </a:lnTo>
                  <a:cubicBezTo>
                    <a:pt x="2676" y="2705"/>
                    <a:pt x="2551" y="2508"/>
                    <a:pt x="2363" y="2416"/>
                  </a:cubicBezTo>
                  <a:lnTo>
                    <a:pt x="1911" y="2190"/>
                  </a:lnTo>
                  <a:cubicBezTo>
                    <a:pt x="1906" y="2185"/>
                    <a:pt x="1901" y="2181"/>
                    <a:pt x="1901" y="2176"/>
                  </a:cubicBezTo>
                  <a:lnTo>
                    <a:pt x="1901" y="1906"/>
                  </a:lnTo>
                  <a:cubicBezTo>
                    <a:pt x="2146" y="1724"/>
                    <a:pt x="2286" y="1444"/>
                    <a:pt x="2286" y="1141"/>
                  </a:cubicBezTo>
                  <a:lnTo>
                    <a:pt x="2286" y="756"/>
                  </a:lnTo>
                  <a:cubicBezTo>
                    <a:pt x="2286" y="338"/>
                    <a:pt x="1949" y="1"/>
                    <a:pt x="15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88"/>
            <p:cNvSpPr/>
            <p:nvPr/>
          </p:nvSpPr>
          <p:spPr>
            <a:xfrm>
              <a:off x="6685565" y="3404962"/>
              <a:ext cx="297341" cy="191487"/>
            </a:xfrm>
            <a:custGeom>
              <a:avLst/>
              <a:gdLst/>
              <a:ahLst/>
              <a:cxnLst/>
              <a:rect l="l" t="t" r="r" b="b"/>
              <a:pathLst>
                <a:path w="11337" h="7301" extrusionOk="0">
                  <a:moveTo>
                    <a:pt x="4028" y="671"/>
                  </a:moveTo>
                  <a:lnTo>
                    <a:pt x="4028" y="671"/>
                  </a:lnTo>
                  <a:cubicBezTo>
                    <a:pt x="3739" y="926"/>
                    <a:pt x="3484" y="1219"/>
                    <a:pt x="3272" y="1547"/>
                  </a:cubicBezTo>
                  <a:cubicBezTo>
                    <a:pt x="3118" y="1792"/>
                    <a:pt x="2979" y="2047"/>
                    <a:pt x="2863" y="2312"/>
                  </a:cubicBezTo>
                  <a:lnTo>
                    <a:pt x="1867" y="2312"/>
                  </a:lnTo>
                  <a:cubicBezTo>
                    <a:pt x="2416" y="1571"/>
                    <a:pt x="3166" y="1003"/>
                    <a:pt x="4028" y="671"/>
                  </a:cubicBezTo>
                  <a:close/>
                  <a:moveTo>
                    <a:pt x="5558" y="368"/>
                  </a:moveTo>
                  <a:lnTo>
                    <a:pt x="5558" y="2312"/>
                  </a:lnTo>
                  <a:lnTo>
                    <a:pt x="3258" y="2312"/>
                  </a:lnTo>
                  <a:cubicBezTo>
                    <a:pt x="3786" y="1197"/>
                    <a:pt x="4612" y="457"/>
                    <a:pt x="5558" y="368"/>
                  </a:cubicBezTo>
                  <a:close/>
                  <a:moveTo>
                    <a:pt x="5919" y="368"/>
                  </a:moveTo>
                  <a:lnTo>
                    <a:pt x="5919" y="368"/>
                  </a:lnTo>
                  <a:cubicBezTo>
                    <a:pt x="6862" y="454"/>
                    <a:pt x="7689" y="1195"/>
                    <a:pt x="8223" y="2312"/>
                  </a:cubicBezTo>
                  <a:lnTo>
                    <a:pt x="5923" y="2312"/>
                  </a:lnTo>
                  <a:lnTo>
                    <a:pt x="5919" y="368"/>
                  </a:lnTo>
                  <a:close/>
                  <a:moveTo>
                    <a:pt x="7449" y="671"/>
                  </a:moveTo>
                  <a:lnTo>
                    <a:pt x="7449" y="671"/>
                  </a:lnTo>
                  <a:cubicBezTo>
                    <a:pt x="8310" y="1003"/>
                    <a:pt x="9061" y="1571"/>
                    <a:pt x="9614" y="2307"/>
                  </a:cubicBezTo>
                  <a:lnTo>
                    <a:pt x="9614" y="2312"/>
                  </a:lnTo>
                  <a:lnTo>
                    <a:pt x="8618" y="2312"/>
                  </a:lnTo>
                  <a:cubicBezTo>
                    <a:pt x="8502" y="2047"/>
                    <a:pt x="8363" y="1792"/>
                    <a:pt x="8204" y="1547"/>
                  </a:cubicBezTo>
                  <a:cubicBezTo>
                    <a:pt x="7997" y="1219"/>
                    <a:pt x="7742" y="926"/>
                    <a:pt x="7449" y="671"/>
                  </a:cubicBezTo>
                  <a:close/>
                  <a:moveTo>
                    <a:pt x="1622" y="2668"/>
                  </a:moveTo>
                  <a:lnTo>
                    <a:pt x="1622" y="2672"/>
                  </a:lnTo>
                  <a:lnTo>
                    <a:pt x="2719" y="2672"/>
                  </a:lnTo>
                  <a:cubicBezTo>
                    <a:pt x="2449" y="3418"/>
                    <a:pt x="2305" y="4207"/>
                    <a:pt x="2290" y="5006"/>
                  </a:cubicBezTo>
                  <a:lnTo>
                    <a:pt x="919" y="5006"/>
                  </a:lnTo>
                  <a:cubicBezTo>
                    <a:pt x="948" y="4179"/>
                    <a:pt x="1189" y="3375"/>
                    <a:pt x="1622" y="2668"/>
                  </a:cubicBezTo>
                  <a:close/>
                  <a:moveTo>
                    <a:pt x="5562" y="2672"/>
                  </a:moveTo>
                  <a:lnTo>
                    <a:pt x="5562" y="5006"/>
                  </a:lnTo>
                  <a:lnTo>
                    <a:pt x="2651" y="5006"/>
                  </a:lnTo>
                  <a:cubicBezTo>
                    <a:pt x="2661" y="4207"/>
                    <a:pt x="2815" y="3418"/>
                    <a:pt x="3104" y="2672"/>
                  </a:cubicBezTo>
                  <a:close/>
                  <a:moveTo>
                    <a:pt x="8377" y="2672"/>
                  </a:moveTo>
                  <a:cubicBezTo>
                    <a:pt x="8666" y="3418"/>
                    <a:pt x="8820" y="4207"/>
                    <a:pt x="8830" y="5006"/>
                  </a:cubicBezTo>
                  <a:lnTo>
                    <a:pt x="5923" y="5006"/>
                  </a:lnTo>
                  <a:lnTo>
                    <a:pt x="5919" y="2672"/>
                  </a:lnTo>
                  <a:close/>
                  <a:moveTo>
                    <a:pt x="9855" y="2672"/>
                  </a:moveTo>
                  <a:cubicBezTo>
                    <a:pt x="10288" y="3375"/>
                    <a:pt x="10533" y="4179"/>
                    <a:pt x="10562" y="5006"/>
                  </a:cubicBezTo>
                  <a:lnTo>
                    <a:pt x="9191" y="5006"/>
                  </a:lnTo>
                  <a:cubicBezTo>
                    <a:pt x="9176" y="4207"/>
                    <a:pt x="9032" y="3418"/>
                    <a:pt x="8762" y="2672"/>
                  </a:cubicBezTo>
                  <a:close/>
                  <a:moveTo>
                    <a:pt x="5742" y="0"/>
                  </a:moveTo>
                  <a:cubicBezTo>
                    <a:pt x="4741" y="0"/>
                    <a:pt x="3735" y="289"/>
                    <a:pt x="2853" y="878"/>
                  </a:cubicBezTo>
                  <a:cubicBezTo>
                    <a:pt x="799" y="2254"/>
                    <a:pt x="0" y="4895"/>
                    <a:pt x="948" y="7181"/>
                  </a:cubicBezTo>
                  <a:cubicBezTo>
                    <a:pt x="979" y="7265"/>
                    <a:pt x="1044" y="7300"/>
                    <a:pt x="1110" y="7300"/>
                  </a:cubicBezTo>
                  <a:cubicBezTo>
                    <a:pt x="1229" y="7300"/>
                    <a:pt x="1351" y="7187"/>
                    <a:pt x="1280" y="7041"/>
                  </a:cubicBezTo>
                  <a:cubicBezTo>
                    <a:pt x="1059" y="6507"/>
                    <a:pt x="934" y="5940"/>
                    <a:pt x="914" y="5367"/>
                  </a:cubicBezTo>
                  <a:lnTo>
                    <a:pt x="2286" y="5367"/>
                  </a:lnTo>
                  <a:cubicBezTo>
                    <a:pt x="2286" y="5434"/>
                    <a:pt x="2290" y="5507"/>
                    <a:pt x="2295" y="5579"/>
                  </a:cubicBezTo>
                  <a:cubicBezTo>
                    <a:pt x="2300" y="5694"/>
                    <a:pt x="2385" y="5750"/>
                    <a:pt x="2472" y="5750"/>
                  </a:cubicBezTo>
                  <a:cubicBezTo>
                    <a:pt x="2566" y="5750"/>
                    <a:pt x="2661" y="5685"/>
                    <a:pt x="2656" y="5559"/>
                  </a:cubicBezTo>
                  <a:cubicBezTo>
                    <a:pt x="2651" y="5497"/>
                    <a:pt x="2651" y="5430"/>
                    <a:pt x="2647" y="5367"/>
                  </a:cubicBezTo>
                  <a:lnTo>
                    <a:pt x="5562" y="5367"/>
                  </a:lnTo>
                  <a:lnTo>
                    <a:pt x="5562" y="5569"/>
                  </a:lnTo>
                  <a:cubicBezTo>
                    <a:pt x="5562" y="5689"/>
                    <a:pt x="5653" y="5750"/>
                    <a:pt x="5743" y="5750"/>
                  </a:cubicBezTo>
                  <a:cubicBezTo>
                    <a:pt x="5833" y="5750"/>
                    <a:pt x="5923" y="5689"/>
                    <a:pt x="5923" y="5569"/>
                  </a:cubicBezTo>
                  <a:lnTo>
                    <a:pt x="5923" y="5367"/>
                  </a:lnTo>
                  <a:lnTo>
                    <a:pt x="8834" y="5367"/>
                  </a:lnTo>
                  <a:cubicBezTo>
                    <a:pt x="8834" y="5430"/>
                    <a:pt x="8830" y="5497"/>
                    <a:pt x="8825" y="5559"/>
                  </a:cubicBezTo>
                  <a:cubicBezTo>
                    <a:pt x="8820" y="5661"/>
                    <a:pt x="8897" y="5742"/>
                    <a:pt x="8998" y="5752"/>
                  </a:cubicBezTo>
                  <a:lnTo>
                    <a:pt x="9003" y="5752"/>
                  </a:lnTo>
                  <a:cubicBezTo>
                    <a:pt x="9099" y="5752"/>
                    <a:pt x="9181" y="5675"/>
                    <a:pt x="9186" y="5579"/>
                  </a:cubicBezTo>
                  <a:cubicBezTo>
                    <a:pt x="9191" y="5507"/>
                    <a:pt x="9191" y="5434"/>
                    <a:pt x="9195" y="5362"/>
                  </a:cubicBezTo>
                  <a:lnTo>
                    <a:pt x="10567" y="5362"/>
                  </a:lnTo>
                  <a:cubicBezTo>
                    <a:pt x="10543" y="5940"/>
                    <a:pt x="10422" y="6507"/>
                    <a:pt x="10196" y="7041"/>
                  </a:cubicBezTo>
                  <a:cubicBezTo>
                    <a:pt x="10128" y="7187"/>
                    <a:pt x="10251" y="7300"/>
                    <a:pt x="10370" y="7300"/>
                  </a:cubicBezTo>
                  <a:cubicBezTo>
                    <a:pt x="10437" y="7300"/>
                    <a:pt x="10502" y="7265"/>
                    <a:pt x="10533" y="7181"/>
                  </a:cubicBezTo>
                  <a:cubicBezTo>
                    <a:pt x="11337" y="5237"/>
                    <a:pt x="10894" y="3004"/>
                    <a:pt x="9407" y="1518"/>
                  </a:cubicBezTo>
                  <a:cubicBezTo>
                    <a:pt x="8405" y="516"/>
                    <a:pt x="7079" y="0"/>
                    <a:pt x="5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54" name="Google Shape;20554;p88"/>
          <p:cNvGrpSpPr/>
          <p:nvPr/>
        </p:nvGrpSpPr>
        <p:grpSpPr>
          <a:xfrm>
            <a:off x="7083725" y="2897669"/>
            <a:ext cx="387721" cy="382790"/>
            <a:chOff x="7083725" y="2897669"/>
            <a:chExt cx="387721" cy="382790"/>
          </a:xfrm>
        </p:grpSpPr>
        <p:sp>
          <p:nvSpPr>
            <p:cNvPr id="20555" name="Google Shape;20555;p88"/>
            <p:cNvSpPr/>
            <p:nvPr/>
          </p:nvSpPr>
          <p:spPr>
            <a:xfrm>
              <a:off x="7163850" y="3005202"/>
              <a:ext cx="127230" cy="208246"/>
            </a:xfrm>
            <a:custGeom>
              <a:avLst/>
              <a:gdLst/>
              <a:ahLst/>
              <a:cxnLst/>
              <a:rect l="l" t="t" r="r" b="b"/>
              <a:pathLst>
                <a:path w="4851" h="7940" extrusionOk="0">
                  <a:moveTo>
                    <a:pt x="915" y="0"/>
                  </a:moveTo>
                  <a:lnTo>
                    <a:pt x="915" y="313"/>
                  </a:lnTo>
                  <a:cubicBezTo>
                    <a:pt x="915" y="400"/>
                    <a:pt x="862" y="482"/>
                    <a:pt x="785" y="520"/>
                  </a:cubicBezTo>
                  <a:lnTo>
                    <a:pt x="251" y="785"/>
                  </a:lnTo>
                  <a:cubicBezTo>
                    <a:pt x="97" y="862"/>
                    <a:pt x="1" y="1020"/>
                    <a:pt x="1" y="1194"/>
                  </a:cubicBezTo>
                  <a:lnTo>
                    <a:pt x="1" y="3383"/>
                  </a:lnTo>
                  <a:cubicBezTo>
                    <a:pt x="1" y="3561"/>
                    <a:pt x="39" y="3734"/>
                    <a:pt x="121" y="3893"/>
                  </a:cubicBezTo>
                  <a:lnTo>
                    <a:pt x="337" y="4326"/>
                  </a:lnTo>
                  <a:cubicBezTo>
                    <a:pt x="414" y="4485"/>
                    <a:pt x="458" y="4658"/>
                    <a:pt x="458" y="4836"/>
                  </a:cubicBezTo>
                  <a:lnTo>
                    <a:pt x="458" y="7940"/>
                  </a:lnTo>
                  <a:lnTo>
                    <a:pt x="2512" y="6463"/>
                  </a:lnTo>
                  <a:lnTo>
                    <a:pt x="2512" y="2156"/>
                  </a:lnTo>
                  <a:lnTo>
                    <a:pt x="2695" y="2392"/>
                  </a:lnTo>
                  <a:cubicBezTo>
                    <a:pt x="2811" y="2531"/>
                    <a:pt x="2974" y="2623"/>
                    <a:pt x="3157" y="2642"/>
                  </a:cubicBezTo>
                  <a:cubicBezTo>
                    <a:pt x="3179" y="2644"/>
                    <a:pt x="3200" y="2646"/>
                    <a:pt x="3223" y="2646"/>
                  </a:cubicBezTo>
                  <a:cubicBezTo>
                    <a:pt x="3245" y="2646"/>
                    <a:pt x="3268" y="2644"/>
                    <a:pt x="3292" y="2642"/>
                  </a:cubicBezTo>
                  <a:cubicBezTo>
                    <a:pt x="3427" y="2632"/>
                    <a:pt x="3556" y="2579"/>
                    <a:pt x="3662" y="2493"/>
                  </a:cubicBezTo>
                  <a:lnTo>
                    <a:pt x="4625" y="1723"/>
                  </a:lnTo>
                  <a:cubicBezTo>
                    <a:pt x="4841" y="1545"/>
                    <a:pt x="4851" y="1218"/>
                    <a:pt x="4639" y="1030"/>
                  </a:cubicBezTo>
                  <a:cubicBezTo>
                    <a:pt x="4552" y="956"/>
                    <a:pt x="4444" y="918"/>
                    <a:pt x="4336" y="918"/>
                  </a:cubicBezTo>
                  <a:cubicBezTo>
                    <a:pt x="4228" y="918"/>
                    <a:pt x="4119" y="956"/>
                    <a:pt x="4033" y="1030"/>
                  </a:cubicBezTo>
                  <a:lnTo>
                    <a:pt x="3268" y="1641"/>
                  </a:lnTo>
                  <a:lnTo>
                    <a:pt x="2637" y="862"/>
                  </a:lnTo>
                  <a:cubicBezTo>
                    <a:pt x="2551" y="751"/>
                    <a:pt x="2421" y="688"/>
                    <a:pt x="2281" y="688"/>
                  </a:cubicBezTo>
                  <a:cubicBezTo>
                    <a:pt x="2031" y="688"/>
                    <a:pt x="1824" y="482"/>
                    <a:pt x="1824" y="231"/>
                  </a:cubicBezTo>
                  <a:lnTo>
                    <a:pt x="1824" y="0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88"/>
            <p:cNvSpPr/>
            <p:nvPr/>
          </p:nvSpPr>
          <p:spPr>
            <a:xfrm>
              <a:off x="7277546" y="2915347"/>
              <a:ext cx="89882" cy="47970"/>
            </a:xfrm>
            <a:custGeom>
              <a:avLst/>
              <a:gdLst/>
              <a:ahLst/>
              <a:cxnLst/>
              <a:rect l="l" t="t" r="r" b="b"/>
              <a:pathLst>
                <a:path w="3427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3427" y="1829"/>
                  </a:lnTo>
                  <a:lnTo>
                    <a:pt x="2970" y="915"/>
                  </a:lnTo>
                  <a:lnTo>
                    <a:pt x="3427" y="0"/>
                  </a:ln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88"/>
            <p:cNvSpPr/>
            <p:nvPr/>
          </p:nvSpPr>
          <p:spPr>
            <a:xfrm>
              <a:off x="7277546" y="2915347"/>
              <a:ext cx="18097" cy="47970"/>
            </a:xfrm>
            <a:custGeom>
              <a:avLst/>
              <a:gdLst/>
              <a:ahLst/>
              <a:cxnLst/>
              <a:rect l="l" t="t" r="r" b="b"/>
              <a:pathLst>
                <a:path w="690" h="1829" extrusionOk="0">
                  <a:moveTo>
                    <a:pt x="1" y="0"/>
                  </a:moveTo>
                  <a:lnTo>
                    <a:pt x="1" y="1829"/>
                  </a:lnTo>
                  <a:lnTo>
                    <a:pt x="689" y="1829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88"/>
            <p:cNvSpPr/>
            <p:nvPr/>
          </p:nvSpPr>
          <p:spPr>
            <a:xfrm>
              <a:off x="7163719" y="3027417"/>
              <a:ext cx="18071" cy="97697"/>
            </a:xfrm>
            <a:custGeom>
              <a:avLst/>
              <a:gdLst/>
              <a:ahLst/>
              <a:cxnLst/>
              <a:rect l="l" t="t" r="r" b="b"/>
              <a:pathLst>
                <a:path w="689" h="3725" extrusionOk="0">
                  <a:moveTo>
                    <a:pt x="169" y="0"/>
                  </a:moveTo>
                  <a:cubicBezTo>
                    <a:pt x="63" y="87"/>
                    <a:pt x="6" y="212"/>
                    <a:pt x="6" y="347"/>
                  </a:cubicBezTo>
                  <a:lnTo>
                    <a:pt x="6" y="2536"/>
                  </a:lnTo>
                  <a:cubicBezTo>
                    <a:pt x="1" y="2714"/>
                    <a:pt x="44" y="2887"/>
                    <a:pt x="126" y="3046"/>
                  </a:cubicBezTo>
                  <a:lnTo>
                    <a:pt x="342" y="3484"/>
                  </a:lnTo>
                  <a:cubicBezTo>
                    <a:pt x="376" y="3556"/>
                    <a:pt x="410" y="3638"/>
                    <a:pt x="429" y="3725"/>
                  </a:cubicBezTo>
                  <a:lnTo>
                    <a:pt x="689" y="3725"/>
                  </a:lnTo>
                  <a:lnTo>
                    <a:pt x="689" y="809"/>
                  </a:lnTo>
                  <a:cubicBezTo>
                    <a:pt x="689" y="626"/>
                    <a:pt x="617" y="453"/>
                    <a:pt x="487" y="323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88"/>
            <p:cNvSpPr/>
            <p:nvPr/>
          </p:nvSpPr>
          <p:spPr>
            <a:xfrm>
              <a:off x="7175836" y="3112971"/>
              <a:ext cx="53924" cy="107795"/>
            </a:xfrm>
            <a:custGeom>
              <a:avLst/>
              <a:gdLst/>
              <a:ahLst/>
              <a:cxnLst/>
              <a:rect l="l" t="t" r="r" b="b"/>
              <a:pathLst>
                <a:path w="2056" h="4110" extrusionOk="0">
                  <a:moveTo>
                    <a:pt x="1" y="1"/>
                  </a:moveTo>
                  <a:lnTo>
                    <a:pt x="1" y="4110"/>
                  </a:lnTo>
                  <a:lnTo>
                    <a:pt x="2055" y="4110"/>
                  </a:lnTo>
                  <a:lnTo>
                    <a:pt x="2055" y="1"/>
                  </a:lnTo>
                  <a:close/>
                </a:path>
              </a:pathLst>
            </a:custGeom>
            <a:solidFill>
              <a:srgbClr val="8A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88"/>
            <p:cNvSpPr/>
            <p:nvPr/>
          </p:nvSpPr>
          <p:spPr>
            <a:xfrm>
              <a:off x="7091908" y="3142870"/>
              <a:ext cx="371329" cy="131793"/>
            </a:xfrm>
            <a:custGeom>
              <a:avLst/>
              <a:gdLst/>
              <a:ahLst/>
              <a:cxnLst/>
              <a:rect l="l" t="t" r="r" b="b"/>
              <a:pathLst>
                <a:path w="14158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14157" y="5024"/>
                  </a:lnTo>
                  <a:lnTo>
                    <a:pt x="7079" y="1"/>
                  </a:ln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88"/>
            <p:cNvSpPr/>
            <p:nvPr/>
          </p:nvSpPr>
          <p:spPr>
            <a:xfrm>
              <a:off x="7091908" y="3142870"/>
              <a:ext cx="192615" cy="131793"/>
            </a:xfrm>
            <a:custGeom>
              <a:avLst/>
              <a:gdLst/>
              <a:ahLst/>
              <a:cxnLst/>
              <a:rect l="l" t="t" r="r" b="b"/>
              <a:pathLst>
                <a:path w="7344" h="5025" extrusionOk="0">
                  <a:moveTo>
                    <a:pt x="7079" y="1"/>
                  </a:moveTo>
                  <a:lnTo>
                    <a:pt x="1" y="5024"/>
                  </a:lnTo>
                  <a:lnTo>
                    <a:pt x="3201" y="5024"/>
                  </a:lnTo>
                  <a:cubicBezTo>
                    <a:pt x="3201" y="5024"/>
                    <a:pt x="7281" y="275"/>
                    <a:pt x="7344" y="246"/>
                  </a:cubicBezTo>
                  <a:lnTo>
                    <a:pt x="7079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88"/>
            <p:cNvSpPr/>
            <p:nvPr/>
          </p:nvSpPr>
          <p:spPr>
            <a:xfrm>
              <a:off x="7187822" y="2999275"/>
              <a:ext cx="23893" cy="29926"/>
            </a:xfrm>
            <a:custGeom>
              <a:avLst/>
              <a:gdLst/>
              <a:ahLst/>
              <a:cxnLst/>
              <a:rect l="l" t="t" r="r" b="b"/>
              <a:pathLst>
                <a:path w="911" h="1141" extrusionOk="0">
                  <a:moveTo>
                    <a:pt x="1" y="0"/>
                  </a:moveTo>
                  <a:lnTo>
                    <a:pt x="1" y="684"/>
                  </a:lnTo>
                  <a:cubicBezTo>
                    <a:pt x="1" y="934"/>
                    <a:pt x="203" y="1141"/>
                    <a:pt x="453" y="1141"/>
                  </a:cubicBezTo>
                  <a:cubicBezTo>
                    <a:pt x="708" y="1141"/>
                    <a:pt x="910" y="934"/>
                    <a:pt x="910" y="684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88"/>
            <p:cNvSpPr/>
            <p:nvPr/>
          </p:nvSpPr>
          <p:spPr>
            <a:xfrm>
              <a:off x="7175836" y="2951304"/>
              <a:ext cx="47865" cy="53924"/>
            </a:xfrm>
            <a:custGeom>
              <a:avLst/>
              <a:gdLst/>
              <a:ahLst/>
              <a:cxnLst/>
              <a:rect l="l" t="t" r="r" b="b"/>
              <a:pathLst>
                <a:path w="1825" h="2056" extrusionOk="0">
                  <a:moveTo>
                    <a:pt x="684" y="1"/>
                  </a:moveTo>
                  <a:cubicBezTo>
                    <a:pt x="304" y="1"/>
                    <a:pt x="1" y="304"/>
                    <a:pt x="1" y="684"/>
                  </a:cubicBezTo>
                  <a:lnTo>
                    <a:pt x="1" y="1141"/>
                  </a:lnTo>
                  <a:cubicBezTo>
                    <a:pt x="1" y="1646"/>
                    <a:pt x="410" y="2055"/>
                    <a:pt x="910" y="2055"/>
                  </a:cubicBezTo>
                  <a:cubicBezTo>
                    <a:pt x="1415" y="2055"/>
                    <a:pt x="1824" y="1646"/>
                    <a:pt x="1824" y="1141"/>
                  </a:cubicBezTo>
                  <a:lnTo>
                    <a:pt x="1824" y="684"/>
                  </a:lnTo>
                  <a:cubicBezTo>
                    <a:pt x="182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88"/>
            <p:cNvSpPr/>
            <p:nvPr/>
          </p:nvSpPr>
          <p:spPr>
            <a:xfrm>
              <a:off x="7175705" y="2951304"/>
              <a:ext cx="33099" cy="53950"/>
            </a:xfrm>
            <a:custGeom>
              <a:avLst/>
              <a:gdLst/>
              <a:ahLst/>
              <a:cxnLst/>
              <a:rect l="l" t="t" r="r" b="b"/>
              <a:pathLst>
                <a:path w="1262" h="2057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lnTo>
                    <a:pt x="6" y="1141"/>
                  </a:lnTo>
                  <a:cubicBezTo>
                    <a:pt x="2" y="1667"/>
                    <a:pt x="432" y="2057"/>
                    <a:pt x="915" y="2057"/>
                  </a:cubicBezTo>
                  <a:cubicBezTo>
                    <a:pt x="1030" y="2057"/>
                    <a:pt x="1147" y="2035"/>
                    <a:pt x="1262" y="1988"/>
                  </a:cubicBezTo>
                  <a:cubicBezTo>
                    <a:pt x="915" y="1848"/>
                    <a:pt x="689" y="1512"/>
                    <a:pt x="689" y="1141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88"/>
            <p:cNvSpPr/>
            <p:nvPr/>
          </p:nvSpPr>
          <p:spPr>
            <a:xfrm>
              <a:off x="7175836" y="2951304"/>
              <a:ext cx="47865" cy="24024"/>
            </a:xfrm>
            <a:custGeom>
              <a:avLst/>
              <a:gdLst/>
              <a:ahLst/>
              <a:cxnLst/>
              <a:rect l="l" t="t" r="r" b="b"/>
              <a:pathLst>
                <a:path w="1825" h="916" extrusionOk="0">
                  <a:moveTo>
                    <a:pt x="684" y="1"/>
                  </a:moveTo>
                  <a:cubicBezTo>
                    <a:pt x="304" y="1"/>
                    <a:pt x="1" y="309"/>
                    <a:pt x="1" y="684"/>
                  </a:cubicBezTo>
                  <a:cubicBezTo>
                    <a:pt x="1" y="684"/>
                    <a:pt x="684" y="915"/>
                    <a:pt x="1824" y="915"/>
                  </a:cubicBezTo>
                  <a:lnTo>
                    <a:pt x="1824" y="684"/>
                  </a:lnTo>
                  <a:cubicBezTo>
                    <a:pt x="1824" y="309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88"/>
            <p:cNvSpPr/>
            <p:nvPr/>
          </p:nvSpPr>
          <p:spPr>
            <a:xfrm>
              <a:off x="7175705" y="2951304"/>
              <a:ext cx="33099" cy="21874"/>
            </a:xfrm>
            <a:custGeom>
              <a:avLst/>
              <a:gdLst/>
              <a:ahLst/>
              <a:cxnLst/>
              <a:rect l="l" t="t" r="r" b="b"/>
              <a:pathLst>
                <a:path w="1262" h="834" extrusionOk="0">
                  <a:moveTo>
                    <a:pt x="689" y="1"/>
                  </a:moveTo>
                  <a:cubicBezTo>
                    <a:pt x="309" y="1"/>
                    <a:pt x="1" y="309"/>
                    <a:pt x="6" y="684"/>
                  </a:cubicBezTo>
                  <a:cubicBezTo>
                    <a:pt x="227" y="751"/>
                    <a:pt x="458" y="800"/>
                    <a:pt x="689" y="833"/>
                  </a:cubicBezTo>
                  <a:lnTo>
                    <a:pt x="689" y="684"/>
                  </a:lnTo>
                  <a:cubicBezTo>
                    <a:pt x="689" y="352"/>
                    <a:pt x="930" y="68"/>
                    <a:pt x="1262" y="10"/>
                  </a:cubicBezTo>
                  <a:cubicBezTo>
                    <a:pt x="1223" y="6"/>
                    <a:pt x="1185" y="1"/>
                    <a:pt x="1146" y="1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88"/>
            <p:cNvSpPr/>
            <p:nvPr/>
          </p:nvSpPr>
          <p:spPr>
            <a:xfrm>
              <a:off x="7229734" y="3024899"/>
              <a:ext cx="61477" cy="49832"/>
            </a:xfrm>
            <a:custGeom>
              <a:avLst/>
              <a:gdLst/>
              <a:ahLst/>
              <a:cxnLst/>
              <a:rect l="l" t="t" r="r" b="b"/>
              <a:pathLst>
                <a:path w="2344" h="1900" extrusionOk="0">
                  <a:moveTo>
                    <a:pt x="0" y="0"/>
                  </a:moveTo>
                  <a:lnTo>
                    <a:pt x="0" y="1410"/>
                  </a:lnTo>
                  <a:lnTo>
                    <a:pt x="183" y="1641"/>
                  </a:lnTo>
                  <a:cubicBezTo>
                    <a:pt x="299" y="1785"/>
                    <a:pt x="462" y="1877"/>
                    <a:pt x="645" y="1896"/>
                  </a:cubicBezTo>
                  <a:cubicBezTo>
                    <a:pt x="667" y="1898"/>
                    <a:pt x="688" y="1899"/>
                    <a:pt x="711" y="1899"/>
                  </a:cubicBezTo>
                  <a:cubicBezTo>
                    <a:pt x="733" y="1899"/>
                    <a:pt x="756" y="1898"/>
                    <a:pt x="780" y="1896"/>
                  </a:cubicBezTo>
                  <a:cubicBezTo>
                    <a:pt x="915" y="1881"/>
                    <a:pt x="1044" y="1833"/>
                    <a:pt x="1150" y="1747"/>
                  </a:cubicBezTo>
                  <a:lnTo>
                    <a:pt x="2113" y="977"/>
                  </a:lnTo>
                  <a:cubicBezTo>
                    <a:pt x="2334" y="799"/>
                    <a:pt x="2344" y="467"/>
                    <a:pt x="2132" y="279"/>
                  </a:cubicBezTo>
                  <a:cubicBezTo>
                    <a:pt x="2043" y="205"/>
                    <a:pt x="1935" y="167"/>
                    <a:pt x="1826" y="167"/>
                  </a:cubicBezTo>
                  <a:cubicBezTo>
                    <a:pt x="1718" y="167"/>
                    <a:pt x="1610" y="205"/>
                    <a:pt x="1521" y="279"/>
                  </a:cubicBezTo>
                  <a:lnTo>
                    <a:pt x="756" y="890"/>
                  </a:lnTo>
                  <a:lnTo>
                    <a:pt x="125" y="111"/>
                  </a:lnTo>
                  <a:cubicBezTo>
                    <a:pt x="92" y="63"/>
                    <a:pt x="48" y="29"/>
                    <a:pt x="0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88"/>
            <p:cNvSpPr/>
            <p:nvPr/>
          </p:nvSpPr>
          <p:spPr>
            <a:xfrm>
              <a:off x="7083725" y="2897669"/>
              <a:ext cx="387721" cy="382790"/>
            </a:xfrm>
            <a:custGeom>
              <a:avLst/>
              <a:gdLst/>
              <a:ahLst/>
              <a:cxnLst/>
              <a:rect l="l" t="t" r="r" b="b"/>
              <a:pathLst>
                <a:path w="14783" h="14595" extrusionOk="0">
                  <a:moveTo>
                    <a:pt x="4653" y="2262"/>
                  </a:moveTo>
                  <a:cubicBezTo>
                    <a:pt x="4913" y="2262"/>
                    <a:pt x="5125" y="2469"/>
                    <a:pt x="5125" y="2734"/>
                  </a:cubicBezTo>
                  <a:lnTo>
                    <a:pt x="5125" y="3186"/>
                  </a:lnTo>
                  <a:cubicBezTo>
                    <a:pt x="5125" y="3576"/>
                    <a:pt x="4812" y="3889"/>
                    <a:pt x="4422" y="3889"/>
                  </a:cubicBezTo>
                  <a:cubicBezTo>
                    <a:pt x="4037" y="3889"/>
                    <a:pt x="3724" y="3576"/>
                    <a:pt x="3724" y="3186"/>
                  </a:cubicBezTo>
                  <a:lnTo>
                    <a:pt x="3724" y="2734"/>
                  </a:lnTo>
                  <a:cubicBezTo>
                    <a:pt x="3724" y="2469"/>
                    <a:pt x="3936" y="2262"/>
                    <a:pt x="4196" y="2262"/>
                  </a:cubicBezTo>
                  <a:close/>
                  <a:moveTo>
                    <a:pt x="4668" y="4317"/>
                  </a:moveTo>
                  <a:lnTo>
                    <a:pt x="4668" y="4331"/>
                  </a:lnTo>
                  <a:cubicBezTo>
                    <a:pt x="4668" y="4432"/>
                    <a:pt x="4692" y="4538"/>
                    <a:pt x="4740" y="4630"/>
                  </a:cubicBezTo>
                  <a:lnTo>
                    <a:pt x="4437" y="4933"/>
                  </a:lnTo>
                  <a:cubicBezTo>
                    <a:pt x="4434" y="4935"/>
                    <a:pt x="4431" y="4936"/>
                    <a:pt x="4427" y="4936"/>
                  </a:cubicBezTo>
                  <a:cubicBezTo>
                    <a:pt x="4423" y="4936"/>
                    <a:pt x="4420" y="4935"/>
                    <a:pt x="4417" y="4933"/>
                  </a:cubicBezTo>
                  <a:lnTo>
                    <a:pt x="4124" y="4639"/>
                  </a:lnTo>
                  <a:cubicBezTo>
                    <a:pt x="4162" y="4572"/>
                    <a:pt x="4182" y="4495"/>
                    <a:pt x="4186" y="4418"/>
                  </a:cubicBezTo>
                  <a:lnTo>
                    <a:pt x="4186" y="4317"/>
                  </a:lnTo>
                  <a:close/>
                  <a:moveTo>
                    <a:pt x="7174" y="6497"/>
                  </a:moveTo>
                  <a:lnTo>
                    <a:pt x="7174" y="9239"/>
                  </a:lnTo>
                  <a:lnTo>
                    <a:pt x="7179" y="9244"/>
                  </a:lnTo>
                  <a:lnTo>
                    <a:pt x="5779" y="10235"/>
                  </a:lnTo>
                  <a:lnTo>
                    <a:pt x="5779" y="6805"/>
                  </a:lnTo>
                  <a:cubicBezTo>
                    <a:pt x="5899" y="6886"/>
                    <a:pt x="6039" y="6939"/>
                    <a:pt x="6183" y="6954"/>
                  </a:cubicBezTo>
                  <a:cubicBezTo>
                    <a:pt x="6212" y="6959"/>
                    <a:pt x="6241" y="6961"/>
                    <a:pt x="6270" y="6961"/>
                  </a:cubicBezTo>
                  <a:cubicBezTo>
                    <a:pt x="6300" y="6961"/>
                    <a:pt x="6330" y="6959"/>
                    <a:pt x="6361" y="6954"/>
                  </a:cubicBezTo>
                  <a:cubicBezTo>
                    <a:pt x="6539" y="6939"/>
                    <a:pt x="6708" y="6872"/>
                    <a:pt x="6847" y="6756"/>
                  </a:cubicBezTo>
                  <a:lnTo>
                    <a:pt x="7174" y="6497"/>
                  </a:lnTo>
                  <a:close/>
                  <a:moveTo>
                    <a:pt x="3773" y="4894"/>
                  </a:moveTo>
                  <a:lnTo>
                    <a:pt x="4114" y="5231"/>
                  </a:lnTo>
                  <a:cubicBezTo>
                    <a:pt x="4198" y="5318"/>
                    <a:pt x="4311" y="5361"/>
                    <a:pt x="4425" y="5361"/>
                  </a:cubicBezTo>
                  <a:cubicBezTo>
                    <a:pt x="4538" y="5361"/>
                    <a:pt x="4651" y="5318"/>
                    <a:pt x="4735" y="5231"/>
                  </a:cubicBezTo>
                  <a:lnTo>
                    <a:pt x="5038" y="4933"/>
                  </a:lnTo>
                  <a:cubicBezTo>
                    <a:pt x="5129" y="4976"/>
                    <a:pt x="5235" y="5000"/>
                    <a:pt x="5336" y="5000"/>
                  </a:cubicBezTo>
                  <a:cubicBezTo>
                    <a:pt x="5413" y="5000"/>
                    <a:pt x="5481" y="5034"/>
                    <a:pt x="5529" y="5092"/>
                  </a:cubicBezTo>
                  <a:lnTo>
                    <a:pt x="6154" y="5876"/>
                  </a:lnTo>
                  <a:cubicBezTo>
                    <a:pt x="6198" y="5928"/>
                    <a:pt x="6262" y="5955"/>
                    <a:pt x="6325" y="5955"/>
                  </a:cubicBezTo>
                  <a:cubicBezTo>
                    <a:pt x="6372" y="5955"/>
                    <a:pt x="6418" y="5940"/>
                    <a:pt x="6457" y="5910"/>
                  </a:cubicBezTo>
                  <a:lnTo>
                    <a:pt x="7223" y="5299"/>
                  </a:lnTo>
                  <a:cubicBezTo>
                    <a:pt x="7270" y="5256"/>
                    <a:pt x="7331" y="5234"/>
                    <a:pt x="7393" y="5234"/>
                  </a:cubicBezTo>
                  <a:cubicBezTo>
                    <a:pt x="7449" y="5234"/>
                    <a:pt x="7506" y="5252"/>
                    <a:pt x="7555" y="5289"/>
                  </a:cubicBezTo>
                  <a:cubicBezTo>
                    <a:pt x="7665" y="5385"/>
                    <a:pt x="7665" y="5568"/>
                    <a:pt x="7545" y="5659"/>
                  </a:cubicBezTo>
                  <a:lnTo>
                    <a:pt x="6583" y="6429"/>
                  </a:lnTo>
                  <a:cubicBezTo>
                    <a:pt x="6510" y="6487"/>
                    <a:pt x="6419" y="6526"/>
                    <a:pt x="6328" y="6530"/>
                  </a:cubicBezTo>
                  <a:cubicBezTo>
                    <a:pt x="6311" y="6533"/>
                    <a:pt x="6294" y="6534"/>
                    <a:pt x="6278" y="6534"/>
                  </a:cubicBezTo>
                  <a:cubicBezTo>
                    <a:pt x="6261" y="6534"/>
                    <a:pt x="6246" y="6533"/>
                    <a:pt x="6231" y="6530"/>
                  </a:cubicBezTo>
                  <a:cubicBezTo>
                    <a:pt x="6106" y="6521"/>
                    <a:pt x="5991" y="6458"/>
                    <a:pt x="5914" y="6357"/>
                  </a:cubicBezTo>
                  <a:lnTo>
                    <a:pt x="5731" y="6126"/>
                  </a:lnTo>
                  <a:cubicBezTo>
                    <a:pt x="5685" y="6070"/>
                    <a:pt x="5624" y="6045"/>
                    <a:pt x="5564" y="6045"/>
                  </a:cubicBezTo>
                  <a:cubicBezTo>
                    <a:pt x="5454" y="6045"/>
                    <a:pt x="5348" y="6130"/>
                    <a:pt x="5351" y="6261"/>
                  </a:cubicBezTo>
                  <a:lnTo>
                    <a:pt x="5351" y="10538"/>
                  </a:lnTo>
                  <a:lnTo>
                    <a:pt x="4865" y="10885"/>
                  </a:lnTo>
                  <a:lnTo>
                    <a:pt x="4865" y="8898"/>
                  </a:lnTo>
                  <a:cubicBezTo>
                    <a:pt x="4865" y="8756"/>
                    <a:pt x="4758" y="8685"/>
                    <a:pt x="4651" y="8685"/>
                  </a:cubicBezTo>
                  <a:cubicBezTo>
                    <a:pt x="4544" y="8685"/>
                    <a:pt x="4437" y="8756"/>
                    <a:pt x="4437" y="8898"/>
                  </a:cubicBezTo>
                  <a:lnTo>
                    <a:pt x="4437" y="11193"/>
                  </a:lnTo>
                  <a:lnTo>
                    <a:pt x="3720" y="11698"/>
                  </a:lnTo>
                  <a:lnTo>
                    <a:pt x="3720" y="8941"/>
                  </a:lnTo>
                  <a:cubicBezTo>
                    <a:pt x="3724" y="8729"/>
                    <a:pt x="3676" y="8522"/>
                    <a:pt x="3580" y="8330"/>
                  </a:cubicBezTo>
                  <a:lnTo>
                    <a:pt x="3368" y="7902"/>
                  </a:lnTo>
                  <a:cubicBezTo>
                    <a:pt x="3301" y="7772"/>
                    <a:pt x="3267" y="7627"/>
                    <a:pt x="3267" y="7488"/>
                  </a:cubicBezTo>
                  <a:lnTo>
                    <a:pt x="3267" y="5299"/>
                  </a:lnTo>
                  <a:cubicBezTo>
                    <a:pt x="3267" y="5202"/>
                    <a:pt x="3320" y="5120"/>
                    <a:pt x="3402" y="5077"/>
                  </a:cubicBezTo>
                  <a:lnTo>
                    <a:pt x="3773" y="4894"/>
                  </a:lnTo>
                  <a:close/>
                  <a:moveTo>
                    <a:pt x="7393" y="1"/>
                  </a:moveTo>
                  <a:cubicBezTo>
                    <a:pt x="7286" y="1"/>
                    <a:pt x="7179" y="73"/>
                    <a:pt x="7179" y="217"/>
                  </a:cubicBezTo>
                  <a:lnTo>
                    <a:pt x="7179" y="4837"/>
                  </a:lnTo>
                  <a:cubicBezTo>
                    <a:pt x="7097" y="4865"/>
                    <a:pt x="7020" y="4904"/>
                    <a:pt x="6958" y="4957"/>
                  </a:cubicBezTo>
                  <a:lnTo>
                    <a:pt x="6356" y="5438"/>
                  </a:lnTo>
                  <a:lnTo>
                    <a:pt x="5861" y="4822"/>
                  </a:lnTo>
                  <a:cubicBezTo>
                    <a:pt x="5731" y="4663"/>
                    <a:pt x="5538" y="4572"/>
                    <a:pt x="5336" y="4572"/>
                  </a:cubicBezTo>
                  <a:cubicBezTo>
                    <a:pt x="5202" y="4572"/>
                    <a:pt x="5096" y="4461"/>
                    <a:pt x="5096" y="4331"/>
                  </a:cubicBezTo>
                  <a:lnTo>
                    <a:pt x="5096" y="4096"/>
                  </a:lnTo>
                  <a:cubicBezTo>
                    <a:pt x="5384" y="3879"/>
                    <a:pt x="5553" y="3547"/>
                    <a:pt x="5553" y="3186"/>
                  </a:cubicBezTo>
                  <a:lnTo>
                    <a:pt x="5553" y="2734"/>
                  </a:lnTo>
                  <a:cubicBezTo>
                    <a:pt x="5548" y="2238"/>
                    <a:pt x="5149" y="1834"/>
                    <a:pt x="4653" y="1834"/>
                  </a:cubicBezTo>
                  <a:lnTo>
                    <a:pt x="4196" y="1834"/>
                  </a:lnTo>
                  <a:cubicBezTo>
                    <a:pt x="3700" y="1834"/>
                    <a:pt x="3301" y="2238"/>
                    <a:pt x="3301" y="2734"/>
                  </a:cubicBezTo>
                  <a:lnTo>
                    <a:pt x="3301" y="3186"/>
                  </a:lnTo>
                  <a:cubicBezTo>
                    <a:pt x="3301" y="3547"/>
                    <a:pt x="3469" y="3879"/>
                    <a:pt x="3753" y="4096"/>
                  </a:cubicBezTo>
                  <a:lnTo>
                    <a:pt x="3753" y="4418"/>
                  </a:lnTo>
                  <a:cubicBezTo>
                    <a:pt x="3753" y="4423"/>
                    <a:pt x="3753" y="4428"/>
                    <a:pt x="3748" y="4432"/>
                  </a:cubicBezTo>
                  <a:lnTo>
                    <a:pt x="3214" y="4697"/>
                  </a:lnTo>
                  <a:cubicBezTo>
                    <a:pt x="2983" y="4813"/>
                    <a:pt x="2839" y="5043"/>
                    <a:pt x="2844" y="5299"/>
                  </a:cubicBezTo>
                  <a:lnTo>
                    <a:pt x="2844" y="7488"/>
                  </a:lnTo>
                  <a:cubicBezTo>
                    <a:pt x="2844" y="7700"/>
                    <a:pt x="2892" y="7906"/>
                    <a:pt x="2983" y="8094"/>
                  </a:cubicBezTo>
                  <a:lnTo>
                    <a:pt x="3200" y="8527"/>
                  </a:lnTo>
                  <a:cubicBezTo>
                    <a:pt x="3262" y="8652"/>
                    <a:pt x="3296" y="8797"/>
                    <a:pt x="3301" y="8941"/>
                  </a:cubicBezTo>
                  <a:lnTo>
                    <a:pt x="3301" y="12001"/>
                  </a:lnTo>
                  <a:lnTo>
                    <a:pt x="193" y="14205"/>
                  </a:lnTo>
                  <a:cubicBezTo>
                    <a:pt x="0" y="14339"/>
                    <a:pt x="132" y="14594"/>
                    <a:pt x="312" y="14594"/>
                  </a:cubicBezTo>
                  <a:cubicBezTo>
                    <a:pt x="353" y="14594"/>
                    <a:pt x="396" y="14581"/>
                    <a:pt x="438" y="14551"/>
                  </a:cubicBezTo>
                  <a:lnTo>
                    <a:pt x="7391" y="9615"/>
                  </a:lnTo>
                  <a:lnTo>
                    <a:pt x="14349" y="14551"/>
                  </a:lnTo>
                  <a:cubicBezTo>
                    <a:pt x="14391" y="14581"/>
                    <a:pt x="14434" y="14594"/>
                    <a:pt x="14474" y="14594"/>
                  </a:cubicBezTo>
                  <a:cubicBezTo>
                    <a:pt x="14654" y="14594"/>
                    <a:pt x="14783" y="14339"/>
                    <a:pt x="14594" y="14205"/>
                  </a:cubicBezTo>
                  <a:lnTo>
                    <a:pt x="7607" y="9244"/>
                  </a:lnTo>
                  <a:lnTo>
                    <a:pt x="7607" y="6160"/>
                  </a:lnTo>
                  <a:lnTo>
                    <a:pt x="7810" y="5996"/>
                  </a:lnTo>
                  <a:cubicBezTo>
                    <a:pt x="8132" y="5736"/>
                    <a:pt x="8146" y="5246"/>
                    <a:pt x="7838" y="4971"/>
                  </a:cubicBezTo>
                  <a:cubicBezTo>
                    <a:pt x="7771" y="4909"/>
                    <a:pt x="7694" y="4865"/>
                    <a:pt x="7607" y="4841"/>
                  </a:cubicBezTo>
                  <a:lnTo>
                    <a:pt x="7607" y="891"/>
                  </a:lnTo>
                  <a:lnTo>
                    <a:pt x="10470" y="891"/>
                  </a:lnTo>
                  <a:lnTo>
                    <a:pt x="10172" y="1492"/>
                  </a:lnTo>
                  <a:cubicBezTo>
                    <a:pt x="10138" y="1550"/>
                    <a:pt x="10138" y="1622"/>
                    <a:pt x="10172" y="1680"/>
                  </a:cubicBezTo>
                  <a:lnTo>
                    <a:pt x="10470" y="2282"/>
                  </a:lnTo>
                  <a:lnTo>
                    <a:pt x="8305" y="2282"/>
                  </a:lnTo>
                  <a:cubicBezTo>
                    <a:pt x="8021" y="2282"/>
                    <a:pt x="8021" y="2710"/>
                    <a:pt x="8305" y="2710"/>
                  </a:cubicBezTo>
                  <a:lnTo>
                    <a:pt x="10817" y="2710"/>
                  </a:lnTo>
                  <a:cubicBezTo>
                    <a:pt x="10976" y="2710"/>
                    <a:pt x="11082" y="2541"/>
                    <a:pt x="11009" y="2402"/>
                  </a:cubicBezTo>
                  <a:lnTo>
                    <a:pt x="10600" y="1584"/>
                  </a:lnTo>
                  <a:lnTo>
                    <a:pt x="11009" y="766"/>
                  </a:lnTo>
                  <a:cubicBezTo>
                    <a:pt x="11082" y="622"/>
                    <a:pt x="10976" y="458"/>
                    <a:pt x="10817" y="458"/>
                  </a:cubicBezTo>
                  <a:lnTo>
                    <a:pt x="7607" y="458"/>
                  </a:lnTo>
                  <a:lnTo>
                    <a:pt x="7607" y="217"/>
                  </a:lnTo>
                  <a:cubicBezTo>
                    <a:pt x="7607" y="73"/>
                    <a:pt x="7500" y="1"/>
                    <a:pt x="7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88"/>
            <p:cNvSpPr/>
            <p:nvPr/>
          </p:nvSpPr>
          <p:spPr>
            <a:xfrm>
              <a:off x="7299368" y="3188453"/>
              <a:ext cx="70893" cy="50095"/>
            </a:xfrm>
            <a:custGeom>
              <a:avLst/>
              <a:gdLst/>
              <a:ahLst/>
              <a:cxnLst/>
              <a:rect l="l" t="t" r="r" b="b"/>
              <a:pathLst>
                <a:path w="2703" h="1910" extrusionOk="0">
                  <a:moveTo>
                    <a:pt x="309" y="1"/>
                  </a:moveTo>
                  <a:cubicBezTo>
                    <a:pt x="130" y="1"/>
                    <a:pt x="0" y="256"/>
                    <a:pt x="189" y="390"/>
                  </a:cubicBezTo>
                  <a:lnTo>
                    <a:pt x="2263" y="1867"/>
                  </a:lnTo>
                  <a:cubicBezTo>
                    <a:pt x="2305" y="1897"/>
                    <a:pt x="2347" y="1909"/>
                    <a:pt x="2387" y="1909"/>
                  </a:cubicBezTo>
                  <a:cubicBezTo>
                    <a:pt x="2569" y="1909"/>
                    <a:pt x="2702" y="1650"/>
                    <a:pt x="2513" y="1516"/>
                  </a:cubicBezTo>
                  <a:lnTo>
                    <a:pt x="434" y="43"/>
                  </a:lnTo>
                  <a:cubicBezTo>
                    <a:pt x="392" y="13"/>
                    <a:pt x="349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88"/>
            <p:cNvSpPr/>
            <p:nvPr/>
          </p:nvSpPr>
          <p:spPr>
            <a:xfrm>
              <a:off x="7269363" y="3167209"/>
              <a:ext cx="28431" cy="19854"/>
            </a:xfrm>
            <a:custGeom>
              <a:avLst/>
              <a:gdLst/>
              <a:ahLst/>
              <a:cxnLst/>
              <a:rect l="l" t="t" r="r" b="b"/>
              <a:pathLst>
                <a:path w="1084" h="757" extrusionOk="0">
                  <a:moveTo>
                    <a:pt x="311" y="0"/>
                  </a:moveTo>
                  <a:cubicBezTo>
                    <a:pt x="131" y="0"/>
                    <a:pt x="1" y="258"/>
                    <a:pt x="193" y="391"/>
                  </a:cubicBezTo>
                  <a:lnTo>
                    <a:pt x="645" y="714"/>
                  </a:lnTo>
                  <a:cubicBezTo>
                    <a:pt x="688" y="744"/>
                    <a:pt x="732" y="757"/>
                    <a:pt x="773" y="757"/>
                  </a:cubicBezTo>
                  <a:cubicBezTo>
                    <a:pt x="955" y="757"/>
                    <a:pt x="1084" y="501"/>
                    <a:pt x="895" y="367"/>
                  </a:cubicBezTo>
                  <a:lnTo>
                    <a:pt x="438" y="45"/>
                  </a:lnTo>
                  <a:cubicBezTo>
                    <a:pt x="395" y="14"/>
                    <a:pt x="352" y="0"/>
                    <a:pt x="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71" name="Google Shape;20571;p88"/>
          <p:cNvGrpSpPr/>
          <p:nvPr/>
        </p:nvGrpSpPr>
        <p:grpSpPr>
          <a:xfrm>
            <a:off x="7539926" y="2907741"/>
            <a:ext cx="351501" cy="362726"/>
            <a:chOff x="7539926" y="2907741"/>
            <a:chExt cx="351501" cy="362726"/>
          </a:xfrm>
        </p:grpSpPr>
        <p:sp>
          <p:nvSpPr>
            <p:cNvPr id="20572" name="Google Shape;20572;p88"/>
            <p:cNvSpPr/>
            <p:nvPr/>
          </p:nvSpPr>
          <p:spPr>
            <a:xfrm>
              <a:off x="7545618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6" y="1"/>
                  </a:moveTo>
                  <a:lnTo>
                    <a:pt x="866" y="434"/>
                  </a:lnTo>
                  <a:cubicBezTo>
                    <a:pt x="866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89" y="2031"/>
                  </a:lnTo>
                  <a:lnTo>
                    <a:pt x="2589" y="1266"/>
                  </a:lnTo>
                  <a:cubicBezTo>
                    <a:pt x="2594" y="1102"/>
                    <a:pt x="2502" y="953"/>
                    <a:pt x="2353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88"/>
            <p:cNvSpPr/>
            <p:nvPr/>
          </p:nvSpPr>
          <p:spPr>
            <a:xfrm>
              <a:off x="7545723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1" y="1"/>
                  </a:moveTo>
                  <a:lnTo>
                    <a:pt x="242" y="198"/>
                  </a:lnTo>
                  <a:cubicBezTo>
                    <a:pt x="92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0" y="2349"/>
                  </a:lnTo>
                  <a:lnTo>
                    <a:pt x="2590" y="588"/>
                  </a:lnTo>
                  <a:cubicBezTo>
                    <a:pt x="2590" y="424"/>
                    <a:pt x="2498" y="270"/>
                    <a:pt x="2349" y="198"/>
                  </a:cubicBezTo>
                  <a:lnTo>
                    <a:pt x="1954" y="1"/>
                  </a:lnTo>
                  <a:cubicBezTo>
                    <a:pt x="1796" y="193"/>
                    <a:pt x="1560" y="617"/>
                    <a:pt x="1295" y="617"/>
                  </a:cubicBezTo>
                  <a:cubicBezTo>
                    <a:pt x="1031" y="617"/>
                    <a:pt x="790" y="198"/>
                    <a:pt x="631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88"/>
            <p:cNvSpPr/>
            <p:nvPr/>
          </p:nvSpPr>
          <p:spPr>
            <a:xfrm>
              <a:off x="7556974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41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6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1" y="0"/>
                  </a:cubicBez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88"/>
            <p:cNvSpPr/>
            <p:nvPr/>
          </p:nvSpPr>
          <p:spPr>
            <a:xfrm>
              <a:off x="7556974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1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88"/>
            <p:cNvSpPr/>
            <p:nvPr/>
          </p:nvSpPr>
          <p:spPr>
            <a:xfrm>
              <a:off x="7556974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1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5" y="645"/>
                  </a:cubicBezTo>
                  <a:cubicBezTo>
                    <a:pt x="5" y="645"/>
                    <a:pt x="650" y="861"/>
                    <a:pt x="1732" y="861"/>
                  </a:cubicBezTo>
                  <a:lnTo>
                    <a:pt x="1732" y="645"/>
                  </a:lnTo>
                  <a:cubicBezTo>
                    <a:pt x="1732" y="292"/>
                    <a:pt x="1444" y="0"/>
                    <a:pt x="1091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88"/>
            <p:cNvSpPr/>
            <p:nvPr/>
          </p:nvSpPr>
          <p:spPr>
            <a:xfrm>
              <a:off x="7556974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50" y="0"/>
                  </a:moveTo>
                  <a:cubicBezTo>
                    <a:pt x="294" y="0"/>
                    <a:pt x="0" y="289"/>
                    <a:pt x="5" y="645"/>
                  </a:cubicBezTo>
                  <a:cubicBezTo>
                    <a:pt x="217" y="707"/>
                    <a:pt x="433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6" y="0"/>
                    <a:pt x="1083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88"/>
            <p:cNvSpPr/>
            <p:nvPr/>
          </p:nvSpPr>
          <p:spPr>
            <a:xfrm>
              <a:off x="7545723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49" y="1"/>
                  </a:moveTo>
                  <a:cubicBezTo>
                    <a:pt x="15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88"/>
            <p:cNvSpPr/>
            <p:nvPr/>
          </p:nvSpPr>
          <p:spPr>
            <a:xfrm>
              <a:off x="759670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98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203"/>
                  </a:lnTo>
                  <a:cubicBezTo>
                    <a:pt x="646" y="131"/>
                    <a:pt x="626" y="63"/>
                    <a:pt x="598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88"/>
            <p:cNvSpPr/>
            <p:nvPr/>
          </p:nvSpPr>
          <p:spPr>
            <a:xfrm>
              <a:off x="7636207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7" y="626"/>
                  </a:cubicBezTo>
                  <a:lnTo>
                    <a:pt x="242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9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88"/>
            <p:cNvSpPr/>
            <p:nvPr/>
          </p:nvSpPr>
          <p:spPr>
            <a:xfrm>
              <a:off x="7636339" y="3203193"/>
              <a:ext cx="68060" cy="61635"/>
            </a:xfrm>
            <a:custGeom>
              <a:avLst/>
              <a:gdLst/>
              <a:ahLst/>
              <a:cxnLst/>
              <a:rect l="l" t="t" r="r" b="b"/>
              <a:pathLst>
                <a:path w="2595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7" y="270"/>
                    <a:pt x="1" y="424"/>
                    <a:pt x="1" y="588"/>
                  </a:cubicBezTo>
                  <a:lnTo>
                    <a:pt x="1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4" y="198"/>
                  </a:cubicBezTo>
                  <a:lnTo>
                    <a:pt x="1959" y="1"/>
                  </a:lnTo>
                  <a:cubicBezTo>
                    <a:pt x="1800" y="193"/>
                    <a:pt x="1565" y="617"/>
                    <a:pt x="1300" y="617"/>
                  </a:cubicBezTo>
                  <a:cubicBezTo>
                    <a:pt x="1030" y="617"/>
                    <a:pt x="795" y="198"/>
                    <a:pt x="636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88"/>
            <p:cNvSpPr/>
            <p:nvPr/>
          </p:nvSpPr>
          <p:spPr>
            <a:xfrm>
              <a:off x="7647695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40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88"/>
            <p:cNvSpPr/>
            <p:nvPr/>
          </p:nvSpPr>
          <p:spPr>
            <a:xfrm>
              <a:off x="7647590" y="3140116"/>
              <a:ext cx="31316" cy="50986"/>
            </a:xfrm>
            <a:custGeom>
              <a:avLst/>
              <a:gdLst/>
              <a:ahLst/>
              <a:cxnLst/>
              <a:rect l="l" t="t" r="r" b="b"/>
              <a:pathLst>
                <a:path w="1194" h="1944" extrusionOk="0">
                  <a:moveTo>
                    <a:pt x="641" y="0"/>
                  </a:moveTo>
                  <a:cubicBezTo>
                    <a:pt x="289" y="0"/>
                    <a:pt x="5" y="292"/>
                    <a:pt x="5" y="645"/>
                  </a:cubicBezTo>
                  <a:lnTo>
                    <a:pt x="5" y="1078"/>
                  </a:lnTo>
                  <a:cubicBezTo>
                    <a:pt x="1" y="1575"/>
                    <a:pt x="404" y="1943"/>
                    <a:pt x="861" y="1943"/>
                  </a:cubicBezTo>
                  <a:cubicBezTo>
                    <a:pt x="970" y="1943"/>
                    <a:pt x="1083" y="1922"/>
                    <a:pt x="1193" y="1877"/>
                  </a:cubicBezTo>
                  <a:cubicBezTo>
                    <a:pt x="866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81" y="58"/>
                    <a:pt x="1193" y="10"/>
                  </a:cubicBezTo>
                  <a:cubicBezTo>
                    <a:pt x="1155" y="0"/>
                    <a:pt x="1121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88"/>
            <p:cNvSpPr/>
            <p:nvPr/>
          </p:nvSpPr>
          <p:spPr>
            <a:xfrm>
              <a:off x="7647564" y="3140116"/>
              <a:ext cx="45478" cy="22608"/>
            </a:xfrm>
            <a:custGeom>
              <a:avLst/>
              <a:gdLst/>
              <a:ahLst/>
              <a:cxnLst/>
              <a:rect l="l" t="t" r="r" b="b"/>
              <a:pathLst>
                <a:path w="1734" h="862" extrusionOk="0">
                  <a:moveTo>
                    <a:pt x="642" y="0"/>
                  </a:moveTo>
                  <a:cubicBezTo>
                    <a:pt x="290" y="0"/>
                    <a:pt x="1" y="292"/>
                    <a:pt x="1" y="645"/>
                  </a:cubicBezTo>
                  <a:cubicBezTo>
                    <a:pt x="1" y="645"/>
                    <a:pt x="651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ubicBezTo>
                    <a:pt x="1089" y="0"/>
                    <a:pt x="1087" y="0"/>
                    <a:pt x="1084" y="0"/>
                  </a:cubicBezTo>
                  <a:lnTo>
                    <a:pt x="651" y="0"/>
                  </a:lnTo>
                  <a:cubicBezTo>
                    <a:pt x="648" y="0"/>
                    <a:pt x="645" y="0"/>
                    <a:pt x="6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88"/>
            <p:cNvSpPr/>
            <p:nvPr/>
          </p:nvSpPr>
          <p:spPr>
            <a:xfrm>
              <a:off x="7647695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37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3" y="707"/>
                    <a:pt x="429" y="756"/>
                    <a:pt x="646" y="784"/>
                  </a:cubicBezTo>
                  <a:lnTo>
                    <a:pt x="646" y="645"/>
                  </a:lnTo>
                  <a:cubicBezTo>
                    <a:pt x="646" y="332"/>
                    <a:pt x="877" y="58"/>
                    <a:pt x="1189" y="10"/>
                  </a:cubicBezTo>
                  <a:cubicBezTo>
                    <a:pt x="1151" y="0"/>
                    <a:pt x="1117" y="0"/>
                    <a:pt x="1079" y="0"/>
                  </a:cubicBezTo>
                  <a:lnTo>
                    <a:pt x="646" y="0"/>
                  </a:lnTo>
                  <a:cubicBezTo>
                    <a:pt x="643" y="0"/>
                    <a:pt x="640" y="0"/>
                    <a:pt x="637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88"/>
            <p:cNvSpPr/>
            <p:nvPr/>
          </p:nvSpPr>
          <p:spPr>
            <a:xfrm>
              <a:off x="7636339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4" y="1"/>
                  </a:moveTo>
                  <a:cubicBezTo>
                    <a:pt x="20" y="63"/>
                    <a:pt x="1" y="131"/>
                    <a:pt x="1" y="203"/>
                  </a:cubicBezTo>
                  <a:lnTo>
                    <a:pt x="1" y="1964"/>
                  </a:lnTo>
                  <a:lnTo>
                    <a:pt x="646" y="1964"/>
                  </a:lnTo>
                  <a:lnTo>
                    <a:pt x="646" y="665"/>
                  </a:lnTo>
                  <a:cubicBezTo>
                    <a:pt x="646" y="530"/>
                    <a:pt x="583" y="400"/>
                    <a:pt x="472" y="319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88"/>
            <p:cNvSpPr/>
            <p:nvPr/>
          </p:nvSpPr>
          <p:spPr>
            <a:xfrm>
              <a:off x="7687325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3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88"/>
            <p:cNvSpPr/>
            <p:nvPr/>
          </p:nvSpPr>
          <p:spPr>
            <a:xfrm>
              <a:off x="7726955" y="3185411"/>
              <a:ext cx="68060" cy="53294"/>
            </a:xfrm>
            <a:custGeom>
              <a:avLst/>
              <a:gdLst/>
              <a:ahLst/>
              <a:cxnLst/>
              <a:rect l="l" t="t" r="r" b="b"/>
              <a:pathLst>
                <a:path w="2595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9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1" y="1102"/>
                    <a:pt x="1" y="1266"/>
                  </a:cubicBezTo>
                  <a:lnTo>
                    <a:pt x="1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4" y="876"/>
                  </a:cubicBezTo>
                  <a:lnTo>
                    <a:pt x="1848" y="626"/>
                  </a:lnTo>
                  <a:cubicBezTo>
                    <a:pt x="1776" y="588"/>
                    <a:pt x="1728" y="515"/>
                    <a:pt x="1728" y="434"/>
                  </a:cubicBezTo>
                  <a:lnTo>
                    <a:pt x="1728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88"/>
            <p:cNvSpPr/>
            <p:nvPr/>
          </p:nvSpPr>
          <p:spPr>
            <a:xfrm>
              <a:off x="7727086" y="3203193"/>
              <a:ext cx="67929" cy="61635"/>
            </a:xfrm>
            <a:custGeom>
              <a:avLst/>
              <a:gdLst/>
              <a:ahLst/>
              <a:cxnLst/>
              <a:rect l="l" t="t" r="r" b="b"/>
              <a:pathLst>
                <a:path w="2590" h="2350" extrusionOk="0">
                  <a:moveTo>
                    <a:pt x="636" y="1"/>
                  </a:moveTo>
                  <a:lnTo>
                    <a:pt x="241" y="198"/>
                  </a:lnTo>
                  <a:cubicBezTo>
                    <a:pt x="92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89" y="2349"/>
                  </a:lnTo>
                  <a:lnTo>
                    <a:pt x="2589" y="588"/>
                  </a:lnTo>
                  <a:cubicBezTo>
                    <a:pt x="2589" y="424"/>
                    <a:pt x="2498" y="270"/>
                    <a:pt x="2349" y="198"/>
                  </a:cubicBezTo>
                  <a:lnTo>
                    <a:pt x="1959" y="1"/>
                  </a:lnTo>
                  <a:cubicBezTo>
                    <a:pt x="1795" y="193"/>
                    <a:pt x="1559" y="617"/>
                    <a:pt x="1295" y="617"/>
                  </a:cubicBezTo>
                  <a:cubicBezTo>
                    <a:pt x="1030" y="617"/>
                    <a:pt x="790" y="198"/>
                    <a:pt x="636" y="1"/>
                  </a:cubicBezTo>
                  <a:close/>
                </a:path>
              </a:pathLst>
            </a:custGeom>
            <a:solidFill>
              <a:srgbClr val="A1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88"/>
            <p:cNvSpPr/>
            <p:nvPr/>
          </p:nvSpPr>
          <p:spPr>
            <a:xfrm>
              <a:off x="7738311" y="3140116"/>
              <a:ext cx="45347" cy="51012"/>
            </a:xfrm>
            <a:custGeom>
              <a:avLst/>
              <a:gdLst/>
              <a:ahLst/>
              <a:cxnLst/>
              <a:rect l="l" t="t" r="r" b="b"/>
              <a:pathLst>
                <a:path w="1729" h="194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54"/>
                    <a:pt x="386" y="1944"/>
                    <a:pt x="867" y="1944"/>
                  </a:cubicBezTo>
                  <a:cubicBezTo>
                    <a:pt x="1343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89"/>
                    <a:pt x="1439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88"/>
            <p:cNvSpPr/>
            <p:nvPr/>
          </p:nvSpPr>
          <p:spPr>
            <a:xfrm>
              <a:off x="7738311" y="3140116"/>
              <a:ext cx="31211" cy="50986"/>
            </a:xfrm>
            <a:custGeom>
              <a:avLst/>
              <a:gdLst/>
              <a:ahLst/>
              <a:cxnLst/>
              <a:rect l="l" t="t" r="r" b="b"/>
              <a:pathLst>
                <a:path w="1190" h="1944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lnTo>
                    <a:pt x="1" y="1078"/>
                  </a:lnTo>
                  <a:cubicBezTo>
                    <a:pt x="1" y="1575"/>
                    <a:pt x="405" y="1943"/>
                    <a:pt x="859" y="1943"/>
                  </a:cubicBezTo>
                  <a:cubicBezTo>
                    <a:pt x="968" y="1943"/>
                    <a:pt x="1079" y="1922"/>
                    <a:pt x="1189" y="1877"/>
                  </a:cubicBezTo>
                  <a:cubicBezTo>
                    <a:pt x="862" y="1747"/>
                    <a:pt x="650" y="1429"/>
                    <a:pt x="650" y="1078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88"/>
            <p:cNvSpPr/>
            <p:nvPr/>
          </p:nvSpPr>
          <p:spPr>
            <a:xfrm>
              <a:off x="7738311" y="3140116"/>
              <a:ext cx="45347" cy="22608"/>
            </a:xfrm>
            <a:custGeom>
              <a:avLst/>
              <a:gdLst/>
              <a:ahLst/>
              <a:cxnLst/>
              <a:rect l="l" t="t" r="r" b="b"/>
              <a:pathLst>
                <a:path w="1729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89" y="0"/>
                    <a:pt x="1" y="289"/>
                    <a:pt x="1" y="645"/>
                  </a:cubicBezTo>
                  <a:cubicBezTo>
                    <a:pt x="1" y="645"/>
                    <a:pt x="650" y="861"/>
                    <a:pt x="1728" y="861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88"/>
            <p:cNvSpPr/>
            <p:nvPr/>
          </p:nvSpPr>
          <p:spPr>
            <a:xfrm>
              <a:off x="7738311" y="3140116"/>
              <a:ext cx="31211" cy="20589"/>
            </a:xfrm>
            <a:custGeom>
              <a:avLst/>
              <a:gdLst/>
              <a:ahLst/>
              <a:cxnLst/>
              <a:rect l="l" t="t" r="r" b="b"/>
              <a:pathLst>
                <a:path w="1190" h="785" extrusionOk="0">
                  <a:moveTo>
                    <a:pt x="641" y="0"/>
                  </a:moveTo>
                  <a:cubicBezTo>
                    <a:pt x="285" y="0"/>
                    <a:pt x="1" y="292"/>
                    <a:pt x="1" y="645"/>
                  </a:cubicBezTo>
                  <a:cubicBezTo>
                    <a:pt x="212" y="707"/>
                    <a:pt x="429" y="756"/>
                    <a:pt x="650" y="784"/>
                  </a:cubicBezTo>
                  <a:lnTo>
                    <a:pt x="650" y="645"/>
                  </a:lnTo>
                  <a:cubicBezTo>
                    <a:pt x="650" y="332"/>
                    <a:pt x="876" y="58"/>
                    <a:pt x="1189" y="10"/>
                  </a:cubicBezTo>
                  <a:cubicBezTo>
                    <a:pt x="1155" y="0"/>
                    <a:pt x="1117" y="0"/>
                    <a:pt x="1083" y="0"/>
                  </a:cubicBezTo>
                  <a:lnTo>
                    <a:pt x="650" y="0"/>
                  </a:lnTo>
                  <a:cubicBezTo>
                    <a:pt x="647" y="0"/>
                    <a:pt x="644" y="0"/>
                    <a:pt x="641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88"/>
            <p:cNvSpPr/>
            <p:nvPr/>
          </p:nvSpPr>
          <p:spPr>
            <a:xfrm>
              <a:off x="7727086" y="3213291"/>
              <a:ext cx="16943" cy="51537"/>
            </a:xfrm>
            <a:custGeom>
              <a:avLst/>
              <a:gdLst/>
              <a:ahLst/>
              <a:cxnLst/>
              <a:rect l="l" t="t" r="r" b="b"/>
              <a:pathLst>
                <a:path w="646" h="1965" extrusionOk="0">
                  <a:moveTo>
                    <a:pt x="53" y="1"/>
                  </a:moveTo>
                  <a:cubicBezTo>
                    <a:pt x="20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45" y="1964"/>
                  </a:lnTo>
                  <a:lnTo>
                    <a:pt x="645" y="665"/>
                  </a:lnTo>
                  <a:cubicBezTo>
                    <a:pt x="645" y="530"/>
                    <a:pt x="583" y="400"/>
                    <a:pt x="472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88"/>
            <p:cNvSpPr/>
            <p:nvPr/>
          </p:nvSpPr>
          <p:spPr>
            <a:xfrm>
              <a:off x="7777941" y="3213291"/>
              <a:ext cx="17074" cy="51537"/>
            </a:xfrm>
            <a:custGeom>
              <a:avLst/>
              <a:gdLst/>
              <a:ahLst/>
              <a:cxnLst/>
              <a:rect l="l" t="t" r="r" b="b"/>
              <a:pathLst>
                <a:path w="651" h="1965" extrusionOk="0">
                  <a:moveTo>
                    <a:pt x="597" y="1"/>
                  </a:moveTo>
                  <a:lnTo>
                    <a:pt x="174" y="319"/>
                  </a:lnTo>
                  <a:cubicBezTo>
                    <a:pt x="68" y="400"/>
                    <a:pt x="1" y="530"/>
                    <a:pt x="1" y="665"/>
                  </a:cubicBezTo>
                  <a:lnTo>
                    <a:pt x="1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50" y="131"/>
                    <a:pt x="631" y="63"/>
                    <a:pt x="597" y="1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88"/>
            <p:cNvSpPr/>
            <p:nvPr/>
          </p:nvSpPr>
          <p:spPr>
            <a:xfrm>
              <a:off x="7817571" y="3185411"/>
              <a:ext cx="68034" cy="53294"/>
            </a:xfrm>
            <a:custGeom>
              <a:avLst/>
              <a:gdLst/>
              <a:ahLst/>
              <a:cxnLst/>
              <a:rect l="l" t="t" r="r" b="b"/>
              <a:pathLst>
                <a:path w="2594" h="2032" extrusionOk="0">
                  <a:moveTo>
                    <a:pt x="867" y="1"/>
                  </a:moveTo>
                  <a:lnTo>
                    <a:pt x="867" y="434"/>
                  </a:lnTo>
                  <a:cubicBezTo>
                    <a:pt x="867" y="515"/>
                    <a:pt x="818" y="588"/>
                    <a:pt x="746" y="626"/>
                  </a:cubicBezTo>
                  <a:lnTo>
                    <a:pt x="241" y="876"/>
                  </a:lnTo>
                  <a:cubicBezTo>
                    <a:pt x="92" y="948"/>
                    <a:pt x="0" y="1102"/>
                    <a:pt x="0" y="1266"/>
                  </a:cubicBezTo>
                  <a:lnTo>
                    <a:pt x="0" y="2031"/>
                  </a:lnTo>
                  <a:lnTo>
                    <a:pt x="2594" y="2031"/>
                  </a:lnTo>
                  <a:lnTo>
                    <a:pt x="2594" y="1266"/>
                  </a:lnTo>
                  <a:cubicBezTo>
                    <a:pt x="2594" y="1102"/>
                    <a:pt x="2503" y="953"/>
                    <a:pt x="2358" y="876"/>
                  </a:cubicBezTo>
                  <a:lnTo>
                    <a:pt x="1853" y="626"/>
                  </a:lnTo>
                  <a:cubicBezTo>
                    <a:pt x="1776" y="588"/>
                    <a:pt x="1733" y="515"/>
                    <a:pt x="1733" y="434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88"/>
            <p:cNvSpPr/>
            <p:nvPr/>
          </p:nvSpPr>
          <p:spPr>
            <a:xfrm>
              <a:off x="7817702" y="3203193"/>
              <a:ext cx="68034" cy="61635"/>
            </a:xfrm>
            <a:custGeom>
              <a:avLst/>
              <a:gdLst/>
              <a:ahLst/>
              <a:cxnLst/>
              <a:rect l="l" t="t" r="r" b="b"/>
              <a:pathLst>
                <a:path w="2594" h="2350" extrusionOk="0">
                  <a:moveTo>
                    <a:pt x="635" y="1"/>
                  </a:moveTo>
                  <a:lnTo>
                    <a:pt x="241" y="198"/>
                  </a:lnTo>
                  <a:cubicBezTo>
                    <a:pt x="96" y="270"/>
                    <a:pt x="0" y="424"/>
                    <a:pt x="0" y="588"/>
                  </a:cubicBezTo>
                  <a:lnTo>
                    <a:pt x="0" y="2349"/>
                  </a:lnTo>
                  <a:lnTo>
                    <a:pt x="2594" y="2349"/>
                  </a:lnTo>
                  <a:lnTo>
                    <a:pt x="2594" y="588"/>
                  </a:lnTo>
                  <a:cubicBezTo>
                    <a:pt x="2594" y="424"/>
                    <a:pt x="2498" y="270"/>
                    <a:pt x="2353" y="198"/>
                  </a:cubicBezTo>
                  <a:lnTo>
                    <a:pt x="1959" y="1"/>
                  </a:lnTo>
                  <a:cubicBezTo>
                    <a:pt x="1800" y="193"/>
                    <a:pt x="1564" y="617"/>
                    <a:pt x="1299" y="617"/>
                  </a:cubicBezTo>
                  <a:cubicBezTo>
                    <a:pt x="1030" y="617"/>
                    <a:pt x="794" y="198"/>
                    <a:pt x="63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88"/>
            <p:cNvSpPr/>
            <p:nvPr/>
          </p:nvSpPr>
          <p:spPr>
            <a:xfrm>
              <a:off x="7829058" y="3140116"/>
              <a:ext cx="45321" cy="51012"/>
            </a:xfrm>
            <a:custGeom>
              <a:avLst/>
              <a:gdLst/>
              <a:ahLst/>
              <a:cxnLst/>
              <a:rect l="l" t="t" r="r" b="b"/>
              <a:pathLst>
                <a:path w="1728" h="1945" extrusionOk="0">
                  <a:moveTo>
                    <a:pt x="636" y="0"/>
                  </a:moveTo>
                  <a:cubicBezTo>
                    <a:pt x="284" y="0"/>
                    <a:pt x="0" y="292"/>
                    <a:pt x="0" y="645"/>
                  </a:cubicBezTo>
                  <a:lnTo>
                    <a:pt x="0" y="1078"/>
                  </a:lnTo>
                  <a:cubicBezTo>
                    <a:pt x="0" y="1554"/>
                    <a:pt x="385" y="1944"/>
                    <a:pt x="862" y="1944"/>
                  </a:cubicBezTo>
                  <a:cubicBezTo>
                    <a:pt x="1338" y="1944"/>
                    <a:pt x="1728" y="1554"/>
                    <a:pt x="1728" y="1078"/>
                  </a:cubicBezTo>
                  <a:lnTo>
                    <a:pt x="1728" y="645"/>
                  </a:lnTo>
                  <a:cubicBezTo>
                    <a:pt x="1728" y="292"/>
                    <a:pt x="1444" y="0"/>
                    <a:pt x="1087" y="0"/>
                  </a:cubicBezTo>
                  <a:cubicBezTo>
                    <a:pt x="1084" y="0"/>
                    <a:pt x="1081" y="0"/>
                    <a:pt x="1078" y="0"/>
                  </a:cubicBezTo>
                  <a:lnTo>
                    <a:pt x="645" y="0"/>
                  </a:lnTo>
                  <a:cubicBezTo>
                    <a:pt x="642" y="0"/>
                    <a:pt x="639" y="0"/>
                    <a:pt x="636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88"/>
            <p:cNvSpPr/>
            <p:nvPr/>
          </p:nvSpPr>
          <p:spPr>
            <a:xfrm>
              <a:off x="7828953" y="3140116"/>
              <a:ext cx="31289" cy="50986"/>
            </a:xfrm>
            <a:custGeom>
              <a:avLst/>
              <a:gdLst/>
              <a:ahLst/>
              <a:cxnLst/>
              <a:rect l="l" t="t" r="r" b="b"/>
              <a:pathLst>
                <a:path w="1193" h="1944" extrusionOk="0">
                  <a:moveTo>
                    <a:pt x="649" y="0"/>
                  </a:moveTo>
                  <a:cubicBezTo>
                    <a:pt x="293" y="0"/>
                    <a:pt x="4" y="289"/>
                    <a:pt x="4" y="645"/>
                  </a:cubicBezTo>
                  <a:lnTo>
                    <a:pt x="4" y="1078"/>
                  </a:lnTo>
                  <a:cubicBezTo>
                    <a:pt x="0" y="1575"/>
                    <a:pt x="407" y="1943"/>
                    <a:pt x="862" y="1943"/>
                  </a:cubicBezTo>
                  <a:cubicBezTo>
                    <a:pt x="971" y="1943"/>
                    <a:pt x="1083" y="1922"/>
                    <a:pt x="1193" y="1877"/>
                  </a:cubicBezTo>
                  <a:cubicBezTo>
                    <a:pt x="866" y="1747"/>
                    <a:pt x="649" y="1429"/>
                    <a:pt x="649" y="1078"/>
                  </a:cubicBezTo>
                  <a:lnTo>
                    <a:pt x="649" y="645"/>
                  </a:lnTo>
                  <a:cubicBezTo>
                    <a:pt x="649" y="332"/>
                    <a:pt x="880" y="58"/>
                    <a:pt x="1193" y="10"/>
                  </a:cubicBezTo>
                  <a:cubicBezTo>
                    <a:pt x="1154" y="0"/>
                    <a:pt x="1121" y="0"/>
                    <a:pt x="1082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88"/>
            <p:cNvSpPr/>
            <p:nvPr/>
          </p:nvSpPr>
          <p:spPr>
            <a:xfrm>
              <a:off x="7828927" y="3140116"/>
              <a:ext cx="45452" cy="22608"/>
            </a:xfrm>
            <a:custGeom>
              <a:avLst/>
              <a:gdLst/>
              <a:ahLst/>
              <a:cxnLst/>
              <a:rect l="l" t="t" r="r" b="b"/>
              <a:pathLst>
                <a:path w="1733" h="862" extrusionOk="0">
                  <a:moveTo>
                    <a:pt x="1092" y="0"/>
                  </a:moveTo>
                  <a:cubicBezTo>
                    <a:pt x="1089" y="0"/>
                    <a:pt x="1086" y="0"/>
                    <a:pt x="1083" y="0"/>
                  </a:cubicBezTo>
                  <a:lnTo>
                    <a:pt x="650" y="0"/>
                  </a:lnTo>
                  <a:cubicBezTo>
                    <a:pt x="294" y="0"/>
                    <a:pt x="0" y="289"/>
                    <a:pt x="0" y="645"/>
                  </a:cubicBezTo>
                  <a:cubicBezTo>
                    <a:pt x="0" y="645"/>
                    <a:pt x="650" y="861"/>
                    <a:pt x="1733" y="861"/>
                  </a:cubicBezTo>
                  <a:lnTo>
                    <a:pt x="1733" y="645"/>
                  </a:lnTo>
                  <a:cubicBezTo>
                    <a:pt x="1733" y="292"/>
                    <a:pt x="1444" y="0"/>
                    <a:pt x="109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88"/>
            <p:cNvSpPr/>
            <p:nvPr/>
          </p:nvSpPr>
          <p:spPr>
            <a:xfrm>
              <a:off x="7829058" y="3140116"/>
              <a:ext cx="31184" cy="20589"/>
            </a:xfrm>
            <a:custGeom>
              <a:avLst/>
              <a:gdLst/>
              <a:ahLst/>
              <a:cxnLst/>
              <a:rect l="l" t="t" r="r" b="b"/>
              <a:pathLst>
                <a:path w="1189" h="785" extrusionOk="0">
                  <a:moveTo>
                    <a:pt x="645" y="0"/>
                  </a:moveTo>
                  <a:cubicBezTo>
                    <a:pt x="289" y="0"/>
                    <a:pt x="0" y="289"/>
                    <a:pt x="0" y="645"/>
                  </a:cubicBezTo>
                  <a:cubicBezTo>
                    <a:pt x="212" y="707"/>
                    <a:pt x="429" y="756"/>
                    <a:pt x="645" y="784"/>
                  </a:cubicBezTo>
                  <a:lnTo>
                    <a:pt x="645" y="645"/>
                  </a:lnTo>
                  <a:cubicBezTo>
                    <a:pt x="645" y="332"/>
                    <a:pt x="876" y="58"/>
                    <a:pt x="1189" y="10"/>
                  </a:cubicBezTo>
                  <a:cubicBezTo>
                    <a:pt x="1150" y="0"/>
                    <a:pt x="1117" y="0"/>
                    <a:pt x="1078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88"/>
            <p:cNvSpPr/>
            <p:nvPr/>
          </p:nvSpPr>
          <p:spPr>
            <a:xfrm>
              <a:off x="7817702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3" y="1"/>
                  </a:moveTo>
                  <a:cubicBezTo>
                    <a:pt x="19" y="63"/>
                    <a:pt x="0" y="131"/>
                    <a:pt x="0" y="203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665"/>
                  </a:lnTo>
                  <a:cubicBezTo>
                    <a:pt x="645" y="530"/>
                    <a:pt x="582" y="400"/>
                    <a:pt x="477" y="319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88"/>
            <p:cNvSpPr/>
            <p:nvPr/>
          </p:nvSpPr>
          <p:spPr>
            <a:xfrm>
              <a:off x="7868688" y="3213291"/>
              <a:ext cx="17048" cy="51537"/>
            </a:xfrm>
            <a:custGeom>
              <a:avLst/>
              <a:gdLst/>
              <a:ahLst/>
              <a:cxnLst/>
              <a:rect l="l" t="t" r="r" b="b"/>
              <a:pathLst>
                <a:path w="650" h="1965" extrusionOk="0">
                  <a:moveTo>
                    <a:pt x="597" y="1"/>
                  </a:moveTo>
                  <a:lnTo>
                    <a:pt x="173" y="319"/>
                  </a:lnTo>
                  <a:cubicBezTo>
                    <a:pt x="63" y="400"/>
                    <a:pt x="0" y="530"/>
                    <a:pt x="0" y="665"/>
                  </a:cubicBezTo>
                  <a:lnTo>
                    <a:pt x="0" y="1964"/>
                  </a:lnTo>
                  <a:lnTo>
                    <a:pt x="650" y="1964"/>
                  </a:lnTo>
                  <a:lnTo>
                    <a:pt x="650" y="203"/>
                  </a:lnTo>
                  <a:cubicBezTo>
                    <a:pt x="645" y="131"/>
                    <a:pt x="630" y="63"/>
                    <a:pt x="597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88"/>
            <p:cNvSpPr/>
            <p:nvPr/>
          </p:nvSpPr>
          <p:spPr>
            <a:xfrm>
              <a:off x="7630805" y="3134818"/>
              <a:ext cx="78892" cy="135544"/>
            </a:xfrm>
            <a:custGeom>
              <a:avLst/>
              <a:gdLst/>
              <a:ahLst/>
              <a:cxnLst/>
              <a:rect l="l" t="t" r="r" b="b"/>
              <a:pathLst>
                <a:path w="3008" h="5168" extrusionOk="0">
                  <a:moveTo>
                    <a:pt x="1718" y="409"/>
                  </a:moveTo>
                  <a:cubicBezTo>
                    <a:pt x="1968" y="409"/>
                    <a:pt x="2165" y="606"/>
                    <a:pt x="2165" y="852"/>
                  </a:cubicBezTo>
                  <a:lnTo>
                    <a:pt x="2165" y="1285"/>
                  </a:lnTo>
                  <a:cubicBezTo>
                    <a:pt x="2165" y="1655"/>
                    <a:pt x="1867" y="1949"/>
                    <a:pt x="1501" y="1949"/>
                  </a:cubicBezTo>
                  <a:cubicBezTo>
                    <a:pt x="1136" y="1949"/>
                    <a:pt x="837" y="1655"/>
                    <a:pt x="837" y="1285"/>
                  </a:cubicBezTo>
                  <a:lnTo>
                    <a:pt x="837" y="852"/>
                  </a:lnTo>
                  <a:cubicBezTo>
                    <a:pt x="837" y="606"/>
                    <a:pt x="1039" y="409"/>
                    <a:pt x="1285" y="409"/>
                  </a:cubicBezTo>
                  <a:close/>
                  <a:moveTo>
                    <a:pt x="1732" y="2358"/>
                  </a:moveTo>
                  <a:lnTo>
                    <a:pt x="1732" y="2454"/>
                  </a:lnTo>
                  <a:cubicBezTo>
                    <a:pt x="1732" y="2526"/>
                    <a:pt x="1751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1" y="2944"/>
                  </a:cubicBezTo>
                  <a:cubicBezTo>
                    <a:pt x="1498" y="2944"/>
                    <a:pt x="1494" y="2942"/>
                    <a:pt x="1492" y="2940"/>
                  </a:cubicBezTo>
                  <a:lnTo>
                    <a:pt x="1217" y="2661"/>
                  </a:lnTo>
                  <a:cubicBezTo>
                    <a:pt x="1251" y="2598"/>
                    <a:pt x="1270" y="2526"/>
                    <a:pt x="1270" y="2454"/>
                  </a:cubicBezTo>
                  <a:lnTo>
                    <a:pt x="1270" y="2358"/>
                  </a:lnTo>
                  <a:close/>
                  <a:moveTo>
                    <a:pt x="1285" y="0"/>
                  </a:moveTo>
                  <a:cubicBezTo>
                    <a:pt x="813" y="0"/>
                    <a:pt x="433" y="385"/>
                    <a:pt x="433" y="852"/>
                  </a:cubicBezTo>
                  <a:lnTo>
                    <a:pt x="433" y="1285"/>
                  </a:lnTo>
                  <a:cubicBezTo>
                    <a:pt x="433" y="1626"/>
                    <a:pt x="597" y="1944"/>
                    <a:pt x="866" y="2146"/>
                  </a:cubicBezTo>
                  <a:lnTo>
                    <a:pt x="866" y="2454"/>
                  </a:lnTo>
                  <a:cubicBezTo>
                    <a:pt x="866" y="2459"/>
                    <a:pt x="866" y="2464"/>
                    <a:pt x="857" y="2464"/>
                  </a:cubicBezTo>
                  <a:lnTo>
                    <a:pt x="351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0"/>
                    <a:pt x="101" y="5168"/>
                    <a:pt x="202" y="5168"/>
                  </a:cubicBezTo>
                  <a:cubicBezTo>
                    <a:pt x="303" y="5168"/>
                    <a:pt x="404" y="5100"/>
                    <a:pt x="404" y="4966"/>
                  </a:cubicBezTo>
                  <a:lnTo>
                    <a:pt x="404" y="3286"/>
                  </a:lnTo>
                  <a:cubicBezTo>
                    <a:pt x="404" y="3200"/>
                    <a:pt x="457" y="3118"/>
                    <a:pt x="534" y="3080"/>
                  </a:cubicBezTo>
                  <a:lnTo>
                    <a:pt x="885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3" y="3080"/>
                  </a:lnTo>
                  <a:cubicBezTo>
                    <a:pt x="2550" y="3118"/>
                    <a:pt x="2598" y="3200"/>
                    <a:pt x="2598" y="3286"/>
                  </a:cubicBezTo>
                  <a:lnTo>
                    <a:pt x="2598" y="4966"/>
                  </a:lnTo>
                  <a:cubicBezTo>
                    <a:pt x="2598" y="5100"/>
                    <a:pt x="2701" y="5168"/>
                    <a:pt x="2802" y="5168"/>
                  </a:cubicBezTo>
                  <a:cubicBezTo>
                    <a:pt x="2904" y="5168"/>
                    <a:pt x="3005" y="5100"/>
                    <a:pt x="3003" y="4966"/>
                  </a:cubicBezTo>
                  <a:lnTo>
                    <a:pt x="3003" y="3286"/>
                  </a:lnTo>
                  <a:cubicBezTo>
                    <a:pt x="3007" y="3046"/>
                    <a:pt x="2868" y="2825"/>
                    <a:pt x="2651" y="2719"/>
                  </a:cubicBezTo>
                  <a:lnTo>
                    <a:pt x="2146" y="2464"/>
                  </a:lnTo>
                  <a:cubicBezTo>
                    <a:pt x="2141" y="2464"/>
                    <a:pt x="2136" y="2459"/>
                    <a:pt x="2136" y="2454"/>
                  </a:cubicBezTo>
                  <a:lnTo>
                    <a:pt x="2136" y="2146"/>
                  </a:lnTo>
                  <a:cubicBezTo>
                    <a:pt x="2411" y="1944"/>
                    <a:pt x="2569" y="1626"/>
                    <a:pt x="2569" y="1285"/>
                  </a:cubicBezTo>
                  <a:lnTo>
                    <a:pt x="2569" y="852"/>
                  </a:lnTo>
                  <a:cubicBezTo>
                    <a:pt x="2569" y="385"/>
                    <a:pt x="2189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88"/>
            <p:cNvSpPr/>
            <p:nvPr/>
          </p:nvSpPr>
          <p:spPr>
            <a:xfrm>
              <a:off x="7721657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8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7" y="1949"/>
                    <a:pt x="1502" y="1949"/>
                  </a:cubicBezTo>
                  <a:cubicBezTo>
                    <a:pt x="1136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5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0" y="2666"/>
                  </a:cubicBezTo>
                  <a:lnTo>
                    <a:pt x="1511" y="2940"/>
                  </a:lnTo>
                  <a:cubicBezTo>
                    <a:pt x="1509" y="2942"/>
                    <a:pt x="1505" y="2944"/>
                    <a:pt x="1502" y="2944"/>
                  </a:cubicBezTo>
                  <a:cubicBezTo>
                    <a:pt x="1498" y="2944"/>
                    <a:pt x="1495" y="2942"/>
                    <a:pt x="1492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5" y="0"/>
                  </a:moveTo>
                  <a:cubicBezTo>
                    <a:pt x="814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5" y="2825"/>
                    <a:pt x="0" y="3046"/>
                    <a:pt x="0" y="3286"/>
                  </a:cubicBezTo>
                  <a:lnTo>
                    <a:pt x="0" y="4966"/>
                  </a:lnTo>
                  <a:cubicBezTo>
                    <a:pt x="0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2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0" y="5171"/>
                    <a:pt x="2802" y="5171"/>
                  </a:cubicBezTo>
                  <a:cubicBezTo>
                    <a:pt x="2903" y="5171"/>
                    <a:pt x="3005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88"/>
            <p:cNvSpPr/>
            <p:nvPr/>
          </p:nvSpPr>
          <p:spPr>
            <a:xfrm>
              <a:off x="7812509" y="3134818"/>
              <a:ext cx="78919" cy="135544"/>
            </a:xfrm>
            <a:custGeom>
              <a:avLst/>
              <a:gdLst/>
              <a:ahLst/>
              <a:cxnLst/>
              <a:rect l="l" t="t" r="r" b="b"/>
              <a:pathLst>
                <a:path w="3009" h="5168" extrusionOk="0">
                  <a:moveTo>
                    <a:pt x="1719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68" y="1949"/>
                    <a:pt x="1502" y="1949"/>
                  </a:cubicBezTo>
                  <a:cubicBezTo>
                    <a:pt x="1137" y="1949"/>
                    <a:pt x="838" y="1655"/>
                    <a:pt x="838" y="1285"/>
                  </a:cubicBezTo>
                  <a:lnTo>
                    <a:pt x="838" y="852"/>
                  </a:lnTo>
                  <a:cubicBezTo>
                    <a:pt x="838" y="606"/>
                    <a:pt x="1040" y="409"/>
                    <a:pt x="1286" y="409"/>
                  </a:cubicBezTo>
                  <a:close/>
                  <a:moveTo>
                    <a:pt x="1733" y="2358"/>
                  </a:moveTo>
                  <a:lnTo>
                    <a:pt x="1733" y="2454"/>
                  </a:lnTo>
                  <a:cubicBezTo>
                    <a:pt x="1733" y="2526"/>
                    <a:pt x="1752" y="2598"/>
                    <a:pt x="1791" y="2666"/>
                  </a:cubicBezTo>
                  <a:lnTo>
                    <a:pt x="1512" y="2940"/>
                  </a:lnTo>
                  <a:cubicBezTo>
                    <a:pt x="1509" y="2942"/>
                    <a:pt x="1506" y="2944"/>
                    <a:pt x="1502" y="2944"/>
                  </a:cubicBezTo>
                  <a:cubicBezTo>
                    <a:pt x="1499" y="2944"/>
                    <a:pt x="1495" y="2942"/>
                    <a:pt x="1493" y="2940"/>
                  </a:cubicBezTo>
                  <a:lnTo>
                    <a:pt x="1218" y="2661"/>
                  </a:lnTo>
                  <a:cubicBezTo>
                    <a:pt x="1252" y="2598"/>
                    <a:pt x="1271" y="2526"/>
                    <a:pt x="1271" y="2454"/>
                  </a:cubicBezTo>
                  <a:lnTo>
                    <a:pt x="1271" y="2358"/>
                  </a:lnTo>
                  <a:close/>
                  <a:moveTo>
                    <a:pt x="1286" y="0"/>
                  </a:moveTo>
                  <a:cubicBezTo>
                    <a:pt x="814" y="0"/>
                    <a:pt x="434" y="385"/>
                    <a:pt x="434" y="852"/>
                  </a:cubicBezTo>
                  <a:lnTo>
                    <a:pt x="434" y="1285"/>
                  </a:lnTo>
                  <a:cubicBezTo>
                    <a:pt x="434" y="1626"/>
                    <a:pt x="598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57" y="2464"/>
                  </a:cubicBezTo>
                  <a:lnTo>
                    <a:pt x="352" y="2719"/>
                  </a:lnTo>
                  <a:cubicBezTo>
                    <a:pt x="136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0"/>
                    <a:pt x="102" y="5168"/>
                    <a:pt x="203" y="5168"/>
                  </a:cubicBezTo>
                  <a:cubicBezTo>
                    <a:pt x="304" y="5168"/>
                    <a:pt x="405" y="5100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9" y="3224"/>
                  </a:lnTo>
                  <a:cubicBezTo>
                    <a:pt x="1290" y="3306"/>
                    <a:pt x="1398" y="3347"/>
                    <a:pt x="1505" y="3347"/>
                  </a:cubicBezTo>
                  <a:cubicBezTo>
                    <a:pt x="1612" y="3347"/>
                    <a:pt x="1719" y="3306"/>
                    <a:pt x="1801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0"/>
                    <a:pt x="2702" y="5168"/>
                    <a:pt x="2803" y="5168"/>
                  </a:cubicBezTo>
                  <a:cubicBezTo>
                    <a:pt x="2905" y="5168"/>
                    <a:pt x="3006" y="5100"/>
                    <a:pt x="3003" y="4966"/>
                  </a:cubicBezTo>
                  <a:lnTo>
                    <a:pt x="3003" y="3286"/>
                  </a:lnTo>
                  <a:cubicBezTo>
                    <a:pt x="3008" y="3046"/>
                    <a:pt x="2869" y="2825"/>
                    <a:pt x="2652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2" y="1944"/>
                    <a:pt x="2570" y="1626"/>
                    <a:pt x="2570" y="1285"/>
                  </a:cubicBezTo>
                  <a:lnTo>
                    <a:pt x="2570" y="852"/>
                  </a:lnTo>
                  <a:cubicBezTo>
                    <a:pt x="2570" y="385"/>
                    <a:pt x="2190" y="0"/>
                    <a:pt x="1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88"/>
            <p:cNvSpPr/>
            <p:nvPr/>
          </p:nvSpPr>
          <p:spPr>
            <a:xfrm>
              <a:off x="7539926" y="3134818"/>
              <a:ext cx="78892" cy="135649"/>
            </a:xfrm>
            <a:custGeom>
              <a:avLst/>
              <a:gdLst/>
              <a:ahLst/>
              <a:cxnLst/>
              <a:rect l="l" t="t" r="r" b="b"/>
              <a:pathLst>
                <a:path w="3008" h="5172" extrusionOk="0">
                  <a:moveTo>
                    <a:pt x="1718" y="409"/>
                  </a:moveTo>
                  <a:cubicBezTo>
                    <a:pt x="1969" y="409"/>
                    <a:pt x="2166" y="606"/>
                    <a:pt x="2166" y="852"/>
                  </a:cubicBezTo>
                  <a:lnTo>
                    <a:pt x="2166" y="1285"/>
                  </a:lnTo>
                  <a:cubicBezTo>
                    <a:pt x="2166" y="1655"/>
                    <a:pt x="1872" y="1949"/>
                    <a:pt x="1502" y="1949"/>
                  </a:cubicBezTo>
                  <a:cubicBezTo>
                    <a:pt x="1136" y="1949"/>
                    <a:pt x="843" y="1655"/>
                    <a:pt x="843" y="1285"/>
                  </a:cubicBezTo>
                  <a:lnTo>
                    <a:pt x="843" y="852"/>
                  </a:lnTo>
                  <a:cubicBezTo>
                    <a:pt x="843" y="606"/>
                    <a:pt x="1040" y="409"/>
                    <a:pt x="1285" y="409"/>
                  </a:cubicBezTo>
                  <a:close/>
                  <a:moveTo>
                    <a:pt x="1738" y="2358"/>
                  </a:moveTo>
                  <a:lnTo>
                    <a:pt x="1738" y="2454"/>
                  </a:lnTo>
                  <a:cubicBezTo>
                    <a:pt x="1738" y="2526"/>
                    <a:pt x="1757" y="2598"/>
                    <a:pt x="1791" y="2666"/>
                  </a:cubicBezTo>
                  <a:lnTo>
                    <a:pt x="1516" y="2940"/>
                  </a:lnTo>
                  <a:cubicBezTo>
                    <a:pt x="1514" y="2942"/>
                    <a:pt x="1510" y="2944"/>
                    <a:pt x="1507" y="2944"/>
                  </a:cubicBezTo>
                  <a:cubicBezTo>
                    <a:pt x="1503" y="2944"/>
                    <a:pt x="1499" y="2942"/>
                    <a:pt x="1497" y="2940"/>
                  </a:cubicBezTo>
                  <a:lnTo>
                    <a:pt x="1492" y="2940"/>
                  </a:lnTo>
                  <a:lnTo>
                    <a:pt x="1218" y="2661"/>
                  </a:lnTo>
                  <a:cubicBezTo>
                    <a:pt x="1256" y="2598"/>
                    <a:pt x="1276" y="2526"/>
                    <a:pt x="1276" y="2454"/>
                  </a:cubicBezTo>
                  <a:lnTo>
                    <a:pt x="1276" y="2358"/>
                  </a:lnTo>
                  <a:close/>
                  <a:moveTo>
                    <a:pt x="1285" y="0"/>
                  </a:moveTo>
                  <a:cubicBezTo>
                    <a:pt x="819" y="0"/>
                    <a:pt x="434" y="385"/>
                    <a:pt x="434" y="857"/>
                  </a:cubicBezTo>
                  <a:lnTo>
                    <a:pt x="434" y="1290"/>
                  </a:lnTo>
                  <a:cubicBezTo>
                    <a:pt x="434" y="1626"/>
                    <a:pt x="597" y="1944"/>
                    <a:pt x="867" y="2146"/>
                  </a:cubicBezTo>
                  <a:lnTo>
                    <a:pt x="867" y="2454"/>
                  </a:lnTo>
                  <a:cubicBezTo>
                    <a:pt x="867" y="2459"/>
                    <a:pt x="867" y="2464"/>
                    <a:pt x="862" y="2464"/>
                  </a:cubicBezTo>
                  <a:lnTo>
                    <a:pt x="352" y="2719"/>
                  </a:lnTo>
                  <a:cubicBezTo>
                    <a:pt x="135" y="2825"/>
                    <a:pt x="1" y="3046"/>
                    <a:pt x="1" y="3286"/>
                  </a:cubicBezTo>
                  <a:lnTo>
                    <a:pt x="1" y="4966"/>
                  </a:lnTo>
                  <a:cubicBezTo>
                    <a:pt x="1" y="5103"/>
                    <a:pt x="102" y="5171"/>
                    <a:pt x="203" y="5171"/>
                  </a:cubicBezTo>
                  <a:cubicBezTo>
                    <a:pt x="304" y="5171"/>
                    <a:pt x="405" y="5103"/>
                    <a:pt x="405" y="4966"/>
                  </a:cubicBezTo>
                  <a:lnTo>
                    <a:pt x="405" y="3286"/>
                  </a:lnTo>
                  <a:cubicBezTo>
                    <a:pt x="405" y="3200"/>
                    <a:pt x="458" y="3118"/>
                    <a:pt x="535" y="3080"/>
                  </a:cubicBezTo>
                  <a:lnTo>
                    <a:pt x="886" y="2906"/>
                  </a:lnTo>
                  <a:lnTo>
                    <a:pt x="1208" y="3224"/>
                  </a:lnTo>
                  <a:cubicBezTo>
                    <a:pt x="1290" y="3306"/>
                    <a:pt x="1397" y="3347"/>
                    <a:pt x="1504" y="3347"/>
                  </a:cubicBezTo>
                  <a:cubicBezTo>
                    <a:pt x="1611" y="3347"/>
                    <a:pt x="1718" y="3306"/>
                    <a:pt x="1800" y="3224"/>
                  </a:cubicBezTo>
                  <a:lnTo>
                    <a:pt x="2123" y="2906"/>
                  </a:lnTo>
                  <a:lnTo>
                    <a:pt x="2474" y="3080"/>
                  </a:lnTo>
                  <a:cubicBezTo>
                    <a:pt x="2551" y="3118"/>
                    <a:pt x="2599" y="3200"/>
                    <a:pt x="2599" y="3286"/>
                  </a:cubicBezTo>
                  <a:lnTo>
                    <a:pt x="2599" y="4966"/>
                  </a:lnTo>
                  <a:cubicBezTo>
                    <a:pt x="2599" y="5103"/>
                    <a:pt x="2701" y="5171"/>
                    <a:pt x="2803" y="5171"/>
                  </a:cubicBezTo>
                  <a:cubicBezTo>
                    <a:pt x="2906" y="5171"/>
                    <a:pt x="3008" y="5103"/>
                    <a:pt x="3008" y="4966"/>
                  </a:cubicBezTo>
                  <a:lnTo>
                    <a:pt x="3008" y="3286"/>
                  </a:lnTo>
                  <a:cubicBezTo>
                    <a:pt x="3008" y="3046"/>
                    <a:pt x="2868" y="2825"/>
                    <a:pt x="2657" y="2719"/>
                  </a:cubicBezTo>
                  <a:lnTo>
                    <a:pt x="2147" y="2464"/>
                  </a:lnTo>
                  <a:cubicBezTo>
                    <a:pt x="2142" y="2464"/>
                    <a:pt x="2137" y="2459"/>
                    <a:pt x="2137" y="2454"/>
                  </a:cubicBezTo>
                  <a:lnTo>
                    <a:pt x="2137" y="2146"/>
                  </a:lnTo>
                  <a:cubicBezTo>
                    <a:pt x="2411" y="1944"/>
                    <a:pt x="2570" y="1626"/>
                    <a:pt x="2570" y="1290"/>
                  </a:cubicBezTo>
                  <a:lnTo>
                    <a:pt x="2570" y="857"/>
                  </a:lnTo>
                  <a:cubicBezTo>
                    <a:pt x="2570" y="385"/>
                    <a:pt x="2190" y="0"/>
                    <a:pt x="1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88"/>
            <p:cNvSpPr/>
            <p:nvPr/>
          </p:nvSpPr>
          <p:spPr>
            <a:xfrm>
              <a:off x="7574127" y="2907741"/>
              <a:ext cx="283231" cy="215065"/>
            </a:xfrm>
            <a:custGeom>
              <a:avLst/>
              <a:gdLst/>
              <a:ahLst/>
              <a:cxnLst/>
              <a:rect l="l" t="t" r="r" b="b"/>
              <a:pathLst>
                <a:path w="10799" h="8200" extrusionOk="0">
                  <a:moveTo>
                    <a:pt x="5395" y="1"/>
                  </a:moveTo>
                  <a:cubicBezTo>
                    <a:pt x="5324" y="1"/>
                    <a:pt x="5253" y="38"/>
                    <a:pt x="5216" y="112"/>
                  </a:cubicBezTo>
                  <a:lnTo>
                    <a:pt x="4567" y="1412"/>
                  </a:lnTo>
                  <a:cubicBezTo>
                    <a:pt x="4462" y="1577"/>
                    <a:pt x="4605" y="1723"/>
                    <a:pt x="4746" y="1723"/>
                  </a:cubicBezTo>
                  <a:cubicBezTo>
                    <a:pt x="4818" y="1723"/>
                    <a:pt x="4890" y="1684"/>
                    <a:pt x="4928" y="1590"/>
                  </a:cubicBezTo>
                  <a:lnTo>
                    <a:pt x="5192" y="1060"/>
                  </a:lnTo>
                  <a:lnTo>
                    <a:pt x="5192" y="4977"/>
                  </a:lnTo>
                  <a:lnTo>
                    <a:pt x="852" y="4977"/>
                  </a:lnTo>
                  <a:cubicBezTo>
                    <a:pt x="381" y="4977"/>
                    <a:pt x="1" y="5357"/>
                    <a:pt x="1" y="5829"/>
                  </a:cubicBezTo>
                  <a:lnTo>
                    <a:pt x="1" y="7994"/>
                  </a:lnTo>
                  <a:cubicBezTo>
                    <a:pt x="1" y="8129"/>
                    <a:pt x="102" y="8196"/>
                    <a:pt x="203" y="8196"/>
                  </a:cubicBezTo>
                  <a:cubicBezTo>
                    <a:pt x="304" y="8196"/>
                    <a:pt x="405" y="8129"/>
                    <a:pt x="405" y="7994"/>
                  </a:cubicBezTo>
                  <a:lnTo>
                    <a:pt x="405" y="5829"/>
                  </a:lnTo>
                  <a:cubicBezTo>
                    <a:pt x="405" y="5583"/>
                    <a:pt x="607" y="5381"/>
                    <a:pt x="852" y="5381"/>
                  </a:cubicBezTo>
                  <a:lnTo>
                    <a:pt x="3465" y="5381"/>
                  </a:lnTo>
                  <a:lnTo>
                    <a:pt x="3465" y="7994"/>
                  </a:lnTo>
                  <a:cubicBezTo>
                    <a:pt x="3465" y="8129"/>
                    <a:pt x="3566" y="8196"/>
                    <a:pt x="3667" y="8196"/>
                  </a:cubicBezTo>
                  <a:cubicBezTo>
                    <a:pt x="3768" y="8196"/>
                    <a:pt x="3869" y="8129"/>
                    <a:pt x="3869" y="7994"/>
                  </a:cubicBezTo>
                  <a:lnTo>
                    <a:pt x="3869" y="5386"/>
                  </a:lnTo>
                  <a:lnTo>
                    <a:pt x="6929" y="5386"/>
                  </a:lnTo>
                  <a:lnTo>
                    <a:pt x="6929" y="7994"/>
                  </a:lnTo>
                  <a:cubicBezTo>
                    <a:pt x="6929" y="8131"/>
                    <a:pt x="7031" y="8200"/>
                    <a:pt x="7132" y="8200"/>
                  </a:cubicBezTo>
                  <a:cubicBezTo>
                    <a:pt x="7233" y="8200"/>
                    <a:pt x="7334" y="8131"/>
                    <a:pt x="7334" y="7994"/>
                  </a:cubicBezTo>
                  <a:lnTo>
                    <a:pt x="7334" y="5386"/>
                  </a:lnTo>
                  <a:lnTo>
                    <a:pt x="9946" y="5386"/>
                  </a:lnTo>
                  <a:cubicBezTo>
                    <a:pt x="10192" y="5386"/>
                    <a:pt x="10389" y="5583"/>
                    <a:pt x="10394" y="5829"/>
                  </a:cubicBezTo>
                  <a:lnTo>
                    <a:pt x="10394" y="7994"/>
                  </a:lnTo>
                  <a:cubicBezTo>
                    <a:pt x="10394" y="8131"/>
                    <a:pt x="10495" y="8200"/>
                    <a:pt x="10596" y="8200"/>
                  </a:cubicBezTo>
                  <a:cubicBezTo>
                    <a:pt x="10697" y="8200"/>
                    <a:pt x="10798" y="8131"/>
                    <a:pt x="10798" y="7994"/>
                  </a:cubicBezTo>
                  <a:lnTo>
                    <a:pt x="10798" y="5829"/>
                  </a:lnTo>
                  <a:cubicBezTo>
                    <a:pt x="10798" y="5357"/>
                    <a:pt x="10413" y="4977"/>
                    <a:pt x="9942" y="4977"/>
                  </a:cubicBezTo>
                  <a:lnTo>
                    <a:pt x="5597" y="4977"/>
                  </a:lnTo>
                  <a:lnTo>
                    <a:pt x="5597" y="1060"/>
                  </a:lnTo>
                  <a:lnTo>
                    <a:pt x="5866" y="1590"/>
                  </a:lnTo>
                  <a:cubicBezTo>
                    <a:pt x="5908" y="1659"/>
                    <a:pt x="5971" y="1688"/>
                    <a:pt x="6033" y="1688"/>
                  </a:cubicBezTo>
                  <a:cubicBezTo>
                    <a:pt x="6160" y="1688"/>
                    <a:pt x="6285" y="1564"/>
                    <a:pt x="6227" y="1412"/>
                  </a:cubicBezTo>
                  <a:lnTo>
                    <a:pt x="5577" y="112"/>
                  </a:lnTo>
                  <a:cubicBezTo>
                    <a:pt x="5539" y="38"/>
                    <a:pt x="5467" y="1"/>
                    <a:pt x="5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300" name="Google Shape;10300;p46"/>
          <p:cNvSpPr txBox="1">
            <a:spLocks noGrp="1"/>
          </p:cNvSpPr>
          <p:nvPr>
            <p:ph type="subTitle" idx="1"/>
          </p:nvPr>
        </p:nvSpPr>
        <p:spPr>
          <a:xfrm>
            <a:off x="1101500" y="2789334"/>
            <a:ext cx="2247900" cy="3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MERCURY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301" name="Google Shape;10301;p46"/>
          <p:cNvSpPr txBox="1">
            <a:spLocks noGrp="1"/>
          </p:cNvSpPr>
          <p:nvPr>
            <p:ph type="subTitle" idx="2"/>
          </p:nvPr>
        </p:nvSpPr>
        <p:spPr>
          <a:xfrm>
            <a:off x="1101500" y="3198909"/>
            <a:ext cx="2247900" cy="138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Mercury is the closest planet to the Sun and the smallest one in the entire Solar System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302" name="Google Shape;10302;p46"/>
          <p:cNvSpPr txBox="1">
            <a:spLocks noGrp="1"/>
          </p:cNvSpPr>
          <p:nvPr>
            <p:ph type="subTitle" idx="3"/>
          </p:nvPr>
        </p:nvSpPr>
        <p:spPr>
          <a:xfrm>
            <a:off x="6001250" y="2874909"/>
            <a:ext cx="2247900" cy="32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1"/>
                </a:solidFill>
              </a:rPr>
              <a:t>VENUS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10303" name="Google Shape;10303;p46"/>
          <p:cNvSpPr txBox="1">
            <a:spLocks noGrp="1"/>
          </p:cNvSpPr>
          <p:nvPr>
            <p:ph type="subTitle" idx="4"/>
          </p:nvPr>
        </p:nvSpPr>
        <p:spPr>
          <a:xfrm>
            <a:off x="6001250" y="3284484"/>
            <a:ext cx="2247900" cy="138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Venus has a beautiful name and is the second planet from the Sun. It’s hotter than Mercury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304" name="Google Shape;10304;p46"/>
          <p:cNvSpPr txBox="1">
            <a:spLocks noGrp="1"/>
          </p:cNvSpPr>
          <p:nvPr>
            <p:ph type="title"/>
          </p:nvPr>
        </p:nvSpPr>
        <p:spPr>
          <a:xfrm>
            <a:off x="1805550" y="540000"/>
            <a:ext cx="5532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MAYBE YOU NEED TO DIVIDE THE CONTENT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305" name="Google Shape;10305;p46"/>
          <p:cNvGrpSpPr/>
          <p:nvPr/>
        </p:nvGrpSpPr>
        <p:grpSpPr>
          <a:xfrm>
            <a:off x="7423140" y="256867"/>
            <a:ext cx="1612936" cy="1275484"/>
            <a:chOff x="7317151" y="256871"/>
            <a:chExt cx="1719181" cy="1359501"/>
          </a:xfrm>
        </p:grpSpPr>
        <p:sp>
          <p:nvSpPr>
            <p:cNvPr id="10306" name="Google Shape;10306;p46"/>
            <p:cNvSpPr/>
            <p:nvPr/>
          </p:nvSpPr>
          <p:spPr>
            <a:xfrm flipH="1">
              <a:off x="7317151" y="266325"/>
              <a:ext cx="1443569" cy="1309196"/>
            </a:xfrm>
            <a:custGeom>
              <a:avLst/>
              <a:gdLst/>
              <a:ahLst/>
              <a:cxnLst/>
              <a:rect l="l" t="t" r="r" b="b"/>
              <a:pathLst>
                <a:path w="14170" h="12851" extrusionOk="0">
                  <a:moveTo>
                    <a:pt x="6276" y="3386"/>
                  </a:moveTo>
                  <a:lnTo>
                    <a:pt x="6323" y="3625"/>
                  </a:lnTo>
                  <a:cubicBezTo>
                    <a:pt x="6395" y="4041"/>
                    <a:pt x="6597" y="4446"/>
                    <a:pt x="6895" y="4756"/>
                  </a:cubicBezTo>
                  <a:cubicBezTo>
                    <a:pt x="7350" y="5241"/>
                    <a:pt x="7994" y="5520"/>
                    <a:pt x="8674" y="5520"/>
                  </a:cubicBezTo>
                  <a:cubicBezTo>
                    <a:pt x="8795" y="5520"/>
                    <a:pt x="8916" y="5512"/>
                    <a:pt x="9038" y="5494"/>
                  </a:cubicBezTo>
                  <a:lnTo>
                    <a:pt x="9240" y="5470"/>
                  </a:lnTo>
                  <a:lnTo>
                    <a:pt x="9193" y="5660"/>
                  </a:lnTo>
                  <a:cubicBezTo>
                    <a:pt x="9073" y="6125"/>
                    <a:pt x="9121" y="6625"/>
                    <a:pt x="9312" y="7077"/>
                  </a:cubicBezTo>
                  <a:lnTo>
                    <a:pt x="9383" y="7244"/>
                  </a:lnTo>
                  <a:lnTo>
                    <a:pt x="9193" y="7256"/>
                  </a:lnTo>
                  <a:cubicBezTo>
                    <a:pt x="8704" y="7304"/>
                    <a:pt x="8240" y="7494"/>
                    <a:pt x="7871" y="7816"/>
                  </a:cubicBezTo>
                  <a:cubicBezTo>
                    <a:pt x="7561" y="8089"/>
                    <a:pt x="7323" y="8435"/>
                    <a:pt x="7192" y="8816"/>
                  </a:cubicBezTo>
                  <a:lnTo>
                    <a:pt x="7145" y="8923"/>
                  </a:lnTo>
                  <a:lnTo>
                    <a:pt x="7026" y="8911"/>
                  </a:lnTo>
                  <a:cubicBezTo>
                    <a:pt x="6922" y="8898"/>
                    <a:pt x="6819" y="8891"/>
                    <a:pt x="6716" y="8891"/>
                  </a:cubicBezTo>
                  <a:cubicBezTo>
                    <a:pt x="6358" y="8891"/>
                    <a:pt x="6009" y="8973"/>
                    <a:pt x="5704" y="9149"/>
                  </a:cubicBezTo>
                  <a:lnTo>
                    <a:pt x="5549" y="9220"/>
                  </a:lnTo>
                  <a:lnTo>
                    <a:pt x="5490" y="9066"/>
                  </a:lnTo>
                  <a:cubicBezTo>
                    <a:pt x="5406" y="8816"/>
                    <a:pt x="5252" y="8578"/>
                    <a:pt x="5073" y="8387"/>
                  </a:cubicBezTo>
                  <a:cubicBezTo>
                    <a:pt x="4752" y="8030"/>
                    <a:pt x="4335" y="7792"/>
                    <a:pt x="3859" y="7696"/>
                  </a:cubicBezTo>
                  <a:lnTo>
                    <a:pt x="3692" y="7673"/>
                  </a:lnTo>
                  <a:lnTo>
                    <a:pt x="3751" y="7518"/>
                  </a:lnTo>
                  <a:cubicBezTo>
                    <a:pt x="4013" y="6887"/>
                    <a:pt x="3894" y="6184"/>
                    <a:pt x="3418" y="5660"/>
                  </a:cubicBezTo>
                  <a:lnTo>
                    <a:pt x="3406" y="5649"/>
                  </a:lnTo>
                  <a:lnTo>
                    <a:pt x="3394" y="5625"/>
                  </a:lnTo>
                  <a:lnTo>
                    <a:pt x="3251" y="5494"/>
                  </a:lnTo>
                  <a:lnTo>
                    <a:pt x="3418" y="5422"/>
                  </a:lnTo>
                  <a:cubicBezTo>
                    <a:pt x="3549" y="5363"/>
                    <a:pt x="3680" y="5291"/>
                    <a:pt x="3775" y="5196"/>
                  </a:cubicBezTo>
                  <a:cubicBezTo>
                    <a:pt x="4097" y="4934"/>
                    <a:pt x="4287" y="4565"/>
                    <a:pt x="4323" y="4160"/>
                  </a:cubicBezTo>
                  <a:lnTo>
                    <a:pt x="4347" y="4029"/>
                  </a:lnTo>
                  <a:lnTo>
                    <a:pt x="4490" y="4041"/>
                  </a:lnTo>
                  <a:cubicBezTo>
                    <a:pt x="4563" y="4049"/>
                    <a:pt x="4637" y="4053"/>
                    <a:pt x="4711" y="4053"/>
                  </a:cubicBezTo>
                  <a:cubicBezTo>
                    <a:pt x="5218" y="4053"/>
                    <a:pt x="5711" y="3875"/>
                    <a:pt x="6085" y="3553"/>
                  </a:cubicBezTo>
                  <a:lnTo>
                    <a:pt x="6276" y="3386"/>
                  </a:lnTo>
                  <a:close/>
                  <a:moveTo>
                    <a:pt x="4740" y="1"/>
                  </a:moveTo>
                  <a:cubicBezTo>
                    <a:pt x="4247" y="1"/>
                    <a:pt x="3750" y="167"/>
                    <a:pt x="3347" y="505"/>
                  </a:cubicBezTo>
                  <a:cubicBezTo>
                    <a:pt x="2811" y="958"/>
                    <a:pt x="2561" y="1636"/>
                    <a:pt x="2668" y="2315"/>
                  </a:cubicBezTo>
                  <a:lnTo>
                    <a:pt x="2680" y="2446"/>
                  </a:lnTo>
                  <a:lnTo>
                    <a:pt x="2525" y="2458"/>
                  </a:lnTo>
                  <a:cubicBezTo>
                    <a:pt x="2204" y="2505"/>
                    <a:pt x="1906" y="2624"/>
                    <a:pt x="1668" y="2839"/>
                  </a:cubicBezTo>
                  <a:cubicBezTo>
                    <a:pt x="1025" y="3374"/>
                    <a:pt x="942" y="4303"/>
                    <a:pt x="1453" y="4958"/>
                  </a:cubicBezTo>
                  <a:lnTo>
                    <a:pt x="1573" y="5113"/>
                  </a:lnTo>
                  <a:lnTo>
                    <a:pt x="1394" y="5172"/>
                  </a:lnTo>
                  <a:cubicBezTo>
                    <a:pt x="1192" y="5244"/>
                    <a:pt x="1001" y="5363"/>
                    <a:pt x="846" y="5494"/>
                  </a:cubicBezTo>
                  <a:cubicBezTo>
                    <a:pt x="72" y="6149"/>
                    <a:pt x="1" y="7280"/>
                    <a:pt x="680" y="8030"/>
                  </a:cubicBezTo>
                  <a:cubicBezTo>
                    <a:pt x="894" y="8256"/>
                    <a:pt x="1144" y="8435"/>
                    <a:pt x="1442" y="8518"/>
                  </a:cubicBezTo>
                  <a:lnTo>
                    <a:pt x="1608" y="8578"/>
                  </a:lnTo>
                  <a:lnTo>
                    <a:pt x="1513" y="8720"/>
                  </a:lnTo>
                  <a:cubicBezTo>
                    <a:pt x="1025" y="9530"/>
                    <a:pt x="1120" y="10542"/>
                    <a:pt x="1751" y="11245"/>
                  </a:cubicBezTo>
                  <a:cubicBezTo>
                    <a:pt x="2191" y="11719"/>
                    <a:pt x="2816" y="11971"/>
                    <a:pt x="3443" y="11971"/>
                  </a:cubicBezTo>
                  <a:cubicBezTo>
                    <a:pt x="3870" y="11971"/>
                    <a:pt x="4297" y="11855"/>
                    <a:pt x="4668" y="11614"/>
                  </a:cubicBezTo>
                  <a:lnTo>
                    <a:pt x="4811" y="11530"/>
                  </a:lnTo>
                  <a:lnTo>
                    <a:pt x="4882" y="11673"/>
                  </a:lnTo>
                  <a:cubicBezTo>
                    <a:pt x="4966" y="11852"/>
                    <a:pt x="5073" y="12018"/>
                    <a:pt x="5204" y="12185"/>
                  </a:cubicBezTo>
                  <a:cubicBezTo>
                    <a:pt x="5611" y="12625"/>
                    <a:pt x="6180" y="12850"/>
                    <a:pt x="6750" y="12850"/>
                  </a:cubicBezTo>
                  <a:cubicBezTo>
                    <a:pt x="7230" y="12850"/>
                    <a:pt x="7711" y="12690"/>
                    <a:pt x="8097" y="12364"/>
                  </a:cubicBezTo>
                  <a:cubicBezTo>
                    <a:pt x="8276" y="12209"/>
                    <a:pt x="8442" y="12018"/>
                    <a:pt x="8538" y="11804"/>
                  </a:cubicBezTo>
                  <a:lnTo>
                    <a:pt x="8597" y="11709"/>
                  </a:lnTo>
                  <a:lnTo>
                    <a:pt x="8716" y="11733"/>
                  </a:lnTo>
                  <a:cubicBezTo>
                    <a:pt x="8955" y="11807"/>
                    <a:pt x="9202" y="11844"/>
                    <a:pt x="9448" y="11844"/>
                  </a:cubicBezTo>
                  <a:cubicBezTo>
                    <a:pt x="10024" y="11844"/>
                    <a:pt x="10592" y="11644"/>
                    <a:pt x="11026" y="11268"/>
                  </a:cubicBezTo>
                  <a:cubicBezTo>
                    <a:pt x="11788" y="10602"/>
                    <a:pt x="12038" y="9542"/>
                    <a:pt x="11633" y="8637"/>
                  </a:cubicBezTo>
                  <a:lnTo>
                    <a:pt x="11562" y="8470"/>
                  </a:lnTo>
                  <a:lnTo>
                    <a:pt x="11752" y="8458"/>
                  </a:lnTo>
                  <a:cubicBezTo>
                    <a:pt x="12252" y="8411"/>
                    <a:pt x="12705" y="8220"/>
                    <a:pt x="13074" y="7899"/>
                  </a:cubicBezTo>
                  <a:cubicBezTo>
                    <a:pt x="14062" y="7065"/>
                    <a:pt x="14169" y="5601"/>
                    <a:pt x="13300" y="4660"/>
                  </a:cubicBezTo>
                  <a:cubicBezTo>
                    <a:pt x="12845" y="4175"/>
                    <a:pt x="12201" y="3896"/>
                    <a:pt x="11521" y="3896"/>
                  </a:cubicBezTo>
                  <a:cubicBezTo>
                    <a:pt x="11400" y="3896"/>
                    <a:pt x="11279" y="3904"/>
                    <a:pt x="11157" y="3922"/>
                  </a:cubicBezTo>
                  <a:lnTo>
                    <a:pt x="10955" y="3946"/>
                  </a:lnTo>
                  <a:lnTo>
                    <a:pt x="11002" y="3755"/>
                  </a:lnTo>
                  <a:cubicBezTo>
                    <a:pt x="11181" y="3041"/>
                    <a:pt x="10967" y="2279"/>
                    <a:pt x="10467" y="1731"/>
                  </a:cubicBezTo>
                  <a:cubicBezTo>
                    <a:pt x="9994" y="1214"/>
                    <a:pt x="9336" y="950"/>
                    <a:pt x="8675" y="950"/>
                  </a:cubicBezTo>
                  <a:cubicBezTo>
                    <a:pt x="8118" y="950"/>
                    <a:pt x="7560" y="1136"/>
                    <a:pt x="7109" y="1517"/>
                  </a:cubicBezTo>
                  <a:cubicBezTo>
                    <a:pt x="7073" y="1553"/>
                    <a:pt x="7038" y="1577"/>
                    <a:pt x="7014" y="1624"/>
                  </a:cubicBezTo>
                  <a:lnTo>
                    <a:pt x="6835" y="1803"/>
                  </a:lnTo>
                  <a:lnTo>
                    <a:pt x="6776" y="1565"/>
                  </a:lnTo>
                  <a:cubicBezTo>
                    <a:pt x="6692" y="1243"/>
                    <a:pt x="6537" y="946"/>
                    <a:pt x="6311" y="684"/>
                  </a:cubicBezTo>
                  <a:cubicBezTo>
                    <a:pt x="5899" y="232"/>
                    <a:pt x="5322" y="1"/>
                    <a:pt x="4740" y="1"/>
                  </a:cubicBez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6"/>
            <p:cNvSpPr/>
            <p:nvPr/>
          </p:nvSpPr>
          <p:spPr>
            <a:xfrm rot="5400000">
              <a:off x="7744614" y="1238388"/>
              <a:ext cx="185449" cy="108982"/>
            </a:xfrm>
            <a:custGeom>
              <a:avLst/>
              <a:gdLst/>
              <a:ahLst/>
              <a:cxnLst/>
              <a:rect l="l" t="t" r="r" b="b"/>
              <a:pathLst>
                <a:path w="2680" h="1575" extrusionOk="0">
                  <a:moveTo>
                    <a:pt x="2679" y="0"/>
                  </a:moveTo>
                  <a:lnTo>
                    <a:pt x="2679" y="0"/>
                  </a:lnTo>
                  <a:cubicBezTo>
                    <a:pt x="2667" y="0"/>
                    <a:pt x="2667" y="24"/>
                    <a:pt x="2644" y="36"/>
                  </a:cubicBezTo>
                  <a:cubicBezTo>
                    <a:pt x="2632" y="48"/>
                    <a:pt x="2608" y="84"/>
                    <a:pt x="2608" y="108"/>
                  </a:cubicBezTo>
                  <a:cubicBezTo>
                    <a:pt x="2572" y="143"/>
                    <a:pt x="2548" y="179"/>
                    <a:pt x="2501" y="227"/>
                  </a:cubicBezTo>
                  <a:cubicBezTo>
                    <a:pt x="2453" y="274"/>
                    <a:pt x="2417" y="334"/>
                    <a:pt x="2346" y="381"/>
                  </a:cubicBezTo>
                  <a:cubicBezTo>
                    <a:pt x="2298" y="441"/>
                    <a:pt x="2239" y="477"/>
                    <a:pt x="2179" y="536"/>
                  </a:cubicBezTo>
                  <a:cubicBezTo>
                    <a:pt x="2096" y="596"/>
                    <a:pt x="2036" y="643"/>
                    <a:pt x="1965" y="703"/>
                  </a:cubicBezTo>
                  <a:cubicBezTo>
                    <a:pt x="1893" y="751"/>
                    <a:pt x="1822" y="810"/>
                    <a:pt x="1739" y="858"/>
                  </a:cubicBezTo>
                  <a:cubicBezTo>
                    <a:pt x="1691" y="882"/>
                    <a:pt x="1667" y="893"/>
                    <a:pt x="1620" y="929"/>
                  </a:cubicBezTo>
                  <a:lnTo>
                    <a:pt x="1501" y="989"/>
                  </a:lnTo>
                  <a:cubicBezTo>
                    <a:pt x="1429" y="1036"/>
                    <a:pt x="1334" y="1060"/>
                    <a:pt x="1251" y="1108"/>
                  </a:cubicBezTo>
                  <a:cubicBezTo>
                    <a:pt x="1155" y="1132"/>
                    <a:pt x="1084" y="1167"/>
                    <a:pt x="1000" y="1191"/>
                  </a:cubicBezTo>
                  <a:cubicBezTo>
                    <a:pt x="905" y="1227"/>
                    <a:pt x="822" y="1239"/>
                    <a:pt x="750" y="1274"/>
                  </a:cubicBezTo>
                  <a:cubicBezTo>
                    <a:pt x="727" y="1274"/>
                    <a:pt x="703" y="1286"/>
                    <a:pt x="691" y="1286"/>
                  </a:cubicBezTo>
                  <a:cubicBezTo>
                    <a:pt x="667" y="1298"/>
                    <a:pt x="643" y="1298"/>
                    <a:pt x="631" y="1298"/>
                  </a:cubicBezTo>
                  <a:cubicBezTo>
                    <a:pt x="584" y="1310"/>
                    <a:pt x="536" y="1334"/>
                    <a:pt x="500" y="1334"/>
                  </a:cubicBezTo>
                  <a:cubicBezTo>
                    <a:pt x="441" y="1346"/>
                    <a:pt x="369" y="1370"/>
                    <a:pt x="310" y="1370"/>
                  </a:cubicBezTo>
                  <a:cubicBezTo>
                    <a:pt x="250" y="1394"/>
                    <a:pt x="191" y="1405"/>
                    <a:pt x="143" y="1405"/>
                  </a:cubicBezTo>
                  <a:cubicBezTo>
                    <a:pt x="60" y="1417"/>
                    <a:pt x="0" y="1429"/>
                    <a:pt x="0" y="1429"/>
                  </a:cubicBezTo>
                  <a:lnTo>
                    <a:pt x="131" y="1477"/>
                  </a:lnTo>
                  <a:cubicBezTo>
                    <a:pt x="179" y="1489"/>
                    <a:pt x="238" y="1513"/>
                    <a:pt x="298" y="1524"/>
                  </a:cubicBezTo>
                  <a:cubicBezTo>
                    <a:pt x="358" y="1536"/>
                    <a:pt x="429" y="1536"/>
                    <a:pt x="500" y="1548"/>
                  </a:cubicBezTo>
                  <a:cubicBezTo>
                    <a:pt x="572" y="1548"/>
                    <a:pt x="643" y="1575"/>
                    <a:pt x="722" y="1575"/>
                  </a:cubicBezTo>
                  <a:cubicBezTo>
                    <a:pt x="735" y="1575"/>
                    <a:pt x="749" y="1574"/>
                    <a:pt x="762" y="1572"/>
                  </a:cubicBezTo>
                  <a:cubicBezTo>
                    <a:pt x="858" y="1548"/>
                    <a:pt x="953" y="1548"/>
                    <a:pt x="1060" y="1536"/>
                  </a:cubicBezTo>
                  <a:cubicBezTo>
                    <a:pt x="1096" y="1536"/>
                    <a:pt x="1143" y="1524"/>
                    <a:pt x="1203" y="1513"/>
                  </a:cubicBezTo>
                  <a:cubicBezTo>
                    <a:pt x="1251" y="1489"/>
                    <a:pt x="1310" y="1477"/>
                    <a:pt x="1358" y="1465"/>
                  </a:cubicBezTo>
                  <a:cubicBezTo>
                    <a:pt x="1441" y="1417"/>
                    <a:pt x="1560" y="1394"/>
                    <a:pt x="1655" y="1322"/>
                  </a:cubicBezTo>
                  <a:lnTo>
                    <a:pt x="1798" y="1251"/>
                  </a:lnTo>
                  <a:lnTo>
                    <a:pt x="1929" y="1167"/>
                  </a:lnTo>
                  <a:cubicBezTo>
                    <a:pt x="2024" y="1108"/>
                    <a:pt x="2096" y="1024"/>
                    <a:pt x="2167" y="953"/>
                  </a:cubicBezTo>
                  <a:cubicBezTo>
                    <a:pt x="2251" y="882"/>
                    <a:pt x="2310" y="810"/>
                    <a:pt x="2370" y="727"/>
                  </a:cubicBezTo>
                  <a:lnTo>
                    <a:pt x="2501" y="512"/>
                  </a:lnTo>
                  <a:cubicBezTo>
                    <a:pt x="2548" y="453"/>
                    <a:pt x="2560" y="381"/>
                    <a:pt x="2584" y="322"/>
                  </a:cubicBezTo>
                  <a:cubicBezTo>
                    <a:pt x="2620" y="262"/>
                    <a:pt x="2632" y="203"/>
                    <a:pt x="2644" y="155"/>
                  </a:cubicBezTo>
                  <a:cubicBezTo>
                    <a:pt x="2679" y="60"/>
                    <a:pt x="2679" y="24"/>
                    <a:pt x="2679" y="0"/>
                  </a:cubicBezTo>
                  <a:close/>
                </a:path>
              </a:pathLst>
            </a:custGeom>
            <a:solidFill>
              <a:schemeClr val="dk1"/>
            </a:solidFill>
            <a:ln w="38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6"/>
            <p:cNvSpPr/>
            <p:nvPr/>
          </p:nvSpPr>
          <p:spPr>
            <a:xfrm rot="-5400000" flipH="1">
              <a:off x="8806393" y="1386432"/>
              <a:ext cx="230774" cy="229105"/>
            </a:xfrm>
            <a:custGeom>
              <a:avLst/>
              <a:gdLst/>
              <a:ahLst/>
              <a:cxnLst/>
              <a:rect l="l" t="t" r="r" b="b"/>
              <a:pathLst>
                <a:path w="3335" h="3311" extrusionOk="0">
                  <a:moveTo>
                    <a:pt x="1525" y="1"/>
                  </a:moveTo>
                  <a:lnTo>
                    <a:pt x="1132" y="1108"/>
                  </a:lnTo>
                  <a:lnTo>
                    <a:pt x="1" y="1429"/>
                  </a:lnTo>
                  <a:lnTo>
                    <a:pt x="941" y="2144"/>
                  </a:lnTo>
                  <a:lnTo>
                    <a:pt x="882" y="3310"/>
                  </a:lnTo>
                  <a:lnTo>
                    <a:pt x="882" y="3310"/>
                  </a:lnTo>
                  <a:lnTo>
                    <a:pt x="1846" y="2632"/>
                  </a:lnTo>
                  <a:lnTo>
                    <a:pt x="2953" y="3049"/>
                  </a:lnTo>
                  <a:lnTo>
                    <a:pt x="2953" y="3049"/>
                  </a:lnTo>
                  <a:lnTo>
                    <a:pt x="2608" y="1917"/>
                  </a:lnTo>
                  <a:lnTo>
                    <a:pt x="3334" y="989"/>
                  </a:lnTo>
                  <a:lnTo>
                    <a:pt x="2156" y="977"/>
                  </a:lnTo>
                  <a:lnTo>
                    <a:pt x="1525" y="1"/>
                  </a:ln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6"/>
            <p:cNvSpPr/>
            <p:nvPr/>
          </p:nvSpPr>
          <p:spPr>
            <a:xfrm rot="-5400000" flipH="1">
              <a:off x="8757780" y="259814"/>
              <a:ext cx="131129" cy="125243"/>
            </a:xfrm>
            <a:custGeom>
              <a:avLst/>
              <a:gdLst/>
              <a:ahLst/>
              <a:cxnLst/>
              <a:rect l="l" t="t" r="r" b="b"/>
              <a:pathLst>
                <a:path w="1895" h="1810" extrusionOk="0">
                  <a:moveTo>
                    <a:pt x="930" y="0"/>
                  </a:moveTo>
                  <a:lnTo>
                    <a:pt x="656" y="595"/>
                  </a:lnTo>
                  <a:lnTo>
                    <a:pt x="1" y="715"/>
                  </a:lnTo>
                  <a:lnTo>
                    <a:pt x="489" y="1155"/>
                  </a:lnTo>
                  <a:lnTo>
                    <a:pt x="418" y="1810"/>
                  </a:lnTo>
                  <a:lnTo>
                    <a:pt x="989" y="1488"/>
                  </a:lnTo>
                  <a:lnTo>
                    <a:pt x="1585" y="1762"/>
                  </a:lnTo>
                  <a:lnTo>
                    <a:pt x="1430" y="1131"/>
                  </a:lnTo>
                  <a:lnTo>
                    <a:pt x="1894" y="655"/>
                  </a:lnTo>
                  <a:lnTo>
                    <a:pt x="1239" y="572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0" name="Google Shape;10310;p46"/>
          <p:cNvGrpSpPr/>
          <p:nvPr/>
        </p:nvGrpSpPr>
        <p:grpSpPr>
          <a:xfrm>
            <a:off x="-49222" y="4107683"/>
            <a:ext cx="1315875" cy="922396"/>
            <a:chOff x="236653" y="347946"/>
            <a:chExt cx="1315875" cy="922396"/>
          </a:xfrm>
        </p:grpSpPr>
        <p:grpSp>
          <p:nvGrpSpPr>
            <p:cNvPr id="10311" name="Google Shape;10311;p46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312" name="Google Shape;10312;p46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3" name="Google Shape;10313;p46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14" name="Google Shape;10314;p46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315" name="Google Shape;10315;p46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46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25175" y="1909771"/>
            <a:ext cx="800550" cy="793988"/>
          </a:xfrm>
          <a:prstGeom prst="rect">
            <a:avLst/>
          </a:prstGeom>
        </p:spPr>
      </p:pic>
      <p:pic>
        <p:nvPicPr>
          <p:cNvPr id="23" name="Imagen 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24925" y="1909771"/>
            <a:ext cx="800550" cy="79398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6067" y="2075205"/>
            <a:ext cx="1900746" cy="2547000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396" name="Google Shape;10396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THE SLIDE TITLE GOES HERE!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0397" name="Google Shape;10397;p47"/>
          <p:cNvSpPr txBox="1">
            <a:spLocks noGrp="1"/>
          </p:cNvSpPr>
          <p:nvPr>
            <p:ph type="subTitle" idx="1"/>
          </p:nvPr>
        </p:nvSpPr>
        <p:spPr>
          <a:xfrm>
            <a:off x="1256625" y="1701725"/>
            <a:ext cx="2975400" cy="266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Do you know what helps you make your point clear? Lists like this one:</a:t>
            </a:r>
            <a:endParaRPr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>
                <a:solidFill>
                  <a:schemeClr val="dk1"/>
                </a:solidFill>
              </a:rPr>
              <a:t>They’re simple</a:t>
            </a:r>
            <a:endParaRPr>
              <a:solidFill>
                <a:schemeClr val="dk1"/>
              </a:solidFill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600"/>
              <a:buChar char="●"/>
            </a:pPr>
            <a:r>
              <a:rPr lang="en">
                <a:solidFill>
                  <a:schemeClr val="dk1"/>
                </a:solidFill>
              </a:rPr>
              <a:t>You can organize your ideas clearly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The audience won’t miss the point of your presentation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0164" y="1354237"/>
            <a:ext cx="2924221" cy="3357176"/>
          </a:xfrm>
          <a:prstGeom prst="rect">
            <a:avLst/>
          </a:prstGeom>
        </p:spPr>
      </p:pic>
      <p:pic>
        <p:nvPicPr>
          <p:cNvPr id="82" name="Imagen 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015254" y="116377"/>
            <a:ext cx="1128746" cy="1128746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" name="Elipse 3"/>
          <p:cNvSpPr/>
          <p:nvPr/>
        </p:nvSpPr>
        <p:spPr>
          <a:xfrm>
            <a:off x="2245283" y="4244754"/>
            <a:ext cx="3289767" cy="685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AR"/>
          </a:p>
        </p:txBody>
      </p:sp>
      <p:sp>
        <p:nvSpPr>
          <p:cNvPr id="10409" name="Google Shape;10409;p48"/>
          <p:cNvSpPr txBox="1">
            <a:spLocks noGrp="1"/>
          </p:cNvSpPr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THIS IS A MAP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410" name="Google Shape;10410;p48"/>
          <p:cNvGrpSpPr/>
          <p:nvPr/>
        </p:nvGrpSpPr>
        <p:grpSpPr>
          <a:xfrm rot="-1954912" flipH="1">
            <a:off x="943578" y="2359673"/>
            <a:ext cx="2273688" cy="1711703"/>
            <a:chOff x="1066800" y="1370525"/>
            <a:chExt cx="1812032" cy="1581399"/>
          </a:xfrm>
        </p:grpSpPr>
        <p:sp>
          <p:nvSpPr>
            <p:cNvPr id="10411" name="Google Shape;10411;p48"/>
            <p:cNvSpPr/>
            <p:nvPr/>
          </p:nvSpPr>
          <p:spPr>
            <a:xfrm>
              <a:off x="1066800" y="1391234"/>
              <a:ext cx="1812032" cy="1529010"/>
            </a:xfrm>
            <a:custGeom>
              <a:avLst/>
              <a:gdLst/>
              <a:ahLst/>
              <a:cxnLst/>
              <a:rect l="l" t="t" r="r" b="b"/>
              <a:pathLst>
                <a:path w="14700" h="12404" extrusionOk="0">
                  <a:moveTo>
                    <a:pt x="9096" y="1"/>
                  </a:moveTo>
                  <a:cubicBezTo>
                    <a:pt x="8088" y="1"/>
                    <a:pt x="7141" y="1097"/>
                    <a:pt x="6894" y="1762"/>
                  </a:cubicBezTo>
                  <a:cubicBezTo>
                    <a:pt x="6493" y="1626"/>
                    <a:pt x="5917" y="1198"/>
                    <a:pt x="5106" y="1198"/>
                  </a:cubicBezTo>
                  <a:cubicBezTo>
                    <a:pt x="4498" y="1198"/>
                    <a:pt x="3756" y="1439"/>
                    <a:pt x="2858" y="2226"/>
                  </a:cubicBezTo>
                  <a:cubicBezTo>
                    <a:pt x="762" y="4060"/>
                    <a:pt x="1738" y="6929"/>
                    <a:pt x="1738" y="6929"/>
                  </a:cubicBezTo>
                  <a:cubicBezTo>
                    <a:pt x="107" y="7524"/>
                    <a:pt x="0" y="10882"/>
                    <a:pt x="1905" y="11977"/>
                  </a:cubicBezTo>
                  <a:cubicBezTo>
                    <a:pt x="2440" y="12277"/>
                    <a:pt x="3034" y="12404"/>
                    <a:pt x="3624" y="12404"/>
                  </a:cubicBezTo>
                  <a:cubicBezTo>
                    <a:pt x="5070" y="12404"/>
                    <a:pt x="6495" y="11646"/>
                    <a:pt x="6977" y="10834"/>
                  </a:cubicBezTo>
                  <a:cubicBezTo>
                    <a:pt x="7662" y="11214"/>
                    <a:pt x="8515" y="11525"/>
                    <a:pt x="9410" y="11525"/>
                  </a:cubicBezTo>
                  <a:cubicBezTo>
                    <a:pt x="10228" y="11525"/>
                    <a:pt x="11080" y="11265"/>
                    <a:pt x="11871" y="10560"/>
                  </a:cubicBezTo>
                  <a:cubicBezTo>
                    <a:pt x="13549" y="9084"/>
                    <a:pt x="12656" y="6917"/>
                    <a:pt x="12228" y="6024"/>
                  </a:cubicBezTo>
                  <a:lnTo>
                    <a:pt x="12228" y="6024"/>
                  </a:lnTo>
                  <a:cubicBezTo>
                    <a:pt x="12249" y="6032"/>
                    <a:pt x="12274" y="6036"/>
                    <a:pt x="12302" y="6036"/>
                  </a:cubicBezTo>
                  <a:cubicBezTo>
                    <a:pt x="12853" y="6036"/>
                    <a:pt x="14700" y="4525"/>
                    <a:pt x="13918" y="2702"/>
                  </a:cubicBezTo>
                  <a:cubicBezTo>
                    <a:pt x="13613" y="1983"/>
                    <a:pt x="12924" y="1794"/>
                    <a:pt x="12287" y="1794"/>
                  </a:cubicBezTo>
                  <a:cubicBezTo>
                    <a:pt x="11583" y="1794"/>
                    <a:pt x="10942" y="2024"/>
                    <a:pt x="10942" y="2024"/>
                  </a:cubicBezTo>
                  <a:cubicBezTo>
                    <a:pt x="10942" y="2024"/>
                    <a:pt x="10882" y="1321"/>
                    <a:pt x="10287" y="619"/>
                  </a:cubicBezTo>
                  <a:cubicBezTo>
                    <a:pt x="9907" y="174"/>
                    <a:pt x="9497" y="1"/>
                    <a:pt x="9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48"/>
            <p:cNvSpPr/>
            <p:nvPr/>
          </p:nvSpPr>
          <p:spPr>
            <a:xfrm>
              <a:off x="1091700" y="1370525"/>
              <a:ext cx="1734867" cy="1581399"/>
            </a:xfrm>
            <a:custGeom>
              <a:avLst/>
              <a:gdLst/>
              <a:ahLst/>
              <a:cxnLst/>
              <a:rect l="l" t="t" r="r" b="b"/>
              <a:pathLst>
                <a:path w="14074" h="12829" extrusionOk="0">
                  <a:moveTo>
                    <a:pt x="12060" y="5949"/>
                  </a:moveTo>
                  <a:cubicBezTo>
                    <a:pt x="12058" y="5949"/>
                    <a:pt x="12065" y="5954"/>
                    <a:pt x="12073" y="5954"/>
                  </a:cubicBezTo>
                  <a:cubicBezTo>
                    <a:pt x="12065" y="5950"/>
                    <a:pt x="12061" y="5949"/>
                    <a:pt x="12060" y="5949"/>
                  </a:cubicBezTo>
                  <a:close/>
                  <a:moveTo>
                    <a:pt x="8945" y="353"/>
                  </a:moveTo>
                  <a:cubicBezTo>
                    <a:pt x="9023" y="353"/>
                    <a:pt x="9102" y="364"/>
                    <a:pt x="9180" y="382"/>
                  </a:cubicBezTo>
                  <a:cubicBezTo>
                    <a:pt x="9275" y="406"/>
                    <a:pt x="9383" y="465"/>
                    <a:pt x="9478" y="501"/>
                  </a:cubicBezTo>
                  <a:cubicBezTo>
                    <a:pt x="9561" y="560"/>
                    <a:pt x="9656" y="620"/>
                    <a:pt x="9740" y="703"/>
                  </a:cubicBezTo>
                  <a:cubicBezTo>
                    <a:pt x="9787" y="727"/>
                    <a:pt x="9811" y="775"/>
                    <a:pt x="9859" y="822"/>
                  </a:cubicBezTo>
                  <a:lnTo>
                    <a:pt x="9918" y="882"/>
                  </a:lnTo>
                  <a:cubicBezTo>
                    <a:pt x="9930" y="894"/>
                    <a:pt x="9966" y="941"/>
                    <a:pt x="9978" y="953"/>
                  </a:cubicBezTo>
                  <a:cubicBezTo>
                    <a:pt x="10073" y="1060"/>
                    <a:pt x="10133" y="1132"/>
                    <a:pt x="10192" y="1239"/>
                  </a:cubicBezTo>
                  <a:cubicBezTo>
                    <a:pt x="10252" y="1334"/>
                    <a:pt x="10311" y="1441"/>
                    <a:pt x="10347" y="1549"/>
                  </a:cubicBezTo>
                  <a:cubicBezTo>
                    <a:pt x="10407" y="1656"/>
                    <a:pt x="10454" y="1775"/>
                    <a:pt x="10490" y="1870"/>
                  </a:cubicBezTo>
                  <a:cubicBezTo>
                    <a:pt x="10514" y="1977"/>
                    <a:pt x="10549" y="2096"/>
                    <a:pt x="10561" y="2203"/>
                  </a:cubicBezTo>
                  <a:lnTo>
                    <a:pt x="10585" y="2382"/>
                  </a:lnTo>
                  <a:lnTo>
                    <a:pt x="10752" y="2323"/>
                  </a:lnTo>
                  <a:cubicBezTo>
                    <a:pt x="10907" y="2275"/>
                    <a:pt x="11049" y="2227"/>
                    <a:pt x="11204" y="2203"/>
                  </a:cubicBezTo>
                  <a:cubicBezTo>
                    <a:pt x="11347" y="2168"/>
                    <a:pt x="11502" y="2144"/>
                    <a:pt x="11645" y="2132"/>
                  </a:cubicBezTo>
                  <a:cubicBezTo>
                    <a:pt x="11775" y="2116"/>
                    <a:pt x="11907" y="2108"/>
                    <a:pt x="12038" y="2108"/>
                  </a:cubicBezTo>
                  <a:cubicBezTo>
                    <a:pt x="12208" y="2108"/>
                    <a:pt x="12377" y="2122"/>
                    <a:pt x="12538" y="2156"/>
                  </a:cubicBezTo>
                  <a:cubicBezTo>
                    <a:pt x="12823" y="2215"/>
                    <a:pt x="13074" y="2334"/>
                    <a:pt x="13264" y="2549"/>
                  </a:cubicBezTo>
                  <a:cubicBezTo>
                    <a:pt x="13359" y="2644"/>
                    <a:pt x="13431" y="2751"/>
                    <a:pt x="13490" y="2882"/>
                  </a:cubicBezTo>
                  <a:cubicBezTo>
                    <a:pt x="13550" y="3025"/>
                    <a:pt x="13597" y="3156"/>
                    <a:pt x="13621" y="3299"/>
                  </a:cubicBezTo>
                  <a:cubicBezTo>
                    <a:pt x="13681" y="3585"/>
                    <a:pt x="13681" y="3882"/>
                    <a:pt x="13621" y="4168"/>
                  </a:cubicBezTo>
                  <a:cubicBezTo>
                    <a:pt x="13562" y="4454"/>
                    <a:pt x="13443" y="4716"/>
                    <a:pt x="13288" y="4966"/>
                  </a:cubicBezTo>
                  <a:cubicBezTo>
                    <a:pt x="13121" y="5204"/>
                    <a:pt x="12907" y="5430"/>
                    <a:pt x="12693" y="5621"/>
                  </a:cubicBezTo>
                  <a:cubicBezTo>
                    <a:pt x="12573" y="5716"/>
                    <a:pt x="12454" y="5799"/>
                    <a:pt x="12335" y="5859"/>
                  </a:cubicBezTo>
                  <a:cubicBezTo>
                    <a:pt x="12276" y="5894"/>
                    <a:pt x="12216" y="5918"/>
                    <a:pt x="12157" y="5942"/>
                  </a:cubicBezTo>
                  <a:cubicBezTo>
                    <a:pt x="12121" y="5942"/>
                    <a:pt x="12097" y="5954"/>
                    <a:pt x="12073" y="5954"/>
                  </a:cubicBezTo>
                  <a:lnTo>
                    <a:pt x="11800" y="6252"/>
                  </a:lnTo>
                  <a:cubicBezTo>
                    <a:pt x="11990" y="6621"/>
                    <a:pt x="12133" y="7014"/>
                    <a:pt x="12252" y="7395"/>
                  </a:cubicBezTo>
                  <a:cubicBezTo>
                    <a:pt x="12359" y="7799"/>
                    <a:pt x="12431" y="8204"/>
                    <a:pt x="12419" y="8597"/>
                  </a:cubicBezTo>
                  <a:cubicBezTo>
                    <a:pt x="12407" y="9002"/>
                    <a:pt x="12312" y="9395"/>
                    <a:pt x="12133" y="9752"/>
                  </a:cubicBezTo>
                  <a:cubicBezTo>
                    <a:pt x="12050" y="9931"/>
                    <a:pt x="11942" y="10085"/>
                    <a:pt x="11811" y="10240"/>
                  </a:cubicBezTo>
                  <a:cubicBezTo>
                    <a:pt x="11740" y="10324"/>
                    <a:pt x="11680" y="10383"/>
                    <a:pt x="11597" y="10466"/>
                  </a:cubicBezTo>
                  <a:lnTo>
                    <a:pt x="11502" y="10562"/>
                  </a:lnTo>
                  <a:lnTo>
                    <a:pt x="11383" y="10669"/>
                  </a:lnTo>
                  <a:cubicBezTo>
                    <a:pt x="11061" y="10919"/>
                    <a:pt x="10704" y="11121"/>
                    <a:pt x="10335" y="11252"/>
                  </a:cubicBezTo>
                  <a:cubicBezTo>
                    <a:pt x="9986" y="11372"/>
                    <a:pt x="9627" y="11432"/>
                    <a:pt x="9257" y="11432"/>
                  </a:cubicBezTo>
                  <a:cubicBezTo>
                    <a:pt x="9224" y="11432"/>
                    <a:pt x="9190" y="11432"/>
                    <a:pt x="9156" y="11431"/>
                  </a:cubicBezTo>
                  <a:cubicBezTo>
                    <a:pt x="8752" y="11419"/>
                    <a:pt x="8371" y="11336"/>
                    <a:pt x="7990" y="11205"/>
                  </a:cubicBezTo>
                  <a:cubicBezTo>
                    <a:pt x="7609" y="11074"/>
                    <a:pt x="7239" y="10895"/>
                    <a:pt x="6894" y="10681"/>
                  </a:cubicBezTo>
                  <a:lnTo>
                    <a:pt x="6656" y="10538"/>
                  </a:lnTo>
                  <a:lnTo>
                    <a:pt x="6466" y="10800"/>
                  </a:lnTo>
                  <a:cubicBezTo>
                    <a:pt x="6358" y="10966"/>
                    <a:pt x="6227" y="11133"/>
                    <a:pt x="6061" y="11276"/>
                  </a:cubicBezTo>
                  <a:cubicBezTo>
                    <a:pt x="5906" y="11419"/>
                    <a:pt x="5727" y="11550"/>
                    <a:pt x="5525" y="11669"/>
                  </a:cubicBezTo>
                  <a:cubicBezTo>
                    <a:pt x="5144" y="11907"/>
                    <a:pt x="4715" y="12074"/>
                    <a:pt x="4263" y="12169"/>
                  </a:cubicBezTo>
                  <a:cubicBezTo>
                    <a:pt x="3966" y="12241"/>
                    <a:pt x="3658" y="12281"/>
                    <a:pt x="3350" y="12281"/>
                  </a:cubicBezTo>
                  <a:cubicBezTo>
                    <a:pt x="3202" y="12281"/>
                    <a:pt x="3053" y="12272"/>
                    <a:pt x="2906" y="12252"/>
                  </a:cubicBezTo>
                  <a:cubicBezTo>
                    <a:pt x="2691" y="12217"/>
                    <a:pt x="2465" y="12169"/>
                    <a:pt x="2251" y="12098"/>
                  </a:cubicBezTo>
                  <a:cubicBezTo>
                    <a:pt x="2155" y="12074"/>
                    <a:pt x="2048" y="12026"/>
                    <a:pt x="1941" y="11978"/>
                  </a:cubicBezTo>
                  <a:lnTo>
                    <a:pt x="1798" y="11907"/>
                  </a:lnTo>
                  <a:lnTo>
                    <a:pt x="1715" y="11859"/>
                  </a:lnTo>
                  <a:lnTo>
                    <a:pt x="1655" y="11812"/>
                  </a:lnTo>
                  <a:cubicBezTo>
                    <a:pt x="1298" y="11574"/>
                    <a:pt x="1024" y="11216"/>
                    <a:pt x="822" y="10824"/>
                  </a:cubicBezTo>
                  <a:cubicBezTo>
                    <a:pt x="643" y="10419"/>
                    <a:pt x="548" y="9954"/>
                    <a:pt x="524" y="9514"/>
                  </a:cubicBezTo>
                  <a:cubicBezTo>
                    <a:pt x="512" y="9061"/>
                    <a:pt x="584" y="8609"/>
                    <a:pt x="762" y="8204"/>
                  </a:cubicBezTo>
                  <a:cubicBezTo>
                    <a:pt x="941" y="7799"/>
                    <a:pt x="1263" y="7478"/>
                    <a:pt x="1632" y="7335"/>
                  </a:cubicBezTo>
                  <a:lnTo>
                    <a:pt x="1834" y="7228"/>
                  </a:lnTo>
                  <a:lnTo>
                    <a:pt x="1763" y="6990"/>
                  </a:lnTo>
                  <a:cubicBezTo>
                    <a:pt x="1703" y="6835"/>
                    <a:pt x="1655" y="6633"/>
                    <a:pt x="1632" y="6454"/>
                  </a:cubicBezTo>
                  <a:cubicBezTo>
                    <a:pt x="1596" y="6263"/>
                    <a:pt x="1572" y="6085"/>
                    <a:pt x="1560" y="5894"/>
                  </a:cubicBezTo>
                  <a:cubicBezTo>
                    <a:pt x="1524" y="5525"/>
                    <a:pt x="1524" y="5132"/>
                    <a:pt x="1584" y="4763"/>
                  </a:cubicBezTo>
                  <a:cubicBezTo>
                    <a:pt x="1691" y="4013"/>
                    <a:pt x="2013" y="3323"/>
                    <a:pt x="2536" y="2763"/>
                  </a:cubicBezTo>
                  <a:cubicBezTo>
                    <a:pt x="2667" y="2632"/>
                    <a:pt x="2810" y="2513"/>
                    <a:pt x="2953" y="2382"/>
                  </a:cubicBezTo>
                  <a:cubicBezTo>
                    <a:pt x="3108" y="2263"/>
                    <a:pt x="3251" y="2144"/>
                    <a:pt x="3418" y="2037"/>
                  </a:cubicBezTo>
                  <a:cubicBezTo>
                    <a:pt x="3727" y="1834"/>
                    <a:pt x="4072" y="1668"/>
                    <a:pt x="4430" y="1596"/>
                  </a:cubicBezTo>
                  <a:cubicBezTo>
                    <a:pt x="4579" y="1561"/>
                    <a:pt x="4730" y="1545"/>
                    <a:pt x="4882" y="1545"/>
                  </a:cubicBezTo>
                  <a:cubicBezTo>
                    <a:pt x="5093" y="1545"/>
                    <a:pt x="5305" y="1577"/>
                    <a:pt x="5513" y="1632"/>
                  </a:cubicBezTo>
                  <a:cubicBezTo>
                    <a:pt x="5692" y="1691"/>
                    <a:pt x="5870" y="1775"/>
                    <a:pt x="6049" y="1846"/>
                  </a:cubicBezTo>
                  <a:cubicBezTo>
                    <a:pt x="6227" y="1930"/>
                    <a:pt x="6406" y="2025"/>
                    <a:pt x="6597" y="2144"/>
                  </a:cubicBezTo>
                  <a:lnTo>
                    <a:pt x="6716" y="2215"/>
                  </a:lnTo>
                  <a:lnTo>
                    <a:pt x="6882" y="2013"/>
                  </a:lnTo>
                  <a:cubicBezTo>
                    <a:pt x="6954" y="1811"/>
                    <a:pt x="7073" y="1608"/>
                    <a:pt x="7216" y="1430"/>
                  </a:cubicBezTo>
                  <a:cubicBezTo>
                    <a:pt x="7347" y="1239"/>
                    <a:pt x="7489" y="1060"/>
                    <a:pt x="7668" y="906"/>
                  </a:cubicBezTo>
                  <a:cubicBezTo>
                    <a:pt x="7847" y="763"/>
                    <a:pt x="8025" y="620"/>
                    <a:pt x="8240" y="525"/>
                  </a:cubicBezTo>
                  <a:cubicBezTo>
                    <a:pt x="8430" y="429"/>
                    <a:pt x="8656" y="358"/>
                    <a:pt x="8859" y="358"/>
                  </a:cubicBezTo>
                  <a:cubicBezTo>
                    <a:pt x="8887" y="355"/>
                    <a:pt x="8916" y="353"/>
                    <a:pt x="8945" y="353"/>
                  </a:cubicBezTo>
                  <a:close/>
                  <a:moveTo>
                    <a:pt x="8859" y="1"/>
                  </a:moveTo>
                  <a:cubicBezTo>
                    <a:pt x="8585" y="1"/>
                    <a:pt x="8311" y="60"/>
                    <a:pt x="8073" y="179"/>
                  </a:cubicBezTo>
                  <a:cubicBezTo>
                    <a:pt x="7823" y="298"/>
                    <a:pt x="7597" y="453"/>
                    <a:pt x="7406" y="608"/>
                  </a:cubicBezTo>
                  <a:cubicBezTo>
                    <a:pt x="7216" y="775"/>
                    <a:pt x="7037" y="965"/>
                    <a:pt x="6870" y="1180"/>
                  </a:cubicBezTo>
                  <a:cubicBezTo>
                    <a:pt x="6743" y="1334"/>
                    <a:pt x="6637" y="1495"/>
                    <a:pt x="6546" y="1678"/>
                  </a:cubicBezTo>
                  <a:lnTo>
                    <a:pt x="6546" y="1678"/>
                  </a:lnTo>
                  <a:cubicBezTo>
                    <a:pt x="6436" y="1637"/>
                    <a:pt x="6326" y="1576"/>
                    <a:pt x="6216" y="1525"/>
                  </a:cubicBezTo>
                  <a:cubicBezTo>
                    <a:pt x="6037" y="1441"/>
                    <a:pt x="5846" y="1358"/>
                    <a:pt x="5632" y="1299"/>
                  </a:cubicBezTo>
                  <a:cubicBezTo>
                    <a:pt x="5386" y="1226"/>
                    <a:pt x="5126" y="1185"/>
                    <a:pt x="4867" y="1185"/>
                  </a:cubicBezTo>
                  <a:cubicBezTo>
                    <a:pt x="4700" y="1185"/>
                    <a:pt x="4533" y="1202"/>
                    <a:pt x="4370" y="1239"/>
                  </a:cubicBezTo>
                  <a:cubicBezTo>
                    <a:pt x="3953" y="1322"/>
                    <a:pt x="3549" y="1501"/>
                    <a:pt x="3203" y="1727"/>
                  </a:cubicBezTo>
                  <a:cubicBezTo>
                    <a:pt x="3025" y="1834"/>
                    <a:pt x="2870" y="1953"/>
                    <a:pt x="2703" y="2084"/>
                  </a:cubicBezTo>
                  <a:cubicBezTo>
                    <a:pt x="2548" y="2203"/>
                    <a:pt x="2394" y="2358"/>
                    <a:pt x="2239" y="2501"/>
                  </a:cubicBezTo>
                  <a:cubicBezTo>
                    <a:pt x="1644" y="3096"/>
                    <a:pt x="1274" y="3906"/>
                    <a:pt x="1143" y="4716"/>
                  </a:cubicBezTo>
                  <a:cubicBezTo>
                    <a:pt x="1084" y="5120"/>
                    <a:pt x="1048" y="5537"/>
                    <a:pt x="1084" y="5954"/>
                  </a:cubicBezTo>
                  <a:cubicBezTo>
                    <a:pt x="1096" y="6144"/>
                    <a:pt x="1120" y="6359"/>
                    <a:pt x="1155" y="6561"/>
                  </a:cubicBezTo>
                  <a:cubicBezTo>
                    <a:pt x="1179" y="6704"/>
                    <a:pt x="1215" y="6823"/>
                    <a:pt x="1239" y="6954"/>
                  </a:cubicBezTo>
                  <a:cubicBezTo>
                    <a:pt x="1060" y="7061"/>
                    <a:pt x="905" y="7180"/>
                    <a:pt x="739" y="7335"/>
                  </a:cubicBezTo>
                  <a:cubicBezTo>
                    <a:pt x="560" y="7549"/>
                    <a:pt x="405" y="7787"/>
                    <a:pt x="298" y="8026"/>
                  </a:cubicBezTo>
                  <a:cubicBezTo>
                    <a:pt x="84" y="8502"/>
                    <a:pt x="0" y="9026"/>
                    <a:pt x="24" y="9538"/>
                  </a:cubicBezTo>
                  <a:cubicBezTo>
                    <a:pt x="36" y="10062"/>
                    <a:pt x="143" y="10574"/>
                    <a:pt x="358" y="11050"/>
                  </a:cubicBezTo>
                  <a:cubicBezTo>
                    <a:pt x="584" y="11526"/>
                    <a:pt x="929" y="11955"/>
                    <a:pt x="1370" y="12252"/>
                  </a:cubicBezTo>
                  <a:lnTo>
                    <a:pt x="1465" y="12312"/>
                  </a:lnTo>
                  <a:lnTo>
                    <a:pt x="1536" y="12359"/>
                  </a:lnTo>
                  <a:lnTo>
                    <a:pt x="1715" y="12443"/>
                  </a:lnTo>
                  <a:cubicBezTo>
                    <a:pt x="1834" y="12490"/>
                    <a:pt x="1953" y="12550"/>
                    <a:pt x="2072" y="12598"/>
                  </a:cubicBezTo>
                  <a:cubicBezTo>
                    <a:pt x="2322" y="12681"/>
                    <a:pt x="2584" y="12752"/>
                    <a:pt x="2834" y="12788"/>
                  </a:cubicBezTo>
                  <a:cubicBezTo>
                    <a:pt x="3026" y="12816"/>
                    <a:pt x="3222" y="12829"/>
                    <a:pt x="3419" y="12829"/>
                  </a:cubicBezTo>
                  <a:cubicBezTo>
                    <a:pt x="3735" y="12829"/>
                    <a:pt x="4055" y="12795"/>
                    <a:pt x="4370" y="12729"/>
                  </a:cubicBezTo>
                  <a:cubicBezTo>
                    <a:pt x="4870" y="12621"/>
                    <a:pt x="5358" y="12455"/>
                    <a:pt x="5811" y="12205"/>
                  </a:cubicBezTo>
                  <a:cubicBezTo>
                    <a:pt x="6037" y="12086"/>
                    <a:pt x="6251" y="11943"/>
                    <a:pt x="6466" y="11776"/>
                  </a:cubicBezTo>
                  <a:cubicBezTo>
                    <a:pt x="6600" y="11666"/>
                    <a:pt x="6723" y="11540"/>
                    <a:pt x="6840" y="11398"/>
                  </a:cubicBezTo>
                  <a:lnTo>
                    <a:pt x="6840" y="11398"/>
                  </a:lnTo>
                  <a:cubicBezTo>
                    <a:pt x="7164" y="11546"/>
                    <a:pt x="7496" y="11670"/>
                    <a:pt x="7835" y="11764"/>
                  </a:cubicBezTo>
                  <a:cubicBezTo>
                    <a:pt x="8232" y="11875"/>
                    <a:pt x="8650" y="11944"/>
                    <a:pt x="9060" y="11944"/>
                  </a:cubicBezTo>
                  <a:cubicBezTo>
                    <a:pt x="9092" y="11944"/>
                    <a:pt x="9124" y="11944"/>
                    <a:pt x="9156" y="11943"/>
                  </a:cubicBezTo>
                  <a:cubicBezTo>
                    <a:pt x="9609" y="11919"/>
                    <a:pt x="10061" y="11848"/>
                    <a:pt x="10478" y="11681"/>
                  </a:cubicBezTo>
                  <a:cubicBezTo>
                    <a:pt x="10704" y="11597"/>
                    <a:pt x="10895" y="11502"/>
                    <a:pt x="11097" y="11383"/>
                  </a:cubicBezTo>
                  <a:cubicBezTo>
                    <a:pt x="11288" y="11264"/>
                    <a:pt x="11466" y="11133"/>
                    <a:pt x="11645" y="11002"/>
                  </a:cubicBezTo>
                  <a:lnTo>
                    <a:pt x="11764" y="10895"/>
                  </a:lnTo>
                  <a:lnTo>
                    <a:pt x="11883" y="10776"/>
                  </a:lnTo>
                  <a:cubicBezTo>
                    <a:pt x="11954" y="10681"/>
                    <a:pt x="12026" y="10609"/>
                    <a:pt x="12109" y="10526"/>
                  </a:cubicBezTo>
                  <a:cubicBezTo>
                    <a:pt x="12252" y="10359"/>
                    <a:pt x="12371" y="10169"/>
                    <a:pt x="12478" y="9954"/>
                  </a:cubicBezTo>
                  <a:cubicBezTo>
                    <a:pt x="12669" y="9538"/>
                    <a:pt x="12776" y="9097"/>
                    <a:pt x="12788" y="8645"/>
                  </a:cubicBezTo>
                  <a:cubicBezTo>
                    <a:pt x="12800" y="8204"/>
                    <a:pt x="12728" y="7776"/>
                    <a:pt x="12621" y="7335"/>
                  </a:cubicBezTo>
                  <a:cubicBezTo>
                    <a:pt x="12528" y="7000"/>
                    <a:pt x="12421" y="6680"/>
                    <a:pt x="12293" y="6369"/>
                  </a:cubicBezTo>
                  <a:lnTo>
                    <a:pt x="12293" y="6369"/>
                  </a:lnTo>
                  <a:cubicBezTo>
                    <a:pt x="12375" y="6345"/>
                    <a:pt x="12468" y="6298"/>
                    <a:pt x="12538" y="6252"/>
                  </a:cubicBezTo>
                  <a:cubicBezTo>
                    <a:pt x="12681" y="6168"/>
                    <a:pt x="12823" y="6061"/>
                    <a:pt x="12954" y="5954"/>
                  </a:cubicBezTo>
                  <a:cubicBezTo>
                    <a:pt x="13204" y="5728"/>
                    <a:pt x="13431" y="5478"/>
                    <a:pt x="13609" y="5192"/>
                  </a:cubicBezTo>
                  <a:cubicBezTo>
                    <a:pt x="13788" y="4918"/>
                    <a:pt x="13931" y="4597"/>
                    <a:pt x="13990" y="4263"/>
                  </a:cubicBezTo>
                  <a:cubicBezTo>
                    <a:pt x="14074" y="3918"/>
                    <a:pt x="14050" y="3561"/>
                    <a:pt x="13978" y="3227"/>
                  </a:cubicBezTo>
                  <a:cubicBezTo>
                    <a:pt x="13955" y="3073"/>
                    <a:pt x="13895" y="2906"/>
                    <a:pt x="13812" y="2751"/>
                  </a:cubicBezTo>
                  <a:cubicBezTo>
                    <a:pt x="13740" y="2608"/>
                    <a:pt x="13633" y="2453"/>
                    <a:pt x="13514" y="2323"/>
                  </a:cubicBezTo>
                  <a:cubicBezTo>
                    <a:pt x="13264" y="2072"/>
                    <a:pt x="12919" y="1918"/>
                    <a:pt x="12597" y="1858"/>
                  </a:cubicBezTo>
                  <a:cubicBezTo>
                    <a:pt x="12415" y="1827"/>
                    <a:pt x="12239" y="1812"/>
                    <a:pt x="12065" y="1812"/>
                  </a:cubicBezTo>
                  <a:cubicBezTo>
                    <a:pt x="11909" y="1812"/>
                    <a:pt x="11755" y="1824"/>
                    <a:pt x="11597" y="1846"/>
                  </a:cubicBezTo>
                  <a:cubicBezTo>
                    <a:pt x="11430" y="1882"/>
                    <a:pt x="11288" y="1906"/>
                    <a:pt x="11121" y="1942"/>
                  </a:cubicBezTo>
                  <a:cubicBezTo>
                    <a:pt x="11019" y="1957"/>
                    <a:pt x="10918" y="1983"/>
                    <a:pt x="10813" y="2016"/>
                  </a:cubicBezTo>
                  <a:lnTo>
                    <a:pt x="10813" y="2016"/>
                  </a:lnTo>
                  <a:cubicBezTo>
                    <a:pt x="10799" y="1947"/>
                    <a:pt x="10783" y="1876"/>
                    <a:pt x="10764" y="1799"/>
                  </a:cubicBezTo>
                  <a:cubicBezTo>
                    <a:pt x="10740" y="1668"/>
                    <a:pt x="10692" y="1549"/>
                    <a:pt x="10633" y="1430"/>
                  </a:cubicBezTo>
                  <a:cubicBezTo>
                    <a:pt x="10585" y="1310"/>
                    <a:pt x="10514" y="1191"/>
                    <a:pt x="10454" y="1084"/>
                  </a:cubicBezTo>
                  <a:cubicBezTo>
                    <a:pt x="10383" y="989"/>
                    <a:pt x="10311" y="870"/>
                    <a:pt x="10228" y="775"/>
                  </a:cubicBezTo>
                  <a:cubicBezTo>
                    <a:pt x="10216" y="751"/>
                    <a:pt x="10204" y="727"/>
                    <a:pt x="10168" y="703"/>
                  </a:cubicBezTo>
                  <a:lnTo>
                    <a:pt x="10109" y="632"/>
                  </a:lnTo>
                  <a:cubicBezTo>
                    <a:pt x="10073" y="572"/>
                    <a:pt x="10026" y="525"/>
                    <a:pt x="9978" y="477"/>
                  </a:cubicBezTo>
                  <a:cubicBezTo>
                    <a:pt x="9871" y="370"/>
                    <a:pt x="9775" y="298"/>
                    <a:pt x="9656" y="227"/>
                  </a:cubicBezTo>
                  <a:cubicBezTo>
                    <a:pt x="9549" y="167"/>
                    <a:pt x="9418" y="96"/>
                    <a:pt x="9275" y="60"/>
                  </a:cubicBezTo>
                  <a:cubicBezTo>
                    <a:pt x="9144" y="13"/>
                    <a:pt x="9002" y="1"/>
                    <a:pt x="88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13" name="Google Shape;10413;p48"/>
          <p:cNvSpPr txBox="1"/>
          <p:nvPr/>
        </p:nvSpPr>
        <p:spPr>
          <a:xfrm>
            <a:off x="1348925" y="2915525"/>
            <a:ext cx="1603200" cy="6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You can enter here relevant information</a:t>
            </a:r>
            <a:endParaRPr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grpSp>
        <p:nvGrpSpPr>
          <p:cNvPr id="3" name="Grupo 2"/>
          <p:cNvGrpSpPr/>
          <p:nvPr/>
        </p:nvGrpSpPr>
        <p:grpSpPr>
          <a:xfrm>
            <a:off x="4788104" y="1956023"/>
            <a:ext cx="3590582" cy="2361071"/>
            <a:chOff x="3610318" y="1406146"/>
            <a:chExt cx="4799999" cy="3156352"/>
          </a:xfrm>
        </p:grpSpPr>
        <p:grpSp>
          <p:nvGrpSpPr>
            <p:cNvPr id="10402" name="Google Shape;10402;p48"/>
            <p:cNvGrpSpPr/>
            <p:nvPr/>
          </p:nvGrpSpPr>
          <p:grpSpPr>
            <a:xfrm>
              <a:off x="3610318" y="1406146"/>
              <a:ext cx="4799999" cy="3156352"/>
              <a:chOff x="235800" y="830650"/>
              <a:chExt cx="6978450" cy="4588844"/>
            </a:xfrm>
          </p:grpSpPr>
          <p:sp>
            <p:nvSpPr>
              <p:cNvPr id="10403" name="Google Shape;10403;p48"/>
              <p:cNvSpPr/>
              <p:nvPr/>
            </p:nvSpPr>
            <p:spPr>
              <a:xfrm>
                <a:off x="235800" y="1224769"/>
                <a:ext cx="2592225" cy="4194725"/>
              </a:xfrm>
              <a:custGeom>
                <a:avLst/>
                <a:gdLst/>
                <a:ahLst/>
                <a:cxnLst/>
                <a:rect l="l" t="t" r="r" b="b"/>
                <a:pathLst>
                  <a:path w="103689" h="167789" extrusionOk="0">
                    <a:moveTo>
                      <a:pt x="13807" y="0"/>
                    </a:moveTo>
                    <a:cubicBezTo>
                      <a:pt x="11526" y="0"/>
                      <a:pt x="9194" y="921"/>
                      <a:pt x="7431" y="2357"/>
                    </a:cubicBezTo>
                    <a:cubicBezTo>
                      <a:pt x="6418" y="3183"/>
                      <a:pt x="7559" y="5231"/>
                      <a:pt x="8433" y="6203"/>
                    </a:cubicBezTo>
                    <a:cubicBezTo>
                      <a:pt x="9308" y="7175"/>
                      <a:pt x="10393" y="8259"/>
                      <a:pt x="10189" y="9549"/>
                    </a:cubicBezTo>
                    <a:cubicBezTo>
                      <a:pt x="9355" y="9975"/>
                      <a:pt x="8287" y="10084"/>
                      <a:pt x="7292" y="10084"/>
                    </a:cubicBezTo>
                    <a:cubicBezTo>
                      <a:pt x="7024" y="10084"/>
                      <a:pt x="6762" y="10076"/>
                      <a:pt x="6511" y="10065"/>
                    </a:cubicBezTo>
                    <a:cubicBezTo>
                      <a:pt x="6102" y="10046"/>
                      <a:pt x="5686" y="9992"/>
                      <a:pt x="5277" y="9992"/>
                    </a:cubicBezTo>
                    <a:cubicBezTo>
                      <a:pt x="4990" y="9992"/>
                      <a:pt x="4705" y="10019"/>
                      <a:pt x="4430" y="10104"/>
                    </a:cubicBezTo>
                    <a:cubicBezTo>
                      <a:pt x="3763" y="10310"/>
                      <a:pt x="3182" y="11034"/>
                      <a:pt x="3440" y="11683"/>
                    </a:cubicBezTo>
                    <a:cubicBezTo>
                      <a:pt x="2981" y="12481"/>
                      <a:pt x="2431" y="12899"/>
                      <a:pt x="2962" y="13650"/>
                    </a:cubicBezTo>
                    <a:cubicBezTo>
                      <a:pt x="3377" y="14235"/>
                      <a:pt x="4081" y="14716"/>
                      <a:pt x="4076" y="15434"/>
                    </a:cubicBezTo>
                    <a:cubicBezTo>
                      <a:pt x="4071" y="16003"/>
                      <a:pt x="3591" y="16462"/>
                      <a:pt x="3082" y="16719"/>
                    </a:cubicBezTo>
                    <a:cubicBezTo>
                      <a:pt x="2572" y="16973"/>
                      <a:pt x="2000" y="17102"/>
                      <a:pt x="1518" y="17408"/>
                    </a:cubicBezTo>
                    <a:cubicBezTo>
                      <a:pt x="13" y="18366"/>
                      <a:pt x="0" y="20519"/>
                      <a:pt x="159" y="22295"/>
                    </a:cubicBezTo>
                    <a:cubicBezTo>
                      <a:pt x="1133" y="23491"/>
                      <a:pt x="1285" y="25550"/>
                      <a:pt x="817" y="27017"/>
                    </a:cubicBezTo>
                    <a:cubicBezTo>
                      <a:pt x="639" y="27577"/>
                      <a:pt x="351" y="28172"/>
                      <a:pt x="552" y="28724"/>
                    </a:cubicBezTo>
                    <a:cubicBezTo>
                      <a:pt x="782" y="29356"/>
                      <a:pt x="1526" y="29605"/>
                      <a:pt x="2177" y="29773"/>
                    </a:cubicBezTo>
                    <a:cubicBezTo>
                      <a:pt x="2891" y="29958"/>
                      <a:pt x="3669" y="30130"/>
                      <a:pt x="4408" y="30130"/>
                    </a:cubicBezTo>
                    <a:cubicBezTo>
                      <a:pt x="5109" y="30130"/>
                      <a:pt x="5775" y="29975"/>
                      <a:pt x="6314" y="29528"/>
                    </a:cubicBezTo>
                    <a:cubicBezTo>
                      <a:pt x="7583" y="28478"/>
                      <a:pt x="9157" y="28121"/>
                      <a:pt x="10834" y="28121"/>
                    </a:cubicBezTo>
                    <a:cubicBezTo>
                      <a:pt x="13016" y="28121"/>
                      <a:pt x="15374" y="28725"/>
                      <a:pt x="17464" y="29196"/>
                    </a:cubicBezTo>
                    <a:cubicBezTo>
                      <a:pt x="18740" y="29482"/>
                      <a:pt x="20083" y="29952"/>
                      <a:pt x="20830" y="31028"/>
                    </a:cubicBezTo>
                    <a:cubicBezTo>
                      <a:pt x="21824" y="32461"/>
                      <a:pt x="21400" y="34451"/>
                      <a:pt x="20580" y="35993"/>
                    </a:cubicBezTo>
                    <a:cubicBezTo>
                      <a:pt x="19762" y="37533"/>
                      <a:pt x="18587" y="38903"/>
                      <a:pt x="18068" y="40567"/>
                    </a:cubicBezTo>
                    <a:cubicBezTo>
                      <a:pt x="17582" y="42129"/>
                      <a:pt x="17717" y="43806"/>
                      <a:pt x="17859" y="45436"/>
                    </a:cubicBezTo>
                    <a:cubicBezTo>
                      <a:pt x="18032" y="47441"/>
                      <a:pt x="18242" y="49554"/>
                      <a:pt x="19405" y="51198"/>
                    </a:cubicBezTo>
                    <a:cubicBezTo>
                      <a:pt x="20624" y="52922"/>
                      <a:pt x="21392" y="55494"/>
                      <a:pt x="21294" y="57601"/>
                    </a:cubicBezTo>
                    <a:cubicBezTo>
                      <a:pt x="21216" y="59294"/>
                      <a:pt x="20619" y="60958"/>
                      <a:pt x="20775" y="62645"/>
                    </a:cubicBezTo>
                    <a:cubicBezTo>
                      <a:pt x="21057" y="65704"/>
                      <a:pt x="23699" y="67999"/>
                      <a:pt x="26397" y="69471"/>
                    </a:cubicBezTo>
                    <a:cubicBezTo>
                      <a:pt x="29219" y="71013"/>
                      <a:pt x="31651" y="73637"/>
                      <a:pt x="32623" y="76701"/>
                    </a:cubicBezTo>
                    <a:cubicBezTo>
                      <a:pt x="33112" y="78241"/>
                      <a:pt x="33257" y="79868"/>
                      <a:pt x="33688" y="81425"/>
                    </a:cubicBezTo>
                    <a:cubicBezTo>
                      <a:pt x="34432" y="84119"/>
                      <a:pt x="36051" y="86565"/>
                      <a:pt x="38239" y="88307"/>
                    </a:cubicBezTo>
                    <a:cubicBezTo>
                      <a:pt x="39834" y="89575"/>
                      <a:pt x="42451" y="90023"/>
                      <a:pt x="44455" y="90388"/>
                    </a:cubicBezTo>
                    <a:cubicBezTo>
                      <a:pt x="45495" y="90578"/>
                      <a:pt x="46617" y="90728"/>
                      <a:pt x="47400" y="91437"/>
                    </a:cubicBezTo>
                    <a:cubicBezTo>
                      <a:pt x="47762" y="91764"/>
                      <a:pt x="48023" y="92187"/>
                      <a:pt x="48369" y="92530"/>
                    </a:cubicBezTo>
                    <a:cubicBezTo>
                      <a:pt x="50044" y="94188"/>
                      <a:pt x="53127" y="93507"/>
                      <a:pt x="54821" y="95145"/>
                    </a:cubicBezTo>
                    <a:cubicBezTo>
                      <a:pt x="55259" y="95566"/>
                      <a:pt x="55558" y="96107"/>
                      <a:pt x="55941" y="96579"/>
                    </a:cubicBezTo>
                    <a:cubicBezTo>
                      <a:pt x="56887" y="97736"/>
                      <a:pt x="58370" y="98428"/>
                      <a:pt x="59861" y="98428"/>
                    </a:cubicBezTo>
                    <a:cubicBezTo>
                      <a:pt x="60003" y="98428"/>
                      <a:pt x="60145" y="98421"/>
                      <a:pt x="60286" y="98409"/>
                    </a:cubicBezTo>
                    <a:lnTo>
                      <a:pt x="60286" y="98409"/>
                    </a:lnTo>
                    <a:cubicBezTo>
                      <a:pt x="59905" y="99653"/>
                      <a:pt x="61397" y="101114"/>
                      <a:pt x="60936" y="102330"/>
                    </a:cubicBezTo>
                    <a:cubicBezTo>
                      <a:pt x="60565" y="103312"/>
                      <a:pt x="59445" y="103741"/>
                      <a:pt x="58674" y="104452"/>
                    </a:cubicBezTo>
                    <a:cubicBezTo>
                      <a:pt x="57337" y="105685"/>
                      <a:pt x="57129" y="107795"/>
                      <a:pt x="57705" y="109521"/>
                    </a:cubicBezTo>
                    <a:cubicBezTo>
                      <a:pt x="58282" y="111246"/>
                      <a:pt x="59498" y="112671"/>
                      <a:pt x="60717" y="114022"/>
                    </a:cubicBezTo>
                    <a:cubicBezTo>
                      <a:pt x="62978" y="116530"/>
                      <a:pt x="65696" y="117746"/>
                      <a:pt x="68148" y="120066"/>
                    </a:cubicBezTo>
                    <a:cubicBezTo>
                      <a:pt x="70420" y="122216"/>
                      <a:pt x="70937" y="125696"/>
                      <a:pt x="70438" y="128784"/>
                    </a:cubicBezTo>
                    <a:cubicBezTo>
                      <a:pt x="69938" y="131872"/>
                      <a:pt x="68585" y="134744"/>
                      <a:pt x="67620" y="137718"/>
                    </a:cubicBezTo>
                    <a:cubicBezTo>
                      <a:pt x="65814" y="143276"/>
                      <a:pt x="65376" y="149382"/>
                      <a:pt x="67102" y="154963"/>
                    </a:cubicBezTo>
                    <a:cubicBezTo>
                      <a:pt x="68828" y="160546"/>
                      <a:pt x="72869" y="165522"/>
                      <a:pt x="78283" y="167717"/>
                    </a:cubicBezTo>
                    <a:cubicBezTo>
                      <a:pt x="78404" y="167766"/>
                      <a:pt x="78530" y="167788"/>
                      <a:pt x="78658" y="167788"/>
                    </a:cubicBezTo>
                    <a:cubicBezTo>
                      <a:pt x="79167" y="167788"/>
                      <a:pt x="79705" y="167444"/>
                      <a:pt x="80056" y="167066"/>
                    </a:cubicBezTo>
                    <a:cubicBezTo>
                      <a:pt x="80495" y="166591"/>
                      <a:pt x="80589" y="165833"/>
                      <a:pt x="80281" y="165265"/>
                    </a:cubicBezTo>
                    <a:cubicBezTo>
                      <a:pt x="79304" y="163467"/>
                      <a:pt x="77566" y="161932"/>
                      <a:pt x="76298" y="160326"/>
                    </a:cubicBezTo>
                    <a:cubicBezTo>
                      <a:pt x="75898" y="159821"/>
                      <a:pt x="75478" y="159248"/>
                      <a:pt x="75530" y="158607"/>
                    </a:cubicBezTo>
                    <a:cubicBezTo>
                      <a:pt x="75589" y="157886"/>
                      <a:pt x="76208" y="157367"/>
                      <a:pt x="76666" y="156807"/>
                    </a:cubicBezTo>
                    <a:cubicBezTo>
                      <a:pt x="77361" y="155947"/>
                      <a:pt x="77729" y="154867"/>
                      <a:pt x="77704" y="153762"/>
                    </a:cubicBezTo>
                    <a:cubicBezTo>
                      <a:pt x="77674" y="152733"/>
                      <a:pt x="77075" y="151726"/>
                      <a:pt x="77111" y="150697"/>
                    </a:cubicBezTo>
                    <a:cubicBezTo>
                      <a:pt x="77146" y="149667"/>
                      <a:pt x="77701" y="148583"/>
                      <a:pt x="78676" y="148251"/>
                    </a:cubicBezTo>
                    <a:cubicBezTo>
                      <a:pt x="79120" y="148100"/>
                      <a:pt x="79614" y="148115"/>
                      <a:pt x="80042" y="147926"/>
                    </a:cubicBezTo>
                    <a:cubicBezTo>
                      <a:pt x="81453" y="147303"/>
                      <a:pt x="81228" y="145153"/>
                      <a:pt x="82249" y="143996"/>
                    </a:cubicBezTo>
                    <a:cubicBezTo>
                      <a:pt x="82722" y="143460"/>
                      <a:pt x="83419" y="143193"/>
                      <a:pt x="84064" y="142883"/>
                    </a:cubicBezTo>
                    <a:cubicBezTo>
                      <a:pt x="86792" y="141571"/>
                      <a:pt x="89035" y="138972"/>
                      <a:pt x="89283" y="135957"/>
                    </a:cubicBezTo>
                    <a:cubicBezTo>
                      <a:pt x="89483" y="133544"/>
                      <a:pt x="88605" y="130615"/>
                      <a:pt x="90438" y="129034"/>
                    </a:cubicBezTo>
                    <a:cubicBezTo>
                      <a:pt x="91238" y="128344"/>
                      <a:pt x="92244" y="128199"/>
                      <a:pt x="93314" y="128199"/>
                    </a:cubicBezTo>
                    <a:cubicBezTo>
                      <a:pt x="94087" y="128199"/>
                      <a:pt x="94894" y="128275"/>
                      <a:pt x="95682" y="128275"/>
                    </a:cubicBezTo>
                    <a:cubicBezTo>
                      <a:pt x="96098" y="128275"/>
                      <a:pt x="96509" y="128254"/>
                      <a:pt x="96908" y="128189"/>
                    </a:cubicBezTo>
                    <a:cubicBezTo>
                      <a:pt x="97800" y="128044"/>
                      <a:pt x="98396" y="127214"/>
                      <a:pt x="98814" y="126412"/>
                    </a:cubicBezTo>
                    <a:cubicBezTo>
                      <a:pt x="99231" y="125609"/>
                      <a:pt x="99280" y="124658"/>
                      <a:pt x="99129" y="123766"/>
                    </a:cubicBezTo>
                    <a:cubicBezTo>
                      <a:pt x="98945" y="122668"/>
                      <a:pt x="98473" y="121597"/>
                      <a:pt x="98577" y="120489"/>
                    </a:cubicBezTo>
                    <a:cubicBezTo>
                      <a:pt x="98723" y="118930"/>
                      <a:pt x="99942" y="117730"/>
                      <a:pt x="100886" y="116480"/>
                    </a:cubicBezTo>
                    <a:cubicBezTo>
                      <a:pt x="102003" y="114998"/>
                      <a:pt x="102797" y="113297"/>
                      <a:pt x="103214" y="111488"/>
                    </a:cubicBezTo>
                    <a:cubicBezTo>
                      <a:pt x="103689" y="109429"/>
                      <a:pt x="102371" y="106997"/>
                      <a:pt x="100524" y="105970"/>
                    </a:cubicBezTo>
                    <a:cubicBezTo>
                      <a:pt x="98677" y="104943"/>
                      <a:pt x="96462" y="104915"/>
                      <a:pt x="94350" y="104853"/>
                    </a:cubicBezTo>
                    <a:cubicBezTo>
                      <a:pt x="92237" y="104794"/>
                      <a:pt x="89999" y="104633"/>
                      <a:pt x="88273" y="103414"/>
                    </a:cubicBezTo>
                    <a:cubicBezTo>
                      <a:pt x="86692" y="102296"/>
                      <a:pt x="85799" y="100469"/>
                      <a:pt x="84550" y="98991"/>
                    </a:cubicBezTo>
                    <a:cubicBezTo>
                      <a:pt x="82441" y="96497"/>
                      <a:pt x="79375" y="95057"/>
                      <a:pt x="76410" y="93690"/>
                    </a:cubicBezTo>
                    <a:cubicBezTo>
                      <a:pt x="75559" y="93298"/>
                      <a:pt x="74630" y="92901"/>
                      <a:pt x="73720" y="92901"/>
                    </a:cubicBezTo>
                    <a:cubicBezTo>
                      <a:pt x="73431" y="92901"/>
                      <a:pt x="73144" y="92941"/>
                      <a:pt x="72862" y="93034"/>
                    </a:cubicBezTo>
                    <a:cubicBezTo>
                      <a:pt x="72400" y="93185"/>
                      <a:pt x="71985" y="93473"/>
                      <a:pt x="71508" y="93564"/>
                    </a:cubicBezTo>
                    <a:cubicBezTo>
                      <a:pt x="71390" y="93586"/>
                      <a:pt x="71274" y="93597"/>
                      <a:pt x="71159" y="93597"/>
                    </a:cubicBezTo>
                    <a:cubicBezTo>
                      <a:pt x="70006" y="93597"/>
                      <a:pt x="69033" y="92520"/>
                      <a:pt x="67966" y="91944"/>
                    </a:cubicBezTo>
                    <a:cubicBezTo>
                      <a:pt x="67424" y="91651"/>
                      <a:pt x="66830" y="91518"/>
                      <a:pt x="66231" y="91518"/>
                    </a:cubicBezTo>
                    <a:cubicBezTo>
                      <a:pt x="64138" y="91518"/>
                      <a:pt x="61986" y="93147"/>
                      <a:pt x="61817" y="95293"/>
                    </a:cubicBezTo>
                    <a:cubicBezTo>
                      <a:pt x="61476" y="95410"/>
                      <a:pt x="61056" y="95468"/>
                      <a:pt x="60611" y="95468"/>
                    </a:cubicBezTo>
                    <a:cubicBezTo>
                      <a:pt x="59413" y="95468"/>
                      <a:pt x="58031" y="95047"/>
                      <a:pt x="57510" y="94228"/>
                    </a:cubicBezTo>
                    <a:cubicBezTo>
                      <a:pt x="56995" y="93419"/>
                      <a:pt x="56789" y="92287"/>
                      <a:pt x="55904" y="91918"/>
                    </a:cubicBezTo>
                    <a:cubicBezTo>
                      <a:pt x="55432" y="91722"/>
                      <a:pt x="54840" y="91796"/>
                      <a:pt x="54455" y="91458"/>
                    </a:cubicBezTo>
                    <a:cubicBezTo>
                      <a:pt x="53818" y="90898"/>
                      <a:pt x="54313" y="89881"/>
                      <a:pt x="54428" y="89040"/>
                    </a:cubicBezTo>
                    <a:cubicBezTo>
                      <a:pt x="54609" y="87696"/>
                      <a:pt x="53607" y="86419"/>
                      <a:pt x="52383" y="85834"/>
                    </a:cubicBezTo>
                    <a:cubicBezTo>
                      <a:pt x="51161" y="85249"/>
                      <a:pt x="49761" y="85202"/>
                      <a:pt x="48407" y="85159"/>
                    </a:cubicBezTo>
                    <a:cubicBezTo>
                      <a:pt x="47051" y="85115"/>
                      <a:pt x="45649" y="85054"/>
                      <a:pt x="44436" y="84447"/>
                    </a:cubicBezTo>
                    <a:cubicBezTo>
                      <a:pt x="42077" y="83264"/>
                      <a:pt x="41111" y="80063"/>
                      <a:pt x="42146" y="77635"/>
                    </a:cubicBezTo>
                    <a:cubicBezTo>
                      <a:pt x="43156" y="75267"/>
                      <a:pt x="45760" y="73783"/>
                      <a:pt x="48337" y="73783"/>
                    </a:cubicBezTo>
                    <a:cubicBezTo>
                      <a:pt x="48401" y="73783"/>
                      <a:pt x="48464" y="73784"/>
                      <a:pt x="48528" y="73786"/>
                    </a:cubicBezTo>
                    <a:cubicBezTo>
                      <a:pt x="51112" y="73862"/>
                      <a:pt x="53842" y="75749"/>
                      <a:pt x="53870" y="78335"/>
                    </a:cubicBezTo>
                    <a:cubicBezTo>
                      <a:pt x="53875" y="78746"/>
                      <a:pt x="54287" y="78928"/>
                      <a:pt x="54735" y="78928"/>
                    </a:cubicBezTo>
                    <a:cubicBezTo>
                      <a:pt x="55004" y="78928"/>
                      <a:pt x="55285" y="78863"/>
                      <a:pt x="55498" y="78741"/>
                    </a:cubicBezTo>
                    <a:cubicBezTo>
                      <a:pt x="56067" y="78416"/>
                      <a:pt x="56365" y="77760"/>
                      <a:pt x="56505" y="77119"/>
                    </a:cubicBezTo>
                    <a:cubicBezTo>
                      <a:pt x="56645" y="76478"/>
                      <a:pt x="56664" y="75812"/>
                      <a:pt x="56860" y="75186"/>
                    </a:cubicBezTo>
                    <a:cubicBezTo>
                      <a:pt x="57310" y="73749"/>
                      <a:pt x="58757" y="72690"/>
                      <a:pt x="60261" y="72690"/>
                    </a:cubicBezTo>
                    <a:cubicBezTo>
                      <a:pt x="60273" y="72690"/>
                      <a:pt x="60285" y="72690"/>
                      <a:pt x="60297" y="72690"/>
                    </a:cubicBezTo>
                    <a:cubicBezTo>
                      <a:pt x="60306" y="72690"/>
                      <a:pt x="60314" y="72690"/>
                      <a:pt x="60323" y="72690"/>
                    </a:cubicBezTo>
                    <a:cubicBezTo>
                      <a:pt x="61893" y="72690"/>
                      <a:pt x="62998" y="71122"/>
                      <a:pt x="64116" y="70013"/>
                    </a:cubicBezTo>
                    <a:cubicBezTo>
                      <a:pt x="65241" y="68896"/>
                      <a:pt x="65913" y="67214"/>
                      <a:pt x="65469" y="65693"/>
                    </a:cubicBezTo>
                    <a:cubicBezTo>
                      <a:pt x="65229" y="64873"/>
                      <a:pt x="64683" y="64046"/>
                      <a:pt x="64956" y="63238"/>
                    </a:cubicBezTo>
                    <a:cubicBezTo>
                      <a:pt x="65170" y="62604"/>
                      <a:pt x="65822" y="62237"/>
                      <a:pt x="66438" y="61978"/>
                    </a:cubicBezTo>
                    <a:cubicBezTo>
                      <a:pt x="67992" y="61328"/>
                      <a:pt x="69657" y="60995"/>
                      <a:pt x="71338" y="60995"/>
                    </a:cubicBezTo>
                    <a:cubicBezTo>
                      <a:pt x="71514" y="60995"/>
                      <a:pt x="71689" y="60998"/>
                      <a:pt x="71865" y="61005"/>
                    </a:cubicBezTo>
                    <a:cubicBezTo>
                      <a:pt x="71916" y="61008"/>
                      <a:pt x="71966" y="61009"/>
                      <a:pt x="72016" y="61009"/>
                    </a:cubicBezTo>
                    <a:cubicBezTo>
                      <a:pt x="73530" y="61009"/>
                      <a:pt x="74333" y="60016"/>
                      <a:pt x="75129" y="58671"/>
                    </a:cubicBezTo>
                    <a:cubicBezTo>
                      <a:pt x="75724" y="57667"/>
                      <a:pt x="75988" y="56400"/>
                      <a:pt x="76935" y="55719"/>
                    </a:cubicBezTo>
                    <a:cubicBezTo>
                      <a:pt x="77461" y="55341"/>
                      <a:pt x="78061" y="55227"/>
                      <a:pt x="78697" y="55227"/>
                    </a:cubicBezTo>
                    <a:cubicBezTo>
                      <a:pt x="79669" y="55227"/>
                      <a:pt x="80723" y="55493"/>
                      <a:pt x="81724" y="55493"/>
                    </a:cubicBezTo>
                    <a:cubicBezTo>
                      <a:pt x="81835" y="55493"/>
                      <a:pt x="81945" y="55490"/>
                      <a:pt x="82055" y="55483"/>
                    </a:cubicBezTo>
                    <a:cubicBezTo>
                      <a:pt x="84597" y="55311"/>
                      <a:pt x="86582" y="52458"/>
                      <a:pt x="85860" y="50015"/>
                    </a:cubicBezTo>
                    <a:cubicBezTo>
                      <a:pt x="85517" y="48852"/>
                      <a:pt x="84704" y="47901"/>
                      <a:pt x="84043" y="46884"/>
                    </a:cubicBezTo>
                    <a:cubicBezTo>
                      <a:pt x="83131" y="45481"/>
                      <a:pt x="82492" y="43918"/>
                      <a:pt x="82159" y="42277"/>
                    </a:cubicBezTo>
                    <a:cubicBezTo>
                      <a:pt x="81854" y="40773"/>
                      <a:pt x="81767" y="39118"/>
                      <a:pt x="80776" y="37947"/>
                    </a:cubicBezTo>
                    <a:cubicBezTo>
                      <a:pt x="79227" y="38020"/>
                      <a:pt x="77350" y="37975"/>
                      <a:pt x="75971" y="38686"/>
                    </a:cubicBezTo>
                    <a:cubicBezTo>
                      <a:pt x="75699" y="37108"/>
                      <a:pt x="75398" y="35461"/>
                      <a:pt x="74423" y="34192"/>
                    </a:cubicBezTo>
                    <a:cubicBezTo>
                      <a:pt x="73732" y="33291"/>
                      <a:pt x="72587" y="32657"/>
                      <a:pt x="71488" y="32657"/>
                    </a:cubicBezTo>
                    <a:cubicBezTo>
                      <a:pt x="71039" y="32657"/>
                      <a:pt x="70597" y="32763"/>
                      <a:pt x="70198" y="32999"/>
                    </a:cubicBezTo>
                    <a:cubicBezTo>
                      <a:pt x="68851" y="33794"/>
                      <a:pt x="68559" y="35642"/>
                      <a:pt x="68807" y="37187"/>
                    </a:cubicBezTo>
                    <a:cubicBezTo>
                      <a:pt x="69057" y="38731"/>
                      <a:pt x="69698" y="40227"/>
                      <a:pt x="69655" y="41791"/>
                    </a:cubicBezTo>
                    <a:cubicBezTo>
                      <a:pt x="69615" y="43336"/>
                      <a:pt x="68552" y="45042"/>
                      <a:pt x="67017" y="45042"/>
                    </a:cubicBezTo>
                    <a:cubicBezTo>
                      <a:pt x="66998" y="45042"/>
                      <a:pt x="66979" y="45041"/>
                      <a:pt x="66960" y="45041"/>
                    </a:cubicBezTo>
                    <a:cubicBezTo>
                      <a:pt x="66146" y="45019"/>
                      <a:pt x="65416" y="44522"/>
                      <a:pt x="64843" y="43941"/>
                    </a:cubicBezTo>
                    <a:cubicBezTo>
                      <a:pt x="64022" y="43112"/>
                      <a:pt x="63372" y="42052"/>
                      <a:pt x="62317" y="41553"/>
                    </a:cubicBezTo>
                    <a:cubicBezTo>
                      <a:pt x="61507" y="41171"/>
                      <a:pt x="60577" y="41179"/>
                      <a:pt x="59704" y="40982"/>
                    </a:cubicBezTo>
                    <a:cubicBezTo>
                      <a:pt x="56728" y="40316"/>
                      <a:pt x="54688" y="36902"/>
                      <a:pt x="55510" y="33965"/>
                    </a:cubicBezTo>
                    <a:cubicBezTo>
                      <a:pt x="56182" y="31564"/>
                      <a:pt x="58657" y="29882"/>
                      <a:pt x="61117" y="29882"/>
                    </a:cubicBezTo>
                    <a:cubicBezTo>
                      <a:pt x="61664" y="29882"/>
                      <a:pt x="62211" y="29966"/>
                      <a:pt x="62737" y="30143"/>
                    </a:cubicBezTo>
                    <a:cubicBezTo>
                      <a:pt x="66237" y="28861"/>
                      <a:pt x="67660" y="24447"/>
                      <a:pt x="66265" y="20991"/>
                    </a:cubicBezTo>
                    <a:cubicBezTo>
                      <a:pt x="64868" y="17535"/>
                      <a:pt x="61115" y="15389"/>
                      <a:pt x="57392" y="15226"/>
                    </a:cubicBezTo>
                    <a:cubicBezTo>
                      <a:pt x="56302" y="15179"/>
                      <a:pt x="55191" y="15275"/>
                      <a:pt x="54134" y="15007"/>
                    </a:cubicBezTo>
                    <a:cubicBezTo>
                      <a:pt x="51145" y="14251"/>
                      <a:pt x="49582" y="10965"/>
                      <a:pt x="46980" y="9310"/>
                    </a:cubicBezTo>
                    <a:cubicBezTo>
                      <a:pt x="46287" y="8869"/>
                      <a:pt x="45224" y="8778"/>
                      <a:pt x="44079" y="8778"/>
                    </a:cubicBezTo>
                    <a:cubicBezTo>
                      <a:pt x="43277" y="8778"/>
                      <a:pt x="42435" y="8823"/>
                      <a:pt x="41651" y="8823"/>
                    </a:cubicBezTo>
                    <a:cubicBezTo>
                      <a:pt x="40795" y="8823"/>
                      <a:pt x="40007" y="8769"/>
                      <a:pt x="39418" y="8547"/>
                    </a:cubicBezTo>
                    <a:cubicBezTo>
                      <a:pt x="38499" y="8200"/>
                      <a:pt x="37525" y="8023"/>
                      <a:pt x="36546" y="8023"/>
                    </a:cubicBezTo>
                    <a:cubicBezTo>
                      <a:pt x="36275" y="8023"/>
                      <a:pt x="36003" y="8037"/>
                      <a:pt x="35731" y="8064"/>
                    </a:cubicBezTo>
                    <a:cubicBezTo>
                      <a:pt x="34635" y="9104"/>
                      <a:pt x="32585" y="9398"/>
                      <a:pt x="31077" y="9499"/>
                    </a:cubicBezTo>
                    <a:cubicBezTo>
                      <a:pt x="29526" y="7990"/>
                      <a:pt x="27655" y="6585"/>
                      <a:pt x="25725" y="5605"/>
                    </a:cubicBezTo>
                    <a:cubicBezTo>
                      <a:pt x="24435" y="4951"/>
                      <a:pt x="22930" y="4260"/>
                      <a:pt x="22532" y="2870"/>
                    </a:cubicBezTo>
                    <a:cubicBezTo>
                      <a:pt x="22012" y="1053"/>
                      <a:pt x="19376" y="125"/>
                      <a:pt x="17200" y="125"/>
                    </a:cubicBezTo>
                    <a:cubicBezTo>
                      <a:pt x="16716" y="125"/>
                      <a:pt x="16254" y="171"/>
                      <a:pt x="15844" y="263"/>
                    </a:cubicBezTo>
                    <a:cubicBezTo>
                      <a:pt x="15181" y="84"/>
                      <a:pt x="14496" y="0"/>
                      <a:pt x="138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48"/>
              <p:cNvSpPr/>
              <p:nvPr/>
            </p:nvSpPr>
            <p:spPr>
              <a:xfrm>
                <a:off x="2370225" y="830650"/>
                <a:ext cx="1016975" cy="1158500"/>
              </a:xfrm>
              <a:custGeom>
                <a:avLst/>
                <a:gdLst/>
                <a:ahLst/>
                <a:cxnLst/>
                <a:rect l="l" t="t" r="r" b="b"/>
                <a:pathLst>
                  <a:path w="40679" h="46340" extrusionOk="0">
                    <a:moveTo>
                      <a:pt x="15780" y="0"/>
                    </a:moveTo>
                    <a:cubicBezTo>
                      <a:pt x="14989" y="0"/>
                      <a:pt x="14213" y="109"/>
                      <a:pt x="13470" y="421"/>
                    </a:cubicBezTo>
                    <a:cubicBezTo>
                      <a:pt x="9879" y="1928"/>
                      <a:pt x="10933" y="5468"/>
                      <a:pt x="8580" y="7572"/>
                    </a:cubicBezTo>
                    <a:cubicBezTo>
                      <a:pt x="6546" y="9390"/>
                      <a:pt x="2788" y="7963"/>
                      <a:pt x="1150" y="10460"/>
                    </a:cubicBezTo>
                    <a:cubicBezTo>
                      <a:pt x="0" y="12215"/>
                      <a:pt x="1289" y="14606"/>
                      <a:pt x="2962" y="15871"/>
                    </a:cubicBezTo>
                    <a:cubicBezTo>
                      <a:pt x="4636" y="17135"/>
                      <a:pt x="6731" y="17894"/>
                      <a:pt x="8056" y="19522"/>
                    </a:cubicBezTo>
                    <a:cubicBezTo>
                      <a:pt x="10183" y="22136"/>
                      <a:pt x="9577" y="26004"/>
                      <a:pt x="8413" y="29169"/>
                    </a:cubicBezTo>
                    <a:cubicBezTo>
                      <a:pt x="7247" y="32332"/>
                      <a:pt x="5603" y="35532"/>
                      <a:pt x="6005" y="38881"/>
                    </a:cubicBezTo>
                    <a:cubicBezTo>
                      <a:pt x="6193" y="40459"/>
                      <a:pt x="6837" y="41956"/>
                      <a:pt x="7675" y="43307"/>
                    </a:cubicBezTo>
                    <a:cubicBezTo>
                      <a:pt x="8488" y="44615"/>
                      <a:pt x="9597" y="45873"/>
                      <a:pt x="11095" y="46235"/>
                    </a:cubicBezTo>
                    <a:cubicBezTo>
                      <a:pt x="11391" y="46306"/>
                      <a:pt x="11688" y="46339"/>
                      <a:pt x="11983" y="46339"/>
                    </a:cubicBezTo>
                    <a:cubicBezTo>
                      <a:pt x="13586" y="46339"/>
                      <a:pt x="15150" y="45367"/>
                      <a:pt x="16368" y="44250"/>
                    </a:cubicBezTo>
                    <a:cubicBezTo>
                      <a:pt x="17812" y="42927"/>
                      <a:pt x="19065" y="41325"/>
                      <a:pt x="20822" y="40465"/>
                    </a:cubicBezTo>
                    <a:cubicBezTo>
                      <a:pt x="23353" y="39224"/>
                      <a:pt x="26610" y="39686"/>
                      <a:pt x="28815" y="37929"/>
                    </a:cubicBezTo>
                    <a:cubicBezTo>
                      <a:pt x="31544" y="35754"/>
                      <a:pt x="31140" y="31606"/>
                      <a:pt x="31890" y="28199"/>
                    </a:cubicBezTo>
                    <a:cubicBezTo>
                      <a:pt x="33150" y="22476"/>
                      <a:pt x="38102" y="18249"/>
                      <a:pt x="40038" y="12718"/>
                    </a:cubicBezTo>
                    <a:cubicBezTo>
                      <a:pt x="40418" y="11636"/>
                      <a:pt x="40679" y="10499"/>
                      <a:pt x="40652" y="9352"/>
                    </a:cubicBezTo>
                    <a:cubicBezTo>
                      <a:pt x="40569" y="5649"/>
                      <a:pt x="37449" y="2571"/>
                      <a:pt x="33956" y="1339"/>
                    </a:cubicBezTo>
                    <a:cubicBezTo>
                      <a:pt x="31938" y="627"/>
                      <a:pt x="29911" y="457"/>
                      <a:pt x="27871" y="457"/>
                    </a:cubicBezTo>
                    <a:cubicBezTo>
                      <a:pt x="26007" y="457"/>
                      <a:pt x="24132" y="599"/>
                      <a:pt x="22245" y="599"/>
                    </a:cubicBezTo>
                    <a:cubicBezTo>
                      <a:pt x="21785" y="599"/>
                      <a:pt x="21325" y="591"/>
                      <a:pt x="20863" y="570"/>
                    </a:cubicBezTo>
                    <a:cubicBezTo>
                      <a:pt x="19225" y="496"/>
                      <a:pt x="17470" y="0"/>
                      <a:pt x="15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48"/>
              <p:cNvSpPr/>
              <p:nvPr/>
            </p:nvSpPr>
            <p:spPr>
              <a:xfrm>
                <a:off x="3143325" y="1089650"/>
                <a:ext cx="4064350" cy="3503975"/>
              </a:xfrm>
              <a:custGeom>
                <a:avLst/>
                <a:gdLst/>
                <a:ahLst/>
                <a:cxnLst/>
                <a:rect l="l" t="t" r="r" b="b"/>
                <a:pathLst>
                  <a:path w="162574" h="140159" extrusionOk="0">
                    <a:moveTo>
                      <a:pt x="149391" y="0"/>
                    </a:moveTo>
                    <a:cubicBezTo>
                      <a:pt x="148360" y="0"/>
                      <a:pt x="147330" y="156"/>
                      <a:pt x="146349" y="477"/>
                    </a:cubicBezTo>
                    <a:cubicBezTo>
                      <a:pt x="145329" y="812"/>
                      <a:pt x="144363" y="1309"/>
                      <a:pt x="143326" y="1583"/>
                    </a:cubicBezTo>
                    <a:cubicBezTo>
                      <a:pt x="142494" y="1801"/>
                      <a:pt x="141638" y="1870"/>
                      <a:pt x="140776" y="1870"/>
                    </a:cubicBezTo>
                    <a:cubicBezTo>
                      <a:pt x="140050" y="1870"/>
                      <a:pt x="139319" y="1821"/>
                      <a:pt x="138596" y="1772"/>
                    </a:cubicBezTo>
                    <a:lnTo>
                      <a:pt x="130106" y="1191"/>
                    </a:lnTo>
                    <a:cubicBezTo>
                      <a:pt x="129237" y="1132"/>
                      <a:pt x="128350" y="1076"/>
                      <a:pt x="127469" y="1076"/>
                    </a:cubicBezTo>
                    <a:cubicBezTo>
                      <a:pt x="125783" y="1076"/>
                      <a:pt x="124119" y="1281"/>
                      <a:pt x="122644" y="2056"/>
                    </a:cubicBezTo>
                    <a:cubicBezTo>
                      <a:pt x="119360" y="3782"/>
                      <a:pt x="117499" y="8084"/>
                      <a:pt x="113816" y="8529"/>
                    </a:cubicBezTo>
                    <a:cubicBezTo>
                      <a:pt x="113611" y="8554"/>
                      <a:pt x="113408" y="8566"/>
                      <a:pt x="113207" y="8566"/>
                    </a:cubicBezTo>
                    <a:cubicBezTo>
                      <a:pt x="110853" y="8566"/>
                      <a:pt x="108715" y="6973"/>
                      <a:pt x="106473" y="6087"/>
                    </a:cubicBezTo>
                    <a:cubicBezTo>
                      <a:pt x="105100" y="5543"/>
                      <a:pt x="103627" y="5279"/>
                      <a:pt x="102152" y="5279"/>
                    </a:cubicBezTo>
                    <a:cubicBezTo>
                      <a:pt x="99404" y="5279"/>
                      <a:pt x="96647" y="6196"/>
                      <a:pt x="94512" y="7933"/>
                    </a:cubicBezTo>
                    <a:cubicBezTo>
                      <a:pt x="93279" y="7304"/>
                      <a:pt x="93660" y="5468"/>
                      <a:pt x="93225" y="4153"/>
                    </a:cubicBezTo>
                    <a:cubicBezTo>
                      <a:pt x="92771" y="2782"/>
                      <a:pt x="91297" y="1954"/>
                      <a:pt x="89858" y="1828"/>
                    </a:cubicBezTo>
                    <a:cubicBezTo>
                      <a:pt x="89687" y="1813"/>
                      <a:pt x="89517" y="1806"/>
                      <a:pt x="89348" y="1806"/>
                    </a:cubicBezTo>
                    <a:cubicBezTo>
                      <a:pt x="88082" y="1806"/>
                      <a:pt x="86834" y="2194"/>
                      <a:pt x="85623" y="2590"/>
                    </a:cubicBezTo>
                    <a:cubicBezTo>
                      <a:pt x="82664" y="3556"/>
                      <a:pt x="79224" y="5204"/>
                      <a:pt x="78950" y="8303"/>
                    </a:cubicBezTo>
                    <a:cubicBezTo>
                      <a:pt x="78873" y="9176"/>
                      <a:pt x="79068" y="10104"/>
                      <a:pt x="78702" y="10900"/>
                    </a:cubicBezTo>
                    <a:cubicBezTo>
                      <a:pt x="78178" y="12033"/>
                      <a:pt x="76762" y="12408"/>
                      <a:pt x="75881" y="13291"/>
                    </a:cubicBezTo>
                    <a:cubicBezTo>
                      <a:pt x="74831" y="14345"/>
                      <a:pt x="74664" y="15971"/>
                      <a:pt x="74621" y="17458"/>
                    </a:cubicBezTo>
                    <a:cubicBezTo>
                      <a:pt x="74577" y="18944"/>
                      <a:pt x="74563" y="20541"/>
                      <a:pt x="73703" y="21754"/>
                    </a:cubicBezTo>
                    <a:cubicBezTo>
                      <a:pt x="73148" y="22537"/>
                      <a:pt x="71069" y="23068"/>
                      <a:pt x="69376" y="23068"/>
                    </a:cubicBezTo>
                    <a:cubicBezTo>
                      <a:pt x="68445" y="23068"/>
                      <a:pt x="67630" y="22907"/>
                      <a:pt x="67252" y="22539"/>
                    </a:cubicBezTo>
                    <a:cubicBezTo>
                      <a:pt x="66636" y="21940"/>
                      <a:pt x="65905" y="21693"/>
                      <a:pt x="65124" y="21693"/>
                    </a:cubicBezTo>
                    <a:cubicBezTo>
                      <a:pt x="63293" y="21693"/>
                      <a:pt x="61194" y="23048"/>
                      <a:pt x="59696" y="24392"/>
                    </a:cubicBezTo>
                    <a:lnTo>
                      <a:pt x="53326" y="30110"/>
                    </a:lnTo>
                    <a:cubicBezTo>
                      <a:pt x="51731" y="31541"/>
                      <a:pt x="50013" y="33034"/>
                      <a:pt x="47899" y="33389"/>
                    </a:cubicBezTo>
                    <a:cubicBezTo>
                      <a:pt x="47672" y="33427"/>
                      <a:pt x="47440" y="33446"/>
                      <a:pt x="47206" y="33446"/>
                    </a:cubicBezTo>
                    <a:cubicBezTo>
                      <a:pt x="45267" y="33446"/>
                      <a:pt x="43232" y="32171"/>
                      <a:pt x="43155" y="30259"/>
                    </a:cubicBezTo>
                    <a:cubicBezTo>
                      <a:pt x="43563" y="29875"/>
                      <a:pt x="44085" y="29761"/>
                      <a:pt x="44655" y="29761"/>
                    </a:cubicBezTo>
                    <a:cubicBezTo>
                      <a:pt x="45498" y="29761"/>
                      <a:pt x="46445" y="30012"/>
                      <a:pt x="47276" y="30012"/>
                    </a:cubicBezTo>
                    <a:cubicBezTo>
                      <a:pt x="47872" y="30012"/>
                      <a:pt x="48409" y="29883"/>
                      <a:pt x="48805" y="29438"/>
                    </a:cubicBezTo>
                    <a:cubicBezTo>
                      <a:pt x="49977" y="28121"/>
                      <a:pt x="48243" y="26238"/>
                      <a:pt x="46718" y="25356"/>
                    </a:cubicBezTo>
                    <a:cubicBezTo>
                      <a:pt x="43929" y="23744"/>
                      <a:pt x="41047" y="22101"/>
                      <a:pt x="37854" y="21667"/>
                    </a:cubicBezTo>
                    <a:cubicBezTo>
                      <a:pt x="37395" y="21605"/>
                      <a:pt x="36928" y="21573"/>
                      <a:pt x="36459" y="21573"/>
                    </a:cubicBezTo>
                    <a:cubicBezTo>
                      <a:pt x="33662" y="21573"/>
                      <a:pt x="30804" y="22696"/>
                      <a:pt x="29384" y="25062"/>
                    </a:cubicBezTo>
                    <a:cubicBezTo>
                      <a:pt x="27966" y="27426"/>
                      <a:pt x="28225" y="30512"/>
                      <a:pt x="26820" y="32884"/>
                    </a:cubicBezTo>
                    <a:cubicBezTo>
                      <a:pt x="25941" y="34369"/>
                      <a:pt x="24491" y="35431"/>
                      <a:pt x="23493" y="36839"/>
                    </a:cubicBezTo>
                    <a:cubicBezTo>
                      <a:pt x="22495" y="38247"/>
                      <a:pt x="22067" y="40372"/>
                      <a:pt x="23291" y="41591"/>
                    </a:cubicBezTo>
                    <a:cubicBezTo>
                      <a:pt x="24277" y="42574"/>
                      <a:pt x="25957" y="42576"/>
                      <a:pt x="26934" y="43568"/>
                    </a:cubicBezTo>
                    <a:cubicBezTo>
                      <a:pt x="27686" y="44334"/>
                      <a:pt x="27942" y="45612"/>
                      <a:pt x="28928" y="46032"/>
                    </a:cubicBezTo>
                    <a:cubicBezTo>
                      <a:pt x="29116" y="46112"/>
                      <a:pt x="29308" y="46149"/>
                      <a:pt x="29499" y="46149"/>
                    </a:cubicBezTo>
                    <a:cubicBezTo>
                      <a:pt x="30453" y="46149"/>
                      <a:pt x="31375" y="45228"/>
                      <a:pt x="31599" y="44232"/>
                    </a:cubicBezTo>
                    <a:cubicBezTo>
                      <a:pt x="31870" y="43035"/>
                      <a:pt x="31491" y="41803"/>
                      <a:pt x="31294" y="40594"/>
                    </a:cubicBezTo>
                    <a:cubicBezTo>
                      <a:pt x="30707" y="36976"/>
                      <a:pt x="32524" y="32527"/>
                      <a:pt x="36153" y="32010"/>
                    </a:cubicBezTo>
                    <a:cubicBezTo>
                      <a:pt x="36979" y="32041"/>
                      <a:pt x="37253" y="33221"/>
                      <a:pt x="36881" y="33960"/>
                    </a:cubicBezTo>
                    <a:cubicBezTo>
                      <a:pt x="36512" y="34700"/>
                      <a:pt x="35790" y="35213"/>
                      <a:pt x="35400" y="35941"/>
                    </a:cubicBezTo>
                    <a:cubicBezTo>
                      <a:pt x="34663" y="37314"/>
                      <a:pt x="35518" y="39272"/>
                      <a:pt x="37026" y="39667"/>
                    </a:cubicBezTo>
                    <a:cubicBezTo>
                      <a:pt x="38598" y="40078"/>
                      <a:pt x="41223" y="39748"/>
                      <a:pt x="41017" y="41358"/>
                    </a:cubicBezTo>
                    <a:cubicBezTo>
                      <a:pt x="40797" y="43068"/>
                      <a:pt x="37630" y="41948"/>
                      <a:pt x="36606" y="43336"/>
                    </a:cubicBezTo>
                    <a:cubicBezTo>
                      <a:pt x="36002" y="44155"/>
                      <a:pt x="36537" y="45296"/>
                      <a:pt x="36521" y="46313"/>
                    </a:cubicBezTo>
                    <a:cubicBezTo>
                      <a:pt x="36494" y="48303"/>
                      <a:pt x="34299" y="49599"/>
                      <a:pt x="32313" y="49739"/>
                    </a:cubicBezTo>
                    <a:cubicBezTo>
                      <a:pt x="32097" y="49755"/>
                      <a:pt x="31880" y="49762"/>
                      <a:pt x="31663" y="49762"/>
                    </a:cubicBezTo>
                    <a:cubicBezTo>
                      <a:pt x="30164" y="49762"/>
                      <a:pt x="28664" y="49439"/>
                      <a:pt x="27166" y="49439"/>
                    </a:cubicBezTo>
                    <a:cubicBezTo>
                      <a:pt x="26898" y="49439"/>
                      <a:pt x="26629" y="49449"/>
                      <a:pt x="26361" y="49474"/>
                    </a:cubicBezTo>
                    <a:cubicBezTo>
                      <a:pt x="24379" y="49654"/>
                      <a:pt x="22222" y="51058"/>
                      <a:pt x="22312" y="53044"/>
                    </a:cubicBezTo>
                    <a:cubicBezTo>
                      <a:pt x="19567" y="54331"/>
                      <a:pt x="16715" y="55374"/>
                      <a:pt x="13788" y="56164"/>
                    </a:cubicBezTo>
                    <a:cubicBezTo>
                      <a:pt x="13912" y="58317"/>
                      <a:pt x="17975" y="58517"/>
                      <a:pt x="17960" y="60675"/>
                    </a:cubicBezTo>
                    <a:cubicBezTo>
                      <a:pt x="17949" y="61887"/>
                      <a:pt x="16542" y="62556"/>
                      <a:pt x="15302" y="62556"/>
                    </a:cubicBezTo>
                    <a:cubicBezTo>
                      <a:pt x="15219" y="62556"/>
                      <a:pt x="15137" y="62553"/>
                      <a:pt x="15056" y="62547"/>
                    </a:cubicBezTo>
                    <a:cubicBezTo>
                      <a:pt x="14072" y="62475"/>
                      <a:pt x="13082" y="62160"/>
                      <a:pt x="12113" y="62160"/>
                    </a:cubicBezTo>
                    <a:cubicBezTo>
                      <a:pt x="11810" y="62160"/>
                      <a:pt x="11508" y="62191"/>
                      <a:pt x="11210" y="62270"/>
                    </a:cubicBezTo>
                    <a:cubicBezTo>
                      <a:pt x="9047" y="62839"/>
                      <a:pt x="8290" y="65880"/>
                      <a:pt x="9487" y="67769"/>
                    </a:cubicBezTo>
                    <a:cubicBezTo>
                      <a:pt x="10572" y="69481"/>
                      <a:pt x="12694" y="70258"/>
                      <a:pt x="14741" y="70258"/>
                    </a:cubicBezTo>
                    <a:cubicBezTo>
                      <a:pt x="14954" y="70258"/>
                      <a:pt x="15165" y="70249"/>
                      <a:pt x="15375" y="70233"/>
                    </a:cubicBezTo>
                    <a:cubicBezTo>
                      <a:pt x="16269" y="70162"/>
                      <a:pt x="17225" y="69924"/>
                      <a:pt x="17785" y="69223"/>
                    </a:cubicBezTo>
                    <a:cubicBezTo>
                      <a:pt x="18318" y="68554"/>
                      <a:pt x="18362" y="67634"/>
                      <a:pt x="18586" y="66808"/>
                    </a:cubicBezTo>
                    <a:cubicBezTo>
                      <a:pt x="19089" y="64960"/>
                      <a:pt x="20667" y="63445"/>
                      <a:pt x="22534" y="63019"/>
                    </a:cubicBezTo>
                    <a:cubicBezTo>
                      <a:pt x="23588" y="62778"/>
                      <a:pt x="24878" y="62758"/>
                      <a:pt x="25444" y="61839"/>
                    </a:cubicBezTo>
                    <a:cubicBezTo>
                      <a:pt x="27854" y="63143"/>
                      <a:pt x="29550" y="65685"/>
                      <a:pt x="29826" y="68413"/>
                    </a:cubicBezTo>
                    <a:cubicBezTo>
                      <a:pt x="30020" y="68663"/>
                      <a:pt x="30274" y="68770"/>
                      <a:pt x="30543" y="68770"/>
                    </a:cubicBezTo>
                    <a:cubicBezTo>
                      <a:pt x="31347" y="68770"/>
                      <a:pt x="32287" y="67809"/>
                      <a:pt x="32159" y="66868"/>
                    </a:cubicBezTo>
                    <a:cubicBezTo>
                      <a:pt x="31991" y="65614"/>
                      <a:pt x="30882" y="64743"/>
                      <a:pt x="30003" y="63834"/>
                    </a:cubicBezTo>
                    <a:cubicBezTo>
                      <a:pt x="29122" y="62923"/>
                      <a:pt x="28387" y="61510"/>
                      <a:pt x="29078" y="60448"/>
                    </a:cubicBezTo>
                    <a:lnTo>
                      <a:pt x="29078" y="60448"/>
                    </a:lnTo>
                    <a:cubicBezTo>
                      <a:pt x="33197" y="61658"/>
                      <a:pt x="36527" y="65238"/>
                      <a:pt x="37435" y="69435"/>
                    </a:cubicBezTo>
                    <a:cubicBezTo>
                      <a:pt x="38871" y="69149"/>
                      <a:pt x="39664" y="67205"/>
                      <a:pt x="38838" y="65997"/>
                    </a:cubicBezTo>
                    <a:cubicBezTo>
                      <a:pt x="39003" y="65628"/>
                      <a:pt x="39328" y="65472"/>
                      <a:pt x="39697" y="65472"/>
                    </a:cubicBezTo>
                    <a:cubicBezTo>
                      <a:pt x="40331" y="65472"/>
                      <a:pt x="41094" y="65932"/>
                      <a:pt x="41391" y="66558"/>
                    </a:cubicBezTo>
                    <a:cubicBezTo>
                      <a:pt x="41862" y="67549"/>
                      <a:pt x="41819" y="68770"/>
                      <a:pt x="42492" y="69636"/>
                    </a:cubicBezTo>
                    <a:cubicBezTo>
                      <a:pt x="43175" y="70517"/>
                      <a:pt x="44261" y="70711"/>
                      <a:pt x="45451" y="70711"/>
                    </a:cubicBezTo>
                    <a:cubicBezTo>
                      <a:pt x="46388" y="70711"/>
                      <a:pt x="47390" y="70590"/>
                      <a:pt x="48312" y="70590"/>
                    </a:cubicBezTo>
                    <a:cubicBezTo>
                      <a:pt x="49551" y="70590"/>
                      <a:pt x="50643" y="70808"/>
                      <a:pt x="51235" y="71828"/>
                    </a:cubicBezTo>
                    <a:cubicBezTo>
                      <a:pt x="52336" y="73723"/>
                      <a:pt x="49909" y="75927"/>
                      <a:pt x="47711" y="75927"/>
                    </a:cubicBezTo>
                    <a:cubicBezTo>
                      <a:pt x="47678" y="75927"/>
                      <a:pt x="47645" y="75926"/>
                      <a:pt x="47613" y="75925"/>
                    </a:cubicBezTo>
                    <a:cubicBezTo>
                      <a:pt x="45391" y="75856"/>
                      <a:pt x="43361" y="74585"/>
                      <a:pt x="41147" y="74365"/>
                    </a:cubicBezTo>
                    <a:cubicBezTo>
                      <a:pt x="40897" y="74340"/>
                      <a:pt x="40647" y="74329"/>
                      <a:pt x="40397" y="74329"/>
                    </a:cubicBezTo>
                    <a:cubicBezTo>
                      <a:pt x="38218" y="74329"/>
                      <a:pt x="36082" y="75200"/>
                      <a:pt x="33896" y="75455"/>
                    </a:cubicBezTo>
                    <a:cubicBezTo>
                      <a:pt x="33619" y="75487"/>
                      <a:pt x="33335" y="75503"/>
                      <a:pt x="33048" y="75503"/>
                    </a:cubicBezTo>
                    <a:cubicBezTo>
                      <a:pt x="30807" y="75503"/>
                      <a:pt x="28395" y="74514"/>
                      <a:pt x="27939" y="72388"/>
                    </a:cubicBezTo>
                    <a:cubicBezTo>
                      <a:pt x="27802" y="71741"/>
                      <a:pt x="27855" y="71030"/>
                      <a:pt x="27514" y="70464"/>
                    </a:cubicBezTo>
                    <a:cubicBezTo>
                      <a:pt x="27109" y="69793"/>
                      <a:pt x="26279" y="69553"/>
                      <a:pt x="25473" y="69553"/>
                    </a:cubicBezTo>
                    <a:cubicBezTo>
                      <a:pt x="25313" y="69553"/>
                      <a:pt x="25154" y="69562"/>
                      <a:pt x="24999" y="69580"/>
                    </a:cubicBezTo>
                    <a:cubicBezTo>
                      <a:pt x="21817" y="69942"/>
                      <a:pt x="18598" y="72595"/>
                      <a:pt x="15740" y="72595"/>
                    </a:cubicBezTo>
                    <a:cubicBezTo>
                      <a:pt x="14956" y="72595"/>
                      <a:pt x="14199" y="72395"/>
                      <a:pt x="13478" y="71894"/>
                    </a:cubicBezTo>
                    <a:cubicBezTo>
                      <a:pt x="11337" y="76062"/>
                      <a:pt x="6101" y="77629"/>
                      <a:pt x="3179" y="81294"/>
                    </a:cubicBezTo>
                    <a:cubicBezTo>
                      <a:pt x="0" y="85282"/>
                      <a:pt x="268" y="91440"/>
                      <a:pt x="3354" y="95500"/>
                    </a:cubicBezTo>
                    <a:cubicBezTo>
                      <a:pt x="6050" y="99045"/>
                      <a:pt x="10552" y="100957"/>
                      <a:pt x="15019" y="100957"/>
                    </a:cubicBezTo>
                    <a:cubicBezTo>
                      <a:pt x="15667" y="100957"/>
                      <a:pt x="16314" y="100917"/>
                      <a:pt x="16954" y="100836"/>
                    </a:cubicBezTo>
                    <a:cubicBezTo>
                      <a:pt x="17630" y="100750"/>
                      <a:pt x="18327" y="100626"/>
                      <a:pt x="19005" y="100626"/>
                    </a:cubicBezTo>
                    <a:cubicBezTo>
                      <a:pt x="19489" y="100626"/>
                      <a:pt x="19963" y="100690"/>
                      <a:pt x="20413" y="100875"/>
                    </a:cubicBezTo>
                    <a:cubicBezTo>
                      <a:pt x="21482" y="101317"/>
                      <a:pt x="22166" y="102352"/>
                      <a:pt x="23058" y="103088"/>
                    </a:cubicBezTo>
                    <a:cubicBezTo>
                      <a:pt x="23580" y="103519"/>
                      <a:pt x="24303" y="103823"/>
                      <a:pt x="24961" y="103823"/>
                    </a:cubicBezTo>
                    <a:cubicBezTo>
                      <a:pt x="25427" y="103823"/>
                      <a:pt x="25861" y="103670"/>
                      <a:pt x="26168" y="103301"/>
                    </a:cubicBezTo>
                    <a:lnTo>
                      <a:pt x="26168" y="103301"/>
                    </a:lnTo>
                    <a:cubicBezTo>
                      <a:pt x="25321" y="105399"/>
                      <a:pt x="25557" y="107902"/>
                      <a:pt x="26779" y="109805"/>
                    </a:cubicBezTo>
                    <a:cubicBezTo>
                      <a:pt x="28099" y="111859"/>
                      <a:pt x="30559" y="113484"/>
                      <a:pt x="30509" y="115926"/>
                    </a:cubicBezTo>
                    <a:cubicBezTo>
                      <a:pt x="30482" y="117190"/>
                      <a:pt x="29748" y="118318"/>
                      <a:pt x="29403" y="119536"/>
                    </a:cubicBezTo>
                    <a:cubicBezTo>
                      <a:pt x="27829" y="125109"/>
                      <a:pt x="34415" y="129657"/>
                      <a:pt x="35455" y="135354"/>
                    </a:cubicBezTo>
                    <a:cubicBezTo>
                      <a:pt x="35736" y="136888"/>
                      <a:pt x="35735" y="138735"/>
                      <a:pt x="37029" y="139601"/>
                    </a:cubicBezTo>
                    <a:cubicBezTo>
                      <a:pt x="37625" y="139999"/>
                      <a:pt x="38374" y="140081"/>
                      <a:pt x="39090" y="140127"/>
                    </a:cubicBezTo>
                    <a:cubicBezTo>
                      <a:pt x="39409" y="140148"/>
                      <a:pt x="39736" y="140158"/>
                      <a:pt x="40067" y="140158"/>
                    </a:cubicBezTo>
                    <a:cubicBezTo>
                      <a:pt x="43538" y="140158"/>
                      <a:pt x="47454" y="138962"/>
                      <a:pt x="48151" y="135675"/>
                    </a:cubicBezTo>
                    <a:cubicBezTo>
                      <a:pt x="48366" y="134657"/>
                      <a:pt x="48212" y="133602"/>
                      <a:pt x="48243" y="132560"/>
                    </a:cubicBezTo>
                    <a:cubicBezTo>
                      <a:pt x="48336" y="129451"/>
                      <a:pt x="50239" y="126459"/>
                      <a:pt x="53017" y="125056"/>
                    </a:cubicBezTo>
                    <a:cubicBezTo>
                      <a:pt x="53771" y="124675"/>
                      <a:pt x="54600" y="124390"/>
                      <a:pt x="55202" y="123799"/>
                    </a:cubicBezTo>
                    <a:cubicBezTo>
                      <a:pt x="56528" y="122495"/>
                      <a:pt x="56234" y="120283"/>
                      <a:pt x="55553" y="118553"/>
                    </a:cubicBezTo>
                    <a:cubicBezTo>
                      <a:pt x="54872" y="116821"/>
                      <a:pt x="53881" y="115076"/>
                      <a:pt x="54120" y="113231"/>
                    </a:cubicBezTo>
                    <a:cubicBezTo>
                      <a:pt x="54502" y="110269"/>
                      <a:pt x="57681" y="108706"/>
                      <a:pt x="60090" y="106941"/>
                    </a:cubicBezTo>
                    <a:cubicBezTo>
                      <a:pt x="63716" y="104284"/>
                      <a:pt x="66206" y="100125"/>
                      <a:pt x="66835" y="95675"/>
                    </a:cubicBezTo>
                    <a:lnTo>
                      <a:pt x="66835" y="95675"/>
                    </a:lnTo>
                    <a:cubicBezTo>
                      <a:pt x="65061" y="96232"/>
                      <a:pt x="63075" y="96745"/>
                      <a:pt x="61220" y="96745"/>
                    </a:cubicBezTo>
                    <a:cubicBezTo>
                      <a:pt x="59581" y="96745"/>
                      <a:pt x="58045" y="96344"/>
                      <a:pt x="56849" y="95215"/>
                    </a:cubicBezTo>
                    <a:cubicBezTo>
                      <a:pt x="55965" y="94380"/>
                      <a:pt x="55421" y="93259"/>
                      <a:pt x="54897" y="92162"/>
                    </a:cubicBezTo>
                    <a:lnTo>
                      <a:pt x="50173" y="82291"/>
                    </a:lnTo>
                    <a:cubicBezTo>
                      <a:pt x="49966" y="81857"/>
                      <a:pt x="49755" y="81362"/>
                      <a:pt x="49925" y="80912"/>
                    </a:cubicBezTo>
                    <a:cubicBezTo>
                      <a:pt x="50074" y="80517"/>
                      <a:pt x="50366" y="80356"/>
                      <a:pt x="50717" y="80356"/>
                    </a:cubicBezTo>
                    <a:cubicBezTo>
                      <a:pt x="51453" y="80356"/>
                      <a:pt x="52449" y="81064"/>
                      <a:pt x="52928" y="81807"/>
                    </a:cubicBezTo>
                    <a:cubicBezTo>
                      <a:pt x="55452" y="85724"/>
                      <a:pt x="57718" y="89804"/>
                      <a:pt x="59707" y="94020"/>
                    </a:cubicBezTo>
                    <a:cubicBezTo>
                      <a:pt x="63791" y="93273"/>
                      <a:pt x="67648" y="91596"/>
                      <a:pt x="70980" y="89118"/>
                    </a:cubicBezTo>
                    <a:cubicBezTo>
                      <a:pt x="72037" y="88329"/>
                      <a:pt x="73088" y="87386"/>
                      <a:pt x="73445" y="86117"/>
                    </a:cubicBezTo>
                    <a:cubicBezTo>
                      <a:pt x="73802" y="84846"/>
                      <a:pt x="73146" y="83218"/>
                      <a:pt x="71846" y="82993"/>
                    </a:cubicBezTo>
                    <a:cubicBezTo>
                      <a:pt x="71723" y="82971"/>
                      <a:pt x="71600" y="82963"/>
                      <a:pt x="71476" y="82963"/>
                    </a:cubicBezTo>
                    <a:cubicBezTo>
                      <a:pt x="71093" y="82963"/>
                      <a:pt x="70708" y="83045"/>
                      <a:pt x="70324" y="83086"/>
                    </a:cubicBezTo>
                    <a:cubicBezTo>
                      <a:pt x="70133" y="83106"/>
                      <a:pt x="69943" y="83115"/>
                      <a:pt x="69755" y="83115"/>
                    </a:cubicBezTo>
                    <a:cubicBezTo>
                      <a:pt x="66927" y="83115"/>
                      <a:pt x="64468" y="80925"/>
                      <a:pt x="62588" y="78727"/>
                    </a:cubicBezTo>
                    <a:cubicBezTo>
                      <a:pt x="63132" y="78118"/>
                      <a:pt x="63852" y="77890"/>
                      <a:pt x="64640" y="77890"/>
                    </a:cubicBezTo>
                    <a:cubicBezTo>
                      <a:pt x="65842" y="77890"/>
                      <a:pt x="67201" y="78421"/>
                      <a:pt x="68334" y="78941"/>
                    </a:cubicBezTo>
                    <a:cubicBezTo>
                      <a:pt x="71699" y="80486"/>
                      <a:pt x="75249" y="81588"/>
                      <a:pt x="78895" y="82221"/>
                    </a:cubicBezTo>
                    <a:cubicBezTo>
                      <a:pt x="79803" y="82378"/>
                      <a:pt x="80736" y="82513"/>
                      <a:pt x="81554" y="82936"/>
                    </a:cubicBezTo>
                    <a:cubicBezTo>
                      <a:pt x="82126" y="83232"/>
                      <a:pt x="82622" y="83658"/>
                      <a:pt x="83095" y="84096"/>
                    </a:cubicBezTo>
                    <a:cubicBezTo>
                      <a:pt x="87298" y="87967"/>
                      <a:pt x="90407" y="93013"/>
                      <a:pt x="91975" y="98509"/>
                    </a:cubicBezTo>
                    <a:cubicBezTo>
                      <a:pt x="92104" y="98538"/>
                      <a:pt x="92231" y="98552"/>
                      <a:pt x="92354" y="98552"/>
                    </a:cubicBezTo>
                    <a:cubicBezTo>
                      <a:pt x="93754" y="98552"/>
                      <a:pt x="94717" y="96760"/>
                      <a:pt x="94833" y="95252"/>
                    </a:cubicBezTo>
                    <a:cubicBezTo>
                      <a:pt x="94960" y="93612"/>
                      <a:pt x="94769" y="91722"/>
                      <a:pt x="95948" y="90578"/>
                    </a:cubicBezTo>
                    <a:cubicBezTo>
                      <a:pt x="96875" y="89678"/>
                      <a:pt x="98399" y="89556"/>
                      <a:pt x="99214" y="88552"/>
                    </a:cubicBezTo>
                    <a:cubicBezTo>
                      <a:pt x="100238" y="87289"/>
                      <a:pt x="99703" y="85157"/>
                      <a:pt x="100900" y="84056"/>
                    </a:cubicBezTo>
                    <a:cubicBezTo>
                      <a:pt x="101284" y="83704"/>
                      <a:pt x="101728" y="83552"/>
                      <a:pt x="102190" y="83552"/>
                    </a:cubicBezTo>
                    <a:cubicBezTo>
                      <a:pt x="103537" y="83552"/>
                      <a:pt x="105034" y="84844"/>
                      <a:pt x="105630" y="86240"/>
                    </a:cubicBezTo>
                    <a:cubicBezTo>
                      <a:pt x="106431" y="88116"/>
                      <a:pt x="106723" y="90422"/>
                      <a:pt x="108410" y="91569"/>
                    </a:cubicBezTo>
                    <a:lnTo>
                      <a:pt x="111137" y="91176"/>
                    </a:lnTo>
                    <a:cubicBezTo>
                      <a:pt x="111152" y="95778"/>
                      <a:pt x="112750" y="100362"/>
                      <a:pt x="115602" y="103975"/>
                    </a:cubicBezTo>
                    <a:cubicBezTo>
                      <a:pt x="117157" y="103161"/>
                      <a:pt x="116453" y="100795"/>
                      <a:pt x="115480" y="99330"/>
                    </a:cubicBezTo>
                    <a:cubicBezTo>
                      <a:pt x="114508" y="97866"/>
                      <a:pt x="113554" y="95681"/>
                      <a:pt x="114936" y="94596"/>
                    </a:cubicBezTo>
                    <a:lnTo>
                      <a:pt x="114936" y="94596"/>
                    </a:lnTo>
                    <a:cubicBezTo>
                      <a:pt x="116854" y="94614"/>
                      <a:pt x="117747" y="97259"/>
                      <a:pt x="119611" y="97712"/>
                    </a:cubicBezTo>
                    <a:cubicBezTo>
                      <a:pt x="119777" y="97752"/>
                      <a:pt x="119940" y="97771"/>
                      <a:pt x="120101" y="97771"/>
                    </a:cubicBezTo>
                    <a:cubicBezTo>
                      <a:pt x="121744" y="97771"/>
                      <a:pt x="123089" y="95790"/>
                      <a:pt x="122784" y="94080"/>
                    </a:cubicBezTo>
                    <a:cubicBezTo>
                      <a:pt x="122451" y="92201"/>
                      <a:pt x="120835" y="90820"/>
                      <a:pt x="119169" y="89895"/>
                    </a:cubicBezTo>
                    <a:cubicBezTo>
                      <a:pt x="117675" y="88258"/>
                      <a:pt x="119833" y="85644"/>
                      <a:pt x="122018" y="85274"/>
                    </a:cubicBezTo>
                    <a:cubicBezTo>
                      <a:pt x="122730" y="85153"/>
                      <a:pt x="123464" y="85138"/>
                      <a:pt x="124199" y="85138"/>
                    </a:cubicBezTo>
                    <a:cubicBezTo>
                      <a:pt x="124443" y="85138"/>
                      <a:pt x="124686" y="85140"/>
                      <a:pt x="124930" y="85140"/>
                    </a:cubicBezTo>
                    <a:cubicBezTo>
                      <a:pt x="126201" y="85140"/>
                      <a:pt x="127452" y="85095"/>
                      <a:pt x="128573" y="84531"/>
                    </a:cubicBezTo>
                    <a:cubicBezTo>
                      <a:pt x="130946" y="83339"/>
                      <a:pt x="131739" y="80207"/>
                      <a:pt x="131200" y="77607"/>
                    </a:cubicBezTo>
                    <a:cubicBezTo>
                      <a:pt x="130659" y="75007"/>
                      <a:pt x="129117" y="72748"/>
                      <a:pt x="127857" y="70410"/>
                    </a:cubicBezTo>
                    <a:cubicBezTo>
                      <a:pt x="126781" y="68413"/>
                      <a:pt x="126249" y="65298"/>
                      <a:pt x="128341" y="64420"/>
                    </a:cubicBezTo>
                    <a:cubicBezTo>
                      <a:pt x="128900" y="64186"/>
                      <a:pt x="129528" y="64195"/>
                      <a:pt x="130135" y="64170"/>
                    </a:cubicBezTo>
                    <a:cubicBezTo>
                      <a:pt x="138047" y="63837"/>
                      <a:pt x="144592" y="55459"/>
                      <a:pt x="143005" y="47701"/>
                    </a:cubicBezTo>
                    <a:cubicBezTo>
                      <a:pt x="142706" y="46238"/>
                      <a:pt x="142140" y="44786"/>
                      <a:pt x="141097" y="43719"/>
                    </a:cubicBezTo>
                    <a:cubicBezTo>
                      <a:pt x="139216" y="41800"/>
                      <a:pt x="136024" y="41349"/>
                      <a:pt x="134619" y="39057"/>
                    </a:cubicBezTo>
                    <a:cubicBezTo>
                      <a:pt x="132900" y="36255"/>
                      <a:pt x="135025" y="32537"/>
                      <a:pt x="137778" y="30737"/>
                    </a:cubicBezTo>
                    <a:cubicBezTo>
                      <a:pt x="140529" y="28938"/>
                      <a:pt x="143891" y="28156"/>
                      <a:pt x="146461" y="26105"/>
                    </a:cubicBezTo>
                    <a:cubicBezTo>
                      <a:pt x="147145" y="26087"/>
                      <a:pt x="147512" y="25417"/>
                      <a:pt x="147638" y="24743"/>
                    </a:cubicBezTo>
                    <a:cubicBezTo>
                      <a:pt x="147716" y="24319"/>
                      <a:pt x="147611" y="23887"/>
                      <a:pt x="147608" y="23456"/>
                    </a:cubicBezTo>
                    <a:cubicBezTo>
                      <a:pt x="147598" y="22276"/>
                      <a:pt x="148442" y="21139"/>
                      <a:pt x="149574" y="20805"/>
                    </a:cubicBezTo>
                    <a:cubicBezTo>
                      <a:pt x="149811" y="20736"/>
                      <a:pt x="150056" y="20702"/>
                      <a:pt x="150302" y="20702"/>
                    </a:cubicBezTo>
                    <a:cubicBezTo>
                      <a:pt x="151231" y="20702"/>
                      <a:pt x="152165" y="21179"/>
                      <a:pt x="152664" y="21968"/>
                    </a:cubicBezTo>
                    <a:cubicBezTo>
                      <a:pt x="153442" y="23198"/>
                      <a:pt x="153129" y="24821"/>
                      <a:pt x="152563" y="26163"/>
                    </a:cubicBezTo>
                    <a:cubicBezTo>
                      <a:pt x="151998" y="27505"/>
                      <a:pt x="151199" y="28790"/>
                      <a:pt x="151051" y="30239"/>
                    </a:cubicBezTo>
                    <a:cubicBezTo>
                      <a:pt x="150905" y="31687"/>
                      <a:pt x="151726" y="33391"/>
                      <a:pt x="153173" y="33553"/>
                    </a:cubicBezTo>
                    <a:cubicBezTo>
                      <a:pt x="153252" y="33562"/>
                      <a:pt x="153330" y="33566"/>
                      <a:pt x="153406" y="33566"/>
                    </a:cubicBezTo>
                    <a:cubicBezTo>
                      <a:pt x="155043" y="33566"/>
                      <a:pt x="156090" y="31574"/>
                      <a:pt x="156201" y="29877"/>
                    </a:cubicBezTo>
                    <a:cubicBezTo>
                      <a:pt x="156318" y="28099"/>
                      <a:pt x="155972" y="26160"/>
                      <a:pt x="156925" y="24659"/>
                    </a:cubicBezTo>
                    <a:cubicBezTo>
                      <a:pt x="158377" y="22374"/>
                      <a:pt x="162385" y="21839"/>
                      <a:pt x="162490" y="19133"/>
                    </a:cubicBezTo>
                    <a:cubicBezTo>
                      <a:pt x="162574" y="16945"/>
                      <a:pt x="159821" y="15661"/>
                      <a:pt x="159327" y="13530"/>
                    </a:cubicBezTo>
                    <a:cubicBezTo>
                      <a:pt x="159129" y="12668"/>
                      <a:pt x="159325" y="11773"/>
                      <a:pt x="159405" y="10894"/>
                    </a:cubicBezTo>
                    <a:cubicBezTo>
                      <a:pt x="159709" y="7612"/>
                      <a:pt x="158263" y="4218"/>
                      <a:pt x="155688" y="2163"/>
                    </a:cubicBezTo>
                    <a:cubicBezTo>
                      <a:pt x="153919" y="751"/>
                      <a:pt x="151652" y="0"/>
                      <a:pt x="1493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48"/>
              <p:cNvSpPr/>
              <p:nvPr/>
            </p:nvSpPr>
            <p:spPr>
              <a:xfrm>
                <a:off x="5901600" y="3652500"/>
                <a:ext cx="558700" cy="402875"/>
              </a:xfrm>
              <a:custGeom>
                <a:avLst/>
                <a:gdLst/>
                <a:ahLst/>
                <a:cxnLst/>
                <a:rect l="l" t="t" r="r" b="b"/>
                <a:pathLst>
                  <a:path w="22348" h="16115" extrusionOk="0">
                    <a:moveTo>
                      <a:pt x="946" y="1"/>
                    </a:moveTo>
                    <a:cubicBezTo>
                      <a:pt x="616" y="1"/>
                      <a:pt x="299" y="66"/>
                      <a:pt x="1" y="208"/>
                    </a:cubicBezTo>
                    <a:cubicBezTo>
                      <a:pt x="742" y="1762"/>
                      <a:pt x="2032" y="3475"/>
                      <a:pt x="2935" y="5119"/>
                    </a:cubicBezTo>
                    <a:cubicBezTo>
                      <a:pt x="6575" y="11745"/>
                      <a:pt x="13987" y="16115"/>
                      <a:pt x="21544" y="16115"/>
                    </a:cubicBezTo>
                    <a:cubicBezTo>
                      <a:pt x="21635" y="16115"/>
                      <a:pt x="21726" y="16114"/>
                      <a:pt x="21817" y="16113"/>
                    </a:cubicBezTo>
                    <a:cubicBezTo>
                      <a:pt x="22347" y="15571"/>
                      <a:pt x="21564" y="14744"/>
                      <a:pt x="20866" y="14448"/>
                    </a:cubicBezTo>
                    <a:cubicBezTo>
                      <a:pt x="18934" y="13634"/>
                      <a:pt x="16857" y="13226"/>
                      <a:pt x="14879" y="12532"/>
                    </a:cubicBezTo>
                    <a:cubicBezTo>
                      <a:pt x="12900" y="11839"/>
                      <a:pt x="10943" y="10790"/>
                      <a:pt x="9769" y="9051"/>
                    </a:cubicBezTo>
                    <a:cubicBezTo>
                      <a:pt x="9280" y="8326"/>
                      <a:pt x="8945" y="7508"/>
                      <a:pt x="8542" y="6731"/>
                    </a:cubicBezTo>
                    <a:cubicBezTo>
                      <a:pt x="7503" y="4729"/>
                      <a:pt x="3759" y="1"/>
                      <a:pt x="94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7" name="Google Shape;10407;p48"/>
              <p:cNvSpPr/>
              <p:nvPr/>
            </p:nvSpPr>
            <p:spPr>
              <a:xfrm>
                <a:off x="6249675" y="4061675"/>
                <a:ext cx="964575" cy="811125"/>
              </a:xfrm>
              <a:custGeom>
                <a:avLst/>
                <a:gdLst/>
                <a:ahLst/>
                <a:cxnLst/>
                <a:rect l="l" t="t" r="r" b="b"/>
                <a:pathLst>
                  <a:path w="38583" h="32445" extrusionOk="0">
                    <a:moveTo>
                      <a:pt x="17573" y="0"/>
                    </a:moveTo>
                    <a:cubicBezTo>
                      <a:pt x="14431" y="0"/>
                      <a:pt x="10968" y="2180"/>
                      <a:pt x="9011" y="4369"/>
                    </a:cubicBezTo>
                    <a:cubicBezTo>
                      <a:pt x="8028" y="5468"/>
                      <a:pt x="7111" y="6810"/>
                      <a:pt x="5676" y="7153"/>
                    </a:cubicBezTo>
                    <a:cubicBezTo>
                      <a:pt x="4830" y="7356"/>
                      <a:pt x="3925" y="7164"/>
                      <a:pt x="3076" y="7361"/>
                    </a:cubicBezTo>
                    <a:cubicBezTo>
                      <a:pt x="581" y="7938"/>
                      <a:pt x="1" y="11293"/>
                      <a:pt x="569" y="13791"/>
                    </a:cubicBezTo>
                    <a:cubicBezTo>
                      <a:pt x="1136" y="16289"/>
                      <a:pt x="2307" y="18910"/>
                      <a:pt x="1374" y="21296"/>
                    </a:cubicBezTo>
                    <a:cubicBezTo>
                      <a:pt x="1185" y="21776"/>
                      <a:pt x="913" y="22246"/>
                      <a:pt x="921" y="22762"/>
                    </a:cubicBezTo>
                    <a:cubicBezTo>
                      <a:pt x="932" y="23380"/>
                      <a:pt x="1355" y="23921"/>
                      <a:pt x="1849" y="24293"/>
                    </a:cubicBezTo>
                    <a:cubicBezTo>
                      <a:pt x="2646" y="24890"/>
                      <a:pt x="3559" y="25128"/>
                      <a:pt x="4517" y="25128"/>
                    </a:cubicBezTo>
                    <a:cubicBezTo>
                      <a:pt x="6301" y="25128"/>
                      <a:pt x="8239" y="24301"/>
                      <a:pt x="9868" y="23418"/>
                    </a:cubicBezTo>
                    <a:cubicBezTo>
                      <a:pt x="11665" y="22444"/>
                      <a:pt x="13735" y="21414"/>
                      <a:pt x="15685" y="21414"/>
                    </a:cubicBezTo>
                    <a:cubicBezTo>
                      <a:pt x="16453" y="21414"/>
                      <a:pt x="17203" y="21574"/>
                      <a:pt x="17910" y="21960"/>
                    </a:cubicBezTo>
                    <a:cubicBezTo>
                      <a:pt x="20585" y="23420"/>
                      <a:pt x="20837" y="27119"/>
                      <a:pt x="22486" y="29685"/>
                    </a:cubicBezTo>
                    <a:cubicBezTo>
                      <a:pt x="23522" y="31296"/>
                      <a:pt x="25450" y="32445"/>
                      <a:pt x="27291" y="32445"/>
                    </a:cubicBezTo>
                    <a:cubicBezTo>
                      <a:pt x="28027" y="32445"/>
                      <a:pt x="28749" y="32261"/>
                      <a:pt x="29394" y="31851"/>
                    </a:cubicBezTo>
                    <a:cubicBezTo>
                      <a:pt x="30163" y="31362"/>
                      <a:pt x="30731" y="30624"/>
                      <a:pt x="31285" y="29900"/>
                    </a:cubicBezTo>
                    <a:lnTo>
                      <a:pt x="34684" y="25460"/>
                    </a:lnTo>
                    <a:cubicBezTo>
                      <a:pt x="36183" y="23501"/>
                      <a:pt x="37736" y="21414"/>
                      <a:pt x="38025" y="18965"/>
                    </a:cubicBezTo>
                    <a:cubicBezTo>
                      <a:pt x="38582" y="14235"/>
                      <a:pt x="34390" y="10436"/>
                      <a:pt x="30609" y="7540"/>
                    </a:cubicBezTo>
                    <a:cubicBezTo>
                      <a:pt x="30407" y="6031"/>
                      <a:pt x="30190" y="4479"/>
                      <a:pt x="29421" y="3165"/>
                    </a:cubicBezTo>
                    <a:cubicBezTo>
                      <a:pt x="28683" y="1906"/>
                      <a:pt x="27576" y="1186"/>
                      <a:pt x="26718" y="1186"/>
                    </a:cubicBezTo>
                    <a:cubicBezTo>
                      <a:pt x="25783" y="1186"/>
                      <a:pt x="25141" y="2039"/>
                      <a:pt x="25589" y="3982"/>
                    </a:cubicBezTo>
                    <a:cubicBezTo>
                      <a:pt x="25561" y="3983"/>
                      <a:pt x="25533" y="3983"/>
                      <a:pt x="25505" y="3983"/>
                    </a:cubicBezTo>
                    <a:cubicBezTo>
                      <a:pt x="23077" y="3983"/>
                      <a:pt x="21095" y="399"/>
                      <a:pt x="18382" y="51"/>
                    </a:cubicBezTo>
                    <a:cubicBezTo>
                      <a:pt x="18115" y="17"/>
                      <a:pt x="17846" y="0"/>
                      <a:pt x="175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8" name="Google Shape;10408;p48"/>
              <p:cNvSpPr/>
              <p:nvPr/>
            </p:nvSpPr>
            <p:spPr>
              <a:xfrm>
                <a:off x="6146600" y="3671525"/>
                <a:ext cx="342925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3717" h="7580" extrusionOk="0">
                    <a:moveTo>
                      <a:pt x="9951" y="0"/>
                    </a:moveTo>
                    <a:cubicBezTo>
                      <a:pt x="6355" y="0"/>
                      <a:pt x="1" y="1281"/>
                      <a:pt x="2486" y="4894"/>
                    </a:cubicBezTo>
                    <a:cubicBezTo>
                      <a:pt x="3169" y="5885"/>
                      <a:pt x="4297" y="6467"/>
                      <a:pt x="5404" y="6938"/>
                    </a:cubicBezTo>
                    <a:cubicBezTo>
                      <a:pt x="6217" y="7282"/>
                      <a:pt x="7136" y="7580"/>
                      <a:pt x="8003" y="7580"/>
                    </a:cubicBezTo>
                    <a:cubicBezTo>
                      <a:pt x="8565" y="7580"/>
                      <a:pt x="9106" y="7454"/>
                      <a:pt x="9581" y="7134"/>
                    </a:cubicBezTo>
                    <a:cubicBezTo>
                      <a:pt x="10406" y="6577"/>
                      <a:pt x="13156" y="2774"/>
                      <a:pt x="13348" y="1948"/>
                    </a:cubicBezTo>
                    <a:cubicBezTo>
                      <a:pt x="13716" y="358"/>
                      <a:pt x="13186" y="447"/>
                      <a:pt x="11597" y="126"/>
                    </a:cubicBezTo>
                    <a:cubicBezTo>
                      <a:pt x="11194" y="44"/>
                      <a:pt x="10620" y="0"/>
                      <a:pt x="99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4" name="Google Shape;10414;p48"/>
            <p:cNvGrpSpPr/>
            <p:nvPr/>
          </p:nvGrpSpPr>
          <p:grpSpPr>
            <a:xfrm rot="-1971752" flipH="1">
              <a:off x="7298307" y="1888139"/>
              <a:ext cx="240101" cy="209674"/>
              <a:chOff x="1066800" y="1370525"/>
              <a:chExt cx="1812032" cy="1581399"/>
            </a:xfrm>
          </p:grpSpPr>
          <p:sp>
            <p:nvSpPr>
              <p:cNvPr id="10415" name="Google Shape;10415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17" name="Google Shape;10417;p48"/>
            <p:cNvGrpSpPr/>
            <p:nvPr/>
          </p:nvGrpSpPr>
          <p:grpSpPr>
            <a:xfrm rot="-1971752" flipH="1">
              <a:off x="6357332" y="2369239"/>
              <a:ext cx="240101" cy="209674"/>
              <a:chOff x="1066800" y="1370525"/>
              <a:chExt cx="1812032" cy="1581399"/>
            </a:xfrm>
          </p:grpSpPr>
          <p:sp>
            <p:nvSpPr>
              <p:cNvPr id="10418" name="Google Shape;10418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0" name="Google Shape;10420;p48"/>
            <p:cNvGrpSpPr/>
            <p:nvPr/>
          </p:nvGrpSpPr>
          <p:grpSpPr>
            <a:xfrm rot="-1971752" flipH="1">
              <a:off x="4206532" y="2369239"/>
              <a:ext cx="240101" cy="209674"/>
              <a:chOff x="1066800" y="1370525"/>
              <a:chExt cx="1812032" cy="1581399"/>
            </a:xfrm>
          </p:grpSpPr>
          <p:sp>
            <p:nvSpPr>
              <p:cNvPr id="10421" name="Google Shape;10421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2" name="Google Shape;10422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3" name="Google Shape;10423;p48"/>
            <p:cNvGrpSpPr/>
            <p:nvPr/>
          </p:nvGrpSpPr>
          <p:grpSpPr>
            <a:xfrm rot="-1971752" flipH="1">
              <a:off x="4914032" y="3550739"/>
              <a:ext cx="240101" cy="209674"/>
              <a:chOff x="1066800" y="1370525"/>
              <a:chExt cx="1812032" cy="1581399"/>
            </a:xfrm>
          </p:grpSpPr>
          <p:sp>
            <p:nvSpPr>
              <p:cNvPr id="10424" name="Google Shape;10424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6" name="Google Shape;10426;p48"/>
            <p:cNvGrpSpPr/>
            <p:nvPr/>
          </p:nvGrpSpPr>
          <p:grpSpPr>
            <a:xfrm rot="-1971752" flipH="1">
              <a:off x="7213407" y="2675689"/>
              <a:ext cx="240101" cy="209674"/>
              <a:chOff x="1066800" y="1370525"/>
              <a:chExt cx="1812032" cy="1581399"/>
            </a:xfrm>
          </p:grpSpPr>
          <p:sp>
            <p:nvSpPr>
              <p:cNvPr id="10427" name="Google Shape;10427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8" name="Google Shape;10428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9" name="Google Shape;10429;p48"/>
            <p:cNvGrpSpPr/>
            <p:nvPr/>
          </p:nvGrpSpPr>
          <p:grpSpPr>
            <a:xfrm rot="-1971752" flipH="1">
              <a:off x="6215832" y="3383189"/>
              <a:ext cx="240101" cy="209674"/>
              <a:chOff x="1066800" y="1370525"/>
              <a:chExt cx="1812032" cy="1581399"/>
            </a:xfrm>
          </p:grpSpPr>
          <p:sp>
            <p:nvSpPr>
              <p:cNvPr id="10430" name="Google Shape;10430;p48"/>
              <p:cNvSpPr/>
              <p:nvPr/>
            </p:nvSpPr>
            <p:spPr>
              <a:xfrm>
                <a:off x="1066800" y="1391234"/>
                <a:ext cx="1812032" cy="1529010"/>
              </a:xfrm>
              <a:custGeom>
                <a:avLst/>
                <a:gdLst/>
                <a:ahLst/>
                <a:cxnLst/>
                <a:rect l="l" t="t" r="r" b="b"/>
                <a:pathLst>
                  <a:path w="14700" h="12404" extrusionOk="0">
                    <a:moveTo>
                      <a:pt x="9096" y="1"/>
                    </a:moveTo>
                    <a:cubicBezTo>
                      <a:pt x="8088" y="1"/>
                      <a:pt x="7141" y="1097"/>
                      <a:pt x="6894" y="1762"/>
                    </a:cubicBezTo>
                    <a:cubicBezTo>
                      <a:pt x="6493" y="1626"/>
                      <a:pt x="5917" y="1198"/>
                      <a:pt x="5106" y="1198"/>
                    </a:cubicBezTo>
                    <a:cubicBezTo>
                      <a:pt x="4498" y="1198"/>
                      <a:pt x="3756" y="1439"/>
                      <a:pt x="2858" y="2226"/>
                    </a:cubicBezTo>
                    <a:cubicBezTo>
                      <a:pt x="762" y="4060"/>
                      <a:pt x="1738" y="6929"/>
                      <a:pt x="1738" y="6929"/>
                    </a:cubicBezTo>
                    <a:cubicBezTo>
                      <a:pt x="107" y="7524"/>
                      <a:pt x="0" y="10882"/>
                      <a:pt x="1905" y="11977"/>
                    </a:cubicBezTo>
                    <a:cubicBezTo>
                      <a:pt x="2440" y="12277"/>
                      <a:pt x="3034" y="12404"/>
                      <a:pt x="3624" y="12404"/>
                    </a:cubicBezTo>
                    <a:cubicBezTo>
                      <a:pt x="5070" y="12404"/>
                      <a:pt x="6495" y="11646"/>
                      <a:pt x="6977" y="10834"/>
                    </a:cubicBezTo>
                    <a:cubicBezTo>
                      <a:pt x="7662" y="11214"/>
                      <a:pt x="8515" y="11525"/>
                      <a:pt x="9410" y="11525"/>
                    </a:cubicBezTo>
                    <a:cubicBezTo>
                      <a:pt x="10228" y="11525"/>
                      <a:pt x="11080" y="11265"/>
                      <a:pt x="11871" y="10560"/>
                    </a:cubicBezTo>
                    <a:cubicBezTo>
                      <a:pt x="13549" y="9084"/>
                      <a:pt x="12656" y="6917"/>
                      <a:pt x="12228" y="6024"/>
                    </a:cubicBezTo>
                    <a:lnTo>
                      <a:pt x="12228" y="6024"/>
                    </a:lnTo>
                    <a:cubicBezTo>
                      <a:pt x="12249" y="6032"/>
                      <a:pt x="12274" y="6036"/>
                      <a:pt x="12302" y="6036"/>
                    </a:cubicBezTo>
                    <a:cubicBezTo>
                      <a:pt x="12853" y="6036"/>
                      <a:pt x="14700" y="4525"/>
                      <a:pt x="13918" y="2702"/>
                    </a:cubicBezTo>
                    <a:cubicBezTo>
                      <a:pt x="13613" y="1983"/>
                      <a:pt x="12924" y="1794"/>
                      <a:pt x="12287" y="1794"/>
                    </a:cubicBezTo>
                    <a:cubicBezTo>
                      <a:pt x="11583" y="1794"/>
                      <a:pt x="10942" y="2024"/>
                      <a:pt x="10942" y="2024"/>
                    </a:cubicBezTo>
                    <a:cubicBezTo>
                      <a:pt x="10942" y="2024"/>
                      <a:pt x="10882" y="1321"/>
                      <a:pt x="10287" y="619"/>
                    </a:cubicBezTo>
                    <a:cubicBezTo>
                      <a:pt x="9907" y="174"/>
                      <a:pt x="9497" y="1"/>
                      <a:pt x="9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48"/>
              <p:cNvSpPr/>
              <p:nvPr/>
            </p:nvSpPr>
            <p:spPr>
              <a:xfrm>
                <a:off x="1091700" y="1370525"/>
                <a:ext cx="1734867" cy="1581399"/>
              </a:xfrm>
              <a:custGeom>
                <a:avLst/>
                <a:gdLst/>
                <a:ahLst/>
                <a:cxnLst/>
                <a:rect l="l" t="t" r="r" b="b"/>
                <a:pathLst>
                  <a:path w="14074" h="12829" extrusionOk="0">
                    <a:moveTo>
                      <a:pt x="12060" y="5949"/>
                    </a:moveTo>
                    <a:cubicBezTo>
                      <a:pt x="12058" y="5949"/>
                      <a:pt x="12065" y="5954"/>
                      <a:pt x="12073" y="5954"/>
                    </a:cubicBezTo>
                    <a:cubicBezTo>
                      <a:pt x="12065" y="5950"/>
                      <a:pt x="12061" y="5949"/>
                      <a:pt x="12060" y="5949"/>
                    </a:cubicBezTo>
                    <a:close/>
                    <a:moveTo>
                      <a:pt x="8945" y="353"/>
                    </a:moveTo>
                    <a:cubicBezTo>
                      <a:pt x="9023" y="353"/>
                      <a:pt x="9102" y="364"/>
                      <a:pt x="9180" y="382"/>
                    </a:cubicBezTo>
                    <a:cubicBezTo>
                      <a:pt x="9275" y="406"/>
                      <a:pt x="9383" y="465"/>
                      <a:pt x="9478" y="501"/>
                    </a:cubicBezTo>
                    <a:cubicBezTo>
                      <a:pt x="9561" y="560"/>
                      <a:pt x="9656" y="620"/>
                      <a:pt x="9740" y="703"/>
                    </a:cubicBezTo>
                    <a:cubicBezTo>
                      <a:pt x="9787" y="727"/>
                      <a:pt x="9811" y="775"/>
                      <a:pt x="9859" y="822"/>
                    </a:cubicBezTo>
                    <a:lnTo>
                      <a:pt x="9918" y="882"/>
                    </a:lnTo>
                    <a:cubicBezTo>
                      <a:pt x="9930" y="894"/>
                      <a:pt x="9966" y="941"/>
                      <a:pt x="9978" y="953"/>
                    </a:cubicBezTo>
                    <a:cubicBezTo>
                      <a:pt x="10073" y="1060"/>
                      <a:pt x="10133" y="1132"/>
                      <a:pt x="10192" y="1239"/>
                    </a:cubicBezTo>
                    <a:cubicBezTo>
                      <a:pt x="10252" y="1334"/>
                      <a:pt x="10311" y="1441"/>
                      <a:pt x="10347" y="1549"/>
                    </a:cubicBezTo>
                    <a:cubicBezTo>
                      <a:pt x="10407" y="1656"/>
                      <a:pt x="10454" y="1775"/>
                      <a:pt x="10490" y="1870"/>
                    </a:cubicBezTo>
                    <a:cubicBezTo>
                      <a:pt x="10514" y="1977"/>
                      <a:pt x="10549" y="2096"/>
                      <a:pt x="10561" y="2203"/>
                    </a:cubicBezTo>
                    <a:lnTo>
                      <a:pt x="10585" y="2382"/>
                    </a:lnTo>
                    <a:lnTo>
                      <a:pt x="10752" y="2323"/>
                    </a:lnTo>
                    <a:cubicBezTo>
                      <a:pt x="10907" y="2275"/>
                      <a:pt x="11049" y="2227"/>
                      <a:pt x="11204" y="2203"/>
                    </a:cubicBezTo>
                    <a:cubicBezTo>
                      <a:pt x="11347" y="2168"/>
                      <a:pt x="11502" y="2144"/>
                      <a:pt x="11645" y="2132"/>
                    </a:cubicBezTo>
                    <a:cubicBezTo>
                      <a:pt x="11775" y="2116"/>
                      <a:pt x="11907" y="2108"/>
                      <a:pt x="12038" y="2108"/>
                    </a:cubicBezTo>
                    <a:cubicBezTo>
                      <a:pt x="12208" y="2108"/>
                      <a:pt x="12377" y="2122"/>
                      <a:pt x="12538" y="2156"/>
                    </a:cubicBezTo>
                    <a:cubicBezTo>
                      <a:pt x="12823" y="2215"/>
                      <a:pt x="13074" y="2334"/>
                      <a:pt x="13264" y="2549"/>
                    </a:cubicBezTo>
                    <a:cubicBezTo>
                      <a:pt x="13359" y="2644"/>
                      <a:pt x="13431" y="2751"/>
                      <a:pt x="13490" y="2882"/>
                    </a:cubicBezTo>
                    <a:cubicBezTo>
                      <a:pt x="13550" y="3025"/>
                      <a:pt x="13597" y="3156"/>
                      <a:pt x="13621" y="3299"/>
                    </a:cubicBezTo>
                    <a:cubicBezTo>
                      <a:pt x="13681" y="3585"/>
                      <a:pt x="13681" y="3882"/>
                      <a:pt x="13621" y="4168"/>
                    </a:cubicBezTo>
                    <a:cubicBezTo>
                      <a:pt x="13562" y="4454"/>
                      <a:pt x="13443" y="4716"/>
                      <a:pt x="13288" y="4966"/>
                    </a:cubicBezTo>
                    <a:cubicBezTo>
                      <a:pt x="13121" y="5204"/>
                      <a:pt x="12907" y="5430"/>
                      <a:pt x="12693" y="5621"/>
                    </a:cubicBezTo>
                    <a:cubicBezTo>
                      <a:pt x="12573" y="5716"/>
                      <a:pt x="12454" y="5799"/>
                      <a:pt x="12335" y="5859"/>
                    </a:cubicBezTo>
                    <a:cubicBezTo>
                      <a:pt x="12276" y="5894"/>
                      <a:pt x="12216" y="5918"/>
                      <a:pt x="12157" y="5942"/>
                    </a:cubicBezTo>
                    <a:cubicBezTo>
                      <a:pt x="12121" y="5942"/>
                      <a:pt x="12097" y="5954"/>
                      <a:pt x="12073" y="5954"/>
                    </a:cubicBezTo>
                    <a:lnTo>
                      <a:pt x="11800" y="6252"/>
                    </a:lnTo>
                    <a:cubicBezTo>
                      <a:pt x="11990" y="6621"/>
                      <a:pt x="12133" y="7014"/>
                      <a:pt x="12252" y="7395"/>
                    </a:cubicBezTo>
                    <a:cubicBezTo>
                      <a:pt x="12359" y="7799"/>
                      <a:pt x="12431" y="8204"/>
                      <a:pt x="12419" y="8597"/>
                    </a:cubicBezTo>
                    <a:cubicBezTo>
                      <a:pt x="12407" y="9002"/>
                      <a:pt x="12312" y="9395"/>
                      <a:pt x="12133" y="9752"/>
                    </a:cubicBezTo>
                    <a:cubicBezTo>
                      <a:pt x="12050" y="9931"/>
                      <a:pt x="11942" y="10085"/>
                      <a:pt x="11811" y="10240"/>
                    </a:cubicBezTo>
                    <a:cubicBezTo>
                      <a:pt x="11740" y="10324"/>
                      <a:pt x="11680" y="10383"/>
                      <a:pt x="11597" y="10466"/>
                    </a:cubicBezTo>
                    <a:lnTo>
                      <a:pt x="11502" y="10562"/>
                    </a:lnTo>
                    <a:lnTo>
                      <a:pt x="11383" y="10669"/>
                    </a:lnTo>
                    <a:cubicBezTo>
                      <a:pt x="11061" y="10919"/>
                      <a:pt x="10704" y="11121"/>
                      <a:pt x="10335" y="11252"/>
                    </a:cubicBezTo>
                    <a:cubicBezTo>
                      <a:pt x="9986" y="11372"/>
                      <a:pt x="9627" y="11432"/>
                      <a:pt x="9257" y="11432"/>
                    </a:cubicBezTo>
                    <a:cubicBezTo>
                      <a:pt x="9224" y="11432"/>
                      <a:pt x="9190" y="11432"/>
                      <a:pt x="9156" y="11431"/>
                    </a:cubicBezTo>
                    <a:cubicBezTo>
                      <a:pt x="8752" y="11419"/>
                      <a:pt x="8371" y="11336"/>
                      <a:pt x="7990" y="11205"/>
                    </a:cubicBezTo>
                    <a:cubicBezTo>
                      <a:pt x="7609" y="11074"/>
                      <a:pt x="7239" y="10895"/>
                      <a:pt x="6894" y="10681"/>
                    </a:cubicBezTo>
                    <a:lnTo>
                      <a:pt x="6656" y="10538"/>
                    </a:lnTo>
                    <a:lnTo>
                      <a:pt x="6466" y="10800"/>
                    </a:lnTo>
                    <a:cubicBezTo>
                      <a:pt x="6358" y="10966"/>
                      <a:pt x="6227" y="11133"/>
                      <a:pt x="6061" y="11276"/>
                    </a:cubicBezTo>
                    <a:cubicBezTo>
                      <a:pt x="5906" y="11419"/>
                      <a:pt x="5727" y="11550"/>
                      <a:pt x="5525" y="11669"/>
                    </a:cubicBezTo>
                    <a:cubicBezTo>
                      <a:pt x="5144" y="11907"/>
                      <a:pt x="4715" y="12074"/>
                      <a:pt x="4263" y="12169"/>
                    </a:cubicBezTo>
                    <a:cubicBezTo>
                      <a:pt x="3966" y="12241"/>
                      <a:pt x="3658" y="12281"/>
                      <a:pt x="3350" y="12281"/>
                    </a:cubicBezTo>
                    <a:cubicBezTo>
                      <a:pt x="3202" y="12281"/>
                      <a:pt x="3053" y="12272"/>
                      <a:pt x="2906" y="12252"/>
                    </a:cubicBezTo>
                    <a:cubicBezTo>
                      <a:pt x="2691" y="12217"/>
                      <a:pt x="2465" y="12169"/>
                      <a:pt x="2251" y="12098"/>
                    </a:cubicBezTo>
                    <a:cubicBezTo>
                      <a:pt x="2155" y="12074"/>
                      <a:pt x="2048" y="12026"/>
                      <a:pt x="1941" y="11978"/>
                    </a:cubicBezTo>
                    <a:lnTo>
                      <a:pt x="1798" y="11907"/>
                    </a:lnTo>
                    <a:lnTo>
                      <a:pt x="1715" y="11859"/>
                    </a:lnTo>
                    <a:lnTo>
                      <a:pt x="1655" y="11812"/>
                    </a:lnTo>
                    <a:cubicBezTo>
                      <a:pt x="1298" y="11574"/>
                      <a:pt x="1024" y="11216"/>
                      <a:pt x="822" y="10824"/>
                    </a:cubicBezTo>
                    <a:cubicBezTo>
                      <a:pt x="643" y="10419"/>
                      <a:pt x="548" y="9954"/>
                      <a:pt x="524" y="9514"/>
                    </a:cubicBezTo>
                    <a:cubicBezTo>
                      <a:pt x="512" y="9061"/>
                      <a:pt x="584" y="8609"/>
                      <a:pt x="762" y="8204"/>
                    </a:cubicBezTo>
                    <a:cubicBezTo>
                      <a:pt x="941" y="7799"/>
                      <a:pt x="1263" y="7478"/>
                      <a:pt x="1632" y="7335"/>
                    </a:cubicBezTo>
                    <a:lnTo>
                      <a:pt x="1834" y="7228"/>
                    </a:lnTo>
                    <a:lnTo>
                      <a:pt x="1763" y="6990"/>
                    </a:lnTo>
                    <a:cubicBezTo>
                      <a:pt x="1703" y="6835"/>
                      <a:pt x="1655" y="6633"/>
                      <a:pt x="1632" y="6454"/>
                    </a:cubicBezTo>
                    <a:cubicBezTo>
                      <a:pt x="1596" y="6263"/>
                      <a:pt x="1572" y="6085"/>
                      <a:pt x="1560" y="5894"/>
                    </a:cubicBezTo>
                    <a:cubicBezTo>
                      <a:pt x="1524" y="5525"/>
                      <a:pt x="1524" y="5132"/>
                      <a:pt x="1584" y="4763"/>
                    </a:cubicBezTo>
                    <a:cubicBezTo>
                      <a:pt x="1691" y="4013"/>
                      <a:pt x="2013" y="3323"/>
                      <a:pt x="2536" y="2763"/>
                    </a:cubicBezTo>
                    <a:cubicBezTo>
                      <a:pt x="2667" y="2632"/>
                      <a:pt x="2810" y="2513"/>
                      <a:pt x="2953" y="2382"/>
                    </a:cubicBezTo>
                    <a:cubicBezTo>
                      <a:pt x="3108" y="2263"/>
                      <a:pt x="3251" y="2144"/>
                      <a:pt x="3418" y="2037"/>
                    </a:cubicBezTo>
                    <a:cubicBezTo>
                      <a:pt x="3727" y="1834"/>
                      <a:pt x="4072" y="1668"/>
                      <a:pt x="4430" y="1596"/>
                    </a:cubicBezTo>
                    <a:cubicBezTo>
                      <a:pt x="4579" y="1561"/>
                      <a:pt x="4730" y="1545"/>
                      <a:pt x="4882" y="1545"/>
                    </a:cubicBezTo>
                    <a:cubicBezTo>
                      <a:pt x="5093" y="1545"/>
                      <a:pt x="5305" y="1577"/>
                      <a:pt x="5513" y="1632"/>
                    </a:cubicBezTo>
                    <a:cubicBezTo>
                      <a:pt x="5692" y="1691"/>
                      <a:pt x="5870" y="1775"/>
                      <a:pt x="6049" y="1846"/>
                    </a:cubicBezTo>
                    <a:cubicBezTo>
                      <a:pt x="6227" y="1930"/>
                      <a:pt x="6406" y="2025"/>
                      <a:pt x="6597" y="2144"/>
                    </a:cubicBezTo>
                    <a:lnTo>
                      <a:pt x="6716" y="2215"/>
                    </a:lnTo>
                    <a:lnTo>
                      <a:pt x="6882" y="2013"/>
                    </a:lnTo>
                    <a:cubicBezTo>
                      <a:pt x="6954" y="1811"/>
                      <a:pt x="7073" y="1608"/>
                      <a:pt x="7216" y="1430"/>
                    </a:cubicBezTo>
                    <a:cubicBezTo>
                      <a:pt x="7347" y="1239"/>
                      <a:pt x="7489" y="1060"/>
                      <a:pt x="7668" y="906"/>
                    </a:cubicBezTo>
                    <a:cubicBezTo>
                      <a:pt x="7847" y="763"/>
                      <a:pt x="8025" y="620"/>
                      <a:pt x="8240" y="525"/>
                    </a:cubicBezTo>
                    <a:cubicBezTo>
                      <a:pt x="8430" y="429"/>
                      <a:pt x="8656" y="358"/>
                      <a:pt x="8859" y="358"/>
                    </a:cubicBezTo>
                    <a:cubicBezTo>
                      <a:pt x="8887" y="355"/>
                      <a:pt x="8916" y="353"/>
                      <a:pt x="8945" y="353"/>
                    </a:cubicBezTo>
                    <a:close/>
                    <a:moveTo>
                      <a:pt x="8859" y="1"/>
                    </a:moveTo>
                    <a:cubicBezTo>
                      <a:pt x="8585" y="1"/>
                      <a:pt x="8311" y="60"/>
                      <a:pt x="8073" y="179"/>
                    </a:cubicBezTo>
                    <a:cubicBezTo>
                      <a:pt x="7823" y="298"/>
                      <a:pt x="7597" y="453"/>
                      <a:pt x="7406" y="608"/>
                    </a:cubicBezTo>
                    <a:cubicBezTo>
                      <a:pt x="7216" y="775"/>
                      <a:pt x="7037" y="965"/>
                      <a:pt x="6870" y="1180"/>
                    </a:cubicBezTo>
                    <a:cubicBezTo>
                      <a:pt x="6743" y="1334"/>
                      <a:pt x="6637" y="1495"/>
                      <a:pt x="6546" y="1678"/>
                    </a:cubicBezTo>
                    <a:lnTo>
                      <a:pt x="6546" y="1678"/>
                    </a:lnTo>
                    <a:cubicBezTo>
                      <a:pt x="6436" y="1637"/>
                      <a:pt x="6326" y="1576"/>
                      <a:pt x="6216" y="1525"/>
                    </a:cubicBezTo>
                    <a:cubicBezTo>
                      <a:pt x="6037" y="1441"/>
                      <a:pt x="5846" y="1358"/>
                      <a:pt x="5632" y="1299"/>
                    </a:cubicBezTo>
                    <a:cubicBezTo>
                      <a:pt x="5386" y="1226"/>
                      <a:pt x="5126" y="1185"/>
                      <a:pt x="4867" y="1185"/>
                    </a:cubicBezTo>
                    <a:cubicBezTo>
                      <a:pt x="4700" y="1185"/>
                      <a:pt x="4533" y="1202"/>
                      <a:pt x="4370" y="1239"/>
                    </a:cubicBezTo>
                    <a:cubicBezTo>
                      <a:pt x="3953" y="1322"/>
                      <a:pt x="3549" y="1501"/>
                      <a:pt x="3203" y="1727"/>
                    </a:cubicBezTo>
                    <a:cubicBezTo>
                      <a:pt x="3025" y="1834"/>
                      <a:pt x="2870" y="1953"/>
                      <a:pt x="2703" y="2084"/>
                    </a:cubicBezTo>
                    <a:cubicBezTo>
                      <a:pt x="2548" y="2203"/>
                      <a:pt x="2394" y="2358"/>
                      <a:pt x="2239" y="2501"/>
                    </a:cubicBezTo>
                    <a:cubicBezTo>
                      <a:pt x="1644" y="3096"/>
                      <a:pt x="1274" y="3906"/>
                      <a:pt x="1143" y="4716"/>
                    </a:cubicBezTo>
                    <a:cubicBezTo>
                      <a:pt x="1084" y="5120"/>
                      <a:pt x="1048" y="5537"/>
                      <a:pt x="1084" y="5954"/>
                    </a:cubicBezTo>
                    <a:cubicBezTo>
                      <a:pt x="1096" y="6144"/>
                      <a:pt x="1120" y="6359"/>
                      <a:pt x="1155" y="6561"/>
                    </a:cubicBezTo>
                    <a:cubicBezTo>
                      <a:pt x="1179" y="6704"/>
                      <a:pt x="1215" y="6823"/>
                      <a:pt x="1239" y="6954"/>
                    </a:cubicBezTo>
                    <a:cubicBezTo>
                      <a:pt x="1060" y="7061"/>
                      <a:pt x="905" y="7180"/>
                      <a:pt x="739" y="7335"/>
                    </a:cubicBezTo>
                    <a:cubicBezTo>
                      <a:pt x="560" y="7549"/>
                      <a:pt x="405" y="7787"/>
                      <a:pt x="298" y="8026"/>
                    </a:cubicBezTo>
                    <a:cubicBezTo>
                      <a:pt x="84" y="8502"/>
                      <a:pt x="0" y="9026"/>
                      <a:pt x="24" y="9538"/>
                    </a:cubicBezTo>
                    <a:cubicBezTo>
                      <a:pt x="36" y="10062"/>
                      <a:pt x="143" y="10574"/>
                      <a:pt x="358" y="11050"/>
                    </a:cubicBezTo>
                    <a:cubicBezTo>
                      <a:pt x="584" y="11526"/>
                      <a:pt x="929" y="11955"/>
                      <a:pt x="1370" y="12252"/>
                    </a:cubicBezTo>
                    <a:lnTo>
                      <a:pt x="1465" y="12312"/>
                    </a:lnTo>
                    <a:lnTo>
                      <a:pt x="1536" y="12359"/>
                    </a:lnTo>
                    <a:lnTo>
                      <a:pt x="1715" y="12443"/>
                    </a:lnTo>
                    <a:cubicBezTo>
                      <a:pt x="1834" y="12490"/>
                      <a:pt x="1953" y="12550"/>
                      <a:pt x="2072" y="12598"/>
                    </a:cubicBezTo>
                    <a:cubicBezTo>
                      <a:pt x="2322" y="12681"/>
                      <a:pt x="2584" y="12752"/>
                      <a:pt x="2834" y="12788"/>
                    </a:cubicBezTo>
                    <a:cubicBezTo>
                      <a:pt x="3026" y="12816"/>
                      <a:pt x="3222" y="12829"/>
                      <a:pt x="3419" y="12829"/>
                    </a:cubicBezTo>
                    <a:cubicBezTo>
                      <a:pt x="3735" y="12829"/>
                      <a:pt x="4055" y="12795"/>
                      <a:pt x="4370" y="12729"/>
                    </a:cubicBezTo>
                    <a:cubicBezTo>
                      <a:pt x="4870" y="12621"/>
                      <a:pt x="5358" y="12455"/>
                      <a:pt x="5811" y="12205"/>
                    </a:cubicBezTo>
                    <a:cubicBezTo>
                      <a:pt x="6037" y="12086"/>
                      <a:pt x="6251" y="11943"/>
                      <a:pt x="6466" y="11776"/>
                    </a:cubicBezTo>
                    <a:cubicBezTo>
                      <a:pt x="6600" y="11666"/>
                      <a:pt x="6723" y="11540"/>
                      <a:pt x="6840" y="11398"/>
                    </a:cubicBezTo>
                    <a:lnTo>
                      <a:pt x="6840" y="11398"/>
                    </a:lnTo>
                    <a:cubicBezTo>
                      <a:pt x="7164" y="11546"/>
                      <a:pt x="7496" y="11670"/>
                      <a:pt x="7835" y="11764"/>
                    </a:cubicBezTo>
                    <a:cubicBezTo>
                      <a:pt x="8232" y="11875"/>
                      <a:pt x="8650" y="11944"/>
                      <a:pt x="9060" y="11944"/>
                    </a:cubicBezTo>
                    <a:cubicBezTo>
                      <a:pt x="9092" y="11944"/>
                      <a:pt x="9124" y="11944"/>
                      <a:pt x="9156" y="11943"/>
                    </a:cubicBezTo>
                    <a:cubicBezTo>
                      <a:pt x="9609" y="11919"/>
                      <a:pt x="10061" y="11848"/>
                      <a:pt x="10478" y="11681"/>
                    </a:cubicBezTo>
                    <a:cubicBezTo>
                      <a:pt x="10704" y="11597"/>
                      <a:pt x="10895" y="11502"/>
                      <a:pt x="11097" y="11383"/>
                    </a:cubicBezTo>
                    <a:cubicBezTo>
                      <a:pt x="11288" y="11264"/>
                      <a:pt x="11466" y="11133"/>
                      <a:pt x="11645" y="11002"/>
                    </a:cubicBezTo>
                    <a:lnTo>
                      <a:pt x="11764" y="10895"/>
                    </a:lnTo>
                    <a:lnTo>
                      <a:pt x="11883" y="10776"/>
                    </a:lnTo>
                    <a:cubicBezTo>
                      <a:pt x="11954" y="10681"/>
                      <a:pt x="12026" y="10609"/>
                      <a:pt x="12109" y="10526"/>
                    </a:cubicBezTo>
                    <a:cubicBezTo>
                      <a:pt x="12252" y="10359"/>
                      <a:pt x="12371" y="10169"/>
                      <a:pt x="12478" y="9954"/>
                    </a:cubicBezTo>
                    <a:cubicBezTo>
                      <a:pt x="12669" y="9538"/>
                      <a:pt x="12776" y="9097"/>
                      <a:pt x="12788" y="8645"/>
                    </a:cubicBezTo>
                    <a:cubicBezTo>
                      <a:pt x="12800" y="8204"/>
                      <a:pt x="12728" y="7776"/>
                      <a:pt x="12621" y="7335"/>
                    </a:cubicBezTo>
                    <a:cubicBezTo>
                      <a:pt x="12528" y="7000"/>
                      <a:pt x="12421" y="6680"/>
                      <a:pt x="12293" y="6369"/>
                    </a:cubicBezTo>
                    <a:lnTo>
                      <a:pt x="12293" y="6369"/>
                    </a:lnTo>
                    <a:cubicBezTo>
                      <a:pt x="12375" y="6345"/>
                      <a:pt x="12468" y="6298"/>
                      <a:pt x="12538" y="6252"/>
                    </a:cubicBezTo>
                    <a:cubicBezTo>
                      <a:pt x="12681" y="6168"/>
                      <a:pt x="12823" y="6061"/>
                      <a:pt x="12954" y="5954"/>
                    </a:cubicBezTo>
                    <a:cubicBezTo>
                      <a:pt x="13204" y="5728"/>
                      <a:pt x="13431" y="5478"/>
                      <a:pt x="13609" y="5192"/>
                    </a:cubicBezTo>
                    <a:cubicBezTo>
                      <a:pt x="13788" y="4918"/>
                      <a:pt x="13931" y="4597"/>
                      <a:pt x="13990" y="4263"/>
                    </a:cubicBezTo>
                    <a:cubicBezTo>
                      <a:pt x="14074" y="3918"/>
                      <a:pt x="14050" y="3561"/>
                      <a:pt x="13978" y="3227"/>
                    </a:cubicBezTo>
                    <a:cubicBezTo>
                      <a:pt x="13955" y="3073"/>
                      <a:pt x="13895" y="2906"/>
                      <a:pt x="13812" y="2751"/>
                    </a:cubicBezTo>
                    <a:cubicBezTo>
                      <a:pt x="13740" y="2608"/>
                      <a:pt x="13633" y="2453"/>
                      <a:pt x="13514" y="2323"/>
                    </a:cubicBezTo>
                    <a:cubicBezTo>
                      <a:pt x="13264" y="2072"/>
                      <a:pt x="12919" y="1918"/>
                      <a:pt x="12597" y="1858"/>
                    </a:cubicBezTo>
                    <a:cubicBezTo>
                      <a:pt x="12415" y="1827"/>
                      <a:pt x="12239" y="1812"/>
                      <a:pt x="12065" y="1812"/>
                    </a:cubicBezTo>
                    <a:cubicBezTo>
                      <a:pt x="11909" y="1812"/>
                      <a:pt x="11755" y="1824"/>
                      <a:pt x="11597" y="1846"/>
                    </a:cubicBezTo>
                    <a:cubicBezTo>
                      <a:pt x="11430" y="1882"/>
                      <a:pt x="11288" y="1906"/>
                      <a:pt x="11121" y="1942"/>
                    </a:cubicBezTo>
                    <a:cubicBezTo>
                      <a:pt x="11019" y="1957"/>
                      <a:pt x="10918" y="1983"/>
                      <a:pt x="10813" y="2016"/>
                    </a:cubicBezTo>
                    <a:lnTo>
                      <a:pt x="10813" y="2016"/>
                    </a:lnTo>
                    <a:cubicBezTo>
                      <a:pt x="10799" y="1947"/>
                      <a:pt x="10783" y="1876"/>
                      <a:pt x="10764" y="1799"/>
                    </a:cubicBezTo>
                    <a:cubicBezTo>
                      <a:pt x="10740" y="1668"/>
                      <a:pt x="10692" y="1549"/>
                      <a:pt x="10633" y="1430"/>
                    </a:cubicBezTo>
                    <a:cubicBezTo>
                      <a:pt x="10585" y="1310"/>
                      <a:pt x="10514" y="1191"/>
                      <a:pt x="10454" y="1084"/>
                    </a:cubicBezTo>
                    <a:cubicBezTo>
                      <a:pt x="10383" y="989"/>
                      <a:pt x="10311" y="870"/>
                      <a:pt x="10228" y="775"/>
                    </a:cubicBezTo>
                    <a:cubicBezTo>
                      <a:pt x="10216" y="751"/>
                      <a:pt x="10204" y="727"/>
                      <a:pt x="10168" y="703"/>
                    </a:cubicBezTo>
                    <a:lnTo>
                      <a:pt x="10109" y="632"/>
                    </a:lnTo>
                    <a:cubicBezTo>
                      <a:pt x="10073" y="572"/>
                      <a:pt x="10026" y="525"/>
                      <a:pt x="9978" y="477"/>
                    </a:cubicBezTo>
                    <a:cubicBezTo>
                      <a:pt x="9871" y="370"/>
                      <a:pt x="9775" y="298"/>
                      <a:pt x="9656" y="227"/>
                    </a:cubicBezTo>
                    <a:cubicBezTo>
                      <a:pt x="9549" y="167"/>
                      <a:pt x="9418" y="96"/>
                      <a:pt x="9275" y="60"/>
                    </a:cubicBezTo>
                    <a:cubicBezTo>
                      <a:pt x="9144" y="13"/>
                      <a:pt x="900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32" name="Google Shape;10432;p48"/>
          <p:cNvGrpSpPr/>
          <p:nvPr/>
        </p:nvGrpSpPr>
        <p:grpSpPr>
          <a:xfrm>
            <a:off x="528754" y="1657494"/>
            <a:ext cx="957167" cy="670951"/>
            <a:chOff x="236653" y="347946"/>
            <a:chExt cx="1315875" cy="922396"/>
          </a:xfrm>
        </p:grpSpPr>
        <p:grpSp>
          <p:nvGrpSpPr>
            <p:cNvPr id="10433" name="Google Shape;10433;p48"/>
            <p:cNvGrpSpPr/>
            <p:nvPr/>
          </p:nvGrpSpPr>
          <p:grpSpPr>
            <a:xfrm>
              <a:off x="236653" y="347946"/>
              <a:ext cx="397188" cy="852814"/>
              <a:chOff x="-136747" y="475983"/>
              <a:chExt cx="397188" cy="852814"/>
            </a:xfrm>
          </p:grpSpPr>
          <p:sp>
            <p:nvSpPr>
              <p:cNvPr id="10434" name="Google Shape;10434;p48"/>
              <p:cNvSpPr/>
              <p:nvPr/>
            </p:nvSpPr>
            <p:spPr>
              <a:xfrm rot="-5400000" flipH="1">
                <a:off x="-137582" y="1098857"/>
                <a:ext cx="230774" cy="22910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311" extrusionOk="0">
                    <a:moveTo>
                      <a:pt x="1525" y="1"/>
                    </a:moveTo>
                    <a:lnTo>
                      <a:pt x="1132" y="1108"/>
                    </a:lnTo>
                    <a:lnTo>
                      <a:pt x="1" y="1429"/>
                    </a:lnTo>
                    <a:lnTo>
                      <a:pt x="941" y="2144"/>
                    </a:lnTo>
                    <a:lnTo>
                      <a:pt x="882" y="3310"/>
                    </a:lnTo>
                    <a:lnTo>
                      <a:pt x="882" y="3310"/>
                    </a:lnTo>
                    <a:lnTo>
                      <a:pt x="1846" y="2632"/>
                    </a:lnTo>
                    <a:lnTo>
                      <a:pt x="2953" y="3049"/>
                    </a:lnTo>
                    <a:lnTo>
                      <a:pt x="2953" y="3049"/>
                    </a:lnTo>
                    <a:lnTo>
                      <a:pt x="2608" y="1917"/>
                    </a:lnTo>
                    <a:lnTo>
                      <a:pt x="3334" y="989"/>
                    </a:lnTo>
                    <a:lnTo>
                      <a:pt x="2156" y="977"/>
                    </a:lnTo>
                    <a:lnTo>
                      <a:pt x="1525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48"/>
              <p:cNvSpPr/>
              <p:nvPr/>
            </p:nvSpPr>
            <p:spPr>
              <a:xfrm rot="-5400000" flipH="1">
                <a:off x="132255" y="478926"/>
                <a:ext cx="131129" cy="1252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810" extrusionOk="0">
                    <a:moveTo>
                      <a:pt x="930" y="0"/>
                    </a:moveTo>
                    <a:lnTo>
                      <a:pt x="656" y="595"/>
                    </a:lnTo>
                    <a:lnTo>
                      <a:pt x="1" y="715"/>
                    </a:lnTo>
                    <a:lnTo>
                      <a:pt x="489" y="1155"/>
                    </a:lnTo>
                    <a:lnTo>
                      <a:pt x="418" y="1810"/>
                    </a:lnTo>
                    <a:lnTo>
                      <a:pt x="989" y="1488"/>
                    </a:lnTo>
                    <a:lnTo>
                      <a:pt x="1585" y="1762"/>
                    </a:lnTo>
                    <a:lnTo>
                      <a:pt x="1430" y="1131"/>
                    </a:lnTo>
                    <a:lnTo>
                      <a:pt x="1894" y="655"/>
                    </a:lnTo>
                    <a:lnTo>
                      <a:pt x="1239" y="572"/>
                    </a:lnTo>
                    <a:lnTo>
                      <a:pt x="930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 cmpd="sng">
                <a:solidFill>
                  <a:schemeClr val="dk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6" name="Google Shape;10436;p48"/>
            <p:cNvGrpSpPr/>
            <p:nvPr/>
          </p:nvGrpSpPr>
          <p:grpSpPr>
            <a:xfrm>
              <a:off x="633840" y="437170"/>
              <a:ext cx="918687" cy="833172"/>
              <a:chOff x="7317151" y="266325"/>
              <a:chExt cx="1443569" cy="1309196"/>
            </a:xfrm>
          </p:grpSpPr>
          <p:sp>
            <p:nvSpPr>
              <p:cNvPr id="10437" name="Google Shape;10437;p48"/>
              <p:cNvSpPr/>
              <p:nvPr/>
            </p:nvSpPr>
            <p:spPr>
              <a:xfrm flipH="1">
                <a:off x="7317151" y="266325"/>
                <a:ext cx="1443569" cy="1309196"/>
              </a:xfrm>
              <a:custGeom>
                <a:avLst/>
                <a:gdLst/>
                <a:ahLst/>
                <a:cxnLst/>
                <a:rect l="l" t="t" r="r" b="b"/>
                <a:pathLst>
                  <a:path w="14170" h="12851" extrusionOk="0">
                    <a:moveTo>
                      <a:pt x="6276" y="3386"/>
                    </a:moveTo>
                    <a:lnTo>
                      <a:pt x="6323" y="3625"/>
                    </a:lnTo>
                    <a:cubicBezTo>
                      <a:pt x="6395" y="4041"/>
                      <a:pt x="6597" y="4446"/>
                      <a:pt x="6895" y="4756"/>
                    </a:cubicBezTo>
                    <a:cubicBezTo>
                      <a:pt x="7350" y="5241"/>
                      <a:pt x="7994" y="5520"/>
                      <a:pt x="8674" y="5520"/>
                    </a:cubicBezTo>
                    <a:cubicBezTo>
                      <a:pt x="8795" y="5520"/>
                      <a:pt x="8916" y="5512"/>
                      <a:pt x="9038" y="5494"/>
                    </a:cubicBezTo>
                    <a:lnTo>
                      <a:pt x="9240" y="5470"/>
                    </a:lnTo>
                    <a:lnTo>
                      <a:pt x="9193" y="5660"/>
                    </a:lnTo>
                    <a:cubicBezTo>
                      <a:pt x="9073" y="6125"/>
                      <a:pt x="9121" y="6625"/>
                      <a:pt x="9312" y="7077"/>
                    </a:cubicBezTo>
                    <a:lnTo>
                      <a:pt x="9383" y="7244"/>
                    </a:lnTo>
                    <a:lnTo>
                      <a:pt x="9193" y="7256"/>
                    </a:lnTo>
                    <a:cubicBezTo>
                      <a:pt x="8704" y="7304"/>
                      <a:pt x="8240" y="7494"/>
                      <a:pt x="7871" y="7816"/>
                    </a:cubicBezTo>
                    <a:cubicBezTo>
                      <a:pt x="7561" y="8089"/>
                      <a:pt x="7323" y="8435"/>
                      <a:pt x="7192" y="8816"/>
                    </a:cubicBezTo>
                    <a:lnTo>
                      <a:pt x="7145" y="8923"/>
                    </a:lnTo>
                    <a:lnTo>
                      <a:pt x="7026" y="8911"/>
                    </a:lnTo>
                    <a:cubicBezTo>
                      <a:pt x="6922" y="8898"/>
                      <a:pt x="6819" y="8891"/>
                      <a:pt x="6716" y="8891"/>
                    </a:cubicBezTo>
                    <a:cubicBezTo>
                      <a:pt x="6358" y="8891"/>
                      <a:pt x="6009" y="8973"/>
                      <a:pt x="5704" y="9149"/>
                    </a:cubicBezTo>
                    <a:lnTo>
                      <a:pt x="5549" y="9220"/>
                    </a:lnTo>
                    <a:lnTo>
                      <a:pt x="5490" y="9066"/>
                    </a:lnTo>
                    <a:cubicBezTo>
                      <a:pt x="5406" y="8816"/>
                      <a:pt x="5252" y="8578"/>
                      <a:pt x="5073" y="8387"/>
                    </a:cubicBezTo>
                    <a:cubicBezTo>
                      <a:pt x="4752" y="8030"/>
                      <a:pt x="4335" y="7792"/>
                      <a:pt x="3859" y="7696"/>
                    </a:cubicBezTo>
                    <a:lnTo>
                      <a:pt x="3692" y="7673"/>
                    </a:lnTo>
                    <a:lnTo>
                      <a:pt x="3751" y="7518"/>
                    </a:lnTo>
                    <a:cubicBezTo>
                      <a:pt x="4013" y="6887"/>
                      <a:pt x="3894" y="6184"/>
                      <a:pt x="3418" y="5660"/>
                    </a:cubicBezTo>
                    <a:lnTo>
                      <a:pt x="3406" y="5649"/>
                    </a:lnTo>
                    <a:lnTo>
                      <a:pt x="3394" y="5625"/>
                    </a:lnTo>
                    <a:lnTo>
                      <a:pt x="3251" y="5494"/>
                    </a:lnTo>
                    <a:lnTo>
                      <a:pt x="3418" y="5422"/>
                    </a:lnTo>
                    <a:cubicBezTo>
                      <a:pt x="3549" y="5363"/>
                      <a:pt x="3680" y="5291"/>
                      <a:pt x="3775" y="5196"/>
                    </a:cubicBezTo>
                    <a:cubicBezTo>
                      <a:pt x="4097" y="4934"/>
                      <a:pt x="4287" y="4565"/>
                      <a:pt x="4323" y="4160"/>
                    </a:cubicBezTo>
                    <a:lnTo>
                      <a:pt x="4347" y="4029"/>
                    </a:lnTo>
                    <a:lnTo>
                      <a:pt x="4490" y="4041"/>
                    </a:lnTo>
                    <a:cubicBezTo>
                      <a:pt x="4563" y="4049"/>
                      <a:pt x="4637" y="4053"/>
                      <a:pt x="4711" y="4053"/>
                    </a:cubicBezTo>
                    <a:cubicBezTo>
                      <a:pt x="5218" y="4053"/>
                      <a:pt x="5711" y="3875"/>
                      <a:pt x="6085" y="3553"/>
                    </a:cubicBezTo>
                    <a:lnTo>
                      <a:pt x="6276" y="3386"/>
                    </a:lnTo>
                    <a:close/>
                    <a:moveTo>
                      <a:pt x="4740" y="1"/>
                    </a:moveTo>
                    <a:cubicBezTo>
                      <a:pt x="4247" y="1"/>
                      <a:pt x="3750" y="167"/>
                      <a:pt x="3347" y="505"/>
                    </a:cubicBezTo>
                    <a:cubicBezTo>
                      <a:pt x="2811" y="958"/>
                      <a:pt x="2561" y="1636"/>
                      <a:pt x="2668" y="2315"/>
                    </a:cubicBezTo>
                    <a:lnTo>
                      <a:pt x="2680" y="2446"/>
                    </a:lnTo>
                    <a:lnTo>
                      <a:pt x="2525" y="2458"/>
                    </a:lnTo>
                    <a:cubicBezTo>
                      <a:pt x="2204" y="2505"/>
                      <a:pt x="1906" y="2624"/>
                      <a:pt x="1668" y="2839"/>
                    </a:cubicBezTo>
                    <a:cubicBezTo>
                      <a:pt x="1025" y="3374"/>
                      <a:pt x="942" y="4303"/>
                      <a:pt x="1453" y="4958"/>
                    </a:cubicBezTo>
                    <a:lnTo>
                      <a:pt x="1573" y="5113"/>
                    </a:lnTo>
                    <a:lnTo>
                      <a:pt x="1394" y="5172"/>
                    </a:lnTo>
                    <a:cubicBezTo>
                      <a:pt x="1192" y="5244"/>
                      <a:pt x="1001" y="5363"/>
                      <a:pt x="846" y="5494"/>
                    </a:cubicBezTo>
                    <a:cubicBezTo>
                      <a:pt x="72" y="6149"/>
                      <a:pt x="1" y="7280"/>
                      <a:pt x="680" y="8030"/>
                    </a:cubicBezTo>
                    <a:cubicBezTo>
                      <a:pt x="894" y="8256"/>
                      <a:pt x="1144" y="8435"/>
                      <a:pt x="1442" y="8518"/>
                    </a:cubicBezTo>
                    <a:lnTo>
                      <a:pt x="1608" y="8578"/>
                    </a:lnTo>
                    <a:lnTo>
                      <a:pt x="1513" y="8720"/>
                    </a:lnTo>
                    <a:cubicBezTo>
                      <a:pt x="1025" y="9530"/>
                      <a:pt x="1120" y="10542"/>
                      <a:pt x="1751" y="11245"/>
                    </a:cubicBezTo>
                    <a:cubicBezTo>
                      <a:pt x="2191" y="11719"/>
                      <a:pt x="2816" y="11971"/>
                      <a:pt x="3443" y="11971"/>
                    </a:cubicBezTo>
                    <a:cubicBezTo>
                      <a:pt x="3870" y="11971"/>
                      <a:pt x="4297" y="11855"/>
                      <a:pt x="4668" y="11614"/>
                    </a:cubicBezTo>
                    <a:lnTo>
                      <a:pt x="4811" y="11530"/>
                    </a:lnTo>
                    <a:lnTo>
                      <a:pt x="4882" y="11673"/>
                    </a:lnTo>
                    <a:cubicBezTo>
                      <a:pt x="4966" y="11852"/>
                      <a:pt x="5073" y="12018"/>
                      <a:pt x="5204" y="12185"/>
                    </a:cubicBezTo>
                    <a:cubicBezTo>
                      <a:pt x="5611" y="12625"/>
                      <a:pt x="6180" y="12850"/>
                      <a:pt x="6750" y="12850"/>
                    </a:cubicBezTo>
                    <a:cubicBezTo>
                      <a:pt x="7230" y="12850"/>
                      <a:pt x="7711" y="12690"/>
                      <a:pt x="8097" y="12364"/>
                    </a:cubicBezTo>
                    <a:cubicBezTo>
                      <a:pt x="8276" y="12209"/>
                      <a:pt x="8442" y="12018"/>
                      <a:pt x="8538" y="11804"/>
                    </a:cubicBezTo>
                    <a:lnTo>
                      <a:pt x="8597" y="11709"/>
                    </a:lnTo>
                    <a:lnTo>
                      <a:pt x="8716" y="11733"/>
                    </a:lnTo>
                    <a:cubicBezTo>
                      <a:pt x="8955" y="11807"/>
                      <a:pt x="9202" y="11844"/>
                      <a:pt x="9448" y="11844"/>
                    </a:cubicBezTo>
                    <a:cubicBezTo>
                      <a:pt x="10024" y="11844"/>
                      <a:pt x="10592" y="11644"/>
                      <a:pt x="11026" y="11268"/>
                    </a:cubicBezTo>
                    <a:cubicBezTo>
                      <a:pt x="11788" y="10602"/>
                      <a:pt x="12038" y="9542"/>
                      <a:pt x="11633" y="8637"/>
                    </a:cubicBezTo>
                    <a:lnTo>
                      <a:pt x="11562" y="8470"/>
                    </a:lnTo>
                    <a:lnTo>
                      <a:pt x="11752" y="8458"/>
                    </a:lnTo>
                    <a:cubicBezTo>
                      <a:pt x="12252" y="8411"/>
                      <a:pt x="12705" y="8220"/>
                      <a:pt x="13074" y="7899"/>
                    </a:cubicBezTo>
                    <a:cubicBezTo>
                      <a:pt x="14062" y="7065"/>
                      <a:pt x="14169" y="5601"/>
                      <a:pt x="13300" y="4660"/>
                    </a:cubicBezTo>
                    <a:cubicBezTo>
                      <a:pt x="12845" y="4175"/>
                      <a:pt x="12201" y="3896"/>
                      <a:pt x="11521" y="3896"/>
                    </a:cubicBezTo>
                    <a:cubicBezTo>
                      <a:pt x="11400" y="3896"/>
                      <a:pt x="11279" y="3904"/>
                      <a:pt x="11157" y="3922"/>
                    </a:cubicBezTo>
                    <a:lnTo>
                      <a:pt x="10955" y="3946"/>
                    </a:lnTo>
                    <a:lnTo>
                      <a:pt x="11002" y="3755"/>
                    </a:lnTo>
                    <a:cubicBezTo>
                      <a:pt x="11181" y="3041"/>
                      <a:pt x="10967" y="2279"/>
                      <a:pt x="10467" y="1731"/>
                    </a:cubicBezTo>
                    <a:cubicBezTo>
                      <a:pt x="9994" y="1214"/>
                      <a:pt x="9336" y="950"/>
                      <a:pt x="8675" y="950"/>
                    </a:cubicBezTo>
                    <a:cubicBezTo>
                      <a:pt x="8118" y="950"/>
                      <a:pt x="7560" y="1136"/>
                      <a:pt x="7109" y="1517"/>
                    </a:cubicBezTo>
                    <a:cubicBezTo>
                      <a:pt x="7073" y="1553"/>
                      <a:pt x="7038" y="1577"/>
                      <a:pt x="7014" y="1624"/>
                    </a:cubicBezTo>
                    <a:lnTo>
                      <a:pt x="6835" y="1803"/>
                    </a:lnTo>
                    <a:lnTo>
                      <a:pt x="6776" y="1565"/>
                    </a:lnTo>
                    <a:cubicBezTo>
                      <a:pt x="6692" y="1243"/>
                      <a:pt x="6537" y="946"/>
                      <a:pt x="6311" y="684"/>
                    </a:cubicBezTo>
                    <a:cubicBezTo>
                      <a:pt x="5899" y="232"/>
                      <a:pt x="5322" y="1"/>
                      <a:pt x="47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48"/>
              <p:cNvSpPr/>
              <p:nvPr/>
            </p:nvSpPr>
            <p:spPr>
              <a:xfrm rot="5400000">
                <a:off x="7744614" y="1238388"/>
                <a:ext cx="185449" cy="108982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1575" extrusionOk="0">
                    <a:moveTo>
                      <a:pt x="2679" y="0"/>
                    </a:moveTo>
                    <a:lnTo>
                      <a:pt x="2679" y="0"/>
                    </a:lnTo>
                    <a:cubicBezTo>
                      <a:pt x="2667" y="0"/>
                      <a:pt x="2667" y="24"/>
                      <a:pt x="2644" y="36"/>
                    </a:cubicBezTo>
                    <a:cubicBezTo>
                      <a:pt x="2632" y="48"/>
                      <a:pt x="2608" y="84"/>
                      <a:pt x="2608" y="108"/>
                    </a:cubicBezTo>
                    <a:cubicBezTo>
                      <a:pt x="2572" y="143"/>
                      <a:pt x="2548" y="179"/>
                      <a:pt x="2501" y="227"/>
                    </a:cubicBezTo>
                    <a:cubicBezTo>
                      <a:pt x="2453" y="274"/>
                      <a:pt x="2417" y="334"/>
                      <a:pt x="2346" y="381"/>
                    </a:cubicBezTo>
                    <a:cubicBezTo>
                      <a:pt x="2298" y="441"/>
                      <a:pt x="2239" y="477"/>
                      <a:pt x="2179" y="536"/>
                    </a:cubicBezTo>
                    <a:cubicBezTo>
                      <a:pt x="2096" y="596"/>
                      <a:pt x="2036" y="643"/>
                      <a:pt x="1965" y="703"/>
                    </a:cubicBezTo>
                    <a:cubicBezTo>
                      <a:pt x="1893" y="751"/>
                      <a:pt x="1822" y="810"/>
                      <a:pt x="1739" y="858"/>
                    </a:cubicBezTo>
                    <a:cubicBezTo>
                      <a:pt x="1691" y="882"/>
                      <a:pt x="1667" y="893"/>
                      <a:pt x="1620" y="929"/>
                    </a:cubicBezTo>
                    <a:lnTo>
                      <a:pt x="1501" y="989"/>
                    </a:lnTo>
                    <a:cubicBezTo>
                      <a:pt x="1429" y="1036"/>
                      <a:pt x="1334" y="1060"/>
                      <a:pt x="1251" y="1108"/>
                    </a:cubicBezTo>
                    <a:cubicBezTo>
                      <a:pt x="1155" y="1132"/>
                      <a:pt x="1084" y="1167"/>
                      <a:pt x="1000" y="1191"/>
                    </a:cubicBezTo>
                    <a:cubicBezTo>
                      <a:pt x="905" y="1227"/>
                      <a:pt x="822" y="1239"/>
                      <a:pt x="750" y="1274"/>
                    </a:cubicBezTo>
                    <a:cubicBezTo>
                      <a:pt x="727" y="1274"/>
                      <a:pt x="703" y="1286"/>
                      <a:pt x="691" y="1286"/>
                    </a:cubicBezTo>
                    <a:cubicBezTo>
                      <a:pt x="667" y="1298"/>
                      <a:pt x="643" y="1298"/>
                      <a:pt x="631" y="1298"/>
                    </a:cubicBezTo>
                    <a:cubicBezTo>
                      <a:pt x="584" y="1310"/>
                      <a:pt x="536" y="1334"/>
                      <a:pt x="500" y="1334"/>
                    </a:cubicBezTo>
                    <a:cubicBezTo>
                      <a:pt x="441" y="1346"/>
                      <a:pt x="369" y="1370"/>
                      <a:pt x="310" y="1370"/>
                    </a:cubicBezTo>
                    <a:cubicBezTo>
                      <a:pt x="250" y="1394"/>
                      <a:pt x="191" y="1405"/>
                      <a:pt x="143" y="1405"/>
                    </a:cubicBezTo>
                    <a:cubicBezTo>
                      <a:pt x="60" y="1417"/>
                      <a:pt x="0" y="1429"/>
                      <a:pt x="0" y="1429"/>
                    </a:cubicBezTo>
                    <a:lnTo>
                      <a:pt x="131" y="1477"/>
                    </a:lnTo>
                    <a:cubicBezTo>
                      <a:pt x="179" y="1489"/>
                      <a:pt x="238" y="1513"/>
                      <a:pt x="298" y="1524"/>
                    </a:cubicBezTo>
                    <a:cubicBezTo>
                      <a:pt x="358" y="1536"/>
                      <a:pt x="429" y="1536"/>
                      <a:pt x="500" y="1548"/>
                    </a:cubicBezTo>
                    <a:cubicBezTo>
                      <a:pt x="572" y="1548"/>
                      <a:pt x="643" y="1575"/>
                      <a:pt x="722" y="1575"/>
                    </a:cubicBezTo>
                    <a:cubicBezTo>
                      <a:pt x="735" y="1575"/>
                      <a:pt x="749" y="1574"/>
                      <a:pt x="762" y="1572"/>
                    </a:cubicBezTo>
                    <a:cubicBezTo>
                      <a:pt x="858" y="1548"/>
                      <a:pt x="953" y="1548"/>
                      <a:pt x="1060" y="1536"/>
                    </a:cubicBezTo>
                    <a:cubicBezTo>
                      <a:pt x="1096" y="1536"/>
                      <a:pt x="1143" y="1524"/>
                      <a:pt x="1203" y="1513"/>
                    </a:cubicBezTo>
                    <a:cubicBezTo>
                      <a:pt x="1251" y="1489"/>
                      <a:pt x="1310" y="1477"/>
                      <a:pt x="1358" y="1465"/>
                    </a:cubicBezTo>
                    <a:cubicBezTo>
                      <a:pt x="1441" y="1417"/>
                      <a:pt x="1560" y="1394"/>
                      <a:pt x="1655" y="1322"/>
                    </a:cubicBezTo>
                    <a:lnTo>
                      <a:pt x="1798" y="1251"/>
                    </a:lnTo>
                    <a:lnTo>
                      <a:pt x="1929" y="1167"/>
                    </a:lnTo>
                    <a:cubicBezTo>
                      <a:pt x="2024" y="1108"/>
                      <a:pt x="2096" y="1024"/>
                      <a:pt x="2167" y="953"/>
                    </a:cubicBezTo>
                    <a:cubicBezTo>
                      <a:pt x="2251" y="882"/>
                      <a:pt x="2310" y="810"/>
                      <a:pt x="2370" y="727"/>
                    </a:cubicBezTo>
                    <a:lnTo>
                      <a:pt x="2501" y="512"/>
                    </a:lnTo>
                    <a:cubicBezTo>
                      <a:pt x="2548" y="453"/>
                      <a:pt x="2560" y="381"/>
                      <a:pt x="2584" y="322"/>
                    </a:cubicBezTo>
                    <a:cubicBezTo>
                      <a:pt x="2620" y="262"/>
                      <a:pt x="2632" y="203"/>
                      <a:pt x="2644" y="155"/>
                    </a:cubicBezTo>
                    <a:cubicBezTo>
                      <a:pt x="2679" y="60"/>
                      <a:pt x="2679" y="24"/>
                      <a:pt x="26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3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40" name="Imagen 3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54" y="116377"/>
            <a:ext cx="1128746" cy="1128746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21714" y="1262390"/>
            <a:ext cx="1536906" cy="3456670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217;p43"/>
          <p:cNvSpPr/>
          <p:nvPr/>
        </p:nvSpPr>
        <p:spPr>
          <a:xfrm>
            <a:off x="166256" y="116377"/>
            <a:ext cx="8836428" cy="4946073"/>
          </a:xfrm>
          <a:custGeom>
            <a:avLst/>
            <a:gdLst/>
            <a:ahLst/>
            <a:cxnLst/>
            <a:rect l="l" t="t" r="r" b="b"/>
            <a:pathLst>
              <a:path w="325907" h="100443" extrusionOk="0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0443" name="Google Shape;10443;p49"/>
          <p:cNvSpPr/>
          <p:nvPr/>
        </p:nvSpPr>
        <p:spPr>
          <a:xfrm>
            <a:off x="-1530350" y="-1361947"/>
            <a:ext cx="12204700" cy="78674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323869" y="-123814"/>
            <a:ext cx="1638312" cy="1514693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7819876" y="3728930"/>
            <a:ext cx="1638312" cy="1514693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50" name="Google Shape;10450;p49"/>
          <p:cNvSpPr txBox="1">
            <a:spLocks noGrp="1"/>
          </p:cNvSpPr>
          <p:nvPr>
            <p:ph type="ctrTitle"/>
          </p:nvPr>
        </p:nvSpPr>
        <p:spPr>
          <a:xfrm>
            <a:off x="469707" y="2142469"/>
            <a:ext cx="5177630" cy="9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>
                <a:solidFill>
                  <a:srgbClr val="C00000"/>
                </a:solidFill>
              </a:rPr>
              <a:t>AWESOME WORDS</a:t>
            </a:r>
            <a:endParaRPr sz="6600" dirty="0">
              <a:solidFill>
                <a:srgbClr val="C00000"/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7996" y="1368874"/>
            <a:ext cx="2350250" cy="2350250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349</TotalTime>
  <Words>1629</Words>
  <Application>Microsoft Office PowerPoint</Application>
  <PresentationFormat>Presentación en pantalla (16:9)</PresentationFormat>
  <Paragraphs>292</Paragraphs>
  <Slides>56</Slides>
  <Notes>48</Notes>
  <HiddenSlides>0</HiddenSlides>
  <MMClips>0</MMClips>
  <ScaleCrop>false</ScaleCrop>
  <HeadingPairs>
    <vt:vector size="6" baseType="variant">
      <vt:variant>
        <vt:lpstr>Fuentes usadas</vt:lpstr>
      </vt:variant>
      <vt:variant>
        <vt:i4>15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56</vt:i4>
      </vt:variant>
    </vt:vector>
  </HeadingPairs>
  <TitlesOfParts>
    <vt:vector size="72" baseType="lpstr">
      <vt:lpstr>Arvo</vt:lpstr>
      <vt:lpstr>Impact</vt:lpstr>
      <vt:lpstr>Roboto Medium</vt:lpstr>
      <vt:lpstr>Arial Black</vt:lpstr>
      <vt:lpstr>宋体</vt:lpstr>
      <vt:lpstr>Slackey</vt:lpstr>
      <vt:lpstr>Open Sans Light</vt:lpstr>
      <vt:lpstr>Arial Unicode MS</vt:lpstr>
      <vt:lpstr>微软雅黑</vt:lpstr>
      <vt:lpstr>Marvel</vt:lpstr>
      <vt:lpstr>맑은 고딕</vt:lpstr>
      <vt:lpstr>Bangers</vt:lpstr>
      <vt:lpstr>Yuanti SC</vt:lpstr>
      <vt:lpstr>Arial</vt:lpstr>
      <vt:lpstr>Architects Daughter</vt:lpstr>
      <vt:lpstr>Comic Style by Slidesgo</vt:lpstr>
      <vt:lpstr>MARVEL</vt:lpstr>
      <vt:lpstr>Presentación de PowerPoint</vt:lpstr>
      <vt:lpstr>TABLE OF CONTENTS</vt:lpstr>
      <vt:lpstr>Presentación de PowerPoint</vt:lpstr>
      <vt:lpstr>COMPANY</vt:lpstr>
      <vt:lpstr>MAYBE YOU NEED TO DIVIDE THE CONTENT</vt:lpstr>
      <vt:lpstr>THE SLIDE TITLE GOES HERE!</vt:lpstr>
      <vt:lpstr>THIS IS A MAP</vt:lpstr>
      <vt:lpstr>AWESOME WORDS</vt:lpstr>
      <vt:lpstr>A PICTURE REINFORCES THE CONCEPT</vt:lpstr>
      <vt:lpstr>MODIFY THIS GRAPH</vt:lpstr>
      <vt:lpstr>HERE YOU HAVE SIX COLUMNS</vt:lpstr>
      <vt:lpstr>A PICTURE IS WORTH A THOUSAND WORDS</vt:lpstr>
      <vt:lpstr>SERVICES</vt:lpstr>
      <vt:lpstr>Presentación de PowerPoint</vt:lpstr>
      <vt:lpstr>“This is a quote, words full of wisdom that someone important said and can make the reader get inspired.”</vt:lpstr>
      <vt:lpstr>YOU COULD USE THREE COLUMNS WHY NOT?</vt:lpstr>
      <vt:lpstr>TEAM</vt:lpstr>
      <vt:lpstr>OUR TEAM</vt:lpstr>
      <vt:lpstr>ANALYSIS</vt:lpstr>
      <vt:lpstr>THIS IS A TABLE</vt:lpstr>
      <vt:lpstr>A TIMELINE ALWAYS WORKS WELL</vt:lpstr>
      <vt:lpstr>TABLE APP</vt:lpstr>
      <vt:lpstr>Benefits in four years</vt:lpstr>
      <vt:lpstr>RESULTS</vt:lpstr>
      <vt:lpstr>2,420</vt:lpstr>
      <vt:lpstr>1,214,365,278</vt:lpstr>
      <vt:lpstr>PERCENTAGES</vt:lpstr>
      <vt:lpstr>CONCLUSION</vt:lpstr>
      <vt:lpstr>CLIENTS</vt:lpstr>
      <vt:lpstr>DESKTOP SOFTWARE</vt:lpstr>
      <vt:lpstr>SOMETIMES, REVIEWING CONCEPTS IS A GOOD IDEA</vt:lpstr>
      <vt:lpstr>Free Template</vt:lpstr>
      <vt:lpstr>INFOGRAPHICS MAKE YOUR IDEA UNDERSTANDABLE</vt:lpstr>
      <vt:lpstr>Presentación de PowerPoint</vt:lpstr>
      <vt:lpstr>Presentación de PowerPoint</vt:lpstr>
      <vt:lpstr>Features of the Topic</vt:lpstr>
      <vt:lpstr>Free Template</vt:lpstr>
      <vt:lpstr>Presentación de PowerPoint</vt:lpstr>
      <vt:lpstr>Presentación de PowerPoint</vt:lpstr>
      <vt:lpstr>Problem</vt:lpstr>
      <vt:lpstr>9,200,000 km²</vt:lpstr>
      <vt:lpstr>Presentación de PowerPoint</vt:lpstr>
      <vt:lpstr>Timeline</vt:lpstr>
      <vt:lpstr>Presentación de PowerPoint</vt:lpstr>
      <vt:lpstr>WHOA!</vt:lpstr>
      <vt:lpstr>THANKS</vt:lpstr>
      <vt:lpstr>ALTERNATIVE RESOURCES</vt:lpstr>
      <vt:lpstr>ALTERNATIVE RESOURCES</vt:lpstr>
      <vt:lpstr>ALTERNATIVE RESOURCES</vt:lpstr>
      <vt:lpstr>ALTERNATIVE RESOURCES</vt:lpstr>
      <vt:lpstr>ALTERNATIVE RESOURCES</vt:lpstr>
      <vt:lpstr>ALTERNATIVE RESOURCES</vt:lpstr>
      <vt:lpstr>ALTERNATIVE RESOURCES</vt:lpstr>
      <vt:lpstr>Medical Icons</vt:lpstr>
      <vt:lpstr>Business Icons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COMIC STYLE </dc:title>
  <dc:creator>Sr GRYM</dc:creator>
  <cp:lastModifiedBy>ADMIN</cp:lastModifiedBy>
  <cp:revision>43</cp:revision>
  <dcterms:modified xsi:type="dcterms:W3CDTF">2022-01-22T20:44:56Z</dcterms:modified>
</cp:coreProperties>
</file>